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0" r:id="rId1"/>
  </p:sldMasterIdLst>
  <p:notesMasterIdLst>
    <p:notesMasterId r:id="rId20"/>
  </p:notesMasterIdLst>
  <p:handoutMasterIdLst>
    <p:handoutMasterId r:id="rId21"/>
  </p:handoutMasterIdLst>
  <p:sldIdLst>
    <p:sldId id="265" r:id="rId2"/>
    <p:sldId id="288" r:id="rId3"/>
    <p:sldId id="298" r:id="rId4"/>
    <p:sldId id="266" r:id="rId5"/>
    <p:sldId id="291" r:id="rId6"/>
    <p:sldId id="293" r:id="rId7"/>
    <p:sldId id="297" r:id="rId8"/>
    <p:sldId id="267" r:id="rId9"/>
    <p:sldId id="303" r:id="rId10"/>
    <p:sldId id="299" r:id="rId11"/>
    <p:sldId id="300" r:id="rId12"/>
    <p:sldId id="301" r:id="rId13"/>
    <p:sldId id="302" r:id="rId14"/>
    <p:sldId id="307" r:id="rId15"/>
    <p:sldId id="308" r:id="rId16"/>
    <p:sldId id="283" r:id="rId17"/>
    <p:sldId id="304" r:id="rId18"/>
    <p:sldId id="309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</p:embeddedFont>
    <p:embeddedFont>
      <p:font typeface="Tajawal ExtraBold" panose="00000800000000000000" pitchFamily="2" charset="-78"/>
      <p:bold r:id="rId24"/>
    </p:embeddedFont>
    <p:embeddedFont>
      <p:font typeface="Tajawal Black" panose="00000500000000000000" pitchFamily="2" charset="-78"/>
      <p:bold r:id="rId25"/>
    </p:embeddedFont>
    <p:embeddedFont>
      <p:font typeface="Orbitron ExtraBold" panose="020B0604020202020204" charset="0"/>
      <p:bold r:id="rId26"/>
    </p:embeddedFont>
    <p:embeddedFont>
      <p:font typeface="Open Sans" panose="020B0604020202020204" charset="0"/>
      <p:regular r:id="rId27"/>
      <p:bold r:id="rId28"/>
      <p:italic r:id="rId29"/>
      <p:boldItalic r:id="rId30"/>
    </p:embeddedFont>
    <p:embeddedFont>
      <p:font typeface="Tajawal" panose="00000500000000000000" pitchFamily="2" charset="-78"/>
      <p:regular r:id="rId31"/>
      <p:bold r:id="rId32"/>
    </p:embeddedFont>
    <p:embeddedFont>
      <p:font typeface="Roboto" panose="020B0604020202020204" charset="0"/>
      <p:regular r:id="rId33"/>
      <p:bold r:id="rId34"/>
    </p:embeddedFont>
    <p:embeddedFont>
      <p:font typeface="MS Gothic" panose="020B0609070205080204" pitchFamily="49" charset="-128"/>
      <p:regular r:id="rId35"/>
    </p:embeddedFont>
    <p:embeddedFont>
      <p:font typeface="Karla" panose="020B0604020202020204" charset="0"/>
      <p:regular r:id="rId36"/>
      <p:bold r:id="rId37"/>
    </p:embeddedFont>
    <p:embeddedFont>
      <p:font typeface="Tajawal Medium" panose="00000600000000000000" pitchFamily="2" charset="-78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ECC"/>
    <a:srgbClr val="017881"/>
    <a:srgbClr val="004A50"/>
    <a:srgbClr val="07C1AF"/>
    <a:srgbClr val="85F3C9"/>
    <a:srgbClr val="4BC0FB"/>
    <a:srgbClr val="019BA7"/>
    <a:srgbClr val="069E90"/>
    <a:srgbClr val="2EC8ED"/>
    <a:srgbClr val="003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6" autoAdjust="0"/>
    <p:restoredTop sz="96763" autoAdjust="0"/>
  </p:normalViewPr>
  <p:slideViewPr>
    <p:cSldViewPr snapToGrid="0" showGuides="1">
      <p:cViewPr>
        <p:scale>
          <a:sx n="75" d="100"/>
          <a:sy n="75" d="100"/>
        </p:scale>
        <p:origin x="931" y="3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402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A1361-5A10-42B7-ADD3-47FE2D7F3776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E6517-05A8-4D75-BBF6-4EF09498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17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0617A-1473-43F1-83DB-27473EEF4395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57B54-2007-47D3-81A7-57056B178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61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5787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9861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800100"/>
            <a:ext cx="5257800" cy="5257800"/>
          </a:xfrm>
          <a:custGeom>
            <a:avLst/>
            <a:gdLst>
              <a:gd name="connsiteX0" fmla="*/ 2628900 w 5257800"/>
              <a:gd name="connsiteY0" fmla="*/ 0 h 5257800"/>
              <a:gd name="connsiteX1" fmla="*/ 5257800 w 5257800"/>
              <a:gd name="connsiteY1" fmla="*/ 2628900 h 5257800"/>
              <a:gd name="connsiteX2" fmla="*/ 2628900 w 5257800"/>
              <a:gd name="connsiteY2" fmla="*/ 5257800 h 5257800"/>
              <a:gd name="connsiteX3" fmla="*/ 0 w 5257800"/>
              <a:gd name="connsiteY3" fmla="*/ 2628900 h 5257800"/>
              <a:gd name="connsiteX4" fmla="*/ 2628900 w 5257800"/>
              <a:gd name="connsiteY4" fmla="*/ 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5257800">
                <a:moveTo>
                  <a:pt x="2628900" y="0"/>
                </a:moveTo>
                <a:cubicBezTo>
                  <a:pt x="4080801" y="0"/>
                  <a:pt x="5257800" y="1176999"/>
                  <a:pt x="5257800" y="2628900"/>
                </a:cubicBezTo>
                <a:cubicBezTo>
                  <a:pt x="5257800" y="4080801"/>
                  <a:pt x="4080801" y="5257800"/>
                  <a:pt x="2628900" y="5257800"/>
                </a:cubicBezTo>
                <a:cubicBezTo>
                  <a:pt x="1176999" y="5257800"/>
                  <a:pt x="0" y="4080801"/>
                  <a:pt x="0" y="2628900"/>
                </a:cubicBezTo>
                <a:cubicBezTo>
                  <a:pt x="0" y="1176999"/>
                  <a:pt x="1176999" y="0"/>
                  <a:pt x="26289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92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45310" y="903545"/>
            <a:ext cx="5030832" cy="5025726"/>
          </a:xfrm>
          <a:custGeom>
            <a:avLst/>
            <a:gdLst>
              <a:gd name="connsiteX0" fmla="*/ 2515416 w 5030832"/>
              <a:gd name="connsiteY0" fmla="*/ 0 h 5025726"/>
              <a:gd name="connsiteX1" fmla="*/ 5030832 w 5030832"/>
              <a:gd name="connsiteY1" fmla="*/ 2515416 h 5025726"/>
              <a:gd name="connsiteX2" fmla="*/ 2772603 w 5030832"/>
              <a:gd name="connsiteY2" fmla="*/ 5017845 h 5025726"/>
              <a:gd name="connsiteX3" fmla="*/ 2616533 w 5030832"/>
              <a:gd name="connsiteY3" fmla="*/ 5025726 h 5025726"/>
              <a:gd name="connsiteX4" fmla="*/ 2414299 w 5030832"/>
              <a:gd name="connsiteY4" fmla="*/ 5025726 h 5025726"/>
              <a:gd name="connsiteX5" fmla="*/ 2258229 w 5030832"/>
              <a:gd name="connsiteY5" fmla="*/ 5017845 h 5025726"/>
              <a:gd name="connsiteX6" fmla="*/ 0 w 5030832"/>
              <a:gd name="connsiteY6" fmla="*/ 2515416 h 5025726"/>
              <a:gd name="connsiteX7" fmla="*/ 2515416 w 5030832"/>
              <a:gd name="connsiteY7" fmla="*/ 0 h 5025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30832" h="5025726">
                <a:moveTo>
                  <a:pt x="2515416" y="0"/>
                </a:moveTo>
                <a:cubicBezTo>
                  <a:pt x="3904643" y="0"/>
                  <a:pt x="5030832" y="1126190"/>
                  <a:pt x="5030832" y="2515416"/>
                </a:cubicBezTo>
                <a:cubicBezTo>
                  <a:pt x="5030832" y="3817816"/>
                  <a:pt x="4041017" y="4889031"/>
                  <a:pt x="2772603" y="5017845"/>
                </a:cubicBezTo>
                <a:lnTo>
                  <a:pt x="2616533" y="5025726"/>
                </a:lnTo>
                <a:lnTo>
                  <a:pt x="2414299" y="5025726"/>
                </a:lnTo>
                <a:lnTo>
                  <a:pt x="2258229" y="5017845"/>
                </a:lnTo>
                <a:cubicBezTo>
                  <a:pt x="989816" y="4889031"/>
                  <a:pt x="0" y="3817816"/>
                  <a:pt x="0" y="2515416"/>
                </a:cubicBezTo>
                <a:cubicBezTo>
                  <a:pt x="0" y="1126190"/>
                  <a:pt x="1126190" y="0"/>
                  <a:pt x="251541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5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867402" y="682413"/>
            <a:ext cx="5773099" cy="5514380"/>
          </a:xfrm>
          <a:custGeom>
            <a:avLst/>
            <a:gdLst>
              <a:gd name="connsiteX0" fmla="*/ 2886550 w 5773099"/>
              <a:gd name="connsiteY0" fmla="*/ 0 h 5514380"/>
              <a:gd name="connsiteX1" fmla="*/ 5773099 w 5773099"/>
              <a:gd name="connsiteY1" fmla="*/ 2191949 h 5514380"/>
              <a:gd name="connsiteX2" fmla="*/ 5424709 w 5773099"/>
              <a:gd name="connsiteY2" fmla="*/ 3236762 h 5514380"/>
              <a:gd name="connsiteX3" fmla="*/ 5373387 w 5773099"/>
              <a:gd name="connsiteY3" fmla="*/ 3300910 h 5514380"/>
              <a:gd name="connsiteX4" fmla="*/ 3881817 w 5773099"/>
              <a:gd name="connsiteY4" fmla="*/ 5514380 h 5514380"/>
              <a:gd name="connsiteX5" fmla="*/ 3881817 w 5773099"/>
              <a:gd name="connsiteY5" fmla="*/ 4247304 h 5514380"/>
              <a:gd name="connsiteX6" fmla="*/ 3744922 w 5773099"/>
              <a:gd name="connsiteY6" fmla="*/ 4285352 h 5514380"/>
              <a:gd name="connsiteX7" fmla="*/ 2886550 w 5773099"/>
              <a:gd name="connsiteY7" fmla="*/ 4383897 h 5514380"/>
              <a:gd name="connsiteX8" fmla="*/ 0 w 5773099"/>
              <a:gd name="connsiteY8" fmla="*/ 2191949 h 5514380"/>
              <a:gd name="connsiteX9" fmla="*/ 2886550 w 5773099"/>
              <a:gd name="connsiteY9" fmla="*/ 0 h 551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73099" h="5514380">
                <a:moveTo>
                  <a:pt x="2886550" y="0"/>
                </a:moveTo>
                <a:cubicBezTo>
                  <a:pt x="4480747" y="0"/>
                  <a:pt x="5773099" y="981370"/>
                  <a:pt x="5773099" y="2191949"/>
                </a:cubicBezTo>
                <a:cubicBezTo>
                  <a:pt x="5773099" y="2570255"/>
                  <a:pt x="5646894" y="2926177"/>
                  <a:pt x="5424709" y="3236762"/>
                </a:cubicBezTo>
                <a:lnTo>
                  <a:pt x="5373387" y="3300910"/>
                </a:lnTo>
                <a:lnTo>
                  <a:pt x="3881817" y="5514380"/>
                </a:lnTo>
                <a:lnTo>
                  <a:pt x="3881817" y="4247304"/>
                </a:lnTo>
                <a:lnTo>
                  <a:pt x="3744922" y="4285352"/>
                </a:lnTo>
                <a:cubicBezTo>
                  <a:pt x="3473762" y="4349397"/>
                  <a:pt x="3185463" y="4383897"/>
                  <a:pt x="2886550" y="4383897"/>
                </a:cubicBezTo>
                <a:cubicBezTo>
                  <a:pt x="1292352" y="4383897"/>
                  <a:pt x="0" y="3402527"/>
                  <a:pt x="0" y="2191949"/>
                </a:cubicBezTo>
                <a:cubicBezTo>
                  <a:pt x="0" y="981370"/>
                  <a:pt x="1292352" y="0"/>
                  <a:pt x="28865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45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295400" y="1149673"/>
            <a:ext cx="4572000" cy="4558655"/>
          </a:xfrm>
          <a:custGeom>
            <a:avLst/>
            <a:gdLst>
              <a:gd name="connsiteX0" fmla="*/ 277812 w 4572000"/>
              <a:gd name="connsiteY0" fmla="*/ 0 h 4558655"/>
              <a:gd name="connsiteX1" fmla="*/ 4294188 w 4572000"/>
              <a:gd name="connsiteY1" fmla="*/ 0 h 4558655"/>
              <a:gd name="connsiteX2" fmla="*/ 4297331 w 4572000"/>
              <a:gd name="connsiteY2" fmla="*/ 317 h 4558655"/>
              <a:gd name="connsiteX3" fmla="*/ 4572000 w 4572000"/>
              <a:gd name="connsiteY3" fmla="*/ 337325 h 4558655"/>
              <a:gd name="connsiteX4" fmla="*/ 4572000 w 4572000"/>
              <a:gd name="connsiteY4" fmla="*/ 4221331 h 4558655"/>
              <a:gd name="connsiteX5" fmla="*/ 4297331 w 4572000"/>
              <a:gd name="connsiteY5" fmla="*/ 4558339 h 4558655"/>
              <a:gd name="connsiteX6" fmla="*/ 4294198 w 4572000"/>
              <a:gd name="connsiteY6" fmla="*/ 4558655 h 4558655"/>
              <a:gd name="connsiteX7" fmla="*/ 277802 w 4572000"/>
              <a:gd name="connsiteY7" fmla="*/ 4558655 h 4558655"/>
              <a:gd name="connsiteX8" fmla="*/ 274670 w 4572000"/>
              <a:gd name="connsiteY8" fmla="*/ 4558339 h 4558655"/>
              <a:gd name="connsiteX9" fmla="*/ 0 w 4572000"/>
              <a:gd name="connsiteY9" fmla="*/ 4221331 h 4558655"/>
              <a:gd name="connsiteX10" fmla="*/ 0 w 4572000"/>
              <a:gd name="connsiteY10" fmla="*/ 337325 h 4558655"/>
              <a:gd name="connsiteX11" fmla="*/ 274670 w 4572000"/>
              <a:gd name="connsiteY11" fmla="*/ 317 h 455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0" h="4558655">
                <a:moveTo>
                  <a:pt x="277812" y="0"/>
                </a:moveTo>
                <a:lnTo>
                  <a:pt x="4294188" y="0"/>
                </a:lnTo>
                <a:lnTo>
                  <a:pt x="4297331" y="317"/>
                </a:lnTo>
                <a:cubicBezTo>
                  <a:pt x="4454085" y="32393"/>
                  <a:pt x="4572000" y="171089"/>
                  <a:pt x="4572000" y="337325"/>
                </a:cubicBezTo>
                <a:lnTo>
                  <a:pt x="4572000" y="4221331"/>
                </a:lnTo>
                <a:cubicBezTo>
                  <a:pt x="4572000" y="4387567"/>
                  <a:pt x="4454085" y="4526263"/>
                  <a:pt x="4297331" y="4558339"/>
                </a:cubicBezTo>
                <a:lnTo>
                  <a:pt x="4294198" y="4558655"/>
                </a:lnTo>
                <a:lnTo>
                  <a:pt x="277802" y="4558655"/>
                </a:lnTo>
                <a:lnTo>
                  <a:pt x="274670" y="4558339"/>
                </a:lnTo>
                <a:cubicBezTo>
                  <a:pt x="117916" y="4526263"/>
                  <a:pt x="0" y="4387567"/>
                  <a:pt x="0" y="4221331"/>
                </a:cubicBezTo>
                <a:lnTo>
                  <a:pt x="0" y="337325"/>
                </a:lnTo>
                <a:cubicBezTo>
                  <a:pt x="0" y="171089"/>
                  <a:pt x="117916" y="32393"/>
                  <a:pt x="274670" y="31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70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330176" y="524152"/>
            <a:ext cx="5031167" cy="5808232"/>
          </a:xfrm>
          <a:custGeom>
            <a:avLst/>
            <a:gdLst>
              <a:gd name="connsiteX0" fmla="*/ 2515583 w 5031167"/>
              <a:gd name="connsiteY0" fmla="*/ 0 h 5808232"/>
              <a:gd name="connsiteX1" fmla="*/ 5031167 w 5031167"/>
              <a:gd name="connsiteY1" fmla="*/ 1453156 h 5808232"/>
              <a:gd name="connsiteX2" fmla="*/ 5031167 w 5031167"/>
              <a:gd name="connsiteY2" fmla="*/ 4356540 h 5808232"/>
              <a:gd name="connsiteX3" fmla="*/ 2515583 w 5031167"/>
              <a:gd name="connsiteY3" fmla="*/ 5808232 h 5808232"/>
              <a:gd name="connsiteX4" fmla="*/ 0 w 5031167"/>
              <a:gd name="connsiteY4" fmla="*/ 4356540 h 5808232"/>
              <a:gd name="connsiteX5" fmla="*/ 0 w 5031167"/>
              <a:gd name="connsiteY5" fmla="*/ 1453156 h 580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31167" h="5808232">
                <a:moveTo>
                  <a:pt x="2515583" y="0"/>
                </a:moveTo>
                <a:lnTo>
                  <a:pt x="5031167" y="1453156"/>
                </a:lnTo>
                <a:lnTo>
                  <a:pt x="5031167" y="4356540"/>
                </a:lnTo>
                <a:lnTo>
                  <a:pt x="2515583" y="5808232"/>
                </a:lnTo>
                <a:lnTo>
                  <a:pt x="0" y="4356540"/>
                </a:lnTo>
                <a:lnTo>
                  <a:pt x="0" y="145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14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841555" y="800100"/>
            <a:ext cx="5257800" cy="5257800"/>
          </a:xfrm>
          <a:custGeom>
            <a:avLst/>
            <a:gdLst>
              <a:gd name="connsiteX0" fmla="*/ 2628900 w 5257800"/>
              <a:gd name="connsiteY0" fmla="*/ 0 h 5257800"/>
              <a:gd name="connsiteX1" fmla="*/ 5257800 w 5257800"/>
              <a:gd name="connsiteY1" fmla="*/ 2628900 h 5257800"/>
              <a:gd name="connsiteX2" fmla="*/ 2628900 w 5257800"/>
              <a:gd name="connsiteY2" fmla="*/ 5257800 h 5257800"/>
              <a:gd name="connsiteX3" fmla="*/ 0 w 5257800"/>
              <a:gd name="connsiteY3" fmla="*/ 2628900 h 5257800"/>
              <a:gd name="connsiteX4" fmla="*/ 2628900 w 5257800"/>
              <a:gd name="connsiteY4" fmla="*/ 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5257800">
                <a:moveTo>
                  <a:pt x="2628900" y="0"/>
                </a:moveTo>
                <a:cubicBezTo>
                  <a:pt x="4080801" y="0"/>
                  <a:pt x="5257800" y="1176999"/>
                  <a:pt x="5257800" y="2628900"/>
                </a:cubicBezTo>
                <a:cubicBezTo>
                  <a:pt x="5257800" y="4080801"/>
                  <a:pt x="4080801" y="5257800"/>
                  <a:pt x="2628900" y="5257800"/>
                </a:cubicBezTo>
                <a:cubicBezTo>
                  <a:pt x="1176999" y="5257800"/>
                  <a:pt x="0" y="4080801"/>
                  <a:pt x="0" y="2628900"/>
                </a:cubicBezTo>
                <a:cubicBezTo>
                  <a:pt x="0" y="1176999"/>
                  <a:pt x="1176999" y="0"/>
                  <a:pt x="26289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29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103668" y="800100"/>
            <a:ext cx="5257800" cy="5257800"/>
          </a:xfrm>
          <a:custGeom>
            <a:avLst/>
            <a:gdLst>
              <a:gd name="connsiteX0" fmla="*/ 2628900 w 5257800"/>
              <a:gd name="connsiteY0" fmla="*/ 0 h 5257800"/>
              <a:gd name="connsiteX1" fmla="*/ 5257800 w 5257800"/>
              <a:gd name="connsiteY1" fmla="*/ 2628900 h 5257800"/>
              <a:gd name="connsiteX2" fmla="*/ 2628900 w 5257800"/>
              <a:gd name="connsiteY2" fmla="*/ 5257800 h 5257800"/>
              <a:gd name="connsiteX3" fmla="*/ 0 w 5257800"/>
              <a:gd name="connsiteY3" fmla="*/ 2628900 h 5257800"/>
              <a:gd name="connsiteX4" fmla="*/ 2628900 w 5257800"/>
              <a:gd name="connsiteY4" fmla="*/ 0 h 525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57800" h="5257800">
                <a:moveTo>
                  <a:pt x="2628900" y="0"/>
                </a:moveTo>
                <a:cubicBezTo>
                  <a:pt x="4080801" y="0"/>
                  <a:pt x="5257800" y="1176999"/>
                  <a:pt x="5257800" y="2628900"/>
                </a:cubicBezTo>
                <a:cubicBezTo>
                  <a:pt x="5257800" y="4080801"/>
                  <a:pt x="4080801" y="5257800"/>
                  <a:pt x="2628900" y="5257800"/>
                </a:cubicBezTo>
                <a:cubicBezTo>
                  <a:pt x="1176999" y="5257800"/>
                  <a:pt x="0" y="4080801"/>
                  <a:pt x="0" y="2628900"/>
                </a:cubicBezTo>
                <a:cubicBezTo>
                  <a:pt x="0" y="1176999"/>
                  <a:pt x="1176999" y="0"/>
                  <a:pt x="26289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1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838201" y="1854325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3581400" y="1854325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6324599" y="1854325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9067798" y="1854325"/>
            <a:ext cx="2286000" cy="2286000"/>
          </a:xfrm>
          <a:custGeom>
            <a:avLst/>
            <a:gdLst>
              <a:gd name="connsiteX0" fmla="*/ 1143000 w 2286000"/>
              <a:gd name="connsiteY0" fmla="*/ 0 h 2286000"/>
              <a:gd name="connsiteX1" fmla="*/ 2286000 w 2286000"/>
              <a:gd name="connsiteY1" fmla="*/ 1143000 h 2286000"/>
              <a:gd name="connsiteX2" fmla="*/ 1143000 w 2286000"/>
              <a:gd name="connsiteY2" fmla="*/ 2286000 h 2286000"/>
              <a:gd name="connsiteX3" fmla="*/ 0 w 2286000"/>
              <a:gd name="connsiteY3" fmla="*/ 1143000 h 2286000"/>
              <a:gd name="connsiteX4" fmla="*/ 1143000 w 228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0" h="2286000">
                <a:moveTo>
                  <a:pt x="1143000" y="0"/>
                </a:moveTo>
                <a:cubicBezTo>
                  <a:pt x="1774261" y="0"/>
                  <a:pt x="2286000" y="511739"/>
                  <a:pt x="2286000" y="1143000"/>
                </a:cubicBezTo>
                <a:cubicBezTo>
                  <a:pt x="2286000" y="1774261"/>
                  <a:pt x="1774261" y="2286000"/>
                  <a:pt x="1143000" y="2286000"/>
                </a:cubicBezTo>
                <a:cubicBezTo>
                  <a:pt x="511739" y="2286000"/>
                  <a:pt x="0" y="1774261"/>
                  <a:pt x="0" y="1143000"/>
                </a:cubicBezTo>
                <a:cubicBezTo>
                  <a:pt x="0" y="511739"/>
                  <a:pt x="511739" y="0"/>
                  <a:pt x="11430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3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838200" y="1854325"/>
            <a:ext cx="3200400" cy="2286000"/>
          </a:xfrm>
          <a:custGeom>
            <a:avLst/>
            <a:gdLst>
              <a:gd name="connsiteX0" fmla="*/ 171999 w 3200400"/>
              <a:gd name="connsiteY0" fmla="*/ 0 h 2286000"/>
              <a:gd name="connsiteX1" fmla="*/ 3028401 w 3200400"/>
              <a:gd name="connsiteY1" fmla="*/ 0 h 2286000"/>
              <a:gd name="connsiteX2" fmla="*/ 3200400 w 3200400"/>
              <a:gd name="connsiteY2" fmla="*/ 171999 h 2286000"/>
              <a:gd name="connsiteX3" fmla="*/ 3200400 w 3200400"/>
              <a:gd name="connsiteY3" fmla="*/ 2114001 h 2286000"/>
              <a:gd name="connsiteX4" fmla="*/ 3028401 w 3200400"/>
              <a:gd name="connsiteY4" fmla="*/ 2286000 h 2286000"/>
              <a:gd name="connsiteX5" fmla="*/ 171999 w 3200400"/>
              <a:gd name="connsiteY5" fmla="*/ 2286000 h 2286000"/>
              <a:gd name="connsiteX6" fmla="*/ 0 w 3200400"/>
              <a:gd name="connsiteY6" fmla="*/ 2114001 h 2286000"/>
              <a:gd name="connsiteX7" fmla="*/ 0 w 3200400"/>
              <a:gd name="connsiteY7" fmla="*/ 171999 h 2286000"/>
              <a:gd name="connsiteX8" fmla="*/ 171999 w 3200400"/>
              <a:gd name="connsiteY8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286000">
                <a:moveTo>
                  <a:pt x="171999" y="0"/>
                </a:moveTo>
                <a:lnTo>
                  <a:pt x="3028401" y="0"/>
                </a:lnTo>
                <a:cubicBezTo>
                  <a:pt x="3123393" y="0"/>
                  <a:pt x="3200400" y="77007"/>
                  <a:pt x="3200400" y="171999"/>
                </a:cubicBezTo>
                <a:lnTo>
                  <a:pt x="3200400" y="2114001"/>
                </a:lnTo>
                <a:cubicBezTo>
                  <a:pt x="3200400" y="2208993"/>
                  <a:pt x="3123393" y="2286000"/>
                  <a:pt x="3028401" y="2286000"/>
                </a:cubicBezTo>
                <a:lnTo>
                  <a:pt x="171999" y="2286000"/>
                </a:lnTo>
                <a:cubicBezTo>
                  <a:pt x="77007" y="2286000"/>
                  <a:pt x="0" y="2208993"/>
                  <a:pt x="0" y="2114001"/>
                </a:cubicBezTo>
                <a:lnTo>
                  <a:pt x="0" y="171999"/>
                </a:lnTo>
                <a:cubicBezTo>
                  <a:pt x="0" y="77007"/>
                  <a:pt x="77007" y="0"/>
                  <a:pt x="1719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95800" y="1854325"/>
            <a:ext cx="3200400" cy="2286000"/>
          </a:xfrm>
          <a:custGeom>
            <a:avLst/>
            <a:gdLst>
              <a:gd name="connsiteX0" fmla="*/ 171999 w 3200400"/>
              <a:gd name="connsiteY0" fmla="*/ 0 h 2286000"/>
              <a:gd name="connsiteX1" fmla="*/ 3028401 w 3200400"/>
              <a:gd name="connsiteY1" fmla="*/ 0 h 2286000"/>
              <a:gd name="connsiteX2" fmla="*/ 3200400 w 3200400"/>
              <a:gd name="connsiteY2" fmla="*/ 171999 h 2286000"/>
              <a:gd name="connsiteX3" fmla="*/ 3200400 w 3200400"/>
              <a:gd name="connsiteY3" fmla="*/ 2114001 h 2286000"/>
              <a:gd name="connsiteX4" fmla="*/ 3028401 w 3200400"/>
              <a:gd name="connsiteY4" fmla="*/ 2286000 h 2286000"/>
              <a:gd name="connsiteX5" fmla="*/ 171999 w 3200400"/>
              <a:gd name="connsiteY5" fmla="*/ 2286000 h 2286000"/>
              <a:gd name="connsiteX6" fmla="*/ 0 w 3200400"/>
              <a:gd name="connsiteY6" fmla="*/ 2114001 h 2286000"/>
              <a:gd name="connsiteX7" fmla="*/ 0 w 3200400"/>
              <a:gd name="connsiteY7" fmla="*/ 171999 h 2286000"/>
              <a:gd name="connsiteX8" fmla="*/ 171999 w 3200400"/>
              <a:gd name="connsiteY8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286000">
                <a:moveTo>
                  <a:pt x="171999" y="0"/>
                </a:moveTo>
                <a:lnTo>
                  <a:pt x="3028401" y="0"/>
                </a:lnTo>
                <a:cubicBezTo>
                  <a:pt x="3123393" y="0"/>
                  <a:pt x="3200400" y="77007"/>
                  <a:pt x="3200400" y="171999"/>
                </a:cubicBezTo>
                <a:lnTo>
                  <a:pt x="3200400" y="2114001"/>
                </a:lnTo>
                <a:cubicBezTo>
                  <a:pt x="3200400" y="2208993"/>
                  <a:pt x="3123393" y="2286000"/>
                  <a:pt x="3028401" y="2286000"/>
                </a:cubicBezTo>
                <a:lnTo>
                  <a:pt x="171999" y="2286000"/>
                </a:lnTo>
                <a:cubicBezTo>
                  <a:pt x="77007" y="2286000"/>
                  <a:pt x="0" y="2208993"/>
                  <a:pt x="0" y="2114001"/>
                </a:cubicBezTo>
                <a:lnTo>
                  <a:pt x="0" y="171999"/>
                </a:lnTo>
                <a:cubicBezTo>
                  <a:pt x="0" y="77007"/>
                  <a:pt x="77007" y="0"/>
                  <a:pt x="1719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8153400" y="1854325"/>
            <a:ext cx="3200400" cy="2286000"/>
          </a:xfrm>
          <a:custGeom>
            <a:avLst/>
            <a:gdLst>
              <a:gd name="connsiteX0" fmla="*/ 171999 w 3200400"/>
              <a:gd name="connsiteY0" fmla="*/ 0 h 2286000"/>
              <a:gd name="connsiteX1" fmla="*/ 3028401 w 3200400"/>
              <a:gd name="connsiteY1" fmla="*/ 0 h 2286000"/>
              <a:gd name="connsiteX2" fmla="*/ 3200400 w 3200400"/>
              <a:gd name="connsiteY2" fmla="*/ 171999 h 2286000"/>
              <a:gd name="connsiteX3" fmla="*/ 3200400 w 3200400"/>
              <a:gd name="connsiteY3" fmla="*/ 2114001 h 2286000"/>
              <a:gd name="connsiteX4" fmla="*/ 3028401 w 3200400"/>
              <a:gd name="connsiteY4" fmla="*/ 2286000 h 2286000"/>
              <a:gd name="connsiteX5" fmla="*/ 171999 w 3200400"/>
              <a:gd name="connsiteY5" fmla="*/ 2286000 h 2286000"/>
              <a:gd name="connsiteX6" fmla="*/ 0 w 3200400"/>
              <a:gd name="connsiteY6" fmla="*/ 2114001 h 2286000"/>
              <a:gd name="connsiteX7" fmla="*/ 0 w 3200400"/>
              <a:gd name="connsiteY7" fmla="*/ 171999 h 2286000"/>
              <a:gd name="connsiteX8" fmla="*/ 171999 w 3200400"/>
              <a:gd name="connsiteY8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00400" h="2286000">
                <a:moveTo>
                  <a:pt x="171999" y="0"/>
                </a:moveTo>
                <a:lnTo>
                  <a:pt x="3028401" y="0"/>
                </a:lnTo>
                <a:cubicBezTo>
                  <a:pt x="3123393" y="0"/>
                  <a:pt x="3200400" y="77007"/>
                  <a:pt x="3200400" y="171999"/>
                </a:cubicBezTo>
                <a:lnTo>
                  <a:pt x="3200400" y="2114001"/>
                </a:lnTo>
                <a:cubicBezTo>
                  <a:pt x="3200400" y="2208993"/>
                  <a:pt x="3123393" y="2286000"/>
                  <a:pt x="3028401" y="2286000"/>
                </a:cubicBezTo>
                <a:lnTo>
                  <a:pt x="171999" y="2286000"/>
                </a:lnTo>
                <a:cubicBezTo>
                  <a:pt x="77007" y="2286000"/>
                  <a:pt x="0" y="2208993"/>
                  <a:pt x="0" y="2114001"/>
                </a:cubicBezTo>
                <a:lnTo>
                  <a:pt x="0" y="171999"/>
                </a:lnTo>
                <a:cubicBezTo>
                  <a:pt x="0" y="77007"/>
                  <a:pt x="77007" y="0"/>
                  <a:pt x="17199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373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5492782" y="1326595"/>
            <a:ext cx="5861018" cy="3405760"/>
          </a:xfrm>
          <a:custGeom>
            <a:avLst/>
            <a:gdLst>
              <a:gd name="connsiteX0" fmla="*/ 59636 w 5861018"/>
              <a:gd name="connsiteY0" fmla="*/ 0 h 3405760"/>
              <a:gd name="connsiteX1" fmla="*/ 5807035 w 5861018"/>
              <a:gd name="connsiteY1" fmla="*/ 0 h 3405760"/>
              <a:gd name="connsiteX2" fmla="*/ 5849203 w 5861018"/>
              <a:gd name="connsiteY2" fmla="*/ 17467 h 3405760"/>
              <a:gd name="connsiteX3" fmla="*/ 5861018 w 5861018"/>
              <a:gd name="connsiteY3" fmla="*/ 45990 h 3405760"/>
              <a:gd name="connsiteX4" fmla="*/ 5861018 w 5861018"/>
              <a:gd name="connsiteY4" fmla="*/ 3359771 h 3405760"/>
              <a:gd name="connsiteX5" fmla="*/ 5849203 w 5861018"/>
              <a:gd name="connsiteY5" fmla="*/ 3388294 h 3405760"/>
              <a:gd name="connsiteX6" fmla="*/ 5807035 w 5861018"/>
              <a:gd name="connsiteY6" fmla="*/ 3405760 h 3405760"/>
              <a:gd name="connsiteX7" fmla="*/ 59636 w 5861018"/>
              <a:gd name="connsiteY7" fmla="*/ 3405760 h 3405760"/>
              <a:gd name="connsiteX8" fmla="*/ 0 w 5861018"/>
              <a:gd name="connsiteY8" fmla="*/ 3346125 h 3405760"/>
              <a:gd name="connsiteX9" fmla="*/ 0 w 5861018"/>
              <a:gd name="connsiteY9" fmla="*/ 59635 h 3405760"/>
              <a:gd name="connsiteX10" fmla="*/ 59636 w 5861018"/>
              <a:gd name="connsiteY10" fmla="*/ 0 h 340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61018" h="3405760">
                <a:moveTo>
                  <a:pt x="59636" y="0"/>
                </a:moveTo>
                <a:lnTo>
                  <a:pt x="5807035" y="0"/>
                </a:lnTo>
                <a:cubicBezTo>
                  <a:pt x="5823503" y="0"/>
                  <a:pt x="5838412" y="6675"/>
                  <a:pt x="5849203" y="17467"/>
                </a:cubicBezTo>
                <a:lnTo>
                  <a:pt x="5861018" y="45990"/>
                </a:lnTo>
                <a:lnTo>
                  <a:pt x="5861018" y="3359771"/>
                </a:lnTo>
                <a:lnTo>
                  <a:pt x="5849203" y="3388294"/>
                </a:lnTo>
                <a:cubicBezTo>
                  <a:pt x="5838412" y="3399086"/>
                  <a:pt x="5823503" y="3405760"/>
                  <a:pt x="5807035" y="3405760"/>
                </a:cubicBezTo>
                <a:lnTo>
                  <a:pt x="59636" y="3405760"/>
                </a:lnTo>
                <a:cubicBezTo>
                  <a:pt x="26699" y="3405760"/>
                  <a:pt x="0" y="3379061"/>
                  <a:pt x="0" y="3346125"/>
                </a:cubicBezTo>
                <a:lnTo>
                  <a:pt x="0" y="59635"/>
                </a:lnTo>
                <a:cubicBezTo>
                  <a:pt x="0" y="26699"/>
                  <a:pt x="26699" y="0"/>
                  <a:pt x="5963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60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933186" y="1472754"/>
            <a:ext cx="5765649" cy="3623663"/>
          </a:xfrm>
          <a:custGeom>
            <a:avLst/>
            <a:gdLst>
              <a:gd name="connsiteX0" fmla="*/ 0 w 5765649"/>
              <a:gd name="connsiteY0" fmla="*/ 0 h 3623663"/>
              <a:gd name="connsiteX1" fmla="*/ 5765649 w 5765649"/>
              <a:gd name="connsiteY1" fmla="*/ 0 h 3623663"/>
              <a:gd name="connsiteX2" fmla="*/ 5765649 w 5765649"/>
              <a:gd name="connsiteY2" fmla="*/ 3623663 h 3623663"/>
              <a:gd name="connsiteX3" fmla="*/ 0 w 5765649"/>
              <a:gd name="connsiteY3" fmla="*/ 3623663 h 362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649" h="3623663">
                <a:moveTo>
                  <a:pt x="0" y="0"/>
                </a:moveTo>
                <a:lnTo>
                  <a:pt x="5765649" y="0"/>
                </a:lnTo>
                <a:lnTo>
                  <a:pt x="5765649" y="3623663"/>
                </a:lnTo>
                <a:lnTo>
                  <a:pt x="0" y="362366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2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051666" y="882914"/>
            <a:ext cx="2354521" cy="5093173"/>
          </a:xfrm>
          <a:custGeom>
            <a:avLst/>
            <a:gdLst>
              <a:gd name="connsiteX0" fmla="*/ 469438 w 2354521"/>
              <a:gd name="connsiteY0" fmla="*/ 131 h 5093173"/>
              <a:gd name="connsiteX1" fmla="*/ 480952 w 2354521"/>
              <a:gd name="connsiteY1" fmla="*/ 131 h 5093173"/>
              <a:gd name="connsiteX2" fmla="*/ 522820 w 2354521"/>
              <a:gd name="connsiteY2" fmla="*/ 42504 h 5093173"/>
              <a:gd name="connsiteX3" fmla="*/ 532241 w 2354521"/>
              <a:gd name="connsiteY3" fmla="*/ 103186 h 5093173"/>
              <a:gd name="connsiteX4" fmla="*/ 659413 w 2354521"/>
              <a:gd name="connsiteY4" fmla="*/ 188455 h 5093173"/>
              <a:gd name="connsiteX5" fmla="*/ 674066 w 2354521"/>
              <a:gd name="connsiteY5" fmla="*/ 188455 h 5093173"/>
              <a:gd name="connsiteX6" fmla="*/ 1683072 w 2354521"/>
              <a:gd name="connsiteY6" fmla="*/ 188455 h 5093173"/>
              <a:gd name="connsiteX7" fmla="*/ 1786171 w 2354521"/>
              <a:gd name="connsiteY7" fmla="*/ 156022 h 5093173"/>
              <a:gd name="connsiteX8" fmla="*/ 1833796 w 2354521"/>
              <a:gd name="connsiteY8" fmla="*/ 57152 h 5093173"/>
              <a:gd name="connsiteX9" fmla="*/ 1835366 w 2354521"/>
              <a:gd name="connsiteY9" fmla="*/ 28903 h 5093173"/>
              <a:gd name="connsiteX10" fmla="*/ 1860486 w 2354521"/>
              <a:gd name="connsiteY10" fmla="*/ 2747 h 5093173"/>
              <a:gd name="connsiteX11" fmla="*/ 1881942 w 2354521"/>
              <a:gd name="connsiteY11" fmla="*/ 131 h 5093173"/>
              <a:gd name="connsiteX12" fmla="*/ 2087094 w 2354521"/>
              <a:gd name="connsiteY12" fmla="*/ 131 h 5093173"/>
              <a:gd name="connsiteX13" fmla="*/ 2218975 w 2354521"/>
              <a:gd name="connsiteY13" fmla="*/ 28380 h 5093173"/>
              <a:gd name="connsiteX14" fmla="*/ 2348241 w 2354521"/>
              <a:gd name="connsiteY14" fmla="*/ 202579 h 5093173"/>
              <a:gd name="connsiteX15" fmla="*/ 2354521 w 2354521"/>
              <a:gd name="connsiteY15" fmla="*/ 275293 h 5093173"/>
              <a:gd name="connsiteX16" fmla="*/ 2354521 w 2354521"/>
              <a:gd name="connsiteY16" fmla="*/ 4821741 h 5093173"/>
              <a:gd name="connsiteX17" fmla="*/ 2330972 w 2354521"/>
              <a:gd name="connsiteY17" fmla="*/ 4951474 h 5093173"/>
              <a:gd name="connsiteX18" fmla="*/ 2151988 w 2354521"/>
              <a:gd name="connsiteY18" fmla="*/ 5090103 h 5093173"/>
              <a:gd name="connsiteX19" fmla="*/ 2117420 w 2354521"/>
              <a:gd name="connsiteY19" fmla="*/ 5093173 h 5093173"/>
              <a:gd name="connsiteX20" fmla="*/ 227459 w 2354521"/>
              <a:gd name="connsiteY20" fmla="*/ 5093173 h 5093173"/>
              <a:gd name="connsiteX21" fmla="*/ 207440 w 2354521"/>
              <a:gd name="connsiteY21" fmla="*/ 5091541 h 5093173"/>
              <a:gd name="connsiteX22" fmla="*/ 144443 w 2354521"/>
              <a:gd name="connsiteY22" fmla="*/ 5072839 h 5093173"/>
              <a:gd name="connsiteX23" fmla="*/ 8897 w 2354521"/>
              <a:gd name="connsiteY23" fmla="*/ 4903871 h 5093173"/>
              <a:gd name="connsiteX24" fmla="*/ 523 w 2354521"/>
              <a:gd name="connsiteY24" fmla="*/ 4820695 h 5093173"/>
              <a:gd name="connsiteX25" fmla="*/ 0 w 2354521"/>
              <a:gd name="connsiteY25" fmla="*/ 2548779 h 5093173"/>
              <a:gd name="connsiteX26" fmla="*/ 0 w 2354521"/>
              <a:gd name="connsiteY26" fmla="*/ 275293 h 5093173"/>
              <a:gd name="connsiteX27" fmla="*/ 19886 w 2354521"/>
              <a:gd name="connsiteY27" fmla="*/ 155499 h 5093173"/>
              <a:gd name="connsiteX28" fmla="*/ 203058 w 2354521"/>
              <a:gd name="connsiteY28" fmla="*/ 6931 h 5093173"/>
              <a:gd name="connsiteX29" fmla="*/ 275801 w 2354521"/>
              <a:gd name="connsiteY29" fmla="*/ 654 h 5093173"/>
              <a:gd name="connsiteX30" fmla="*/ 469438 w 2354521"/>
              <a:gd name="connsiteY30" fmla="*/ 131 h 509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354521" h="5093173">
                <a:moveTo>
                  <a:pt x="469438" y="131"/>
                </a:moveTo>
                <a:cubicBezTo>
                  <a:pt x="473102" y="131"/>
                  <a:pt x="477288" y="131"/>
                  <a:pt x="480952" y="131"/>
                </a:cubicBezTo>
                <a:cubicBezTo>
                  <a:pt x="509736" y="1702"/>
                  <a:pt x="522297" y="14256"/>
                  <a:pt x="522820" y="42504"/>
                </a:cubicBezTo>
                <a:cubicBezTo>
                  <a:pt x="523342" y="63430"/>
                  <a:pt x="523867" y="83831"/>
                  <a:pt x="532241" y="103186"/>
                </a:cubicBezTo>
                <a:cubicBezTo>
                  <a:pt x="556314" y="159161"/>
                  <a:pt x="600798" y="184270"/>
                  <a:pt x="659413" y="188455"/>
                </a:cubicBezTo>
                <a:cubicBezTo>
                  <a:pt x="664123" y="188455"/>
                  <a:pt x="668833" y="188455"/>
                  <a:pt x="674066" y="188455"/>
                </a:cubicBezTo>
                <a:cubicBezTo>
                  <a:pt x="1010053" y="188455"/>
                  <a:pt x="1346562" y="188455"/>
                  <a:pt x="1683072" y="188455"/>
                </a:cubicBezTo>
                <a:cubicBezTo>
                  <a:pt x="1720752" y="188455"/>
                  <a:pt x="1756340" y="180608"/>
                  <a:pt x="1786171" y="156022"/>
                </a:cubicBezTo>
                <a:cubicBezTo>
                  <a:pt x="1817048" y="130389"/>
                  <a:pt x="1832226" y="96909"/>
                  <a:pt x="1833796" y="57152"/>
                </a:cubicBezTo>
                <a:cubicBezTo>
                  <a:pt x="1833796" y="47736"/>
                  <a:pt x="1834318" y="38319"/>
                  <a:pt x="1835366" y="28903"/>
                </a:cubicBezTo>
                <a:cubicBezTo>
                  <a:pt x="1837459" y="14779"/>
                  <a:pt x="1846879" y="5886"/>
                  <a:pt x="1860486" y="2747"/>
                </a:cubicBezTo>
                <a:cubicBezTo>
                  <a:pt x="1867289" y="1177"/>
                  <a:pt x="1874617" y="131"/>
                  <a:pt x="1881942" y="131"/>
                </a:cubicBezTo>
                <a:cubicBezTo>
                  <a:pt x="1950501" y="131"/>
                  <a:pt x="2019058" y="131"/>
                  <a:pt x="2087094" y="131"/>
                </a:cubicBezTo>
                <a:cubicBezTo>
                  <a:pt x="2133147" y="131"/>
                  <a:pt x="2177632" y="7978"/>
                  <a:pt x="2218975" y="28380"/>
                </a:cubicBezTo>
                <a:cubicBezTo>
                  <a:pt x="2292244" y="63952"/>
                  <a:pt x="2333064" y="124111"/>
                  <a:pt x="2348241" y="202579"/>
                </a:cubicBezTo>
                <a:cubicBezTo>
                  <a:pt x="2352429" y="226642"/>
                  <a:pt x="2354521" y="251230"/>
                  <a:pt x="2354521" y="275293"/>
                </a:cubicBezTo>
                <a:cubicBezTo>
                  <a:pt x="2354521" y="1790777"/>
                  <a:pt x="2354521" y="3306258"/>
                  <a:pt x="2354521" y="4821741"/>
                </a:cubicBezTo>
                <a:cubicBezTo>
                  <a:pt x="2354521" y="4866730"/>
                  <a:pt x="2348765" y="4910149"/>
                  <a:pt x="2330972" y="4951474"/>
                </a:cubicBezTo>
                <a:cubicBezTo>
                  <a:pt x="2296954" y="5029944"/>
                  <a:pt x="2235199" y="5074408"/>
                  <a:pt x="2151988" y="5090103"/>
                </a:cubicBezTo>
                <a:lnTo>
                  <a:pt x="2117420" y="5093173"/>
                </a:lnTo>
                <a:lnTo>
                  <a:pt x="227459" y="5093173"/>
                </a:lnTo>
                <a:lnTo>
                  <a:pt x="207440" y="5091541"/>
                </a:lnTo>
                <a:cubicBezTo>
                  <a:pt x="185917" y="5087748"/>
                  <a:pt x="164853" y="5081733"/>
                  <a:pt x="144443" y="5072839"/>
                </a:cubicBezTo>
                <a:cubicBezTo>
                  <a:pt x="70128" y="5039883"/>
                  <a:pt x="25644" y="4982340"/>
                  <a:pt x="8897" y="4903871"/>
                </a:cubicBezTo>
                <a:cubicBezTo>
                  <a:pt x="3139" y="4876669"/>
                  <a:pt x="523" y="4848420"/>
                  <a:pt x="523" y="4820695"/>
                </a:cubicBezTo>
                <a:cubicBezTo>
                  <a:pt x="0" y="4063215"/>
                  <a:pt x="0" y="3306258"/>
                  <a:pt x="0" y="2548779"/>
                </a:cubicBezTo>
                <a:cubicBezTo>
                  <a:pt x="0" y="1790777"/>
                  <a:pt x="0" y="1033296"/>
                  <a:pt x="0" y="275293"/>
                </a:cubicBezTo>
                <a:cubicBezTo>
                  <a:pt x="0" y="234490"/>
                  <a:pt x="4710" y="194209"/>
                  <a:pt x="19886" y="155499"/>
                </a:cubicBezTo>
                <a:cubicBezTo>
                  <a:pt x="52334" y="71275"/>
                  <a:pt x="115658" y="23149"/>
                  <a:pt x="203058" y="6931"/>
                </a:cubicBezTo>
                <a:cubicBezTo>
                  <a:pt x="227131" y="2224"/>
                  <a:pt x="251729" y="654"/>
                  <a:pt x="275801" y="654"/>
                </a:cubicBezTo>
                <a:cubicBezTo>
                  <a:pt x="340172" y="-392"/>
                  <a:pt x="405068" y="131"/>
                  <a:pt x="469438" y="1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41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6994296" y="659465"/>
            <a:ext cx="4153710" cy="5536877"/>
          </a:xfrm>
          <a:custGeom>
            <a:avLst/>
            <a:gdLst>
              <a:gd name="connsiteX0" fmla="*/ 67871 w 4153710"/>
              <a:gd name="connsiteY0" fmla="*/ 0 h 5536877"/>
              <a:gd name="connsiteX1" fmla="*/ 4085838 w 4153710"/>
              <a:gd name="connsiteY1" fmla="*/ 0 h 5536877"/>
              <a:gd name="connsiteX2" fmla="*/ 4153710 w 4153710"/>
              <a:gd name="connsiteY2" fmla="*/ 67871 h 5536877"/>
              <a:gd name="connsiteX3" fmla="*/ 4153710 w 4153710"/>
              <a:gd name="connsiteY3" fmla="*/ 5469006 h 5536877"/>
              <a:gd name="connsiteX4" fmla="*/ 4085838 w 4153710"/>
              <a:gd name="connsiteY4" fmla="*/ 5536877 h 5536877"/>
              <a:gd name="connsiteX5" fmla="*/ 67871 w 4153710"/>
              <a:gd name="connsiteY5" fmla="*/ 5536877 h 5536877"/>
              <a:gd name="connsiteX6" fmla="*/ 0 w 4153710"/>
              <a:gd name="connsiteY6" fmla="*/ 5469006 h 5536877"/>
              <a:gd name="connsiteX7" fmla="*/ 0 w 4153710"/>
              <a:gd name="connsiteY7" fmla="*/ 67871 h 5536877"/>
              <a:gd name="connsiteX8" fmla="*/ 67871 w 4153710"/>
              <a:gd name="connsiteY8" fmla="*/ 0 h 5536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3710" h="5536877">
                <a:moveTo>
                  <a:pt x="67871" y="0"/>
                </a:moveTo>
                <a:lnTo>
                  <a:pt x="4085838" y="0"/>
                </a:lnTo>
                <a:cubicBezTo>
                  <a:pt x="4123323" y="0"/>
                  <a:pt x="4153710" y="30387"/>
                  <a:pt x="4153710" y="67871"/>
                </a:cubicBezTo>
                <a:lnTo>
                  <a:pt x="4153710" y="5469006"/>
                </a:lnTo>
                <a:cubicBezTo>
                  <a:pt x="4153710" y="5506490"/>
                  <a:pt x="4123323" y="5536877"/>
                  <a:pt x="4085838" y="5536877"/>
                </a:cubicBezTo>
                <a:lnTo>
                  <a:pt x="67871" y="5536877"/>
                </a:lnTo>
                <a:cubicBezTo>
                  <a:pt x="30387" y="5536877"/>
                  <a:pt x="0" y="5506490"/>
                  <a:pt x="0" y="5469006"/>
                </a:cubicBezTo>
                <a:lnTo>
                  <a:pt x="0" y="67871"/>
                </a:lnTo>
                <a:cubicBezTo>
                  <a:pt x="0" y="30387"/>
                  <a:pt x="30387" y="0"/>
                  <a:pt x="678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9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6623848" y="597579"/>
            <a:ext cx="4116166" cy="5663931"/>
          </a:xfrm>
          <a:custGeom>
            <a:avLst/>
            <a:gdLst>
              <a:gd name="connsiteX0" fmla="*/ 2055718 w 4116166"/>
              <a:gd name="connsiteY0" fmla="*/ 222 h 5663931"/>
              <a:gd name="connsiteX1" fmla="*/ 2059662 w 4116166"/>
              <a:gd name="connsiteY1" fmla="*/ 222 h 5663931"/>
              <a:gd name="connsiteX2" fmla="*/ 3901639 w 4116166"/>
              <a:gd name="connsiteY2" fmla="*/ 1554900 h 5663931"/>
              <a:gd name="connsiteX3" fmla="*/ 3850363 w 4116166"/>
              <a:gd name="connsiteY3" fmla="*/ 2520417 h 5663931"/>
              <a:gd name="connsiteX4" fmla="*/ 4012079 w 4116166"/>
              <a:gd name="connsiteY4" fmla="*/ 2429776 h 5663931"/>
              <a:gd name="connsiteX5" fmla="*/ 4067298 w 4116166"/>
              <a:gd name="connsiteY5" fmla="*/ 2884948 h 5663931"/>
              <a:gd name="connsiteX6" fmla="*/ 3984469 w 4116166"/>
              <a:gd name="connsiteY6" fmla="*/ 3121401 h 5663931"/>
              <a:gd name="connsiteX7" fmla="*/ 3872057 w 4116166"/>
              <a:gd name="connsiteY7" fmla="*/ 3411056 h 5663931"/>
              <a:gd name="connsiteX8" fmla="*/ 3639344 w 4116166"/>
              <a:gd name="connsiteY8" fmla="*/ 3742091 h 5663931"/>
              <a:gd name="connsiteX9" fmla="*/ 3572292 w 4116166"/>
              <a:gd name="connsiteY9" fmla="*/ 4096770 h 5663931"/>
              <a:gd name="connsiteX10" fmla="*/ 3106867 w 4116166"/>
              <a:gd name="connsiteY10" fmla="*/ 4983469 h 5663931"/>
              <a:gd name="connsiteX11" fmla="*/ 2623694 w 4116166"/>
              <a:gd name="connsiteY11" fmla="*/ 5470168 h 5663931"/>
              <a:gd name="connsiteX12" fmla="*/ 2057690 w 4116166"/>
              <a:gd name="connsiteY12" fmla="*/ 5663271 h 5663931"/>
              <a:gd name="connsiteX13" fmla="*/ 1491687 w 4116166"/>
              <a:gd name="connsiteY13" fmla="*/ 5470168 h 5663931"/>
              <a:gd name="connsiteX14" fmla="*/ 1010485 w 4116166"/>
              <a:gd name="connsiteY14" fmla="*/ 4983469 h 5663931"/>
              <a:gd name="connsiteX15" fmla="*/ 545060 w 4116166"/>
              <a:gd name="connsiteY15" fmla="*/ 4096770 h 5663931"/>
              <a:gd name="connsiteX16" fmla="*/ 478008 w 4116166"/>
              <a:gd name="connsiteY16" fmla="*/ 3742091 h 5663931"/>
              <a:gd name="connsiteX17" fmla="*/ 245296 w 4116166"/>
              <a:gd name="connsiteY17" fmla="*/ 3411056 h 5663931"/>
              <a:gd name="connsiteX18" fmla="*/ 132884 w 4116166"/>
              <a:gd name="connsiteY18" fmla="*/ 3121401 h 5663931"/>
              <a:gd name="connsiteX19" fmla="*/ 50054 w 4116166"/>
              <a:gd name="connsiteY19" fmla="*/ 2884948 h 5663931"/>
              <a:gd name="connsiteX20" fmla="*/ 103302 w 4116166"/>
              <a:gd name="connsiteY20" fmla="*/ 2429776 h 5663931"/>
              <a:gd name="connsiteX21" fmla="*/ 265017 w 4116166"/>
              <a:gd name="connsiteY21" fmla="*/ 2520417 h 5663931"/>
              <a:gd name="connsiteX22" fmla="*/ 213741 w 4116166"/>
              <a:gd name="connsiteY22" fmla="*/ 1554900 h 5663931"/>
              <a:gd name="connsiteX23" fmla="*/ 2055718 w 4116166"/>
              <a:gd name="connsiteY23" fmla="*/ 222 h 5663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116166" h="5663931">
                <a:moveTo>
                  <a:pt x="2055718" y="222"/>
                </a:moveTo>
                <a:cubicBezTo>
                  <a:pt x="2055718" y="222"/>
                  <a:pt x="2055718" y="222"/>
                  <a:pt x="2059662" y="222"/>
                </a:cubicBezTo>
                <a:cubicBezTo>
                  <a:pt x="3818809" y="-21453"/>
                  <a:pt x="3901639" y="1554900"/>
                  <a:pt x="3901639" y="1554900"/>
                </a:cubicBezTo>
                <a:cubicBezTo>
                  <a:pt x="3901639" y="1554900"/>
                  <a:pt x="3923332" y="1927314"/>
                  <a:pt x="3850363" y="2520417"/>
                </a:cubicBezTo>
                <a:cubicBezTo>
                  <a:pt x="3850363" y="2520417"/>
                  <a:pt x="3937138" y="2408102"/>
                  <a:pt x="4012079" y="2429776"/>
                </a:cubicBezTo>
                <a:cubicBezTo>
                  <a:pt x="4012079" y="2429776"/>
                  <a:pt x="4203376" y="2433717"/>
                  <a:pt x="4067298" y="2884948"/>
                </a:cubicBezTo>
                <a:cubicBezTo>
                  <a:pt x="4067298" y="2884948"/>
                  <a:pt x="4094908" y="3036672"/>
                  <a:pt x="3984469" y="3121401"/>
                </a:cubicBezTo>
                <a:cubicBezTo>
                  <a:pt x="3984469" y="3121401"/>
                  <a:pt x="3877973" y="3314505"/>
                  <a:pt x="3872057" y="3411056"/>
                </a:cubicBezTo>
                <a:cubicBezTo>
                  <a:pt x="3872057" y="3411056"/>
                  <a:pt x="3856280" y="3809086"/>
                  <a:pt x="3639344" y="3742091"/>
                </a:cubicBezTo>
                <a:cubicBezTo>
                  <a:pt x="3611735" y="3885933"/>
                  <a:pt x="3588069" y="4014011"/>
                  <a:pt x="3572292" y="4096770"/>
                </a:cubicBezTo>
                <a:cubicBezTo>
                  <a:pt x="3572292" y="4096770"/>
                  <a:pt x="3473685" y="4632730"/>
                  <a:pt x="3106867" y="4983469"/>
                </a:cubicBezTo>
                <a:cubicBezTo>
                  <a:pt x="3106867" y="4983469"/>
                  <a:pt x="2738078" y="5336178"/>
                  <a:pt x="2623694" y="5470168"/>
                </a:cubicBezTo>
                <a:cubicBezTo>
                  <a:pt x="2623694" y="5470168"/>
                  <a:pt x="2461978" y="5677064"/>
                  <a:pt x="2057690" y="5663271"/>
                </a:cubicBezTo>
                <a:cubicBezTo>
                  <a:pt x="1655374" y="5677064"/>
                  <a:pt x="1491687" y="5470168"/>
                  <a:pt x="1491687" y="5470168"/>
                </a:cubicBezTo>
                <a:cubicBezTo>
                  <a:pt x="1377303" y="5336178"/>
                  <a:pt x="1010485" y="4983469"/>
                  <a:pt x="1010485" y="4983469"/>
                </a:cubicBezTo>
                <a:cubicBezTo>
                  <a:pt x="641695" y="4632730"/>
                  <a:pt x="545060" y="4096770"/>
                  <a:pt x="545060" y="4096770"/>
                </a:cubicBezTo>
                <a:cubicBezTo>
                  <a:pt x="529283" y="4014011"/>
                  <a:pt x="503646" y="3885933"/>
                  <a:pt x="478008" y="3742091"/>
                </a:cubicBezTo>
                <a:cubicBezTo>
                  <a:pt x="259100" y="3809086"/>
                  <a:pt x="245296" y="3411056"/>
                  <a:pt x="245296" y="3411056"/>
                </a:cubicBezTo>
                <a:cubicBezTo>
                  <a:pt x="237407" y="3314505"/>
                  <a:pt x="132884" y="3121401"/>
                  <a:pt x="132884" y="3121401"/>
                </a:cubicBezTo>
                <a:cubicBezTo>
                  <a:pt x="20472" y="3036672"/>
                  <a:pt x="50054" y="2884948"/>
                  <a:pt x="50054" y="2884948"/>
                </a:cubicBezTo>
                <a:cubicBezTo>
                  <a:pt x="-87996" y="2433717"/>
                  <a:pt x="103302" y="2429776"/>
                  <a:pt x="103302" y="2429776"/>
                </a:cubicBezTo>
                <a:cubicBezTo>
                  <a:pt x="180215" y="2408102"/>
                  <a:pt x="265017" y="2520417"/>
                  <a:pt x="265017" y="2520417"/>
                </a:cubicBezTo>
                <a:cubicBezTo>
                  <a:pt x="192048" y="1927314"/>
                  <a:pt x="213741" y="1554900"/>
                  <a:pt x="213741" y="1554900"/>
                </a:cubicBezTo>
                <a:cubicBezTo>
                  <a:pt x="213741" y="1554900"/>
                  <a:pt x="296571" y="-21453"/>
                  <a:pt x="2055718" y="22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200" b="0">
                <a:solidFill>
                  <a:schemeClr val="accent1"/>
                </a:solidFill>
              </a:defRPr>
            </a:lvl1pPr>
          </a:lstStyle>
          <a:p>
            <a:r>
              <a:rPr lang="vi-VN"/>
              <a:t>Drag &amp; Drop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19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B335D"/>
            </a:gs>
            <a:gs pos="99000">
              <a:srgbClr val="01013F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 userDrawn="1"/>
        </p:nvSpPr>
        <p:spPr bwMode="auto">
          <a:xfrm flipH="1">
            <a:off x="-9525" y="-1122363"/>
            <a:ext cx="12201525" cy="9102726"/>
          </a:xfrm>
          <a:custGeom>
            <a:avLst/>
            <a:gdLst>
              <a:gd name="T0" fmla="*/ 4299 w 7686"/>
              <a:gd name="T1" fmla="*/ 5734 h 5734"/>
              <a:gd name="T2" fmla="*/ 7626 w 7686"/>
              <a:gd name="T3" fmla="*/ 1326 h 5734"/>
              <a:gd name="T4" fmla="*/ 4281 w 7686"/>
              <a:gd name="T5" fmla="*/ 540 h 5734"/>
              <a:gd name="T6" fmla="*/ 6349 w 7686"/>
              <a:gd name="T7" fmla="*/ 672 h 5734"/>
              <a:gd name="T8" fmla="*/ 7182 w 7686"/>
              <a:gd name="T9" fmla="*/ 540 h 5734"/>
              <a:gd name="T10" fmla="*/ 6439 w 7686"/>
              <a:gd name="T11" fmla="*/ 750 h 5734"/>
              <a:gd name="T12" fmla="*/ 4245 w 7686"/>
              <a:gd name="T13" fmla="*/ 1500 h 5734"/>
              <a:gd name="T14" fmla="*/ 5048 w 7686"/>
              <a:gd name="T15" fmla="*/ 4444 h 5734"/>
              <a:gd name="T16" fmla="*/ 5648 w 7686"/>
              <a:gd name="T17" fmla="*/ 1380 h 5734"/>
              <a:gd name="T18" fmla="*/ 6511 w 7686"/>
              <a:gd name="T19" fmla="*/ 4258 h 5734"/>
              <a:gd name="T20" fmla="*/ 4850 w 7686"/>
              <a:gd name="T21" fmla="*/ 3719 h 5734"/>
              <a:gd name="T22" fmla="*/ 4484 w 7686"/>
              <a:gd name="T23" fmla="*/ 3197 h 5734"/>
              <a:gd name="T24" fmla="*/ 4922 w 7686"/>
              <a:gd name="T25" fmla="*/ 3515 h 5734"/>
              <a:gd name="T26" fmla="*/ 5384 w 7686"/>
              <a:gd name="T27" fmla="*/ 2117 h 5734"/>
              <a:gd name="T28" fmla="*/ 5408 w 7686"/>
              <a:gd name="T29" fmla="*/ 2027 h 5734"/>
              <a:gd name="T30" fmla="*/ 5761 w 7686"/>
              <a:gd name="T31" fmla="*/ 4114 h 5734"/>
              <a:gd name="T32" fmla="*/ 4305 w 7686"/>
              <a:gd name="T33" fmla="*/ 3287 h 5734"/>
              <a:gd name="T34" fmla="*/ 5761 w 7686"/>
              <a:gd name="T35" fmla="*/ 1595 h 5734"/>
              <a:gd name="T36" fmla="*/ 6169 w 7686"/>
              <a:gd name="T37" fmla="*/ 4384 h 5734"/>
              <a:gd name="T38" fmla="*/ 3999 w 7686"/>
              <a:gd name="T39" fmla="*/ 2261 h 5734"/>
              <a:gd name="T40" fmla="*/ 5510 w 7686"/>
              <a:gd name="T41" fmla="*/ 2129 h 5734"/>
              <a:gd name="T42" fmla="*/ 4526 w 7686"/>
              <a:gd name="T43" fmla="*/ 3755 h 5734"/>
              <a:gd name="T44" fmla="*/ 6115 w 7686"/>
              <a:gd name="T45" fmla="*/ 1350 h 5734"/>
              <a:gd name="T46" fmla="*/ 5450 w 7686"/>
              <a:gd name="T47" fmla="*/ 4606 h 5734"/>
              <a:gd name="T48" fmla="*/ 5863 w 7686"/>
              <a:gd name="T49" fmla="*/ 1368 h 5734"/>
              <a:gd name="T50" fmla="*/ 5252 w 7686"/>
              <a:gd name="T51" fmla="*/ 4474 h 5734"/>
              <a:gd name="T52" fmla="*/ 5887 w 7686"/>
              <a:gd name="T53" fmla="*/ 1152 h 5734"/>
              <a:gd name="T54" fmla="*/ 5108 w 7686"/>
              <a:gd name="T55" fmla="*/ 4396 h 5734"/>
              <a:gd name="T56" fmla="*/ 6067 w 7686"/>
              <a:gd name="T57" fmla="*/ 996 h 5734"/>
              <a:gd name="T58" fmla="*/ 4910 w 7686"/>
              <a:gd name="T59" fmla="*/ 4300 h 5734"/>
              <a:gd name="T60" fmla="*/ 6091 w 7686"/>
              <a:gd name="T61" fmla="*/ 1613 h 5734"/>
              <a:gd name="T62" fmla="*/ 3807 w 7686"/>
              <a:gd name="T63" fmla="*/ 3881 h 5734"/>
              <a:gd name="T64" fmla="*/ 5677 w 7686"/>
              <a:gd name="T65" fmla="*/ 2453 h 5734"/>
              <a:gd name="T66" fmla="*/ 4137 w 7686"/>
              <a:gd name="T67" fmla="*/ 1482 h 5734"/>
              <a:gd name="T68" fmla="*/ 6984 w 7686"/>
              <a:gd name="T69" fmla="*/ 4372 h 5734"/>
              <a:gd name="T70" fmla="*/ 6757 w 7686"/>
              <a:gd name="T71" fmla="*/ 690 h 5734"/>
              <a:gd name="T72" fmla="*/ 3237 w 7686"/>
              <a:gd name="T73" fmla="*/ 4330 h 5734"/>
              <a:gd name="T74" fmla="*/ 5683 w 7686"/>
              <a:gd name="T75" fmla="*/ 2627 h 5734"/>
              <a:gd name="T76" fmla="*/ 5540 w 7686"/>
              <a:gd name="T77" fmla="*/ 1098 h 5734"/>
              <a:gd name="T78" fmla="*/ 4772 w 7686"/>
              <a:gd name="T79" fmla="*/ 4624 h 5734"/>
              <a:gd name="T80" fmla="*/ 5821 w 7686"/>
              <a:gd name="T81" fmla="*/ 2147 h 5734"/>
              <a:gd name="T82" fmla="*/ 4233 w 7686"/>
              <a:gd name="T83" fmla="*/ 1272 h 5734"/>
              <a:gd name="T84" fmla="*/ 5360 w 7686"/>
              <a:gd name="T85" fmla="*/ 4780 h 5734"/>
              <a:gd name="T86" fmla="*/ 6817 w 7686"/>
              <a:gd name="T87" fmla="*/ 1452 h 5734"/>
              <a:gd name="T88" fmla="*/ 2626 w 7686"/>
              <a:gd name="T89" fmla="*/ 1032 h 5734"/>
              <a:gd name="T90" fmla="*/ 5977 w 7686"/>
              <a:gd name="T91" fmla="*/ 5068 h 5734"/>
              <a:gd name="T92" fmla="*/ 7104 w 7686"/>
              <a:gd name="T93" fmla="*/ 912 h 5734"/>
              <a:gd name="T94" fmla="*/ 1523 w 7686"/>
              <a:gd name="T95" fmla="*/ 2393 h 5734"/>
              <a:gd name="T96" fmla="*/ 7434 w 7686"/>
              <a:gd name="T97" fmla="*/ 4876 h 5734"/>
              <a:gd name="T98" fmla="*/ 6918 w 7686"/>
              <a:gd name="T99" fmla="*/ 546 h 5734"/>
              <a:gd name="T100" fmla="*/ 1607 w 7686"/>
              <a:gd name="T101" fmla="*/ 4384 h 5734"/>
              <a:gd name="T102" fmla="*/ 7044 w 7686"/>
              <a:gd name="T103" fmla="*/ 4216 h 5734"/>
              <a:gd name="T104" fmla="*/ 6157 w 7686"/>
              <a:gd name="T105" fmla="*/ 624 h 5734"/>
              <a:gd name="T106" fmla="*/ 1625 w 7686"/>
              <a:gd name="T107" fmla="*/ 5038 h 5734"/>
              <a:gd name="T108" fmla="*/ 7530 w 7686"/>
              <a:gd name="T109" fmla="*/ 4306 h 5734"/>
              <a:gd name="T110" fmla="*/ 6589 w 7686"/>
              <a:gd name="T111" fmla="*/ 528 h 5734"/>
              <a:gd name="T112" fmla="*/ 947 w 7686"/>
              <a:gd name="T113" fmla="*/ 3521 h 5734"/>
              <a:gd name="T114" fmla="*/ 7566 w 7686"/>
              <a:gd name="T115" fmla="*/ 4936 h 5734"/>
              <a:gd name="T116" fmla="*/ 7188 w 7686"/>
              <a:gd name="T117" fmla="*/ 282 h 5734"/>
              <a:gd name="T118" fmla="*/ 1139 w 7686"/>
              <a:gd name="T119" fmla="*/ 5308 h 5734"/>
              <a:gd name="T120" fmla="*/ 7620 w 7686"/>
              <a:gd name="T121" fmla="*/ 4318 h 5734"/>
              <a:gd name="T122" fmla="*/ 4365 w 7686"/>
              <a:gd name="T123" fmla="*/ 6 h 5734"/>
              <a:gd name="T124" fmla="*/ 6739 w 7686"/>
              <a:gd name="T125" fmla="*/ 5698 h 5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86" h="5734">
                <a:moveTo>
                  <a:pt x="7686" y="0"/>
                </a:moveTo>
                <a:lnTo>
                  <a:pt x="7680" y="12"/>
                </a:lnTo>
                <a:lnTo>
                  <a:pt x="7674" y="0"/>
                </a:lnTo>
                <a:lnTo>
                  <a:pt x="7668" y="0"/>
                </a:lnTo>
                <a:lnTo>
                  <a:pt x="7674" y="18"/>
                </a:lnTo>
                <a:lnTo>
                  <a:pt x="7638" y="48"/>
                </a:lnTo>
                <a:lnTo>
                  <a:pt x="7626" y="18"/>
                </a:lnTo>
                <a:lnTo>
                  <a:pt x="7644" y="0"/>
                </a:lnTo>
                <a:lnTo>
                  <a:pt x="7632" y="0"/>
                </a:lnTo>
                <a:lnTo>
                  <a:pt x="7626" y="6"/>
                </a:lnTo>
                <a:lnTo>
                  <a:pt x="7620" y="0"/>
                </a:lnTo>
                <a:lnTo>
                  <a:pt x="7608" y="0"/>
                </a:lnTo>
                <a:lnTo>
                  <a:pt x="7620" y="18"/>
                </a:lnTo>
                <a:lnTo>
                  <a:pt x="7524" y="126"/>
                </a:lnTo>
                <a:lnTo>
                  <a:pt x="7488" y="0"/>
                </a:lnTo>
                <a:lnTo>
                  <a:pt x="7476" y="0"/>
                </a:lnTo>
                <a:lnTo>
                  <a:pt x="7518" y="132"/>
                </a:lnTo>
                <a:lnTo>
                  <a:pt x="7494" y="162"/>
                </a:lnTo>
                <a:lnTo>
                  <a:pt x="7422" y="18"/>
                </a:lnTo>
                <a:lnTo>
                  <a:pt x="7440" y="0"/>
                </a:lnTo>
                <a:lnTo>
                  <a:pt x="7428" y="0"/>
                </a:lnTo>
                <a:lnTo>
                  <a:pt x="7416" y="12"/>
                </a:lnTo>
                <a:lnTo>
                  <a:pt x="7410" y="0"/>
                </a:lnTo>
                <a:lnTo>
                  <a:pt x="7410" y="0"/>
                </a:lnTo>
                <a:lnTo>
                  <a:pt x="7404" y="0"/>
                </a:lnTo>
                <a:lnTo>
                  <a:pt x="7398" y="0"/>
                </a:lnTo>
                <a:lnTo>
                  <a:pt x="7332" y="90"/>
                </a:lnTo>
                <a:lnTo>
                  <a:pt x="7296" y="0"/>
                </a:lnTo>
                <a:lnTo>
                  <a:pt x="7284" y="0"/>
                </a:lnTo>
                <a:lnTo>
                  <a:pt x="7326" y="96"/>
                </a:lnTo>
                <a:lnTo>
                  <a:pt x="7296" y="138"/>
                </a:lnTo>
                <a:lnTo>
                  <a:pt x="7212" y="0"/>
                </a:lnTo>
                <a:lnTo>
                  <a:pt x="7200" y="0"/>
                </a:lnTo>
                <a:lnTo>
                  <a:pt x="7290" y="144"/>
                </a:lnTo>
                <a:lnTo>
                  <a:pt x="7278" y="162"/>
                </a:lnTo>
                <a:lnTo>
                  <a:pt x="7206" y="240"/>
                </a:lnTo>
                <a:lnTo>
                  <a:pt x="7140" y="96"/>
                </a:lnTo>
                <a:lnTo>
                  <a:pt x="7200" y="0"/>
                </a:lnTo>
                <a:lnTo>
                  <a:pt x="7200" y="0"/>
                </a:lnTo>
                <a:lnTo>
                  <a:pt x="7188" y="0"/>
                </a:lnTo>
                <a:lnTo>
                  <a:pt x="7188" y="0"/>
                </a:lnTo>
                <a:lnTo>
                  <a:pt x="7128" y="72"/>
                </a:lnTo>
                <a:lnTo>
                  <a:pt x="7098" y="0"/>
                </a:lnTo>
                <a:lnTo>
                  <a:pt x="7086" y="0"/>
                </a:lnTo>
                <a:lnTo>
                  <a:pt x="7122" y="78"/>
                </a:lnTo>
                <a:lnTo>
                  <a:pt x="7080" y="132"/>
                </a:lnTo>
                <a:lnTo>
                  <a:pt x="6990" y="0"/>
                </a:lnTo>
                <a:lnTo>
                  <a:pt x="6990" y="0"/>
                </a:lnTo>
                <a:lnTo>
                  <a:pt x="6990" y="0"/>
                </a:lnTo>
                <a:lnTo>
                  <a:pt x="6984" y="0"/>
                </a:lnTo>
                <a:lnTo>
                  <a:pt x="6978" y="0"/>
                </a:lnTo>
                <a:lnTo>
                  <a:pt x="6978" y="0"/>
                </a:lnTo>
                <a:lnTo>
                  <a:pt x="6942" y="78"/>
                </a:lnTo>
                <a:lnTo>
                  <a:pt x="6930" y="54"/>
                </a:lnTo>
                <a:lnTo>
                  <a:pt x="6966" y="0"/>
                </a:lnTo>
                <a:lnTo>
                  <a:pt x="6954" y="0"/>
                </a:lnTo>
                <a:lnTo>
                  <a:pt x="6924" y="48"/>
                </a:lnTo>
                <a:lnTo>
                  <a:pt x="6895" y="0"/>
                </a:lnTo>
                <a:lnTo>
                  <a:pt x="6889" y="0"/>
                </a:lnTo>
                <a:lnTo>
                  <a:pt x="6918" y="54"/>
                </a:lnTo>
                <a:lnTo>
                  <a:pt x="6865" y="132"/>
                </a:lnTo>
                <a:lnTo>
                  <a:pt x="6781" y="30"/>
                </a:lnTo>
                <a:lnTo>
                  <a:pt x="6793" y="0"/>
                </a:lnTo>
                <a:lnTo>
                  <a:pt x="6781" y="0"/>
                </a:lnTo>
                <a:lnTo>
                  <a:pt x="6775" y="18"/>
                </a:lnTo>
                <a:lnTo>
                  <a:pt x="6757" y="0"/>
                </a:lnTo>
                <a:lnTo>
                  <a:pt x="6751" y="0"/>
                </a:lnTo>
                <a:lnTo>
                  <a:pt x="6745" y="0"/>
                </a:lnTo>
                <a:lnTo>
                  <a:pt x="6739" y="0"/>
                </a:lnTo>
                <a:lnTo>
                  <a:pt x="6721" y="36"/>
                </a:lnTo>
                <a:lnTo>
                  <a:pt x="6697" y="0"/>
                </a:lnTo>
                <a:lnTo>
                  <a:pt x="6691" y="0"/>
                </a:lnTo>
                <a:lnTo>
                  <a:pt x="6685" y="0"/>
                </a:lnTo>
                <a:lnTo>
                  <a:pt x="6679" y="0"/>
                </a:lnTo>
                <a:lnTo>
                  <a:pt x="6715" y="48"/>
                </a:lnTo>
                <a:lnTo>
                  <a:pt x="6613" y="216"/>
                </a:lnTo>
                <a:lnTo>
                  <a:pt x="6553" y="126"/>
                </a:lnTo>
                <a:lnTo>
                  <a:pt x="6595" y="0"/>
                </a:lnTo>
                <a:lnTo>
                  <a:pt x="6589" y="0"/>
                </a:lnTo>
                <a:lnTo>
                  <a:pt x="6547" y="120"/>
                </a:lnTo>
                <a:lnTo>
                  <a:pt x="6511" y="66"/>
                </a:lnTo>
                <a:lnTo>
                  <a:pt x="6541" y="0"/>
                </a:lnTo>
                <a:lnTo>
                  <a:pt x="6535" y="0"/>
                </a:lnTo>
                <a:lnTo>
                  <a:pt x="6505" y="60"/>
                </a:lnTo>
                <a:lnTo>
                  <a:pt x="6463" y="0"/>
                </a:lnTo>
                <a:lnTo>
                  <a:pt x="6451" y="0"/>
                </a:lnTo>
                <a:lnTo>
                  <a:pt x="6499" y="66"/>
                </a:lnTo>
                <a:lnTo>
                  <a:pt x="6409" y="246"/>
                </a:lnTo>
                <a:lnTo>
                  <a:pt x="6361" y="180"/>
                </a:lnTo>
                <a:lnTo>
                  <a:pt x="6409" y="0"/>
                </a:lnTo>
                <a:lnTo>
                  <a:pt x="6403" y="0"/>
                </a:lnTo>
                <a:lnTo>
                  <a:pt x="6355" y="174"/>
                </a:lnTo>
                <a:lnTo>
                  <a:pt x="6295" y="102"/>
                </a:lnTo>
                <a:lnTo>
                  <a:pt x="6337" y="0"/>
                </a:lnTo>
                <a:lnTo>
                  <a:pt x="6331" y="0"/>
                </a:lnTo>
                <a:lnTo>
                  <a:pt x="6289" y="96"/>
                </a:lnTo>
                <a:lnTo>
                  <a:pt x="6223" y="12"/>
                </a:lnTo>
                <a:lnTo>
                  <a:pt x="6223" y="0"/>
                </a:lnTo>
                <a:lnTo>
                  <a:pt x="6211" y="0"/>
                </a:lnTo>
                <a:lnTo>
                  <a:pt x="6211" y="0"/>
                </a:lnTo>
                <a:lnTo>
                  <a:pt x="6211" y="0"/>
                </a:lnTo>
                <a:lnTo>
                  <a:pt x="6199" y="0"/>
                </a:lnTo>
                <a:lnTo>
                  <a:pt x="6211" y="12"/>
                </a:lnTo>
                <a:lnTo>
                  <a:pt x="6169" y="246"/>
                </a:lnTo>
                <a:lnTo>
                  <a:pt x="6085" y="162"/>
                </a:lnTo>
                <a:lnTo>
                  <a:pt x="6139" y="0"/>
                </a:lnTo>
                <a:lnTo>
                  <a:pt x="6133" y="0"/>
                </a:lnTo>
                <a:lnTo>
                  <a:pt x="6079" y="156"/>
                </a:lnTo>
                <a:lnTo>
                  <a:pt x="6013" y="84"/>
                </a:lnTo>
                <a:lnTo>
                  <a:pt x="6025" y="0"/>
                </a:lnTo>
                <a:lnTo>
                  <a:pt x="6019" y="0"/>
                </a:lnTo>
                <a:lnTo>
                  <a:pt x="6007" y="78"/>
                </a:lnTo>
                <a:lnTo>
                  <a:pt x="5935" y="0"/>
                </a:lnTo>
                <a:lnTo>
                  <a:pt x="5935" y="0"/>
                </a:lnTo>
                <a:lnTo>
                  <a:pt x="5935" y="0"/>
                </a:lnTo>
                <a:lnTo>
                  <a:pt x="5923" y="0"/>
                </a:lnTo>
                <a:lnTo>
                  <a:pt x="5923" y="0"/>
                </a:lnTo>
                <a:lnTo>
                  <a:pt x="5923" y="6"/>
                </a:lnTo>
                <a:lnTo>
                  <a:pt x="5869" y="228"/>
                </a:lnTo>
                <a:lnTo>
                  <a:pt x="5827" y="186"/>
                </a:lnTo>
                <a:lnTo>
                  <a:pt x="5833" y="0"/>
                </a:lnTo>
                <a:lnTo>
                  <a:pt x="5821" y="0"/>
                </a:lnTo>
                <a:lnTo>
                  <a:pt x="5815" y="174"/>
                </a:lnTo>
                <a:lnTo>
                  <a:pt x="5803" y="162"/>
                </a:lnTo>
                <a:lnTo>
                  <a:pt x="5797" y="0"/>
                </a:lnTo>
                <a:lnTo>
                  <a:pt x="5791" y="0"/>
                </a:lnTo>
                <a:lnTo>
                  <a:pt x="5797" y="156"/>
                </a:lnTo>
                <a:lnTo>
                  <a:pt x="5719" y="84"/>
                </a:lnTo>
                <a:lnTo>
                  <a:pt x="5731" y="0"/>
                </a:lnTo>
                <a:lnTo>
                  <a:pt x="5725" y="0"/>
                </a:lnTo>
                <a:lnTo>
                  <a:pt x="5707" y="78"/>
                </a:lnTo>
                <a:lnTo>
                  <a:pt x="5636" y="12"/>
                </a:lnTo>
                <a:lnTo>
                  <a:pt x="5636" y="0"/>
                </a:lnTo>
                <a:lnTo>
                  <a:pt x="5624" y="0"/>
                </a:lnTo>
                <a:lnTo>
                  <a:pt x="5624" y="0"/>
                </a:lnTo>
                <a:lnTo>
                  <a:pt x="5624" y="0"/>
                </a:lnTo>
                <a:lnTo>
                  <a:pt x="5606" y="0"/>
                </a:lnTo>
                <a:lnTo>
                  <a:pt x="5624" y="12"/>
                </a:lnTo>
                <a:lnTo>
                  <a:pt x="5636" y="270"/>
                </a:lnTo>
                <a:lnTo>
                  <a:pt x="5606" y="252"/>
                </a:lnTo>
                <a:lnTo>
                  <a:pt x="5582" y="0"/>
                </a:lnTo>
                <a:lnTo>
                  <a:pt x="5570" y="0"/>
                </a:lnTo>
                <a:lnTo>
                  <a:pt x="5600" y="246"/>
                </a:lnTo>
                <a:lnTo>
                  <a:pt x="5504" y="174"/>
                </a:lnTo>
                <a:lnTo>
                  <a:pt x="5522" y="0"/>
                </a:lnTo>
                <a:lnTo>
                  <a:pt x="5510" y="0"/>
                </a:lnTo>
                <a:lnTo>
                  <a:pt x="5498" y="168"/>
                </a:lnTo>
                <a:lnTo>
                  <a:pt x="5432" y="120"/>
                </a:lnTo>
                <a:lnTo>
                  <a:pt x="5420" y="0"/>
                </a:lnTo>
                <a:lnTo>
                  <a:pt x="5414" y="0"/>
                </a:lnTo>
                <a:lnTo>
                  <a:pt x="5426" y="108"/>
                </a:lnTo>
                <a:lnTo>
                  <a:pt x="5366" y="66"/>
                </a:lnTo>
                <a:lnTo>
                  <a:pt x="5354" y="0"/>
                </a:lnTo>
                <a:lnTo>
                  <a:pt x="5348" y="0"/>
                </a:lnTo>
                <a:lnTo>
                  <a:pt x="5354" y="54"/>
                </a:lnTo>
                <a:lnTo>
                  <a:pt x="5306" y="18"/>
                </a:lnTo>
                <a:lnTo>
                  <a:pt x="5306" y="0"/>
                </a:lnTo>
                <a:lnTo>
                  <a:pt x="5294" y="0"/>
                </a:lnTo>
                <a:lnTo>
                  <a:pt x="5294" y="12"/>
                </a:lnTo>
                <a:lnTo>
                  <a:pt x="5282" y="0"/>
                </a:lnTo>
                <a:lnTo>
                  <a:pt x="5270" y="0"/>
                </a:lnTo>
                <a:lnTo>
                  <a:pt x="5294" y="18"/>
                </a:lnTo>
                <a:lnTo>
                  <a:pt x="5294" y="282"/>
                </a:lnTo>
                <a:lnTo>
                  <a:pt x="5252" y="258"/>
                </a:lnTo>
                <a:lnTo>
                  <a:pt x="5204" y="0"/>
                </a:lnTo>
                <a:lnTo>
                  <a:pt x="5198" y="0"/>
                </a:lnTo>
                <a:lnTo>
                  <a:pt x="5240" y="252"/>
                </a:lnTo>
                <a:lnTo>
                  <a:pt x="5168" y="198"/>
                </a:lnTo>
                <a:lnTo>
                  <a:pt x="5114" y="0"/>
                </a:lnTo>
                <a:lnTo>
                  <a:pt x="5102" y="0"/>
                </a:lnTo>
                <a:lnTo>
                  <a:pt x="5156" y="192"/>
                </a:lnTo>
                <a:lnTo>
                  <a:pt x="5096" y="150"/>
                </a:lnTo>
                <a:lnTo>
                  <a:pt x="5084" y="0"/>
                </a:lnTo>
                <a:lnTo>
                  <a:pt x="5078" y="0"/>
                </a:lnTo>
                <a:lnTo>
                  <a:pt x="5084" y="144"/>
                </a:lnTo>
                <a:lnTo>
                  <a:pt x="4868" y="0"/>
                </a:lnTo>
                <a:lnTo>
                  <a:pt x="4862" y="0"/>
                </a:lnTo>
                <a:lnTo>
                  <a:pt x="4850" y="0"/>
                </a:lnTo>
                <a:lnTo>
                  <a:pt x="4850" y="0"/>
                </a:lnTo>
                <a:lnTo>
                  <a:pt x="4856" y="0"/>
                </a:lnTo>
                <a:lnTo>
                  <a:pt x="4970" y="336"/>
                </a:lnTo>
                <a:lnTo>
                  <a:pt x="4892" y="294"/>
                </a:lnTo>
                <a:lnTo>
                  <a:pt x="4850" y="0"/>
                </a:lnTo>
                <a:lnTo>
                  <a:pt x="4844" y="0"/>
                </a:lnTo>
                <a:lnTo>
                  <a:pt x="4880" y="288"/>
                </a:lnTo>
                <a:lnTo>
                  <a:pt x="4760" y="216"/>
                </a:lnTo>
                <a:lnTo>
                  <a:pt x="4790" y="0"/>
                </a:lnTo>
                <a:lnTo>
                  <a:pt x="4784" y="0"/>
                </a:lnTo>
                <a:lnTo>
                  <a:pt x="4754" y="216"/>
                </a:lnTo>
                <a:lnTo>
                  <a:pt x="4652" y="156"/>
                </a:lnTo>
                <a:lnTo>
                  <a:pt x="4580" y="0"/>
                </a:lnTo>
                <a:lnTo>
                  <a:pt x="4580" y="0"/>
                </a:lnTo>
                <a:lnTo>
                  <a:pt x="4580" y="0"/>
                </a:lnTo>
                <a:lnTo>
                  <a:pt x="4574" y="0"/>
                </a:lnTo>
                <a:lnTo>
                  <a:pt x="4574" y="0"/>
                </a:lnTo>
                <a:lnTo>
                  <a:pt x="4574" y="0"/>
                </a:lnTo>
                <a:lnTo>
                  <a:pt x="4568" y="108"/>
                </a:lnTo>
                <a:lnTo>
                  <a:pt x="4407" y="18"/>
                </a:lnTo>
                <a:lnTo>
                  <a:pt x="4508" y="0"/>
                </a:lnTo>
                <a:lnTo>
                  <a:pt x="4460" y="0"/>
                </a:lnTo>
                <a:lnTo>
                  <a:pt x="4395" y="12"/>
                </a:lnTo>
                <a:lnTo>
                  <a:pt x="4371" y="0"/>
                </a:lnTo>
                <a:lnTo>
                  <a:pt x="4365" y="0"/>
                </a:lnTo>
                <a:lnTo>
                  <a:pt x="4359" y="0"/>
                </a:lnTo>
                <a:lnTo>
                  <a:pt x="4353" y="0"/>
                </a:lnTo>
                <a:lnTo>
                  <a:pt x="4359" y="0"/>
                </a:lnTo>
                <a:lnTo>
                  <a:pt x="4359" y="18"/>
                </a:lnTo>
                <a:lnTo>
                  <a:pt x="4293" y="30"/>
                </a:lnTo>
                <a:lnTo>
                  <a:pt x="4281" y="0"/>
                </a:lnTo>
                <a:lnTo>
                  <a:pt x="4269" y="0"/>
                </a:lnTo>
                <a:lnTo>
                  <a:pt x="4287" y="30"/>
                </a:lnTo>
                <a:lnTo>
                  <a:pt x="4131" y="54"/>
                </a:lnTo>
                <a:lnTo>
                  <a:pt x="4131" y="0"/>
                </a:lnTo>
                <a:lnTo>
                  <a:pt x="4119" y="0"/>
                </a:lnTo>
                <a:lnTo>
                  <a:pt x="4125" y="60"/>
                </a:lnTo>
                <a:lnTo>
                  <a:pt x="4005" y="78"/>
                </a:lnTo>
                <a:lnTo>
                  <a:pt x="3957" y="0"/>
                </a:lnTo>
                <a:lnTo>
                  <a:pt x="3945" y="0"/>
                </a:lnTo>
                <a:lnTo>
                  <a:pt x="3993" y="78"/>
                </a:lnTo>
                <a:lnTo>
                  <a:pt x="3927" y="90"/>
                </a:lnTo>
                <a:lnTo>
                  <a:pt x="3891" y="78"/>
                </a:lnTo>
                <a:lnTo>
                  <a:pt x="3879" y="0"/>
                </a:lnTo>
                <a:lnTo>
                  <a:pt x="3873" y="0"/>
                </a:lnTo>
                <a:lnTo>
                  <a:pt x="3885" y="72"/>
                </a:lnTo>
                <a:lnTo>
                  <a:pt x="3729" y="0"/>
                </a:lnTo>
                <a:lnTo>
                  <a:pt x="3705" y="0"/>
                </a:lnTo>
                <a:lnTo>
                  <a:pt x="3885" y="84"/>
                </a:lnTo>
                <a:lnTo>
                  <a:pt x="3885" y="96"/>
                </a:lnTo>
                <a:lnTo>
                  <a:pt x="3681" y="132"/>
                </a:lnTo>
                <a:lnTo>
                  <a:pt x="3627" y="60"/>
                </a:lnTo>
                <a:lnTo>
                  <a:pt x="3609" y="0"/>
                </a:lnTo>
                <a:lnTo>
                  <a:pt x="3603" y="0"/>
                </a:lnTo>
                <a:lnTo>
                  <a:pt x="3615" y="42"/>
                </a:lnTo>
                <a:lnTo>
                  <a:pt x="3579" y="0"/>
                </a:lnTo>
                <a:lnTo>
                  <a:pt x="3567" y="0"/>
                </a:lnTo>
                <a:lnTo>
                  <a:pt x="3615" y="66"/>
                </a:lnTo>
                <a:lnTo>
                  <a:pt x="3633" y="144"/>
                </a:lnTo>
                <a:lnTo>
                  <a:pt x="3375" y="186"/>
                </a:lnTo>
                <a:lnTo>
                  <a:pt x="3321" y="0"/>
                </a:lnTo>
                <a:lnTo>
                  <a:pt x="3309" y="0"/>
                </a:lnTo>
                <a:lnTo>
                  <a:pt x="3369" y="186"/>
                </a:lnTo>
                <a:lnTo>
                  <a:pt x="3291" y="162"/>
                </a:lnTo>
                <a:lnTo>
                  <a:pt x="3154" y="0"/>
                </a:lnTo>
                <a:lnTo>
                  <a:pt x="3142" y="0"/>
                </a:lnTo>
                <a:lnTo>
                  <a:pt x="3279" y="156"/>
                </a:lnTo>
                <a:lnTo>
                  <a:pt x="3016" y="54"/>
                </a:lnTo>
                <a:lnTo>
                  <a:pt x="2992" y="0"/>
                </a:lnTo>
                <a:lnTo>
                  <a:pt x="2986" y="0"/>
                </a:lnTo>
                <a:lnTo>
                  <a:pt x="3004" y="48"/>
                </a:lnTo>
                <a:lnTo>
                  <a:pt x="2920" y="18"/>
                </a:lnTo>
                <a:lnTo>
                  <a:pt x="2932" y="0"/>
                </a:lnTo>
                <a:lnTo>
                  <a:pt x="2926" y="0"/>
                </a:lnTo>
                <a:lnTo>
                  <a:pt x="2920" y="0"/>
                </a:lnTo>
                <a:lnTo>
                  <a:pt x="2920" y="0"/>
                </a:lnTo>
                <a:lnTo>
                  <a:pt x="2908" y="12"/>
                </a:lnTo>
                <a:lnTo>
                  <a:pt x="2884" y="6"/>
                </a:lnTo>
                <a:lnTo>
                  <a:pt x="2890" y="0"/>
                </a:lnTo>
                <a:lnTo>
                  <a:pt x="2878" y="0"/>
                </a:lnTo>
                <a:lnTo>
                  <a:pt x="2878" y="0"/>
                </a:lnTo>
                <a:lnTo>
                  <a:pt x="2872" y="0"/>
                </a:lnTo>
                <a:lnTo>
                  <a:pt x="2848" y="0"/>
                </a:lnTo>
                <a:lnTo>
                  <a:pt x="2872" y="6"/>
                </a:lnTo>
                <a:lnTo>
                  <a:pt x="2740" y="222"/>
                </a:lnTo>
                <a:lnTo>
                  <a:pt x="2728" y="198"/>
                </a:lnTo>
                <a:lnTo>
                  <a:pt x="2836" y="0"/>
                </a:lnTo>
                <a:lnTo>
                  <a:pt x="2824" y="0"/>
                </a:lnTo>
                <a:lnTo>
                  <a:pt x="2728" y="186"/>
                </a:lnTo>
                <a:lnTo>
                  <a:pt x="2698" y="132"/>
                </a:lnTo>
                <a:lnTo>
                  <a:pt x="2752" y="6"/>
                </a:lnTo>
                <a:lnTo>
                  <a:pt x="2812" y="0"/>
                </a:lnTo>
                <a:lnTo>
                  <a:pt x="2758" y="0"/>
                </a:lnTo>
                <a:lnTo>
                  <a:pt x="2746" y="0"/>
                </a:lnTo>
                <a:lnTo>
                  <a:pt x="2728" y="0"/>
                </a:lnTo>
                <a:lnTo>
                  <a:pt x="2638" y="6"/>
                </a:lnTo>
                <a:lnTo>
                  <a:pt x="2638" y="0"/>
                </a:lnTo>
                <a:lnTo>
                  <a:pt x="2626" y="0"/>
                </a:lnTo>
                <a:lnTo>
                  <a:pt x="2632" y="6"/>
                </a:lnTo>
                <a:lnTo>
                  <a:pt x="2422" y="30"/>
                </a:lnTo>
                <a:lnTo>
                  <a:pt x="2440" y="0"/>
                </a:lnTo>
                <a:lnTo>
                  <a:pt x="2428" y="0"/>
                </a:lnTo>
                <a:lnTo>
                  <a:pt x="2422" y="12"/>
                </a:lnTo>
                <a:lnTo>
                  <a:pt x="2428" y="0"/>
                </a:lnTo>
                <a:lnTo>
                  <a:pt x="2428" y="0"/>
                </a:lnTo>
                <a:lnTo>
                  <a:pt x="2416" y="0"/>
                </a:lnTo>
                <a:lnTo>
                  <a:pt x="2416" y="0"/>
                </a:lnTo>
                <a:lnTo>
                  <a:pt x="2392" y="30"/>
                </a:lnTo>
                <a:lnTo>
                  <a:pt x="2368" y="36"/>
                </a:lnTo>
                <a:lnTo>
                  <a:pt x="2380" y="0"/>
                </a:lnTo>
                <a:lnTo>
                  <a:pt x="2386" y="0"/>
                </a:lnTo>
                <a:lnTo>
                  <a:pt x="2386" y="0"/>
                </a:lnTo>
                <a:lnTo>
                  <a:pt x="2374" y="0"/>
                </a:lnTo>
                <a:lnTo>
                  <a:pt x="2374" y="0"/>
                </a:lnTo>
                <a:lnTo>
                  <a:pt x="2344" y="36"/>
                </a:lnTo>
                <a:lnTo>
                  <a:pt x="2314" y="42"/>
                </a:lnTo>
                <a:lnTo>
                  <a:pt x="2326" y="0"/>
                </a:lnTo>
                <a:lnTo>
                  <a:pt x="2320" y="0"/>
                </a:lnTo>
                <a:lnTo>
                  <a:pt x="2308" y="42"/>
                </a:lnTo>
                <a:lnTo>
                  <a:pt x="2266" y="48"/>
                </a:lnTo>
                <a:lnTo>
                  <a:pt x="2266" y="42"/>
                </a:lnTo>
                <a:lnTo>
                  <a:pt x="2308" y="0"/>
                </a:lnTo>
                <a:lnTo>
                  <a:pt x="2296" y="0"/>
                </a:lnTo>
                <a:lnTo>
                  <a:pt x="2260" y="36"/>
                </a:lnTo>
                <a:lnTo>
                  <a:pt x="2242" y="0"/>
                </a:lnTo>
                <a:lnTo>
                  <a:pt x="2230" y="0"/>
                </a:lnTo>
                <a:lnTo>
                  <a:pt x="2254" y="42"/>
                </a:lnTo>
                <a:lnTo>
                  <a:pt x="2254" y="48"/>
                </a:lnTo>
                <a:lnTo>
                  <a:pt x="2116" y="60"/>
                </a:lnTo>
                <a:lnTo>
                  <a:pt x="2182" y="0"/>
                </a:lnTo>
                <a:lnTo>
                  <a:pt x="2170" y="0"/>
                </a:lnTo>
                <a:lnTo>
                  <a:pt x="2104" y="60"/>
                </a:lnTo>
                <a:lnTo>
                  <a:pt x="1912" y="84"/>
                </a:lnTo>
                <a:lnTo>
                  <a:pt x="2008" y="0"/>
                </a:lnTo>
                <a:lnTo>
                  <a:pt x="1996" y="0"/>
                </a:lnTo>
                <a:lnTo>
                  <a:pt x="1901" y="84"/>
                </a:lnTo>
                <a:lnTo>
                  <a:pt x="1865" y="90"/>
                </a:lnTo>
                <a:lnTo>
                  <a:pt x="1805" y="0"/>
                </a:lnTo>
                <a:lnTo>
                  <a:pt x="1793" y="0"/>
                </a:lnTo>
                <a:lnTo>
                  <a:pt x="1853" y="90"/>
                </a:lnTo>
                <a:lnTo>
                  <a:pt x="1595" y="114"/>
                </a:lnTo>
                <a:lnTo>
                  <a:pt x="1751" y="0"/>
                </a:lnTo>
                <a:lnTo>
                  <a:pt x="1739" y="0"/>
                </a:lnTo>
                <a:lnTo>
                  <a:pt x="1577" y="114"/>
                </a:lnTo>
                <a:lnTo>
                  <a:pt x="1397" y="138"/>
                </a:lnTo>
                <a:lnTo>
                  <a:pt x="1289" y="0"/>
                </a:lnTo>
                <a:lnTo>
                  <a:pt x="1277" y="0"/>
                </a:lnTo>
                <a:lnTo>
                  <a:pt x="1385" y="138"/>
                </a:lnTo>
                <a:lnTo>
                  <a:pt x="869" y="192"/>
                </a:lnTo>
                <a:lnTo>
                  <a:pt x="701" y="0"/>
                </a:lnTo>
                <a:lnTo>
                  <a:pt x="689" y="0"/>
                </a:lnTo>
                <a:lnTo>
                  <a:pt x="857" y="192"/>
                </a:lnTo>
                <a:lnTo>
                  <a:pt x="558" y="222"/>
                </a:lnTo>
                <a:lnTo>
                  <a:pt x="468" y="216"/>
                </a:lnTo>
                <a:lnTo>
                  <a:pt x="456" y="216"/>
                </a:lnTo>
                <a:lnTo>
                  <a:pt x="468" y="228"/>
                </a:lnTo>
                <a:lnTo>
                  <a:pt x="264" y="252"/>
                </a:lnTo>
                <a:lnTo>
                  <a:pt x="252" y="252"/>
                </a:lnTo>
                <a:lnTo>
                  <a:pt x="677" y="660"/>
                </a:lnTo>
                <a:lnTo>
                  <a:pt x="354" y="720"/>
                </a:lnTo>
                <a:lnTo>
                  <a:pt x="294" y="720"/>
                </a:lnTo>
                <a:lnTo>
                  <a:pt x="282" y="720"/>
                </a:lnTo>
                <a:lnTo>
                  <a:pt x="294" y="726"/>
                </a:lnTo>
                <a:lnTo>
                  <a:pt x="90" y="762"/>
                </a:lnTo>
                <a:lnTo>
                  <a:pt x="78" y="768"/>
                </a:lnTo>
                <a:lnTo>
                  <a:pt x="594" y="1194"/>
                </a:lnTo>
                <a:lnTo>
                  <a:pt x="162" y="1230"/>
                </a:lnTo>
                <a:lnTo>
                  <a:pt x="156" y="1230"/>
                </a:lnTo>
                <a:lnTo>
                  <a:pt x="534" y="1679"/>
                </a:lnTo>
                <a:lnTo>
                  <a:pt x="72" y="1751"/>
                </a:lnTo>
                <a:lnTo>
                  <a:pt x="66" y="1751"/>
                </a:lnTo>
                <a:lnTo>
                  <a:pt x="468" y="2171"/>
                </a:lnTo>
                <a:lnTo>
                  <a:pt x="24" y="2273"/>
                </a:lnTo>
                <a:lnTo>
                  <a:pt x="18" y="2273"/>
                </a:lnTo>
                <a:lnTo>
                  <a:pt x="450" y="2657"/>
                </a:lnTo>
                <a:lnTo>
                  <a:pt x="6" y="2795"/>
                </a:lnTo>
                <a:lnTo>
                  <a:pt x="0" y="2795"/>
                </a:lnTo>
                <a:lnTo>
                  <a:pt x="462" y="3155"/>
                </a:lnTo>
                <a:lnTo>
                  <a:pt x="36" y="3323"/>
                </a:lnTo>
                <a:lnTo>
                  <a:pt x="36" y="3329"/>
                </a:lnTo>
                <a:lnTo>
                  <a:pt x="36" y="3335"/>
                </a:lnTo>
                <a:lnTo>
                  <a:pt x="510" y="3653"/>
                </a:lnTo>
                <a:lnTo>
                  <a:pt x="108" y="3845"/>
                </a:lnTo>
                <a:lnTo>
                  <a:pt x="102" y="3851"/>
                </a:lnTo>
                <a:lnTo>
                  <a:pt x="600" y="4138"/>
                </a:lnTo>
                <a:lnTo>
                  <a:pt x="216" y="4360"/>
                </a:lnTo>
                <a:lnTo>
                  <a:pt x="210" y="4360"/>
                </a:lnTo>
                <a:lnTo>
                  <a:pt x="719" y="4612"/>
                </a:lnTo>
                <a:lnTo>
                  <a:pt x="354" y="4858"/>
                </a:lnTo>
                <a:lnTo>
                  <a:pt x="893" y="5074"/>
                </a:lnTo>
                <a:lnTo>
                  <a:pt x="546" y="5344"/>
                </a:lnTo>
                <a:lnTo>
                  <a:pt x="540" y="5350"/>
                </a:lnTo>
                <a:lnTo>
                  <a:pt x="887" y="5464"/>
                </a:lnTo>
                <a:lnTo>
                  <a:pt x="743" y="5734"/>
                </a:lnTo>
                <a:lnTo>
                  <a:pt x="749" y="5734"/>
                </a:lnTo>
                <a:lnTo>
                  <a:pt x="893" y="5464"/>
                </a:lnTo>
                <a:lnTo>
                  <a:pt x="1079" y="5524"/>
                </a:lnTo>
                <a:lnTo>
                  <a:pt x="851" y="5734"/>
                </a:lnTo>
                <a:lnTo>
                  <a:pt x="863" y="5734"/>
                </a:lnTo>
                <a:lnTo>
                  <a:pt x="1091" y="5530"/>
                </a:lnTo>
                <a:lnTo>
                  <a:pt x="1253" y="5584"/>
                </a:lnTo>
                <a:lnTo>
                  <a:pt x="1187" y="5734"/>
                </a:lnTo>
                <a:lnTo>
                  <a:pt x="1199" y="5734"/>
                </a:lnTo>
                <a:lnTo>
                  <a:pt x="1265" y="5584"/>
                </a:lnTo>
                <a:lnTo>
                  <a:pt x="1337" y="5608"/>
                </a:lnTo>
                <a:lnTo>
                  <a:pt x="1325" y="5734"/>
                </a:lnTo>
                <a:lnTo>
                  <a:pt x="1331" y="5734"/>
                </a:lnTo>
                <a:lnTo>
                  <a:pt x="1343" y="5614"/>
                </a:lnTo>
                <a:lnTo>
                  <a:pt x="1565" y="5686"/>
                </a:lnTo>
                <a:lnTo>
                  <a:pt x="1559" y="5686"/>
                </a:lnTo>
                <a:lnTo>
                  <a:pt x="1385" y="5734"/>
                </a:lnTo>
                <a:lnTo>
                  <a:pt x="1421" y="5734"/>
                </a:lnTo>
                <a:lnTo>
                  <a:pt x="1553" y="5698"/>
                </a:lnTo>
                <a:lnTo>
                  <a:pt x="1517" y="5734"/>
                </a:lnTo>
                <a:lnTo>
                  <a:pt x="1529" y="5734"/>
                </a:lnTo>
                <a:lnTo>
                  <a:pt x="1565" y="5698"/>
                </a:lnTo>
                <a:lnTo>
                  <a:pt x="1565" y="5734"/>
                </a:lnTo>
                <a:lnTo>
                  <a:pt x="1571" y="5734"/>
                </a:lnTo>
                <a:lnTo>
                  <a:pt x="1571" y="5728"/>
                </a:lnTo>
                <a:lnTo>
                  <a:pt x="1577" y="5734"/>
                </a:lnTo>
                <a:lnTo>
                  <a:pt x="1577" y="5734"/>
                </a:lnTo>
                <a:lnTo>
                  <a:pt x="1589" y="5734"/>
                </a:lnTo>
                <a:lnTo>
                  <a:pt x="1589" y="5734"/>
                </a:lnTo>
                <a:lnTo>
                  <a:pt x="1589" y="5728"/>
                </a:lnTo>
                <a:lnTo>
                  <a:pt x="1595" y="5710"/>
                </a:lnTo>
                <a:lnTo>
                  <a:pt x="1607" y="5698"/>
                </a:lnTo>
                <a:lnTo>
                  <a:pt x="1703" y="5728"/>
                </a:lnTo>
                <a:lnTo>
                  <a:pt x="1685" y="5734"/>
                </a:lnTo>
                <a:lnTo>
                  <a:pt x="1715" y="5734"/>
                </a:lnTo>
                <a:lnTo>
                  <a:pt x="1745" y="5734"/>
                </a:lnTo>
                <a:lnTo>
                  <a:pt x="1745" y="5734"/>
                </a:lnTo>
                <a:lnTo>
                  <a:pt x="1936" y="5704"/>
                </a:lnTo>
                <a:lnTo>
                  <a:pt x="1930" y="5734"/>
                </a:lnTo>
                <a:lnTo>
                  <a:pt x="1936" y="5734"/>
                </a:lnTo>
                <a:lnTo>
                  <a:pt x="1948" y="5704"/>
                </a:lnTo>
                <a:lnTo>
                  <a:pt x="2140" y="5674"/>
                </a:lnTo>
                <a:lnTo>
                  <a:pt x="2098" y="5734"/>
                </a:lnTo>
                <a:lnTo>
                  <a:pt x="2110" y="5734"/>
                </a:lnTo>
                <a:lnTo>
                  <a:pt x="2158" y="5674"/>
                </a:lnTo>
                <a:lnTo>
                  <a:pt x="2266" y="5656"/>
                </a:lnTo>
                <a:lnTo>
                  <a:pt x="2266" y="5662"/>
                </a:lnTo>
                <a:lnTo>
                  <a:pt x="2194" y="5734"/>
                </a:lnTo>
                <a:lnTo>
                  <a:pt x="2206" y="5734"/>
                </a:lnTo>
                <a:lnTo>
                  <a:pt x="2260" y="5674"/>
                </a:lnTo>
                <a:lnTo>
                  <a:pt x="2248" y="5734"/>
                </a:lnTo>
                <a:lnTo>
                  <a:pt x="2260" y="5734"/>
                </a:lnTo>
                <a:lnTo>
                  <a:pt x="2272" y="5662"/>
                </a:lnTo>
                <a:lnTo>
                  <a:pt x="2284" y="5656"/>
                </a:lnTo>
                <a:lnTo>
                  <a:pt x="2326" y="5650"/>
                </a:lnTo>
                <a:lnTo>
                  <a:pt x="2524" y="5734"/>
                </a:lnTo>
                <a:lnTo>
                  <a:pt x="2542" y="5734"/>
                </a:lnTo>
                <a:lnTo>
                  <a:pt x="2548" y="5734"/>
                </a:lnTo>
                <a:lnTo>
                  <a:pt x="2548" y="5734"/>
                </a:lnTo>
                <a:lnTo>
                  <a:pt x="2566" y="5614"/>
                </a:lnTo>
                <a:lnTo>
                  <a:pt x="2680" y="5602"/>
                </a:lnTo>
                <a:lnTo>
                  <a:pt x="2584" y="5734"/>
                </a:lnTo>
                <a:lnTo>
                  <a:pt x="2596" y="5734"/>
                </a:lnTo>
                <a:lnTo>
                  <a:pt x="2686" y="5596"/>
                </a:lnTo>
                <a:lnTo>
                  <a:pt x="2746" y="5590"/>
                </a:lnTo>
                <a:lnTo>
                  <a:pt x="2812" y="5626"/>
                </a:lnTo>
                <a:lnTo>
                  <a:pt x="2812" y="5638"/>
                </a:lnTo>
                <a:lnTo>
                  <a:pt x="2728" y="5734"/>
                </a:lnTo>
                <a:lnTo>
                  <a:pt x="2740" y="5734"/>
                </a:lnTo>
                <a:lnTo>
                  <a:pt x="2812" y="5650"/>
                </a:lnTo>
                <a:lnTo>
                  <a:pt x="2806" y="5734"/>
                </a:lnTo>
                <a:lnTo>
                  <a:pt x="2812" y="5734"/>
                </a:lnTo>
                <a:lnTo>
                  <a:pt x="2824" y="5638"/>
                </a:lnTo>
                <a:lnTo>
                  <a:pt x="2830" y="5632"/>
                </a:lnTo>
                <a:lnTo>
                  <a:pt x="2962" y="5692"/>
                </a:lnTo>
                <a:lnTo>
                  <a:pt x="2848" y="5734"/>
                </a:lnTo>
                <a:lnTo>
                  <a:pt x="2878" y="5734"/>
                </a:lnTo>
                <a:lnTo>
                  <a:pt x="2974" y="5698"/>
                </a:lnTo>
                <a:lnTo>
                  <a:pt x="3040" y="5734"/>
                </a:lnTo>
                <a:lnTo>
                  <a:pt x="3046" y="5734"/>
                </a:lnTo>
                <a:lnTo>
                  <a:pt x="3058" y="5734"/>
                </a:lnTo>
                <a:lnTo>
                  <a:pt x="3058" y="5734"/>
                </a:lnTo>
                <a:lnTo>
                  <a:pt x="3058" y="5734"/>
                </a:lnTo>
                <a:lnTo>
                  <a:pt x="3058" y="5674"/>
                </a:lnTo>
                <a:lnTo>
                  <a:pt x="3195" y="5626"/>
                </a:lnTo>
                <a:lnTo>
                  <a:pt x="3243" y="5656"/>
                </a:lnTo>
                <a:lnTo>
                  <a:pt x="3189" y="5734"/>
                </a:lnTo>
                <a:lnTo>
                  <a:pt x="3201" y="5734"/>
                </a:lnTo>
                <a:lnTo>
                  <a:pt x="3255" y="5662"/>
                </a:lnTo>
                <a:lnTo>
                  <a:pt x="3267" y="5668"/>
                </a:lnTo>
                <a:lnTo>
                  <a:pt x="3273" y="5734"/>
                </a:lnTo>
                <a:lnTo>
                  <a:pt x="3279" y="5734"/>
                </a:lnTo>
                <a:lnTo>
                  <a:pt x="3279" y="5674"/>
                </a:lnTo>
                <a:lnTo>
                  <a:pt x="3381" y="5734"/>
                </a:lnTo>
                <a:lnTo>
                  <a:pt x="3399" y="5734"/>
                </a:lnTo>
                <a:lnTo>
                  <a:pt x="3273" y="5662"/>
                </a:lnTo>
                <a:lnTo>
                  <a:pt x="3273" y="5632"/>
                </a:lnTo>
                <a:lnTo>
                  <a:pt x="3309" y="5590"/>
                </a:lnTo>
                <a:lnTo>
                  <a:pt x="3369" y="5566"/>
                </a:lnTo>
                <a:lnTo>
                  <a:pt x="3465" y="5626"/>
                </a:lnTo>
                <a:lnTo>
                  <a:pt x="3477" y="5734"/>
                </a:lnTo>
                <a:lnTo>
                  <a:pt x="3489" y="5734"/>
                </a:lnTo>
                <a:lnTo>
                  <a:pt x="3471" y="5638"/>
                </a:lnTo>
                <a:lnTo>
                  <a:pt x="3609" y="5722"/>
                </a:lnTo>
                <a:lnTo>
                  <a:pt x="3603" y="5734"/>
                </a:lnTo>
                <a:lnTo>
                  <a:pt x="3615" y="5734"/>
                </a:lnTo>
                <a:lnTo>
                  <a:pt x="3615" y="5728"/>
                </a:lnTo>
                <a:lnTo>
                  <a:pt x="3615" y="5734"/>
                </a:lnTo>
                <a:lnTo>
                  <a:pt x="3633" y="5734"/>
                </a:lnTo>
                <a:lnTo>
                  <a:pt x="3621" y="5722"/>
                </a:lnTo>
                <a:lnTo>
                  <a:pt x="3651" y="5668"/>
                </a:lnTo>
                <a:lnTo>
                  <a:pt x="3669" y="5734"/>
                </a:lnTo>
                <a:lnTo>
                  <a:pt x="3675" y="5734"/>
                </a:lnTo>
                <a:lnTo>
                  <a:pt x="3663" y="5656"/>
                </a:lnTo>
                <a:lnTo>
                  <a:pt x="3669" y="5644"/>
                </a:lnTo>
                <a:lnTo>
                  <a:pt x="3777" y="5734"/>
                </a:lnTo>
                <a:lnTo>
                  <a:pt x="3777" y="5734"/>
                </a:lnTo>
                <a:lnTo>
                  <a:pt x="3777" y="5734"/>
                </a:lnTo>
                <a:lnTo>
                  <a:pt x="3789" y="5734"/>
                </a:lnTo>
                <a:lnTo>
                  <a:pt x="3819" y="5734"/>
                </a:lnTo>
                <a:lnTo>
                  <a:pt x="3843" y="5728"/>
                </a:lnTo>
                <a:lnTo>
                  <a:pt x="3849" y="5734"/>
                </a:lnTo>
                <a:lnTo>
                  <a:pt x="3855" y="5734"/>
                </a:lnTo>
                <a:lnTo>
                  <a:pt x="3855" y="5722"/>
                </a:lnTo>
                <a:lnTo>
                  <a:pt x="3873" y="5722"/>
                </a:lnTo>
                <a:lnTo>
                  <a:pt x="3885" y="5734"/>
                </a:lnTo>
                <a:lnTo>
                  <a:pt x="3897" y="5734"/>
                </a:lnTo>
                <a:lnTo>
                  <a:pt x="3879" y="5716"/>
                </a:lnTo>
                <a:lnTo>
                  <a:pt x="3921" y="5710"/>
                </a:lnTo>
                <a:lnTo>
                  <a:pt x="3939" y="5734"/>
                </a:lnTo>
                <a:lnTo>
                  <a:pt x="3951" y="5734"/>
                </a:lnTo>
                <a:lnTo>
                  <a:pt x="3927" y="5710"/>
                </a:lnTo>
                <a:lnTo>
                  <a:pt x="3987" y="5698"/>
                </a:lnTo>
                <a:lnTo>
                  <a:pt x="3963" y="5734"/>
                </a:lnTo>
                <a:lnTo>
                  <a:pt x="3975" y="5734"/>
                </a:lnTo>
                <a:lnTo>
                  <a:pt x="3993" y="5698"/>
                </a:lnTo>
                <a:lnTo>
                  <a:pt x="4005" y="5722"/>
                </a:lnTo>
                <a:lnTo>
                  <a:pt x="3993" y="5734"/>
                </a:lnTo>
                <a:lnTo>
                  <a:pt x="4011" y="5734"/>
                </a:lnTo>
                <a:lnTo>
                  <a:pt x="4011" y="5734"/>
                </a:lnTo>
                <a:lnTo>
                  <a:pt x="4017" y="5734"/>
                </a:lnTo>
                <a:lnTo>
                  <a:pt x="4017" y="5728"/>
                </a:lnTo>
                <a:lnTo>
                  <a:pt x="4131" y="5662"/>
                </a:lnTo>
                <a:lnTo>
                  <a:pt x="4131" y="5662"/>
                </a:lnTo>
                <a:lnTo>
                  <a:pt x="4167" y="5734"/>
                </a:lnTo>
                <a:lnTo>
                  <a:pt x="4173" y="5734"/>
                </a:lnTo>
                <a:lnTo>
                  <a:pt x="4143" y="5662"/>
                </a:lnTo>
                <a:lnTo>
                  <a:pt x="4251" y="5638"/>
                </a:lnTo>
                <a:lnTo>
                  <a:pt x="4293" y="5716"/>
                </a:lnTo>
                <a:lnTo>
                  <a:pt x="4287" y="5734"/>
                </a:lnTo>
                <a:lnTo>
                  <a:pt x="4299" y="5734"/>
                </a:lnTo>
                <a:lnTo>
                  <a:pt x="4299" y="5728"/>
                </a:lnTo>
                <a:lnTo>
                  <a:pt x="4299" y="5734"/>
                </a:lnTo>
                <a:lnTo>
                  <a:pt x="4311" y="5734"/>
                </a:lnTo>
                <a:lnTo>
                  <a:pt x="4305" y="5716"/>
                </a:lnTo>
                <a:lnTo>
                  <a:pt x="4347" y="5620"/>
                </a:lnTo>
                <a:lnTo>
                  <a:pt x="4652" y="5554"/>
                </a:lnTo>
                <a:lnTo>
                  <a:pt x="4604" y="5686"/>
                </a:lnTo>
                <a:lnTo>
                  <a:pt x="4532" y="5734"/>
                </a:lnTo>
                <a:lnTo>
                  <a:pt x="4550" y="5734"/>
                </a:lnTo>
                <a:lnTo>
                  <a:pt x="4598" y="5698"/>
                </a:lnTo>
                <a:lnTo>
                  <a:pt x="4586" y="5734"/>
                </a:lnTo>
                <a:lnTo>
                  <a:pt x="4598" y="5734"/>
                </a:lnTo>
                <a:lnTo>
                  <a:pt x="4610" y="5692"/>
                </a:lnTo>
                <a:lnTo>
                  <a:pt x="4910" y="5494"/>
                </a:lnTo>
                <a:lnTo>
                  <a:pt x="4928" y="5494"/>
                </a:lnTo>
                <a:lnTo>
                  <a:pt x="4868" y="5716"/>
                </a:lnTo>
                <a:lnTo>
                  <a:pt x="4820" y="5734"/>
                </a:lnTo>
                <a:lnTo>
                  <a:pt x="4850" y="5734"/>
                </a:lnTo>
                <a:lnTo>
                  <a:pt x="4868" y="5728"/>
                </a:lnTo>
                <a:lnTo>
                  <a:pt x="4868" y="5734"/>
                </a:lnTo>
                <a:lnTo>
                  <a:pt x="4874" y="5734"/>
                </a:lnTo>
                <a:lnTo>
                  <a:pt x="4874" y="5722"/>
                </a:lnTo>
                <a:lnTo>
                  <a:pt x="4994" y="5692"/>
                </a:lnTo>
                <a:lnTo>
                  <a:pt x="5000" y="5716"/>
                </a:lnTo>
                <a:lnTo>
                  <a:pt x="4982" y="5734"/>
                </a:lnTo>
                <a:lnTo>
                  <a:pt x="5000" y="5734"/>
                </a:lnTo>
                <a:lnTo>
                  <a:pt x="5000" y="5728"/>
                </a:lnTo>
                <a:lnTo>
                  <a:pt x="5000" y="5734"/>
                </a:lnTo>
                <a:lnTo>
                  <a:pt x="5012" y="5734"/>
                </a:lnTo>
                <a:lnTo>
                  <a:pt x="5012" y="5722"/>
                </a:lnTo>
                <a:lnTo>
                  <a:pt x="5084" y="5662"/>
                </a:lnTo>
                <a:lnTo>
                  <a:pt x="5138" y="5644"/>
                </a:lnTo>
                <a:lnTo>
                  <a:pt x="5126" y="5734"/>
                </a:lnTo>
                <a:lnTo>
                  <a:pt x="5132" y="5734"/>
                </a:lnTo>
                <a:lnTo>
                  <a:pt x="5150" y="5644"/>
                </a:lnTo>
                <a:lnTo>
                  <a:pt x="5174" y="5638"/>
                </a:lnTo>
                <a:lnTo>
                  <a:pt x="5204" y="5734"/>
                </a:lnTo>
                <a:lnTo>
                  <a:pt x="5210" y="5734"/>
                </a:lnTo>
                <a:lnTo>
                  <a:pt x="5186" y="5632"/>
                </a:lnTo>
                <a:lnTo>
                  <a:pt x="5342" y="5590"/>
                </a:lnTo>
                <a:lnTo>
                  <a:pt x="5372" y="5668"/>
                </a:lnTo>
                <a:lnTo>
                  <a:pt x="5366" y="5728"/>
                </a:lnTo>
                <a:lnTo>
                  <a:pt x="5360" y="5734"/>
                </a:lnTo>
                <a:lnTo>
                  <a:pt x="5366" y="5734"/>
                </a:lnTo>
                <a:lnTo>
                  <a:pt x="5372" y="5734"/>
                </a:lnTo>
                <a:lnTo>
                  <a:pt x="5372" y="5734"/>
                </a:lnTo>
                <a:lnTo>
                  <a:pt x="5372" y="5728"/>
                </a:lnTo>
                <a:lnTo>
                  <a:pt x="5390" y="5716"/>
                </a:lnTo>
                <a:lnTo>
                  <a:pt x="5396" y="5734"/>
                </a:lnTo>
                <a:lnTo>
                  <a:pt x="5408" y="5734"/>
                </a:lnTo>
                <a:lnTo>
                  <a:pt x="5396" y="5710"/>
                </a:lnTo>
                <a:lnTo>
                  <a:pt x="5522" y="5596"/>
                </a:lnTo>
                <a:lnTo>
                  <a:pt x="5570" y="5698"/>
                </a:lnTo>
                <a:lnTo>
                  <a:pt x="5480" y="5734"/>
                </a:lnTo>
                <a:lnTo>
                  <a:pt x="5504" y="5734"/>
                </a:lnTo>
                <a:lnTo>
                  <a:pt x="5570" y="5704"/>
                </a:lnTo>
                <a:lnTo>
                  <a:pt x="5582" y="5734"/>
                </a:lnTo>
                <a:lnTo>
                  <a:pt x="5594" y="5734"/>
                </a:lnTo>
                <a:lnTo>
                  <a:pt x="5582" y="5704"/>
                </a:lnTo>
                <a:lnTo>
                  <a:pt x="5600" y="5698"/>
                </a:lnTo>
                <a:lnTo>
                  <a:pt x="5600" y="5734"/>
                </a:lnTo>
                <a:lnTo>
                  <a:pt x="5606" y="5734"/>
                </a:lnTo>
                <a:lnTo>
                  <a:pt x="5612" y="5692"/>
                </a:lnTo>
                <a:lnTo>
                  <a:pt x="5731" y="5650"/>
                </a:lnTo>
                <a:lnTo>
                  <a:pt x="5743" y="5668"/>
                </a:lnTo>
                <a:lnTo>
                  <a:pt x="5683" y="5734"/>
                </a:lnTo>
                <a:lnTo>
                  <a:pt x="5695" y="5734"/>
                </a:lnTo>
                <a:lnTo>
                  <a:pt x="5743" y="5674"/>
                </a:lnTo>
                <a:lnTo>
                  <a:pt x="5773" y="5734"/>
                </a:lnTo>
                <a:lnTo>
                  <a:pt x="5785" y="5734"/>
                </a:lnTo>
                <a:lnTo>
                  <a:pt x="5749" y="5668"/>
                </a:lnTo>
                <a:lnTo>
                  <a:pt x="5797" y="5620"/>
                </a:lnTo>
                <a:lnTo>
                  <a:pt x="5815" y="5614"/>
                </a:lnTo>
                <a:lnTo>
                  <a:pt x="5821" y="5734"/>
                </a:lnTo>
                <a:lnTo>
                  <a:pt x="5827" y="5734"/>
                </a:lnTo>
                <a:lnTo>
                  <a:pt x="5821" y="5614"/>
                </a:lnTo>
                <a:lnTo>
                  <a:pt x="5875" y="5590"/>
                </a:lnTo>
                <a:lnTo>
                  <a:pt x="5965" y="5734"/>
                </a:lnTo>
                <a:lnTo>
                  <a:pt x="5965" y="5734"/>
                </a:lnTo>
                <a:lnTo>
                  <a:pt x="5977" y="5734"/>
                </a:lnTo>
                <a:lnTo>
                  <a:pt x="5977" y="5734"/>
                </a:lnTo>
                <a:lnTo>
                  <a:pt x="5989" y="5734"/>
                </a:lnTo>
                <a:lnTo>
                  <a:pt x="5989" y="5734"/>
                </a:lnTo>
                <a:lnTo>
                  <a:pt x="5989" y="5734"/>
                </a:lnTo>
                <a:lnTo>
                  <a:pt x="6001" y="5722"/>
                </a:lnTo>
                <a:lnTo>
                  <a:pt x="6001" y="5734"/>
                </a:lnTo>
                <a:lnTo>
                  <a:pt x="6013" y="5734"/>
                </a:lnTo>
                <a:lnTo>
                  <a:pt x="6013" y="5722"/>
                </a:lnTo>
                <a:lnTo>
                  <a:pt x="6037" y="5710"/>
                </a:lnTo>
                <a:lnTo>
                  <a:pt x="6037" y="5734"/>
                </a:lnTo>
                <a:lnTo>
                  <a:pt x="6043" y="5734"/>
                </a:lnTo>
                <a:lnTo>
                  <a:pt x="6043" y="5704"/>
                </a:lnTo>
                <a:lnTo>
                  <a:pt x="6103" y="5680"/>
                </a:lnTo>
                <a:lnTo>
                  <a:pt x="6145" y="5734"/>
                </a:lnTo>
                <a:lnTo>
                  <a:pt x="6157" y="5734"/>
                </a:lnTo>
                <a:lnTo>
                  <a:pt x="6115" y="5674"/>
                </a:lnTo>
                <a:lnTo>
                  <a:pt x="6205" y="5632"/>
                </a:lnTo>
                <a:lnTo>
                  <a:pt x="6211" y="5734"/>
                </a:lnTo>
                <a:lnTo>
                  <a:pt x="6223" y="5734"/>
                </a:lnTo>
                <a:lnTo>
                  <a:pt x="6211" y="5626"/>
                </a:lnTo>
                <a:lnTo>
                  <a:pt x="6235" y="5620"/>
                </a:lnTo>
                <a:lnTo>
                  <a:pt x="6247" y="5710"/>
                </a:lnTo>
                <a:lnTo>
                  <a:pt x="6235" y="5734"/>
                </a:lnTo>
                <a:lnTo>
                  <a:pt x="6247" y="5734"/>
                </a:lnTo>
                <a:lnTo>
                  <a:pt x="6253" y="5722"/>
                </a:lnTo>
                <a:lnTo>
                  <a:pt x="6253" y="5734"/>
                </a:lnTo>
                <a:lnTo>
                  <a:pt x="6265" y="5734"/>
                </a:lnTo>
                <a:lnTo>
                  <a:pt x="6259" y="5716"/>
                </a:lnTo>
                <a:lnTo>
                  <a:pt x="6289" y="5668"/>
                </a:lnTo>
                <a:lnTo>
                  <a:pt x="6343" y="5728"/>
                </a:lnTo>
                <a:lnTo>
                  <a:pt x="6343" y="5734"/>
                </a:lnTo>
                <a:lnTo>
                  <a:pt x="6349" y="5734"/>
                </a:lnTo>
                <a:lnTo>
                  <a:pt x="6361" y="5734"/>
                </a:lnTo>
                <a:lnTo>
                  <a:pt x="6361" y="5734"/>
                </a:lnTo>
                <a:lnTo>
                  <a:pt x="6361" y="5734"/>
                </a:lnTo>
                <a:lnTo>
                  <a:pt x="6415" y="5698"/>
                </a:lnTo>
                <a:lnTo>
                  <a:pt x="6421" y="5734"/>
                </a:lnTo>
                <a:lnTo>
                  <a:pt x="6433" y="5734"/>
                </a:lnTo>
                <a:lnTo>
                  <a:pt x="6427" y="5692"/>
                </a:lnTo>
                <a:lnTo>
                  <a:pt x="6475" y="5668"/>
                </a:lnTo>
                <a:lnTo>
                  <a:pt x="6505" y="5692"/>
                </a:lnTo>
                <a:lnTo>
                  <a:pt x="6481" y="5734"/>
                </a:lnTo>
                <a:lnTo>
                  <a:pt x="6493" y="5734"/>
                </a:lnTo>
                <a:lnTo>
                  <a:pt x="6511" y="5698"/>
                </a:lnTo>
                <a:lnTo>
                  <a:pt x="6547" y="5734"/>
                </a:lnTo>
                <a:lnTo>
                  <a:pt x="6559" y="5734"/>
                </a:lnTo>
                <a:lnTo>
                  <a:pt x="6517" y="5692"/>
                </a:lnTo>
                <a:lnTo>
                  <a:pt x="6559" y="5620"/>
                </a:lnTo>
                <a:lnTo>
                  <a:pt x="6601" y="5596"/>
                </a:lnTo>
                <a:lnTo>
                  <a:pt x="6637" y="5734"/>
                </a:lnTo>
                <a:lnTo>
                  <a:pt x="6643" y="5734"/>
                </a:lnTo>
                <a:lnTo>
                  <a:pt x="6607" y="5602"/>
                </a:lnTo>
                <a:lnTo>
                  <a:pt x="6715" y="5686"/>
                </a:lnTo>
                <a:lnTo>
                  <a:pt x="6643" y="5734"/>
                </a:lnTo>
                <a:lnTo>
                  <a:pt x="6661" y="5734"/>
                </a:lnTo>
                <a:lnTo>
                  <a:pt x="6721" y="5692"/>
                </a:lnTo>
                <a:lnTo>
                  <a:pt x="6733" y="5704"/>
                </a:lnTo>
                <a:lnTo>
                  <a:pt x="6721" y="5734"/>
                </a:lnTo>
                <a:lnTo>
                  <a:pt x="6733" y="5734"/>
                </a:lnTo>
                <a:lnTo>
                  <a:pt x="6739" y="5710"/>
                </a:lnTo>
                <a:lnTo>
                  <a:pt x="6763" y="5734"/>
                </a:lnTo>
                <a:lnTo>
                  <a:pt x="6781" y="5734"/>
                </a:lnTo>
                <a:lnTo>
                  <a:pt x="6745" y="5704"/>
                </a:lnTo>
                <a:lnTo>
                  <a:pt x="6769" y="5662"/>
                </a:lnTo>
                <a:lnTo>
                  <a:pt x="6811" y="5632"/>
                </a:lnTo>
                <a:lnTo>
                  <a:pt x="6847" y="5734"/>
                </a:lnTo>
                <a:lnTo>
                  <a:pt x="6853" y="5734"/>
                </a:lnTo>
                <a:lnTo>
                  <a:pt x="6853" y="5734"/>
                </a:lnTo>
                <a:lnTo>
                  <a:pt x="6859" y="5734"/>
                </a:lnTo>
                <a:lnTo>
                  <a:pt x="6901" y="5656"/>
                </a:lnTo>
                <a:lnTo>
                  <a:pt x="6954" y="5698"/>
                </a:lnTo>
                <a:lnTo>
                  <a:pt x="6954" y="5704"/>
                </a:lnTo>
                <a:lnTo>
                  <a:pt x="6918" y="5734"/>
                </a:lnTo>
                <a:lnTo>
                  <a:pt x="6930" y="5734"/>
                </a:lnTo>
                <a:lnTo>
                  <a:pt x="6948" y="5722"/>
                </a:lnTo>
                <a:lnTo>
                  <a:pt x="6942" y="5734"/>
                </a:lnTo>
                <a:lnTo>
                  <a:pt x="6948" y="5734"/>
                </a:lnTo>
                <a:lnTo>
                  <a:pt x="6960" y="5710"/>
                </a:lnTo>
                <a:lnTo>
                  <a:pt x="6966" y="5704"/>
                </a:lnTo>
                <a:lnTo>
                  <a:pt x="6996" y="5734"/>
                </a:lnTo>
                <a:lnTo>
                  <a:pt x="7014" y="5734"/>
                </a:lnTo>
                <a:lnTo>
                  <a:pt x="6972" y="5698"/>
                </a:lnTo>
                <a:lnTo>
                  <a:pt x="7032" y="5656"/>
                </a:lnTo>
                <a:lnTo>
                  <a:pt x="7062" y="5734"/>
                </a:lnTo>
                <a:lnTo>
                  <a:pt x="7074" y="5734"/>
                </a:lnTo>
                <a:lnTo>
                  <a:pt x="7038" y="5650"/>
                </a:lnTo>
                <a:lnTo>
                  <a:pt x="7074" y="5620"/>
                </a:lnTo>
                <a:lnTo>
                  <a:pt x="7110" y="5644"/>
                </a:lnTo>
                <a:lnTo>
                  <a:pt x="7074" y="5734"/>
                </a:lnTo>
                <a:lnTo>
                  <a:pt x="7086" y="5734"/>
                </a:lnTo>
                <a:lnTo>
                  <a:pt x="7122" y="5650"/>
                </a:lnTo>
                <a:lnTo>
                  <a:pt x="7170" y="5680"/>
                </a:lnTo>
                <a:lnTo>
                  <a:pt x="7158" y="5728"/>
                </a:lnTo>
                <a:lnTo>
                  <a:pt x="7152" y="5734"/>
                </a:lnTo>
                <a:lnTo>
                  <a:pt x="7152" y="5734"/>
                </a:lnTo>
                <a:lnTo>
                  <a:pt x="7164" y="5734"/>
                </a:lnTo>
                <a:lnTo>
                  <a:pt x="7200" y="5698"/>
                </a:lnTo>
                <a:lnTo>
                  <a:pt x="7254" y="5734"/>
                </a:lnTo>
                <a:lnTo>
                  <a:pt x="7272" y="5734"/>
                </a:lnTo>
                <a:lnTo>
                  <a:pt x="7206" y="5692"/>
                </a:lnTo>
                <a:lnTo>
                  <a:pt x="7242" y="5662"/>
                </a:lnTo>
                <a:lnTo>
                  <a:pt x="7284" y="5734"/>
                </a:lnTo>
                <a:lnTo>
                  <a:pt x="7290" y="5734"/>
                </a:lnTo>
                <a:lnTo>
                  <a:pt x="7290" y="5734"/>
                </a:lnTo>
                <a:lnTo>
                  <a:pt x="7302" y="5734"/>
                </a:lnTo>
                <a:lnTo>
                  <a:pt x="7338" y="5614"/>
                </a:lnTo>
                <a:lnTo>
                  <a:pt x="7386" y="5638"/>
                </a:lnTo>
                <a:lnTo>
                  <a:pt x="7362" y="5734"/>
                </a:lnTo>
                <a:lnTo>
                  <a:pt x="7368" y="5734"/>
                </a:lnTo>
                <a:lnTo>
                  <a:pt x="7368" y="5734"/>
                </a:lnTo>
                <a:lnTo>
                  <a:pt x="7380" y="5734"/>
                </a:lnTo>
                <a:lnTo>
                  <a:pt x="7446" y="5668"/>
                </a:lnTo>
                <a:lnTo>
                  <a:pt x="7500" y="5698"/>
                </a:lnTo>
                <a:lnTo>
                  <a:pt x="7512" y="5716"/>
                </a:lnTo>
                <a:lnTo>
                  <a:pt x="7506" y="5734"/>
                </a:lnTo>
                <a:lnTo>
                  <a:pt x="7518" y="5734"/>
                </a:lnTo>
                <a:lnTo>
                  <a:pt x="7518" y="5728"/>
                </a:lnTo>
                <a:lnTo>
                  <a:pt x="7524" y="5734"/>
                </a:lnTo>
                <a:lnTo>
                  <a:pt x="7536" y="5734"/>
                </a:lnTo>
                <a:lnTo>
                  <a:pt x="7524" y="5716"/>
                </a:lnTo>
                <a:lnTo>
                  <a:pt x="7524" y="5710"/>
                </a:lnTo>
                <a:lnTo>
                  <a:pt x="7566" y="5734"/>
                </a:lnTo>
                <a:lnTo>
                  <a:pt x="7578" y="5734"/>
                </a:lnTo>
                <a:lnTo>
                  <a:pt x="7584" y="5734"/>
                </a:lnTo>
                <a:lnTo>
                  <a:pt x="7590" y="5734"/>
                </a:lnTo>
                <a:lnTo>
                  <a:pt x="7686" y="5620"/>
                </a:lnTo>
                <a:lnTo>
                  <a:pt x="7686" y="5620"/>
                </a:lnTo>
                <a:lnTo>
                  <a:pt x="7686" y="5620"/>
                </a:lnTo>
                <a:lnTo>
                  <a:pt x="7686" y="5608"/>
                </a:lnTo>
                <a:lnTo>
                  <a:pt x="7686" y="5608"/>
                </a:lnTo>
                <a:lnTo>
                  <a:pt x="7686" y="5602"/>
                </a:lnTo>
                <a:lnTo>
                  <a:pt x="7608" y="5500"/>
                </a:lnTo>
                <a:lnTo>
                  <a:pt x="7686" y="5416"/>
                </a:lnTo>
                <a:lnTo>
                  <a:pt x="7686" y="5404"/>
                </a:lnTo>
                <a:lnTo>
                  <a:pt x="7602" y="5488"/>
                </a:lnTo>
                <a:lnTo>
                  <a:pt x="7584" y="5464"/>
                </a:lnTo>
                <a:lnTo>
                  <a:pt x="7614" y="5332"/>
                </a:lnTo>
                <a:lnTo>
                  <a:pt x="7662" y="5290"/>
                </a:lnTo>
                <a:lnTo>
                  <a:pt x="7686" y="5320"/>
                </a:lnTo>
                <a:lnTo>
                  <a:pt x="7686" y="5302"/>
                </a:lnTo>
                <a:lnTo>
                  <a:pt x="7668" y="5284"/>
                </a:lnTo>
                <a:lnTo>
                  <a:pt x="7686" y="5266"/>
                </a:lnTo>
                <a:lnTo>
                  <a:pt x="7686" y="5260"/>
                </a:lnTo>
                <a:lnTo>
                  <a:pt x="7662" y="5278"/>
                </a:lnTo>
                <a:lnTo>
                  <a:pt x="7638" y="5242"/>
                </a:lnTo>
                <a:lnTo>
                  <a:pt x="7650" y="5182"/>
                </a:lnTo>
                <a:lnTo>
                  <a:pt x="7680" y="5164"/>
                </a:lnTo>
                <a:lnTo>
                  <a:pt x="7686" y="5170"/>
                </a:lnTo>
                <a:lnTo>
                  <a:pt x="7686" y="5158"/>
                </a:lnTo>
                <a:lnTo>
                  <a:pt x="7686" y="5158"/>
                </a:lnTo>
                <a:lnTo>
                  <a:pt x="7686" y="5158"/>
                </a:lnTo>
                <a:lnTo>
                  <a:pt x="7686" y="5146"/>
                </a:lnTo>
                <a:lnTo>
                  <a:pt x="7680" y="5152"/>
                </a:lnTo>
                <a:lnTo>
                  <a:pt x="7662" y="5140"/>
                </a:lnTo>
                <a:lnTo>
                  <a:pt x="7680" y="5062"/>
                </a:lnTo>
                <a:lnTo>
                  <a:pt x="7680" y="5062"/>
                </a:lnTo>
                <a:lnTo>
                  <a:pt x="7686" y="5074"/>
                </a:lnTo>
                <a:lnTo>
                  <a:pt x="7686" y="5062"/>
                </a:lnTo>
                <a:lnTo>
                  <a:pt x="7686" y="5056"/>
                </a:lnTo>
                <a:lnTo>
                  <a:pt x="7686" y="5050"/>
                </a:lnTo>
                <a:lnTo>
                  <a:pt x="7686" y="5050"/>
                </a:lnTo>
                <a:lnTo>
                  <a:pt x="7686" y="5038"/>
                </a:lnTo>
                <a:lnTo>
                  <a:pt x="7686" y="5026"/>
                </a:lnTo>
                <a:lnTo>
                  <a:pt x="7686" y="5014"/>
                </a:lnTo>
                <a:lnTo>
                  <a:pt x="7686" y="5002"/>
                </a:lnTo>
                <a:lnTo>
                  <a:pt x="7686" y="5002"/>
                </a:lnTo>
                <a:lnTo>
                  <a:pt x="7686" y="4996"/>
                </a:lnTo>
                <a:lnTo>
                  <a:pt x="7686" y="4990"/>
                </a:lnTo>
                <a:lnTo>
                  <a:pt x="7686" y="4984"/>
                </a:lnTo>
                <a:lnTo>
                  <a:pt x="7686" y="4990"/>
                </a:lnTo>
                <a:lnTo>
                  <a:pt x="7650" y="4966"/>
                </a:lnTo>
                <a:lnTo>
                  <a:pt x="7686" y="4948"/>
                </a:lnTo>
                <a:lnTo>
                  <a:pt x="7686" y="4936"/>
                </a:lnTo>
                <a:lnTo>
                  <a:pt x="7638" y="4960"/>
                </a:lnTo>
                <a:lnTo>
                  <a:pt x="7608" y="4942"/>
                </a:lnTo>
                <a:lnTo>
                  <a:pt x="7686" y="4912"/>
                </a:lnTo>
                <a:lnTo>
                  <a:pt x="7686" y="4900"/>
                </a:lnTo>
                <a:lnTo>
                  <a:pt x="7596" y="4936"/>
                </a:lnTo>
                <a:lnTo>
                  <a:pt x="7584" y="4930"/>
                </a:lnTo>
                <a:lnTo>
                  <a:pt x="7686" y="4900"/>
                </a:lnTo>
                <a:lnTo>
                  <a:pt x="7686" y="4894"/>
                </a:lnTo>
                <a:lnTo>
                  <a:pt x="7686" y="4894"/>
                </a:lnTo>
                <a:lnTo>
                  <a:pt x="7686" y="4888"/>
                </a:lnTo>
                <a:lnTo>
                  <a:pt x="7686" y="4888"/>
                </a:lnTo>
                <a:lnTo>
                  <a:pt x="7686" y="4888"/>
                </a:lnTo>
                <a:lnTo>
                  <a:pt x="7578" y="4900"/>
                </a:lnTo>
                <a:lnTo>
                  <a:pt x="7596" y="4822"/>
                </a:lnTo>
                <a:lnTo>
                  <a:pt x="7686" y="4876"/>
                </a:lnTo>
                <a:lnTo>
                  <a:pt x="7686" y="4876"/>
                </a:lnTo>
                <a:lnTo>
                  <a:pt x="7686" y="4870"/>
                </a:lnTo>
                <a:lnTo>
                  <a:pt x="7686" y="4864"/>
                </a:lnTo>
                <a:lnTo>
                  <a:pt x="7662" y="4840"/>
                </a:lnTo>
                <a:lnTo>
                  <a:pt x="7686" y="4852"/>
                </a:lnTo>
                <a:lnTo>
                  <a:pt x="7686" y="4840"/>
                </a:lnTo>
                <a:lnTo>
                  <a:pt x="7638" y="4816"/>
                </a:lnTo>
                <a:lnTo>
                  <a:pt x="7608" y="4792"/>
                </a:lnTo>
                <a:lnTo>
                  <a:pt x="7632" y="4714"/>
                </a:lnTo>
                <a:lnTo>
                  <a:pt x="7686" y="4750"/>
                </a:lnTo>
                <a:lnTo>
                  <a:pt x="7686" y="4738"/>
                </a:lnTo>
                <a:lnTo>
                  <a:pt x="7632" y="4708"/>
                </a:lnTo>
                <a:lnTo>
                  <a:pt x="7638" y="4702"/>
                </a:lnTo>
                <a:lnTo>
                  <a:pt x="7686" y="4720"/>
                </a:lnTo>
                <a:lnTo>
                  <a:pt x="7686" y="4714"/>
                </a:lnTo>
                <a:lnTo>
                  <a:pt x="7638" y="4696"/>
                </a:lnTo>
                <a:lnTo>
                  <a:pt x="7644" y="4672"/>
                </a:lnTo>
                <a:lnTo>
                  <a:pt x="7686" y="4708"/>
                </a:lnTo>
                <a:lnTo>
                  <a:pt x="7686" y="4696"/>
                </a:lnTo>
                <a:lnTo>
                  <a:pt x="7650" y="4666"/>
                </a:lnTo>
                <a:lnTo>
                  <a:pt x="7662" y="4624"/>
                </a:lnTo>
                <a:lnTo>
                  <a:pt x="7686" y="4630"/>
                </a:lnTo>
                <a:lnTo>
                  <a:pt x="7686" y="4624"/>
                </a:lnTo>
                <a:lnTo>
                  <a:pt x="7662" y="4612"/>
                </a:lnTo>
                <a:lnTo>
                  <a:pt x="7668" y="4606"/>
                </a:lnTo>
                <a:lnTo>
                  <a:pt x="7686" y="4612"/>
                </a:lnTo>
                <a:lnTo>
                  <a:pt x="7686" y="4606"/>
                </a:lnTo>
                <a:lnTo>
                  <a:pt x="7668" y="4600"/>
                </a:lnTo>
                <a:lnTo>
                  <a:pt x="7686" y="4552"/>
                </a:lnTo>
                <a:lnTo>
                  <a:pt x="7686" y="4558"/>
                </a:lnTo>
                <a:lnTo>
                  <a:pt x="7686" y="4546"/>
                </a:lnTo>
                <a:lnTo>
                  <a:pt x="7686" y="4546"/>
                </a:lnTo>
                <a:lnTo>
                  <a:pt x="7686" y="4540"/>
                </a:lnTo>
                <a:lnTo>
                  <a:pt x="7686" y="4540"/>
                </a:lnTo>
                <a:lnTo>
                  <a:pt x="7686" y="4534"/>
                </a:lnTo>
                <a:lnTo>
                  <a:pt x="7686" y="4516"/>
                </a:lnTo>
                <a:lnTo>
                  <a:pt x="7680" y="4528"/>
                </a:lnTo>
                <a:lnTo>
                  <a:pt x="7668" y="4528"/>
                </a:lnTo>
                <a:lnTo>
                  <a:pt x="7674" y="4504"/>
                </a:lnTo>
                <a:lnTo>
                  <a:pt x="7686" y="4510"/>
                </a:lnTo>
                <a:lnTo>
                  <a:pt x="7686" y="4498"/>
                </a:lnTo>
                <a:lnTo>
                  <a:pt x="7680" y="4498"/>
                </a:lnTo>
                <a:lnTo>
                  <a:pt x="7686" y="4456"/>
                </a:lnTo>
                <a:lnTo>
                  <a:pt x="7686" y="4456"/>
                </a:lnTo>
                <a:lnTo>
                  <a:pt x="7686" y="4444"/>
                </a:lnTo>
                <a:lnTo>
                  <a:pt x="7686" y="4426"/>
                </a:lnTo>
                <a:lnTo>
                  <a:pt x="7686" y="4420"/>
                </a:lnTo>
                <a:lnTo>
                  <a:pt x="7686" y="4414"/>
                </a:lnTo>
                <a:lnTo>
                  <a:pt x="7668" y="4414"/>
                </a:lnTo>
                <a:lnTo>
                  <a:pt x="7632" y="4396"/>
                </a:lnTo>
                <a:lnTo>
                  <a:pt x="7644" y="4372"/>
                </a:lnTo>
                <a:lnTo>
                  <a:pt x="7686" y="4384"/>
                </a:lnTo>
                <a:lnTo>
                  <a:pt x="7686" y="4372"/>
                </a:lnTo>
                <a:lnTo>
                  <a:pt x="7644" y="4366"/>
                </a:lnTo>
                <a:lnTo>
                  <a:pt x="7656" y="4342"/>
                </a:lnTo>
                <a:lnTo>
                  <a:pt x="7686" y="4348"/>
                </a:lnTo>
                <a:lnTo>
                  <a:pt x="7686" y="4336"/>
                </a:lnTo>
                <a:lnTo>
                  <a:pt x="7656" y="4336"/>
                </a:lnTo>
                <a:lnTo>
                  <a:pt x="7662" y="4324"/>
                </a:lnTo>
                <a:lnTo>
                  <a:pt x="7686" y="4324"/>
                </a:lnTo>
                <a:lnTo>
                  <a:pt x="7686" y="4318"/>
                </a:lnTo>
                <a:lnTo>
                  <a:pt x="7668" y="4312"/>
                </a:lnTo>
                <a:lnTo>
                  <a:pt x="7680" y="4276"/>
                </a:lnTo>
                <a:lnTo>
                  <a:pt x="7686" y="4276"/>
                </a:lnTo>
                <a:lnTo>
                  <a:pt x="7686" y="4276"/>
                </a:lnTo>
                <a:lnTo>
                  <a:pt x="7686" y="4270"/>
                </a:lnTo>
                <a:lnTo>
                  <a:pt x="7686" y="4264"/>
                </a:lnTo>
                <a:lnTo>
                  <a:pt x="7686" y="4264"/>
                </a:lnTo>
                <a:lnTo>
                  <a:pt x="7686" y="4264"/>
                </a:lnTo>
                <a:lnTo>
                  <a:pt x="7686" y="4240"/>
                </a:lnTo>
                <a:lnTo>
                  <a:pt x="7674" y="4264"/>
                </a:lnTo>
                <a:lnTo>
                  <a:pt x="7644" y="4264"/>
                </a:lnTo>
                <a:lnTo>
                  <a:pt x="7656" y="4228"/>
                </a:lnTo>
                <a:lnTo>
                  <a:pt x="7686" y="4228"/>
                </a:lnTo>
                <a:lnTo>
                  <a:pt x="7686" y="4222"/>
                </a:lnTo>
                <a:lnTo>
                  <a:pt x="7686" y="4216"/>
                </a:lnTo>
                <a:lnTo>
                  <a:pt x="7686" y="4210"/>
                </a:lnTo>
                <a:lnTo>
                  <a:pt x="7662" y="4210"/>
                </a:lnTo>
                <a:lnTo>
                  <a:pt x="7668" y="4192"/>
                </a:lnTo>
                <a:lnTo>
                  <a:pt x="7686" y="4192"/>
                </a:lnTo>
                <a:lnTo>
                  <a:pt x="7686" y="4180"/>
                </a:lnTo>
                <a:lnTo>
                  <a:pt x="7674" y="4180"/>
                </a:lnTo>
                <a:lnTo>
                  <a:pt x="7674" y="4168"/>
                </a:lnTo>
                <a:lnTo>
                  <a:pt x="7686" y="4168"/>
                </a:lnTo>
                <a:lnTo>
                  <a:pt x="7686" y="4162"/>
                </a:lnTo>
                <a:lnTo>
                  <a:pt x="7686" y="4156"/>
                </a:lnTo>
                <a:lnTo>
                  <a:pt x="7686" y="4156"/>
                </a:lnTo>
                <a:lnTo>
                  <a:pt x="7680" y="4156"/>
                </a:lnTo>
                <a:lnTo>
                  <a:pt x="7686" y="4144"/>
                </a:lnTo>
                <a:lnTo>
                  <a:pt x="7686" y="4144"/>
                </a:lnTo>
                <a:lnTo>
                  <a:pt x="7686" y="4138"/>
                </a:lnTo>
                <a:lnTo>
                  <a:pt x="7686" y="4138"/>
                </a:lnTo>
                <a:lnTo>
                  <a:pt x="7686" y="4132"/>
                </a:lnTo>
                <a:lnTo>
                  <a:pt x="7686" y="4126"/>
                </a:lnTo>
                <a:lnTo>
                  <a:pt x="7686" y="4114"/>
                </a:lnTo>
                <a:lnTo>
                  <a:pt x="7686" y="4108"/>
                </a:lnTo>
                <a:lnTo>
                  <a:pt x="7686" y="4114"/>
                </a:lnTo>
                <a:lnTo>
                  <a:pt x="7668" y="4120"/>
                </a:lnTo>
                <a:lnTo>
                  <a:pt x="7680" y="4090"/>
                </a:lnTo>
                <a:lnTo>
                  <a:pt x="7686" y="4090"/>
                </a:lnTo>
                <a:lnTo>
                  <a:pt x="7686" y="4079"/>
                </a:lnTo>
                <a:lnTo>
                  <a:pt x="7686" y="4079"/>
                </a:lnTo>
                <a:lnTo>
                  <a:pt x="7686" y="4073"/>
                </a:lnTo>
                <a:lnTo>
                  <a:pt x="7686" y="4055"/>
                </a:lnTo>
                <a:lnTo>
                  <a:pt x="7686" y="4055"/>
                </a:lnTo>
                <a:lnTo>
                  <a:pt x="7686" y="4049"/>
                </a:lnTo>
                <a:lnTo>
                  <a:pt x="7638" y="4067"/>
                </a:lnTo>
                <a:lnTo>
                  <a:pt x="7644" y="4049"/>
                </a:lnTo>
                <a:lnTo>
                  <a:pt x="7686" y="4031"/>
                </a:lnTo>
                <a:lnTo>
                  <a:pt x="7686" y="4019"/>
                </a:lnTo>
                <a:lnTo>
                  <a:pt x="7650" y="4037"/>
                </a:lnTo>
                <a:lnTo>
                  <a:pt x="7686" y="3947"/>
                </a:lnTo>
                <a:lnTo>
                  <a:pt x="7686" y="3923"/>
                </a:lnTo>
                <a:lnTo>
                  <a:pt x="7638" y="4043"/>
                </a:lnTo>
                <a:lnTo>
                  <a:pt x="7566" y="4079"/>
                </a:lnTo>
                <a:lnTo>
                  <a:pt x="7686" y="3827"/>
                </a:lnTo>
                <a:lnTo>
                  <a:pt x="7686" y="3809"/>
                </a:lnTo>
                <a:lnTo>
                  <a:pt x="7548" y="4085"/>
                </a:lnTo>
                <a:lnTo>
                  <a:pt x="7452" y="4126"/>
                </a:lnTo>
                <a:lnTo>
                  <a:pt x="7674" y="3761"/>
                </a:lnTo>
                <a:lnTo>
                  <a:pt x="7686" y="3755"/>
                </a:lnTo>
                <a:lnTo>
                  <a:pt x="7686" y="3749"/>
                </a:lnTo>
                <a:lnTo>
                  <a:pt x="7680" y="3749"/>
                </a:lnTo>
                <a:lnTo>
                  <a:pt x="7686" y="3737"/>
                </a:lnTo>
                <a:lnTo>
                  <a:pt x="7686" y="3725"/>
                </a:lnTo>
                <a:lnTo>
                  <a:pt x="7686" y="3719"/>
                </a:lnTo>
                <a:lnTo>
                  <a:pt x="7686" y="3713"/>
                </a:lnTo>
                <a:lnTo>
                  <a:pt x="7668" y="3725"/>
                </a:lnTo>
                <a:lnTo>
                  <a:pt x="7686" y="3695"/>
                </a:lnTo>
                <a:lnTo>
                  <a:pt x="7686" y="3695"/>
                </a:lnTo>
                <a:lnTo>
                  <a:pt x="7686" y="3695"/>
                </a:lnTo>
                <a:lnTo>
                  <a:pt x="7686" y="3689"/>
                </a:lnTo>
                <a:lnTo>
                  <a:pt x="7686" y="3677"/>
                </a:lnTo>
                <a:lnTo>
                  <a:pt x="7680" y="3689"/>
                </a:lnTo>
                <a:lnTo>
                  <a:pt x="7662" y="3695"/>
                </a:lnTo>
                <a:lnTo>
                  <a:pt x="7674" y="3683"/>
                </a:lnTo>
                <a:lnTo>
                  <a:pt x="7686" y="3677"/>
                </a:lnTo>
                <a:lnTo>
                  <a:pt x="7686" y="3671"/>
                </a:lnTo>
                <a:lnTo>
                  <a:pt x="7686" y="3665"/>
                </a:lnTo>
                <a:lnTo>
                  <a:pt x="7686" y="3659"/>
                </a:lnTo>
                <a:lnTo>
                  <a:pt x="7686" y="3653"/>
                </a:lnTo>
                <a:lnTo>
                  <a:pt x="7686" y="3647"/>
                </a:lnTo>
                <a:lnTo>
                  <a:pt x="7686" y="3647"/>
                </a:lnTo>
                <a:lnTo>
                  <a:pt x="7686" y="3647"/>
                </a:lnTo>
                <a:lnTo>
                  <a:pt x="7686" y="3647"/>
                </a:lnTo>
                <a:lnTo>
                  <a:pt x="7686" y="3635"/>
                </a:lnTo>
                <a:lnTo>
                  <a:pt x="7686" y="3635"/>
                </a:lnTo>
                <a:lnTo>
                  <a:pt x="7686" y="3635"/>
                </a:lnTo>
                <a:lnTo>
                  <a:pt x="7662" y="3653"/>
                </a:lnTo>
                <a:lnTo>
                  <a:pt x="7584" y="3719"/>
                </a:lnTo>
                <a:lnTo>
                  <a:pt x="7518" y="3761"/>
                </a:lnTo>
                <a:lnTo>
                  <a:pt x="7470" y="3791"/>
                </a:lnTo>
                <a:lnTo>
                  <a:pt x="7368" y="3833"/>
                </a:lnTo>
                <a:lnTo>
                  <a:pt x="7302" y="3863"/>
                </a:lnTo>
                <a:lnTo>
                  <a:pt x="6871" y="3989"/>
                </a:lnTo>
                <a:lnTo>
                  <a:pt x="6463" y="3773"/>
                </a:lnTo>
                <a:lnTo>
                  <a:pt x="6337" y="3689"/>
                </a:lnTo>
                <a:lnTo>
                  <a:pt x="6265" y="3629"/>
                </a:lnTo>
                <a:lnTo>
                  <a:pt x="6187" y="3545"/>
                </a:lnTo>
                <a:lnTo>
                  <a:pt x="6145" y="3497"/>
                </a:lnTo>
                <a:lnTo>
                  <a:pt x="6109" y="3449"/>
                </a:lnTo>
                <a:lnTo>
                  <a:pt x="6019" y="3305"/>
                </a:lnTo>
                <a:lnTo>
                  <a:pt x="5977" y="3215"/>
                </a:lnTo>
                <a:lnTo>
                  <a:pt x="5947" y="3119"/>
                </a:lnTo>
                <a:lnTo>
                  <a:pt x="5929" y="3053"/>
                </a:lnTo>
                <a:lnTo>
                  <a:pt x="5911" y="2957"/>
                </a:lnTo>
                <a:lnTo>
                  <a:pt x="5905" y="2921"/>
                </a:lnTo>
                <a:lnTo>
                  <a:pt x="5881" y="2285"/>
                </a:lnTo>
                <a:lnTo>
                  <a:pt x="6037" y="2117"/>
                </a:lnTo>
                <a:lnTo>
                  <a:pt x="6247" y="1919"/>
                </a:lnTo>
                <a:lnTo>
                  <a:pt x="6343" y="1853"/>
                </a:lnTo>
                <a:lnTo>
                  <a:pt x="6499" y="1775"/>
                </a:lnTo>
                <a:lnTo>
                  <a:pt x="6649" y="1733"/>
                </a:lnTo>
                <a:lnTo>
                  <a:pt x="6745" y="1709"/>
                </a:lnTo>
                <a:lnTo>
                  <a:pt x="6757" y="1703"/>
                </a:lnTo>
                <a:lnTo>
                  <a:pt x="6936" y="1691"/>
                </a:lnTo>
                <a:lnTo>
                  <a:pt x="7092" y="1697"/>
                </a:lnTo>
                <a:lnTo>
                  <a:pt x="7512" y="1793"/>
                </a:lnTo>
                <a:lnTo>
                  <a:pt x="7590" y="1829"/>
                </a:lnTo>
                <a:lnTo>
                  <a:pt x="7686" y="1889"/>
                </a:lnTo>
                <a:lnTo>
                  <a:pt x="7686" y="1883"/>
                </a:lnTo>
                <a:lnTo>
                  <a:pt x="7686" y="1883"/>
                </a:lnTo>
                <a:lnTo>
                  <a:pt x="7686" y="1883"/>
                </a:lnTo>
                <a:lnTo>
                  <a:pt x="7686" y="1883"/>
                </a:lnTo>
                <a:lnTo>
                  <a:pt x="7686" y="1871"/>
                </a:lnTo>
                <a:lnTo>
                  <a:pt x="7686" y="1871"/>
                </a:lnTo>
                <a:lnTo>
                  <a:pt x="7686" y="1871"/>
                </a:lnTo>
                <a:lnTo>
                  <a:pt x="7686" y="1871"/>
                </a:lnTo>
                <a:lnTo>
                  <a:pt x="7686" y="1865"/>
                </a:lnTo>
                <a:lnTo>
                  <a:pt x="7668" y="1853"/>
                </a:lnTo>
                <a:lnTo>
                  <a:pt x="7650" y="1841"/>
                </a:lnTo>
                <a:lnTo>
                  <a:pt x="7686" y="1853"/>
                </a:lnTo>
                <a:lnTo>
                  <a:pt x="7686" y="1853"/>
                </a:lnTo>
                <a:lnTo>
                  <a:pt x="7686" y="1853"/>
                </a:lnTo>
                <a:lnTo>
                  <a:pt x="7686" y="1841"/>
                </a:lnTo>
                <a:lnTo>
                  <a:pt x="7686" y="1841"/>
                </a:lnTo>
                <a:lnTo>
                  <a:pt x="7668" y="1823"/>
                </a:lnTo>
                <a:lnTo>
                  <a:pt x="7674" y="1823"/>
                </a:lnTo>
                <a:lnTo>
                  <a:pt x="7686" y="1829"/>
                </a:lnTo>
                <a:lnTo>
                  <a:pt x="7686" y="1829"/>
                </a:lnTo>
                <a:lnTo>
                  <a:pt x="7686" y="1817"/>
                </a:lnTo>
                <a:lnTo>
                  <a:pt x="7686" y="1817"/>
                </a:lnTo>
                <a:lnTo>
                  <a:pt x="7680" y="1817"/>
                </a:lnTo>
                <a:lnTo>
                  <a:pt x="7656" y="1811"/>
                </a:lnTo>
                <a:lnTo>
                  <a:pt x="7632" y="1787"/>
                </a:lnTo>
                <a:lnTo>
                  <a:pt x="7668" y="1793"/>
                </a:lnTo>
                <a:lnTo>
                  <a:pt x="7686" y="1817"/>
                </a:lnTo>
                <a:lnTo>
                  <a:pt x="7686" y="1805"/>
                </a:lnTo>
                <a:lnTo>
                  <a:pt x="7680" y="1799"/>
                </a:lnTo>
                <a:lnTo>
                  <a:pt x="7686" y="1799"/>
                </a:lnTo>
                <a:lnTo>
                  <a:pt x="7686" y="1787"/>
                </a:lnTo>
                <a:lnTo>
                  <a:pt x="7674" y="1787"/>
                </a:lnTo>
                <a:lnTo>
                  <a:pt x="7668" y="1781"/>
                </a:lnTo>
                <a:lnTo>
                  <a:pt x="7686" y="1781"/>
                </a:lnTo>
                <a:lnTo>
                  <a:pt x="7686" y="1775"/>
                </a:lnTo>
                <a:lnTo>
                  <a:pt x="7656" y="1769"/>
                </a:lnTo>
                <a:lnTo>
                  <a:pt x="7650" y="1763"/>
                </a:lnTo>
                <a:lnTo>
                  <a:pt x="7686" y="1769"/>
                </a:lnTo>
                <a:lnTo>
                  <a:pt x="7686" y="1763"/>
                </a:lnTo>
                <a:lnTo>
                  <a:pt x="7686" y="1757"/>
                </a:lnTo>
                <a:lnTo>
                  <a:pt x="7686" y="1751"/>
                </a:lnTo>
                <a:lnTo>
                  <a:pt x="7680" y="1739"/>
                </a:lnTo>
                <a:lnTo>
                  <a:pt x="7686" y="1739"/>
                </a:lnTo>
                <a:lnTo>
                  <a:pt x="7686" y="1727"/>
                </a:lnTo>
                <a:lnTo>
                  <a:pt x="7674" y="1727"/>
                </a:lnTo>
                <a:lnTo>
                  <a:pt x="7668" y="1721"/>
                </a:lnTo>
                <a:lnTo>
                  <a:pt x="7686" y="1721"/>
                </a:lnTo>
                <a:lnTo>
                  <a:pt x="7686" y="1715"/>
                </a:lnTo>
                <a:lnTo>
                  <a:pt x="7662" y="1709"/>
                </a:lnTo>
                <a:lnTo>
                  <a:pt x="7638" y="1679"/>
                </a:lnTo>
                <a:lnTo>
                  <a:pt x="7686" y="1679"/>
                </a:lnTo>
                <a:lnTo>
                  <a:pt x="7686" y="1679"/>
                </a:lnTo>
                <a:lnTo>
                  <a:pt x="7686" y="1673"/>
                </a:lnTo>
                <a:lnTo>
                  <a:pt x="7686" y="1661"/>
                </a:lnTo>
                <a:lnTo>
                  <a:pt x="7668" y="1625"/>
                </a:lnTo>
                <a:lnTo>
                  <a:pt x="7686" y="1625"/>
                </a:lnTo>
                <a:lnTo>
                  <a:pt x="7686" y="1613"/>
                </a:lnTo>
                <a:lnTo>
                  <a:pt x="7662" y="1619"/>
                </a:lnTo>
                <a:lnTo>
                  <a:pt x="7632" y="1566"/>
                </a:lnTo>
                <a:lnTo>
                  <a:pt x="7686" y="1554"/>
                </a:lnTo>
                <a:lnTo>
                  <a:pt x="7686" y="1548"/>
                </a:lnTo>
                <a:lnTo>
                  <a:pt x="7626" y="1554"/>
                </a:lnTo>
                <a:lnTo>
                  <a:pt x="7596" y="1506"/>
                </a:lnTo>
                <a:lnTo>
                  <a:pt x="7656" y="1494"/>
                </a:lnTo>
                <a:lnTo>
                  <a:pt x="7686" y="1542"/>
                </a:lnTo>
                <a:lnTo>
                  <a:pt x="7686" y="1530"/>
                </a:lnTo>
                <a:lnTo>
                  <a:pt x="7662" y="1488"/>
                </a:lnTo>
                <a:lnTo>
                  <a:pt x="7686" y="1482"/>
                </a:lnTo>
                <a:lnTo>
                  <a:pt x="7686" y="1476"/>
                </a:lnTo>
                <a:lnTo>
                  <a:pt x="7656" y="1482"/>
                </a:lnTo>
                <a:lnTo>
                  <a:pt x="7620" y="1422"/>
                </a:lnTo>
                <a:lnTo>
                  <a:pt x="7662" y="1410"/>
                </a:lnTo>
                <a:lnTo>
                  <a:pt x="7686" y="1458"/>
                </a:lnTo>
                <a:lnTo>
                  <a:pt x="7686" y="1440"/>
                </a:lnTo>
                <a:lnTo>
                  <a:pt x="7668" y="1404"/>
                </a:lnTo>
                <a:lnTo>
                  <a:pt x="7686" y="1398"/>
                </a:lnTo>
                <a:lnTo>
                  <a:pt x="7686" y="1392"/>
                </a:lnTo>
                <a:lnTo>
                  <a:pt x="7668" y="1398"/>
                </a:lnTo>
                <a:lnTo>
                  <a:pt x="7626" y="1326"/>
                </a:lnTo>
                <a:lnTo>
                  <a:pt x="7680" y="1302"/>
                </a:lnTo>
                <a:lnTo>
                  <a:pt x="7686" y="1314"/>
                </a:lnTo>
                <a:lnTo>
                  <a:pt x="7686" y="1296"/>
                </a:lnTo>
                <a:lnTo>
                  <a:pt x="7686" y="1296"/>
                </a:lnTo>
                <a:lnTo>
                  <a:pt x="7686" y="1290"/>
                </a:lnTo>
                <a:lnTo>
                  <a:pt x="7686" y="1290"/>
                </a:lnTo>
                <a:lnTo>
                  <a:pt x="7650" y="1212"/>
                </a:lnTo>
                <a:lnTo>
                  <a:pt x="7686" y="1194"/>
                </a:lnTo>
                <a:lnTo>
                  <a:pt x="7686" y="1182"/>
                </a:lnTo>
                <a:lnTo>
                  <a:pt x="7644" y="1200"/>
                </a:lnTo>
                <a:lnTo>
                  <a:pt x="7602" y="1110"/>
                </a:lnTo>
                <a:lnTo>
                  <a:pt x="7650" y="1086"/>
                </a:lnTo>
                <a:lnTo>
                  <a:pt x="7686" y="1128"/>
                </a:lnTo>
                <a:lnTo>
                  <a:pt x="7686" y="1116"/>
                </a:lnTo>
                <a:lnTo>
                  <a:pt x="7656" y="1080"/>
                </a:lnTo>
                <a:lnTo>
                  <a:pt x="7680" y="1068"/>
                </a:lnTo>
                <a:lnTo>
                  <a:pt x="7686" y="1080"/>
                </a:lnTo>
                <a:lnTo>
                  <a:pt x="7686" y="1062"/>
                </a:lnTo>
                <a:lnTo>
                  <a:pt x="7686" y="1056"/>
                </a:lnTo>
                <a:lnTo>
                  <a:pt x="7686" y="1050"/>
                </a:lnTo>
                <a:lnTo>
                  <a:pt x="7686" y="1056"/>
                </a:lnTo>
                <a:lnTo>
                  <a:pt x="7650" y="948"/>
                </a:lnTo>
                <a:lnTo>
                  <a:pt x="7656" y="948"/>
                </a:lnTo>
                <a:lnTo>
                  <a:pt x="7686" y="990"/>
                </a:lnTo>
                <a:lnTo>
                  <a:pt x="7686" y="972"/>
                </a:lnTo>
                <a:lnTo>
                  <a:pt x="7674" y="954"/>
                </a:lnTo>
                <a:lnTo>
                  <a:pt x="7686" y="960"/>
                </a:lnTo>
                <a:lnTo>
                  <a:pt x="7686" y="954"/>
                </a:lnTo>
                <a:lnTo>
                  <a:pt x="7686" y="954"/>
                </a:lnTo>
                <a:lnTo>
                  <a:pt x="7686" y="948"/>
                </a:lnTo>
                <a:lnTo>
                  <a:pt x="7668" y="936"/>
                </a:lnTo>
                <a:lnTo>
                  <a:pt x="7674" y="936"/>
                </a:lnTo>
                <a:lnTo>
                  <a:pt x="7686" y="942"/>
                </a:lnTo>
                <a:lnTo>
                  <a:pt x="7686" y="942"/>
                </a:lnTo>
                <a:lnTo>
                  <a:pt x="7686" y="936"/>
                </a:lnTo>
                <a:lnTo>
                  <a:pt x="7686" y="930"/>
                </a:lnTo>
                <a:lnTo>
                  <a:pt x="7680" y="930"/>
                </a:lnTo>
                <a:lnTo>
                  <a:pt x="7686" y="924"/>
                </a:lnTo>
                <a:lnTo>
                  <a:pt x="7686" y="918"/>
                </a:lnTo>
                <a:lnTo>
                  <a:pt x="7686" y="918"/>
                </a:lnTo>
                <a:lnTo>
                  <a:pt x="7686" y="912"/>
                </a:lnTo>
                <a:lnTo>
                  <a:pt x="7686" y="906"/>
                </a:lnTo>
                <a:lnTo>
                  <a:pt x="7686" y="906"/>
                </a:lnTo>
                <a:lnTo>
                  <a:pt x="7686" y="906"/>
                </a:lnTo>
                <a:lnTo>
                  <a:pt x="7638" y="870"/>
                </a:lnTo>
                <a:lnTo>
                  <a:pt x="7680" y="882"/>
                </a:lnTo>
                <a:lnTo>
                  <a:pt x="7686" y="888"/>
                </a:lnTo>
                <a:lnTo>
                  <a:pt x="7686" y="882"/>
                </a:lnTo>
                <a:lnTo>
                  <a:pt x="7686" y="876"/>
                </a:lnTo>
                <a:lnTo>
                  <a:pt x="7686" y="876"/>
                </a:lnTo>
                <a:lnTo>
                  <a:pt x="7686" y="870"/>
                </a:lnTo>
                <a:lnTo>
                  <a:pt x="7638" y="834"/>
                </a:lnTo>
                <a:lnTo>
                  <a:pt x="7686" y="840"/>
                </a:lnTo>
                <a:lnTo>
                  <a:pt x="7686" y="828"/>
                </a:lnTo>
                <a:lnTo>
                  <a:pt x="7626" y="822"/>
                </a:lnTo>
                <a:lnTo>
                  <a:pt x="7614" y="810"/>
                </a:lnTo>
                <a:lnTo>
                  <a:pt x="7644" y="786"/>
                </a:lnTo>
                <a:lnTo>
                  <a:pt x="7686" y="828"/>
                </a:lnTo>
                <a:lnTo>
                  <a:pt x="7686" y="816"/>
                </a:lnTo>
                <a:lnTo>
                  <a:pt x="7656" y="780"/>
                </a:lnTo>
                <a:lnTo>
                  <a:pt x="7668" y="768"/>
                </a:lnTo>
                <a:lnTo>
                  <a:pt x="7686" y="798"/>
                </a:lnTo>
                <a:lnTo>
                  <a:pt x="7686" y="780"/>
                </a:lnTo>
                <a:lnTo>
                  <a:pt x="7674" y="762"/>
                </a:lnTo>
                <a:lnTo>
                  <a:pt x="7686" y="750"/>
                </a:lnTo>
                <a:lnTo>
                  <a:pt x="7686" y="738"/>
                </a:lnTo>
                <a:lnTo>
                  <a:pt x="7686" y="738"/>
                </a:lnTo>
                <a:lnTo>
                  <a:pt x="7686" y="732"/>
                </a:lnTo>
                <a:lnTo>
                  <a:pt x="7686" y="726"/>
                </a:lnTo>
                <a:lnTo>
                  <a:pt x="7686" y="708"/>
                </a:lnTo>
                <a:lnTo>
                  <a:pt x="7686" y="702"/>
                </a:lnTo>
                <a:lnTo>
                  <a:pt x="7686" y="696"/>
                </a:lnTo>
                <a:lnTo>
                  <a:pt x="7680" y="672"/>
                </a:lnTo>
                <a:lnTo>
                  <a:pt x="7686" y="672"/>
                </a:lnTo>
                <a:lnTo>
                  <a:pt x="7686" y="666"/>
                </a:lnTo>
                <a:lnTo>
                  <a:pt x="7680" y="666"/>
                </a:lnTo>
                <a:lnTo>
                  <a:pt x="7668" y="636"/>
                </a:lnTo>
                <a:lnTo>
                  <a:pt x="7686" y="636"/>
                </a:lnTo>
                <a:lnTo>
                  <a:pt x="7686" y="624"/>
                </a:lnTo>
                <a:lnTo>
                  <a:pt x="7668" y="630"/>
                </a:lnTo>
                <a:lnTo>
                  <a:pt x="7656" y="594"/>
                </a:lnTo>
                <a:lnTo>
                  <a:pt x="7668" y="588"/>
                </a:lnTo>
                <a:lnTo>
                  <a:pt x="7686" y="612"/>
                </a:lnTo>
                <a:lnTo>
                  <a:pt x="7686" y="594"/>
                </a:lnTo>
                <a:lnTo>
                  <a:pt x="7674" y="582"/>
                </a:lnTo>
                <a:lnTo>
                  <a:pt x="7686" y="570"/>
                </a:lnTo>
                <a:lnTo>
                  <a:pt x="7686" y="558"/>
                </a:lnTo>
                <a:lnTo>
                  <a:pt x="7668" y="570"/>
                </a:lnTo>
                <a:lnTo>
                  <a:pt x="7668" y="570"/>
                </a:lnTo>
                <a:lnTo>
                  <a:pt x="7650" y="576"/>
                </a:lnTo>
                <a:lnTo>
                  <a:pt x="7626" y="474"/>
                </a:lnTo>
                <a:lnTo>
                  <a:pt x="7638" y="462"/>
                </a:lnTo>
                <a:lnTo>
                  <a:pt x="7686" y="552"/>
                </a:lnTo>
                <a:lnTo>
                  <a:pt x="7686" y="534"/>
                </a:lnTo>
                <a:lnTo>
                  <a:pt x="7644" y="456"/>
                </a:lnTo>
                <a:lnTo>
                  <a:pt x="7686" y="420"/>
                </a:lnTo>
                <a:lnTo>
                  <a:pt x="7686" y="408"/>
                </a:lnTo>
                <a:lnTo>
                  <a:pt x="7644" y="444"/>
                </a:lnTo>
                <a:lnTo>
                  <a:pt x="7614" y="396"/>
                </a:lnTo>
                <a:lnTo>
                  <a:pt x="7686" y="318"/>
                </a:lnTo>
                <a:lnTo>
                  <a:pt x="7686" y="306"/>
                </a:lnTo>
                <a:lnTo>
                  <a:pt x="7614" y="390"/>
                </a:lnTo>
                <a:lnTo>
                  <a:pt x="7584" y="336"/>
                </a:lnTo>
                <a:lnTo>
                  <a:pt x="7686" y="252"/>
                </a:lnTo>
                <a:lnTo>
                  <a:pt x="7686" y="240"/>
                </a:lnTo>
                <a:lnTo>
                  <a:pt x="7578" y="330"/>
                </a:lnTo>
                <a:lnTo>
                  <a:pt x="7578" y="318"/>
                </a:lnTo>
                <a:lnTo>
                  <a:pt x="7686" y="210"/>
                </a:lnTo>
                <a:lnTo>
                  <a:pt x="7686" y="198"/>
                </a:lnTo>
                <a:lnTo>
                  <a:pt x="7578" y="306"/>
                </a:lnTo>
                <a:lnTo>
                  <a:pt x="7530" y="156"/>
                </a:lnTo>
                <a:lnTo>
                  <a:pt x="7638" y="60"/>
                </a:lnTo>
                <a:lnTo>
                  <a:pt x="7686" y="180"/>
                </a:lnTo>
                <a:lnTo>
                  <a:pt x="7686" y="156"/>
                </a:lnTo>
                <a:lnTo>
                  <a:pt x="7644" y="54"/>
                </a:lnTo>
                <a:lnTo>
                  <a:pt x="7674" y="30"/>
                </a:lnTo>
                <a:lnTo>
                  <a:pt x="7686" y="96"/>
                </a:lnTo>
                <a:lnTo>
                  <a:pt x="7686" y="54"/>
                </a:lnTo>
                <a:lnTo>
                  <a:pt x="7680" y="18"/>
                </a:lnTo>
                <a:lnTo>
                  <a:pt x="7686" y="12"/>
                </a:lnTo>
                <a:lnTo>
                  <a:pt x="7686" y="0"/>
                </a:lnTo>
                <a:close/>
                <a:moveTo>
                  <a:pt x="7518" y="144"/>
                </a:moveTo>
                <a:lnTo>
                  <a:pt x="7524" y="156"/>
                </a:lnTo>
                <a:lnTo>
                  <a:pt x="7500" y="174"/>
                </a:lnTo>
                <a:lnTo>
                  <a:pt x="7500" y="168"/>
                </a:lnTo>
                <a:lnTo>
                  <a:pt x="7518" y="144"/>
                </a:lnTo>
                <a:close/>
                <a:moveTo>
                  <a:pt x="7638" y="948"/>
                </a:moveTo>
                <a:lnTo>
                  <a:pt x="7578" y="984"/>
                </a:lnTo>
                <a:lnTo>
                  <a:pt x="7506" y="900"/>
                </a:lnTo>
                <a:lnTo>
                  <a:pt x="7506" y="900"/>
                </a:lnTo>
                <a:lnTo>
                  <a:pt x="7524" y="882"/>
                </a:lnTo>
                <a:lnTo>
                  <a:pt x="7614" y="924"/>
                </a:lnTo>
                <a:lnTo>
                  <a:pt x="7632" y="930"/>
                </a:lnTo>
                <a:lnTo>
                  <a:pt x="7638" y="948"/>
                </a:lnTo>
                <a:close/>
                <a:moveTo>
                  <a:pt x="7656" y="4540"/>
                </a:moveTo>
                <a:lnTo>
                  <a:pt x="7644" y="4588"/>
                </a:lnTo>
                <a:lnTo>
                  <a:pt x="7560" y="4564"/>
                </a:lnTo>
                <a:lnTo>
                  <a:pt x="7590" y="4504"/>
                </a:lnTo>
                <a:lnTo>
                  <a:pt x="7626" y="4522"/>
                </a:lnTo>
                <a:lnTo>
                  <a:pt x="7656" y="4540"/>
                </a:lnTo>
                <a:close/>
                <a:moveTo>
                  <a:pt x="7674" y="5062"/>
                </a:moveTo>
                <a:lnTo>
                  <a:pt x="7608" y="5104"/>
                </a:lnTo>
                <a:lnTo>
                  <a:pt x="7554" y="5068"/>
                </a:lnTo>
                <a:lnTo>
                  <a:pt x="7638" y="5020"/>
                </a:lnTo>
                <a:lnTo>
                  <a:pt x="7674" y="5056"/>
                </a:lnTo>
                <a:lnTo>
                  <a:pt x="7674" y="5062"/>
                </a:lnTo>
                <a:close/>
                <a:moveTo>
                  <a:pt x="7506" y="5692"/>
                </a:moveTo>
                <a:lnTo>
                  <a:pt x="7476" y="5638"/>
                </a:lnTo>
                <a:lnTo>
                  <a:pt x="7548" y="5560"/>
                </a:lnTo>
                <a:lnTo>
                  <a:pt x="7548" y="5560"/>
                </a:lnTo>
                <a:lnTo>
                  <a:pt x="7518" y="5698"/>
                </a:lnTo>
                <a:lnTo>
                  <a:pt x="7506" y="5692"/>
                </a:lnTo>
                <a:close/>
                <a:moveTo>
                  <a:pt x="7416" y="5548"/>
                </a:moveTo>
                <a:lnTo>
                  <a:pt x="7428" y="5506"/>
                </a:lnTo>
                <a:lnTo>
                  <a:pt x="7542" y="5554"/>
                </a:lnTo>
                <a:lnTo>
                  <a:pt x="7470" y="5626"/>
                </a:lnTo>
                <a:lnTo>
                  <a:pt x="7416" y="5548"/>
                </a:lnTo>
                <a:close/>
                <a:moveTo>
                  <a:pt x="7464" y="5638"/>
                </a:moveTo>
                <a:lnTo>
                  <a:pt x="7440" y="5656"/>
                </a:lnTo>
                <a:lnTo>
                  <a:pt x="7398" y="5632"/>
                </a:lnTo>
                <a:lnTo>
                  <a:pt x="7416" y="5560"/>
                </a:lnTo>
                <a:lnTo>
                  <a:pt x="7464" y="5638"/>
                </a:lnTo>
                <a:close/>
                <a:moveTo>
                  <a:pt x="7314" y="5590"/>
                </a:moveTo>
                <a:lnTo>
                  <a:pt x="7224" y="5542"/>
                </a:lnTo>
                <a:lnTo>
                  <a:pt x="7242" y="5494"/>
                </a:lnTo>
                <a:lnTo>
                  <a:pt x="7302" y="5452"/>
                </a:lnTo>
                <a:lnTo>
                  <a:pt x="7362" y="5476"/>
                </a:lnTo>
                <a:lnTo>
                  <a:pt x="7374" y="5488"/>
                </a:lnTo>
                <a:lnTo>
                  <a:pt x="7350" y="5554"/>
                </a:lnTo>
                <a:lnTo>
                  <a:pt x="7314" y="5590"/>
                </a:lnTo>
                <a:close/>
                <a:moveTo>
                  <a:pt x="7344" y="5572"/>
                </a:moveTo>
                <a:lnTo>
                  <a:pt x="7332" y="5602"/>
                </a:lnTo>
                <a:lnTo>
                  <a:pt x="7320" y="5590"/>
                </a:lnTo>
                <a:lnTo>
                  <a:pt x="7344" y="5572"/>
                </a:lnTo>
                <a:close/>
                <a:moveTo>
                  <a:pt x="7002" y="5560"/>
                </a:moveTo>
                <a:lnTo>
                  <a:pt x="6984" y="5524"/>
                </a:lnTo>
                <a:lnTo>
                  <a:pt x="7044" y="5482"/>
                </a:lnTo>
                <a:lnTo>
                  <a:pt x="7008" y="5566"/>
                </a:lnTo>
                <a:lnTo>
                  <a:pt x="7002" y="5560"/>
                </a:lnTo>
                <a:close/>
                <a:moveTo>
                  <a:pt x="6607" y="5584"/>
                </a:moveTo>
                <a:lnTo>
                  <a:pt x="6595" y="5554"/>
                </a:lnTo>
                <a:lnTo>
                  <a:pt x="6643" y="5476"/>
                </a:lnTo>
                <a:lnTo>
                  <a:pt x="6715" y="5524"/>
                </a:lnTo>
                <a:lnTo>
                  <a:pt x="6607" y="5584"/>
                </a:lnTo>
                <a:lnTo>
                  <a:pt x="6607" y="5584"/>
                </a:lnTo>
                <a:close/>
                <a:moveTo>
                  <a:pt x="6235" y="5596"/>
                </a:moveTo>
                <a:lnTo>
                  <a:pt x="6211" y="5464"/>
                </a:lnTo>
                <a:lnTo>
                  <a:pt x="6259" y="5452"/>
                </a:lnTo>
                <a:lnTo>
                  <a:pt x="6361" y="5548"/>
                </a:lnTo>
                <a:lnTo>
                  <a:pt x="6247" y="5602"/>
                </a:lnTo>
                <a:lnTo>
                  <a:pt x="6235" y="5596"/>
                </a:lnTo>
                <a:close/>
                <a:moveTo>
                  <a:pt x="4239" y="5596"/>
                </a:moveTo>
                <a:lnTo>
                  <a:pt x="4143" y="5416"/>
                </a:lnTo>
                <a:lnTo>
                  <a:pt x="4155" y="5392"/>
                </a:lnTo>
                <a:lnTo>
                  <a:pt x="4454" y="5350"/>
                </a:lnTo>
                <a:lnTo>
                  <a:pt x="4383" y="5512"/>
                </a:lnTo>
                <a:lnTo>
                  <a:pt x="4239" y="5596"/>
                </a:lnTo>
                <a:close/>
                <a:moveTo>
                  <a:pt x="4377" y="5524"/>
                </a:moveTo>
                <a:lnTo>
                  <a:pt x="4341" y="5608"/>
                </a:lnTo>
                <a:lnTo>
                  <a:pt x="4257" y="5626"/>
                </a:lnTo>
                <a:lnTo>
                  <a:pt x="4245" y="5602"/>
                </a:lnTo>
                <a:lnTo>
                  <a:pt x="4377" y="5524"/>
                </a:lnTo>
                <a:close/>
                <a:moveTo>
                  <a:pt x="2824" y="5620"/>
                </a:moveTo>
                <a:lnTo>
                  <a:pt x="2824" y="5578"/>
                </a:lnTo>
                <a:lnTo>
                  <a:pt x="2866" y="5572"/>
                </a:lnTo>
                <a:lnTo>
                  <a:pt x="2824" y="5620"/>
                </a:lnTo>
                <a:lnTo>
                  <a:pt x="2824" y="5620"/>
                </a:lnTo>
                <a:close/>
                <a:moveTo>
                  <a:pt x="2824" y="5572"/>
                </a:moveTo>
                <a:lnTo>
                  <a:pt x="2836" y="5422"/>
                </a:lnTo>
                <a:lnTo>
                  <a:pt x="2944" y="5482"/>
                </a:lnTo>
                <a:lnTo>
                  <a:pt x="2872" y="5566"/>
                </a:lnTo>
                <a:lnTo>
                  <a:pt x="2824" y="5572"/>
                </a:lnTo>
                <a:close/>
                <a:moveTo>
                  <a:pt x="2278" y="5650"/>
                </a:moveTo>
                <a:lnTo>
                  <a:pt x="2278" y="5632"/>
                </a:lnTo>
                <a:lnTo>
                  <a:pt x="2290" y="5638"/>
                </a:lnTo>
                <a:lnTo>
                  <a:pt x="2278" y="5650"/>
                </a:lnTo>
                <a:lnTo>
                  <a:pt x="2278" y="5650"/>
                </a:lnTo>
                <a:close/>
                <a:moveTo>
                  <a:pt x="2284" y="5626"/>
                </a:moveTo>
                <a:lnTo>
                  <a:pt x="2308" y="5506"/>
                </a:lnTo>
                <a:lnTo>
                  <a:pt x="2452" y="5470"/>
                </a:lnTo>
                <a:lnTo>
                  <a:pt x="2296" y="5632"/>
                </a:lnTo>
                <a:lnTo>
                  <a:pt x="2284" y="5626"/>
                </a:lnTo>
                <a:close/>
                <a:moveTo>
                  <a:pt x="1601" y="5686"/>
                </a:moveTo>
                <a:lnTo>
                  <a:pt x="1607" y="5686"/>
                </a:lnTo>
                <a:lnTo>
                  <a:pt x="1613" y="5686"/>
                </a:lnTo>
                <a:lnTo>
                  <a:pt x="1607" y="5686"/>
                </a:lnTo>
                <a:lnTo>
                  <a:pt x="1601" y="5686"/>
                </a:lnTo>
                <a:close/>
                <a:moveTo>
                  <a:pt x="648" y="1200"/>
                </a:moveTo>
                <a:lnTo>
                  <a:pt x="1025" y="1170"/>
                </a:lnTo>
                <a:lnTo>
                  <a:pt x="1073" y="1194"/>
                </a:lnTo>
                <a:lnTo>
                  <a:pt x="1145" y="1302"/>
                </a:lnTo>
                <a:lnTo>
                  <a:pt x="971" y="1500"/>
                </a:lnTo>
                <a:lnTo>
                  <a:pt x="701" y="1272"/>
                </a:lnTo>
                <a:lnTo>
                  <a:pt x="648" y="1200"/>
                </a:lnTo>
                <a:close/>
                <a:moveTo>
                  <a:pt x="671" y="1254"/>
                </a:moveTo>
                <a:lnTo>
                  <a:pt x="618" y="1200"/>
                </a:lnTo>
                <a:lnTo>
                  <a:pt x="636" y="1200"/>
                </a:lnTo>
                <a:lnTo>
                  <a:pt x="671" y="1254"/>
                </a:lnTo>
                <a:close/>
                <a:moveTo>
                  <a:pt x="1505" y="294"/>
                </a:moveTo>
                <a:lnTo>
                  <a:pt x="1565" y="372"/>
                </a:lnTo>
                <a:lnTo>
                  <a:pt x="1517" y="414"/>
                </a:lnTo>
                <a:lnTo>
                  <a:pt x="1361" y="294"/>
                </a:lnTo>
                <a:lnTo>
                  <a:pt x="1367" y="282"/>
                </a:lnTo>
                <a:lnTo>
                  <a:pt x="1505" y="294"/>
                </a:lnTo>
                <a:close/>
                <a:moveTo>
                  <a:pt x="1379" y="276"/>
                </a:moveTo>
                <a:lnTo>
                  <a:pt x="1451" y="222"/>
                </a:lnTo>
                <a:lnTo>
                  <a:pt x="1499" y="282"/>
                </a:lnTo>
                <a:lnTo>
                  <a:pt x="1379" y="276"/>
                </a:lnTo>
                <a:close/>
                <a:moveTo>
                  <a:pt x="2260" y="54"/>
                </a:moveTo>
                <a:lnTo>
                  <a:pt x="2284" y="96"/>
                </a:lnTo>
                <a:lnTo>
                  <a:pt x="2278" y="126"/>
                </a:lnTo>
                <a:lnTo>
                  <a:pt x="2230" y="186"/>
                </a:lnTo>
                <a:lnTo>
                  <a:pt x="2194" y="180"/>
                </a:lnTo>
                <a:lnTo>
                  <a:pt x="2188" y="180"/>
                </a:lnTo>
                <a:lnTo>
                  <a:pt x="2164" y="270"/>
                </a:lnTo>
                <a:lnTo>
                  <a:pt x="2122" y="324"/>
                </a:lnTo>
                <a:lnTo>
                  <a:pt x="2026" y="318"/>
                </a:lnTo>
                <a:lnTo>
                  <a:pt x="2260" y="54"/>
                </a:lnTo>
                <a:lnTo>
                  <a:pt x="2260" y="54"/>
                </a:lnTo>
                <a:close/>
                <a:moveTo>
                  <a:pt x="2356" y="126"/>
                </a:moveTo>
                <a:lnTo>
                  <a:pt x="2332" y="162"/>
                </a:lnTo>
                <a:lnTo>
                  <a:pt x="2326" y="150"/>
                </a:lnTo>
                <a:lnTo>
                  <a:pt x="2398" y="42"/>
                </a:lnTo>
                <a:lnTo>
                  <a:pt x="2356" y="126"/>
                </a:lnTo>
                <a:close/>
                <a:moveTo>
                  <a:pt x="3849" y="384"/>
                </a:moveTo>
                <a:lnTo>
                  <a:pt x="3897" y="444"/>
                </a:lnTo>
                <a:lnTo>
                  <a:pt x="3711" y="432"/>
                </a:lnTo>
                <a:lnTo>
                  <a:pt x="3687" y="318"/>
                </a:lnTo>
                <a:lnTo>
                  <a:pt x="3849" y="384"/>
                </a:lnTo>
                <a:close/>
                <a:moveTo>
                  <a:pt x="3681" y="312"/>
                </a:moveTo>
                <a:lnTo>
                  <a:pt x="3645" y="150"/>
                </a:lnTo>
                <a:lnTo>
                  <a:pt x="3675" y="144"/>
                </a:lnTo>
                <a:lnTo>
                  <a:pt x="3843" y="372"/>
                </a:lnTo>
                <a:lnTo>
                  <a:pt x="3681" y="312"/>
                </a:lnTo>
                <a:close/>
                <a:moveTo>
                  <a:pt x="4454" y="348"/>
                </a:moveTo>
                <a:lnTo>
                  <a:pt x="4526" y="486"/>
                </a:lnTo>
                <a:lnTo>
                  <a:pt x="4371" y="480"/>
                </a:lnTo>
                <a:lnTo>
                  <a:pt x="4365" y="306"/>
                </a:lnTo>
                <a:lnTo>
                  <a:pt x="4454" y="348"/>
                </a:lnTo>
                <a:close/>
                <a:moveTo>
                  <a:pt x="4365" y="300"/>
                </a:moveTo>
                <a:lnTo>
                  <a:pt x="4365" y="180"/>
                </a:lnTo>
                <a:lnTo>
                  <a:pt x="4448" y="336"/>
                </a:lnTo>
                <a:lnTo>
                  <a:pt x="4365" y="300"/>
                </a:lnTo>
                <a:close/>
                <a:moveTo>
                  <a:pt x="5677" y="318"/>
                </a:moveTo>
                <a:lnTo>
                  <a:pt x="5803" y="420"/>
                </a:lnTo>
                <a:lnTo>
                  <a:pt x="5803" y="450"/>
                </a:lnTo>
                <a:lnTo>
                  <a:pt x="5803" y="510"/>
                </a:lnTo>
                <a:lnTo>
                  <a:pt x="5791" y="576"/>
                </a:lnTo>
                <a:lnTo>
                  <a:pt x="5719" y="570"/>
                </a:lnTo>
                <a:lnTo>
                  <a:pt x="5648" y="522"/>
                </a:lnTo>
                <a:lnTo>
                  <a:pt x="5648" y="510"/>
                </a:lnTo>
                <a:lnTo>
                  <a:pt x="5677" y="318"/>
                </a:lnTo>
                <a:close/>
                <a:moveTo>
                  <a:pt x="5648" y="462"/>
                </a:moveTo>
                <a:lnTo>
                  <a:pt x="5642" y="288"/>
                </a:lnTo>
                <a:lnTo>
                  <a:pt x="5671" y="312"/>
                </a:lnTo>
                <a:lnTo>
                  <a:pt x="5648" y="462"/>
                </a:lnTo>
                <a:close/>
                <a:moveTo>
                  <a:pt x="7572" y="666"/>
                </a:moveTo>
                <a:lnTo>
                  <a:pt x="7542" y="666"/>
                </a:lnTo>
                <a:lnTo>
                  <a:pt x="7536" y="648"/>
                </a:lnTo>
                <a:lnTo>
                  <a:pt x="7596" y="642"/>
                </a:lnTo>
                <a:lnTo>
                  <a:pt x="7596" y="642"/>
                </a:lnTo>
                <a:lnTo>
                  <a:pt x="7572" y="666"/>
                </a:lnTo>
                <a:close/>
                <a:moveTo>
                  <a:pt x="7596" y="654"/>
                </a:moveTo>
                <a:lnTo>
                  <a:pt x="7608" y="666"/>
                </a:lnTo>
                <a:lnTo>
                  <a:pt x="7584" y="666"/>
                </a:lnTo>
                <a:lnTo>
                  <a:pt x="7596" y="654"/>
                </a:lnTo>
                <a:close/>
                <a:moveTo>
                  <a:pt x="7620" y="918"/>
                </a:moveTo>
                <a:lnTo>
                  <a:pt x="7620" y="912"/>
                </a:lnTo>
                <a:lnTo>
                  <a:pt x="7626" y="918"/>
                </a:lnTo>
                <a:lnTo>
                  <a:pt x="7626" y="918"/>
                </a:lnTo>
                <a:lnTo>
                  <a:pt x="7620" y="918"/>
                </a:lnTo>
                <a:close/>
                <a:moveTo>
                  <a:pt x="7608" y="1823"/>
                </a:moveTo>
                <a:lnTo>
                  <a:pt x="7596" y="1817"/>
                </a:lnTo>
                <a:lnTo>
                  <a:pt x="7608" y="1823"/>
                </a:lnTo>
                <a:lnTo>
                  <a:pt x="7620" y="1829"/>
                </a:lnTo>
                <a:lnTo>
                  <a:pt x="7608" y="1823"/>
                </a:lnTo>
                <a:close/>
                <a:moveTo>
                  <a:pt x="7518" y="4762"/>
                </a:moveTo>
                <a:lnTo>
                  <a:pt x="7488" y="4744"/>
                </a:lnTo>
                <a:lnTo>
                  <a:pt x="7500" y="4714"/>
                </a:lnTo>
                <a:lnTo>
                  <a:pt x="7596" y="4792"/>
                </a:lnTo>
                <a:lnTo>
                  <a:pt x="7596" y="4798"/>
                </a:lnTo>
                <a:lnTo>
                  <a:pt x="7518" y="4762"/>
                </a:lnTo>
                <a:close/>
                <a:moveTo>
                  <a:pt x="7590" y="4804"/>
                </a:moveTo>
                <a:lnTo>
                  <a:pt x="7590" y="4810"/>
                </a:lnTo>
                <a:lnTo>
                  <a:pt x="7584" y="4804"/>
                </a:lnTo>
                <a:lnTo>
                  <a:pt x="7590" y="4804"/>
                </a:lnTo>
                <a:close/>
                <a:moveTo>
                  <a:pt x="7524" y="5074"/>
                </a:moveTo>
                <a:lnTo>
                  <a:pt x="7512" y="5080"/>
                </a:lnTo>
                <a:lnTo>
                  <a:pt x="7518" y="5056"/>
                </a:lnTo>
                <a:lnTo>
                  <a:pt x="7530" y="5062"/>
                </a:lnTo>
                <a:lnTo>
                  <a:pt x="7524" y="5074"/>
                </a:lnTo>
                <a:close/>
                <a:moveTo>
                  <a:pt x="7536" y="5068"/>
                </a:moveTo>
                <a:lnTo>
                  <a:pt x="7536" y="5068"/>
                </a:lnTo>
                <a:lnTo>
                  <a:pt x="7536" y="5068"/>
                </a:lnTo>
                <a:lnTo>
                  <a:pt x="7536" y="5068"/>
                </a:lnTo>
                <a:close/>
                <a:moveTo>
                  <a:pt x="7500" y="5170"/>
                </a:moveTo>
                <a:lnTo>
                  <a:pt x="7476" y="5188"/>
                </a:lnTo>
                <a:lnTo>
                  <a:pt x="7506" y="5104"/>
                </a:lnTo>
                <a:lnTo>
                  <a:pt x="7512" y="5116"/>
                </a:lnTo>
                <a:lnTo>
                  <a:pt x="7500" y="5170"/>
                </a:lnTo>
                <a:close/>
                <a:moveTo>
                  <a:pt x="7524" y="5122"/>
                </a:moveTo>
                <a:lnTo>
                  <a:pt x="7542" y="5146"/>
                </a:lnTo>
                <a:lnTo>
                  <a:pt x="7512" y="5164"/>
                </a:lnTo>
                <a:lnTo>
                  <a:pt x="7524" y="5122"/>
                </a:lnTo>
                <a:close/>
                <a:moveTo>
                  <a:pt x="7368" y="5470"/>
                </a:moveTo>
                <a:lnTo>
                  <a:pt x="7338" y="5422"/>
                </a:lnTo>
                <a:lnTo>
                  <a:pt x="7410" y="5368"/>
                </a:lnTo>
                <a:lnTo>
                  <a:pt x="7374" y="5470"/>
                </a:lnTo>
                <a:lnTo>
                  <a:pt x="7368" y="5470"/>
                </a:lnTo>
                <a:close/>
                <a:moveTo>
                  <a:pt x="7188" y="5524"/>
                </a:moveTo>
                <a:lnTo>
                  <a:pt x="7182" y="5518"/>
                </a:lnTo>
                <a:lnTo>
                  <a:pt x="7176" y="5512"/>
                </a:lnTo>
                <a:lnTo>
                  <a:pt x="7218" y="5410"/>
                </a:lnTo>
                <a:lnTo>
                  <a:pt x="7254" y="5428"/>
                </a:lnTo>
                <a:lnTo>
                  <a:pt x="7236" y="5488"/>
                </a:lnTo>
                <a:lnTo>
                  <a:pt x="7188" y="5524"/>
                </a:lnTo>
                <a:close/>
                <a:moveTo>
                  <a:pt x="7230" y="5506"/>
                </a:moveTo>
                <a:lnTo>
                  <a:pt x="7218" y="5536"/>
                </a:lnTo>
                <a:lnTo>
                  <a:pt x="7200" y="5530"/>
                </a:lnTo>
                <a:lnTo>
                  <a:pt x="7230" y="5506"/>
                </a:lnTo>
                <a:close/>
                <a:moveTo>
                  <a:pt x="6739" y="5398"/>
                </a:moveTo>
                <a:lnTo>
                  <a:pt x="6733" y="5386"/>
                </a:lnTo>
                <a:lnTo>
                  <a:pt x="6829" y="5344"/>
                </a:lnTo>
                <a:lnTo>
                  <a:pt x="6901" y="5380"/>
                </a:lnTo>
                <a:lnTo>
                  <a:pt x="6871" y="5440"/>
                </a:lnTo>
                <a:lnTo>
                  <a:pt x="6835" y="5458"/>
                </a:lnTo>
                <a:lnTo>
                  <a:pt x="6739" y="5398"/>
                </a:lnTo>
                <a:close/>
                <a:moveTo>
                  <a:pt x="6823" y="5464"/>
                </a:moveTo>
                <a:lnTo>
                  <a:pt x="6769" y="5494"/>
                </a:lnTo>
                <a:lnTo>
                  <a:pt x="6745" y="5410"/>
                </a:lnTo>
                <a:lnTo>
                  <a:pt x="6823" y="5464"/>
                </a:lnTo>
                <a:close/>
                <a:moveTo>
                  <a:pt x="6193" y="5464"/>
                </a:moveTo>
                <a:lnTo>
                  <a:pt x="6181" y="5374"/>
                </a:lnTo>
                <a:lnTo>
                  <a:pt x="6187" y="5386"/>
                </a:lnTo>
                <a:lnTo>
                  <a:pt x="6205" y="5458"/>
                </a:lnTo>
                <a:lnTo>
                  <a:pt x="6199" y="5464"/>
                </a:lnTo>
                <a:lnTo>
                  <a:pt x="6193" y="5464"/>
                </a:lnTo>
                <a:close/>
                <a:moveTo>
                  <a:pt x="6007" y="5536"/>
                </a:moveTo>
                <a:lnTo>
                  <a:pt x="6001" y="5530"/>
                </a:lnTo>
                <a:lnTo>
                  <a:pt x="6001" y="5410"/>
                </a:lnTo>
                <a:lnTo>
                  <a:pt x="6001" y="5410"/>
                </a:lnTo>
                <a:lnTo>
                  <a:pt x="6013" y="5530"/>
                </a:lnTo>
                <a:lnTo>
                  <a:pt x="6007" y="5536"/>
                </a:lnTo>
                <a:close/>
                <a:moveTo>
                  <a:pt x="6019" y="5542"/>
                </a:moveTo>
                <a:lnTo>
                  <a:pt x="6019" y="5548"/>
                </a:lnTo>
                <a:lnTo>
                  <a:pt x="6013" y="5542"/>
                </a:lnTo>
                <a:lnTo>
                  <a:pt x="6019" y="5542"/>
                </a:lnTo>
                <a:close/>
                <a:moveTo>
                  <a:pt x="5791" y="5446"/>
                </a:moveTo>
                <a:lnTo>
                  <a:pt x="5755" y="5392"/>
                </a:lnTo>
                <a:lnTo>
                  <a:pt x="5803" y="5338"/>
                </a:lnTo>
                <a:lnTo>
                  <a:pt x="5809" y="5440"/>
                </a:lnTo>
                <a:lnTo>
                  <a:pt x="5791" y="5446"/>
                </a:lnTo>
                <a:close/>
                <a:moveTo>
                  <a:pt x="5809" y="5452"/>
                </a:moveTo>
                <a:lnTo>
                  <a:pt x="5809" y="5476"/>
                </a:lnTo>
                <a:lnTo>
                  <a:pt x="5797" y="5452"/>
                </a:lnTo>
                <a:lnTo>
                  <a:pt x="5809" y="5452"/>
                </a:lnTo>
                <a:close/>
                <a:moveTo>
                  <a:pt x="5126" y="5440"/>
                </a:moveTo>
                <a:lnTo>
                  <a:pt x="5102" y="5368"/>
                </a:lnTo>
                <a:lnTo>
                  <a:pt x="5210" y="5296"/>
                </a:lnTo>
                <a:lnTo>
                  <a:pt x="5180" y="5428"/>
                </a:lnTo>
                <a:lnTo>
                  <a:pt x="5126" y="5440"/>
                </a:lnTo>
                <a:close/>
                <a:moveTo>
                  <a:pt x="5180" y="5434"/>
                </a:moveTo>
                <a:lnTo>
                  <a:pt x="5162" y="5554"/>
                </a:lnTo>
                <a:lnTo>
                  <a:pt x="5126" y="5446"/>
                </a:lnTo>
                <a:lnTo>
                  <a:pt x="5180" y="5434"/>
                </a:lnTo>
                <a:close/>
                <a:moveTo>
                  <a:pt x="4952" y="5452"/>
                </a:moveTo>
                <a:lnTo>
                  <a:pt x="5000" y="5272"/>
                </a:lnTo>
                <a:lnTo>
                  <a:pt x="5066" y="5266"/>
                </a:lnTo>
                <a:lnTo>
                  <a:pt x="5096" y="5362"/>
                </a:lnTo>
                <a:lnTo>
                  <a:pt x="4952" y="5458"/>
                </a:lnTo>
                <a:lnTo>
                  <a:pt x="4952" y="5452"/>
                </a:lnTo>
                <a:close/>
                <a:moveTo>
                  <a:pt x="3609" y="5476"/>
                </a:moveTo>
                <a:lnTo>
                  <a:pt x="3603" y="5470"/>
                </a:lnTo>
                <a:lnTo>
                  <a:pt x="3609" y="5470"/>
                </a:lnTo>
                <a:lnTo>
                  <a:pt x="3615" y="5476"/>
                </a:lnTo>
                <a:lnTo>
                  <a:pt x="3609" y="5476"/>
                </a:lnTo>
                <a:close/>
                <a:moveTo>
                  <a:pt x="2314" y="5482"/>
                </a:moveTo>
                <a:lnTo>
                  <a:pt x="2368" y="5410"/>
                </a:lnTo>
                <a:lnTo>
                  <a:pt x="2470" y="5458"/>
                </a:lnTo>
                <a:lnTo>
                  <a:pt x="2464" y="5458"/>
                </a:lnTo>
                <a:lnTo>
                  <a:pt x="2308" y="5500"/>
                </a:lnTo>
                <a:lnTo>
                  <a:pt x="2314" y="5482"/>
                </a:lnTo>
                <a:close/>
                <a:moveTo>
                  <a:pt x="2302" y="5500"/>
                </a:moveTo>
                <a:lnTo>
                  <a:pt x="2296" y="5500"/>
                </a:lnTo>
                <a:lnTo>
                  <a:pt x="2302" y="5494"/>
                </a:lnTo>
                <a:lnTo>
                  <a:pt x="2302" y="5500"/>
                </a:lnTo>
                <a:close/>
                <a:moveTo>
                  <a:pt x="1871" y="5458"/>
                </a:moveTo>
                <a:lnTo>
                  <a:pt x="1811" y="5434"/>
                </a:lnTo>
                <a:lnTo>
                  <a:pt x="2002" y="5230"/>
                </a:lnTo>
                <a:lnTo>
                  <a:pt x="2068" y="5260"/>
                </a:lnTo>
                <a:lnTo>
                  <a:pt x="2056" y="5296"/>
                </a:lnTo>
                <a:lnTo>
                  <a:pt x="1871" y="5458"/>
                </a:lnTo>
                <a:close/>
                <a:moveTo>
                  <a:pt x="2050" y="5314"/>
                </a:moveTo>
                <a:lnTo>
                  <a:pt x="1996" y="5506"/>
                </a:lnTo>
                <a:lnTo>
                  <a:pt x="1883" y="5464"/>
                </a:lnTo>
                <a:lnTo>
                  <a:pt x="2050" y="5314"/>
                </a:lnTo>
                <a:close/>
                <a:moveTo>
                  <a:pt x="1709" y="5392"/>
                </a:moveTo>
                <a:lnTo>
                  <a:pt x="1781" y="5200"/>
                </a:lnTo>
                <a:lnTo>
                  <a:pt x="1901" y="5182"/>
                </a:lnTo>
                <a:lnTo>
                  <a:pt x="1996" y="5230"/>
                </a:lnTo>
                <a:lnTo>
                  <a:pt x="1805" y="5428"/>
                </a:lnTo>
                <a:lnTo>
                  <a:pt x="1709" y="5392"/>
                </a:lnTo>
                <a:close/>
                <a:moveTo>
                  <a:pt x="1799" y="5440"/>
                </a:moveTo>
                <a:lnTo>
                  <a:pt x="1631" y="5614"/>
                </a:lnTo>
                <a:lnTo>
                  <a:pt x="1709" y="5404"/>
                </a:lnTo>
                <a:lnTo>
                  <a:pt x="1799" y="5440"/>
                </a:lnTo>
                <a:close/>
                <a:moveTo>
                  <a:pt x="1385" y="5260"/>
                </a:moveTo>
                <a:lnTo>
                  <a:pt x="1385" y="5260"/>
                </a:lnTo>
                <a:lnTo>
                  <a:pt x="1391" y="5254"/>
                </a:lnTo>
                <a:lnTo>
                  <a:pt x="1415" y="5230"/>
                </a:lnTo>
                <a:lnTo>
                  <a:pt x="1397" y="5260"/>
                </a:lnTo>
                <a:lnTo>
                  <a:pt x="1385" y="5260"/>
                </a:lnTo>
                <a:close/>
                <a:moveTo>
                  <a:pt x="893" y="3479"/>
                </a:moveTo>
                <a:lnTo>
                  <a:pt x="971" y="3443"/>
                </a:lnTo>
                <a:lnTo>
                  <a:pt x="953" y="3491"/>
                </a:lnTo>
                <a:lnTo>
                  <a:pt x="893" y="3479"/>
                </a:lnTo>
                <a:lnTo>
                  <a:pt x="893" y="3479"/>
                </a:lnTo>
                <a:close/>
                <a:moveTo>
                  <a:pt x="857" y="3011"/>
                </a:moveTo>
                <a:lnTo>
                  <a:pt x="971" y="2969"/>
                </a:lnTo>
                <a:lnTo>
                  <a:pt x="935" y="3029"/>
                </a:lnTo>
                <a:lnTo>
                  <a:pt x="857" y="3017"/>
                </a:lnTo>
                <a:lnTo>
                  <a:pt x="857" y="3011"/>
                </a:lnTo>
                <a:close/>
                <a:moveTo>
                  <a:pt x="887" y="2081"/>
                </a:moveTo>
                <a:lnTo>
                  <a:pt x="1043" y="2045"/>
                </a:lnTo>
                <a:lnTo>
                  <a:pt x="995" y="2123"/>
                </a:lnTo>
                <a:lnTo>
                  <a:pt x="887" y="2087"/>
                </a:lnTo>
                <a:lnTo>
                  <a:pt x="887" y="2081"/>
                </a:lnTo>
                <a:close/>
                <a:moveTo>
                  <a:pt x="953" y="1625"/>
                </a:moveTo>
                <a:lnTo>
                  <a:pt x="1079" y="1601"/>
                </a:lnTo>
                <a:lnTo>
                  <a:pt x="1115" y="1631"/>
                </a:lnTo>
                <a:lnTo>
                  <a:pt x="1079" y="1679"/>
                </a:lnTo>
                <a:lnTo>
                  <a:pt x="959" y="1625"/>
                </a:lnTo>
                <a:lnTo>
                  <a:pt x="953" y="1625"/>
                </a:lnTo>
                <a:close/>
                <a:moveTo>
                  <a:pt x="1379" y="546"/>
                </a:moveTo>
                <a:lnTo>
                  <a:pt x="1625" y="504"/>
                </a:lnTo>
                <a:lnTo>
                  <a:pt x="1643" y="516"/>
                </a:lnTo>
                <a:lnTo>
                  <a:pt x="1445" y="708"/>
                </a:lnTo>
                <a:lnTo>
                  <a:pt x="1331" y="708"/>
                </a:lnTo>
                <a:lnTo>
                  <a:pt x="1271" y="642"/>
                </a:lnTo>
                <a:lnTo>
                  <a:pt x="1379" y="546"/>
                </a:lnTo>
                <a:close/>
                <a:moveTo>
                  <a:pt x="1265" y="636"/>
                </a:moveTo>
                <a:lnTo>
                  <a:pt x="1211" y="576"/>
                </a:lnTo>
                <a:lnTo>
                  <a:pt x="1361" y="552"/>
                </a:lnTo>
                <a:lnTo>
                  <a:pt x="1265" y="636"/>
                </a:lnTo>
                <a:close/>
                <a:moveTo>
                  <a:pt x="2230" y="198"/>
                </a:moveTo>
                <a:lnTo>
                  <a:pt x="2248" y="204"/>
                </a:lnTo>
                <a:lnTo>
                  <a:pt x="2224" y="282"/>
                </a:lnTo>
                <a:lnTo>
                  <a:pt x="2194" y="330"/>
                </a:lnTo>
                <a:lnTo>
                  <a:pt x="2158" y="330"/>
                </a:lnTo>
                <a:lnTo>
                  <a:pt x="2176" y="276"/>
                </a:lnTo>
                <a:lnTo>
                  <a:pt x="2230" y="198"/>
                </a:lnTo>
                <a:close/>
                <a:moveTo>
                  <a:pt x="2182" y="252"/>
                </a:moveTo>
                <a:lnTo>
                  <a:pt x="2194" y="186"/>
                </a:lnTo>
                <a:lnTo>
                  <a:pt x="2224" y="198"/>
                </a:lnTo>
                <a:lnTo>
                  <a:pt x="2182" y="252"/>
                </a:lnTo>
                <a:close/>
                <a:moveTo>
                  <a:pt x="2236" y="192"/>
                </a:moveTo>
                <a:lnTo>
                  <a:pt x="2272" y="150"/>
                </a:lnTo>
                <a:lnTo>
                  <a:pt x="2254" y="198"/>
                </a:lnTo>
                <a:lnTo>
                  <a:pt x="2236" y="192"/>
                </a:lnTo>
                <a:close/>
                <a:moveTo>
                  <a:pt x="2320" y="156"/>
                </a:moveTo>
                <a:lnTo>
                  <a:pt x="2326" y="174"/>
                </a:lnTo>
                <a:lnTo>
                  <a:pt x="2308" y="210"/>
                </a:lnTo>
                <a:lnTo>
                  <a:pt x="2296" y="210"/>
                </a:lnTo>
                <a:lnTo>
                  <a:pt x="2320" y="156"/>
                </a:lnTo>
                <a:lnTo>
                  <a:pt x="2320" y="156"/>
                </a:lnTo>
                <a:close/>
                <a:moveTo>
                  <a:pt x="2584" y="366"/>
                </a:moveTo>
                <a:lnTo>
                  <a:pt x="2524" y="504"/>
                </a:lnTo>
                <a:lnTo>
                  <a:pt x="2446" y="360"/>
                </a:lnTo>
                <a:lnTo>
                  <a:pt x="2458" y="360"/>
                </a:lnTo>
                <a:lnTo>
                  <a:pt x="2584" y="366"/>
                </a:lnTo>
                <a:close/>
                <a:moveTo>
                  <a:pt x="2494" y="354"/>
                </a:moveTo>
                <a:lnTo>
                  <a:pt x="2602" y="336"/>
                </a:lnTo>
                <a:lnTo>
                  <a:pt x="2590" y="360"/>
                </a:lnTo>
                <a:lnTo>
                  <a:pt x="2494" y="354"/>
                </a:lnTo>
                <a:close/>
                <a:moveTo>
                  <a:pt x="3513" y="426"/>
                </a:moveTo>
                <a:lnTo>
                  <a:pt x="3675" y="624"/>
                </a:lnTo>
                <a:lnTo>
                  <a:pt x="3489" y="564"/>
                </a:lnTo>
                <a:lnTo>
                  <a:pt x="3447" y="426"/>
                </a:lnTo>
                <a:lnTo>
                  <a:pt x="3513" y="426"/>
                </a:lnTo>
                <a:close/>
                <a:moveTo>
                  <a:pt x="3447" y="414"/>
                </a:moveTo>
                <a:lnTo>
                  <a:pt x="3417" y="318"/>
                </a:lnTo>
                <a:lnTo>
                  <a:pt x="3501" y="420"/>
                </a:lnTo>
                <a:lnTo>
                  <a:pt x="3447" y="414"/>
                </a:lnTo>
                <a:close/>
                <a:moveTo>
                  <a:pt x="4245" y="480"/>
                </a:moveTo>
                <a:lnTo>
                  <a:pt x="4281" y="540"/>
                </a:lnTo>
                <a:lnTo>
                  <a:pt x="4167" y="498"/>
                </a:lnTo>
                <a:lnTo>
                  <a:pt x="4167" y="474"/>
                </a:lnTo>
                <a:lnTo>
                  <a:pt x="4245" y="480"/>
                </a:lnTo>
                <a:close/>
                <a:moveTo>
                  <a:pt x="4167" y="462"/>
                </a:moveTo>
                <a:lnTo>
                  <a:pt x="4155" y="336"/>
                </a:lnTo>
                <a:lnTo>
                  <a:pt x="4239" y="468"/>
                </a:lnTo>
                <a:lnTo>
                  <a:pt x="4167" y="462"/>
                </a:lnTo>
                <a:close/>
                <a:moveTo>
                  <a:pt x="4796" y="516"/>
                </a:moveTo>
                <a:lnTo>
                  <a:pt x="4868" y="684"/>
                </a:lnTo>
                <a:lnTo>
                  <a:pt x="4694" y="684"/>
                </a:lnTo>
                <a:lnTo>
                  <a:pt x="4718" y="510"/>
                </a:lnTo>
                <a:lnTo>
                  <a:pt x="4796" y="516"/>
                </a:lnTo>
                <a:close/>
                <a:moveTo>
                  <a:pt x="4724" y="504"/>
                </a:moveTo>
                <a:lnTo>
                  <a:pt x="4724" y="480"/>
                </a:lnTo>
                <a:lnTo>
                  <a:pt x="4784" y="504"/>
                </a:lnTo>
                <a:lnTo>
                  <a:pt x="4724" y="504"/>
                </a:lnTo>
                <a:close/>
                <a:moveTo>
                  <a:pt x="5474" y="564"/>
                </a:moveTo>
                <a:lnTo>
                  <a:pt x="5480" y="624"/>
                </a:lnTo>
                <a:lnTo>
                  <a:pt x="5474" y="618"/>
                </a:lnTo>
                <a:lnTo>
                  <a:pt x="5468" y="606"/>
                </a:lnTo>
                <a:lnTo>
                  <a:pt x="5474" y="558"/>
                </a:lnTo>
                <a:lnTo>
                  <a:pt x="5474" y="564"/>
                </a:lnTo>
                <a:close/>
                <a:moveTo>
                  <a:pt x="5474" y="552"/>
                </a:moveTo>
                <a:lnTo>
                  <a:pt x="5474" y="552"/>
                </a:lnTo>
                <a:lnTo>
                  <a:pt x="5474" y="552"/>
                </a:lnTo>
                <a:lnTo>
                  <a:pt x="5474" y="552"/>
                </a:lnTo>
                <a:close/>
                <a:moveTo>
                  <a:pt x="5821" y="582"/>
                </a:moveTo>
                <a:lnTo>
                  <a:pt x="5941" y="594"/>
                </a:lnTo>
                <a:lnTo>
                  <a:pt x="5917" y="678"/>
                </a:lnTo>
                <a:lnTo>
                  <a:pt x="5887" y="678"/>
                </a:lnTo>
                <a:lnTo>
                  <a:pt x="5821" y="636"/>
                </a:lnTo>
                <a:lnTo>
                  <a:pt x="5821" y="582"/>
                </a:lnTo>
                <a:close/>
                <a:moveTo>
                  <a:pt x="5965" y="546"/>
                </a:moveTo>
                <a:lnTo>
                  <a:pt x="6025" y="588"/>
                </a:lnTo>
                <a:lnTo>
                  <a:pt x="5959" y="582"/>
                </a:lnTo>
                <a:lnTo>
                  <a:pt x="5959" y="558"/>
                </a:lnTo>
                <a:lnTo>
                  <a:pt x="5965" y="546"/>
                </a:lnTo>
                <a:close/>
                <a:moveTo>
                  <a:pt x="7440" y="576"/>
                </a:moveTo>
                <a:lnTo>
                  <a:pt x="7416" y="600"/>
                </a:lnTo>
                <a:lnTo>
                  <a:pt x="7404" y="582"/>
                </a:lnTo>
                <a:lnTo>
                  <a:pt x="7440" y="576"/>
                </a:lnTo>
                <a:lnTo>
                  <a:pt x="7440" y="576"/>
                </a:lnTo>
                <a:close/>
                <a:moveTo>
                  <a:pt x="7524" y="642"/>
                </a:moveTo>
                <a:lnTo>
                  <a:pt x="7518" y="642"/>
                </a:lnTo>
                <a:lnTo>
                  <a:pt x="7488" y="606"/>
                </a:lnTo>
                <a:lnTo>
                  <a:pt x="7512" y="606"/>
                </a:lnTo>
                <a:lnTo>
                  <a:pt x="7524" y="642"/>
                </a:lnTo>
                <a:close/>
                <a:moveTo>
                  <a:pt x="7518" y="606"/>
                </a:moveTo>
                <a:lnTo>
                  <a:pt x="7566" y="594"/>
                </a:lnTo>
                <a:lnTo>
                  <a:pt x="7590" y="636"/>
                </a:lnTo>
                <a:lnTo>
                  <a:pt x="7536" y="642"/>
                </a:lnTo>
                <a:lnTo>
                  <a:pt x="7518" y="606"/>
                </a:lnTo>
                <a:close/>
                <a:moveTo>
                  <a:pt x="7482" y="1745"/>
                </a:moveTo>
                <a:lnTo>
                  <a:pt x="7482" y="1745"/>
                </a:lnTo>
                <a:lnTo>
                  <a:pt x="7470" y="1733"/>
                </a:lnTo>
                <a:lnTo>
                  <a:pt x="7500" y="1739"/>
                </a:lnTo>
                <a:lnTo>
                  <a:pt x="7512" y="1751"/>
                </a:lnTo>
                <a:lnTo>
                  <a:pt x="7482" y="1745"/>
                </a:lnTo>
                <a:close/>
                <a:moveTo>
                  <a:pt x="7548" y="1787"/>
                </a:moveTo>
                <a:lnTo>
                  <a:pt x="7566" y="1793"/>
                </a:lnTo>
                <a:lnTo>
                  <a:pt x="7554" y="1787"/>
                </a:lnTo>
                <a:lnTo>
                  <a:pt x="7548" y="1787"/>
                </a:lnTo>
                <a:close/>
                <a:moveTo>
                  <a:pt x="7470" y="3809"/>
                </a:moveTo>
                <a:lnTo>
                  <a:pt x="7458" y="3815"/>
                </a:lnTo>
                <a:lnTo>
                  <a:pt x="7446" y="3815"/>
                </a:lnTo>
                <a:lnTo>
                  <a:pt x="7458" y="3809"/>
                </a:lnTo>
                <a:lnTo>
                  <a:pt x="7470" y="3809"/>
                </a:lnTo>
                <a:close/>
                <a:moveTo>
                  <a:pt x="7554" y="4954"/>
                </a:moveTo>
                <a:lnTo>
                  <a:pt x="7554" y="4954"/>
                </a:lnTo>
                <a:lnTo>
                  <a:pt x="7560" y="4942"/>
                </a:lnTo>
                <a:lnTo>
                  <a:pt x="7560" y="4942"/>
                </a:lnTo>
                <a:lnTo>
                  <a:pt x="7554" y="4954"/>
                </a:lnTo>
                <a:close/>
                <a:moveTo>
                  <a:pt x="7416" y="5350"/>
                </a:moveTo>
                <a:lnTo>
                  <a:pt x="7332" y="5410"/>
                </a:lnTo>
                <a:lnTo>
                  <a:pt x="7290" y="5344"/>
                </a:lnTo>
                <a:lnTo>
                  <a:pt x="7302" y="5314"/>
                </a:lnTo>
                <a:lnTo>
                  <a:pt x="7410" y="5242"/>
                </a:lnTo>
                <a:lnTo>
                  <a:pt x="7440" y="5278"/>
                </a:lnTo>
                <a:lnTo>
                  <a:pt x="7416" y="5350"/>
                </a:lnTo>
                <a:close/>
                <a:moveTo>
                  <a:pt x="7446" y="5290"/>
                </a:moveTo>
                <a:lnTo>
                  <a:pt x="7464" y="5314"/>
                </a:lnTo>
                <a:lnTo>
                  <a:pt x="7428" y="5344"/>
                </a:lnTo>
                <a:lnTo>
                  <a:pt x="7446" y="5290"/>
                </a:lnTo>
                <a:close/>
                <a:moveTo>
                  <a:pt x="6924" y="5410"/>
                </a:moveTo>
                <a:lnTo>
                  <a:pt x="6883" y="5434"/>
                </a:lnTo>
                <a:lnTo>
                  <a:pt x="6907" y="5386"/>
                </a:lnTo>
                <a:lnTo>
                  <a:pt x="6912" y="5392"/>
                </a:lnTo>
                <a:lnTo>
                  <a:pt x="6924" y="5410"/>
                </a:lnTo>
                <a:close/>
                <a:moveTo>
                  <a:pt x="6199" y="5380"/>
                </a:moveTo>
                <a:lnTo>
                  <a:pt x="6187" y="5338"/>
                </a:lnTo>
                <a:lnTo>
                  <a:pt x="6271" y="5314"/>
                </a:lnTo>
                <a:lnTo>
                  <a:pt x="6301" y="5338"/>
                </a:lnTo>
                <a:lnTo>
                  <a:pt x="6235" y="5416"/>
                </a:lnTo>
                <a:lnTo>
                  <a:pt x="6199" y="5380"/>
                </a:lnTo>
                <a:close/>
                <a:moveTo>
                  <a:pt x="6229" y="5422"/>
                </a:moveTo>
                <a:lnTo>
                  <a:pt x="6211" y="5446"/>
                </a:lnTo>
                <a:lnTo>
                  <a:pt x="6199" y="5392"/>
                </a:lnTo>
                <a:lnTo>
                  <a:pt x="6229" y="5422"/>
                </a:lnTo>
                <a:close/>
                <a:moveTo>
                  <a:pt x="5827" y="5308"/>
                </a:moveTo>
                <a:lnTo>
                  <a:pt x="5815" y="5320"/>
                </a:lnTo>
                <a:lnTo>
                  <a:pt x="5815" y="5302"/>
                </a:lnTo>
                <a:lnTo>
                  <a:pt x="5815" y="5302"/>
                </a:lnTo>
                <a:lnTo>
                  <a:pt x="5827" y="5308"/>
                </a:lnTo>
                <a:close/>
                <a:moveTo>
                  <a:pt x="5354" y="5212"/>
                </a:moveTo>
                <a:lnTo>
                  <a:pt x="5348" y="5206"/>
                </a:lnTo>
                <a:lnTo>
                  <a:pt x="5432" y="5152"/>
                </a:lnTo>
                <a:lnTo>
                  <a:pt x="5426" y="5206"/>
                </a:lnTo>
                <a:lnTo>
                  <a:pt x="5354" y="5212"/>
                </a:lnTo>
                <a:close/>
                <a:moveTo>
                  <a:pt x="5426" y="5212"/>
                </a:moveTo>
                <a:lnTo>
                  <a:pt x="5408" y="5332"/>
                </a:lnTo>
                <a:lnTo>
                  <a:pt x="5360" y="5224"/>
                </a:lnTo>
                <a:lnTo>
                  <a:pt x="5426" y="5212"/>
                </a:lnTo>
                <a:close/>
                <a:moveTo>
                  <a:pt x="5228" y="5248"/>
                </a:moveTo>
                <a:lnTo>
                  <a:pt x="5228" y="5242"/>
                </a:lnTo>
                <a:lnTo>
                  <a:pt x="5288" y="5230"/>
                </a:lnTo>
                <a:lnTo>
                  <a:pt x="5234" y="5272"/>
                </a:lnTo>
                <a:lnTo>
                  <a:pt x="5228" y="5248"/>
                </a:lnTo>
                <a:close/>
                <a:moveTo>
                  <a:pt x="5228" y="5278"/>
                </a:moveTo>
                <a:lnTo>
                  <a:pt x="5222" y="5278"/>
                </a:lnTo>
                <a:lnTo>
                  <a:pt x="5222" y="5266"/>
                </a:lnTo>
                <a:lnTo>
                  <a:pt x="5228" y="5278"/>
                </a:lnTo>
                <a:close/>
                <a:moveTo>
                  <a:pt x="3681" y="5452"/>
                </a:moveTo>
                <a:lnTo>
                  <a:pt x="3597" y="5368"/>
                </a:lnTo>
                <a:lnTo>
                  <a:pt x="3585" y="5296"/>
                </a:lnTo>
                <a:lnTo>
                  <a:pt x="3711" y="5446"/>
                </a:lnTo>
                <a:lnTo>
                  <a:pt x="3699" y="5446"/>
                </a:lnTo>
                <a:lnTo>
                  <a:pt x="3681" y="5452"/>
                </a:lnTo>
                <a:close/>
                <a:moveTo>
                  <a:pt x="3669" y="5452"/>
                </a:moveTo>
                <a:lnTo>
                  <a:pt x="3621" y="5458"/>
                </a:lnTo>
                <a:lnTo>
                  <a:pt x="3603" y="5386"/>
                </a:lnTo>
                <a:lnTo>
                  <a:pt x="3669" y="5452"/>
                </a:lnTo>
                <a:close/>
                <a:moveTo>
                  <a:pt x="3411" y="5434"/>
                </a:moveTo>
                <a:lnTo>
                  <a:pt x="3249" y="5314"/>
                </a:lnTo>
                <a:lnTo>
                  <a:pt x="3249" y="5266"/>
                </a:lnTo>
                <a:lnTo>
                  <a:pt x="3339" y="5248"/>
                </a:lnTo>
                <a:lnTo>
                  <a:pt x="3423" y="5320"/>
                </a:lnTo>
                <a:lnTo>
                  <a:pt x="3429" y="5404"/>
                </a:lnTo>
                <a:lnTo>
                  <a:pt x="3411" y="5434"/>
                </a:lnTo>
                <a:close/>
                <a:moveTo>
                  <a:pt x="3435" y="5416"/>
                </a:moveTo>
                <a:lnTo>
                  <a:pt x="3441" y="5458"/>
                </a:lnTo>
                <a:lnTo>
                  <a:pt x="3417" y="5440"/>
                </a:lnTo>
                <a:lnTo>
                  <a:pt x="3435" y="5416"/>
                </a:lnTo>
                <a:close/>
                <a:moveTo>
                  <a:pt x="3058" y="5344"/>
                </a:moveTo>
                <a:lnTo>
                  <a:pt x="3058" y="5314"/>
                </a:lnTo>
                <a:lnTo>
                  <a:pt x="3094" y="5308"/>
                </a:lnTo>
                <a:lnTo>
                  <a:pt x="3058" y="5350"/>
                </a:lnTo>
                <a:lnTo>
                  <a:pt x="3058" y="5344"/>
                </a:lnTo>
                <a:close/>
                <a:moveTo>
                  <a:pt x="2842" y="5362"/>
                </a:moveTo>
                <a:lnTo>
                  <a:pt x="2854" y="5218"/>
                </a:lnTo>
                <a:lnTo>
                  <a:pt x="2914" y="5260"/>
                </a:lnTo>
                <a:lnTo>
                  <a:pt x="2842" y="5362"/>
                </a:lnTo>
                <a:lnTo>
                  <a:pt x="2842" y="5362"/>
                </a:lnTo>
                <a:close/>
                <a:moveTo>
                  <a:pt x="1349" y="4198"/>
                </a:moveTo>
                <a:lnTo>
                  <a:pt x="1517" y="4085"/>
                </a:lnTo>
                <a:lnTo>
                  <a:pt x="1493" y="4300"/>
                </a:lnTo>
                <a:lnTo>
                  <a:pt x="1349" y="4204"/>
                </a:lnTo>
                <a:lnTo>
                  <a:pt x="1349" y="4198"/>
                </a:lnTo>
                <a:close/>
                <a:moveTo>
                  <a:pt x="1223" y="3323"/>
                </a:moveTo>
                <a:lnTo>
                  <a:pt x="1391" y="3239"/>
                </a:lnTo>
                <a:lnTo>
                  <a:pt x="1337" y="3443"/>
                </a:lnTo>
                <a:lnTo>
                  <a:pt x="1217" y="3335"/>
                </a:lnTo>
                <a:lnTo>
                  <a:pt x="1223" y="3323"/>
                </a:lnTo>
                <a:close/>
                <a:moveTo>
                  <a:pt x="1211" y="3329"/>
                </a:moveTo>
                <a:lnTo>
                  <a:pt x="1205" y="3329"/>
                </a:lnTo>
                <a:lnTo>
                  <a:pt x="1211" y="3323"/>
                </a:lnTo>
                <a:lnTo>
                  <a:pt x="1211" y="3329"/>
                </a:lnTo>
                <a:close/>
                <a:moveTo>
                  <a:pt x="1211" y="2873"/>
                </a:moveTo>
                <a:lnTo>
                  <a:pt x="1385" y="2807"/>
                </a:lnTo>
                <a:lnTo>
                  <a:pt x="1313" y="3023"/>
                </a:lnTo>
                <a:lnTo>
                  <a:pt x="1199" y="2903"/>
                </a:lnTo>
                <a:lnTo>
                  <a:pt x="1211" y="2873"/>
                </a:lnTo>
                <a:close/>
                <a:moveTo>
                  <a:pt x="1193" y="2897"/>
                </a:moveTo>
                <a:lnTo>
                  <a:pt x="1181" y="2885"/>
                </a:lnTo>
                <a:lnTo>
                  <a:pt x="1199" y="2879"/>
                </a:lnTo>
                <a:lnTo>
                  <a:pt x="1193" y="2897"/>
                </a:lnTo>
                <a:close/>
                <a:moveTo>
                  <a:pt x="1247" y="2423"/>
                </a:moveTo>
                <a:lnTo>
                  <a:pt x="1409" y="2369"/>
                </a:lnTo>
                <a:lnTo>
                  <a:pt x="1319" y="2591"/>
                </a:lnTo>
                <a:lnTo>
                  <a:pt x="1217" y="2477"/>
                </a:lnTo>
                <a:lnTo>
                  <a:pt x="1247" y="2423"/>
                </a:lnTo>
                <a:close/>
                <a:moveTo>
                  <a:pt x="1211" y="2471"/>
                </a:moveTo>
                <a:lnTo>
                  <a:pt x="1187" y="2441"/>
                </a:lnTo>
                <a:lnTo>
                  <a:pt x="1235" y="2423"/>
                </a:lnTo>
                <a:lnTo>
                  <a:pt x="1211" y="2471"/>
                </a:lnTo>
                <a:close/>
                <a:moveTo>
                  <a:pt x="1295" y="1991"/>
                </a:moveTo>
                <a:lnTo>
                  <a:pt x="1463" y="1949"/>
                </a:lnTo>
                <a:lnTo>
                  <a:pt x="1355" y="2171"/>
                </a:lnTo>
                <a:lnTo>
                  <a:pt x="1265" y="2039"/>
                </a:lnTo>
                <a:lnTo>
                  <a:pt x="1295" y="1991"/>
                </a:lnTo>
                <a:close/>
                <a:moveTo>
                  <a:pt x="1259" y="2033"/>
                </a:moveTo>
                <a:lnTo>
                  <a:pt x="1235" y="2003"/>
                </a:lnTo>
                <a:lnTo>
                  <a:pt x="1283" y="1991"/>
                </a:lnTo>
                <a:lnTo>
                  <a:pt x="1259" y="2033"/>
                </a:lnTo>
                <a:close/>
                <a:moveTo>
                  <a:pt x="1451" y="720"/>
                </a:moveTo>
                <a:lnTo>
                  <a:pt x="1661" y="714"/>
                </a:lnTo>
                <a:lnTo>
                  <a:pt x="1499" y="900"/>
                </a:lnTo>
                <a:lnTo>
                  <a:pt x="1391" y="774"/>
                </a:lnTo>
                <a:lnTo>
                  <a:pt x="1451" y="720"/>
                </a:lnTo>
                <a:close/>
                <a:moveTo>
                  <a:pt x="1385" y="768"/>
                </a:moveTo>
                <a:lnTo>
                  <a:pt x="1343" y="720"/>
                </a:lnTo>
                <a:lnTo>
                  <a:pt x="1439" y="720"/>
                </a:lnTo>
                <a:lnTo>
                  <a:pt x="1385" y="768"/>
                </a:lnTo>
                <a:close/>
                <a:moveTo>
                  <a:pt x="1667" y="504"/>
                </a:moveTo>
                <a:lnTo>
                  <a:pt x="1697" y="546"/>
                </a:lnTo>
                <a:lnTo>
                  <a:pt x="1655" y="516"/>
                </a:lnTo>
                <a:lnTo>
                  <a:pt x="1667" y="504"/>
                </a:lnTo>
                <a:close/>
                <a:moveTo>
                  <a:pt x="1649" y="510"/>
                </a:moveTo>
                <a:lnTo>
                  <a:pt x="1637" y="504"/>
                </a:lnTo>
                <a:lnTo>
                  <a:pt x="1661" y="498"/>
                </a:lnTo>
                <a:lnTo>
                  <a:pt x="1649" y="510"/>
                </a:lnTo>
                <a:close/>
                <a:moveTo>
                  <a:pt x="1721" y="570"/>
                </a:moveTo>
                <a:lnTo>
                  <a:pt x="1751" y="612"/>
                </a:lnTo>
                <a:lnTo>
                  <a:pt x="1667" y="708"/>
                </a:lnTo>
                <a:lnTo>
                  <a:pt x="1457" y="708"/>
                </a:lnTo>
                <a:lnTo>
                  <a:pt x="1649" y="522"/>
                </a:lnTo>
                <a:lnTo>
                  <a:pt x="1721" y="570"/>
                </a:lnTo>
                <a:close/>
                <a:moveTo>
                  <a:pt x="2206" y="342"/>
                </a:moveTo>
                <a:lnTo>
                  <a:pt x="2188" y="396"/>
                </a:lnTo>
                <a:lnTo>
                  <a:pt x="2158" y="402"/>
                </a:lnTo>
                <a:lnTo>
                  <a:pt x="2200" y="342"/>
                </a:lnTo>
                <a:lnTo>
                  <a:pt x="2206" y="342"/>
                </a:lnTo>
                <a:close/>
                <a:moveTo>
                  <a:pt x="2200" y="330"/>
                </a:moveTo>
                <a:lnTo>
                  <a:pt x="2212" y="312"/>
                </a:lnTo>
                <a:lnTo>
                  <a:pt x="2206" y="330"/>
                </a:lnTo>
                <a:lnTo>
                  <a:pt x="2200" y="330"/>
                </a:lnTo>
                <a:close/>
                <a:moveTo>
                  <a:pt x="2602" y="450"/>
                </a:moveTo>
                <a:lnTo>
                  <a:pt x="2602" y="450"/>
                </a:lnTo>
                <a:lnTo>
                  <a:pt x="2584" y="474"/>
                </a:lnTo>
                <a:lnTo>
                  <a:pt x="2602" y="450"/>
                </a:lnTo>
                <a:close/>
                <a:moveTo>
                  <a:pt x="2662" y="372"/>
                </a:moveTo>
                <a:lnTo>
                  <a:pt x="2806" y="384"/>
                </a:lnTo>
                <a:lnTo>
                  <a:pt x="2956" y="696"/>
                </a:lnTo>
                <a:lnTo>
                  <a:pt x="2902" y="702"/>
                </a:lnTo>
                <a:lnTo>
                  <a:pt x="2614" y="450"/>
                </a:lnTo>
                <a:lnTo>
                  <a:pt x="2638" y="414"/>
                </a:lnTo>
                <a:lnTo>
                  <a:pt x="2662" y="372"/>
                </a:lnTo>
                <a:close/>
                <a:moveTo>
                  <a:pt x="3177" y="480"/>
                </a:moveTo>
                <a:lnTo>
                  <a:pt x="3483" y="576"/>
                </a:lnTo>
                <a:lnTo>
                  <a:pt x="3519" y="696"/>
                </a:lnTo>
                <a:lnTo>
                  <a:pt x="3357" y="696"/>
                </a:lnTo>
                <a:lnTo>
                  <a:pt x="3201" y="540"/>
                </a:lnTo>
                <a:lnTo>
                  <a:pt x="3177" y="480"/>
                </a:lnTo>
                <a:close/>
                <a:moveTo>
                  <a:pt x="3183" y="522"/>
                </a:moveTo>
                <a:lnTo>
                  <a:pt x="3130" y="468"/>
                </a:lnTo>
                <a:lnTo>
                  <a:pt x="3171" y="480"/>
                </a:lnTo>
                <a:lnTo>
                  <a:pt x="3183" y="522"/>
                </a:lnTo>
                <a:close/>
                <a:moveTo>
                  <a:pt x="4083" y="702"/>
                </a:moveTo>
                <a:lnTo>
                  <a:pt x="4125" y="756"/>
                </a:lnTo>
                <a:lnTo>
                  <a:pt x="3987" y="714"/>
                </a:lnTo>
                <a:lnTo>
                  <a:pt x="3987" y="702"/>
                </a:lnTo>
                <a:lnTo>
                  <a:pt x="4083" y="702"/>
                </a:lnTo>
                <a:close/>
                <a:moveTo>
                  <a:pt x="3987" y="690"/>
                </a:moveTo>
                <a:lnTo>
                  <a:pt x="3963" y="534"/>
                </a:lnTo>
                <a:lnTo>
                  <a:pt x="4077" y="690"/>
                </a:lnTo>
                <a:lnTo>
                  <a:pt x="3987" y="690"/>
                </a:lnTo>
                <a:close/>
                <a:moveTo>
                  <a:pt x="4628" y="684"/>
                </a:moveTo>
                <a:lnTo>
                  <a:pt x="4634" y="684"/>
                </a:lnTo>
                <a:lnTo>
                  <a:pt x="4538" y="690"/>
                </a:lnTo>
                <a:lnTo>
                  <a:pt x="4538" y="648"/>
                </a:lnTo>
                <a:lnTo>
                  <a:pt x="4628" y="684"/>
                </a:lnTo>
                <a:close/>
                <a:moveTo>
                  <a:pt x="4538" y="636"/>
                </a:moveTo>
                <a:lnTo>
                  <a:pt x="4544" y="522"/>
                </a:lnTo>
                <a:lnTo>
                  <a:pt x="4622" y="672"/>
                </a:lnTo>
                <a:lnTo>
                  <a:pt x="4538" y="636"/>
                </a:lnTo>
                <a:close/>
                <a:moveTo>
                  <a:pt x="4682" y="702"/>
                </a:moveTo>
                <a:lnTo>
                  <a:pt x="4676" y="756"/>
                </a:lnTo>
                <a:lnTo>
                  <a:pt x="4646" y="696"/>
                </a:lnTo>
                <a:lnTo>
                  <a:pt x="4664" y="696"/>
                </a:lnTo>
                <a:lnTo>
                  <a:pt x="4682" y="702"/>
                </a:lnTo>
                <a:close/>
                <a:moveTo>
                  <a:pt x="5126" y="690"/>
                </a:moveTo>
                <a:lnTo>
                  <a:pt x="5180" y="690"/>
                </a:lnTo>
                <a:lnTo>
                  <a:pt x="5288" y="744"/>
                </a:lnTo>
                <a:lnTo>
                  <a:pt x="5288" y="822"/>
                </a:lnTo>
                <a:lnTo>
                  <a:pt x="5150" y="828"/>
                </a:lnTo>
                <a:lnTo>
                  <a:pt x="5132" y="780"/>
                </a:lnTo>
                <a:lnTo>
                  <a:pt x="5126" y="690"/>
                </a:lnTo>
                <a:close/>
                <a:moveTo>
                  <a:pt x="5120" y="750"/>
                </a:moveTo>
                <a:lnTo>
                  <a:pt x="5102" y="690"/>
                </a:lnTo>
                <a:lnTo>
                  <a:pt x="5120" y="690"/>
                </a:lnTo>
                <a:lnTo>
                  <a:pt x="5120" y="750"/>
                </a:lnTo>
                <a:close/>
                <a:moveTo>
                  <a:pt x="5941" y="684"/>
                </a:moveTo>
                <a:lnTo>
                  <a:pt x="5935" y="714"/>
                </a:lnTo>
                <a:lnTo>
                  <a:pt x="5917" y="702"/>
                </a:lnTo>
                <a:lnTo>
                  <a:pt x="5923" y="684"/>
                </a:lnTo>
                <a:lnTo>
                  <a:pt x="5941" y="684"/>
                </a:lnTo>
                <a:close/>
                <a:moveTo>
                  <a:pt x="5923" y="678"/>
                </a:moveTo>
                <a:lnTo>
                  <a:pt x="5947" y="600"/>
                </a:lnTo>
                <a:lnTo>
                  <a:pt x="5941" y="678"/>
                </a:lnTo>
                <a:lnTo>
                  <a:pt x="5923" y="678"/>
                </a:lnTo>
                <a:close/>
                <a:moveTo>
                  <a:pt x="7476" y="612"/>
                </a:moveTo>
                <a:lnTo>
                  <a:pt x="7506" y="642"/>
                </a:lnTo>
                <a:lnTo>
                  <a:pt x="7452" y="648"/>
                </a:lnTo>
                <a:lnTo>
                  <a:pt x="7440" y="630"/>
                </a:lnTo>
                <a:lnTo>
                  <a:pt x="7464" y="612"/>
                </a:lnTo>
                <a:lnTo>
                  <a:pt x="7476" y="612"/>
                </a:lnTo>
                <a:close/>
                <a:moveTo>
                  <a:pt x="7512" y="858"/>
                </a:moveTo>
                <a:lnTo>
                  <a:pt x="7482" y="840"/>
                </a:lnTo>
                <a:lnTo>
                  <a:pt x="7482" y="840"/>
                </a:lnTo>
                <a:lnTo>
                  <a:pt x="7542" y="852"/>
                </a:lnTo>
                <a:lnTo>
                  <a:pt x="7548" y="852"/>
                </a:lnTo>
                <a:lnTo>
                  <a:pt x="7536" y="864"/>
                </a:lnTo>
                <a:lnTo>
                  <a:pt x="7512" y="858"/>
                </a:lnTo>
                <a:close/>
                <a:moveTo>
                  <a:pt x="5971" y="3245"/>
                </a:moveTo>
                <a:lnTo>
                  <a:pt x="5977" y="3269"/>
                </a:lnTo>
                <a:lnTo>
                  <a:pt x="5965" y="3257"/>
                </a:lnTo>
                <a:lnTo>
                  <a:pt x="5959" y="3233"/>
                </a:lnTo>
                <a:lnTo>
                  <a:pt x="5971" y="3245"/>
                </a:lnTo>
                <a:close/>
                <a:moveTo>
                  <a:pt x="6265" y="3653"/>
                </a:moveTo>
                <a:lnTo>
                  <a:pt x="6283" y="3671"/>
                </a:lnTo>
                <a:lnTo>
                  <a:pt x="6265" y="3665"/>
                </a:lnTo>
                <a:lnTo>
                  <a:pt x="6253" y="3647"/>
                </a:lnTo>
                <a:lnTo>
                  <a:pt x="6265" y="3653"/>
                </a:lnTo>
                <a:close/>
                <a:moveTo>
                  <a:pt x="7032" y="4144"/>
                </a:moveTo>
                <a:lnTo>
                  <a:pt x="6990" y="4174"/>
                </a:lnTo>
                <a:lnTo>
                  <a:pt x="6948" y="4144"/>
                </a:lnTo>
                <a:lnTo>
                  <a:pt x="6996" y="4114"/>
                </a:lnTo>
                <a:lnTo>
                  <a:pt x="7032" y="4144"/>
                </a:lnTo>
                <a:close/>
                <a:moveTo>
                  <a:pt x="7002" y="4108"/>
                </a:moveTo>
                <a:lnTo>
                  <a:pt x="7038" y="4085"/>
                </a:lnTo>
                <a:lnTo>
                  <a:pt x="7080" y="4108"/>
                </a:lnTo>
                <a:lnTo>
                  <a:pt x="7044" y="4138"/>
                </a:lnTo>
                <a:lnTo>
                  <a:pt x="7002" y="4108"/>
                </a:lnTo>
                <a:close/>
                <a:moveTo>
                  <a:pt x="7314" y="4204"/>
                </a:moveTo>
                <a:lnTo>
                  <a:pt x="7308" y="4210"/>
                </a:lnTo>
                <a:lnTo>
                  <a:pt x="7296" y="4216"/>
                </a:lnTo>
                <a:lnTo>
                  <a:pt x="7290" y="4210"/>
                </a:lnTo>
                <a:lnTo>
                  <a:pt x="7302" y="4210"/>
                </a:lnTo>
                <a:lnTo>
                  <a:pt x="7314" y="4204"/>
                </a:lnTo>
                <a:close/>
                <a:moveTo>
                  <a:pt x="7440" y="4300"/>
                </a:moveTo>
                <a:lnTo>
                  <a:pt x="7434" y="4318"/>
                </a:lnTo>
                <a:lnTo>
                  <a:pt x="7392" y="4312"/>
                </a:lnTo>
                <a:lnTo>
                  <a:pt x="7344" y="4306"/>
                </a:lnTo>
                <a:lnTo>
                  <a:pt x="7356" y="4288"/>
                </a:lnTo>
                <a:lnTo>
                  <a:pt x="7428" y="4294"/>
                </a:lnTo>
                <a:lnTo>
                  <a:pt x="7440" y="4300"/>
                </a:lnTo>
                <a:close/>
                <a:moveTo>
                  <a:pt x="7464" y="4462"/>
                </a:moveTo>
                <a:lnTo>
                  <a:pt x="7446" y="4516"/>
                </a:lnTo>
                <a:lnTo>
                  <a:pt x="7368" y="4462"/>
                </a:lnTo>
                <a:lnTo>
                  <a:pt x="7380" y="4438"/>
                </a:lnTo>
                <a:lnTo>
                  <a:pt x="7428" y="4450"/>
                </a:lnTo>
                <a:lnTo>
                  <a:pt x="7464" y="4462"/>
                </a:lnTo>
                <a:close/>
                <a:moveTo>
                  <a:pt x="7482" y="4738"/>
                </a:moveTo>
                <a:lnTo>
                  <a:pt x="7386" y="4678"/>
                </a:lnTo>
                <a:lnTo>
                  <a:pt x="7410" y="4630"/>
                </a:lnTo>
                <a:lnTo>
                  <a:pt x="7494" y="4702"/>
                </a:lnTo>
                <a:lnTo>
                  <a:pt x="7482" y="4738"/>
                </a:lnTo>
                <a:close/>
                <a:moveTo>
                  <a:pt x="7524" y="4906"/>
                </a:moveTo>
                <a:lnTo>
                  <a:pt x="7428" y="4924"/>
                </a:lnTo>
                <a:lnTo>
                  <a:pt x="7452" y="4864"/>
                </a:lnTo>
                <a:lnTo>
                  <a:pt x="7518" y="4900"/>
                </a:lnTo>
                <a:lnTo>
                  <a:pt x="7524" y="4906"/>
                </a:lnTo>
                <a:close/>
                <a:moveTo>
                  <a:pt x="7092" y="5350"/>
                </a:moveTo>
                <a:lnTo>
                  <a:pt x="7080" y="5332"/>
                </a:lnTo>
                <a:lnTo>
                  <a:pt x="7116" y="5314"/>
                </a:lnTo>
                <a:lnTo>
                  <a:pt x="7098" y="5350"/>
                </a:lnTo>
                <a:lnTo>
                  <a:pt x="7092" y="5350"/>
                </a:lnTo>
                <a:close/>
                <a:moveTo>
                  <a:pt x="6912" y="5368"/>
                </a:moveTo>
                <a:lnTo>
                  <a:pt x="6948" y="5296"/>
                </a:lnTo>
                <a:lnTo>
                  <a:pt x="7050" y="5338"/>
                </a:lnTo>
                <a:lnTo>
                  <a:pt x="7044" y="5338"/>
                </a:lnTo>
                <a:lnTo>
                  <a:pt x="6948" y="5398"/>
                </a:lnTo>
                <a:lnTo>
                  <a:pt x="6924" y="5386"/>
                </a:lnTo>
                <a:lnTo>
                  <a:pt x="6912" y="5368"/>
                </a:lnTo>
                <a:close/>
                <a:moveTo>
                  <a:pt x="6709" y="5272"/>
                </a:moveTo>
                <a:lnTo>
                  <a:pt x="6691" y="5260"/>
                </a:lnTo>
                <a:lnTo>
                  <a:pt x="6667" y="5200"/>
                </a:lnTo>
                <a:lnTo>
                  <a:pt x="6703" y="5188"/>
                </a:lnTo>
                <a:lnTo>
                  <a:pt x="6787" y="5224"/>
                </a:lnTo>
                <a:lnTo>
                  <a:pt x="6775" y="5248"/>
                </a:lnTo>
                <a:lnTo>
                  <a:pt x="6709" y="5272"/>
                </a:lnTo>
                <a:close/>
                <a:moveTo>
                  <a:pt x="6763" y="5260"/>
                </a:moveTo>
                <a:lnTo>
                  <a:pt x="6745" y="5290"/>
                </a:lnTo>
                <a:lnTo>
                  <a:pt x="6715" y="5278"/>
                </a:lnTo>
                <a:lnTo>
                  <a:pt x="6763" y="5260"/>
                </a:lnTo>
                <a:close/>
                <a:moveTo>
                  <a:pt x="6697" y="5272"/>
                </a:moveTo>
                <a:lnTo>
                  <a:pt x="6697" y="5272"/>
                </a:lnTo>
                <a:lnTo>
                  <a:pt x="6697" y="5272"/>
                </a:lnTo>
                <a:lnTo>
                  <a:pt x="6697" y="5272"/>
                </a:lnTo>
                <a:close/>
                <a:moveTo>
                  <a:pt x="6529" y="5338"/>
                </a:moveTo>
                <a:lnTo>
                  <a:pt x="6523" y="5338"/>
                </a:lnTo>
                <a:lnTo>
                  <a:pt x="6529" y="5332"/>
                </a:lnTo>
                <a:lnTo>
                  <a:pt x="6529" y="5338"/>
                </a:lnTo>
                <a:close/>
                <a:moveTo>
                  <a:pt x="6511" y="5344"/>
                </a:moveTo>
                <a:lnTo>
                  <a:pt x="6493" y="5350"/>
                </a:lnTo>
                <a:lnTo>
                  <a:pt x="6391" y="5278"/>
                </a:lnTo>
                <a:lnTo>
                  <a:pt x="6487" y="5254"/>
                </a:lnTo>
                <a:lnTo>
                  <a:pt x="6511" y="5266"/>
                </a:lnTo>
                <a:lnTo>
                  <a:pt x="6523" y="5320"/>
                </a:lnTo>
                <a:lnTo>
                  <a:pt x="6511" y="5344"/>
                </a:lnTo>
                <a:close/>
                <a:moveTo>
                  <a:pt x="3549" y="5242"/>
                </a:moveTo>
                <a:lnTo>
                  <a:pt x="3519" y="5200"/>
                </a:lnTo>
                <a:lnTo>
                  <a:pt x="3555" y="5194"/>
                </a:lnTo>
                <a:lnTo>
                  <a:pt x="3561" y="5230"/>
                </a:lnTo>
                <a:lnTo>
                  <a:pt x="3549" y="5242"/>
                </a:lnTo>
                <a:close/>
                <a:moveTo>
                  <a:pt x="3561" y="5236"/>
                </a:moveTo>
                <a:lnTo>
                  <a:pt x="3567" y="5260"/>
                </a:lnTo>
                <a:lnTo>
                  <a:pt x="3555" y="5248"/>
                </a:lnTo>
                <a:lnTo>
                  <a:pt x="3561" y="5236"/>
                </a:lnTo>
                <a:close/>
                <a:moveTo>
                  <a:pt x="3339" y="5236"/>
                </a:moveTo>
                <a:lnTo>
                  <a:pt x="3243" y="5146"/>
                </a:lnTo>
                <a:lnTo>
                  <a:pt x="3303" y="5074"/>
                </a:lnTo>
                <a:lnTo>
                  <a:pt x="3399" y="5176"/>
                </a:lnTo>
                <a:lnTo>
                  <a:pt x="3405" y="5218"/>
                </a:lnTo>
                <a:lnTo>
                  <a:pt x="3339" y="5236"/>
                </a:lnTo>
                <a:close/>
                <a:moveTo>
                  <a:pt x="3405" y="5230"/>
                </a:moveTo>
                <a:lnTo>
                  <a:pt x="3417" y="5302"/>
                </a:lnTo>
                <a:lnTo>
                  <a:pt x="3351" y="5242"/>
                </a:lnTo>
                <a:lnTo>
                  <a:pt x="3405" y="5230"/>
                </a:lnTo>
                <a:close/>
                <a:moveTo>
                  <a:pt x="2866" y="5014"/>
                </a:moveTo>
                <a:lnTo>
                  <a:pt x="2866" y="5014"/>
                </a:lnTo>
                <a:lnTo>
                  <a:pt x="2920" y="5002"/>
                </a:lnTo>
                <a:lnTo>
                  <a:pt x="2890" y="5032"/>
                </a:lnTo>
                <a:lnTo>
                  <a:pt x="2866" y="5014"/>
                </a:lnTo>
                <a:close/>
                <a:moveTo>
                  <a:pt x="2884" y="5038"/>
                </a:moveTo>
                <a:lnTo>
                  <a:pt x="2860" y="5056"/>
                </a:lnTo>
                <a:lnTo>
                  <a:pt x="2866" y="5020"/>
                </a:lnTo>
                <a:lnTo>
                  <a:pt x="2884" y="5038"/>
                </a:lnTo>
                <a:close/>
                <a:moveTo>
                  <a:pt x="2146" y="5014"/>
                </a:moveTo>
                <a:lnTo>
                  <a:pt x="2212" y="4792"/>
                </a:lnTo>
                <a:lnTo>
                  <a:pt x="2332" y="4870"/>
                </a:lnTo>
                <a:lnTo>
                  <a:pt x="2182" y="5032"/>
                </a:lnTo>
                <a:lnTo>
                  <a:pt x="2146" y="5014"/>
                </a:lnTo>
                <a:close/>
                <a:moveTo>
                  <a:pt x="2176" y="5038"/>
                </a:moveTo>
                <a:lnTo>
                  <a:pt x="2128" y="5092"/>
                </a:lnTo>
                <a:lnTo>
                  <a:pt x="2146" y="5026"/>
                </a:lnTo>
                <a:lnTo>
                  <a:pt x="2176" y="5038"/>
                </a:lnTo>
                <a:close/>
                <a:moveTo>
                  <a:pt x="1385" y="1554"/>
                </a:moveTo>
                <a:lnTo>
                  <a:pt x="1547" y="1530"/>
                </a:lnTo>
                <a:lnTo>
                  <a:pt x="1427" y="1739"/>
                </a:lnTo>
                <a:lnTo>
                  <a:pt x="1349" y="1607"/>
                </a:lnTo>
                <a:lnTo>
                  <a:pt x="1385" y="1554"/>
                </a:lnTo>
                <a:close/>
                <a:moveTo>
                  <a:pt x="1343" y="1601"/>
                </a:moveTo>
                <a:lnTo>
                  <a:pt x="1319" y="1566"/>
                </a:lnTo>
                <a:lnTo>
                  <a:pt x="1373" y="1560"/>
                </a:lnTo>
                <a:lnTo>
                  <a:pt x="1343" y="1601"/>
                </a:lnTo>
                <a:close/>
                <a:moveTo>
                  <a:pt x="2050" y="558"/>
                </a:moveTo>
                <a:lnTo>
                  <a:pt x="2086" y="564"/>
                </a:lnTo>
                <a:lnTo>
                  <a:pt x="2080" y="612"/>
                </a:lnTo>
                <a:lnTo>
                  <a:pt x="2020" y="708"/>
                </a:lnTo>
                <a:lnTo>
                  <a:pt x="2014" y="708"/>
                </a:lnTo>
                <a:lnTo>
                  <a:pt x="2038" y="582"/>
                </a:lnTo>
                <a:lnTo>
                  <a:pt x="2050" y="558"/>
                </a:lnTo>
                <a:close/>
                <a:moveTo>
                  <a:pt x="2038" y="558"/>
                </a:moveTo>
                <a:lnTo>
                  <a:pt x="2038" y="552"/>
                </a:lnTo>
                <a:lnTo>
                  <a:pt x="2044" y="552"/>
                </a:lnTo>
                <a:lnTo>
                  <a:pt x="2038" y="558"/>
                </a:lnTo>
                <a:close/>
                <a:moveTo>
                  <a:pt x="2170" y="450"/>
                </a:moveTo>
                <a:lnTo>
                  <a:pt x="2140" y="504"/>
                </a:lnTo>
                <a:lnTo>
                  <a:pt x="2122" y="480"/>
                </a:lnTo>
                <a:lnTo>
                  <a:pt x="2128" y="438"/>
                </a:lnTo>
                <a:lnTo>
                  <a:pt x="2152" y="414"/>
                </a:lnTo>
                <a:lnTo>
                  <a:pt x="2182" y="408"/>
                </a:lnTo>
                <a:lnTo>
                  <a:pt x="2170" y="450"/>
                </a:lnTo>
                <a:close/>
                <a:moveTo>
                  <a:pt x="2194" y="402"/>
                </a:moveTo>
                <a:lnTo>
                  <a:pt x="2194" y="402"/>
                </a:lnTo>
                <a:lnTo>
                  <a:pt x="2194" y="414"/>
                </a:lnTo>
                <a:lnTo>
                  <a:pt x="2194" y="402"/>
                </a:lnTo>
                <a:close/>
                <a:moveTo>
                  <a:pt x="3765" y="726"/>
                </a:moveTo>
                <a:lnTo>
                  <a:pt x="3813" y="936"/>
                </a:lnTo>
                <a:lnTo>
                  <a:pt x="3585" y="888"/>
                </a:lnTo>
                <a:lnTo>
                  <a:pt x="3531" y="702"/>
                </a:lnTo>
                <a:lnTo>
                  <a:pt x="3747" y="702"/>
                </a:lnTo>
                <a:lnTo>
                  <a:pt x="3765" y="726"/>
                </a:lnTo>
                <a:close/>
                <a:moveTo>
                  <a:pt x="3759" y="702"/>
                </a:moveTo>
                <a:lnTo>
                  <a:pt x="3759" y="702"/>
                </a:lnTo>
                <a:lnTo>
                  <a:pt x="3765" y="708"/>
                </a:lnTo>
                <a:lnTo>
                  <a:pt x="3759" y="702"/>
                </a:lnTo>
                <a:close/>
                <a:moveTo>
                  <a:pt x="4383" y="696"/>
                </a:moveTo>
                <a:lnTo>
                  <a:pt x="4484" y="864"/>
                </a:lnTo>
                <a:lnTo>
                  <a:pt x="4371" y="828"/>
                </a:lnTo>
                <a:lnTo>
                  <a:pt x="4371" y="696"/>
                </a:lnTo>
                <a:lnTo>
                  <a:pt x="4383" y="696"/>
                </a:lnTo>
                <a:close/>
                <a:moveTo>
                  <a:pt x="4371" y="690"/>
                </a:moveTo>
                <a:lnTo>
                  <a:pt x="4371" y="678"/>
                </a:lnTo>
                <a:lnTo>
                  <a:pt x="4377" y="690"/>
                </a:lnTo>
                <a:lnTo>
                  <a:pt x="4371" y="690"/>
                </a:lnTo>
                <a:close/>
                <a:moveTo>
                  <a:pt x="4964" y="900"/>
                </a:moveTo>
                <a:lnTo>
                  <a:pt x="4976" y="990"/>
                </a:lnTo>
                <a:lnTo>
                  <a:pt x="4934" y="996"/>
                </a:lnTo>
                <a:lnTo>
                  <a:pt x="4778" y="954"/>
                </a:lnTo>
                <a:lnTo>
                  <a:pt x="4742" y="870"/>
                </a:lnTo>
                <a:lnTo>
                  <a:pt x="4946" y="858"/>
                </a:lnTo>
                <a:lnTo>
                  <a:pt x="4964" y="900"/>
                </a:lnTo>
                <a:close/>
                <a:moveTo>
                  <a:pt x="4952" y="852"/>
                </a:moveTo>
                <a:lnTo>
                  <a:pt x="4958" y="852"/>
                </a:lnTo>
                <a:lnTo>
                  <a:pt x="4958" y="870"/>
                </a:lnTo>
                <a:lnTo>
                  <a:pt x="4952" y="852"/>
                </a:lnTo>
                <a:close/>
                <a:moveTo>
                  <a:pt x="5306" y="750"/>
                </a:moveTo>
                <a:lnTo>
                  <a:pt x="5324" y="816"/>
                </a:lnTo>
                <a:lnTo>
                  <a:pt x="5294" y="816"/>
                </a:lnTo>
                <a:lnTo>
                  <a:pt x="5294" y="744"/>
                </a:lnTo>
                <a:lnTo>
                  <a:pt x="5306" y="750"/>
                </a:lnTo>
                <a:close/>
                <a:moveTo>
                  <a:pt x="5294" y="738"/>
                </a:moveTo>
                <a:lnTo>
                  <a:pt x="5294" y="720"/>
                </a:lnTo>
                <a:lnTo>
                  <a:pt x="5300" y="738"/>
                </a:lnTo>
                <a:lnTo>
                  <a:pt x="5294" y="738"/>
                </a:lnTo>
                <a:close/>
                <a:moveTo>
                  <a:pt x="5821" y="786"/>
                </a:moveTo>
                <a:lnTo>
                  <a:pt x="5821" y="816"/>
                </a:lnTo>
                <a:lnTo>
                  <a:pt x="5803" y="804"/>
                </a:lnTo>
                <a:lnTo>
                  <a:pt x="5803" y="786"/>
                </a:lnTo>
                <a:lnTo>
                  <a:pt x="5821" y="786"/>
                </a:lnTo>
                <a:close/>
                <a:moveTo>
                  <a:pt x="5803" y="780"/>
                </a:moveTo>
                <a:lnTo>
                  <a:pt x="5803" y="690"/>
                </a:lnTo>
                <a:lnTo>
                  <a:pt x="5815" y="690"/>
                </a:lnTo>
                <a:lnTo>
                  <a:pt x="5815" y="774"/>
                </a:lnTo>
                <a:lnTo>
                  <a:pt x="5803" y="780"/>
                </a:lnTo>
                <a:close/>
                <a:moveTo>
                  <a:pt x="6127" y="684"/>
                </a:moveTo>
                <a:lnTo>
                  <a:pt x="6145" y="684"/>
                </a:lnTo>
                <a:lnTo>
                  <a:pt x="6181" y="708"/>
                </a:lnTo>
                <a:lnTo>
                  <a:pt x="6145" y="750"/>
                </a:lnTo>
                <a:lnTo>
                  <a:pt x="6079" y="756"/>
                </a:lnTo>
                <a:lnTo>
                  <a:pt x="6079" y="756"/>
                </a:lnTo>
                <a:lnTo>
                  <a:pt x="6127" y="684"/>
                </a:lnTo>
                <a:close/>
                <a:moveTo>
                  <a:pt x="6085" y="732"/>
                </a:moveTo>
                <a:lnTo>
                  <a:pt x="6091" y="684"/>
                </a:lnTo>
                <a:lnTo>
                  <a:pt x="6115" y="684"/>
                </a:lnTo>
                <a:lnTo>
                  <a:pt x="6085" y="732"/>
                </a:lnTo>
                <a:close/>
                <a:moveTo>
                  <a:pt x="6229" y="642"/>
                </a:moveTo>
                <a:lnTo>
                  <a:pt x="6223" y="654"/>
                </a:lnTo>
                <a:lnTo>
                  <a:pt x="6211" y="672"/>
                </a:lnTo>
                <a:lnTo>
                  <a:pt x="6223" y="642"/>
                </a:lnTo>
                <a:lnTo>
                  <a:pt x="6229" y="642"/>
                </a:lnTo>
                <a:close/>
                <a:moveTo>
                  <a:pt x="6337" y="660"/>
                </a:moveTo>
                <a:lnTo>
                  <a:pt x="6349" y="672"/>
                </a:lnTo>
                <a:lnTo>
                  <a:pt x="6349" y="672"/>
                </a:lnTo>
                <a:lnTo>
                  <a:pt x="6313" y="672"/>
                </a:lnTo>
                <a:lnTo>
                  <a:pt x="6325" y="660"/>
                </a:lnTo>
                <a:lnTo>
                  <a:pt x="6337" y="660"/>
                </a:lnTo>
                <a:close/>
                <a:moveTo>
                  <a:pt x="6385" y="624"/>
                </a:moveTo>
                <a:lnTo>
                  <a:pt x="6439" y="624"/>
                </a:lnTo>
                <a:lnTo>
                  <a:pt x="6403" y="660"/>
                </a:lnTo>
                <a:lnTo>
                  <a:pt x="6367" y="654"/>
                </a:lnTo>
                <a:lnTo>
                  <a:pt x="6367" y="654"/>
                </a:lnTo>
                <a:lnTo>
                  <a:pt x="6385" y="624"/>
                </a:lnTo>
                <a:close/>
                <a:moveTo>
                  <a:pt x="6691" y="576"/>
                </a:moveTo>
                <a:lnTo>
                  <a:pt x="6703" y="576"/>
                </a:lnTo>
                <a:lnTo>
                  <a:pt x="6691" y="588"/>
                </a:lnTo>
                <a:lnTo>
                  <a:pt x="6685" y="582"/>
                </a:lnTo>
                <a:lnTo>
                  <a:pt x="6691" y="576"/>
                </a:lnTo>
                <a:close/>
                <a:moveTo>
                  <a:pt x="6679" y="576"/>
                </a:moveTo>
                <a:lnTo>
                  <a:pt x="6679" y="570"/>
                </a:lnTo>
                <a:lnTo>
                  <a:pt x="6685" y="570"/>
                </a:lnTo>
                <a:lnTo>
                  <a:pt x="6679" y="576"/>
                </a:lnTo>
                <a:close/>
                <a:moveTo>
                  <a:pt x="6835" y="498"/>
                </a:moveTo>
                <a:lnTo>
                  <a:pt x="6865" y="516"/>
                </a:lnTo>
                <a:lnTo>
                  <a:pt x="6847" y="546"/>
                </a:lnTo>
                <a:lnTo>
                  <a:pt x="6817" y="510"/>
                </a:lnTo>
                <a:lnTo>
                  <a:pt x="6835" y="498"/>
                </a:lnTo>
                <a:close/>
                <a:moveTo>
                  <a:pt x="7392" y="630"/>
                </a:moveTo>
                <a:lnTo>
                  <a:pt x="7386" y="636"/>
                </a:lnTo>
                <a:lnTo>
                  <a:pt x="7380" y="624"/>
                </a:lnTo>
                <a:lnTo>
                  <a:pt x="7386" y="624"/>
                </a:lnTo>
                <a:lnTo>
                  <a:pt x="7392" y="630"/>
                </a:lnTo>
                <a:close/>
                <a:moveTo>
                  <a:pt x="7410" y="648"/>
                </a:moveTo>
                <a:lnTo>
                  <a:pt x="7392" y="648"/>
                </a:lnTo>
                <a:lnTo>
                  <a:pt x="7392" y="642"/>
                </a:lnTo>
                <a:lnTo>
                  <a:pt x="7398" y="636"/>
                </a:lnTo>
                <a:lnTo>
                  <a:pt x="7410" y="648"/>
                </a:lnTo>
                <a:lnTo>
                  <a:pt x="7410" y="648"/>
                </a:lnTo>
                <a:close/>
                <a:moveTo>
                  <a:pt x="7458" y="810"/>
                </a:moveTo>
                <a:lnTo>
                  <a:pt x="7464" y="828"/>
                </a:lnTo>
                <a:lnTo>
                  <a:pt x="7452" y="822"/>
                </a:lnTo>
                <a:lnTo>
                  <a:pt x="7440" y="816"/>
                </a:lnTo>
                <a:lnTo>
                  <a:pt x="7434" y="810"/>
                </a:lnTo>
                <a:lnTo>
                  <a:pt x="7434" y="804"/>
                </a:lnTo>
                <a:lnTo>
                  <a:pt x="7458" y="810"/>
                </a:lnTo>
                <a:close/>
                <a:moveTo>
                  <a:pt x="7440" y="798"/>
                </a:moveTo>
                <a:lnTo>
                  <a:pt x="7446" y="792"/>
                </a:lnTo>
                <a:lnTo>
                  <a:pt x="7452" y="798"/>
                </a:lnTo>
                <a:lnTo>
                  <a:pt x="7440" y="798"/>
                </a:lnTo>
                <a:close/>
                <a:moveTo>
                  <a:pt x="7422" y="816"/>
                </a:moveTo>
                <a:lnTo>
                  <a:pt x="7422" y="816"/>
                </a:lnTo>
                <a:lnTo>
                  <a:pt x="7422" y="816"/>
                </a:lnTo>
                <a:lnTo>
                  <a:pt x="7422" y="816"/>
                </a:lnTo>
                <a:close/>
                <a:moveTo>
                  <a:pt x="7440" y="828"/>
                </a:moveTo>
                <a:lnTo>
                  <a:pt x="7446" y="834"/>
                </a:lnTo>
                <a:lnTo>
                  <a:pt x="7428" y="828"/>
                </a:lnTo>
                <a:lnTo>
                  <a:pt x="7440" y="828"/>
                </a:lnTo>
                <a:close/>
                <a:moveTo>
                  <a:pt x="7452" y="834"/>
                </a:moveTo>
                <a:lnTo>
                  <a:pt x="7470" y="846"/>
                </a:lnTo>
                <a:lnTo>
                  <a:pt x="7458" y="840"/>
                </a:lnTo>
                <a:lnTo>
                  <a:pt x="7452" y="834"/>
                </a:lnTo>
                <a:close/>
                <a:moveTo>
                  <a:pt x="7416" y="816"/>
                </a:moveTo>
                <a:lnTo>
                  <a:pt x="7410" y="816"/>
                </a:lnTo>
                <a:lnTo>
                  <a:pt x="7386" y="810"/>
                </a:lnTo>
                <a:lnTo>
                  <a:pt x="7350" y="792"/>
                </a:lnTo>
                <a:lnTo>
                  <a:pt x="7386" y="798"/>
                </a:lnTo>
                <a:lnTo>
                  <a:pt x="7416" y="816"/>
                </a:lnTo>
                <a:close/>
                <a:moveTo>
                  <a:pt x="7410" y="804"/>
                </a:moveTo>
                <a:lnTo>
                  <a:pt x="7416" y="804"/>
                </a:lnTo>
                <a:lnTo>
                  <a:pt x="7416" y="804"/>
                </a:lnTo>
                <a:lnTo>
                  <a:pt x="7410" y="804"/>
                </a:lnTo>
                <a:close/>
                <a:moveTo>
                  <a:pt x="7362" y="4258"/>
                </a:moveTo>
                <a:lnTo>
                  <a:pt x="7362" y="4270"/>
                </a:lnTo>
                <a:lnTo>
                  <a:pt x="7278" y="4264"/>
                </a:lnTo>
                <a:lnTo>
                  <a:pt x="7284" y="4258"/>
                </a:lnTo>
                <a:lnTo>
                  <a:pt x="7296" y="4258"/>
                </a:lnTo>
                <a:lnTo>
                  <a:pt x="7356" y="4258"/>
                </a:lnTo>
                <a:lnTo>
                  <a:pt x="7362" y="4258"/>
                </a:lnTo>
                <a:close/>
                <a:moveTo>
                  <a:pt x="7224" y="5242"/>
                </a:moveTo>
                <a:lnTo>
                  <a:pt x="7188" y="5176"/>
                </a:lnTo>
                <a:lnTo>
                  <a:pt x="7320" y="5116"/>
                </a:lnTo>
                <a:lnTo>
                  <a:pt x="7326" y="5122"/>
                </a:lnTo>
                <a:lnTo>
                  <a:pt x="7290" y="5206"/>
                </a:lnTo>
                <a:lnTo>
                  <a:pt x="7224" y="5242"/>
                </a:lnTo>
                <a:close/>
                <a:moveTo>
                  <a:pt x="7284" y="5218"/>
                </a:moveTo>
                <a:lnTo>
                  <a:pt x="7254" y="5290"/>
                </a:lnTo>
                <a:lnTo>
                  <a:pt x="7230" y="5248"/>
                </a:lnTo>
                <a:lnTo>
                  <a:pt x="7284" y="5218"/>
                </a:lnTo>
                <a:close/>
                <a:moveTo>
                  <a:pt x="6954" y="5284"/>
                </a:moveTo>
                <a:lnTo>
                  <a:pt x="7032" y="5254"/>
                </a:lnTo>
                <a:lnTo>
                  <a:pt x="7062" y="5314"/>
                </a:lnTo>
                <a:lnTo>
                  <a:pt x="7050" y="5332"/>
                </a:lnTo>
                <a:lnTo>
                  <a:pt x="6954" y="5290"/>
                </a:lnTo>
                <a:lnTo>
                  <a:pt x="6954" y="5284"/>
                </a:lnTo>
                <a:close/>
                <a:moveTo>
                  <a:pt x="6595" y="5212"/>
                </a:moveTo>
                <a:lnTo>
                  <a:pt x="6487" y="5158"/>
                </a:lnTo>
                <a:lnTo>
                  <a:pt x="6487" y="5152"/>
                </a:lnTo>
                <a:lnTo>
                  <a:pt x="6583" y="5134"/>
                </a:lnTo>
                <a:lnTo>
                  <a:pt x="6637" y="5158"/>
                </a:lnTo>
                <a:lnTo>
                  <a:pt x="6607" y="5206"/>
                </a:lnTo>
                <a:lnTo>
                  <a:pt x="6595" y="5212"/>
                </a:lnTo>
                <a:close/>
                <a:moveTo>
                  <a:pt x="6487" y="5242"/>
                </a:moveTo>
                <a:lnTo>
                  <a:pt x="6421" y="5200"/>
                </a:lnTo>
                <a:lnTo>
                  <a:pt x="6457" y="5158"/>
                </a:lnTo>
                <a:lnTo>
                  <a:pt x="6475" y="5158"/>
                </a:lnTo>
                <a:lnTo>
                  <a:pt x="6481" y="5164"/>
                </a:lnTo>
                <a:lnTo>
                  <a:pt x="6505" y="5236"/>
                </a:lnTo>
                <a:lnTo>
                  <a:pt x="6487" y="5242"/>
                </a:lnTo>
                <a:close/>
                <a:moveTo>
                  <a:pt x="6505" y="5248"/>
                </a:moveTo>
                <a:lnTo>
                  <a:pt x="6505" y="5254"/>
                </a:lnTo>
                <a:lnTo>
                  <a:pt x="6499" y="5248"/>
                </a:lnTo>
                <a:lnTo>
                  <a:pt x="6505" y="5248"/>
                </a:lnTo>
                <a:close/>
                <a:moveTo>
                  <a:pt x="5636" y="5044"/>
                </a:moveTo>
                <a:lnTo>
                  <a:pt x="5636" y="5014"/>
                </a:lnTo>
                <a:lnTo>
                  <a:pt x="5689" y="4978"/>
                </a:lnTo>
                <a:lnTo>
                  <a:pt x="5791" y="5104"/>
                </a:lnTo>
                <a:lnTo>
                  <a:pt x="5719" y="5158"/>
                </a:lnTo>
                <a:lnTo>
                  <a:pt x="5636" y="5044"/>
                </a:lnTo>
                <a:close/>
                <a:moveTo>
                  <a:pt x="5713" y="5164"/>
                </a:moveTo>
                <a:lnTo>
                  <a:pt x="5630" y="5176"/>
                </a:lnTo>
                <a:lnTo>
                  <a:pt x="5636" y="5056"/>
                </a:lnTo>
                <a:lnTo>
                  <a:pt x="5713" y="5164"/>
                </a:lnTo>
                <a:close/>
                <a:moveTo>
                  <a:pt x="5426" y="5074"/>
                </a:moveTo>
                <a:lnTo>
                  <a:pt x="5366" y="4972"/>
                </a:lnTo>
                <a:lnTo>
                  <a:pt x="5444" y="4930"/>
                </a:lnTo>
                <a:lnTo>
                  <a:pt x="5456" y="4948"/>
                </a:lnTo>
                <a:lnTo>
                  <a:pt x="5438" y="5068"/>
                </a:lnTo>
                <a:lnTo>
                  <a:pt x="5426" y="5074"/>
                </a:lnTo>
                <a:close/>
                <a:moveTo>
                  <a:pt x="5438" y="5080"/>
                </a:moveTo>
                <a:lnTo>
                  <a:pt x="5438" y="5098"/>
                </a:lnTo>
                <a:lnTo>
                  <a:pt x="5426" y="5086"/>
                </a:lnTo>
                <a:lnTo>
                  <a:pt x="5438" y="5080"/>
                </a:lnTo>
                <a:close/>
                <a:moveTo>
                  <a:pt x="4820" y="4864"/>
                </a:moveTo>
                <a:lnTo>
                  <a:pt x="4814" y="4810"/>
                </a:lnTo>
                <a:lnTo>
                  <a:pt x="4874" y="4786"/>
                </a:lnTo>
                <a:lnTo>
                  <a:pt x="4910" y="4816"/>
                </a:lnTo>
                <a:lnTo>
                  <a:pt x="4898" y="4840"/>
                </a:lnTo>
                <a:lnTo>
                  <a:pt x="4820" y="4864"/>
                </a:lnTo>
                <a:close/>
                <a:moveTo>
                  <a:pt x="4892" y="4852"/>
                </a:moveTo>
                <a:lnTo>
                  <a:pt x="4850" y="4984"/>
                </a:lnTo>
                <a:lnTo>
                  <a:pt x="4826" y="4870"/>
                </a:lnTo>
                <a:lnTo>
                  <a:pt x="4892" y="4852"/>
                </a:lnTo>
                <a:close/>
                <a:moveTo>
                  <a:pt x="4293" y="4996"/>
                </a:moveTo>
                <a:lnTo>
                  <a:pt x="4035" y="5062"/>
                </a:lnTo>
                <a:lnTo>
                  <a:pt x="4209" y="4780"/>
                </a:lnTo>
                <a:lnTo>
                  <a:pt x="4245" y="4768"/>
                </a:lnTo>
                <a:lnTo>
                  <a:pt x="4496" y="4726"/>
                </a:lnTo>
                <a:lnTo>
                  <a:pt x="4371" y="4966"/>
                </a:lnTo>
                <a:lnTo>
                  <a:pt x="4293" y="4996"/>
                </a:lnTo>
                <a:close/>
                <a:moveTo>
                  <a:pt x="3058" y="4984"/>
                </a:moveTo>
                <a:lnTo>
                  <a:pt x="3058" y="4978"/>
                </a:lnTo>
                <a:lnTo>
                  <a:pt x="3118" y="4966"/>
                </a:lnTo>
                <a:lnTo>
                  <a:pt x="3088" y="5008"/>
                </a:lnTo>
                <a:lnTo>
                  <a:pt x="3058" y="4984"/>
                </a:lnTo>
                <a:close/>
                <a:moveTo>
                  <a:pt x="3088" y="5020"/>
                </a:moveTo>
                <a:lnTo>
                  <a:pt x="3058" y="5056"/>
                </a:lnTo>
                <a:lnTo>
                  <a:pt x="3058" y="4996"/>
                </a:lnTo>
                <a:lnTo>
                  <a:pt x="3088" y="5020"/>
                </a:lnTo>
                <a:close/>
                <a:moveTo>
                  <a:pt x="1954" y="4738"/>
                </a:moveTo>
                <a:lnTo>
                  <a:pt x="2032" y="4666"/>
                </a:lnTo>
                <a:lnTo>
                  <a:pt x="2128" y="4738"/>
                </a:lnTo>
                <a:lnTo>
                  <a:pt x="1948" y="4756"/>
                </a:lnTo>
                <a:lnTo>
                  <a:pt x="1954" y="4738"/>
                </a:lnTo>
                <a:close/>
                <a:moveTo>
                  <a:pt x="1936" y="4756"/>
                </a:moveTo>
                <a:lnTo>
                  <a:pt x="1936" y="4756"/>
                </a:lnTo>
                <a:lnTo>
                  <a:pt x="1936" y="4750"/>
                </a:lnTo>
                <a:lnTo>
                  <a:pt x="1936" y="4756"/>
                </a:lnTo>
                <a:close/>
                <a:moveTo>
                  <a:pt x="1643" y="4396"/>
                </a:moveTo>
                <a:lnTo>
                  <a:pt x="1643" y="4384"/>
                </a:lnTo>
                <a:lnTo>
                  <a:pt x="1775" y="4378"/>
                </a:lnTo>
                <a:lnTo>
                  <a:pt x="1697" y="4438"/>
                </a:lnTo>
                <a:lnTo>
                  <a:pt x="1643" y="4396"/>
                </a:lnTo>
                <a:close/>
                <a:moveTo>
                  <a:pt x="1691" y="4444"/>
                </a:moveTo>
                <a:lnTo>
                  <a:pt x="1637" y="4486"/>
                </a:lnTo>
                <a:lnTo>
                  <a:pt x="1643" y="4408"/>
                </a:lnTo>
                <a:lnTo>
                  <a:pt x="1691" y="4444"/>
                </a:lnTo>
                <a:close/>
                <a:moveTo>
                  <a:pt x="1589" y="3581"/>
                </a:moveTo>
                <a:lnTo>
                  <a:pt x="1595" y="3575"/>
                </a:lnTo>
                <a:lnTo>
                  <a:pt x="1679" y="3587"/>
                </a:lnTo>
                <a:lnTo>
                  <a:pt x="1667" y="3737"/>
                </a:lnTo>
                <a:lnTo>
                  <a:pt x="1577" y="3659"/>
                </a:lnTo>
                <a:lnTo>
                  <a:pt x="1589" y="3581"/>
                </a:lnTo>
                <a:close/>
                <a:moveTo>
                  <a:pt x="1571" y="3653"/>
                </a:moveTo>
                <a:lnTo>
                  <a:pt x="1529" y="3617"/>
                </a:lnTo>
                <a:lnTo>
                  <a:pt x="1577" y="3587"/>
                </a:lnTo>
                <a:lnTo>
                  <a:pt x="1571" y="3653"/>
                </a:lnTo>
                <a:close/>
                <a:moveTo>
                  <a:pt x="1547" y="3167"/>
                </a:moveTo>
                <a:lnTo>
                  <a:pt x="1553" y="3161"/>
                </a:lnTo>
                <a:lnTo>
                  <a:pt x="1631" y="3179"/>
                </a:lnTo>
                <a:lnTo>
                  <a:pt x="1613" y="3329"/>
                </a:lnTo>
                <a:lnTo>
                  <a:pt x="1529" y="3245"/>
                </a:lnTo>
                <a:lnTo>
                  <a:pt x="1547" y="3167"/>
                </a:lnTo>
                <a:close/>
                <a:moveTo>
                  <a:pt x="1523" y="3239"/>
                </a:moveTo>
                <a:lnTo>
                  <a:pt x="1481" y="3197"/>
                </a:lnTo>
                <a:lnTo>
                  <a:pt x="1535" y="3167"/>
                </a:lnTo>
                <a:lnTo>
                  <a:pt x="1523" y="3239"/>
                </a:lnTo>
                <a:close/>
                <a:moveTo>
                  <a:pt x="1565" y="1512"/>
                </a:moveTo>
                <a:lnTo>
                  <a:pt x="1589" y="1470"/>
                </a:lnTo>
                <a:lnTo>
                  <a:pt x="1655" y="1506"/>
                </a:lnTo>
                <a:lnTo>
                  <a:pt x="1571" y="1518"/>
                </a:lnTo>
                <a:lnTo>
                  <a:pt x="1565" y="1512"/>
                </a:lnTo>
                <a:close/>
                <a:moveTo>
                  <a:pt x="1607" y="1008"/>
                </a:moveTo>
                <a:lnTo>
                  <a:pt x="1703" y="1068"/>
                </a:lnTo>
                <a:lnTo>
                  <a:pt x="1679" y="1098"/>
                </a:lnTo>
                <a:lnTo>
                  <a:pt x="1601" y="1014"/>
                </a:lnTo>
                <a:lnTo>
                  <a:pt x="1607" y="1008"/>
                </a:lnTo>
                <a:close/>
                <a:moveTo>
                  <a:pt x="1601" y="1008"/>
                </a:moveTo>
                <a:lnTo>
                  <a:pt x="1583" y="990"/>
                </a:lnTo>
                <a:lnTo>
                  <a:pt x="1601" y="1002"/>
                </a:lnTo>
                <a:lnTo>
                  <a:pt x="1601" y="1008"/>
                </a:lnTo>
                <a:close/>
                <a:moveTo>
                  <a:pt x="2026" y="714"/>
                </a:moveTo>
                <a:lnTo>
                  <a:pt x="2050" y="714"/>
                </a:lnTo>
                <a:lnTo>
                  <a:pt x="2032" y="792"/>
                </a:lnTo>
                <a:lnTo>
                  <a:pt x="2002" y="768"/>
                </a:lnTo>
                <a:lnTo>
                  <a:pt x="2002" y="756"/>
                </a:lnTo>
                <a:lnTo>
                  <a:pt x="2026" y="714"/>
                </a:lnTo>
                <a:close/>
                <a:moveTo>
                  <a:pt x="2008" y="732"/>
                </a:moveTo>
                <a:lnTo>
                  <a:pt x="2008" y="714"/>
                </a:lnTo>
                <a:lnTo>
                  <a:pt x="2014" y="714"/>
                </a:lnTo>
                <a:lnTo>
                  <a:pt x="2008" y="732"/>
                </a:lnTo>
                <a:close/>
                <a:moveTo>
                  <a:pt x="2104" y="570"/>
                </a:moveTo>
                <a:lnTo>
                  <a:pt x="2092" y="582"/>
                </a:lnTo>
                <a:lnTo>
                  <a:pt x="2098" y="564"/>
                </a:lnTo>
                <a:lnTo>
                  <a:pt x="2104" y="570"/>
                </a:lnTo>
                <a:close/>
                <a:moveTo>
                  <a:pt x="2098" y="558"/>
                </a:moveTo>
                <a:lnTo>
                  <a:pt x="2116" y="492"/>
                </a:lnTo>
                <a:lnTo>
                  <a:pt x="2134" y="516"/>
                </a:lnTo>
                <a:lnTo>
                  <a:pt x="2104" y="558"/>
                </a:lnTo>
                <a:lnTo>
                  <a:pt x="2098" y="558"/>
                </a:lnTo>
                <a:close/>
                <a:moveTo>
                  <a:pt x="2110" y="570"/>
                </a:moveTo>
                <a:lnTo>
                  <a:pt x="2128" y="576"/>
                </a:lnTo>
                <a:lnTo>
                  <a:pt x="2110" y="630"/>
                </a:lnTo>
                <a:lnTo>
                  <a:pt x="2074" y="708"/>
                </a:lnTo>
                <a:lnTo>
                  <a:pt x="2062" y="708"/>
                </a:lnTo>
                <a:lnTo>
                  <a:pt x="2086" y="612"/>
                </a:lnTo>
                <a:lnTo>
                  <a:pt x="2110" y="570"/>
                </a:lnTo>
                <a:close/>
                <a:moveTo>
                  <a:pt x="2626" y="702"/>
                </a:moveTo>
                <a:lnTo>
                  <a:pt x="2470" y="702"/>
                </a:lnTo>
                <a:lnTo>
                  <a:pt x="2494" y="654"/>
                </a:lnTo>
                <a:lnTo>
                  <a:pt x="2614" y="678"/>
                </a:lnTo>
                <a:lnTo>
                  <a:pt x="2626" y="702"/>
                </a:lnTo>
                <a:close/>
                <a:moveTo>
                  <a:pt x="2626" y="684"/>
                </a:moveTo>
                <a:lnTo>
                  <a:pt x="2704" y="702"/>
                </a:lnTo>
                <a:lnTo>
                  <a:pt x="2638" y="702"/>
                </a:lnTo>
                <a:lnTo>
                  <a:pt x="2626" y="684"/>
                </a:lnTo>
                <a:close/>
                <a:moveTo>
                  <a:pt x="3225" y="996"/>
                </a:moveTo>
                <a:lnTo>
                  <a:pt x="3261" y="1026"/>
                </a:lnTo>
                <a:lnTo>
                  <a:pt x="3213" y="1116"/>
                </a:lnTo>
                <a:lnTo>
                  <a:pt x="3159" y="1110"/>
                </a:lnTo>
                <a:lnTo>
                  <a:pt x="3112" y="1002"/>
                </a:lnTo>
                <a:lnTo>
                  <a:pt x="3225" y="996"/>
                </a:lnTo>
                <a:close/>
                <a:moveTo>
                  <a:pt x="3106" y="996"/>
                </a:moveTo>
                <a:lnTo>
                  <a:pt x="3022" y="816"/>
                </a:lnTo>
                <a:lnTo>
                  <a:pt x="3213" y="984"/>
                </a:lnTo>
                <a:lnTo>
                  <a:pt x="3106" y="996"/>
                </a:lnTo>
                <a:close/>
                <a:moveTo>
                  <a:pt x="3345" y="894"/>
                </a:moveTo>
                <a:lnTo>
                  <a:pt x="3591" y="942"/>
                </a:lnTo>
                <a:lnTo>
                  <a:pt x="3597" y="954"/>
                </a:lnTo>
                <a:lnTo>
                  <a:pt x="3597" y="954"/>
                </a:lnTo>
                <a:lnTo>
                  <a:pt x="3369" y="972"/>
                </a:lnTo>
                <a:lnTo>
                  <a:pt x="3339" y="906"/>
                </a:lnTo>
                <a:lnTo>
                  <a:pt x="3345" y="894"/>
                </a:lnTo>
                <a:close/>
                <a:moveTo>
                  <a:pt x="4239" y="912"/>
                </a:moveTo>
                <a:lnTo>
                  <a:pt x="4341" y="1050"/>
                </a:lnTo>
                <a:lnTo>
                  <a:pt x="4209" y="1020"/>
                </a:lnTo>
                <a:lnTo>
                  <a:pt x="4197" y="918"/>
                </a:lnTo>
                <a:lnTo>
                  <a:pt x="4239" y="912"/>
                </a:lnTo>
                <a:close/>
                <a:moveTo>
                  <a:pt x="4197" y="906"/>
                </a:moveTo>
                <a:lnTo>
                  <a:pt x="4197" y="852"/>
                </a:lnTo>
                <a:lnTo>
                  <a:pt x="4233" y="906"/>
                </a:lnTo>
                <a:lnTo>
                  <a:pt x="4197" y="906"/>
                </a:lnTo>
                <a:close/>
                <a:moveTo>
                  <a:pt x="4652" y="924"/>
                </a:moveTo>
                <a:lnTo>
                  <a:pt x="4634" y="1044"/>
                </a:lnTo>
                <a:lnTo>
                  <a:pt x="4610" y="1044"/>
                </a:lnTo>
                <a:lnTo>
                  <a:pt x="4520" y="906"/>
                </a:lnTo>
                <a:lnTo>
                  <a:pt x="4520" y="888"/>
                </a:lnTo>
                <a:lnTo>
                  <a:pt x="4538" y="888"/>
                </a:lnTo>
                <a:lnTo>
                  <a:pt x="4652" y="924"/>
                </a:lnTo>
                <a:close/>
                <a:moveTo>
                  <a:pt x="4562" y="888"/>
                </a:moveTo>
                <a:lnTo>
                  <a:pt x="4658" y="876"/>
                </a:lnTo>
                <a:lnTo>
                  <a:pt x="4652" y="912"/>
                </a:lnTo>
                <a:lnTo>
                  <a:pt x="4562" y="888"/>
                </a:lnTo>
                <a:close/>
                <a:moveTo>
                  <a:pt x="4982" y="1020"/>
                </a:moveTo>
                <a:lnTo>
                  <a:pt x="4994" y="1128"/>
                </a:lnTo>
                <a:lnTo>
                  <a:pt x="4886" y="1152"/>
                </a:lnTo>
                <a:lnTo>
                  <a:pt x="4820" y="1026"/>
                </a:lnTo>
                <a:lnTo>
                  <a:pt x="4928" y="1008"/>
                </a:lnTo>
                <a:lnTo>
                  <a:pt x="4982" y="1020"/>
                </a:lnTo>
                <a:close/>
                <a:moveTo>
                  <a:pt x="4952" y="1002"/>
                </a:moveTo>
                <a:lnTo>
                  <a:pt x="4976" y="996"/>
                </a:lnTo>
                <a:lnTo>
                  <a:pt x="4982" y="1014"/>
                </a:lnTo>
                <a:lnTo>
                  <a:pt x="4952" y="1002"/>
                </a:lnTo>
                <a:close/>
                <a:moveTo>
                  <a:pt x="5318" y="948"/>
                </a:moveTo>
                <a:lnTo>
                  <a:pt x="5360" y="960"/>
                </a:lnTo>
                <a:lnTo>
                  <a:pt x="5384" y="1038"/>
                </a:lnTo>
                <a:lnTo>
                  <a:pt x="5294" y="1062"/>
                </a:lnTo>
                <a:lnTo>
                  <a:pt x="5294" y="948"/>
                </a:lnTo>
                <a:lnTo>
                  <a:pt x="5318" y="948"/>
                </a:lnTo>
                <a:close/>
                <a:moveTo>
                  <a:pt x="5294" y="942"/>
                </a:moveTo>
                <a:lnTo>
                  <a:pt x="5294" y="936"/>
                </a:lnTo>
                <a:lnTo>
                  <a:pt x="5300" y="942"/>
                </a:lnTo>
                <a:lnTo>
                  <a:pt x="5294" y="942"/>
                </a:lnTo>
                <a:close/>
                <a:moveTo>
                  <a:pt x="7026" y="528"/>
                </a:moveTo>
                <a:lnTo>
                  <a:pt x="7020" y="528"/>
                </a:lnTo>
                <a:lnTo>
                  <a:pt x="7020" y="522"/>
                </a:lnTo>
                <a:lnTo>
                  <a:pt x="7026" y="528"/>
                </a:lnTo>
                <a:close/>
                <a:moveTo>
                  <a:pt x="7104" y="570"/>
                </a:moveTo>
                <a:lnTo>
                  <a:pt x="7128" y="588"/>
                </a:lnTo>
                <a:lnTo>
                  <a:pt x="7116" y="600"/>
                </a:lnTo>
                <a:lnTo>
                  <a:pt x="7092" y="612"/>
                </a:lnTo>
                <a:lnTo>
                  <a:pt x="7074" y="582"/>
                </a:lnTo>
                <a:lnTo>
                  <a:pt x="7080" y="576"/>
                </a:lnTo>
                <a:lnTo>
                  <a:pt x="7104" y="570"/>
                </a:lnTo>
                <a:close/>
                <a:moveTo>
                  <a:pt x="7326" y="1703"/>
                </a:moveTo>
                <a:lnTo>
                  <a:pt x="7326" y="1703"/>
                </a:lnTo>
                <a:lnTo>
                  <a:pt x="7296" y="1697"/>
                </a:lnTo>
                <a:lnTo>
                  <a:pt x="7314" y="1697"/>
                </a:lnTo>
                <a:lnTo>
                  <a:pt x="7332" y="1709"/>
                </a:lnTo>
                <a:lnTo>
                  <a:pt x="7326" y="1703"/>
                </a:lnTo>
                <a:close/>
                <a:moveTo>
                  <a:pt x="6835" y="1655"/>
                </a:moveTo>
                <a:lnTo>
                  <a:pt x="6811" y="1649"/>
                </a:lnTo>
                <a:lnTo>
                  <a:pt x="6829" y="1643"/>
                </a:lnTo>
                <a:lnTo>
                  <a:pt x="6835" y="1643"/>
                </a:lnTo>
                <a:lnTo>
                  <a:pt x="6865" y="1649"/>
                </a:lnTo>
                <a:lnTo>
                  <a:pt x="6853" y="1655"/>
                </a:lnTo>
                <a:lnTo>
                  <a:pt x="6835" y="1655"/>
                </a:lnTo>
                <a:close/>
                <a:moveTo>
                  <a:pt x="5857" y="2129"/>
                </a:moveTo>
                <a:lnTo>
                  <a:pt x="5857" y="2129"/>
                </a:lnTo>
                <a:lnTo>
                  <a:pt x="5851" y="2129"/>
                </a:lnTo>
                <a:lnTo>
                  <a:pt x="5863" y="2105"/>
                </a:lnTo>
                <a:lnTo>
                  <a:pt x="5869" y="2099"/>
                </a:lnTo>
                <a:lnTo>
                  <a:pt x="5869" y="2099"/>
                </a:lnTo>
                <a:lnTo>
                  <a:pt x="5857" y="2129"/>
                </a:lnTo>
                <a:close/>
                <a:moveTo>
                  <a:pt x="7290" y="4306"/>
                </a:moveTo>
                <a:lnTo>
                  <a:pt x="7254" y="4300"/>
                </a:lnTo>
                <a:lnTo>
                  <a:pt x="7260" y="4294"/>
                </a:lnTo>
                <a:lnTo>
                  <a:pt x="7284" y="4300"/>
                </a:lnTo>
                <a:lnTo>
                  <a:pt x="7290" y="4306"/>
                </a:lnTo>
                <a:close/>
                <a:moveTo>
                  <a:pt x="7308" y="4306"/>
                </a:moveTo>
                <a:lnTo>
                  <a:pt x="7314" y="4306"/>
                </a:lnTo>
                <a:lnTo>
                  <a:pt x="7308" y="4306"/>
                </a:lnTo>
                <a:lnTo>
                  <a:pt x="7308" y="4306"/>
                </a:lnTo>
                <a:close/>
                <a:moveTo>
                  <a:pt x="7278" y="4402"/>
                </a:moveTo>
                <a:lnTo>
                  <a:pt x="7278" y="4402"/>
                </a:lnTo>
                <a:lnTo>
                  <a:pt x="7200" y="4384"/>
                </a:lnTo>
                <a:lnTo>
                  <a:pt x="7206" y="4366"/>
                </a:lnTo>
                <a:lnTo>
                  <a:pt x="7260" y="4384"/>
                </a:lnTo>
                <a:lnTo>
                  <a:pt x="7278" y="4402"/>
                </a:lnTo>
                <a:close/>
                <a:moveTo>
                  <a:pt x="7404" y="4612"/>
                </a:moveTo>
                <a:lnTo>
                  <a:pt x="7392" y="4606"/>
                </a:lnTo>
                <a:lnTo>
                  <a:pt x="7404" y="4612"/>
                </a:lnTo>
                <a:lnTo>
                  <a:pt x="7404" y="4612"/>
                </a:lnTo>
                <a:close/>
                <a:moveTo>
                  <a:pt x="7326" y="5104"/>
                </a:moveTo>
                <a:lnTo>
                  <a:pt x="7290" y="5062"/>
                </a:lnTo>
                <a:lnTo>
                  <a:pt x="7362" y="5032"/>
                </a:lnTo>
                <a:lnTo>
                  <a:pt x="7332" y="5104"/>
                </a:lnTo>
                <a:lnTo>
                  <a:pt x="7326" y="5104"/>
                </a:lnTo>
                <a:close/>
                <a:moveTo>
                  <a:pt x="7326" y="5116"/>
                </a:moveTo>
                <a:lnTo>
                  <a:pt x="7326" y="5116"/>
                </a:lnTo>
                <a:lnTo>
                  <a:pt x="7326" y="5116"/>
                </a:lnTo>
                <a:lnTo>
                  <a:pt x="7326" y="5116"/>
                </a:lnTo>
                <a:close/>
                <a:moveTo>
                  <a:pt x="6475" y="5146"/>
                </a:moveTo>
                <a:lnTo>
                  <a:pt x="6469" y="5146"/>
                </a:lnTo>
                <a:lnTo>
                  <a:pt x="6475" y="5140"/>
                </a:lnTo>
                <a:lnTo>
                  <a:pt x="6481" y="5146"/>
                </a:lnTo>
                <a:lnTo>
                  <a:pt x="6475" y="5146"/>
                </a:lnTo>
                <a:close/>
                <a:moveTo>
                  <a:pt x="6319" y="5140"/>
                </a:moveTo>
                <a:lnTo>
                  <a:pt x="6313" y="5086"/>
                </a:lnTo>
                <a:lnTo>
                  <a:pt x="6337" y="5086"/>
                </a:lnTo>
                <a:lnTo>
                  <a:pt x="6457" y="5146"/>
                </a:lnTo>
                <a:lnTo>
                  <a:pt x="6451" y="5152"/>
                </a:lnTo>
                <a:lnTo>
                  <a:pt x="6373" y="5170"/>
                </a:lnTo>
                <a:lnTo>
                  <a:pt x="6319" y="5140"/>
                </a:lnTo>
                <a:close/>
                <a:moveTo>
                  <a:pt x="6361" y="5176"/>
                </a:moveTo>
                <a:lnTo>
                  <a:pt x="6331" y="5182"/>
                </a:lnTo>
                <a:lnTo>
                  <a:pt x="6325" y="5152"/>
                </a:lnTo>
                <a:lnTo>
                  <a:pt x="6361" y="5176"/>
                </a:lnTo>
                <a:close/>
                <a:moveTo>
                  <a:pt x="6151" y="5206"/>
                </a:moveTo>
                <a:lnTo>
                  <a:pt x="6061" y="5122"/>
                </a:lnTo>
                <a:lnTo>
                  <a:pt x="6139" y="5110"/>
                </a:lnTo>
                <a:lnTo>
                  <a:pt x="6151" y="5170"/>
                </a:lnTo>
                <a:lnTo>
                  <a:pt x="6151" y="5206"/>
                </a:lnTo>
                <a:close/>
                <a:moveTo>
                  <a:pt x="5444" y="4918"/>
                </a:moveTo>
                <a:lnTo>
                  <a:pt x="5444" y="4912"/>
                </a:lnTo>
                <a:lnTo>
                  <a:pt x="5462" y="4900"/>
                </a:lnTo>
                <a:lnTo>
                  <a:pt x="5456" y="4912"/>
                </a:lnTo>
                <a:lnTo>
                  <a:pt x="5444" y="4918"/>
                </a:lnTo>
                <a:close/>
                <a:moveTo>
                  <a:pt x="5456" y="4924"/>
                </a:moveTo>
                <a:lnTo>
                  <a:pt x="5456" y="4930"/>
                </a:lnTo>
                <a:lnTo>
                  <a:pt x="5450" y="4924"/>
                </a:lnTo>
                <a:lnTo>
                  <a:pt x="5456" y="4924"/>
                </a:lnTo>
                <a:close/>
                <a:moveTo>
                  <a:pt x="3189" y="4948"/>
                </a:moveTo>
                <a:lnTo>
                  <a:pt x="3165" y="4918"/>
                </a:lnTo>
                <a:lnTo>
                  <a:pt x="3213" y="4852"/>
                </a:lnTo>
                <a:lnTo>
                  <a:pt x="3213" y="4852"/>
                </a:lnTo>
                <a:lnTo>
                  <a:pt x="3219" y="4942"/>
                </a:lnTo>
                <a:lnTo>
                  <a:pt x="3189" y="4948"/>
                </a:lnTo>
                <a:close/>
                <a:moveTo>
                  <a:pt x="3219" y="4948"/>
                </a:moveTo>
                <a:lnTo>
                  <a:pt x="3219" y="4978"/>
                </a:lnTo>
                <a:lnTo>
                  <a:pt x="3195" y="4954"/>
                </a:lnTo>
                <a:lnTo>
                  <a:pt x="3219" y="4948"/>
                </a:lnTo>
                <a:close/>
                <a:moveTo>
                  <a:pt x="2476" y="4708"/>
                </a:moveTo>
                <a:lnTo>
                  <a:pt x="2476" y="4708"/>
                </a:lnTo>
                <a:lnTo>
                  <a:pt x="2488" y="4708"/>
                </a:lnTo>
                <a:lnTo>
                  <a:pt x="2482" y="4714"/>
                </a:lnTo>
                <a:lnTo>
                  <a:pt x="2476" y="4708"/>
                </a:lnTo>
                <a:close/>
                <a:moveTo>
                  <a:pt x="2278" y="4558"/>
                </a:moveTo>
                <a:lnTo>
                  <a:pt x="2326" y="4396"/>
                </a:lnTo>
                <a:lnTo>
                  <a:pt x="2356" y="4366"/>
                </a:lnTo>
                <a:lnTo>
                  <a:pt x="2512" y="4504"/>
                </a:lnTo>
                <a:lnTo>
                  <a:pt x="2470" y="4702"/>
                </a:lnTo>
                <a:lnTo>
                  <a:pt x="2464" y="4702"/>
                </a:lnTo>
                <a:lnTo>
                  <a:pt x="2278" y="4558"/>
                </a:lnTo>
                <a:close/>
                <a:moveTo>
                  <a:pt x="2452" y="4702"/>
                </a:moveTo>
                <a:lnTo>
                  <a:pt x="2230" y="4726"/>
                </a:lnTo>
                <a:lnTo>
                  <a:pt x="2278" y="4564"/>
                </a:lnTo>
                <a:lnTo>
                  <a:pt x="2452" y="4702"/>
                </a:lnTo>
                <a:close/>
                <a:moveTo>
                  <a:pt x="1703" y="3959"/>
                </a:moveTo>
                <a:lnTo>
                  <a:pt x="1817" y="3881"/>
                </a:lnTo>
                <a:lnTo>
                  <a:pt x="1930" y="3983"/>
                </a:lnTo>
                <a:lnTo>
                  <a:pt x="1697" y="3971"/>
                </a:lnTo>
                <a:lnTo>
                  <a:pt x="1703" y="3959"/>
                </a:lnTo>
                <a:close/>
                <a:moveTo>
                  <a:pt x="1685" y="3971"/>
                </a:moveTo>
                <a:lnTo>
                  <a:pt x="1685" y="3971"/>
                </a:lnTo>
                <a:lnTo>
                  <a:pt x="1685" y="3971"/>
                </a:lnTo>
                <a:lnTo>
                  <a:pt x="1685" y="3971"/>
                </a:lnTo>
                <a:close/>
                <a:moveTo>
                  <a:pt x="1691" y="3527"/>
                </a:moveTo>
                <a:lnTo>
                  <a:pt x="1751" y="3485"/>
                </a:lnTo>
                <a:lnTo>
                  <a:pt x="1865" y="3599"/>
                </a:lnTo>
                <a:lnTo>
                  <a:pt x="1685" y="3581"/>
                </a:lnTo>
                <a:lnTo>
                  <a:pt x="1691" y="3527"/>
                </a:lnTo>
                <a:close/>
                <a:moveTo>
                  <a:pt x="1679" y="3575"/>
                </a:moveTo>
                <a:lnTo>
                  <a:pt x="1607" y="3569"/>
                </a:lnTo>
                <a:lnTo>
                  <a:pt x="1679" y="3527"/>
                </a:lnTo>
                <a:lnTo>
                  <a:pt x="1679" y="3575"/>
                </a:lnTo>
                <a:close/>
                <a:moveTo>
                  <a:pt x="1643" y="3119"/>
                </a:moveTo>
                <a:lnTo>
                  <a:pt x="1703" y="3089"/>
                </a:lnTo>
                <a:lnTo>
                  <a:pt x="1697" y="3179"/>
                </a:lnTo>
                <a:lnTo>
                  <a:pt x="1637" y="3167"/>
                </a:lnTo>
                <a:lnTo>
                  <a:pt x="1643" y="3119"/>
                </a:lnTo>
                <a:close/>
                <a:moveTo>
                  <a:pt x="1631" y="3167"/>
                </a:moveTo>
                <a:lnTo>
                  <a:pt x="1565" y="3155"/>
                </a:lnTo>
                <a:lnTo>
                  <a:pt x="1637" y="3125"/>
                </a:lnTo>
                <a:lnTo>
                  <a:pt x="1631" y="3167"/>
                </a:lnTo>
                <a:close/>
                <a:moveTo>
                  <a:pt x="1691" y="1512"/>
                </a:moveTo>
                <a:lnTo>
                  <a:pt x="1763" y="1500"/>
                </a:lnTo>
                <a:lnTo>
                  <a:pt x="1745" y="1548"/>
                </a:lnTo>
                <a:lnTo>
                  <a:pt x="1691" y="1512"/>
                </a:lnTo>
                <a:lnTo>
                  <a:pt x="1691" y="1512"/>
                </a:lnTo>
                <a:close/>
                <a:moveTo>
                  <a:pt x="2086" y="708"/>
                </a:moveTo>
                <a:lnTo>
                  <a:pt x="2080" y="708"/>
                </a:lnTo>
                <a:lnTo>
                  <a:pt x="2086" y="696"/>
                </a:lnTo>
                <a:lnTo>
                  <a:pt x="2086" y="708"/>
                </a:lnTo>
                <a:close/>
                <a:moveTo>
                  <a:pt x="2080" y="714"/>
                </a:moveTo>
                <a:lnTo>
                  <a:pt x="2074" y="738"/>
                </a:lnTo>
                <a:lnTo>
                  <a:pt x="2044" y="804"/>
                </a:lnTo>
                <a:lnTo>
                  <a:pt x="2038" y="798"/>
                </a:lnTo>
                <a:lnTo>
                  <a:pt x="2080" y="714"/>
                </a:lnTo>
                <a:lnTo>
                  <a:pt x="2080" y="714"/>
                </a:lnTo>
                <a:close/>
                <a:moveTo>
                  <a:pt x="2428" y="756"/>
                </a:moveTo>
                <a:lnTo>
                  <a:pt x="2452" y="714"/>
                </a:lnTo>
                <a:lnTo>
                  <a:pt x="2452" y="714"/>
                </a:lnTo>
                <a:lnTo>
                  <a:pt x="2422" y="768"/>
                </a:lnTo>
                <a:lnTo>
                  <a:pt x="2422" y="768"/>
                </a:lnTo>
                <a:lnTo>
                  <a:pt x="2428" y="756"/>
                </a:lnTo>
                <a:close/>
                <a:moveTo>
                  <a:pt x="2416" y="780"/>
                </a:moveTo>
                <a:lnTo>
                  <a:pt x="2398" y="816"/>
                </a:lnTo>
                <a:lnTo>
                  <a:pt x="2416" y="774"/>
                </a:lnTo>
                <a:lnTo>
                  <a:pt x="2416" y="780"/>
                </a:lnTo>
                <a:close/>
                <a:moveTo>
                  <a:pt x="3411" y="1152"/>
                </a:moveTo>
                <a:lnTo>
                  <a:pt x="3435" y="1176"/>
                </a:lnTo>
                <a:lnTo>
                  <a:pt x="3441" y="1182"/>
                </a:lnTo>
                <a:lnTo>
                  <a:pt x="3243" y="1158"/>
                </a:lnTo>
                <a:lnTo>
                  <a:pt x="3243" y="1158"/>
                </a:lnTo>
                <a:lnTo>
                  <a:pt x="3213" y="1224"/>
                </a:lnTo>
                <a:lnTo>
                  <a:pt x="3189" y="1182"/>
                </a:lnTo>
                <a:lnTo>
                  <a:pt x="3219" y="1128"/>
                </a:lnTo>
                <a:lnTo>
                  <a:pt x="3411" y="1152"/>
                </a:lnTo>
                <a:close/>
                <a:moveTo>
                  <a:pt x="3225" y="1116"/>
                </a:moveTo>
                <a:lnTo>
                  <a:pt x="3273" y="1032"/>
                </a:lnTo>
                <a:lnTo>
                  <a:pt x="3393" y="1140"/>
                </a:lnTo>
                <a:lnTo>
                  <a:pt x="3225" y="1116"/>
                </a:lnTo>
                <a:close/>
                <a:moveTo>
                  <a:pt x="3825" y="996"/>
                </a:moveTo>
                <a:lnTo>
                  <a:pt x="3867" y="1164"/>
                </a:lnTo>
                <a:lnTo>
                  <a:pt x="3825" y="1170"/>
                </a:lnTo>
                <a:lnTo>
                  <a:pt x="3621" y="960"/>
                </a:lnTo>
                <a:lnTo>
                  <a:pt x="3657" y="960"/>
                </a:lnTo>
                <a:lnTo>
                  <a:pt x="3825" y="996"/>
                </a:lnTo>
                <a:close/>
                <a:moveTo>
                  <a:pt x="3687" y="954"/>
                </a:moveTo>
                <a:lnTo>
                  <a:pt x="3813" y="948"/>
                </a:lnTo>
                <a:lnTo>
                  <a:pt x="3825" y="984"/>
                </a:lnTo>
                <a:lnTo>
                  <a:pt x="3687" y="954"/>
                </a:lnTo>
                <a:close/>
                <a:moveTo>
                  <a:pt x="4371" y="1068"/>
                </a:moveTo>
                <a:lnTo>
                  <a:pt x="4412" y="1080"/>
                </a:lnTo>
                <a:lnTo>
                  <a:pt x="4377" y="1086"/>
                </a:lnTo>
                <a:lnTo>
                  <a:pt x="4371" y="1080"/>
                </a:lnTo>
                <a:lnTo>
                  <a:pt x="4371" y="1068"/>
                </a:lnTo>
                <a:close/>
                <a:moveTo>
                  <a:pt x="4604" y="1056"/>
                </a:moveTo>
                <a:lnTo>
                  <a:pt x="4628" y="1092"/>
                </a:lnTo>
                <a:lnTo>
                  <a:pt x="4628" y="1116"/>
                </a:lnTo>
                <a:lnTo>
                  <a:pt x="4508" y="1092"/>
                </a:lnTo>
                <a:lnTo>
                  <a:pt x="4508" y="1074"/>
                </a:lnTo>
                <a:lnTo>
                  <a:pt x="4604" y="1056"/>
                </a:lnTo>
                <a:close/>
                <a:moveTo>
                  <a:pt x="4508" y="1062"/>
                </a:moveTo>
                <a:lnTo>
                  <a:pt x="4520" y="918"/>
                </a:lnTo>
                <a:lnTo>
                  <a:pt x="4598" y="1050"/>
                </a:lnTo>
                <a:lnTo>
                  <a:pt x="4508" y="1062"/>
                </a:lnTo>
                <a:close/>
                <a:moveTo>
                  <a:pt x="5240" y="1080"/>
                </a:moveTo>
                <a:lnTo>
                  <a:pt x="5282" y="1068"/>
                </a:lnTo>
                <a:lnTo>
                  <a:pt x="5282" y="1104"/>
                </a:lnTo>
                <a:lnTo>
                  <a:pt x="5240" y="1092"/>
                </a:lnTo>
                <a:lnTo>
                  <a:pt x="5240" y="1080"/>
                </a:lnTo>
                <a:close/>
                <a:moveTo>
                  <a:pt x="5366" y="936"/>
                </a:moveTo>
                <a:lnTo>
                  <a:pt x="5372" y="936"/>
                </a:lnTo>
                <a:lnTo>
                  <a:pt x="5372" y="960"/>
                </a:lnTo>
                <a:lnTo>
                  <a:pt x="5372" y="954"/>
                </a:lnTo>
                <a:lnTo>
                  <a:pt x="5366" y="936"/>
                </a:lnTo>
                <a:close/>
                <a:moveTo>
                  <a:pt x="5833" y="936"/>
                </a:moveTo>
                <a:lnTo>
                  <a:pt x="5827" y="864"/>
                </a:lnTo>
                <a:lnTo>
                  <a:pt x="5857" y="864"/>
                </a:lnTo>
                <a:lnTo>
                  <a:pt x="5833" y="936"/>
                </a:lnTo>
                <a:lnTo>
                  <a:pt x="5833" y="936"/>
                </a:lnTo>
                <a:close/>
                <a:moveTo>
                  <a:pt x="7008" y="540"/>
                </a:moveTo>
                <a:lnTo>
                  <a:pt x="7038" y="582"/>
                </a:lnTo>
                <a:lnTo>
                  <a:pt x="7020" y="588"/>
                </a:lnTo>
                <a:lnTo>
                  <a:pt x="6990" y="570"/>
                </a:lnTo>
                <a:lnTo>
                  <a:pt x="7008" y="540"/>
                </a:lnTo>
                <a:lnTo>
                  <a:pt x="7008" y="540"/>
                </a:lnTo>
                <a:close/>
                <a:moveTo>
                  <a:pt x="7182" y="540"/>
                </a:moveTo>
                <a:lnTo>
                  <a:pt x="7206" y="576"/>
                </a:lnTo>
                <a:lnTo>
                  <a:pt x="7152" y="588"/>
                </a:lnTo>
                <a:lnTo>
                  <a:pt x="7146" y="582"/>
                </a:lnTo>
                <a:lnTo>
                  <a:pt x="7182" y="540"/>
                </a:lnTo>
                <a:lnTo>
                  <a:pt x="7182" y="540"/>
                </a:lnTo>
                <a:close/>
                <a:moveTo>
                  <a:pt x="7266" y="624"/>
                </a:moveTo>
                <a:lnTo>
                  <a:pt x="7248" y="636"/>
                </a:lnTo>
                <a:lnTo>
                  <a:pt x="7248" y="636"/>
                </a:lnTo>
                <a:lnTo>
                  <a:pt x="7236" y="618"/>
                </a:lnTo>
                <a:lnTo>
                  <a:pt x="7260" y="618"/>
                </a:lnTo>
                <a:lnTo>
                  <a:pt x="7266" y="624"/>
                </a:lnTo>
                <a:close/>
                <a:moveTo>
                  <a:pt x="7266" y="612"/>
                </a:moveTo>
                <a:lnTo>
                  <a:pt x="7272" y="612"/>
                </a:lnTo>
                <a:lnTo>
                  <a:pt x="7272" y="618"/>
                </a:lnTo>
                <a:lnTo>
                  <a:pt x="7266" y="612"/>
                </a:lnTo>
                <a:close/>
                <a:moveTo>
                  <a:pt x="7212" y="1679"/>
                </a:moveTo>
                <a:lnTo>
                  <a:pt x="7182" y="1667"/>
                </a:lnTo>
                <a:lnTo>
                  <a:pt x="7200" y="1667"/>
                </a:lnTo>
                <a:lnTo>
                  <a:pt x="7230" y="1679"/>
                </a:lnTo>
                <a:lnTo>
                  <a:pt x="7212" y="1679"/>
                </a:lnTo>
                <a:close/>
                <a:moveTo>
                  <a:pt x="7158" y="1661"/>
                </a:moveTo>
                <a:lnTo>
                  <a:pt x="7110" y="1649"/>
                </a:lnTo>
                <a:lnTo>
                  <a:pt x="7140" y="1643"/>
                </a:lnTo>
                <a:lnTo>
                  <a:pt x="7182" y="1661"/>
                </a:lnTo>
                <a:lnTo>
                  <a:pt x="7158" y="1661"/>
                </a:lnTo>
                <a:close/>
                <a:moveTo>
                  <a:pt x="7092" y="1643"/>
                </a:moveTo>
                <a:lnTo>
                  <a:pt x="7056" y="1631"/>
                </a:lnTo>
                <a:lnTo>
                  <a:pt x="7092" y="1625"/>
                </a:lnTo>
                <a:lnTo>
                  <a:pt x="7122" y="1637"/>
                </a:lnTo>
                <a:lnTo>
                  <a:pt x="7092" y="1643"/>
                </a:lnTo>
                <a:close/>
                <a:moveTo>
                  <a:pt x="5833" y="2171"/>
                </a:moveTo>
                <a:lnTo>
                  <a:pt x="5827" y="2177"/>
                </a:lnTo>
                <a:lnTo>
                  <a:pt x="5833" y="2153"/>
                </a:lnTo>
                <a:lnTo>
                  <a:pt x="5839" y="2153"/>
                </a:lnTo>
                <a:lnTo>
                  <a:pt x="5833" y="2171"/>
                </a:lnTo>
                <a:close/>
                <a:moveTo>
                  <a:pt x="7212" y="4348"/>
                </a:moveTo>
                <a:lnTo>
                  <a:pt x="7206" y="4360"/>
                </a:lnTo>
                <a:lnTo>
                  <a:pt x="7164" y="4342"/>
                </a:lnTo>
                <a:lnTo>
                  <a:pt x="7212" y="4348"/>
                </a:lnTo>
                <a:lnTo>
                  <a:pt x="7212" y="4348"/>
                </a:lnTo>
                <a:close/>
                <a:moveTo>
                  <a:pt x="7230" y="4480"/>
                </a:moveTo>
                <a:lnTo>
                  <a:pt x="7224" y="4492"/>
                </a:lnTo>
                <a:lnTo>
                  <a:pt x="7152" y="4450"/>
                </a:lnTo>
                <a:lnTo>
                  <a:pt x="7152" y="4444"/>
                </a:lnTo>
                <a:lnTo>
                  <a:pt x="7218" y="4468"/>
                </a:lnTo>
                <a:lnTo>
                  <a:pt x="7230" y="4480"/>
                </a:lnTo>
                <a:close/>
                <a:moveTo>
                  <a:pt x="7314" y="4552"/>
                </a:moveTo>
                <a:lnTo>
                  <a:pt x="7308" y="4564"/>
                </a:lnTo>
                <a:lnTo>
                  <a:pt x="7212" y="4528"/>
                </a:lnTo>
                <a:lnTo>
                  <a:pt x="7230" y="4504"/>
                </a:lnTo>
                <a:lnTo>
                  <a:pt x="7308" y="4540"/>
                </a:lnTo>
                <a:lnTo>
                  <a:pt x="7314" y="4552"/>
                </a:lnTo>
                <a:close/>
                <a:moveTo>
                  <a:pt x="7320" y="4558"/>
                </a:moveTo>
                <a:lnTo>
                  <a:pt x="7350" y="4576"/>
                </a:lnTo>
                <a:lnTo>
                  <a:pt x="7314" y="4564"/>
                </a:lnTo>
                <a:lnTo>
                  <a:pt x="7320" y="4558"/>
                </a:lnTo>
                <a:close/>
                <a:moveTo>
                  <a:pt x="7182" y="4564"/>
                </a:moveTo>
                <a:lnTo>
                  <a:pt x="7164" y="4588"/>
                </a:lnTo>
                <a:lnTo>
                  <a:pt x="7080" y="4552"/>
                </a:lnTo>
                <a:lnTo>
                  <a:pt x="7110" y="4510"/>
                </a:lnTo>
                <a:lnTo>
                  <a:pt x="7170" y="4546"/>
                </a:lnTo>
                <a:lnTo>
                  <a:pt x="7182" y="4564"/>
                </a:lnTo>
                <a:close/>
                <a:moveTo>
                  <a:pt x="7188" y="4570"/>
                </a:moveTo>
                <a:lnTo>
                  <a:pt x="7254" y="4630"/>
                </a:lnTo>
                <a:lnTo>
                  <a:pt x="7176" y="4594"/>
                </a:lnTo>
                <a:lnTo>
                  <a:pt x="7188" y="4570"/>
                </a:lnTo>
                <a:close/>
                <a:moveTo>
                  <a:pt x="7374" y="4954"/>
                </a:moveTo>
                <a:lnTo>
                  <a:pt x="7260" y="4978"/>
                </a:lnTo>
                <a:lnTo>
                  <a:pt x="7272" y="4954"/>
                </a:lnTo>
                <a:lnTo>
                  <a:pt x="7356" y="4942"/>
                </a:lnTo>
                <a:lnTo>
                  <a:pt x="7374" y="4954"/>
                </a:lnTo>
                <a:close/>
                <a:moveTo>
                  <a:pt x="7242" y="5032"/>
                </a:moveTo>
                <a:lnTo>
                  <a:pt x="7254" y="5026"/>
                </a:lnTo>
                <a:lnTo>
                  <a:pt x="7278" y="5056"/>
                </a:lnTo>
                <a:lnTo>
                  <a:pt x="7218" y="5080"/>
                </a:lnTo>
                <a:lnTo>
                  <a:pt x="7242" y="5032"/>
                </a:lnTo>
                <a:close/>
                <a:moveTo>
                  <a:pt x="7206" y="5080"/>
                </a:moveTo>
                <a:lnTo>
                  <a:pt x="7182" y="5092"/>
                </a:lnTo>
                <a:lnTo>
                  <a:pt x="7206" y="5038"/>
                </a:lnTo>
                <a:lnTo>
                  <a:pt x="7230" y="5032"/>
                </a:lnTo>
                <a:lnTo>
                  <a:pt x="7206" y="5080"/>
                </a:lnTo>
                <a:close/>
                <a:moveTo>
                  <a:pt x="7242" y="5020"/>
                </a:moveTo>
                <a:lnTo>
                  <a:pt x="7248" y="5014"/>
                </a:lnTo>
                <a:lnTo>
                  <a:pt x="7248" y="5020"/>
                </a:lnTo>
                <a:lnTo>
                  <a:pt x="7242" y="5020"/>
                </a:lnTo>
                <a:close/>
                <a:moveTo>
                  <a:pt x="7230" y="5026"/>
                </a:moveTo>
                <a:lnTo>
                  <a:pt x="7212" y="5032"/>
                </a:lnTo>
                <a:lnTo>
                  <a:pt x="7230" y="4996"/>
                </a:lnTo>
                <a:lnTo>
                  <a:pt x="7230" y="4996"/>
                </a:lnTo>
                <a:lnTo>
                  <a:pt x="7242" y="5008"/>
                </a:lnTo>
                <a:lnTo>
                  <a:pt x="7230" y="5026"/>
                </a:lnTo>
                <a:close/>
                <a:moveTo>
                  <a:pt x="6918" y="5020"/>
                </a:moveTo>
                <a:lnTo>
                  <a:pt x="6930" y="5002"/>
                </a:lnTo>
                <a:lnTo>
                  <a:pt x="7056" y="4984"/>
                </a:lnTo>
                <a:lnTo>
                  <a:pt x="7080" y="5020"/>
                </a:lnTo>
                <a:lnTo>
                  <a:pt x="6936" y="5050"/>
                </a:lnTo>
                <a:lnTo>
                  <a:pt x="6918" y="5020"/>
                </a:lnTo>
                <a:close/>
                <a:moveTo>
                  <a:pt x="6924" y="5050"/>
                </a:moveTo>
                <a:lnTo>
                  <a:pt x="6895" y="5056"/>
                </a:lnTo>
                <a:lnTo>
                  <a:pt x="6912" y="5026"/>
                </a:lnTo>
                <a:lnTo>
                  <a:pt x="6924" y="5050"/>
                </a:lnTo>
                <a:close/>
                <a:moveTo>
                  <a:pt x="5965" y="4966"/>
                </a:moveTo>
                <a:lnTo>
                  <a:pt x="5959" y="4924"/>
                </a:lnTo>
                <a:lnTo>
                  <a:pt x="5971" y="4930"/>
                </a:lnTo>
                <a:lnTo>
                  <a:pt x="5971" y="4966"/>
                </a:lnTo>
                <a:lnTo>
                  <a:pt x="5965" y="4972"/>
                </a:lnTo>
                <a:lnTo>
                  <a:pt x="5965" y="4966"/>
                </a:lnTo>
                <a:close/>
                <a:moveTo>
                  <a:pt x="5737" y="4930"/>
                </a:moveTo>
                <a:lnTo>
                  <a:pt x="5642" y="4834"/>
                </a:lnTo>
                <a:lnTo>
                  <a:pt x="5642" y="4834"/>
                </a:lnTo>
                <a:lnTo>
                  <a:pt x="5683" y="4816"/>
                </a:lnTo>
                <a:lnTo>
                  <a:pt x="5785" y="4906"/>
                </a:lnTo>
                <a:lnTo>
                  <a:pt x="5773" y="4912"/>
                </a:lnTo>
                <a:lnTo>
                  <a:pt x="5737" y="4930"/>
                </a:lnTo>
                <a:close/>
                <a:moveTo>
                  <a:pt x="5474" y="4858"/>
                </a:moveTo>
                <a:lnTo>
                  <a:pt x="5474" y="4846"/>
                </a:lnTo>
                <a:lnTo>
                  <a:pt x="5480" y="4852"/>
                </a:lnTo>
                <a:lnTo>
                  <a:pt x="5474" y="4858"/>
                </a:lnTo>
                <a:close/>
                <a:moveTo>
                  <a:pt x="5486" y="4858"/>
                </a:moveTo>
                <a:lnTo>
                  <a:pt x="5498" y="4876"/>
                </a:lnTo>
                <a:lnTo>
                  <a:pt x="5468" y="4888"/>
                </a:lnTo>
                <a:lnTo>
                  <a:pt x="5474" y="4864"/>
                </a:lnTo>
                <a:lnTo>
                  <a:pt x="5486" y="4858"/>
                </a:lnTo>
                <a:close/>
                <a:moveTo>
                  <a:pt x="5078" y="4858"/>
                </a:moveTo>
                <a:lnTo>
                  <a:pt x="5060" y="4810"/>
                </a:lnTo>
                <a:lnTo>
                  <a:pt x="5114" y="4798"/>
                </a:lnTo>
                <a:lnTo>
                  <a:pt x="5102" y="4846"/>
                </a:lnTo>
                <a:lnTo>
                  <a:pt x="5078" y="4858"/>
                </a:lnTo>
                <a:close/>
                <a:moveTo>
                  <a:pt x="5102" y="4858"/>
                </a:moveTo>
                <a:lnTo>
                  <a:pt x="5090" y="4894"/>
                </a:lnTo>
                <a:lnTo>
                  <a:pt x="5078" y="4864"/>
                </a:lnTo>
                <a:lnTo>
                  <a:pt x="5102" y="4858"/>
                </a:lnTo>
                <a:close/>
                <a:moveTo>
                  <a:pt x="4598" y="4546"/>
                </a:moveTo>
                <a:lnTo>
                  <a:pt x="4628" y="4492"/>
                </a:lnTo>
                <a:lnTo>
                  <a:pt x="4628" y="4492"/>
                </a:lnTo>
                <a:lnTo>
                  <a:pt x="4748" y="4612"/>
                </a:lnTo>
                <a:lnTo>
                  <a:pt x="4700" y="4624"/>
                </a:lnTo>
                <a:lnTo>
                  <a:pt x="4598" y="4546"/>
                </a:lnTo>
                <a:close/>
                <a:moveTo>
                  <a:pt x="4688" y="4630"/>
                </a:moveTo>
                <a:lnTo>
                  <a:pt x="4532" y="4678"/>
                </a:lnTo>
                <a:lnTo>
                  <a:pt x="4598" y="4552"/>
                </a:lnTo>
                <a:lnTo>
                  <a:pt x="4688" y="4630"/>
                </a:lnTo>
                <a:close/>
                <a:moveTo>
                  <a:pt x="3831" y="4834"/>
                </a:moveTo>
                <a:lnTo>
                  <a:pt x="3723" y="4636"/>
                </a:lnTo>
                <a:lnTo>
                  <a:pt x="3777" y="4582"/>
                </a:lnTo>
                <a:lnTo>
                  <a:pt x="4059" y="4552"/>
                </a:lnTo>
                <a:lnTo>
                  <a:pt x="3855" y="4828"/>
                </a:lnTo>
                <a:lnTo>
                  <a:pt x="3831" y="4834"/>
                </a:lnTo>
                <a:close/>
                <a:moveTo>
                  <a:pt x="3843" y="4840"/>
                </a:moveTo>
                <a:lnTo>
                  <a:pt x="3837" y="4846"/>
                </a:lnTo>
                <a:lnTo>
                  <a:pt x="3837" y="4840"/>
                </a:lnTo>
                <a:lnTo>
                  <a:pt x="3843" y="4840"/>
                </a:lnTo>
                <a:close/>
                <a:moveTo>
                  <a:pt x="3699" y="4858"/>
                </a:moveTo>
                <a:lnTo>
                  <a:pt x="3633" y="4684"/>
                </a:lnTo>
                <a:lnTo>
                  <a:pt x="3675" y="4636"/>
                </a:lnTo>
                <a:lnTo>
                  <a:pt x="3771" y="4846"/>
                </a:lnTo>
                <a:lnTo>
                  <a:pt x="3699" y="4858"/>
                </a:lnTo>
                <a:close/>
                <a:moveTo>
                  <a:pt x="3771" y="4852"/>
                </a:moveTo>
                <a:lnTo>
                  <a:pt x="3789" y="4894"/>
                </a:lnTo>
                <a:lnTo>
                  <a:pt x="3717" y="4912"/>
                </a:lnTo>
                <a:lnTo>
                  <a:pt x="3699" y="4864"/>
                </a:lnTo>
                <a:lnTo>
                  <a:pt x="3771" y="4852"/>
                </a:lnTo>
                <a:close/>
                <a:moveTo>
                  <a:pt x="3489" y="4858"/>
                </a:moveTo>
                <a:lnTo>
                  <a:pt x="3567" y="4762"/>
                </a:lnTo>
                <a:lnTo>
                  <a:pt x="3603" y="4876"/>
                </a:lnTo>
                <a:lnTo>
                  <a:pt x="3495" y="4894"/>
                </a:lnTo>
                <a:lnTo>
                  <a:pt x="3489" y="4858"/>
                </a:lnTo>
                <a:close/>
                <a:moveTo>
                  <a:pt x="3489" y="4894"/>
                </a:moveTo>
                <a:lnTo>
                  <a:pt x="3453" y="4900"/>
                </a:lnTo>
                <a:lnTo>
                  <a:pt x="3483" y="4864"/>
                </a:lnTo>
                <a:lnTo>
                  <a:pt x="3489" y="4894"/>
                </a:lnTo>
                <a:close/>
                <a:moveTo>
                  <a:pt x="3207" y="4840"/>
                </a:moveTo>
                <a:lnTo>
                  <a:pt x="3159" y="4774"/>
                </a:lnTo>
                <a:lnTo>
                  <a:pt x="3201" y="4726"/>
                </a:lnTo>
                <a:lnTo>
                  <a:pt x="3207" y="4840"/>
                </a:lnTo>
                <a:lnTo>
                  <a:pt x="3207" y="4840"/>
                </a:lnTo>
                <a:close/>
                <a:moveTo>
                  <a:pt x="3207" y="4846"/>
                </a:moveTo>
                <a:lnTo>
                  <a:pt x="3159" y="4912"/>
                </a:lnTo>
                <a:lnTo>
                  <a:pt x="3088" y="4846"/>
                </a:lnTo>
                <a:lnTo>
                  <a:pt x="3148" y="4780"/>
                </a:lnTo>
                <a:lnTo>
                  <a:pt x="3207" y="4846"/>
                </a:lnTo>
                <a:close/>
                <a:moveTo>
                  <a:pt x="1871" y="4234"/>
                </a:moveTo>
                <a:lnTo>
                  <a:pt x="1966" y="4019"/>
                </a:lnTo>
                <a:lnTo>
                  <a:pt x="2092" y="4126"/>
                </a:lnTo>
                <a:lnTo>
                  <a:pt x="1912" y="4270"/>
                </a:lnTo>
                <a:lnTo>
                  <a:pt x="1871" y="4234"/>
                </a:lnTo>
                <a:close/>
                <a:moveTo>
                  <a:pt x="1901" y="4276"/>
                </a:moveTo>
                <a:lnTo>
                  <a:pt x="1823" y="4336"/>
                </a:lnTo>
                <a:lnTo>
                  <a:pt x="1865" y="4246"/>
                </a:lnTo>
                <a:lnTo>
                  <a:pt x="1901" y="4276"/>
                </a:lnTo>
                <a:close/>
                <a:moveTo>
                  <a:pt x="1972" y="4007"/>
                </a:moveTo>
                <a:lnTo>
                  <a:pt x="1978" y="3995"/>
                </a:lnTo>
                <a:lnTo>
                  <a:pt x="2212" y="4007"/>
                </a:lnTo>
                <a:lnTo>
                  <a:pt x="2200" y="4043"/>
                </a:lnTo>
                <a:lnTo>
                  <a:pt x="2098" y="4120"/>
                </a:lnTo>
                <a:lnTo>
                  <a:pt x="1972" y="4007"/>
                </a:lnTo>
                <a:close/>
                <a:moveTo>
                  <a:pt x="1697" y="1895"/>
                </a:moveTo>
                <a:lnTo>
                  <a:pt x="1745" y="1883"/>
                </a:lnTo>
                <a:lnTo>
                  <a:pt x="1727" y="1967"/>
                </a:lnTo>
                <a:lnTo>
                  <a:pt x="1679" y="1949"/>
                </a:lnTo>
                <a:lnTo>
                  <a:pt x="1697" y="1895"/>
                </a:lnTo>
                <a:close/>
                <a:moveTo>
                  <a:pt x="1673" y="1943"/>
                </a:moveTo>
                <a:lnTo>
                  <a:pt x="1607" y="1919"/>
                </a:lnTo>
                <a:lnTo>
                  <a:pt x="1685" y="1901"/>
                </a:lnTo>
                <a:lnTo>
                  <a:pt x="1673" y="1943"/>
                </a:lnTo>
                <a:close/>
                <a:moveTo>
                  <a:pt x="1799" y="1440"/>
                </a:moveTo>
                <a:lnTo>
                  <a:pt x="1847" y="1326"/>
                </a:lnTo>
                <a:lnTo>
                  <a:pt x="1847" y="1326"/>
                </a:lnTo>
                <a:lnTo>
                  <a:pt x="1835" y="1458"/>
                </a:lnTo>
                <a:lnTo>
                  <a:pt x="1829" y="1482"/>
                </a:lnTo>
                <a:lnTo>
                  <a:pt x="1793" y="1482"/>
                </a:lnTo>
                <a:lnTo>
                  <a:pt x="1799" y="1440"/>
                </a:lnTo>
                <a:close/>
                <a:moveTo>
                  <a:pt x="1787" y="1488"/>
                </a:moveTo>
                <a:lnTo>
                  <a:pt x="1781" y="1488"/>
                </a:lnTo>
                <a:lnTo>
                  <a:pt x="1787" y="1464"/>
                </a:lnTo>
                <a:lnTo>
                  <a:pt x="1787" y="1488"/>
                </a:lnTo>
                <a:close/>
                <a:moveTo>
                  <a:pt x="1799" y="1410"/>
                </a:moveTo>
                <a:lnTo>
                  <a:pt x="1805" y="1320"/>
                </a:lnTo>
                <a:lnTo>
                  <a:pt x="1835" y="1326"/>
                </a:lnTo>
                <a:lnTo>
                  <a:pt x="1799" y="1410"/>
                </a:lnTo>
                <a:close/>
                <a:moveTo>
                  <a:pt x="1883" y="1116"/>
                </a:moveTo>
                <a:lnTo>
                  <a:pt x="1889" y="1098"/>
                </a:lnTo>
                <a:lnTo>
                  <a:pt x="1924" y="1098"/>
                </a:lnTo>
                <a:lnTo>
                  <a:pt x="1895" y="1176"/>
                </a:lnTo>
                <a:lnTo>
                  <a:pt x="1877" y="1170"/>
                </a:lnTo>
                <a:lnTo>
                  <a:pt x="1883" y="1116"/>
                </a:lnTo>
                <a:close/>
                <a:moveTo>
                  <a:pt x="1871" y="1164"/>
                </a:moveTo>
                <a:lnTo>
                  <a:pt x="1865" y="1158"/>
                </a:lnTo>
                <a:lnTo>
                  <a:pt x="1871" y="1140"/>
                </a:lnTo>
                <a:lnTo>
                  <a:pt x="1871" y="1164"/>
                </a:lnTo>
                <a:close/>
                <a:moveTo>
                  <a:pt x="2482" y="1044"/>
                </a:moveTo>
                <a:lnTo>
                  <a:pt x="2380" y="1050"/>
                </a:lnTo>
                <a:lnTo>
                  <a:pt x="2314" y="1008"/>
                </a:lnTo>
                <a:lnTo>
                  <a:pt x="2320" y="996"/>
                </a:lnTo>
                <a:lnTo>
                  <a:pt x="2464" y="1020"/>
                </a:lnTo>
                <a:lnTo>
                  <a:pt x="2482" y="1044"/>
                </a:lnTo>
                <a:close/>
                <a:moveTo>
                  <a:pt x="2476" y="1020"/>
                </a:moveTo>
                <a:lnTo>
                  <a:pt x="2590" y="1038"/>
                </a:lnTo>
                <a:lnTo>
                  <a:pt x="2494" y="1044"/>
                </a:lnTo>
                <a:lnTo>
                  <a:pt x="2476" y="1020"/>
                </a:lnTo>
                <a:close/>
                <a:moveTo>
                  <a:pt x="3106" y="1290"/>
                </a:moveTo>
                <a:lnTo>
                  <a:pt x="3118" y="1302"/>
                </a:lnTo>
                <a:lnTo>
                  <a:pt x="3064" y="1398"/>
                </a:lnTo>
                <a:lnTo>
                  <a:pt x="3028" y="1398"/>
                </a:lnTo>
                <a:lnTo>
                  <a:pt x="2980" y="1308"/>
                </a:lnTo>
                <a:lnTo>
                  <a:pt x="3106" y="1290"/>
                </a:lnTo>
                <a:close/>
                <a:moveTo>
                  <a:pt x="2974" y="1302"/>
                </a:moveTo>
                <a:lnTo>
                  <a:pt x="2866" y="1110"/>
                </a:lnTo>
                <a:lnTo>
                  <a:pt x="3094" y="1284"/>
                </a:lnTo>
                <a:lnTo>
                  <a:pt x="2974" y="1302"/>
                </a:lnTo>
                <a:close/>
                <a:moveTo>
                  <a:pt x="3459" y="1194"/>
                </a:moveTo>
                <a:lnTo>
                  <a:pt x="3489" y="1224"/>
                </a:lnTo>
                <a:lnTo>
                  <a:pt x="3465" y="1224"/>
                </a:lnTo>
                <a:lnTo>
                  <a:pt x="3453" y="1194"/>
                </a:lnTo>
                <a:lnTo>
                  <a:pt x="3459" y="1194"/>
                </a:lnTo>
                <a:close/>
                <a:moveTo>
                  <a:pt x="4113" y="1134"/>
                </a:moveTo>
                <a:lnTo>
                  <a:pt x="4215" y="1254"/>
                </a:lnTo>
                <a:lnTo>
                  <a:pt x="4215" y="1260"/>
                </a:lnTo>
                <a:lnTo>
                  <a:pt x="4065" y="1242"/>
                </a:lnTo>
                <a:lnTo>
                  <a:pt x="4053" y="1140"/>
                </a:lnTo>
                <a:lnTo>
                  <a:pt x="4113" y="1134"/>
                </a:lnTo>
                <a:close/>
                <a:moveTo>
                  <a:pt x="4053" y="1134"/>
                </a:moveTo>
                <a:lnTo>
                  <a:pt x="4041" y="1044"/>
                </a:lnTo>
                <a:lnTo>
                  <a:pt x="4107" y="1122"/>
                </a:lnTo>
                <a:lnTo>
                  <a:pt x="4053" y="1134"/>
                </a:lnTo>
                <a:close/>
                <a:moveTo>
                  <a:pt x="4125" y="1134"/>
                </a:moveTo>
                <a:lnTo>
                  <a:pt x="4209" y="1116"/>
                </a:lnTo>
                <a:lnTo>
                  <a:pt x="4215" y="1242"/>
                </a:lnTo>
                <a:lnTo>
                  <a:pt x="4125" y="1134"/>
                </a:lnTo>
                <a:close/>
                <a:moveTo>
                  <a:pt x="4652" y="1128"/>
                </a:moveTo>
                <a:lnTo>
                  <a:pt x="4676" y="1170"/>
                </a:lnTo>
                <a:lnTo>
                  <a:pt x="4628" y="1158"/>
                </a:lnTo>
                <a:lnTo>
                  <a:pt x="4634" y="1128"/>
                </a:lnTo>
                <a:lnTo>
                  <a:pt x="4652" y="1128"/>
                </a:lnTo>
                <a:close/>
                <a:moveTo>
                  <a:pt x="4634" y="1116"/>
                </a:moveTo>
                <a:lnTo>
                  <a:pt x="4634" y="1104"/>
                </a:lnTo>
                <a:lnTo>
                  <a:pt x="4646" y="1116"/>
                </a:lnTo>
                <a:lnTo>
                  <a:pt x="4634" y="1116"/>
                </a:lnTo>
                <a:close/>
                <a:moveTo>
                  <a:pt x="5390" y="1146"/>
                </a:moveTo>
                <a:lnTo>
                  <a:pt x="5408" y="1146"/>
                </a:lnTo>
                <a:lnTo>
                  <a:pt x="5414" y="1164"/>
                </a:lnTo>
                <a:lnTo>
                  <a:pt x="5408" y="1224"/>
                </a:lnTo>
                <a:lnTo>
                  <a:pt x="5300" y="1266"/>
                </a:lnTo>
                <a:lnTo>
                  <a:pt x="5288" y="1230"/>
                </a:lnTo>
                <a:lnTo>
                  <a:pt x="5294" y="1176"/>
                </a:lnTo>
                <a:lnTo>
                  <a:pt x="5390" y="1146"/>
                </a:lnTo>
                <a:close/>
                <a:moveTo>
                  <a:pt x="5294" y="1164"/>
                </a:moveTo>
                <a:lnTo>
                  <a:pt x="5294" y="1116"/>
                </a:lnTo>
                <a:lnTo>
                  <a:pt x="5378" y="1140"/>
                </a:lnTo>
                <a:lnTo>
                  <a:pt x="5294" y="1164"/>
                </a:lnTo>
                <a:close/>
                <a:moveTo>
                  <a:pt x="5534" y="1014"/>
                </a:moveTo>
                <a:lnTo>
                  <a:pt x="5540" y="1020"/>
                </a:lnTo>
                <a:lnTo>
                  <a:pt x="5534" y="1020"/>
                </a:lnTo>
                <a:lnTo>
                  <a:pt x="5534" y="1014"/>
                </a:lnTo>
                <a:lnTo>
                  <a:pt x="5534" y="1014"/>
                </a:lnTo>
                <a:close/>
                <a:moveTo>
                  <a:pt x="5534" y="1002"/>
                </a:moveTo>
                <a:lnTo>
                  <a:pt x="5528" y="960"/>
                </a:lnTo>
                <a:lnTo>
                  <a:pt x="5534" y="1002"/>
                </a:lnTo>
                <a:lnTo>
                  <a:pt x="5534" y="1002"/>
                </a:lnTo>
                <a:close/>
                <a:moveTo>
                  <a:pt x="5689" y="1050"/>
                </a:moveTo>
                <a:lnTo>
                  <a:pt x="5689" y="1080"/>
                </a:lnTo>
                <a:lnTo>
                  <a:pt x="5677" y="1074"/>
                </a:lnTo>
                <a:lnTo>
                  <a:pt x="5683" y="1050"/>
                </a:lnTo>
                <a:lnTo>
                  <a:pt x="5689" y="1050"/>
                </a:lnTo>
                <a:close/>
                <a:moveTo>
                  <a:pt x="5683" y="1044"/>
                </a:moveTo>
                <a:lnTo>
                  <a:pt x="5689" y="1044"/>
                </a:lnTo>
                <a:lnTo>
                  <a:pt x="5689" y="1044"/>
                </a:lnTo>
                <a:lnTo>
                  <a:pt x="5683" y="1044"/>
                </a:lnTo>
                <a:close/>
                <a:moveTo>
                  <a:pt x="5827" y="996"/>
                </a:moveTo>
                <a:lnTo>
                  <a:pt x="5827" y="1002"/>
                </a:lnTo>
                <a:lnTo>
                  <a:pt x="5821" y="1002"/>
                </a:lnTo>
                <a:lnTo>
                  <a:pt x="5821" y="996"/>
                </a:lnTo>
                <a:lnTo>
                  <a:pt x="5827" y="996"/>
                </a:lnTo>
                <a:close/>
                <a:moveTo>
                  <a:pt x="5827" y="984"/>
                </a:moveTo>
                <a:lnTo>
                  <a:pt x="5827" y="984"/>
                </a:lnTo>
                <a:lnTo>
                  <a:pt x="5827" y="984"/>
                </a:lnTo>
                <a:lnTo>
                  <a:pt x="5827" y="984"/>
                </a:lnTo>
                <a:close/>
                <a:moveTo>
                  <a:pt x="6235" y="756"/>
                </a:moveTo>
                <a:lnTo>
                  <a:pt x="6271" y="780"/>
                </a:lnTo>
                <a:lnTo>
                  <a:pt x="6259" y="792"/>
                </a:lnTo>
                <a:lnTo>
                  <a:pt x="6193" y="798"/>
                </a:lnTo>
                <a:lnTo>
                  <a:pt x="6193" y="798"/>
                </a:lnTo>
                <a:lnTo>
                  <a:pt x="6235" y="756"/>
                </a:lnTo>
                <a:close/>
                <a:moveTo>
                  <a:pt x="6199" y="780"/>
                </a:moveTo>
                <a:lnTo>
                  <a:pt x="6205" y="756"/>
                </a:lnTo>
                <a:lnTo>
                  <a:pt x="6223" y="750"/>
                </a:lnTo>
                <a:lnTo>
                  <a:pt x="6199" y="780"/>
                </a:lnTo>
                <a:close/>
                <a:moveTo>
                  <a:pt x="7056" y="618"/>
                </a:moveTo>
                <a:lnTo>
                  <a:pt x="7056" y="618"/>
                </a:lnTo>
                <a:lnTo>
                  <a:pt x="7020" y="630"/>
                </a:lnTo>
                <a:lnTo>
                  <a:pt x="7044" y="612"/>
                </a:lnTo>
                <a:lnTo>
                  <a:pt x="7056" y="618"/>
                </a:lnTo>
                <a:close/>
                <a:moveTo>
                  <a:pt x="7230" y="624"/>
                </a:moveTo>
                <a:lnTo>
                  <a:pt x="7236" y="636"/>
                </a:lnTo>
                <a:lnTo>
                  <a:pt x="7230" y="642"/>
                </a:lnTo>
                <a:lnTo>
                  <a:pt x="7212" y="630"/>
                </a:lnTo>
                <a:lnTo>
                  <a:pt x="7224" y="624"/>
                </a:lnTo>
                <a:lnTo>
                  <a:pt x="7230" y="624"/>
                </a:lnTo>
                <a:close/>
                <a:moveTo>
                  <a:pt x="7260" y="774"/>
                </a:moveTo>
                <a:lnTo>
                  <a:pt x="7260" y="774"/>
                </a:lnTo>
                <a:lnTo>
                  <a:pt x="7176" y="744"/>
                </a:lnTo>
                <a:lnTo>
                  <a:pt x="7170" y="732"/>
                </a:lnTo>
                <a:lnTo>
                  <a:pt x="7176" y="726"/>
                </a:lnTo>
                <a:lnTo>
                  <a:pt x="7266" y="768"/>
                </a:lnTo>
                <a:lnTo>
                  <a:pt x="7260" y="774"/>
                </a:lnTo>
                <a:close/>
                <a:moveTo>
                  <a:pt x="5749" y="2339"/>
                </a:moveTo>
                <a:lnTo>
                  <a:pt x="5743" y="2357"/>
                </a:lnTo>
                <a:lnTo>
                  <a:pt x="5737" y="2345"/>
                </a:lnTo>
                <a:lnTo>
                  <a:pt x="5743" y="2327"/>
                </a:lnTo>
                <a:lnTo>
                  <a:pt x="5743" y="2321"/>
                </a:lnTo>
                <a:lnTo>
                  <a:pt x="5755" y="2315"/>
                </a:lnTo>
                <a:lnTo>
                  <a:pt x="5749" y="2339"/>
                </a:lnTo>
                <a:close/>
                <a:moveTo>
                  <a:pt x="5761" y="2309"/>
                </a:moveTo>
                <a:lnTo>
                  <a:pt x="5773" y="2303"/>
                </a:lnTo>
                <a:lnTo>
                  <a:pt x="5761" y="2321"/>
                </a:lnTo>
                <a:lnTo>
                  <a:pt x="5761" y="2309"/>
                </a:lnTo>
                <a:close/>
                <a:moveTo>
                  <a:pt x="5719" y="2843"/>
                </a:moveTo>
                <a:lnTo>
                  <a:pt x="5725" y="2921"/>
                </a:lnTo>
                <a:lnTo>
                  <a:pt x="5719" y="2915"/>
                </a:lnTo>
                <a:lnTo>
                  <a:pt x="5719" y="2843"/>
                </a:lnTo>
                <a:lnTo>
                  <a:pt x="5719" y="2843"/>
                </a:lnTo>
                <a:close/>
                <a:moveTo>
                  <a:pt x="7140" y="4450"/>
                </a:moveTo>
                <a:lnTo>
                  <a:pt x="7116" y="4486"/>
                </a:lnTo>
                <a:lnTo>
                  <a:pt x="7062" y="4426"/>
                </a:lnTo>
                <a:lnTo>
                  <a:pt x="7068" y="4420"/>
                </a:lnTo>
                <a:lnTo>
                  <a:pt x="7092" y="4426"/>
                </a:lnTo>
                <a:lnTo>
                  <a:pt x="7140" y="4450"/>
                </a:lnTo>
                <a:close/>
                <a:moveTo>
                  <a:pt x="7134" y="4438"/>
                </a:moveTo>
                <a:lnTo>
                  <a:pt x="7146" y="4444"/>
                </a:lnTo>
                <a:lnTo>
                  <a:pt x="7146" y="4444"/>
                </a:lnTo>
                <a:lnTo>
                  <a:pt x="7134" y="4438"/>
                </a:lnTo>
                <a:close/>
                <a:moveTo>
                  <a:pt x="7002" y="4882"/>
                </a:moveTo>
                <a:lnTo>
                  <a:pt x="7068" y="4774"/>
                </a:lnTo>
                <a:lnTo>
                  <a:pt x="7146" y="4882"/>
                </a:lnTo>
                <a:lnTo>
                  <a:pt x="7104" y="4966"/>
                </a:lnTo>
                <a:lnTo>
                  <a:pt x="7062" y="4972"/>
                </a:lnTo>
                <a:lnTo>
                  <a:pt x="7002" y="4882"/>
                </a:lnTo>
                <a:close/>
                <a:moveTo>
                  <a:pt x="7050" y="4978"/>
                </a:moveTo>
                <a:lnTo>
                  <a:pt x="6936" y="4990"/>
                </a:lnTo>
                <a:lnTo>
                  <a:pt x="6996" y="4888"/>
                </a:lnTo>
                <a:lnTo>
                  <a:pt x="7050" y="4978"/>
                </a:lnTo>
                <a:close/>
                <a:moveTo>
                  <a:pt x="6439" y="5062"/>
                </a:moveTo>
                <a:lnTo>
                  <a:pt x="6367" y="5032"/>
                </a:lnTo>
                <a:lnTo>
                  <a:pt x="6427" y="4960"/>
                </a:lnTo>
                <a:lnTo>
                  <a:pt x="6457" y="5062"/>
                </a:lnTo>
                <a:lnTo>
                  <a:pt x="6439" y="5062"/>
                </a:lnTo>
                <a:close/>
                <a:moveTo>
                  <a:pt x="6457" y="5068"/>
                </a:moveTo>
                <a:lnTo>
                  <a:pt x="6457" y="5074"/>
                </a:lnTo>
                <a:lnTo>
                  <a:pt x="6451" y="5068"/>
                </a:lnTo>
                <a:lnTo>
                  <a:pt x="6457" y="5068"/>
                </a:lnTo>
                <a:close/>
                <a:moveTo>
                  <a:pt x="6355" y="5026"/>
                </a:moveTo>
                <a:lnTo>
                  <a:pt x="6295" y="5002"/>
                </a:lnTo>
                <a:lnTo>
                  <a:pt x="6277" y="4912"/>
                </a:lnTo>
                <a:lnTo>
                  <a:pt x="6391" y="4816"/>
                </a:lnTo>
                <a:lnTo>
                  <a:pt x="6427" y="4954"/>
                </a:lnTo>
                <a:lnTo>
                  <a:pt x="6355" y="5026"/>
                </a:lnTo>
                <a:close/>
                <a:moveTo>
                  <a:pt x="6307" y="5062"/>
                </a:moveTo>
                <a:lnTo>
                  <a:pt x="6295" y="5008"/>
                </a:lnTo>
                <a:lnTo>
                  <a:pt x="6349" y="5032"/>
                </a:lnTo>
                <a:lnTo>
                  <a:pt x="6319" y="5068"/>
                </a:lnTo>
                <a:lnTo>
                  <a:pt x="6307" y="5062"/>
                </a:lnTo>
                <a:close/>
                <a:moveTo>
                  <a:pt x="6313" y="5074"/>
                </a:moveTo>
                <a:lnTo>
                  <a:pt x="6307" y="5074"/>
                </a:lnTo>
                <a:lnTo>
                  <a:pt x="6307" y="5068"/>
                </a:lnTo>
                <a:lnTo>
                  <a:pt x="6313" y="5074"/>
                </a:lnTo>
                <a:close/>
                <a:moveTo>
                  <a:pt x="6133" y="5044"/>
                </a:moveTo>
                <a:lnTo>
                  <a:pt x="6133" y="5044"/>
                </a:lnTo>
                <a:lnTo>
                  <a:pt x="6139" y="5050"/>
                </a:lnTo>
                <a:lnTo>
                  <a:pt x="6133" y="5044"/>
                </a:lnTo>
                <a:close/>
                <a:moveTo>
                  <a:pt x="6133" y="5092"/>
                </a:moveTo>
                <a:lnTo>
                  <a:pt x="6103" y="5068"/>
                </a:lnTo>
                <a:lnTo>
                  <a:pt x="6127" y="5050"/>
                </a:lnTo>
                <a:lnTo>
                  <a:pt x="6133" y="5092"/>
                </a:lnTo>
                <a:close/>
                <a:moveTo>
                  <a:pt x="5983" y="4930"/>
                </a:moveTo>
                <a:lnTo>
                  <a:pt x="5977" y="4900"/>
                </a:lnTo>
                <a:lnTo>
                  <a:pt x="6025" y="4924"/>
                </a:lnTo>
                <a:lnTo>
                  <a:pt x="6001" y="4942"/>
                </a:lnTo>
                <a:lnTo>
                  <a:pt x="5983" y="4930"/>
                </a:lnTo>
                <a:close/>
                <a:moveTo>
                  <a:pt x="5995" y="4948"/>
                </a:moveTo>
                <a:lnTo>
                  <a:pt x="5983" y="4960"/>
                </a:lnTo>
                <a:lnTo>
                  <a:pt x="5983" y="4936"/>
                </a:lnTo>
                <a:lnTo>
                  <a:pt x="5995" y="4948"/>
                </a:lnTo>
                <a:close/>
                <a:moveTo>
                  <a:pt x="3297" y="4618"/>
                </a:moveTo>
                <a:lnTo>
                  <a:pt x="3243" y="4624"/>
                </a:lnTo>
                <a:lnTo>
                  <a:pt x="3201" y="4552"/>
                </a:lnTo>
                <a:lnTo>
                  <a:pt x="3189" y="4402"/>
                </a:lnTo>
                <a:lnTo>
                  <a:pt x="3237" y="4342"/>
                </a:lnTo>
                <a:lnTo>
                  <a:pt x="3285" y="4342"/>
                </a:lnTo>
                <a:lnTo>
                  <a:pt x="3321" y="4594"/>
                </a:lnTo>
                <a:lnTo>
                  <a:pt x="3297" y="4618"/>
                </a:lnTo>
                <a:close/>
                <a:moveTo>
                  <a:pt x="3321" y="4606"/>
                </a:moveTo>
                <a:lnTo>
                  <a:pt x="3321" y="4618"/>
                </a:lnTo>
                <a:lnTo>
                  <a:pt x="3309" y="4618"/>
                </a:lnTo>
                <a:lnTo>
                  <a:pt x="3321" y="4606"/>
                </a:lnTo>
                <a:close/>
                <a:moveTo>
                  <a:pt x="3207" y="4702"/>
                </a:moveTo>
                <a:lnTo>
                  <a:pt x="3207" y="4636"/>
                </a:lnTo>
                <a:lnTo>
                  <a:pt x="3243" y="4636"/>
                </a:lnTo>
                <a:lnTo>
                  <a:pt x="3255" y="4660"/>
                </a:lnTo>
                <a:lnTo>
                  <a:pt x="3213" y="4708"/>
                </a:lnTo>
                <a:lnTo>
                  <a:pt x="3207" y="4702"/>
                </a:lnTo>
                <a:close/>
                <a:moveTo>
                  <a:pt x="2902" y="4474"/>
                </a:moveTo>
                <a:lnTo>
                  <a:pt x="2914" y="4348"/>
                </a:lnTo>
                <a:lnTo>
                  <a:pt x="2938" y="4348"/>
                </a:lnTo>
                <a:lnTo>
                  <a:pt x="3022" y="4462"/>
                </a:lnTo>
                <a:lnTo>
                  <a:pt x="2944" y="4522"/>
                </a:lnTo>
                <a:lnTo>
                  <a:pt x="2902" y="4474"/>
                </a:lnTo>
                <a:close/>
                <a:moveTo>
                  <a:pt x="2938" y="4528"/>
                </a:moveTo>
                <a:lnTo>
                  <a:pt x="2896" y="4564"/>
                </a:lnTo>
                <a:lnTo>
                  <a:pt x="2902" y="4486"/>
                </a:lnTo>
                <a:lnTo>
                  <a:pt x="2938" y="4528"/>
                </a:lnTo>
                <a:close/>
                <a:moveTo>
                  <a:pt x="2716" y="4462"/>
                </a:moveTo>
                <a:lnTo>
                  <a:pt x="2614" y="4360"/>
                </a:lnTo>
                <a:lnTo>
                  <a:pt x="2740" y="4354"/>
                </a:lnTo>
                <a:lnTo>
                  <a:pt x="2722" y="4456"/>
                </a:lnTo>
                <a:lnTo>
                  <a:pt x="2716" y="4462"/>
                </a:lnTo>
                <a:close/>
                <a:moveTo>
                  <a:pt x="1793" y="1745"/>
                </a:moveTo>
                <a:lnTo>
                  <a:pt x="1799" y="1751"/>
                </a:lnTo>
                <a:lnTo>
                  <a:pt x="1787" y="1841"/>
                </a:lnTo>
                <a:lnTo>
                  <a:pt x="1781" y="1865"/>
                </a:lnTo>
                <a:lnTo>
                  <a:pt x="1775" y="1871"/>
                </a:lnTo>
                <a:lnTo>
                  <a:pt x="1781" y="1787"/>
                </a:lnTo>
                <a:lnTo>
                  <a:pt x="1793" y="1745"/>
                </a:lnTo>
                <a:close/>
                <a:moveTo>
                  <a:pt x="1781" y="1745"/>
                </a:moveTo>
                <a:lnTo>
                  <a:pt x="1781" y="1733"/>
                </a:lnTo>
                <a:lnTo>
                  <a:pt x="1787" y="1739"/>
                </a:lnTo>
                <a:lnTo>
                  <a:pt x="1781" y="1745"/>
                </a:lnTo>
                <a:close/>
                <a:moveTo>
                  <a:pt x="1871" y="1326"/>
                </a:moveTo>
                <a:lnTo>
                  <a:pt x="1877" y="1332"/>
                </a:lnTo>
                <a:lnTo>
                  <a:pt x="1847" y="1416"/>
                </a:lnTo>
                <a:lnTo>
                  <a:pt x="1859" y="1326"/>
                </a:lnTo>
                <a:lnTo>
                  <a:pt x="1871" y="1326"/>
                </a:lnTo>
                <a:close/>
                <a:moveTo>
                  <a:pt x="1859" y="1314"/>
                </a:moveTo>
                <a:lnTo>
                  <a:pt x="1859" y="1314"/>
                </a:lnTo>
                <a:lnTo>
                  <a:pt x="1859" y="1314"/>
                </a:lnTo>
                <a:lnTo>
                  <a:pt x="1859" y="1314"/>
                </a:lnTo>
                <a:close/>
                <a:moveTo>
                  <a:pt x="2002" y="936"/>
                </a:moveTo>
                <a:lnTo>
                  <a:pt x="2002" y="942"/>
                </a:lnTo>
                <a:lnTo>
                  <a:pt x="2002" y="942"/>
                </a:lnTo>
                <a:lnTo>
                  <a:pt x="2002" y="942"/>
                </a:lnTo>
                <a:lnTo>
                  <a:pt x="2002" y="936"/>
                </a:lnTo>
                <a:close/>
                <a:moveTo>
                  <a:pt x="1996" y="954"/>
                </a:moveTo>
                <a:lnTo>
                  <a:pt x="2002" y="954"/>
                </a:lnTo>
                <a:lnTo>
                  <a:pt x="1978" y="1020"/>
                </a:lnTo>
                <a:lnTo>
                  <a:pt x="1996" y="954"/>
                </a:lnTo>
                <a:close/>
                <a:moveTo>
                  <a:pt x="1954" y="1086"/>
                </a:moveTo>
                <a:lnTo>
                  <a:pt x="1942" y="1086"/>
                </a:lnTo>
                <a:lnTo>
                  <a:pt x="1978" y="1002"/>
                </a:lnTo>
                <a:lnTo>
                  <a:pt x="1954" y="1086"/>
                </a:lnTo>
                <a:close/>
                <a:moveTo>
                  <a:pt x="1948" y="1050"/>
                </a:moveTo>
                <a:lnTo>
                  <a:pt x="1966" y="948"/>
                </a:lnTo>
                <a:lnTo>
                  <a:pt x="1984" y="948"/>
                </a:lnTo>
                <a:lnTo>
                  <a:pt x="1948" y="1050"/>
                </a:lnTo>
                <a:close/>
                <a:moveTo>
                  <a:pt x="1930" y="1086"/>
                </a:moveTo>
                <a:lnTo>
                  <a:pt x="1930" y="1086"/>
                </a:lnTo>
                <a:lnTo>
                  <a:pt x="1895" y="1092"/>
                </a:lnTo>
                <a:lnTo>
                  <a:pt x="1954" y="972"/>
                </a:lnTo>
                <a:lnTo>
                  <a:pt x="1930" y="1086"/>
                </a:lnTo>
                <a:close/>
                <a:moveTo>
                  <a:pt x="1936" y="1098"/>
                </a:moveTo>
                <a:lnTo>
                  <a:pt x="1948" y="1098"/>
                </a:lnTo>
                <a:lnTo>
                  <a:pt x="1936" y="1140"/>
                </a:lnTo>
                <a:lnTo>
                  <a:pt x="1918" y="1194"/>
                </a:lnTo>
                <a:lnTo>
                  <a:pt x="1918" y="1194"/>
                </a:lnTo>
                <a:lnTo>
                  <a:pt x="1936" y="1098"/>
                </a:lnTo>
                <a:close/>
                <a:moveTo>
                  <a:pt x="1912" y="1188"/>
                </a:moveTo>
                <a:lnTo>
                  <a:pt x="1901" y="1182"/>
                </a:lnTo>
                <a:lnTo>
                  <a:pt x="1924" y="1134"/>
                </a:lnTo>
                <a:lnTo>
                  <a:pt x="1912" y="1188"/>
                </a:lnTo>
                <a:close/>
                <a:moveTo>
                  <a:pt x="3885" y="1224"/>
                </a:moveTo>
                <a:lnTo>
                  <a:pt x="4059" y="1248"/>
                </a:lnTo>
                <a:lnTo>
                  <a:pt x="4065" y="1272"/>
                </a:lnTo>
                <a:lnTo>
                  <a:pt x="3903" y="1248"/>
                </a:lnTo>
                <a:lnTo>
                  <a:pt x="3891" y="1230"/>
                </a:lnTo>
                <a:lnTo>
                  <a:pt x="3885" y="1224"/>
                </a:lnTo>
                <a:close/>
                <a:moveTo>
                  <a:pt x="5126" y="1278"/>
                </a:moveTo>
                <a:lnTo>
                  <a:pt x="5150" y="1326"/>
                </a:lnTo>
                <a:lnTo>
                  <a:pt x="5036" y="1368"/>
                </a:lnTo>
                <a:lnTo>
                  <a:pt x="5024" y="1260"/>
                </a:lnTo>
                <a:lnTo>
                  <a:pt x="5030" y="1254"/>
                </a:lnTo>
                <a:lnTo>
                  <a:pt x="5126" y="1278"/>
                </a:lnTo>
                <a:close/>
                <a:moveTo>
                  <a:pt x="5048" y="1248"/>
                </a:moveTo>
                <a:lnTo>
                  <a:pt x="5108" y="1230"/>
                </a:lnTo>
                <a:lnTo>
                  <a:pt x="5126" y="1266"/>
                </a:lnTo>
                <a:lnTo>
                  <a:pt x="5048" y="1248"/>
                </a:lnTo>
                <a:close/>
                <a:moveTo>
                  <a:pt x="6421" y="738"/>
                </a:moveTo>
                <a:lnTo>
                  <a:pt x="6439" y="750"/>
                </a:lnTo>
                <a:lnTo>
                  <a:pt x="6433" y="762"/>
                </a:lnTo>
                <a:lnTo>
                  <a:pt x="6427" y="762"/>
                </a:lnTo>
                <a:lnTo>
                  <a:pt x="6361" y="774"/>
                </a:lnTo>
                <a:lnTo>
                  <a:pt x="6409" y="738"/>
                </a:lnTo>
                <a:lnTo>
                  <a:pt x="6421" y="738"/>
                </a:lnTo>
                <a:close/>
                <a:moveTo>
                  <a:pt x="6463" y="732"/>
                </a:moveTo>
                <a:lnTo>
                  <a:pt x="6457" y="744"/>
                </a:lnTo>
                <a:lnTo>
                  <a:pt x="6451" y="750"/>
                </a:lnTo>
                <a:lnTo>
                  <a:pt x="6463" y="732"/>
                </a:lnTo>
                <a:lnTo>
                  <a:pt x="6463" y="732"/>
                </a:lnTo>
                <a:close/>
                <a:moveTo>
                  <a:pt x="6469" y="726"/>
                </a:moveTo>
                <a:lnTo>
                  <a:pt x="6469" y="726"/>
                </a:lnTo>
                <a:lnTo>
                  <a:pt x="6469" y="726"/>
                </a:lnTo>
                <a:lnTo>
                  <a:pt x="6469" y="726"/>
                </a:lnTo>
                <a:close/>
                <a:moveTo>
                  <a:pt x="7230" y="648"/>
                </a:moveTo>
                <a:lnTo>
                  <a:pt x="7236" y="654"/>
                </a:lnTo>
                <a:lnTo>
                  <a:pt x="7224" y="666"/>
                </a:lnTo>
                <a:lnTo>
                  <a:pt x="7182" y="666"/>
                </a:lnTo>
                <a:lnTo>
                  <a:pt x="7170" y="666"/>
                </a:lnTo>
                <a:lnTo>
                  <a:pt x="7182" y="654"/>
                </a:lnTo>
                <a:lnTo>
                  <a:pt x="7230" y="648"/>
                </a:lnTo>
                <a:close/>
                <a:moveTo>
                  <a:pt x="7194" y="642"/>
                </a:moveTo>
                <a:lnTo>
                  <a:pt x="7206" y="636"/>
                </a:lnTo>
                <a:lnTo>
                  <a:pt x="7218" y="642"/>
                </a:lnTo>
                <a:lnTo>
                  <a:pt x="7194" y="642"/>
                </a:lnTo>
                <a:close/>
                <a:moveTo>
                  <a:pt x="7134" y="750"/>
                </a:moveTo>
                <a:lnTo>
                  <a:pt x="7086" y="732"/>
                </a:lnTo>
                <a:lnTo>
                  <a:pt x="7098" y="720"/>
                </a:lnTo>
                <a:lnTo>
                  <a:pt x="7122" y="732"/>
                </a:lnTo>
                <a:lnTo>
                  <a:pt x="7134" y="750"/>
                </a:lnTo>
                <a:close/>
                <a:moveTo>
                  <a:pt x="7134" y="738"/>
                </a:moveTo>
                <a:lnTo>
                  <a:pt x="7146" y="744"/>
                </a:lnTo>
                <a:lnTo>
                  <a:pt x="7140" y="744"/>
                </a:lnTo>
                <a:lnTo>
                  <a:pt x="7134" y="738"/>
                </a:lnTo>
                <a:close/>
                <a:moveTo>
                  <a:pt x="6984" y="756"/>
                </a:moveTo>
                <a:lnTo>
                  <a:pt x="6907" y="846"/>
                </a:lnTo>
                <a:lnTo>
                  <a:pt x="6853" y="786"/>
                </a:lnTo>
                <a:lnTo>
                  <a:pt x="6907" y="738"/>
                </a:lnTo>
                <a:lnTo>
                  <a:pt x="6972" y="744"/>
                </a:lnTo>
                <a:lnTo>
                  <a:pt x="6984" y="756"/>
                </a:lnTo>
                <a:close/>
                <a:moveTo>
                  <a:pt x="6205" y="1691"/>
                </a:moveTo>
                <a:lnTo>
                  <a:pt x="6199" y="1691"/>
                </a:lnTo>
                <a:lnTo>
                  <a:pt x="6235" y="1643"/>
                </a:lnTo>
                <a:lnTo>
                  <a:pt x="6247" y="1643"/>
                </a:lnTo>
                <a:lnTo>
                  <a:pt x="6205" y="1691"/>
                </a:lnTo>
                <a:close/>
                <a:moveTo>
                  <a:pt x="5731" y="2381"/>
                </a:moveTo>
                <a:lnTo>
                  <a:pt x="5713" y="2405"/>
                </a:lnTo>
                <a:lnTo>
                  <a:pt x="5713" y="2375"/>
                </a:lnTo>
                <a:lnTo>
                  <a:pt x="5731" y="2345"/>
                </a:lnTo>
                <a:lnTo>
                  <a:pt x="5731" y="2351"/>
                </a:lnTo>
                <a:lnTo>
                  <a:pt x="5731" y="2381"/>
                </a:lnTo>
                <a:close/>
                <a:moveTo>
                  <a:pt x="6439" y="4090"/>
                </a:moveTo>
                <a:lnTo>
                  <a:pt x="6457" y="4102"/>
                </a:lnTo>
                <a:lnTo>
                  <a:pt x="6433" y="4096"/>
                </a:lnTo>
                <a:lnTo>
                  <a:pt x="6427" y="4090"/>
                </a:lnTo>
                <a:lnTo>
                  <a:pt x="6439" y="4090"/>
                </a:lnTo>
                <a:close/>
                <a:moveTo>
                  <a:pt x="7074" y="4318"/>
                </a:moveTo>
                <a:lnTo>
                  <a:pt x="7062" y="4318"/>
                </a:lnTo>
                <a:lnTo>
                  <a:pt x="7068" y="4318"/>
                </a:lnTo>
                <a:lnTo>
                  <a:pt x="7074" y="4318"/>
                </a:lnTo>
                <a:lnTo>
                  <a:pt x="7074" y="4318"/>
                </a:lnTo>
                <a:close/>
                <a:moveTo>
                  <a:pt x="6978" y="4678"/>
                </a:moveTo>
                <a:lnTo>
                  <a:pt x="6901" y="4624"/>
                </a:lnTo>
                <a:lnTo>
                  <a:pt x="6930" y="4588"/>
                </a:lnTo>
                <a:lnTo>
                  <a:pt x="6990" y="4666"/>
                </a:lnTo>
                <a:lnTo>
                  <a:pt x="6978" y="4678"/>
                </a:lnTo>
                <a:close/>
                <a:moveTo>
                  <a:pt x="6996" y="4672"/>
                </a:moveTo>
                <a:lnTo>
                  <a:pt x="7014" y="4702"/>
                </a:lnTo>
                <a:lnTo>
                  <a:pt x="6990" y="4684"/>
                </a:lnTo>
                <a:lnTo>
                  <a:pt x="6996" y="4672"/>
                </a:lnTo>
                <a:close/>
                <a:moveTo>
                  <a:pt x="6211" y="4966"/>
                </a:moveTo>
                <a:lnTo>
                  <a:pt x="6133" y="4930"/>
                </a:lnTo>
                <a:lnTo>
                  <a:pt x="6121" y="4858"/>
                </a:lnTo>
                <a:lnTo>
                  <a:pt x="6241" y="4768"/>
                </a:lnTo>
                <a:lnTo>
                  <a:pt x="6271" y="4912"/>
                </a:lnTo>
                <a:lnTo>
                  <a:pt x="6211" y="4966"/>
                </a:lnTo>
                <a:close/>
                <a:moveTo>
                  <a:pt x="6271" y="4924"/>
                </a:moveTo>
                <a:lnTo>
                  <a:pt x="6283" y="4996"/>
                </a:lnTo>
                <a:lnTo>
                  <a:pt x="6217" y="4966"/>
                </a:lnTo>
                <a:lnTo>
                  <a:pt x="6271" y="4924"/>
                </a:lnTo>
                <a:close/>
                <a:moveTo>
                  <a:pt x="5665" y="4792"/>
                </a:moveTo>
                <a:lnTo>
                  <a:pt x="5648" y="4774"/>
                </a:lnTo>
                <a:lnTo>
                  <a:pt x="5648" y="4744"/>
                </a:lnTo>
                <a:lnTo>
                  <a:pt x="5695" y="4780"/>
                </a:lnTo>
                <a:lnTo>
                  <a:pt x="5689" y="4786"/>
                </a:lnTo>
                <a:lnTo>
                  <a:pt x="5665" y="4792"/>
                </a:lnTo>
                <a:close/>
                <a:moveTo>
                  <a:pt x="5654" y="4792"/>
                </a:moveTo>
                <a:lnTo>
                  <a:pt x="5642" y="4798"/>
                </a:lnTo>
                <a:lnTo>
                  <a:pt x="5648" y="4786"/>
                </a:lnTo>
                <a:lnTo>
                  <a:pt x="5654" y="4792"/>
                </a:lnTo>
                <a:close/>
                <a:moveTo>
                  <a:pt x="5468" y="4720"/>
                </a:moveTo>
                <a:lnTo>
                  <a:pt x="5462" y="4708"/>
                </a:lnTo>
                <a:lnTo>
                  <a:pt x="5480" y="4702"/>
                </a:lnTo>
                <a:lnTo>
                  <a:pt x="5480" y="4714"/>
                </a:lnTo>
                <a:lnTo>
                  <a:pt x="5468" y="4720"/>
                </a:lnTo>
                <a:close/>
                <a:moveTo>
                  <a:pt x="5480" y="4726"/>
                </a:moveTo>
                <a:lnTo>
                  <a:pt x="5480" y="4732"/>
                </a:lnTo>
                <a:lnTo>
                  <a:pt x="5474" y="4726"/>
                </a:lnTo>
                <a:lnTo>
                  <a:pt x="5480" y="4726"/>
                </a:lnTo>
                <a:close/>
                <a:moveTo>
                  <a:pt x="5324" y="4732"/>
                </a:moveTo>
                <a:lnTo>
                  <a:pt x="5336" y="4666"/>
                </a:lnTo>
                <a:lnTo>
                  <a:pt x="5378" y="4720"/>
                </a:lnTo>
                <a:lnTo>
                  <a:pt x="5324" y="4732"/>
                </a:lnTo>
                <a:lnTo>
                  <a:pt x="5324" y="4732"/>
                </a:lnTo>
                <a:close/>
                <a:moveTo>
                  <a:pt x="4916" y="4732"/>
                </a:moveTo>
                <a:lnTo>
                  <a:pt x="4940" y="4726"/>
                </a:lnTo>
                <a:lnTo>
                  <a:pt x="4928" y="4750"/>
                </a:lnTo>
                <a:lnTo>
                  <a:pt x="4916" y="4738"/>
                </a:lnTo>
                <a:lnTo>
                  <a:pt x="4916" y="4732"/>
                </a:lnTo>
                <a:close/>
                <a:moveTo>
                  <a:pt x="4916" y="4720"/>
                </a:moveTo>
                <a:lnTo>
                  <a:pt x="4910" y="4714"/>
                </a:lnTo>
                <a:lnTo>
                  <a:pt x="4892" y="4654"/>
                </a:lnTo>
                <a:lnTo>
                  <a:pt x="4970" y="4642"/>
                </a:lnTo>
                <a:lnTo>
                  <a:pt x="4940" y="4714"/>
                </a:lnTo>
                <a:lnTo>
                  <a:pt x="4916" y="4720"/>
                </a:lnTo>
                <a:close/>
                <a:moveTo>
                  <a:pt x="4652" y="4438"/>
                </a:moveTo>
                <a:lnTo>
                  <a:pt x="4670" y="4414"/>
                </a:lnTo>
                <a:lnTo>
                  <a:pt x="4718" y="4474"/>
                </a:lnTo>
                <a:lnTo>
                  <a:pt x="4688" y="4480"/>
                </a:lnTo>
                <a:lnTo>
                  <a:pt x="4652" y="4438"/>
                </a:lnTo>
                <a:close/>
                <a:moveTo>
                  <a:pt x="4682" y="4480"/>
                </a:moveTo>
                <a:lnTo>
                  <a:pt x="4628" y="4486"/>
                </a:lnTo>
                <a:lnTo>
                  <a:pt x="4652" y="4450"/>
                </a:lnTo>
                <a:lnTo>
                  <a:pt x="4682" y="4480"/>
                </a:lnTo>
                <a:close/>
                <a:moveTo>
                  <a:pt x="3651" y="4582"/>
                </a:moveTo>
                <a:lnTo>
                  <a:pt x="3597" y="4588"/>
                </a:lnTo>
                <a:lnTo>
                  <a:pt x="3531" y="4396"/>
                </a:lnTo>
                <a:lnTo>
                  <a:pt x="3597" y="4330"/>
                </a:lnTo>
                <a:lnTo>
                  <a:pt x="3669" y="4330"/>
                </a:lnTo>
                <a:lnTo>
                  <a:pt x="3579" y="4414"/>
                </a:lnTo>
                <a:lnTo>
                  <a:pt x="3579" y="4414"/>
                </a:lnTo>
                <a:lnTo>
                  <a:pt x="3651" y="4582"/>
                </a:lnTo>
                <a:close/>
                <a:moveTo>
                  <a:pt x="3136" y="4450"/>
                </a:moveTo>
                <a:lnTo>
                  <a:pt x="3106" y="4396"/>
                </a:lnTo>
                <a:lnTo>
                  <a:pt x="3165" y="4342"/>
                </a:lnTo>
                <a:lnTo>
                  <a:pt x="3177" y="4342"/>
                </a:lnTo>
                <a:lnTo>
                  <a:pt x="3177" y="4402"/>
                </a:lnTo>
                <a:lnTo>
                  <a:pt x="3136" y="4450"/>
                </a:lnTo>
                <a:close/>
                <a:moveTo>
                  <a:pt x="3183" y="4414"/>
                </a:moveTo>
                <a:lnTo>
                  <a:pt x="3189" y="4534"/>
                </a:lnTo>
                <a:lnTo>
                  <a:pt x="3142" y="4462"/>
                </a:lnTo>
                <a:lnTo>
                  <a:pt x="3183" y="4414"/>
                </a:lnTo>
                <a:close/>
                <a:moveTo>
                  <a:pt x="2752" y="4300"/>
                </a:moveTo>
                <a:lnTo>
                  <a:pt x="2776" y="4126"/>
                </a:lnTo>
                <a:lnTo>
                  <a:pt x="2890" y="4282"/>
                </a:lnTo>
                <a:lnTo>
                  <a:pt x="2830" y="4342"/>
                </a:lnTo>
                <a:lnTo>
                  <a:pt x="2794" y="4342"/>
                </a:lnTo>
                <a:lnTo>
                  <a:pt x="2752" y="4300"/>
                </a:lnTo>
                <a:close/>
                <a:moveTo>
                  <a:pt x="2782" y="4342"/>
                </a:moveTo>
                <a:lnTo>
                  <a:pt x="2746" y="4342"/>
                </a:lnTo>
                <a:lnTo>
                  <a:pt x="2752" y="4312"/>
                </a:lnTo>
                <a:lnTo>
                  <a:pt x="2782" y="4342"/>
                </a:lnTo>
                <a:close/>
                <a:moveTo>
                  <a:pt x="2494" y="4234"/>
                </a:moveTo>
                <a:lnTo>
                  <a:pt x="2404" y="4138"/>
                </a:lnTo>
                <a:lnTo>
                  <a:pt x="2440" y="4019"/>
                </a:lnTo>
                <a:lnTo>
                  <a:pt x="2512" y="4019"/>
                </a:lnTo>
                <a:lnTo>
                  <a:pt x="2596" y="4126"/>
                </a:lnTo>
                <a:lnTo>
                  <a:pt x="2590" y="4144"/>
                </a:lnTo>
                <a:lnTo>
                  <a:pt x="2494" y="4234"/>
                </a:lnTo>
                <a:close/>
                <a:moveTo>
                  <a:pt x="2590" y="4156"/>
                </a:moveTo>
                <a:lnTo>
                  <a:pt x="2560" y="4300"/>
                </a:lnTo>
                <a:lnTo>
                  <a:pt x="2500" y="4240"/>
                </a:lnTo>
                <a:lnTo>
                  <a:pt x="2590" y="4156"/>
                </a:lnTo>
                <a:close/>
                <a:moveTo>
                  <a:pt x="2188" y="3629"/>
                </a:moveTo>
                <a:lnTo>
                  <a:pt x="2338" y="3527"/>
                </a:lnTo>
                <a:lnTo>
                  <a:pt x="2374" y="3575"/>
                </a:lnTo>
                <a:lnTo>
                  <a:pt x="2344" y="3659"/>
                </a:lnTo>
                <a:lnTo>
                  <a:pt x="2200" y="3641"/>
                </a:lnTo>
                <a:lnTo>
                  <a:pt x="2188" y="3629"/>
                </a:lnTo>
                <a:close/>
                <a:moveTo>
                  <a:pt x="2188" y="3641"/>
                </a:moveTo>
                <a:lnTo>
                  <a:pt x="2176" y="3641"/>
                </a:lnTo>
                <a:lnTo>
                  <a:pt x="2182" y="3635"/>
                </a:lnTo>
                <a:lnTo>
                  <a:pt x="2188" y="3641"/>
                </a:lnTo>
                <a:close/>
                <a:moveTo>
                  <a:pt x="2152" y="3257"/>
                </a:moveTo>
                <a:lnTo>
                  <a:pt x="2314" y="3167"/>
                </a:lnTo>
                <a:lnTo>
                  <a:pt x="2332" y="3185"/>
                </a:lnTo>
                <a:lnTo>
                  <a:pt x="2278" y="3299"/>
                </a:lnTo>
                <a:lnTo>
                  <a:pt x="2164" y="3275"/>
                </a:lnTo>
                <a:lnTo>
                  <a:pt x="2152" y="3257"/>
                </a:lnTo>
                <a:close/>
                <a:moveTo>
                  <a:pt x="2152" y="3269"/>
                </a:moveTo>
                <a:lnTo>
                  <a:pt x="2134" y="3269"/>
                </a:lnTo>
                <a:lnTo>
                  <a:pt x="2146" y="3263"/>
                </a:lnTo>
                <a:lnTo>
                  <a:pt x="2152" y="3269"/>
                </a:lnTo>
                <a:close/>
                <a:moveTo>
                  <a:pt x="2146" y="2879"/>
                </a:moveTo>
                <a:lnTo>
                  <a:pt x="2314" y="2795"/>
                </a:lnTo>
                <a:lnTo>
                  <a:pt x="2242" y="2939"/>
                </a:lnTo>
                <a:lnTo>
                  <a:pt x="2170" y="2921"/>
                </a:lnTo>
                <a:lnTo>
                  <a:pt x="2146" y="2879"/>
                </a:lnTo>
                <a:close/>
                <a:moveTo>
                  <a:pt x="2158" y="2915"/>
                </a:moveTo>
                <a:lnTo>
                  <a:pt x="2098" y="2897"/>
                </a:lnTo>
                <a:lnTo>
                  <a:pt x="2134" y="2879"/>
                </a:lnTo>
                <a:lnTo>
                  <a:pt x="2158" y="2915"/>
                </a:lnTo>
                <a:close/>
                <a:moveTo>
                  <a:pt x="1895" y="1350"/>
                </a:moveTo>
                <a:lnTo>
                  <a:pt x="1984" y="1452"/>
                </a:lnTo>
                <a:lnTo>
                  <a:pt x="1865" y="1470"/>
                </a:lnTo>
                <a:lnTo>
                  <a:pt x="1877" y="1410"/>
                </a:lnTo>
                <a:lnTo>
                  <a:pt x="1895" y="1350"/>
                </a:lnTo>
                <a:close/>
                <a:moveTo>
                  <a:pt x="1847" y="1536"/>
                </a:moveTo>
                <a:lnTo>
                  <a:pt x="1835" y="1595"/>
                </a:lnTo>
                <a:lnTo>
                  <a:pt x="1829" y="1589"/>
                </a:lnTo>
                <a:lnTo>
                  <a:pt x="1847" y="1536"/>
                </a:lnTo>
                <a:close/>
                <a:moveTo>
                  <a:pt x="1829" y="1560"/>
                </a:moveTo>
                <a:lnTo>
                  <a:pt x="1841" y="1488"/>
                </a:lnTo>
                <a:lnTo>
                  <a:pt x="1853" y="1482"/>
                </a:lnTo>
                <a:lnTo>
                  <a:pt x="1829" y="1560"/>
                </a:lnTo>
                <a:close/>
                <a:moveTo>
                  <a:pt x="1865" y="1482"/>
                </a:moveTo>
                <a:lnTo>
                  <a:pt x="1990" y="1464"/>
                </a:lnTo>
                <a:lnTo>
                  <a:pt x="2254" y="1757"/>
                </a:lnTo>
                <a:lnTo>
                  <a:pt x="2176" y="1775"/>
                </a:lnTo>
                <a:lnTo>
                  <a:pt x="1841" y="1595"/>
                </a:lnTo>
                <a:lnTo>
                  <a:pt x="1865" y="1482"/>
                </a:lnTo>
                <a:close/>
                <a:moveTo>
                  <a:pt x="2260" y="1422"/>
                </a:moveTo>
                <a:lnTo>
                  <a:pt x="2482" y="1560"/>
                </a:lnTo>
                <a:lnTo>
                  <a:pt x="2572" y="1679"/>
                </a:lnTo>
                <a:lnTo>
                  <a:pt x="2128" y="1446"/>
                </a:lnTo>
                <a:lnTo>
                  <a:pt x="2128" y="1440"/>
                </a:lnTo>
                <a:lnTo>
                  <a:pt x="2260" y="1422"/>
                </a:lnTo>
                <a:close/>
                <a:moveTo>
                  <a:pt x="2128" y="1434"/>
                </a:moveTo>
                <a:lnTo>
                  <a:pt x="2164" y="1362"/>
                </a:lnTo>
                <a:lnTo>
                  <a:pt x="2248" y="1416"/>
                </a:lnTo>
                <a:lnTo>
                  <a:pt x="2128" y="1434"/>
                </a:lnTo>
                <a:close/>
                <a:moveTo>
                  <a:pt x="2566" y="1374"/>
                </a:moveTo>
                <a:lnTo>
                  <a:pt x="2698" y="1380"/>
                </a:lnTo>
                <a:lnTo>
                  <a:pt x="2710" y="1392"/>
                </a:lnTo>
                <a:lnTo>
                  <a:pt x="2860" y="1619"/>
                </a:lnTo>
                <a:lnTo>
                  <a:pt x="2662" y="1667"/>
                </a:lnTo>
                <a:lnTo>
                  <a:pt x="2488" y="1554"/>
                </a:lnTo>
                <a:lnTo>
                  <a:pt x="2368" y="1404"/>
                </a:lnTo>
                <a:lnTo>
                  <a:pt x="2566" y="1374"/>
                </a:lnTo>
                <a:close/>
                <a:moveTo>
                  <a:pt x="2362" y="1398"/>
                </a:moveTo>
                <a:lnTo>
                  <a:pt x="2332" y="1356"/>
                </a:lnTo>
                <a:lnTo>
                  <a:pt x="2524" y="1368"/>
                </a:lnTo>
                <a:lnTo>
                  <a:pt x="2362" y="1398"/>
                </a:lnTo>
                <a:close/>
                <a:moveTo>
                  <a:pt x="4077" y="1350"/>
                </a:moveTo>
                <a:lnTo>
                  <a:pt x="4089" y="1434"/>
                </a:lnTo>
                <a:lnTo>
                  <a:pt x="4017" y="1362"/>
                </a:lnTo>
                <a:lnTo>
                  <a:pt x="4077" y="1350"/>
                </a:lnTo>
                <a:close/>
                <a:moveTo>
                  <a:pt x="4011" y="1356"/>
                </a:moveTo>
                <a:lnTo>
                  <a:pt x="3915" y="1260"/>
                </a:lnTo>
                <a:lnTo>
                  <a:pt x="4065" y="1278"/>
                </a:lnTo>
                <a:lnTo>
                  <a:pt x="4071" y="1338"/>
                </a:lnTo>
                <a:lnTo>
                  <a:pt x="4011" y="1356"/>
                </a:lnTo>
                <a:close/>
                <a:moveTo>
                  <a:pt x="4263" y="1308"/>
                </a:moveTo>
                <a:lnTo>
                  <a:pt x="4365" y="1428"/>
                </a:lnTo>
                <a:lnTo>
                  <a:pt x="4365" y="1452"/>
                </a:lnTo>
                <a:lnTo>
                  <a:pt x="4269" y="1482"/>
                </a:lnTo>
                <a:lnTo>
                  <a:pt x="4245" y="1476"/>
                </a:lnTo>
                <a:lnTo>
                  <a:pt x="4233" y="1314"/>
                </a:lnTo>
                <a:lnTo>
                  <a:pt x="4257" y="1308"/>
                </a:lnTo>
                <a:lnTo>
                  <a:pt x="4263" y="1308"/>
                </a:lnTo>
                <a:close/>
                <a:moveTo>
                  <a:pt x="5162" y="1350"/>
                </a:moveTo>
                <a:lnTo>
                  <a:pt x="5162" y="1398"/>
                </a:lnTo>
                <a:lnTo>
                  <a:pt x="5036" y="1380"/>
                </a:lnTo>
                <a:lnTo>
                  <a:pt x="5036" y="1374"/>
                </a:lnTo>
                <a:lnTo>
                  <a:pt x="5150" y="1332"/>
                </a:lnTo>
                <a:lnTo>
                  <a:pt x="5162" y="1350"/>
                </a:lnTo>
                <a:close/>
                <a:moveTo>
                  <a:pt x="6049" y="954"/>
                </a:moveTo>
                <a:lnTo>
                  <a:pt x="6061" y="960"/>
                </a:lnTo>
                <a:lnTo>
                  <a:pt x="6055" y="966"/>
                </a:lnTo>
                <a:lnTo>
                  <a:pt x="6037" y="978"/>
                </a:lnTo>
                <a:lnTo>
                  <a:pt x="6037" y="960"/>
                </a:lnTo>
                <a:lnTo>
                  <a:pt x="6049" y="954"/>
                </a:lnTo>
                <a:close/>
                <a:moveTo>
                  <a:pt x="6073" y="930"/>
                </a:moveTo>
                <a:lnTo>
                  <a:pt x="6061" y="954"/>
                </a:lnTo>
                <a:lnTo>
                  <a:pt x="6055" y="948"/>
                </a:lnTo>
                <a:lnTo>
                  <a:pt x="6067" y="936"/>
                </a:lnTo>
                <a:lnTo>
                  <a:pt x="6073" y="930"/>
                </a:lnTo>
                <a:close/>
                <a:moveTo>
                  <a:pt x="6079" y="924"/>
                </a:moveTo>
                <a:lnTo>
                  <a:pt x="6085" y="918"/>
                </a:lnTo>
                <a:lnTo>
                  <a:pt x="6079" y="924"/>
                </a:lnTo>
                <a:lnTo>
                  <a:pt x="6079" y="924"/>
                </a:lnTo>
                <a:close/>
                <a:moveTo>
                  <a:pt x="6289" y="792"/>
                </a:moveTo>
                <a:lnTo>
                  <a:pt x="6307" y="810"/>
                </a:lnTo>
                <a:lnTo>
                  <a:pt x="6271" y="834"/>
                </a:lnTo>
                <a:lnTo>
                  <a:pt x="6265" y="834"/>
                </a:lnTo>
                <a:lnTo>
                  <a:pt x="6289" y="798"/>
                </a:lnTo>
                <a:lnTo>
                  <a:pt x="6289" y="792"/>
                </a:lnTo>
                <a:close/>
                <a:moveTo>
                  <a:pt x="6924" y="660"/>
                </a:moveTo>
                <a:lnTo>
                  <a:pt x="6924" y="660"/>
                </a:lnTo>
                <a:lnTo>
                  <a:pt x="6924" y="660"/>
                </a:lnTo>
                <a:lnTo>
                  <a:pt x="6924" y="660"/>
                </a:lnTo>
                <a:lnTo>
                  <a:pt x="6924" y="660"/>
                </a:lnTo>
                <a:close/>
                <a:moveTo>
                  <a:pt x="6984" y="660"/>
                </a:moveTo>
                <a:lnTo>
                  <a:pt x="7008" y="666"/>
                </a:lnTo>
                <a:lnTo>
                  <a:pt x="6984" y="672"/>
                </a:lnTo>
                <a:lnTo>
                  <a:pt x="6978" y="672"/>
                </a:lnTo>
                <a:lnTo>
                  <a:pt x="6984" y="660"/>
                </a:lnTo>
                <a:close/>
                <a:moveTo>
                  <a:pt x="7104" y="702"/>
                </a:moveTo>
                <a:lnTo>
                  <a:pt x="7098" y="714"/>
                </a:lnTo>
                <a:lnTo>
                  <a:pt x="7050" y="696"/>
                </a:lnTo>
                <a:lnTo>
                  <a:pt x="7056" y="684"/>
                </a:lnTo>
                <a:lnTo>
                  <a:pt x="7086" y="684"/>
                </a:lnTo>
                <a:lnTo>
                  <a:pt x="7098" y="690"/>
                </a:lnTo>
                <a:lnTo>
                  <a:pt x="7104" y="702"/>
                </a:lnTo>
                <a:close/>
                <a:moveTo>
                  <a:pt x="6625" y="1554"/>
                </a:moveTo>
                <a:lnTo>
                  <a:pt x="6565" y="1542"/>
                </a:lnTo>
                <a:lnTo>
                  <a:pt x="6601" y="1506"/>
                </a:lnTo>
                <a:lnTo>
                  <a:pt x="6661" y="1524"/>
                </a:lnTo>
                <a:lnTo>
                  <a:pt x="6625" y="1554"/>
                </a:lnTo>
                <a:close/>
                <a:moveTo>
                  <a:pt x="6667" y="1524"/>
                </a:moveTo>
                <a:lnTo>
                  <a:pt x="6703" y="1536"/>
                </a:lnTo>
                <a:lnTo>
                  <a:pt x="6667" y="1566"/>
                </a:lnTo>
                <a:lnTo>
                  <a:pt x="6631" y="1560"/>
                </a:lnTo>
                <a:lnTo>
                  <a:pt x="6667" y="1524"/>
                </a:lnTo>
                <a:close/>
                <a:moveTo>
                  <a:pt x="6553" y="1542"/>
                </a:moveTo>
                <a:lnTo>
                  <a:pt x="6427" y="1512"/>
                </a:lnTo>
                <a:lnTo>
                  <a:pt x="6481" y="1470"/>
                </a:lnTo>
                <a:lnTo>
                  <a:pt x="6589" y="1500"/>
                </a:lnTo>
                <a:lnTo>
                  <a:pt x="6553" y="1542"/>
                </a:lnTo>
                <a:close/>
                <a:moveTo>
                  <a:pt x="5923" y="1973"/>
                </a:moveTo>
                <a:lnTo>
                  <a:pt x="5899" y="1997"/>
                </a:lnTo>
                <a:lnTo>
                  <a:pt x="5911" y="1967"/>
                </a:lnTo>
                <a:lnTo>
                  <a:pt x="5929" y="1961"/>
                </a:lnTo>
                <a:lnTo>
                  <a:pt x="5923" y="1973"/>
                </a:lnTo>
                <a:close/>
                <a:moveTo>
                  <a:pt x="5941" y="1955"/>
                </a:moveTo>
                <a:lnTo>
                  <a:pt x="5941" y="1955"/>
                </a:lnTo>
                <a:lnTo>
                  <a:pt x="5941" y="1955"/>
                </a:lnTo>
                <a:lnTo>
                  <a:pt x="5941" y="1955"/>
                </a:lnTo>
                <a:close/>
                <a:moveTo>
                  <a:pt x="5707" y="2459"/>
                </a:moveTo>
                <a:lnTo>
                  <a:pt x="5707" y="2465"/>
                </a:lnTo>
                <a:lnTo>
                  <a:pt x="5689" y="2483"/>
                </a:lnTo>
                <a:lnTo>
                  <a:pt x="5689" y="2471"/>
                </a:lnTo>
                <a:lnTo>
                  <a:pt x="5701" y="2447"/>
                </a:lnTo>
                <a:lnTo>
                  <a:pt x="5707" y="2459"/>
                </a:lnTo>
                <a:close/>
                <a:moveTo>
                  <a:pt x="6733" y="4210"/>
                </a:moveTo>
                <a:lnTo>
                  <a:pt x="6745" y="4210"/>
                </a:lnTo>
                <a:lnTo>
                  <a:pt x="6751" y="4222"/>
                </a:lnTo>
                <a:lnTo>
                  <a:pt x="6721" y="4216"/>
                </a:lnTo>
                <a:lnTo>
                  <a:pt x="6721" y="4216"/>
                </a:lnTo>
                <a:lnTo>
                  <a:pt x="6733" y="4210"/>
                </a:lnTo>
                <a:lnTo>
                  <a:pt x="6733" y="4210"/>
                </a:lnTo>
                <a:close/>
                <a:moveTo>
                  <a:pt x="6817" y="4234"/>
                </a:moveTo>
                <a:lnTo>
                  <a:pt x="6829" y="4234"/>
                </a:lnTo>
                <a:lnTo>
                  <a:pt x="6853" y="4240"/>
                </a:lnTo>
                <a:lnTo>
                  <a:pt x="6829" y="4240"/>
                </a:lnTo>
                <a:lnTo>
                  <a:pt x="6817" y="4234"/>
                </a:lnTo>
                <a:lnTo>
                  <a:pt x="6817" y="4234"/>
                </a:lnTo>
                <a:close/>
                <a:moveTo>
                  <a:pt x="6942" y="4414"/>
                </a:moveTo>
                <a:lnTo>
                  <a:pt x="6924" y="4414"/>
                </a:lnTo>
                <a:lnTo>
                  <a:pt x="6907" y="4390"/>
                </a:lnTo>
                <a:lnTo>
                  <a:pt x="6918" y="4390"/>
                </a:lnTo>
                <a:lnTo>
                  <a:pt x="6948" y="4408"/>
                </a:lnTo>
                <a:lnTo>
                  <a:pt x="6942" y="4414"/>
                </a:lnTo>
                <a:close/>
                <a:moveTo>
                  <a:pt x="6954" y="4414"/>
                </a:moveTo>
                <a:lnTo>
                  <a:pt x="6996" y="4438"/>
                </a:lnTo>
                <a:lnTo>
                  <a:pt x="6948" y="4420"/>
                </a:lnTo>
                <a:lnTo>
                  <a:pt x="6954" y="4414"/>
                </a:lnTo>
                <a:close/>
                <a:moveTo>
                  <a:pt x="6918" y="4438"/>
                </a:moveTo>
                <a:lnTo>
                  <a:pt x="6877" y="4408"/>
                </a:lnTo>
                <a:lnTo>
                  <a:pt x="6883" y="4402"/>
                </a:lnTo>
                <a:lnTo>
                  <a:pt x="6918" y="4420"/>
                </a:lnTo>
                <a:lnTo>
                  <a:pt x="6930" y="4426"/>
                </a:lnTo>
                <a:lnTo>
                  <a:pt x="6918" y="4438"/>
                </a:lnTo>
                <a:close/>
                <a:moveTo>
                  <a:pt x="6936" y="4438"/>
                </a:moveTo>
                <a:lnTo>
                  <a:pt x="6972" y="4480"/>
                </a:lnTo>
                <a:lnTo>
                  <a:pt x="6924" y="4444"/>
                </a:lnTo>
                <a:lnTo>
                  <a:pt x="6936" y="4438"/>
                </a:lnTo>
                <a:close/>
                <a:moveTo>
                  <a:pt x="6853" y="4504"/>
                </a:moveTo>
                <a:lnTo>
                  <a:pt x="6781" y="4462"/>
                </a:lnTo>
                <a:lnTo>
                  <a:pt x="6805" y="4438"/>
                </a:lnTo>
                <a:lnTo>
                  <a:pt x="6817" y="4432"/>
                </a:lnTo>
                <a:lnTo>
                  <a:pt x="6865" y="4498"/>
                </a:lnTo>
                <a:lnTo>
                  <a:pt x="6853" y="4504"/>
                </a:lnTo>
                <a:close/>
                <a:moveTo>
                  <a:pt x="6871" y="4504"/>
                </a:moveTo>
                <a:lnTo>
                  <a:pt x="6889" y="4528"/>
                </a:lnTo>
                <a:lnTo>
                  <a:pt x="6865" y="4510"/>
                </a:lnTo>
                <a:lnTo>
                  <a:pt x="6871" y="4504"/>
                </a:lnTo>
                <a:close/>
                <a:moveTo>
                  <a:pt x="6799" y="4552"/>
                </a:moveTo>
                <a:lnTo>
                  <a:pt x="6757" y="4486"/>
                </a:lnTo>
                <a:lnTo>
                  <a:pt x="6775" y="4468"/>
                </a:lnTo>
                <a:lnTo>
                  <a:pt x="6847" y="4510"/>
                </a:lnTo>
                <a:lnTo>
                  <a:pt x="6805" y="4558"/>
                </a:lnTo>
                <a:lnTo>
                  <a:pt x="6799" y="4552"/>
                </a:lnTo>
                <a:close/>
                <a:moveTo>
                  <a:pt x="6061" y="4900"/>
                </a:moveTo>
                <a:lnTo>
                  <a:pt x="5977" y="4864"/>
                </a:lnTo>
                <a:lnTo>
                  <a:pt x="5977" y="4828"/>
                </a:lnTo>
                <a:lnTo>
                  <a:pt x="6079" y="4780"/>
                </a:lnTo>
                <a:lnTo>
                  <a:pt x="6097" y="4870"/>
                </a:lnTo>
                <a:lnTo>
                  <a:pt x="6061" y="4900"/>
                </a:lnTo>
                <a:close/>
                <a:moveTo>
                  <a:pt x="6097" y="4882"/>
                </a:moveTo>
                <a:lnTo>
                  <a:pt x="6103" y="4918"/>
                </a:lnTo>
                <a:lnTo>
                  <a:pt x="6067" y="4900"/>
                </a:lnTo>
                <a:lnTo>
                  <a:pt x="6097" y="4882"/>
                </a:lnTo>
                <a:close/>
                <a:moveTo>
                  <a:pt x="4730" y="4474"/>
                </a:moveTo>
                <a:lnTo>
                  <a:pt x="4676" y="4402"/>
                </a:lnTo>
                <a:lnTo>
                  <a:pt x="4688" y="4384"/>
                </a:lnTo>
                <a:lnTo>
                  <a:pt x="4724" y="4438"/>
                </a:lnTo>
                <a:lnTo>
                  <a:pt x="4730" y="4474"/>
                </a:lnTo>
                <a:lnTo>
                  <a:pt x="4730" y="4474"/>
                </a:lnTo>
                <a:close/>
                <a:moveTo>
                  <a:pt x="4053" y="4090"/>
                </a:moveTo>
                <a:lnTo>
                  <a:pt x="3993" y="4037"/>
                </a:lnTo>
                <a:lnTo>
                  <a:pt x="4077" y="3959"/>
                </a:lnTo>
                <a:lnTo>
                  <a:pt x="4167" y="4049"/>
                </a:lnTo>
                <a:lnTo>
                  <a:pt x="4131" y="4090"/>
                </a:lnTo>
                <a:lnTo>
                  <a:pt x="4053" y="4090"/>
                </a:lnTo>
                <a:close/>
                <a:moveTo>
                  <a:pt x="4125" y="4102"/>
                </a:moveTo>
                <a:lnTo>
                  <a:pt x="4101" y="4126"/>
                </a:lnTo>
                <a:lnTo>
                  <a:pt x="4065" y="4096"/>
                </a:lnTo>
                <a:lnTo>
                  <a:pt x="4125" y="4102"/>
                </a:lnTo>
                <a:close/>
                <a:moveTo>
                  <a:pt x="3165" y="4336"/>
                </a:moveTo>
                <a:lnTo>
                  <a:pt x="3064" y="4336"/>
                </a:lnTo>
                <a:lnTo>
                  <a:pt x="3064" y="4330"/>
                </a:lnTo>
                <a:lnTo>
                  <a:pt x="3064" y="4114"/>
                </a:lnTo>
                <a:lnTo>
                  <a:pt x="3118" y="4049"/>
                </a:lnTo>
                <a:lnTo>
                  <a:pt x="3154" y="4055"/>
                </a:lnTo>
                <a:lnTo>
                  <a:pt x="3177" y="4324"/>
                </a:lnTo>
                <a:lnTo>
                  <a:pt x="3165" y="4336"/>
                </a:lnTo>
                <a:close/>
                <a:moveTo>
                  <a:pt x="3070" y="4348"/>
                </a:moveTo>
                <a:lnTo>
                  <a:pt x="3154" y="4342"/>
                </a:lnTo>
                <a:lnTo>
                  <a:pt x="3100" y="4390"/>
                </a:lnTo>
                <a:lnTo>
                  <a:pt x="3070" y="4348"/>
                </a:lnTo>
                <a:close/>
                <a:moveTo>
                  <a:pt x="3094" y="4396"/>
                </a:moveTo>
                <a:lnTo>
                  <a:pt x="3064" y="4426"/>
                </a:lnTo>
                <a:lnTo>
                  <a:pt x="3064" y="4348"/>
                </a:lnTo>
                <a:lnTo>
                  <a:pt x="3094" y="4396"/>
                </a:lnTo>
                <a:close/>
                <a:moveTo>
                  <a:pt x="2896" y="4276"/>
                </a:moveTo>
                <a:lnTo>
                  <a:pt x="2782" y="4114"/>
                </a:lnTo>
                <a:lnTo>
                  <a:pt x="2794" y="4037"/>
                </a:lnTo>
                <a:lnTo>
                  <a:pt x="2866" y="4037"/>
                </a:lnTo>
                <a:lnTo>
                  <a:pt x="2920" y="4126"/>
                </a:lnTo>
                <a:lnTo>
                  <a:pt x="2908" y="4258"/>
                </a:lnTo>
                <a:lnTo>
                  <a:pt x="2896" y="4276"/>
                </a:lnTo>
                <a:close/>
                <a:moveTo>
                  <a:pt x="2908" y="4276"/>
                </a:moveTo>
                <a:lnTo>
                  <a:pt x="2908" y="4288"/>
                </a:lnTo>
                <a:lnTo>
                  <a:pt x="2902" y="4282"/>
                </a:lnTo>
                <a:lnTo>
                  <a:pt x="2908" y="4276"/>
                </a:lnTo>
                <a:close/>
                <a:moveTo>
                  <a:pt x="2512" y="4013"/>
                </a:moveTo>
                <a:lnTo>
                  <a:pt x="2458" y="3947"/>
                </a:lnTo>
                <a:lnTo>
                  <a:pt x="2494" y="3821"/>
                </a:lnTo>
                <a:lnTo>
                  <a:pt x="2530" y="3791"/>
                </a:lnTo>
                <a:lnTo>
                  <a:pt x="2638" y="3935"/>
                </a:lnTo>
                <a:lnTo>
                  <a:pt x="2620" y="4019"/>
                </a:lnTo>
                <a:lnTo>
                  <a:pt x="2512" y="4013"/>
                </a:lnTo>
                <a:close/>
                <a:moveTo>
                  <a:pt x="2614" y="4025"/>
                </a:moveTo>
                <a:lnTo>
                  <a:pt x="2596" y="4114"/>
                </a:lnTo>
                <a:lnTo>
                  <a:pt x="2524" y="4025"/>
                </a:lnTo>
                <a:lnTo>
                  <a:pt x="2614" y="4025"/>
                </a:lnTo>
                <a:close/>
                <a:moveTo>
                  <a:pt x="2452" y="3941"/>
                </a:moveTo>
                <a:lnTo>
                  <a:pt x="2410" y="3887"/>
                </a:lnTo>
                <a:lnTo>
                  <a:pt x="2482" y="3833"/>
                </a:lnTo>
                <a:lnTo>
                  <a:pt x="2452" y="3941"/>
                </a:lnTo>
                <a:close/>
                <a:moveTo>
                  <a:pt x="2380" y="3575"/>
                </a:moveTo>
                <a:lnTo>
                  <a:pt x="2416" y="3479"/>
                </a:lnTo>
                <a:lnTo>
                  <a:pt x="2482" y="3431"/>
                </a:lnTo>
                <a:lnTo>
                  <a:pt x="2560" y="3557"/>
                </a:lnTo>
                <a:lnTo>
                  <a:pt x="2524" y="3683"/>
                </a:lnTo>
                <a:lnTo>
                  <a:pt x="2458" y="3671"/>
                </a:lnTo>
                <a:lnTo>
                  <a:pt x="2380" y="3575"/>
                </a:lnTo>
                <a:close/>
                <a:moveTo>
                  <a:pt x="2446" y="3671"/>
                </a:moveTo>
                <a:lnTo>
                  <a:pt x="2350" y="3659"/>
                </a:lnTo>
                <a:lnTo>
                  <a:pt x="2380" y="3581"/>
                </a:lnTo>
                <a:lnTo>
                  <a:pt x="2446" y="3671"/>
                </a:lnTo>
                <a:close/>
                <a:moveTo>
                  <a:pt x="2374" y="3563"/>
                </a:moveTo>
                <a:lnTo>
                  <a:pt x="2350" y="3527"/>
                </a:lnTo>
                <a:lnTo>
                  <a:pt x="2404" y="3485"/>
                </a:lnTo>
                <a:lnTo>
                  <a:pt x="2374" y="3563"/>
                </a:lnTo>
                <a:close/>
                <a:moveTo>
                  <a:pt x="2338" y="3185"/>
                </a:moveTo>
                <a:lnTo>
                  <a:pt x="2362" y="3137"/>
                </a:lnTo>
                <a:lnTo>
                  <a:pt x="2548" y="3029"/>
                </a:lnTo>
                <a:lnTo>
                  <a:pt x="2572" y="3035"/>
                </a:lnTo>
                <a:lnTo>
                  <a:pt x="2464" y="3335"/>
                </a:lnTo>
                <a:lnTo>
                  <a:pt x="2428" y="3329"/>
                </a:lnTo>
                <a:lnTo>
                  <a:pt x="2338" y="3185"/>
                </a:lnTo>
                <a:close/>
                <a:moveTo>
                  <a:pt x="2416" y="3323"/>
                </a:moveTo>
                <a:lnTo>
                  <a:pt x="2290" y="3299"/>
                </a:lnTo>
                <a:lnTo>
                  <a:pt x="2338" y="3197"/>
                </a:lnTo>
                <a:lnTo>
                  <a:pt x="2416" y="3323"/>
                </a:lnTo>
                <a:close/>
                <a:moveTo>
                  <a:pt x="1835" y="2237"/>
                </a:moveTo>
                <a:lnTo>
                  <a:pt x="2146" y="2495"/>
                </a:lnTo>
                <a:lnTo>
                  <a:pt x="2092" y="2519"/>
                </a:lnTo>
                <a:lnTo>
                  <a:pt x="1871" y="2441"/>
                </a:lnTo>
                <a:lnTo>
                  <a:pt x="1757" y="2261"/>
                </a:lnTo>
                <a:lnTo>
                  <a:pt x="1835" y="2237"/>
                </a:lnTo>
                <a:close/>
                <a:moveTo>
                  <a:pt x="1757" y="2255"/>
                </a:moveTo>
                <a:lnTo>
                  <a:pt x="1757" y="2171"/>
                </a:lnTo>
                <a:lnTo>
                  <a:pt x="1829" y="2231"/>
                </a:lnTo>
                <a:lnTo>
                  <a:pt x="1757" y="2255"/>
                </a:lnTo>
                <a:close/>
                <a:moveTo>
                  <a:pt x="1793" y="1877"/>
                </a:moveTo>
                <a:lnTo>
                  <a:pt x="1901" y="1847"/>
                </a:lnTo>
                <a:lnTo>
                  <a:pt x="2182" y="2123"/>
                </a:lnTo>
                <a:lnTo>
                  <a:pt x="2116" y="2141"/>
                </a:lnTo>
                <a:lnTo>
                  <a:pt x="1781" y="1991"/>
                </a:lnTo>
                <a:lnTo>
                  <a:pt x="1793" y="1877"/>
                </a:lnTo>
                <a:close/>
                <a:moveTo>
                  <a:pt x="1769" y="1991"/>
                </a:moveTo>
                <a:lnTo>
                  <a:pt x="1769" y="1991"/>
                </a:lnTo>
                <a:lnTo>
                  <a:pt x="1769" y="1985"/>
                </a:lnTo>
                <a:lnTo>
                  <a:pt x="1775" y="1967"/>
                </a:lnTo>
                <a:lnTo>
                  <a:pt x="1769" y="1991"/>
                </a:lnTo>
                <a:close/>
                <a:moveTo>
                  <a:pt x="3070" y="1578"/>
                </a:moveTo>
                <a:lnTo>
                  <a:pt x="3100" y="1601"/>
                </a:lnTo>
                <a:lnTo>
                  <a:pt x="3094" y="1625"/>
                </a:lnTo>
                <a:lnTo>
                  <a:pt x="3052" y="1595"/>
                </a:lnTo>
                <a:lnTo>
                  <a:pt x="3058" y="1584"/>
                </a:lnTo>
                <a:lnTo>
                  <a:pt x="3070" y="1578"/>
                </a:lnTo>
                <a:close/>
                <a:moveTo>
                  <a:pt x="3333" y="1458"/>
                </a:moveTo>
                <a:lnTo>
                  <a:pt x="3387" y="1500"/>
                </a:lnTo>
                <a:lnTo>
                  <a:pt x="3345" y="1506"/>
                </a:lnTo>
                <a:lnTo>
                  <a:pt x="3321" y="1458"/>
                </a:lnTo>
                <a:lnTo>
                  <a:pt x="3333" y="1458"/>
                </a:lnTo>
                <a:close/>
                <a:moveTo>
                  <a:pt x="3321" y="1452"/>
                </a:moveTo>
                <a:lnTo>
                  <a:pt x="3321" y="1452"/>
                </a:lnTo>
                <a:lnTo>
                  <a:pt x="3321" y="1452"/>
                </a:lnTo>
                <a:lnTo>
                  <a:pt x="3321" y="1452"/>
                </a:lnTo>
                <a:close/>
                <a:moveTo>
                  <a:pt x="3795" y="1488"/>
                </a:moveTo>
                <a:lnTo>
                  <a:pt x="3909" y="1589"/>
                </a:lnTo>
                <a:lnTo>
                  <a:pt x="3813" y="1619"/>
                </a:lnTo>
                <a:lnTo>
                  <a:pt x="3771" y="1488"/>
                </a:lnTo>
                <a:lnTo>
                  <a:pt x="3795" y="1488"/>
                </a:lnTo>
                <a:close/>
                <a:moveTo>
                  <a:pt x="3771" y="1482"/>
                </a:moveTo>
                <a:lnTo>
                  <a:pt x="3765" y="1464"/>
                </a:lnTo>
                <a:lnTo>
                  <a:pt x="3783" y="1482"/>
                </a:lnTo>
                <a:lnTo>
                  <a:pt x="3771" y="1482"/>
                </a:lnTo>
                <a:close/>
                <a:moveTo>
                  <a:pt x="4125" y="1482"/>
                </a:moveTo>
                <a:lnTo>
                  <a:pt x="4149" y="1506"/>
                </a:lnTo>
                <a:lnTo>
                  <a:pt x="4107" y="1500"/>
                </a:lnTo>
                <a:lnTo>
                  <a:pt x="4101" y="1476"/>
                </a:lnTo>
                <a:lnTo>
                  <a:pt x="4125" y="1482"/>
                </a:lnTo>
                <a:close/>
                <a:moveTo>
                  <a:pt x="4101" y="1470"/>
                </a:moveTo>
                <a:lnTo>
                  <a:pt x="4101" y="1458"/>
                </a:lnTo>
                <a:lnTo>
                  <a:pt x="4113" y="1470"/>
                </a:lnTo>
                <a:lnTo>
                  <a:pt x="4101" y="1470"/>
                </a:lnTo>
                <a:close/>
                <a:moveTo>
                  <a:pt x="4365" y="1494"/>
                </a:moveTo>
                <a:lnTo>
                  <a:pt x="4365" y="1518"/>
                </a:lnTo>
                <a:lnTo>
                  <a:pt x="4245" y="1512"/>
                </a:lnTo>
                <a:lnTo>
                  <a:pt x="4245" y="1500"/>
                </a:lnTo>
                <a:lnTo>
                  <a:pt x="4269" y="1488"/>
                </a:lnTo>
                <a:lnTo>
                  <a:pt x="4365" y="1494"/>
                </a:lnTo>
                <a:close/>
                <a:moveTo>
                  <a:pt x="4293" y="1482"/>
                </a:moveTo>
                <a:lnTo>
                  <a:pt x="4365" y="1458"/>
                </a:lnTo>
                <a:lnTo>
                  <a:pt x="4365" y="1488"/>
                </a:lnTo>
                <a:lnTo>
                  <a:pt x="4293" y="1482"/>
                </a:lnTo>
                <a:close/>
                <a:moveTo>
                  <a:pt x="5030" y="1386"/>
                </a:moveTo>
                <a:lnTo>
                  <a:pt x="5030" y="1404"/>
                </a:lnTo>
                <a:lnTo>
                  <a:pt x="5018" y="1404"/>
                </a:lnTo>
                <a:lnTo>
                  <a:pt x="5012" y="1386"/>
                </a:lnTo>
                <a:lnTo>
                  <a:pt x="5018" y="1386"/>
                </a:lnTo>
                <a:lnTo>
                  <a:pt x="5030" y="1386"/>
                </a:lnTo>
                <a:close/>
                <a:moveTo>
                  <a:pt x="5396" y="1332"/>
                </a:moveTo>
                <a:lnTo>
                  <a:pt x="5390" y="1392"/>
                </a:lnTo>
                <a:lnTo>
                  <a:pt x="5354" y="1416"/>
                </a:lnTo>
                <a:lnTo>
                  <a:pt x="5330" y="1350"/>
                </a:lnTo>
                <a:lnTo>
                  <a:pt x="5372" y="1326"/>
                </a:lnTo>
                <a:lnTo>
                  <a:pt x="5396" y="1332"/>
                </a:lnTo>
                <a:close/>
                <a:moveTo>
                  <a:pt x="5384" y="1320"/>
                </a:moveTo>
                <a:lnTo>
                  <a:pt x="5396" y="1314"/>
                </a:lnTo>
                <a:lnTo>
                  <a:pt x="5396" y="1326"/>
                </a:lnTo>
                <a:lnTo>
                  <a:pt x="5384" y="1320"/>
                </a:lnTo>
                <a:close/>
                <a:moveTo>
                  <a:pt x="5911" y="1068"/>
                </a:moveTo>
                <a:lnTo>
                  <a:pt x="5941" y="1056"/>
                </a:lnTo>
                <a:lnTo>
                  <a:pt x="5899" y="1098"/>
                </a:lnTo>
                <a:lnTo>
                  <a:pt x="5899" y="1092"/>
                </a:lnTo>
                <a:lnTo>
                  <a:pt x="5911" y="1068"/>
                </a:lnTo>
                <a:close/>
                <a:moveTo>
                  <a:pt x="6277" y="840"/>
                </a:moveTo>
                <a:lnTo>
                  <a:pt x="6295" y="840"/>
                </a:lnTo>
                <a:lnTo>
                  <a:pt x="6289" y="858"/>
                </a:lnTo>
                <a:lnTo>
                  <a:pt x="6241" y="870"/>
                </a:lnTo>
                <a:lnTo>
                  <a:pt x="6247" y="864"/>
                </a:lnTo>
                <a:lnTo>
                  <a:pt x="6277" y="840"/>
                </a:lnTo>
                <a:close/>
                <a:moveTo>
                  <a:pt x="6924" y="678"/>
                </a:moveTo>
                <a:lnTo>
                  <a:pt x="6930" y="684"/>
                </a:lnTo>
                <a:lnTo>
                  <a:pt x="6918" y="684"/>
                </a:lnTo>
                <a:lnTo>
                  <a:pt x="6907" y="684"/>
                </a:lnTo>
                <a:lnTo>
                  <a:pt x="6907" y="678"/>
                </a:lnTo>
                <a:lnTo>
                  <a:pt x="6924" y="678"/>
                </a:lnTo>
                <a:close/>
                <a:moveTo>
                  <a:pt x="5719" y="2273"/>
                </a:moveTo>
                <a:lnTo>
                  <a:pt x="5713" y="2255"/>
                </a:lnTo>
                <a:lnTo>
                  <a:pt x="5737" y="2231"/>
                </a:lnTo>
                <a:lnTo>
                  <a:pt x="5737" y="2267"/>
                </a:lnTo>
                <a:lnTo>
                  <a:pt x="5731" y="2267"/>
                </a:lnTo>
                <a:lnTo>
                  <a:pt x="5719" y="2273"/>
                </a:lnTo>
                <a:close/>
                <a:moveTo>
                  <a:pt x="6643" y="4186"/>
                </a:moveTo>
                <a:lnTo>
                  <a:pt x="6631" y="4186"/>
                </a:lnTo>
                <a:lnTo>
                  <a:pt x="6637" y="4186"/>
                </a:lnTo>
                <a:lnTo>
                  <a:pt x="6643" y="4186"/>
                </a:lnTo>
                <a:close/>
                <a:moveTo>
                  <a:pt x="6721" y="4228"/>
                </a:moveTo>
                <a:lnTo>
                  <a:pt x="6751" y="4240"/>
                </a:lnTo>
                <a:lnTo>
                  <a:pt x="6709" y="4246"/>
                </a:lnTo>
                <a:lnTo>
                  <a:pt x="6691" y="4234"/>
                </a:lnTo>
                <a:lnTo>
                  <a:pt x="6703" y="4228"/>
                </a:lnTo>
                <a:lnTo>
                  <a:pt x="6721" y="4228"/>
                </a:lnTo>
                <a:close/>
                <a:moveTo>
                  <a:pt x="7080" y="4288"/>
                </a:moveTo>
                <a:lnTo>
                  <a:pt x="7074" y="4288"/>
                </a:lnTo>
                <a:lnTo>
                  <a:pt x="7080" y="4288"/>
                </a:lnTo>
                <a:lnTo>
                  <a:pt x="7086" y="4288"/>
                </a:lnTo>
                <a:lnTo>
                  <a:pt x="7080" y="4288"/>
                </a:lnTo>
                <a:close/>
                <a:moveTo>
                  <a:pt x="6079" y="4768"/>
                </a:moveTo>
                <a:lnTo>
                  <a:pt x="5977" y="4816"/>
                </a:lnTo>
                <a:lnTo>
                  <a:pt x="5977" y="4792"/>
                </a:lnTo>
                <a:lnTo>
                  <a:pt x="6067" y="4726"/>
                </a:lnTo>
                <a:lnTo>
                  <a:pt x="6079" y="4768"/>
                </a:lnTo>
                <a:close/>
                <a:moveTo>
                  <a:pt x="5929" y="4714"/>
                </a:moveTo>
                <a:lnTo>
                  <a:pt x="5797" y="4768"/>
                </a:lnTo>
                <a:lnTo>
                  <a:pt x="5797" y="4756"/>
                </a:lnTo>
                <a:lnTo>
                  <a:pt x="5929" y="4714"/>
                </a:lnTo>
                <a:lnTo>
                  <a:pt x="5929" y="4714"/>
                </a:lnTo>
                <a:close/>
                <a:moveTo>
                  <a:pt x="5773" y="4774"/>
                </a:moveTo>
                <a:lnTo>
                  <a:pt x="5761" y="4768"/>
                </a:lnTo>
                <a:lnTo>
                  <a:pt x="5785" y="4762"/>
                </a:lnTo>
                <a:lnTo>
                  <a:pt x="5785" y="4768"/>
                </a:lnTo>
                <a:lnTo>
                  <a:pt x="5773" y="4774"/>
                </a:lnTo>
                <a:close/>
                <a:moveTo>
                  <a:pt x="5785" y="4780"/>
                </a:moveTo>
                <a:lnTo>
                  <a:pt x="5785" y="4780"/>
                </a:lnTo>
                <a:lnTo>
                  <a:pt x="5785" y="4780"/>
                </a:lnTo>
                <a:lnTo>
                  <a:pt x="5785" y="4780"/>
                </a:lnTo>
                <a:close/>
                <a:moveTo>
                  <a:pt x="5162" y="4600"/>
                </a:moveTo>
                <a:lnTo>
                  <a:pt x="5126" y="4534"/>
                </a:lnTo>
                <a:lnTo>
                  <a:pt x="5180" y="4522"/>
                </a:lnTo>
                <a:lnTo>
                  <a:pt x="5186" y="4534"/>
                </a:lnTo>
                <a:lnTo>
                  <a:pt x="5168" y="4600"/>
                </a:lnTo>
                <a:lnTo>
                  <a:pt x="5162" y="4600"/>
                </a:lnTo>
                <a:close/>
                <a:moveTo>
                  <a:pt x="5168" y="4606"/>
                </a:moveTo>
                <a:lnTo>
                  <a:pt x="5168" y="4606"/>
                </a:lnTo>
                <a:lnTo>
                  <a:pt x="5168" y="4606"/>
                </a:lnTo>
                <a:lnTo>
                  <a:pt x="5168" y="4606"/>
                </a:lnTo>
                <a:close/>
                <a:moveTo>
                  <a:pt x="4418" y="4073"/>
                </a:moveTo>
                <a:lnTo>
                  <a:pt x="4454" y="4031"/>
                </a:lnTo>
                <a:lnTo>
                  <a:pt x="4508" y="4108"/>
                </a:lnTo>
                <a:lnTo>
                  <a:pt x="4448" y="4108"/>
                </a:lnTo>
                <a:lnTo>
                  <a:pt x="4418" y="4073"/>
                </a:lnTo>
                <a:close/>
                <a:moveTo>
                  <a:pt x="4436" y="4108"/>
                </a:moveTo>
                <a:lnTo>
                  <a:pt x="4395" y="4102"/>
                </a:lnTo>
                <a:lnTo>
                  <a:pt x="4412" y="4079"/>
                </a:lnTo>
                <a:lnTo>
                  <a:pt x="4436" y="4108"/>
                </a:lnTo>
                <a:close/>
                <a:moveTo>
                  <a:pt x="3321" y="4055"/>
                </a:moveTo>
                <a:lnTo>
                  <a:pt x="3285" y="3881"/>
                </a:lnTo>
                <a:lnTo>
                  <a:pt x="3363" y="3797"/>
                </a:lnTo>
                <a:lnTo>
                  <a:pt x="3501" y="3809"/>
                </a:lnTo>
                <a:lnTo>
                  <a:pt x="3333" y="3929"/>
                </a:lnTo>
                <a:lnTo>
                  <a:pt x="3363" y="4055"/>
                </a:lnTo>
                <a:lnTo>
                  <a:pt x="3321" y="4055"/>
                </a:lnTo>
                <a:close/>
                <a:moveTo>
                  <a:pt x="3369" y="4061"/>
                </a:moveTo>
                <a:lnTo>
                  <a:pt x="3387" y="4138"/>
                </a:lnTo>
                <a:lnTo>
                  <a:pt x="3345" y="4174"/>
                </a:lnTo>
                <a:lnTo>
                  <a:pt x="3321" y="4061"/>
                </a:lnTo>
                <a:lnTo>
                  <a:pt x="3369" y="4061"/>
                </a:lnTo>
                <a:close/>
                <a:moveTo>
                  <a:pt x="3064" y="4037"/>
                </a:moveTo>
                <a:lnTo>
                  <a:pt x="3064" y="3755"/>
                </a:lnTo>
                <a:lnTo>
                  <a:pt x="3136" y="3767"/>
                </a:lnTo>
                <a:lnTo>
                  <a:pt x="3154" y="4001"/>
                </a:lnTo>
                <a:lnTo>
                  <a:pt x="3118" y="4043"/>
                </a:lnTo>
                <a:lnTo>
                  <a:pt x="3064" y="4037"/>
                </a:lnTo>
                <a:close/>
                <a:moveTo>
                  <a:pt x="3106" y="4049"/>
                </a:moveTo>
                <a:lnTo>
                  <a:pt x="3064" y="4102"/>
                </a:lnTo>
                <a:lnTo>
                  <a:pt x="3064" y="4049"/>
                </a:lnTo>
                <a:lnTo>
                  <a:pt x="3106" y="4049"/>
                </a:lnTo>
                <a:close/>
                <a:moveTo>
                  <a:pt x="2872" y="4031"/>
                </a:moveTo>
                <a:lnTo>
                  <a:pt x="2818" y="3947"/>
                </a:lnTo>
                <a:lnTo>
                  <a:pt x="2938" y="3839"/>
                </a:lnTo>
                <a:lnTo>
                  <a:pt x="2926" y="4031"/>
                </a:lnTo>
                <a:lnTo>
                  <a:pt x="2872" y="4031"/>
                </a:lnTo>
                <a:close/>
                <a:moveTo>
                  <a:pt x="2926" y="4043"/>
                </a:moveTo>
                <a:lnTo>
                  <a:pt x="2920" y="4108"/>
                </a:lnTo>
                <a:lnTo>
                  <a:pt x="2878" y="4037"/>
                </a:lnTo>
                <a:lnTo>
                  <a:pt x="2926" y="4043"/>
                </a:lnTo>
                <a:close/>
                <a:moveTo>
                  <a:pt x="2800" y="3965"/>
                </a:moveTo>
                <a:lnTo>
                  <a:pt x="2812" y="3953"/>
                </a:lnTo>
                <a:lnTo>
                  <a:pt x="2860" y="4031"/>
                </a:lnTo>
                <a:lnTo>
                  <a:pt x="2794" y="4025"/>
                </a:lnTo>
                <a:lnTo>
                  <a:pt x="2800" y="3965"/>
                </a:lnTo>
                <a:close/>
                <a:moveTo>
                  <a:pt x="2782" y="4025"/>
                </a:moveTo>
                <a:lnTo>
                  <a:pt x="2734" y="4025"/>
                </a:lnTo>
                <a:lnTo>
                  <a:pt x="2794" y="3971"/>
                </a:lnTo>
                <a:lnTo>
                  <a:pt x="2782" y="4025"/>
                </a:lnTo>
                <a:close/>
                <a:moveTo>
                  <a:pt x="2590" y="3005"/>
                </a:moveTo>
                <a:lnTo>
                  <a:pt x="2686" y="2951"/>
                </a:lnTo>
                <a:lnTo>
                  <a:pt x="2728" y="2987"/>
                </a:lnTo>
                <a:lnTo>
                  <a:pt x="2704" y="3065"/>
                </a:lnTo>
                <a:lnTo>
                  <a:pt x="2584" y="3029"/>
                </a:lnTo>
                <a:lnTo>
                  <a:pt x="2590" y="3005"/>
                </a:lnTo>
                <a:close/>
                <a:moveTo>
                  <a:pt x="2572" y="3029"/>
                </a:moveTo>
                <a:lnTo>
                  <a:pt x="2560" y="3023"/>
                </a:lnTo>
                <a:lnTo>
                  <a:pt x="2578" y="3011"/>
                </a:lnTo>
                <a:lnTo>
                  <a:pt x="2572" y="3029"/>
                </a:lnTo>
                <a:close/>
                <a:moveTo>
                  <a:pt x="2590" y="2009"/>
                </a:moveTo>
                <a:lnTo>
                  <a:pt x="2704" y="2069"/>
                </a:lnTo>
                <a:lnTo>
                  <a:pt x="2644" y="2183"/>
                </a:lnTo>
                <a:lnTo>
                  <a:pt x="2512" y="2033"/>
                </a:lnTo>
                <a:lnTo>
                  <a:pt x="2590" y="2009"/>
                </a:lnTo>
                <a:close/>
                <a:moveTo>
                  <a:pt x="2506" y="2021"/>
                </a:moveTo>
                <a:lnTo>
                  <a:pt x="2398" y="1907"/>
                </a:lnTo>
                <a:lnTo>
                  <a:pt x="2578" y="2003"/>
                </a:lnTo>
                <a:lnTo>
                  <a:pt x="2506" y="2021"/>
                </a:lnTo>
                <a:close/>
                <a:moveTo>
                  <a:pt x="4185" y="1512"/>
                </a:moveTo>
                <a:lnTo>
                  <a:pt x="4239" y="1518"/>
                </a:lnTo>
                <a:lnTo>
                  <a:pt x="4245" y="1589"/>
                </a:lnTo>
                <a:lnTo>
                  <a:pt x="4173" y="1518"/>
                </a:lnTo>
                <a:lnTo>
                  <a:pt x="4185" y="1512"/>
                </a:lnTo>
                <a:close/>
                <a:moveTo>
                  <a:pt x="4209" y="1506"/>
                </a:moveTo>
                <a:lnTo>
                  <a:pt x="4233" y="1500"/>
                </a:lnTo>
                <a:lnTo>
                  <a:pt x="4239" y="1512"/>
                </a:lnTo>
                <a:lnTo>
                  <a:pt x="4209" y="1506"/>
                </a:lnTo>
                <a:close/>
                <a:moveTo>
                  <a:pt x="4371" y="1524"/>
                </a:moveTo>
                <a:lnTo>
                  <a:pt x="4454" y="1530"/>
                </a:lnTo>
                <a:lnTo>
                  <a:pt x="4466" y="1548"/>
                </a:lnTo>
                <a:lnTo>
                  <a:pt x="4466" y="1589"/>
                </a:lnTo>
                <a:lnTo>
                  <a:pt x="4371" y="1625"/>
                </a:lnTo>
                <a:lnTo>
                  <a:pt x="4371" y="1524"/>
                </a:lnTo>
                <a:close/>
                <a:moveTo>
                  <a:pt x="5012" y="1410"/>
                </a:moveTo>
                <a:lnTo>
                  <a:pt x="5042" y="1464"/>
                </a:lnTo>
                <a:lnTo>
                  <a:pt x="5042" y="1476"/>
                </a:lnTo>
                <a:lnTo>
                  <a:pt x="4940" y="1524"/>
                </a:lnTo>
                <a:lnTo>
                  <a:pt x="4910" y="1524"/>
                </a:lnTo>
                <a:lnTo>
                  <a:pt x="4856" y="1446"/>
                </a:lnTo>
                <a:lnTo>
                  <a:pt x="4964" y="1404"/>
                </a:lnTo>
                <a:lnTo>
                  <a:pt x="5012" y="1410"/>
                </a:lnTo>
                <a:close/>
                <a:moveTo>
                  <a:pt x="4982" y="1398"/>
                </a:moveTo>
                <a:lnTo>
                  <a:pt x="5000" y="1392"/>
                </a:lnTo>
                <a:lnTo>
                  <a:pt x="5006" y="1404"/>
                </a:lnTo>
                <a:lnTo>
                  <a:pt x="4982" y="1398"/>
                </a:lnTo>
                <a:close/>
                <a:moveTo>
                  <a:pt x="5162" y="1434"/>
                </a:moveTo>
                <a:lnTo>
                  <a:pt x="5168" y="1518"/>
                </a:lnTo>
                <a:lnTo>
                  <a:pt x="5132" y="1542"/>
                </a:lnTo>
                <a:lnTo>
                  <a:pt x="5090" y="1536"/>
                </a:lnTo>
                <a:lnTo>
                  <a:pt x="5060" y="1482"/>
                </a:lnTo>
                <a:lnTo>
                  <a:pt x="5156" y="1434"/>
                </a:lnTo>
                <a:lnTo>
                  <a:pt x="5162" y="1434"/>
                </a:lnTo>
                <a:close/>
                <a:moveTo>
                  <a:pt x="5480" y="1350"/>
                </a:moveTo>
                <a:lnTo>
                  <a:pt x="5504" y="1356"/>
                </a:lnTo>
                <a:lnTo>
                  <a:pt x="5498" y="1392"/>
                </a:lnTo>
                <a:lnTo>
                  <a:pt x="5486" y="1398"/>
                </a:lnTo>
                <a:lnTo>
                  <a:pt x="5474" y="1356"/>
                </a:lnTo>
                <a:lnTo>
                  <a:pt x="5480" y="1350"/>
                </a:lnTo>
                <a:close/>
                <a:moveTo>
                  <a:pt x="5528" y="1326"/>
                </a:moveTo>
                <a:lnTo>
                  <a:pt x="5558" y="1332"/>
                </a:lnTo>
                <a:lnTo>
                  <a:pt x="5558" y="1350"/>
                </a:lnTo>
                <a:lnTo>
                  <a:pt x="5546" y="1356"/>
                </a:lnTo>
                <a:lnTo>
                  <a:pt x="5516" y="1350"/>
                </a:lnTo>
                <a:lnTo>
                  <a:pt x="5516" y="1332"/>
                </a:lnTo>
                <a:lnTo>
                  <a:pt x="5528" y="1326"/>
                </a:lnTo>
                <a:close/>
                <a:moveTo>
                  <a:pt x="5540" y="1314"/>
                </a:moveTo>
                <a:lnTo>
                  <a:pt x="5558" y="1308"/>
                </a:lnTo>
                <a:lnTo>
                  <a:pt x="5558" y="1320"/>
                </a:lnTo>
                <a:lnTo>
                  <a:pt x="5540" y="1314"/>
                </a:lnTo>
                <a:close/>
                <a:moveTo>
                  <a:pt x="6073" y="972"/>
                </a:moveTo>
                <a:lnTo>
                  <a:pt x="6085" y="978"/>
                </a:lnTo>
                <a:lnTo>
                  <a:pt x="6055" y="990"/>
                </a:lnTo>
                <a:lnTo>
                  <a:pt x="6055" y="990"/>
                </a:lnTo>
                <a:lnTo>
                  <a:pt x="6073" y="972"/>
                </a:lnTo>
                <a:close/>
                <a:moveTo>
                  <a:pt x="6349" y="840"/>
                </a:moveTo>
                <a:lnTo>
                  <a:pt x="6319" y="846"/>
                </a:lnTo>
                <a:lnTo>
                  <a:pt x="6337" y="834"/>
                </a:lnTo>
                <a:lnTo>
                  <a:pt x="6349" y="840"/>
                </a:lnTo>
                <a:close/>
                <a:moveTo>
                  <a:pt x="6415" y="804"/>
                </a:moveTo>
                <a:lnTo>
                  <a:pt x="6433" y="774"/>
                </a:lnTo>
                <a:lnTo>
                  <a:pt x="6445" y="768"/>
                </a:lnTo>
                <a:lnTo>
                  <a:pt x="6439" y="792"/>
                </a:lnTo>
                <a:lnTo>
                  <a:pt x="6427" y="798"/>
                </a:lnTo>
                <a:lnTo>
                  <a:pt x="6415" y="804"/>
                </a:lnTo>
                <a:close/>
                <a:moveTo>
                  <a:pt x="6619" y="732"/>
                </a:moveTo>
                <a:lnTo>
                  <a:pt x="6619" y="732"/>
                </a:lnTo>
                <a:lnTo>
                  <a:pt x="6607" y="738"/>
                </a:lnTo>
                <a:lnTo>
                  <a:pt x="6607" y="738"/>
                </a:lnTo>
                <a:lnTo>
                  <a:pt x="6619" y="732"/>
                </a:lnTo>
                <a:close/>
                <a:moveTo>
                  <a:pt x="6265" y="1476"/>
                </a:moveTo>
                <a:lnTo>
                  <a:pt x="6223" y="1464"/>
                </a:lnTo>
                <a:lnTo>
                  <a:pt x="6253" y="1404"/>
                </a:lnTo>
                <a:lnTo>
                  <a:pt x="6301" y="1416"/>
                </a:lnTo>
                <a:lnTo>
                  <a:pt x="6265" y="1476"/>
                </a:lnTo>
                <a:close/>
                <a:moveTo>
                  <a:pt x="6313" y="1416"/>
                </a:moveTo>
                <a:lnTo>
                  <a:pt x="6349" y="1428"/>
                </a:lnTo>
                <a:lnTo>
                  <a:pt x="6307" y="1488"/>
                </a:lnTo>
                <a:lnTo>
                  <a:pt x="6271" y="1476"/>
                </a:lnTo>
                <a:lnTo>
                  <a:pt x="6313" y="1416"/>
                </a:lnTo>
                <a:close/>
                <a:moveTo>
                  <a:pt x="5624" y="2579"/>
                </a:moveTo>
                <a:lnTo>
                  <a:pt x="5600" y="2633"/>
                </a:lnTo>
                <a:lnTo>
                  <a:pt x="5588" y="2609"/>
                </a:lnTo>
                <a:lnTo>
                  <a:pt x="5624" y="2573"/>
                </a:lnTo>
                <a:lnTo>
                  <a:pt x="5624" y="2579"/>
                </a:lnTo>
                <a:close/>
                <a:moveTo>
                  <a:pt x="5630" y="2561"/>
                </a:moveTo>
                <a:lnTo>
                  <a:pt x="5642" y="2549"/>
                </a:lnTo>
                <a:lnTo>
                  <a:pt x="5630" y="2567"/>
                </a:lnTo>
                <a:lnTo>
                  <a:pt x="5630" y="2561"/>
                </a:lnTo>
                <a:close/>
                <a:moveTo>
                  <a:pt x="6385" y="4168"/>
                </a:moveTo>
                <a:lnTo>
                  <a:pt x="6397" y="4198"/>
                </a:lnTo>
                <a:lnTo>
                  <a:pt x="6373" y="4192"/>
                </a:lnTo>
                <a:lnTo>
                  <a:pt x="6313" y="4168"/>
                </a:lnTo>
                <a:lnTo>
                  <a:pt x="6307" y="4162"/>
                </a:lnTo>
                <a:lnTo>
                  <a:pt x="6319" y="4156"/>
                </a:lnTo>
                <a:lnTo>
                  <a:pt x="6385" y="4168"/>
                </a:lnTo>
                <a:close/>
                <a:moveTo>
                  <a:pt x="6343" y="4150"/>
                </a:moveTo>
                <a:lnTo>
                  <a:pt x="6373" y="4144"/>
                </a:lnTo>
                <a:lnTo>
                  <a:pt x="6379" y="4156"/>
                </a:lnTo>
                <a:lnTo>
                  <a:pt x="6343" y="4150"/>
                </a:lnTo>
                <a:close/>
                <a:moveTo>
                  <a:pt x="6541" y="4156"/>
                </a:moveTo>
                <a:lnTo>
                  <a:pt x="6541" y="4156"/>
                </a:lnTo>
                <a:lnTo>
                  <a:pt x="6541" y="4156"/>
                </a:lnTo>
                <a:lnTo>
                  <a:pt x="6541" y="4156"/>
                </a:lnTo>
                <a:close/>
                <a:moveTo>
                  <a:pt x="6918" y="4342"/>
                </a:moveTo>
                <a:lnTo>
                  <a:pt x="6918" y="4342"/>
                </a:lnTo>
                <a:lnTo>
                  <a:pt x="6918" y="4342"/>
                </a:lnTo>
                <a:lnTo>
                  <a:pt x="6918" y="4342"/>
                </a:lnTo>
                <a:close/>
                <a:moveTo>
                  <a:pt x="6721" y="4432"/>
                </a:moveTo>
                <a:lnTo>
                  <a:pt x="6721" y="4426"/>
                </a:lnTo>
                <a:lnTo>
                  <a:pt x="6769" y="4408"/>
                </a:lnTo>
                <a:lnTo>
                  <a:pt x="6787" y="4414"/>
                </a:lnTo>
                <a:lnTo>
                  <a:pt x="6733" y="4438"/>
                </a:lnTo>
                <a:lnTo>
                  <a:pt x="6721" y="4432"/>
                </a:lnTo>
                <a:close/>
                <a:moveTo>
                  <a:pt x="5695" y="4738"/>
                </a:moveTo>
                <a:lnTo>
                  <a:pt x="5648" y="4714"/>
                </a:lnTo>
                <a:lnTo>
                  <a:pt x="5648" y="4696"/>
                </a:lnTo>
                <a:lnTo>
                  <a:pt x="5785" y="4654"/>
                </a:lnTo>
                <a:lnTo>
                  <a:pt x="5785" y="4726"/>
                </a:lnTo>
                <a:lnTo>
                  <a:pt x="5737" y="4756"/>
                </a:lnTo>
                <a:lnTo>
                  <a:pt x="5695" y="4738"/>
                </a:lnTo>
                <a:close/>
                <a:moveTo>
                  <a:pt x="5228" y="4510"/>
                </a:moveTo>
                <a:lnTo>
                  <a:pt x="5210" y="4486"/>
                </a:lnTo>
                <a:lnTo>
                  <a:pt x="5240" y="4474"/>
                </a:lnTo>
                <a:lnTo>
                  <a:pt x="5240" y="4480"/>
                </a:lnTo>
                <a:lnTo>
                  <a:pt x="5240" y="4504"/>
                </a:lnTo>
                <a:lnTo>
                  <a:pt x="5228" y="4510"/>
                </a:lnTo>
                <a:close/>
                <a:moveTo>
                  <a:pt x="5186" y="4516"/>
                </a:moveTo>
                <a:lnTo>
                  <a:pt x="5174" y="4498"/>
                </a:lnTo>
                <a:lnTo>
                  <a:pt x="5198" y="4486"/>
                </a:lnTo>
                <a:lnTo>
                  <a:pt x="5192" y="4516"/>
                </a:lnTo>
                <a:lnTo>
                  <a:pt x="5186" y="4516"/>
                </a:lnTo>
                <a:close/>
                <a:moveTo>
                  <a:pt x="5012" y="4534"/>
                </a:moveTo>
                <a:lnTo>
                  <a:pt x="5024" y="4510"/>
                </a:lnTo>
                <a:lnTo>
                  <a:pt x="5030" y="4528"/>
                </a:lnTo>
                <a:lnTo>
                  <a:pt x="5012" y="4534"/>
                </a:lnTo>
                <a:close/>
                <a:moveTo>
                  <a:pt x="5024" y="4498"/>
                </a:moveTo>
                <a:lnTo>
                  <a:pt x="5042" y="4456"/>
                </a:lnTo>
                <a:lnTo>
                  <a:pt x="5072" y="4450"/>
                </a:lnTo>
                <a:lnTo>
                  <a:pt x="5102" y="4510"/>
                </a:lnTo>
                <a:lnTo>
                  <a:pt x="5036" y="4528"/>
                </a:lnTo>
                <a:lnTo>
                  <a:pt x="5024" y="4498"/>
                </a:lnTo>
                <a:close/>
                <a:moveTo>
                  <a:pt x="4892" y="4366"/>
                </a:moveTo>
                <a:lnTo>
                  <a:pt x="4922" y="4300"/>
                </a:lnTo>
                <a:lnTo>
                  <a:pt x="4922" y="4300"/>
                </a:lnTo>
                <a:lnTo>
                  <a:pt x="4970" y="4396"/>
                </a:lnTo>
                <a:lnTo>
                  <a:pt x="4904" y="4396"/>
                </a:lnTo>
                <a:lnTo>
                  <a:pt x="4892" y="4366"/>
                </a:lnTo>
                <a:close/>
                <a:moveTo>
                  <a:pt x="4898" y="4402"/>
                </a:moveTo>
                <a:lnTo>
                  <a:pt x="4874" y="4402"/>
                </a:lnTo>
                <a:lnTo>
                  <a:pt x="4886" y="4378"/>
                </a:lnTo>
                <a:lnTo>
                  <a:pt x="4898" y="4402"/>
                </a:lnTo>
                <a:close/>
                <a:moveTo>
                  <a:pt x="4694" y="4366"/>
                </a:moveTo>
                <a:lnTo>
                  <a:pt x="4700" y="4348"/>
                </a:lnTo>
                <a:lnTo>
                  <a:pt x="4712" y="4408"/>
                </a:lnTo>
                <a:lnTo>
                  <a:pt x="4694" y="4366"/>
                </a:lnTo>
                <a:close/>
                <a:moveTo>
                  <a:pt x="4688" y="4360"/>
                </a:moveTo>
                <a:lnTo>
                  <a:pt x="4658" y="4306"/>
                </a:lnTo>
                <a:lnTo>
                  <a:pt x="4694" y="4306"/>
                </a:lnTo>
                <a:lnTo>
                  <a:pt x="4700" y="4336"/>
                </a:lnTo>
                <a:lnTo>
                  <a:pt x="4688" y="4360"/>
                </a:lnTo>
                <a:close/>
                <a:moveTo>
                  <a:pt x="3987" y="3863"/>
                </a:moveTo>
                <a:lnTo>
                  <a:pt x="3939" y="3815"/>
                </a:lnTo>
                <a:lnTo>
                  <a:pt x="3987" y="3749"/>
                </a:lnTo>
                <a:lnTo>
                  <a:pt x="4011" y="3731"/>
                </a:lnTo>
                <a:lnTo>
                  <a:pt x="4089" y="3821"/>
                </a:lnTo>
                <a:lnTo>
                  <a:pt x="4041" y="3869"/>
                </a:lnTo>
                <a:lnTo>
                  <a:pt x="3987" y="3863"/>
                </a:lnTo>
                <a:close/>
                <a:moveTo>
                  <a:pt x="4035" y="3875"/>
                </a:moveTo>
                <a:lnTo>
                  <a:pt x="4017" y="3893"/>
                </a:lnTo>
                <a:lnTo>
                  <a:pt x="3999" y="3875"/>
                </a:lnTo>
                <a:lnTo>
                  <a:pt x="4035" y="3875"/>
                </a:lnTo>
                <a:close/>
                <a:moveTo>
                  <a:pt x="2956" y="3737"/>
                </a:moveTo>
                <a:lnTo>
                  <a:pt x="2980" y="3443"/>
                </a:lnTo>
                <a:lnTo>
                  <a:pt x="3058" y="3461"/>
                </a:lnTo>
                <a:lnTo>
                  <a:pt x="3052" y="3719"/>
                </a:lnTo>
                <a:lnTo>
                  <a:pt x="3028" y="3743"/>
                </a:lnTo>
                <a:lnTo>
                  <a:pt x="2956" y="3737"/>
                </a:lnTo>
                <a:close/>
                <a:moveTo>
                  <a:pt x="3022" y="3755"/>
                </a:moveTo>
                <a:lnTo>
                  <a:pt x="2950" y="3815"/>
                </a:lnTo>
                <a:lnTo>
                  <a:pt x="2956" y="3743"/>
                </a:lnTo>
                <a:lnTo>
                  <a:pt x="3022" y="3755"/>
                </a:lnTo>
                <a:close/>
                <a:moveTo>
                  <a:pt x="2704" y="3653"/>
                </a:moveTo>
                <a:lnTo>
                  <a:pt x="2854" y="3539"/>
                </a:lnTo>
                <a:lnTo>
                  <a:pt x="2830" y="3719"/>
                </a:lnTo>
                <a:lnTo>
                  <a:pt x="2698" y="3701"/>
                </a:lnTo>
                <a:lnTo>
                  <a:pt x="2704" y="3653"/>
                </a:lnTo>
                <a:close/>
                <a:moveTo>
                  <a:pt x="2686" y="3701"/>
                </a:moveTo>
                <a:lnTo>
                  <a:pt x="2662" y="3701"/>
                </a:lnTo>
                <a:lnTo>
                  <a:pt x="2656" y="3695"/>
                </a:lnTo>
                <a:lnTo>
                  <a:pt x="2692" y="3665"/>
                </a:lnTo>
                <a:lnTo>
                  <a:pt x="2686" y="3701"/>
                </a:lnTo>
                <a:close/>
                <a:moveTo>
                  <a:pt x="2758" y="2909"/>
                </a:moveTo>
                <a:lnTo>
                  <a:pt x="2872" y="2849"/>
                </a:lnTo>
                <a:lnTo>
                  <a:pt x="2824" y="3059"/>
                </a:lnTo>
                <a:lnTo>
                  <a:pt x="2740" y="2981"/>
                </a:lnTo>
                <a:lnTo>
                  <a:pt x="2758" y="2909"/>
                </a:lnTo>
                <a:close/>
                <a:moveTo>
                  <a:pt x="2728" y="2975"/>
                </a:moveTo>
                <a:lnTo>
                  <a:pt x="2698" y="2945"/>
                </a:lnTo>
                <a:lnTo>
                  <a:pt x="2746" y="2915"/>
                </a:lnTo>
                <a:lnTo>
                  <a:pt x="2728" y="2975"/>
                </a:lnTo>
                <a:close/>
                <a:moveTo>
                  <a:pt x="2572" y="2339"/>
                </a:moveTo>
                <a:lnTo>
                  <a:pt x="2722" y="2279"/>
                </a:lnTo>
                <a:lnTo>
                  <a:pt x="2734" y="2291"/>
                </a:lnTo>
                <a:lnTo>
                  <a:pt x="2686" y="2399"/>
                </a:lnTo>
                <a:lnTo>
                  <a:pt x="2566" y="2345"/>
                </a:lnTo>
                <a:lnTo>
                  <a:pt x="2572" y="2339"/>
                </a:lnTo>
                <a:close/>
                <a:moveTo>
                  <a:pt x="3028" y="1871"/>
                </a:moveTo>
                <a:lnTo>
                  <a:pt x="3046" y="1895"/>
                </a:lnTo>
                <a:lnTo>
                  <a:pt x="3040" y="1907"/>
                </a:lnTo>
                <a:lnTo>
                  <a:pt x="3004" y="1883"/>
                </a:lnTo>
                <a:lnTo>
                  <a:pt x="3010" y="1877"/>
                </a:lnTo>
                <a:lnTo>
                  <a:pt x="3028" y="1871"/>
                </a:lnTo>
                <a:close/>
                <a:moveTo>
                  <a:pt x="3010" y="1865"/>
                </a:moveTo>
                <a:lnTo>
                  <a:pt x="3016" y="1853"/>
                </a:lnTo>
                <a:lnTo>
                  <a:pt x="3022" y="1865"/>
                </a:lnTo>
                <a:lnTo>
                  <a:pt x="3010" y="1865"/>
                </a:lnTo>
                <a:close/>
                <a:moveTo>
                  <a:pt x="4065" y="1721"/>
                </a:moveTo>
                <a:lnTo>
                  <a:pt x="4083" y="1739"/>
                </a:lnTo>
                <a:lnTo>
                  <a:pt x="4011" y="1769"/>
                </a:lnTo>
                <a:lnTo>
                  <a:pt x="3999" y="1721"/>
                </a:lnTo>
                <a:lnTo>
                  <a:pt x="4065" y="1721"/>
                </a:lnTo>
                <a:close/>
                <a:moveTo>
                  <a:pt x="3999" y="1715"/>
                </a:moveTo>
                <a:lnTo>
                  <a:pt x="3987" y="1655"/>
                </a:lnTo>
                <a:lnTo>
                  <a:pt x="4053" y="1715"/>
                </a:lnTo>
                <a:lnTo>
                  <a:pt x="3999" y="1715"/>
                </a:lnTo>
                <a:close/>
                <a:moveTo>
                  <a:pt x="4305" y="1661"/>
                </a:moveTo>
                <a:lnTo>
                  <a:pt x="4353" y="1709"/>
                </a:lnTo>
                <a:lnTo>
                  <a:pt x="4263" y="1709"/>
                </a:lnTo>
                <a:lnTo>
                  <a:pt x="4257" y="1679"/>
                </a:lnTo>
                <a:lnTo>
                  <a:pt x="4305" y="1661"/>
                </a:lnTo>
                <a:close/>
                <a:moveTo>
                  <a:pt x="4257" y="1673"/>
                </a:moveTo>
                <a:lnTo>
                  <a:pt x="4251" y="1613"/>
                </a:lnTo>
                <a:lnTo>
                  <a:pt x="4299" y="1655"/>
                </a:lnTo>
                <a:lnTo>
                  <a:pt x="4257" y="1673"/>
                </a:lnTo>
                <a:close/>
                <a:moveTo>
                  <a:pt x="4502" y="1584"/>
                </a:moveTo>
                <a:lnTo>
                  <a:pt x="4550" y="1643"/>
                </a:lnTo>
                <a:lnTo>
                  <a:pt x="4544" y="1709"/>
                </a:lnTo>
                <a:lnTo>
                  <a:pt x="4466" y="1709"/>
                </a:lnTo>
                <a:lnTo>
                  <a:pt x="4472" y="1595"/>
                </a:lnTo>
                <a:lnTo>
                  <a:pt x="4502" y="1584"/>
                </a:lnTo>
                <a:close/>
                <a:moveTo>
                  <a:pt x="4472" y="1589"/>
                </a:moveTo>
                <a:lnTo>
                  <a:pt x="4478" y="1560"/>
                </a:lnTo>
                <a:lnTo>
                  <a:pt x="4496" y="1578"/>
                </a:lnTo>
                <a:lnTo>
                  <a:pt x="4472" y="1589"/>
                </a:lnTo>
                <a:close/>
                <a:moveTo>
                  <a:pt x="4508" y="1584"/>
                </a:moveTo>
                <a:lnTo>
                  <a:pt x="4562" y="1560"/>
                </a:lnTo>
                <a:lnTo>
                  <a:pt x="4550" y="1631"/>
                </a:lnTo>
                <a:lnTo>
                  <a:pt x="4508" y="1584"/>
                </a:lnTo>
                <a:close/>
                <a:moveTo>
                  <a:pt x="5180" y="1554"/>
                </a:moveTo>
                <a:lnTo>
                  <a:pt x="5246" y="1554"/>
                </a:lnTo>
                <a:lnTo>
                  <a:pt x="5252" y="1560"/>
                </a:lnTo>
                <a:lnTo>
                  <a:pt x="5228" y="1572"/>
                </a:lnTo>
                <a:lnTo>
                  <a:pt x="5180" y="1572"/>
                </a:lnTo>
                <a:lnTo>
                  <a:pt x="5180" y="1554"/>
                </a:lnTo>
                <a:close/>
                <a:moveTo>
                  <a:pt x="5402" y="1464"/>
                </a:moveTo>
                <a:lnTo>
                  <a:pt x="5462" y="1476"/>
                </a:lnTo>
                <a:lnTo>
                  <a:pt x="5396" y="1524"/>
                </a:lnTo>
                <a:lnTo>
                  <a:pt x="5390" y="1518"/>
                </a:lnTo>
                <a:lnTo>
                  <a:pt x="5396" y="1470"/>
                </a:lnTo>
                <a:lnTo>
                  <a:pt x="5402" y="1464"/>
                </a:lnTo>
                <a:close/>
                <a:moveTo>
                  <a:pt x="5546" y="1368"/>
                </a:moveTo>
                <a:lnTo>
                  <a:pt x="5564" y="1368"/>
                </a:lnTo>
                <a:lnTo>
                  <a:pt x="5564" y="1392"/>
                </a:lnTo>
                <a:lnTo>
                  <a:pt x="5498" y="1440"/>
                </a:lnTo>
                <a:lnTo>
                  <a:pt x="5510" y="1398"/>
                </a:lnTo>
                <a:lnTo>
                  <a:pt x="5546" y="1368"/>
                </a:lnTo>
                <a:close/>
                <a:moveTo>
                  <a:pt x="5510" y="1386"/>
                </a:moveTo>
                <a:lnTo>
                  <a:pt x="5516" y="1362"/>
                </a:lnTo>
                <a:lnTo>
                  <a:pt x="5534" y="1362"/>
                </a:lnTo>
                <a:lnTo>
                  <a:pt x="5510" y="1386"/>
                </a:lnTo>
                <a:close/>
                <a:moveTo>
                  <a:pt x="5558" y="1362"/>
                </a:moveTo>
                <a:lnTo>
                  <a:pt x="5564" y="1356"/>
                </a:lnTo>
                <a:lnTo>
                  <a:pt x="5564" y="1362"/>
                </a:lnTo>
                <a:lnTo>
                  <a:pt x="5558" y="1362"/>
                </a:lnTo>
                <a:close/>
                <a:moveTo>
                  <a:pt x="5899" y="1110"/>
                </a:moveTo>
                <a:lnTo>
                  <a:pt x="5929" y="1092"/>
                </a:lnTo>
                <a:lnTo>
                  <a:pt x="5905" y="1116"/>
                </a:lnTo>
                <a:lnTo>
                  <a:pt x="5899" y="1122"/>
                </a:lnTo>
                <a:lnTo>
                  <a:pt x="5899" y="1110"/>
                </a:lnTo>
                <a:lnTo>
                  <a:pt x="5899" y="1110"/>
                </a:lnTo>
                <a:close/>
                <a:moveTo>
                  <a:pt x="6037" y="1008"/>
                </a:moveTo>
                <a:lnTo>
                  <a:pt x="6031" y="1026"/>
                </a:lnTo>
                <a:lnTo>
                  <a:pt x="6025" y="1026"/>
                </a:lnTo>
                <a:lnTo>
                  <a:pt x="6031" y="1014"/>
                </a:lnTo>
                <a:lnTo>
                  <a:pt x="6031" y="1014"/>
                </a:lnTo>
                <a:lnTo>
                  <a:pt x="6037" y="1008"/>
                </a:lnTo>
                <a:close/>
                <a:moveTo>
                  <a:pt x="6433" y="804"/>
                </a:moveTo>
                <a:lnTo>
                  <a:pt x="6427" y="810"/>
                </a:lnTo>
                <a:lnTo>
                  <a:pt x="6415" y="822"/>
                </a:lnTo>
                <a:lnTo>
                  <a:pt x="6403" y="822"/>
                </a:lnTo>
                <a:lnTo>
                  <a:pt x="6427" y="804"/>
                </a:lnTo>
                <a:lnTo>
                  <a:pt x="6433" y="804"/>
                </a:lnTo>
                <a:close/>
                <a:moveTo>
                  <a:pt x="6559" y="786"/>
                </a:moveTo>
                <a:lnTo>
                  <a:pt x="6529" y="822"/>
                </a:lnTo>
                <a:lnTo>
                  <a:pt x="6505" y="804"/>
                </a:lnTo>
                <a:lnTo>
                  <a:pt x="6529" y="792"/>
                </a:lnTo>
                <a:lnTo>
                  <a:pt x="6559" y="786"/>
                </a:lnTo>
                <a:close/>
                <a:moveTo>
                  <a:pt x="6403" y="1098"/>
                </a:moveTo>
                <a:lnTo>
                  <a:pt x="6373" y="1128"/>
                </a:lnTo>
                <a:lnTo>
                  <a:pt x="6319" y="1098"/>
                </a:lnTo>
                <a:lnTo>
                  <a:pt x="6379" y="1020"/>
                </a:lnTo>
                <a:lnTo>
                  <a:pt x="6427" y="1050"/>
                </a:lnTo>
                <a:lnTo>
                  <a:pt x="6403" y="1098"/>
                </a:lnTo>
                <a:close/>
                <a:moveTo>
                  <a:pt x="6439" y="1056"/>
                </a:moveTo>
                <a:lnTo>
                  <a:pt x="6439" y="1062"/>
                </a:lnTo>
                <a:lnTo>
                  <a:pt x="6427" y="1074"/>
                </a:lnTo>
                <a:lnTo>
                  <a:pt x="6439" y="1056"/>
                </a:lnTo>
                <a:close/>
                <a:moveTo>
                  <a:pt x="6253" y="1380"/>
                </a:moveTo>
                <a:lnTo>
                  <a:pt x="6247" y="1392"/>
                </a:lnTo>
                <a:lnTo>
                  <a:pt x="6211" y="1380"/>
                </a:lnTo>
                <a:lnTo>
                  <a:pt x="6283" y="1314"/>
                </a:lnTo>
                <a:lnTo>
                  <a:pt x="6289" y="1320"/>
                </a:lnTo>
                <a:lnTo>
                  <a:pt x="6253" y="1380"/>
                </a:lnTo>
                <a:close/>
                <a:moveTo>
                  <a:pt x="6295" y="1320"/>
                </a:moveTo>
                <a:lnTo>
                  <a:pt x="6319" y="1332"/>
                </a:lnTo>
                <a:lnTo>
                  <a:pt x="6271" y="1368"/>
                </a:lnTo>
                <a:lnTo>
                  <a:pt x="6295" y="1320"/>
                </a:lnTo>
                <a:close/>
                <a:moveTo>
                  <a:pt x="5773" y="2129"/>
                </a:moveTo>
                <a:lnTo>
                  <a:pt x="5755" y="2135"/>
                </a:lnTo>
                <a:lnTo>
                  <a:pt x="5749" y="2105"/>
                </a:lnTo>
                <a:lnTo>
                  <a:pt x="5749" y="2099"/>
                </a:lnTo>
                <a:lnTo>
                  <a:pt x="5779" y="2075"/>
                </a:lnTo>
                <a:lnTo>
                  <a:pt x="5773" y="2123"/>
                </a:lnTo>
                <a:lnTo>
                  <a:pt x="5773" y="2129"/>
                </a:lnTo>
                <a:close/>
                <a:moveTo>
                  <a:pt x="5636" y="2333"/>
                </a:moveTo>
                <a:lnTo>
                  <a:pt x="5636" y="2333"/>
                </a:lnTo>
                <a:lnTo>
                  <a:pt x="5630" y="2285"/>
                </a:lnTo>
                <a:lnTo>
                  <a:pt x="5642" y="2267"/>
                </a:lnTo>
                <a:lnTo>
                  <a:pt x="5654" y="2309"/>
                </a:lnTo>
                <a:lnTo>
                  <a:pt x="5636" y="2333"/>
                </a:lnTo>
                <a:close/>
                <a:moveTo>
                  <a:pt x="6589" y="4204"/>
                </a:moveTo>
                <a:lnTo>
                  <a:pt x="6601" y="4210"/>
                </a:lnTo>
                <a:lnTo>
                  <a:pt x="6583" y="4210"/>
                </a:lnTo>
                <a:lnTo>
                  <a:pt x="6583" y="4210"/>
                </a:lnTo>
                <a:lnTo>
                  <a:pt x="6589" y="4204"/>
                </a:lnTo>
                <a:close/>
                <a:moveTo>
                  <a:pt x="6577" y="4204"/>
                </a:moveTo>
                <a:lnTo>
                  <a:pt x="6571" y="4192"/>
                </a:lnTo>
                <a:lnTo>
                  <a:pt x="6583" y="4198"/>
                </a:lnTo>
                <a:lnTo>
                  <a:pt x="6577" y="4204"/>
                </a:lnTo>
                <a:close/>
                <a:moveTo>
                  <a:pt x="6679" y="4246"/>
                </a:moveTo>
                <a:lnTo>
                  <a:pt x="6667" y="4246"/>
                </a:lnTo>
                <a:lnTo>
                  <a:pt x="6679" y="4240"/>
                </a:lnTo>
                <a:lnTo>
                  <a:pt x="6679" y="4246"/>
                </a:lnTo>
                <a:close/>
                <a:moveTo>
                  <a:pt x="6415" y="4492"/>
                </a:moveTo>
                <a:lnTo>
                  <a:pt x="6325" y="4546"/>
                </a:lnTo>
                <a:lnTo>
                  <a:pt x="6313" y="4498"/>
                </a:lnTo>
                <a:lnTo>
                  <a:pt x="6409" y="4468"/>
                </a:lnTo>
                <a:lnTo>
                  <a:pt x="6415" y="4492"/>
                </a:lnTo>
                <a:close/>
                <a:moveTo>
                  <a:pt x="6265" y="4588"/>
                </a:moveTo>
                <a:lnTo>
                  <a:pt x="6223" y="4606"/>
                </a:lnTo>
                <a:lnTo>
                  <a:pt x="6205" y="4528"/>
                </a:lnTo>
                <a:lnTo>
                  <a:pt x="6307" y="4498"/>
                </a:lnTo>
                <a:lnTo>
                  <a:pt x="6319" y="4552"/>
                </a:lnTo>
                <a:lnTo>
                  <a:pt x="6265" y="4588"/>
                </a:lnTo>
                <a:close/>
                <a:moveTo>
                  <a:pt x="6319" y="4558"/>
                </a:moveTo>
                <a:lnTo>
                  <a:pt x="6325" y="4564"/>
                </a:lnTo>
                <a:lnTo>
                  <a:pt x="6307" y="4570"/>
                </a:lnTo>
                <a:lnTo>
                  <a:pt x="6319" y="4558"/>
                </a:lnTo>
                <a:close/>
                <a:moveTo>
                  <a:pt x="5060" y="4408"/>
                </a:moveTo>
                <a:lnTo>
                  <a:pt x="5060" y="4396"/>
                </a:lnTo>
                <a:lnTo>
                  <a:pt x="5096" y="4396"/>
                </a:lnTo>
                <a:lnTo>
                  <a:pt x="5120" y="4438"/>
                </a:lnTo>
                <a:lnTo>
                  <a:pt x="5072" y="4444"/>
                </a:lnTo>
                <a:lnTo>
                  <a:pt x="5060" y="4408"/>
                </a:lnTo>
                <a:close/>
                <a:moveTo>
                  <a:pt x="5066" y="4444"/>
                </a:moveTo>
                <a:lnTo>
                  <a:pt x="5048" y="4444"/>
                </a:lnTo>
                <a:lnTo>
                  <a:pt x="5054" y="4420"/>
                </a:lnTo>
                <a:lnTo>
                  <a:pt x="5066" y="4444"/>
                </a:lnTo>
                <a:close/>
                <a:moveTo>
                  <a:pt x="4928" y="4282"/>
                </a:moveTo>
                <a:lnTo>
                  <a:pt x="4940" y="4258"/>
                </a:lnTo>
                <a:lnTo>
                  <a:pt x="4964" y="4258"/>
                </a:lnTo>
                <a:lnTo>
                  <a:pt x="4982" y="4288"/>
                </a:lnTo>
                <a:lnTo>
                  <a:pt x="4928" y="4288"/>
                </a:lnTo>
                <a:lnTo>
                  <a:pt x="4928" y="4282"/>
                </a:lnTo>
                <a:close/>
                <a:moveTo>
                  <a:pt x="4005" y="3719"/>
                </a:moveTo>
                <a:lnTo>
                  <a:pt x="4005" y="3725"/>
                </a:lnTo>
                <a:lnTo>
                  <a:pt x="4005" y="3719"/>
                </a:lnTo>
                <a:lnTo>
                  <a:pt x="4005" y="3719"/>
                </a:lnTo>
                <a:close/>
                <a:moveTo>
                  <a:pt x="3915" y="3791"/>
                </a:moveTo>
                <a:lnTo>
                  <a:pt x="3861" y="3743"/>
                </a:lnTo>
                <a:lnTo>
                  <a:pt x="3951" y="3665"/>
                </a:lnTo>
                <a:lnTo>
                  <a:pt x="3999" y="3713"/>
                </a:lnTo>
                <a:lnTo>
                  <a:pt x="3975" y="3743"/>
                </a:lnTo>
                <a:lnTo>
                  <a:pt x="3915" y="3791"/>
                </a:lnTo>
                <a:close/>
                <a:moveTo>
                  <a:pt x="3957" y="3767"/>
                </a:moveTo>
                <a:lnTo>
                  <a:pt x="3933" y="3809"/>
                </a:lnTo>
                <a:lnTo>
                  <a:pt x="3921" y="3797"/>
                </a:lnTo>
                <a:lnTo>
                  <a:pt x="3957" y="3767"/>
                </a:lnTo>
                <a:close/>
                <a:moveTo>
                  <a:pt x="3237" y="3677"/>
                </a:moveTo>
                <a:lnTo>
                  <a:pt x="3231" y="3677"/>
                </a:lnTo>
                <a:lnTo>
                  <a:pt x="3249" y="3773"/>
                </a:lnTo>
                <a:lnTo>
                  <a:pt x="3213" y="3767"/>
                </a:lnTo>
                <a:lnTo>
                  <a:pt x="3189" y="3605"/>
                </a:lnTo>
                <a:lnTo>
                  <a:pt x="3297" y="3509"/>
                </a:lnTo>
                <a:lnTo>
                  <a:pt x="3369" y="3521"/>
                </a:lnTo>
                <a:lnTo>
                  <a:pt x="3417" y="3563"/>
                </a:lnTo>
                <a:lnTo>
                  <a:pt x="3231" y="3671"/>
                </a:lnTo>
                <a:lnTo>
                  <a:pt x="3237" y="3677"/>
                </a:lnTo>
                <a:close/>
                <a:moveTo>
                  <a:pt x="2746" y="2591"/>
                </a:moveTo>
                <a:lnTo>
                  <a:pt x="2860" y="2537"/>
                </a:lnTo>
                <a:lnTo>
                  <a:pt x="2806" y="2717"/>
                </a:lnTo>
                <a:lnTo>
                  <a:pt x="2728" y="2639"/>
                </a:lnTo>
                <a:lnTo>
                  <a:pt x="2746" y="2591"/>
                </a:lnTo>
                <a:close/>
                <a:moveTo>
                  <a:pt x="2722" y="2633"/>
                </a:moveTo>
                <a:lnTo>
                  <a:pt x="2698" y="2609"/>
                </a:lnTo>
                <a:lnTo>
                  <a:pt x="2734" y="2597"/>
                </a:lnTo>
                <a:lnTo>
                  <a:pt x="2722" y="2633"/>
                </a:lnTo>
                <a:close/>
                <a:moveTo>
                  <a:pt x="2752" y="2273"/>
                </a:moveTo>
                <a:lnTo>
                  <a:pt x="2872" y="2225"/>
                </a:lnTo>
                <a:lnTo>
                  <a:pt x="2818" y="2375"/>
                </a:lnTo>
                <a:lnTo>
                  <a:pt x="2740" y="2291"/>
                </a:lnTo>
                <a:lnTo>
                  <a:pt x="2752" y="2273"/>
                </a:lnTo>
                <a:close/>
                <a:moveTo>
                  <a:pt x="2734" y="2285"/>
                </a:moveTo>
                <a:lnTo>
                  <a:pt x="2728" y="2279"/>
                </a:lnTo>
                <a:lnTo>
                  <a:pt x="2740" y="2273"/>
                </a:lnTo>
                <a:lnTo>
                  <a:pt x="2734" y="2285"/>
                </a:lnTo>
                <a:close/>
                <a:moveTo>
                  <a:pt x="3076" y="1943"/>
                </a:moveTo>
                <a:lnTo>
                  <a:pt x="3088" y="1955"/>
                </a:lnTo>
                <a:lnTo>
                  <a:pt x="3040" y="1931"/>
                </a:lnTo>
                <a:lnTo>
                  <a:pt x="3046" y="1925"/>
                </a:lnTo>
                <a:lnTo>
                  <a:pt x="3076" y="1943"/>
                </a:lnTo>
                <a:close/>
                <a:moveTo>
                  <a:pt x="3046" y="1913"/>
                </a:moveTo>
                <a:lnTo>
                  <a:pt x="3052" y="1907"/>
                </a:lnTo>
                <a:lnTo>
                  <a:pt x="3064" y="1925"/>
                </a:lnTo>
                <a:lnTo>
                  <a:pt x="3046" y="1913"/>
                </a:lnTo>
                <a:close/>
                <a:moveTo>
                  <a:pt x="4143" y="1787"/>
                </a:moveTo>
                <a:lnTo>
                  <a:pt x="4155" y="1901"/>
                </a:lnTo>
                <a:lnTo>
                  <a:pt x="4107" y="1925"/>
                </a:lnTo>
                <a:lnTo>
                  <a:pt x="4047" y="1931"/>
                </a:lnTo>
                <a:lnTo>
                  <a:pt x="4011" y="1775"/>
                </a:lnTo>
                <a:lnTo>
                  <a:pt x="4089" y="1745"/>
                </a:lnTo>
                <a:lnTo>
                  <a:pt x="4143" y="1787"/>
                </a:lnTo>
                <a:close/>
                <a:moveTo>
                  <a:pt x="4101" y="1745"/>
                </a:moveTo>
                <a:lnTo>
                  <a:pt x="4131" y="1727"/>
                </a:lnTo>
                <a:lnTo>
                  <a:pt x="4137" y="1775"/>
                </a:lnTo>
                <a:lnTo>
                  <a:pt x="4101" y="1745"/>
                </a:lnTo>
                <a:close/>
                <a:moveTo>
                  <a:pt x="5258" y="1584"/>
                </a:moveTo>
                <a:lnTo>
                  <a:pt x="5276" y="1619"/>
                </a:lnTo>
                <a:lnTo>
                  <a:pt x="5192" y="1685"/>
                </a:lnTo>
                <a:lnTo>
                  <a:pt x="5186" y="1613"/>
                </a:lnTo>
                <a:lnTo>
                  <a:pt x="5228" y="1584"/>
                </a:lnTo>
                <a:lnTo>
                  <a:pt x="5258" y="1584"/>
                </a:lnTo>
                <a:close/>
                <a:moveTo>
                  <a:pt x="5240" y="1572"/>
                </a:moveTo>
                <a:lnTo>
                  <a:pt x="5252" y="1566"/>
                </a:lnTo>
                <a:lnTo>
                  <a:pt x="5258" y="1572"/>
                </a:lnTo>
                <a:lnTo>
                  <a:pt x="5240" y="1572"/>
                </a:lnTo>
                <a:close/>
                <a:moveTo>
                  <a:pt x="5390" y="1542"/>
                </a:moveTo>
                <a:lnTo>
                  <a:pt x="5396" y="1560"/>
                </a:lnTo>
                <a:lnTo>
                  <a:pt x="5384" y="1554"/>
                </a:lnTo>
                <a:lnTo>
                  <a:pt x="5390" y="1542"/>
                </a:lnTo>
                <a:lnTo>
                  <a:pt x="5390" y="1542"/>
                </a:lnTo>
                <a:close/>
                <a:moveTo>
                  <a:pt x="6127" y="1482"/>
                </a:moveTo>
                <a:lnTo>
                  <a:pt x="6103" y="1476"/>
                </a:lnTo>
                <a:lnTo>
                  <a:pt x="6127" y="1458"/>
                </a:lnTo>
                <a:lnTo>
                  <a:pt x="6145" y="1458"/>
                </a:lnTo>
                <a:lnTo>
                  <a:pt x="6139" y="1470"/>
                </a:lnTo>
                <a:lnTo>
                  <a:pt x="6127" y="1482"/>
                </a:lnTo>
                <a:close/>
                <a:moveTo>
                  <a:pt x="5965" y="1595"/>
                </a:moveTo>
                <a:lnTo>
                  <a:pt x="5953" y="1595"/>
                </a:lnTo>
                <a:lnTo>
                  <a:pt x="5983" y="1566"/>
                </a:lnTo>
                <a:lnTo>
                  <a:pt x="5977" y="1584"/>
                </a:lnTo>
                <a:lnTo>
                  <a:pt x="5965" y="1595"/>
                </a:lnTo>
                <a:close/>
                <a:moveTo>
                  <a:pt x="5438" y="2663"/>
                </a:moveTo>
                <a:lnTo>
                  <a:pt x="5438" y="2669"/>
                </a:lnTo>
                <a:lnTo>
                  <a:pt x="5396" y="2627"/>
                </a:lnTo>
                <a:lnTo>
                  <a:pt x="5450" y="2567"/>
                </a:lnTo>
                <a:lnTo>
                  <a:pt x="5480" y="2609"/>
                </a:lnTo>
                <a:lnTo>
                  <a:pt x="5438" y="2663"/>
                </a:lnTo>
                <a:close/>
                <a:moveTo>
                  <a:pt x="5486" y="2615"/>
                </a:moveTo>
                <a:lnTo>
                  <a:pt x="5492" y="2621"/>
                </a:lnTo>
                <a:lnTo>
                  <a:pt x="5474" y="2633"/>
                </a:lnTo>
                <a:lnTo>
                  <a:pt x="5486" y="2615"/>
                </a:lnTo>
                <a:close/>
                <a:moveTo>
                  <a:pt x="5671" y="3833"/>
                </a:moveTo>
                <a:lnTo>
                  <a:pt x="5671" y="3869"/>
                </a:lnTo>
                <a:lnTo>
                  <a:pt x="5588" y="3827"/>
                </a:lnTo>
                <a:lnTo>
                  <a:pt x="5594" y="3791"/>
                </a:lnTo>
                <a:lnTo>
                  <a:pt x="5600" y="3791"/>
                </a:lnTo>
                <a:lnTo>
                  <a:pt x="5671" y="3833"/>
                </a:lnTo>
                <a:close/>
                <a:moveTo>
                  <a:pt x="5648" y="3809"/>
                </a:moveTo>
                <a:lnTo>
                  <a:pt x="5671" y="3815"/>
                </a:lnTo>
                <a:lnTo>
                  <a:pt x="5671" y="3821"/>
                </a:lnTo>
                <a:lnTo>
                  <a:pt x="5648" y="3809"/>
                </a:lnTo>
                <a:close/>
                <a:moveTo>
                  <a:pt x="6769" y="4270"/>
                </a:moveTo>
                <a:lnTo>
                  <a:pt x="6769" y="4270"/>
                </a:lnTo>
                <a:lnTo>
                  <a:pt x="6763" y="4270"/>
                </a:lnTo>
                <a:lnTo>
                  <a:pt x="6769" y="4270"/>
                </a:lnTo>
                <a:lnTo>
                  <a:pt x="6769" y="4270"/>
                </a:lnTo>
                <a:close/>
                <a:moveTo>
                  <a:pt x="5911" y="4588"/>
                </a:moveTo>
                <a:lnTo>
                  <a:pt x="5791" y="4618"/>
                </a:lnTo>
                <a:lnTo>
                  <a:pt x="5791" y="4582"/>
                </a:lnTo>
                <a:lnTo>
                  <a:pt x="5905" y="4528"/>
                </a:lnTo>
                <a:lnTo>
                  <a:pt x="5911" y="4588"/>
                </a:lnTo>
                <a:close/>
                <a:moveTo>
                  <a:pt x="5570" y="4672"/>
                </a:moveTo>
                <a:lnTo>
                  <a:pt x="5498" y="4630"/>
                </a:lnTo>
                <a:lnTo>
                  <a:pt x="5504" y="4600"/>
                </a:lnTo>
                <a:lnTo>
                  <a:pt x="5642" y="4570"/>
                </a:lnTo>
                <a:lnTo>
                  <a:pt x="5642" y="4636"/>
                </a:lnTo>
                <a:lnTo>
                  <a:pt x="5570" y="4672"/>
                </a:lnTo>
                <a:lnTo>
                  <a:pt x="5570" y="4672"/>
                </a:lnTo>
                <a:close/>
                <a:moveTo>
                  <a:pt x="5156" y="4414"/>
                </a:moveTo>
                <a:lnTo>
                  <a:pt x="5144" y="4396"/>
                </a:lnTo>
                <a:lnTo>
                  <a:pt x="5144" y="4390"/>
                </a:lnTo>
                <a:lnTo>
                  <a:pt x="5156" y="4390"/>
                </a:lnTo>
                <a:lnTo>
                  <a:pt x="5186" y="4414"/>
                </a:lnTo>
                <a:lnTo>
                  <a:pt x="5204" y="4426"/>
                </a:lnTo>
                <a:lnTo>
                  <a:pt x="5180" y="4432"/>
                </a:lnTo>
                <a:lnTo>
                  <a:pt x="5156" y="4414"/>
                </a:lnTo>
                <a:close/>
                <a:moveTo>
                  <a:pt x="5078" y="4354"/>
                </a:moveTo>
                <a:lnTo>
                  <a:pt x="5084" y="4336"/>
                </a:lnTo>
                <a:lnTo>
                  <a:pt x="5090" y="4342"/>
                </a:lnTo>
                <a:lnTo>
                  <a:pt x="5120" y="4384"/>
                </a:lnTo>
                <a:lnTo>
                  <a:pt x="5102" y="4384"/>
                </a:lnTo>
                <a:lnTo>
                  <a:pt x="5078" y="4354"/>
                </a:lnTo>
                <a:close/>
                <a:moveTo>
                  <a:pt x="5090" y="4384"/>
                </a:moveTo>
                <a:lnTo>
                  <a:pt x="5066" y="4390"/>
                </a:lnTo>
                <a:lnTo>
                  <a:pt x="5072" y="4360"/>
                </a:lnTo>
                <a:lnTo>
                  <a:pt x="5090" y="4384"/>
                </a:lnTo>
                <a:close/>
                <a:moveTo>
                  <a:pt x="4952" y="4222"/>
                </a:moveTo>
                <a:lnTo>
                  <a:pt x="4964" y="4204"/>
                </a:lnTo>
                <a:lnTo>
                  <a:pt x="4988" y="4228"/>
                </a:lnTo>
                <a:lnTo>
                  <a:pt x="5000" y="4252"/>
                </a:lnTo>
                <a:lnTo>
                  <a:pt x="4970" y="4252"/>
                </a:lnTo>
                <a:lnTo>
                  <a:pt x="4952" y="4222"/>
                </a:lnTo>
                <a:close/>
                <a:moveTo>
                  <a:pt x="4958" y="4252"/>
                </a:moveTo>
                <a:lnTo>
                  <a:pt x="4940" y="4252"/>
                </a:lnTo>
                <a:lnTo>
                  <a:pt x="4952" y="4234"/>
                </a:lnTo>
                <a:lnTo>
                  <a:pt x="4958" y="4252"/>
                </a:lnTo>
                <a:close/>
                <a:moveTo>
                  <a:pt x="2884" y="2483"/>
                </a:moveTo>
                <a:lnTo>
                  <a:pt x="2890" y="2471"/>
                </a:lnTo>
                <a:lnTo>
                  <a:pt x="2914" y="2501"/>
                </a:lnTo>
                <a:lnTo>
                  <a:pt x="2914" y="2501"/>
                </a:lnTo>
                <a:lnTo>
                  <a:pt x="2884" y="2483"/>
                </a:lnTo>
                <a:close/>
                <a:moveTo>
                  <a:pt x="2902" y="2501"/>
                </a:moveTo>
                <a:lnTo>
                  <a:pt x="2872" y="2519"/>
                </a:lnTo>
                <a:lnTo>
                  <a:pt x="2878" y="2495"/>
                </a:lnTo>
                <a:lnTo>
                  <a:pt x="2902" y="2501"/>
                </a:lnTo>
                <a:close/>
                <a:moveTo>
                  <a:pt x="3567" y="1949"/>
                </a:moveTo>
                <a:lnTo>
                  <a:pt x="3591" y="1967"/>
                </a:lnTo>
                <a:lnTo>
                  <a:pt x="3567" y="1973"/>
                </a:lnTo>
                <a:lnTo>
                  <a:pt x="3555" y="1955"/>
                </a:lnTo>
                <a:lnTo>
                  <a:pt x="3567" y="1949"/>
                </a:lnTo>
                <a:close/>
                <a:moveTo>
                  <a:pt x="3555" y="1949"/>
                </a:moveTo>
                <a:lnTo>
                  <a:pt x="3549" y="1937"/>
                </a:lnTo>
                <a:lnTo>
                  <a:pt x="3561" y="1943"/>
                </a:lnTo>
                <a:lnTo>
                  <a:pt x="3555" y="1949"/>
                </a:lnTo>
                <a:close/>
                <a:moveTo>
                  <a:pt x="3981" y="1943"/>
                </a:moveTo>
                <a:lnTo>
                  <a:pt x="4017" y="1967"/>
                </a:lnTo>
                <a:lnTo>
                  <a:pt x="3927" y="2009"/>
                </a:lnTo>
                <a:lnTo>
                  <a:pt x="3909" y="1949"/>
                </a:lnTo>
                <a:lnTo>
                  <a:pt x="3981" y="1943"/>
                </a:lnTo>
                <a:close/>
                <a:moveTo>
                  <a:pt x="3909" y="1943"/>
                </a:moveTo>
                <a:lnTo>
                  <a:pt x="3891" y="1871"/>
                </a:lnTo>
                <a:lnTo>
                  <a:pt x="3975" y="1937"/>
                </a:lnTo>
                <a:lnTo>
                  <a:pt x="3909" y="1943"/>
                </a:lnTo>
                <a:close/>
                <a:moveTo>
                  <a:pt x="4161" y="1919"/>
                </a:moveTo>
                <a:lnTo>
                  <a:pt x="4131" y="1925"/>
                </a:lnTo>
                <a:lnTo>
                  <a:pt x="4161" y="1907"/>
                </a:lnTo>
                <a:lnTo>
                  <a:pt x="4161" y="1919"/>
                </a:lnTo>
                <a:close/>
                <a:moveTo>
                  <a:pt x="4161" y="1931"/>
                </a:moveTo>
                <a:lnTo>
                  <a:pt x="4185" y="2081"/>
                </a:lnTo>
                <a:lnTo>
                  <a:pt x="4185" y="2081"/>
                </a:lnTo>
                <a:lnTo>
                  <a:pt x="4059" y="1991"/>
                </a:lnTo>
                <a:lnTo>
                  <a:pt x="4053" y="1961"/>
                </a:lnTo>
                <a:lnTo>
                  <a:pt x="4113" y="1931"/>
                </a:lnTo>
                <a:lnTo>
                  <a:pt x="4161" y="1931"/>
                </a:lnTo>
                <a:close/>
                <a:moveTo>
                  <a:pt x="4287" y="1919"/>
                </a:moveTo>
                <a:lnTo>
                  <a:pt x="4359" y="1979"/>
                </a:lnTo>
                <a:lnTo>
                  <a:pt x="4287" y="2027"/>
                </a:lnTo>
                <a:lnTo>
                  <a:pt x="4275" y="1919"/>
                </a:lnTo>
                <a:lnTo>
                  <a:pt x="4287" y="1919"/>
                </a:lnTo>
                <a:close/>
                <a:moveTo>
                  <a:pt x="4275" y="1913"/>
                </a:moveTo>
                <a:lnTo>
                  <a:pt x="4275" y="1907"/>
                </a:lnTo>
                <a:lnTo>
                  <a:pt x="4281" y="1913"/>
                </a:lnTo>
                <a:lnTo>
                  <a:pt x="4275" y="1913"/>
                </a:lnTo>
                <a:close/>
                <a:moveTo>
                  <a:pt x="4424" y="1781"/>
                </a:moveTo>
                <a:lnTo>
                  <a:pt x="4448" y="1811"/>
                </a:lnTo>
                <a:lnTo>
                  <a:pt x="4442" y="1895"/>
                </a:lnTo>
                <a:lnTo>
                  <a:pt x="4377" y="1901"/>
                </a:lnTo>
                <a:lnTo>
                  <a:pt x="4377" y="1805"/>
                </a:lnTo>
                <a:lnTo>
                  <a:pt x="4424" y="1781"/>
                </a:lnTo>
                <a:close/>
                <a:moveTo>
                  <a:pt x="4377" y="1799"/>
                </a:moveTo>
                <a:lnTo>
                  <a:pt x="4377" y="1733"/>
                </a:lnTo>
                <a:lnTo>
                  <a:pt x="4418" y="1775"/>
                </a:lnTo>
                <a:lnTo>
                  <a:pt x="4377" y="1799"/>
                </a:lnTo>
                <a:close/>
                <a:moveTo>
                  <a:pt x="5036" y="1709"/>
                </a:moveTo>
                <a:lnTo>
                  <a:pt x="5072" y="1709"/>
                </a:lnTo>
                <a:lnTo>
                  <a:pt x="5084" y="1769"/>
                </a:lnTo>
                <a:lnTo>
                  <a:pt x="5066" y="1781"/>
                </a:lnTo>
                <a:lnTo>
                  <a:pt x="5030" y="1715"/>
                </a:lnTo>
                <a:lnTo>
                  <a:pt x="5036" y="1709"/>
                </a:lnTo>
                <a:close/>
                <a:moveTo>
                  <a:pt x="6013" y="1056"/>
                </a:moveTo>
                <a:lnTo>
                  <a:pt x="6013" y="1062"/>
                </a:lnTo>
                <a:lnTo>
                  <a:pt x="6007" y="1074"/>
                </a:lnTo>
                <a:lnTo>
                  <a:pt x="5995" y="1068"/>
                </a:lnTo>
                <a:lnTo>
                  <a:pt x="6013" y="1056"/>
                </a:lnTo>
                <a:close/>
                <a:moveTo>
                  <a:pt x="6127" y="1446"/>
                </a:moveTo>
                <a:lnTo>
                  <a:pt x="6097" y="1440"/>
                </a:lnTo>
                <a:lnTo>
                  <a:pt x="6163" y="1374"/>
                </a:lnTo>
                <a:lnTo>
                  <a:pt x="6181" y="1380"/>
                </a:lnTo>
                <a:lnTo>
                  <a:pt x="6169" y="1404"/>
                </a:lnTo>
                <a:lnTo>
                  <a:pt x="6127" y="1446"/>
                </a:lnTo>
                <a:close/>
                <a:moveTo>
                  <a:pt x="6163" y="1428"/>
                </a:moveTo>
                <a:lnTo>
                  <a:pt x="6151" y="1452"/>
                </a:lnTo>
                <a:lnTo>
                  <a:pt x="6139" y="1446"/>
                </a:lnTo>
                <a:lnTo>
                  <a:pt x="6163" y="1428"/>
                </a:lnTo>
                <a:close/>
                <a:moveTo>
                  <a:pt x="6043" y="1524"/>
                </a:moveTo>
                <a:lnTo>
                  <a:pt x="6025" y="1518"/>
                </a:lnTo>
                <a:lnTo>
                  <a:pt x="6061" y="1476"/>
                </a:lnTo>
                <a:lnTo>
                  <a:pt x="6073" y="1482"/>
                </a:lnTo>
                <a:lnTo>
                  <a:pt x="6061" y="1506"/>
                </a:lnTo>
                <a:lnTo>
                  <a:pt x="6043" y="1524"/>
                </a:lnTo>
                <a:close/>
                <a:moveTo>
                  <a:pt x="6055" y="1524"/>
                </a:moveTo>
                <a:lnTo>
                  <a:pt x="6055" y="1524"/>
                </a:lnTo>
                <a:lnTo>
                  <a:pt x="6055" y="1524"/>
                </a:lnTo>
                <a:lnTo>
                  <a:pt x="6055" y="1524"/>
                </a:lnTo>
                <a:close/>
                <a:moveTo>
                  <a:pt x="5426" y="3629"/>
                </a:moveTo>
                <a:lnTo>
                  <a:pt x="5414" y="3677"/>
                </a:lnTo>
                <a:lnTo>
                  <a:pt x="5342" y="3635"/>
                </a:lnTo>
                <a:lnTo>
                  <a:pt x="5342" y="3605"/>
                </a:lnTo>
                <a:lnTo>
                  <a:pt x="5342" y="3593"/>
                </a:lnTo>
                <a:lnTo>
                  <a:pt x="5420" y="3623"/>
                </a:lnTo>
                <a:lnTo>
                  <a:pt x="5426" y="3629"/>
                </a:lnTo>
                <a:close/>
                <a:moveTo>
                  <a:pt x="5845" y="3959"/>
                </a:moveTo>
                <a:lnTo>
                  <a:pt x="5845" y="3983"/>
                </a:lnTo>
                <a:lnTo>
                  <a:pt x="5767" y="3953"/>
                </a:lnTo>
                <a:lnTo>
                  <a:pt x="5767" y="3923"/>
                </a:lnTo>
                <a:lnTo>
                  <a:pt x="5767" y="3923"/>
                </a:lnTo>
                <a:lnTo>
                  <a:pt x="5845" y="3959"/>
                </a:lnTo>
                <a:close/>
                <a:moveTo>
                  <a:pt x="5815" y="3935"/>
                </a:moveTo>
                <a:lnTo>
                  <a:pt x="5845" y="3947"/>
                </a:lnTo>
                <a:lnTo>
                  <a:pt x="5845" y="3953"/>
                </a:lnTo>
                <a:lnTo>
                  <a:pt x="5815" y="3935"/>
                </a:lnTo>
                <a:close/>
                <a:moveTo>
                  <a:pt x="6727" y="4378"/>
                </a:moveTo>
                <a:lnTo>
                  <a:pt x="6721" y="4378"/>
                </a:lnTo>
                <a:lnTo>
                  <a:pt x="6739" y="4372"/>
                </a:lnTo>
                <a:lnTo>
                  <a:pt x="6727" y="4378"/>
                </a:lnTo>
                <a:lnTo>
                  <a:pt x="6727" y="4378"/>
                </a:lnTo>
                <a:close/>
                <a:moveTo>
                  <a:pt x="6709" y="4372"/>
                </a:moveTo>
                <a:lnTo>
                  <a:pt x="6673" y="4354"/>
                </a:lnTo>
                <a:lnTo>
                  <a:pt x="6667" y="4348"/>
                </a:lnTo>
                <a:lnTo>
                  <a:pt x="6715" y="4336"/>
                </a:lnTo>
                <a:lnTo>
                  <a:pt x="6757" y="4354"/>
                </a:lnTo>
                <a:lnTo>
                  <a:pt x="6757" y="4354"/>
                </a:lnTo>
                <a:lnTo>
                  <a:pt x="6709" y="4372"/>
                </a:lnTo>
                <a:close/>
                <a:moveTo>
                  <a:pt x="6583" y="4408"/>
                </a:moveTo>
                <a:lnTo>
                  <a:pt x="6571" y="4396"/>
                </a:lnTo>
                <a:lnTo>
                  <a:pt x="6577" y="4390"/>
                </a:lnTo>
                <a:lnTo>
                  <a:pt x="6589" y="4408"/>
                </a:lnTo>
                <a:lnTo>
                  <a:pt x="6583" y="4408"/>
                </a:lnTo>
                <a:close/>
                <a:moveTo>
                  <a:pt x="5911" y="4504"/>
                </a:moveTo>
                <a:lnTo>
                  <a:pt x="5911" y="4474"/>
                </a:lnTo>
                <a:lnTo>
                  <a:pt x="5953" y="4468"/>
                </a:lnTo>
                <a:lnTo>
                  <a:pt x="5959" y="4492"/>
                </a:lnTo>
                <a:lnTo>
                  <a:pt x="5947" y="4498"/>
                </a:lnTo>
                <a:lnTo>
                  <a:pt x="5911" y="4504"/>
                </a:lnTo>
                <a:close/>
                <a:moveTo>
                  <a:pt x="5144" y="4372"/>
                </a:moveTo>
                <a:lnTo>
                  <a:pt x="5144" y="4366"/>
                </a:lnTo>
                <a:lnTo>
                  <a:pt x="5162" y="4384"/>
                </a:lnTo>
                <a:lnTo>
                  <a:pt x="5162" y="4384"/>
                </a:lnTo>
                <a:lnTo>
                  <a:pt x="5144" y="4372"/>
                </a:lnTo>
                <a:close/>
                <a:moveTo>
                  <a:pt x="5144" y="4384"/>
                </a:moveTo>
                <a:lnTo>
                  <a:pt x="5144" y="4384"/>
                </a:lnTo>
                <a:lnTo>
                  <a:pt x="5144" y="4378"/>
                </a:lnTo>
                <a:lnTo>
                  <a:pt x="5144" y="4384"/>
                </a:lnTo>
                <a:close/>
                <a:moveTo>
                  <a:pt x="4946" y="4162"/>
                </a:moveTo>
                <a:lnTo>
                  <a:pt x="4946" y="4168"/>
                </a:lnTo>
                <a:lnTo>
                  <a:pt x="4958" y="4186"/>
                </a:lnTo>
                <a:lnTo>
                  <a:pt x="4958" y="4192"/>
                </a:lnTo>
                <a:lnTo>
                  <a:pt x="4940" y="4174"/>
                </a:lnTo>
                <a:lnTo>
                  <a:pt x="4946" y="4162"/>
                </a:lnTo>
                <a:close/>
                <a:moveTo>
                  <a:pt x="4371" y="3683"/>
                </a:moveTo>
                <a:lnTo>
                  <a:pt x="4395" y="3665"/>
                </a:lnTo>
                <a:lnTo>
                  <a:pt x="4412" y="3725"/>
                </a:lnTo>
                <a:lnTo>
                  <a:pt x="4389" y="3719"/>
                </a:lnTo>
                <a:lnTo>
                  <a:pt x="4371" y="3683"/>
                </a:lnTo>
                <a:close/>
                <a:moveTo>
                  <a:pt x="4377" y="3713"/>
                </a:moveTo>
                <a:lnTo>
                  <a:pt x="4341" y="3707"/>
                </a:lnTo>
                <a:lnTo>
                  <a:pt x="4365" y="3689"/>
                </a:lnTo>
                <a:lnTo>
                  <a:pt x="4377" y="3713"/>
                </a:lnTo>
                <a:close/>
                <a:moveTo>
                  <a:pt x="3951" y="3467"/>
                </a:moveTo>
                <a:lnTo>
                  <a:pt x="3981" y="3431"/>
                </a:lnTo>
                <a:lnTo>
                  <a:pt x="4035" y="3443"/>
                </a:lnTo>
                <a:lnTo>
                  <a:pt x="3969" y="3485"/>
                </a:lnTo>
                <a:lnTo>
                  <a:pt x="3951" y="3467"/>
                </a:lnTo>
                <a:close/>
                <a:moveTo>
                  <a:pt x="3963" y="3491"/>
                </a:moveTo>
                <a:lnTo>
                  <a:pt x="3885" y="3545"/>
                </a:lnTo>
                <a:lnTo>
                  <a:pt x="3945" y="3473"/>
                </a:lnTo>
                <a:lnTo>
                  <a:pt x="3963" y="3491"/>
                </a:lnTo>
                <a:close/>
                <a:moveTo>
                  <a:pt x="3004" y="3083"/>
                </a:moveTo>
                <a:lnTo>
                  <a:pt x="3058" y="3047"/>
                </a:lnTo>
                <a:lnTo>
                  <a:pt x="3058" y="3161"/>
                </a:lnTo>
                <a:lnTo>
                  <a:pt x="2998" y="3149"/>
                </a:lnTo>
                <a:lnTo>
                  <a:pt x="3004" y="3083"/>
                </a:lnTo>
                <a:close/>
                <a:moveTo>
                  <a:pt x="2992" y="3143"/>
                </a:moveTo>
                <a:lnTo>
                  <a:pt x="2932" y="3131"/>
                </a:lnTo>
                <a:lnTo>
                  <a:pt x="2992" y="3089"/>
                </a:lnTo>
                <a:lnTo>
                  <a:pt x="2992" y="3143"/>
                </a:lnTo>
                <a:close/>
                <a:moveTo>
                  <a:pt x="2968" y="2183"/>
                </a:moveTo>
                <a:lnTo>
                  <a:pt x="3016" y="2165"/>
                </a:lnTo>
                <a:lnTo>
                  <a:pt x="3004" y="2219"/>
                </a:lnTo>
                <a:lnTo>
                  <a:pt x="2992" y="2213"/>
                </a:lnTo>
                <a:lnTo>
                  <a:pt x="2968" y="2183"/>
                </a:lnTo>
                <a:lnTo>
                  <a:pt x="2968" y="2183"/>
                </a:lnTo>
                <a:close/>
                <a:moveTo>
                  <a:pt x="3183" y="2099"/>
                </a:moveTo>
                <a:lnTo>
                  <a:pt x="3285" y="2261"/>
                </a:lnTo>
                <a:lnTo>
                  <a:pt x="3124" y="2285"/>
                </a:lnTo>
                <a:lnTo>
                  <a:pt x="3010" y="2225"/>
                </a:lnTo>
                <a:lnTo>
                  <a:pt x="3028" y="2165"/>
                </a:lnTo>
                <a:lnTo>
                  <a:pt x="3183" y="2099"/>
                </a:lnTo>
                <a:close/>
                <a:moveTo>
                  <a:pt x="3028" y="2153"/>
                </a:moveTo>
                <a:lnTo>
                  <a:pt x="3058" y="2027"/>
                </a:lnTo>
                <a:lnTo>
                  <a:pt x="3124" y="2021"/>
                </a:lnTo>
                <a:lnTo>
                  <a:pt x="3177" y="2093"/>
                </a:lnTo>
                <a:lnTo>
                  <a:pt x="3028" y="2153"/>
                </a:lnTo>
                <a:close/>
                <a:moveTo>
                  <a:pt x="3279" y="2069"/>
                </a:moveTo>
                <a:lnTo>
                  <a:pt x="3459" y="2183"/>
                </a:lnTo>
                <a:lnTo>
                  <a:pt x="3483" y="2225"/>
                </a:lnTo>
                <a:lnTo>
                  <a:pt x="3477" y="2225"/>
                </a:lnTo>
                <a:lnTo>
                  <a:pt x="3291" y="2255"/>
                </a:lnTo>
                <a:lnTo>
                  <a:pt x="3189" y="2099"/>
                </a:lnTo>
                <a:lnTo>
                  <a:pt x="3273" y="2069"/>
                </a:lnTo>
                <a:lnTo>
                  <a:pt x="3279" y="2069"/>
                </a:lnTo>
                <a:close/>
                <a:moveTo>
                  <a:pt x="3801" y="2081"/>
                </a:moveTo>
                <a:lnTo>
                  <a:pt x="3915" y="2159"/>
                </a:lnTo>
                <a:lnTo>
                  <a:pt x="3867" y="2165"/>
                </a:lnTo>
                <a:lnTo>
                  <a:pt x="3807" y="2117"/>
                </a:lnTo>
                <a:lnTo>
                  <a:pt x="3795" y="2087"/>
                </a:lnTo>
                <a:lnTo>
                  <a:pt x="3801" y="2081"/>
                </a:lnTo>
                <a:close/>
                <a:moveTo>
                  <a:pt x="4053" y="1997"/>
                </a:moveTo>
                <a:lnTo>
                  <a:pt x="4083" y="2129"/>
                </a:lnTo>
                <a:lnTo>
                  <a:pt x="3969" y="2147"/>
                </a:lnTo>
                <a:lnTo>
                  <a:pt x="3933" y="2021"/>
                </a:lnTo>
                <a:lnTo>
                  <a:pt x="4023" y="1973"/>
                </a:lnTo>
                <a:lnTo>
                  <a:pt x="4053" y="1997"/>
                </a:lnTo>
                <a:close/>
                <a:moveTo>
                  <a:pt x="4035" y="1973"/>
                </a:moveTo>
                <a:lnTo>
                  <a:pt x="4047" y="1967"/>
                </a:lnTo>
                <a:lnTo>
                  <a:pt x="4047" y="1985"/>
                </a:lnTo>
                <a:lnTo>
                  <a:pt x="4035" y="1973"/>
                </a:lnTo>
                <a:close/>
                <a:moveTo>
                  <a:pt x="5300" y="1679"/>
                </a:moveTo>
                <a:lnTo>
                  <a:pt x="5312" y="1697"/>
                </a:lnTo>
                <a:lnTo>
                  <a:pt x="5282" y="1697"/>
                </a:lnTo>
                <a:lnTo>
                  <a:pt x="5282" y="1691"/>
                </a:lnTo>
                <a:lnTo>
                  <a:pt x="5300" y="1679"/>
                </a:lnTo>
                <a:close/>
                <a:moveTo>
                  <a:pt x="5288" y="1679"/>
                </a:moveTo>
                <a:lnTo>
                  <a:pt x="5288" y="1637"/>
                </a:lnTo>
                <a:lnTo>
                  <a:pt x="5300" y="1667"/>
                </a:lnTo>
                <a:lnTo>
                  <a:pt x="5288" y="1679"/>
                </a:lnTo>
                <a:close/>
                <a:moveTo>
                  <a:pt x="5408" y="1589"/>
                </a:moveTo>
                <a:lnTo>
                  <a:pt x="5414" y="1613"/>
                </a:lnTo>
                <a:lnTo>
                  <a:pt x="5378" y="1649"/>
                </a:lnTo>
                <a:lnTo>
                  <a:pt x="5384" y="1607"/>
                </a:lnTo>
                <a:lnTo>
                  <a:pt x="5396" y="1589"/>
                </a:lnTo>
                <a:lnTo>
                  <a:pt x="5408" y="1589"/>
                </a:lnTo>
                <a:close/>
                <a:moveTo>
                  <a:pt x="5498" y="1476"/>
                </a:moveTo>
                <a:lnTo>
                  <a:pt x="5504" y="1482"/>
                </a:lnTo>
                <a:lnTo>
                  <a:pt x="5492" y="1494"/>
                </a:lnTo>
                <a:lnTo>
                  <a:pt x="5492" y="1476"/>
                </a:lnTo>
                <a:lnTo>
                  <a:pt x="5498" y="1476"/>
                </a:lnTo>
                <a:close/>
                <a:moveTo>
                  <a:pt x="5498" y="1470"/>
                </a:moveTo>
                <a:lnTo>
                  <a:pt x="5498" y="1464"/>
                </a:lnTo>
                <a:lnTo>
                  <a:pt x="5498" y="1470"/>
                </a:lnTo>
                <a:lnTo>
                  <a:pt x="5498" y="1470"/>
                </a:lnTo>
                <a:close/>
                <a:moveTo>
                  <a:pt x="5767" y="1254"/>
                </a:moveTo>
                <a:lnTo>
                  <a:pt x="5773" y="1260"/>
                </a:lnTo>
                <a:lnTo>
                  <a:pt x="5767" y="1368"/>
                </a:lnTo>
                <a:lnTo>
                  <a:pt x="5731" y="1356"/>
                </a:lnTo>
                <a:lnTo>
                  <a:pt x="5725" y="1302"/>
                </a:lnTo>
                <a:lnTo>
                  <a:pt x="5731" y="1290"/>
                </a:lnTo>
                <a:lnTo>
                  <a:pt x="5749" y="1272"/>
                </a:lnTo>
                <a:lnTo>
                  <a:pt x="5767" y="1254"/>
                </a:lnTo>
                <a:close/>
                <a:moveTo>
                  <a:pt x="6235" y="1062"/>
                </a:moveTo>
                <a:lnTo>
                  <a:pt x="6301" y="1098"/>
                </a:lnTo>
                <a:lnTo>
                  <a:pt x="6235" y="1182"/>
                </a:lnTo>
                <a:lnTo>
                  <a:pt x="6193" y="1158"/>
                </a:lnTo>
                <a:lnTo>
                  <a:pt x="6217" y="1086"/>
                </a:lnTo>
                <a:lnTo>
                  <a:pt x="6235" y="1062"/>
                </a:lnTo>
                <a:close/>
                <a:moveTo>
                  <a:pt x="5414" y="2489"/>
                </a:moveTo>
                <a:lnTo>
                  <a:pt x="5408" y="2489"/>
                </a:lnTo>
                <a:lnTo>
                  <a:pt x="5366" y="2435"/>
                </a:lnTo>
                <a:lnTo>
                  <a:pt x="5390" y="2411"/>
                </a:lnTo>
                <a:lnTo>
                  <a:pt x="5438" y="2387"/>
                </a:lnTo>
                <a:lnTo>
                  <a:pt x="5468" y="2435"/>
                </a:lnTo>
                <a:lnTo>
                  <a:pt x="5414" y="2489"/>
                </a:lnTo>
                <a:close/>
                <a:moveTo>
                  <a:pt x="5468" y="2441"/>
                </a:moveTo>
                <a:lnTo>
                  <a:pt x="5474" y="2447"/>
                </a:lnTo>
                <a:lnTo>
                  <a:pt x="5456" y="2459"/>
                </a:lnTo>
                <a:lnTo>
                  <a:pt x="5468" y="2441"/>
                </a:lnTo>
                <a:close/>
                <a:moveTo>
                  <a:pt x="5330" y="3599"/>
                </a:moveTo>
                <a:lnTo>
                  <a:pt x="5324" y="3623"/>
                </a:lnTo>
                <a:lnTo>
                  <a:pt x="5306" y="3611"/>
                </a:lnTo>
                <a:lnTo>
                  <a:pt x="5306" y="3575"/>
                </a:lnTo>
                <a:lnTo>
                  <a:pt x="5330" y="3581"/>
                </a:lnTo>
                <a:lnTo>
                  <a:pt x="5330" y="3599"/>
                </a:lnTo>
                <a:close/>
                <a:moveTo>
                  <a:pt x="6403" y="4216"/>
                </a:moveTo>
                <a:lnTo>
                  <a:pt x="6403" y="4216"/>
                </a:lnTo>
                <a:lnTo>
                  <a:pt x="6391" y="4210"/>
                </a:lnTo>
                <a:lnTo>
                  <a:pt x="6397" y="4210"/>
                </a:lnTo>
                <a:lnTo>
                  <a:pt x="6397" y="4210"/>
                </a:lnTo>
                <a:lnTo>
                  <a:pt x="6403" y="4216"/>
                </a:lnTo>
                <a:close/>
                <a:moveTo>
                  <a:pt x="5779" y="4492"/>
                </a:moveTo>
                <a:lnTo>
                  <a:pt x="5654" y="4510"/>
                </a:lnTo>
                <a:lnTo>
                  <a:pt x="5654" y="4492"/>
                </a:lnTo>
                <a:lnTo>
                  <a:pt x="5773" y="4444"/>
                </a:lnTo>
                <a:lnTo>
                  <a:pt x="5779" y="4492"/>
                </a:lnTo>
                <a:close/>
                <a:moveTo>
                  <a:pt x="3825" y="3305"/>
                </a:moveTo>
                <a:lnTo>
                  <a:pt x="3915" y="3209"/>
                </a:lnTo>
                <a:lnTo>
                  <a:pt x="3939" y="3257"/>
                </a:lnTo>
                <a:lnTo>
                  <a:pt x="3837" y="3317"/>
                </a:lnTo>
                <a:lnTo>
                  <a:pt x="3825" y="3305"/>
                </a:lnTo>
                <a:close/>
                <a:moveTo>
                  <a:pt x="3831" y="3323"/>
                </a:moveTo>
                <a:lnTo>
                  <a:pt x="3783" y="3347"/>
                </a:lnTo>
                <a:lnTo>
                  <a:pt x="3819" y="3311"/>
                </a:lnTo>
                <a:lnTo>
                  <a:pt x="3831" y="3323"/>
                </a:lnTo>
                <a:close/>
                <a:moveTo>
                  <a:pt x="3567" y="3215"/>
                </a:moveTo>
                <a:lnTo>
                  <a:pt x="3441" y="3077"/>
                </a:lnTo>
                <a:lnTo>
                  <a:pt x="3495" y="3035"/>
                </a:lnTo>
                <a:lnTo>
                  <a:pt x="3651" y="3089"/>
                </a:lnTo>
                <a:lnTo>
                  <a:pt x="3693" y="3137"/>
                </a:lnTo>
                <a:lnTo>
                  <a:pt x="3657" y="3173"/>
                </a:lnTo>
                <a:lnTo>
                  <a:pt x="3567" y="3215"/>
                </a:lnTo>
                <a:close/>
                <a:moveTo>
                  <a:pt x="3633" y="3191"/>
                </a:moveTo>
                <a:lnTo>
                  <a:pt x="3585" y="3239"/>
                </a:lnTo>
                <a:lnTo>
                  <a:pt x="3573" y="3221"/>
                </a:lnTo>
                <a:lnTo>
                  <a:pt x="3633" y="3191"/>
                </a:lnTo>
                <a:close/>
                <a:moveTo>
                  <a:pt x="3351" y="3245"/>
                </a:moveTo>
                <a:lnTo>
                  <a:pt x="3297" y="3191"/>
                </a:lnTo>
                <a:lnTo>
                  <a:pt x="3435" y="3083"/>
                </a:lnTo>
                <a:lnTo>
                  <a:pt x="3555" y="3221"/>
                </a:lnTo>
                <a:lnTo>
                  <a:pt x="3447" y="3275"/>
                </a:lnTo>
                <a:lnTo>
                  <a:pt x="3351" y="3245"/>
                </a:lnTo>
                <a:close/>
                <a:moveTo>
                  <a:pt x="3441" y="3281"/>
                </a:moveTo>
                <a:lnTo>
                  <a:pt x="3405" y="3293"/>
                </a:lnTo>
                <a:lnTo>
                  <a:pt x="3363" y="3257"/>
                </a:lnTo>
                <a:lnTo>
                  <a:pt x="3441" y="3281"/>
                </a:lnTo>
                <a:close/>
                <a:moveTo>
                  <a:pt x="3100" y="3149"/>
                </a:moveTo>
                <a:lnTo>
                  <a:pt x="3195" y="3107"/>
                </a:lnTo>
                <a:lnTo>
                  <a:pt x="3279" y="3191"/>
                </a:lnTo>
                <a:lnTo>
                  <a:pt x="3249" y="3215"/>
                </a:lnTo>
                <a:lnTo>
                  <a:pt x="3106" y="3179"/>
                </a:lnTo>
                <a:lnTo>
                  <a:pt x="3100" y="3149"/>
                </a:lnTo>
                <a:close/>
                <a:moveTo>
                  <a:pt x="3064" y="2969"/>
                </a:moveTo>
                <a:lnTo>
                  <a:pt x="3064" y="2879"/>
                </a:lnTo>
                <a:lnTo>
                  <a:pt x="3213" y="2933"/>
                </a:lnTo>
                <a:lnTo>
                  <a:pt x="3106" y="3005"/>
                </a:lnTo>
                <a:lnTo>
                  <a:pt x="3064" y="2969"/>
                </a:lnTo>
                <a:close/>
                <a:moveTo>
                  <a:pt x="3094" y="3011"/>
                </a:moveTo>
                <a:lnTo>
                  <a:pt x="3064" y="3029"/>
                </a:lnTo>
                <a:lnTo>
                  <a:pt x="3064" y="2981"/>
                </a:lnTo>
                <a:lnTo>
                  <a:pt x="3094" y="3011"/>
                </a:lnTo>
                <a:close/>
                <a:moveTo>
                  <a:pt x="3064" y="2303"/>
                </a:moveTo>
                <a:lnTo>
                  <a:pt x="3124" y="2297"/>
                </a:lnTo>
                <a:lnTo>
                  <a:pt x="3225" y="2351"/>
                </a:lnTo>
                <a:lnTo>
                  <a:pt x="3130" y="2393"/>
                </a:lnTo>
                <a:lnTo>
                  <a:pt x="3064" y="2303"/>
                </a:lnTo>
                <a:close/>
                <a:moveTo>
                  <a:pt x="3124" y="2399"/>
                </a:moveTo>
                <a:lnTo>
                  <a:pt x="3016" y="2447"/>
                </a:lnTo>
                <a:lnTo>
                  <a:pt x="3040" y="2309"/>
                </a:lnTo>
                <a:lnTo>
                  <a:pt x="3052" y="2303"/>
                </a:lnTo>
                <a:lnTo>
                  <a:pt x="3124" y="2399"/>
                </a:lnTo>
                <a:close/>
                <a:moveTo>
                  <a:pt x="3867" y="2171"/>
                </a:moveTo>
                <a:lnTo>
                  <a:pt x="3939" y="2225"/>
                </a:lnTo>
                <a:lnTo>
                  <a:pt x="3867" y="2267"/>
                </a:lnTo>
                <a:lnTo>
                  <a:pt x="3831" y="2177"/>
                </a:lnTo>
                <a:lnTo>
                  <a:pt x="3867" y="2171"/>
                </a:lnTo>
                <a:close/>
                <a:moveTo>
                  <a:pt x="3831" y="2171"/>
                </a:moveTo>
                <a:lnTo>
                  <a:pt x="3813" y="2135"/>
                </a:lnTo>
                <a:lnTo>
                  <a:pt x="3855" y="2165"/>
                </a:lnTo>
                <a:lnTo>
                  <a:pt x="3831" y="2171"/>
                </a:lnTo>
                <a:close/>
                <a:moveTo>
                  <a:pt x="4215" y="2117"/>
                </a:moveTo>
                <a:lnTo>
                  <a:pt x="4287" y="2171"/>
                </a:lnTo>
                <a:lnTo>
                  <a:pt x="4293" y="2207"/>
                </a:lnTo>
                <a:lnTo>
                  <a:pt x="4221" y="2255"/>
                </a:lnTo>
                <a:lnTo>
                  <a:pt x="4197" y="2117"/>
                </a:lnTo>
                <a:lnTo>
                  <a:pt x="4215" y="2117"/>
                </a:lnTo>
                <a:close/>
                <a:moveTo>
                  <a:pt x="4197" y="2111"/>
                </a:moveTo>
                <a:lnTo>
                  <a:pt x="4197" y="2105"/>
                </a:lnTo>
                <a:lnTo>
                  <a:pt x="4203" y="2111"/>
                </a:lnTo>
                <a:lnTo>
                  <a:pt x="4197" y="2111"/>
                </a:lnTo>
                <a:close/>
                <a:moveTo>
                  <a:pt x="5204" y="1769"/>
                </a:moveTo>
                <a:lnTo>
                  <a:pt x="5222" y="1811"/>
                </a:lnTo>
                <a:lnTo>
                  <a:pt x="5210" y="1829"/>
                </a:lnTo>
                <a:lnTo>
                  <a:pt x="5198" y="1829"/>
                </a:lnTo>
                <a:lnTo>
                  <a:pt x="5192" y="1775"/>
                </a:lnTo>
                <a:lnTo>
                  <a:pt x="5204" y="1769"/>
                </a:lnTo>
                <a:close/>
                <a:moveTo>
                  <a:pt x="5192" y="1763"/>
                </a:moveTo>
                <a:lnTo>
                  <a:pt x="5192" y="1757"/>
                </a:lnTo>
                <a:lnTo>
                  <a:pt x="5198" y="1763"/>
                </a:lnTo>
                <a:lnTo>
                  <a:pt x="5192" y="1763"/>
                </a:lnTo>
                <a:close/>
                <a:moveTo>
                  <a:pt x="5671" y="1356"/>
                </a:moveTo>
                <a:lnTo>
                  <a:pt x="5671" y="1386"/>
                </a:lnTo>
                <a:lnTo>
                  <a:pt x="5648" y="1380"/>
                </a:lnTo>
                <a:lnTo>
                  <a:pt x="5659" y="1362"/>
                </a:lnTo>
                <a:lnTo>
                  <a:pt x="5671" y="1356"/>
                </a:lnTo>
                <a:lnTo>
                  <a:pt x="5671" y="1356"/>
                </a:lnTo>
                <a:close/>
                <a:moveTo>
                  <a:pt x="5677" y="1356"/>
                </a:moveTo>
                <a:lnTo>
                  <a:pt x="5695" y="1362"/>
                </a:lnTo>
                <a:lnTo>
                  <a:pt x="5689" y="1386"/>
                </a:lnTo>
                <a:lnTo>
                  <a:pt x="5677" y="1386"/>
                </a:lnTo>
                <a:lnTo>
                  <a:pt x="5677" y="1356"/>
                </a:lnTo>
                <a:close/>
                <a:moveTo>
                  <a:pt x="5725" y="1368"/>
                </a:moveTo>
                <a:lnTo>
                  <a:pt x="5725" y="1398"/>
                </a:lnTo>
                <a:lnTo>
                  <a:pt x="5695" y="1392"/>
                </a:lnTo>
                <a:lnTo>
                  <a:pt x="5707" y="1362"/>
                </a:lnTo>
                <a:lnTo>
                  <a:pt x="5725" y="1368"/>
                </a:lnTo>
                <a:close/>
                <a:moveTo>
                  <a:pt x="5707" y="1356"/>
                </a:moveTo>
                <a:lnTo>
                  <a:pt x="5719" y="1326"/>
                </a:lnTo>
                <a:lnTo>
                  <a:pt x="5719" y="1356"/>
                </a:lnTo>
                <a:lnTo>
                  <a:pt x="5707" y="1356"/>
                </a:lnTo>
                <a:close/>
                <a:moveTo>
                  <a:pt x="5977" y="1320"/>
                </a:moveTo>
                <a:lnTo>
                  <a:pt x="6037" y="1338"/>
                </a:lnTo>
                <a:lnTo>
                  <a:pt x="5983" y="1416"/>
                </a:lnTo>
                <a:lnTo>
                  <a:pt x="5953" y="1410"/>
                </a:lnTo>
                <a:lnTo>
                  <a:pt x="5965" y="1338"/>
                </a:lnTo>
                <a:lnTo>
                  <a:pt x="5977" y="1320"/>
                </a:lnTo>
                <a:close/>
                <a:moveTo>
                  <a:pt x="5384" y="2405"/>
                </a:moveTo>
                <a:lnTo>
                  <a:pt x="5372" y="2417"/>
                </a:lnTo>
                <a:lnTo>
                  <a:pt x="5372" y="2405"/>
                </a:lnTo>
                <a:lnTo>
                  <a:pt x="5402" y="2333"/>
                </a:lnTo>
                <a:lnTo>
                  <a:pt x="5426" y="2369"/>
                </a:lnTo>
                <a:lnTo>
                  <a:pt x="5384" y="2405"/>
                </a:lnTo>
                <a:close/>
                <a:moveTo>
                  <a:pt x="5432" y="2381"/>
                </a:moveTo>
                <a:lnTo>
                  <a:pt x="5432" y="2381"/>
                </a:lnTo>
                <a:lnTo>
                  <a:pt x="5426" y="2381"/>
                </a:lnTo>
                <a:lnTo>
                  <a:pt x="5432" y="2381"/>
                </a:lnTo>
                <a:close/>
                <a:moveTo>
                  <a:pt x="5222" y="3341"/>
                </a:moveTo>
                <a:lnTo>
                  <a:pt x="5192" y="3401"/>
                </a:lnTo>
                <a:lnTo>
                  <a:pt x="5186" y="3395"/>
                </a:lnTo>
                <a:lnTo>
                  <a:pt x="5204" y="3293"/>
                </a:lnTo>
                <a:lnTo>
                  <a:pt x="5228" y="3311"/>
                </a:lnTo>
                <a:lnTo>
                  <a:pt x="5222" y="3341"/>
                </a:lnTo>
                <a:close/>
                <a:moveTo>
                  <a:pt x="5234" y="3317"/>
                </a:moveTo>
                <a:lnTo>
                  <a:pt x="5234" y="3317"/>
                </a:lnTo>
                <a:lnTo>
                  <a:pt x="5234" y="3323"/>
                </a:lnTo>
                <a:lnTo>
                  <a:pt x="5234" y="3317"/>
                </a:lnTo>
                <a:close/>
                <a:moveTo>
                  <a:pt x="5252" y="3515"/>
                </a:moveTo>
                <a:lnTo>
                  <a:pt x="5246" y="3533"/>
                </a:lnTo>
                <a:lnTo>
                  <a:pt x="5216" y="3521"/>
                </a:lnTo>
                <a:lnTo>
                  <a:pt x="5222" y="3485"/>
                </a:lnTo>
                <a:lnTo>
                  <a:pt x="5252" y="3509"/>
                </a:lnTo>
                <a:lnTo>
                  <a:pt x="5252" y="3515"/>
                </a:lnTo>
                <a:close/>
                <a:moveTo>
                  <a:pt x="6175" y="4138"/>
                </a:moveTo>
                <a:lnTo>
                  <a:pt x="6181" y="4144"/>
                </a:lnTo>
                <a:lnTo>
                  <a:pt x="6193" y="4150"/>
                </a:lnTo>
                <a:lnTo>
                  <a:pt x="6133" y="4138"/>
                </a:lnTo>
                <a:lnTo>
                  <a:pt x="6133" y="4132"/>
                </a:lnTo>
                <a:lnTo>
                  <a:pt x="6175" y="4138"/>
                </a:lnTo>
                <a:close/>
                <a:moveTo>
                  <a:pt x="6265" y="4174"/>
                </a:moveTo>
                <a:lnTo>
                  <a:pt x="6301" y="4198"/>
                </a:lnTo>
                <a:lnTo>
                  <a:pt x="6289" y="4198"/>
                </a:lnTo>
                <a:lnTo>
                  <a:pt x="6271" y="4192"/>
                </a:lnTo>
                <a:lnTo>
                  <a:pt x="6247" y="4180"/>
                </a:lnTo>
                <a:lnTo>
                  <a:pt x="6259" y="4174"/>
                </a:lnTo>
                <a:lnTo>
                  <a:pt x="6265" y="4174"/>
                </a:lnTo>
                <a:close/>
                <a:moveTo>
                  <a:pt x="6445" y="4228"/>
                </a:moveTo>
                <a:lnTo>
                  <a:pt x="6463" y="4240"/>
                </a:lnTo>
                <a:lnTo>
                  <a:pt x="6433" y="4234"/>
                </a:lnTo>
                <a:lnTo>
                  <a:pt x="6421" y="4228"/>
                </a:lnTo>
                <a:lnTo>
                  <a:pt x="6421" y="4228"/>
                </a:lnTo>
                <a:lnTo>
                  <a:pt x="6445" y="4228"/>
                </a:lnTo>
                <a:close/>
                <a:moveTo>
                  <a:pt x="6559" y="4336"/>
                </a:moveTo>
                <a:lnTo>
                  <a:pt x="6553" y="4330"/>
                </a:lnTo>
                <a:lnTo>
                  <a:pt x="6595" y="4324"/>
                </a:lnTo>
                <a:lnTo>
                  <a:pt x="6631" y="4342"/>
                </a:lnTo>
                <a:lnTo>
                  <a:pt x="6583" y="4348"/>
                </a:lnTo>
                <a:lnTo>
                  <a:pt x="6559" y="4336"/>
                </a:lnTo>
                <a:close/>
                <a:moveTo>
                  <a:pt x="6571" y="4354"/>
                </a:moveTo>
                <a:lnTo>
                  <a:pt x="6565" y="4354"/>
                </a:lnTo>
                <a:lnTo>
                  <a:pt x="6565" y="4348"/>
                </a:lnTo>
                <a:lnTo>
                  <a:pt x="6571" y="4354"/>
                </a:lnTo>
                <a:close/>
                <a:moveTo>
                  <a:pt x="4634" y="3779"/>
                </a:moveTo>
                <a:lnTo>
                  <a:pt x="4634" y="3773"/>
                </a:lnTo>
                <a:lnTo>
                  <a:pt x="4664" y="3779"/>
                </a:lnTo>
                <a:lnTo>
                  <a:pt x="4670" y="3797"/>
                </a:lnTo>
                <a:lnTo>
                  <a:pt x="4640" y="3791"/>
                </a:lnTo>
                <a:lnTo>
                  <a:pt x="4634" y="3779"/>
                </a:lnTo>
                <a:close/>
                <a:moveTo>
                  <a:pt x="4628" y="3785"/>
                </a:moveTo>
                <a:lnTo>
                  <a:pt x="4628" y="3785"/>
                </a:lnTo>
                <a:lnTo>
                  <a:pt x="4628" y="3785"/>
                </a:lnTo>
                <a:lnTo>
                  <a:pt x="4628" y="3785"/>
                </a:lnTo>
                <a:close/>
                <a:moveTo>
                  <a:pt x="4448" y="3719"/>
                </a:moveTo>
                <a:lnTo>
                  <a:pt x="4430" y="3629"/>
                </a:lnTo>
                <a:lnTo>
                  <a:pt x="4454" y="3605"/>
                </a:lnTo>
                <a:lnTo>
                  <a:pt x="4532" y="3623"/>
                </a:lnTo>
                <a:lnTo>
                  <a:pt x="4448" y="3719"/>
                </a:lnTo>
                <a:lnTo>
                  <a:pt x="4448" y="3719"/>
                </a:lnTo>
                <a:close/>
                <a:moveTo>
                  <a:pt x="3897" y="3167"/>
                </a:moveTo>
                <a:lnTo>
                  <a:pt x="3843" y="3089"/>
                </a:lnTo>
                <a:lnTo>
                  <a:pt x="3939" y="3041"/>
                </a:lnTo>
                <a:lnTo>
                  <a:pt x="3987" y="3125"/>
                </a:lnTo>
                <a:lnTo>
                  <a:pt x="3933" y="3179"/>
                </a:lnTo>
                <a:lnTo>
                  <a:pt x="3897" y="3167"/>
                </a:lnTo>
                <a:close/>
                <a:moveTo>
                  <a:pt x="3927" y="3185"/>
                </a:moveTo>
                <a:lnTo>
                  <a:pt x="3915" y="3197"/>
                </a:lnTo>
                <a:lnTo>
                  <a:pt x="3903" y="3179"/>
                </a:lnTo>
                <a:lnTo>
                  <a:pt x="3927" y="3185"/>
                </a:lnTo>
                <a:close/>
                <a:moveTo>
                  <a:pt x="3657" y="3083"/>
                </a:moveTo>
                <a:lnTo>
                  <a:pt x="3573" y="2969"/>
                </a:lnTo>
                <a:lnTo>
                  <a:pt x="3609" y="2945"/>
                </a:lnTo>
                <a:lnTo>
                  <a:pt x="3711" y="2903"/>
                </a:lnTo>
                <a:lnTo>
                  <a:pt x="3801" y="3041"/>
                </a:lnTo>
                <a:lnTo>
                  <a:pt x="3723" y="3107"/>
                </a:lnTo>
                <a:lnTo>
                  <a:pt x="3657" y="3083"/>
                </a:lnTo>
                <a:close/>
                <a:moveTo>
                  <a:pt x="3717" y="3113"/>
                </a:moveTo>
                <a:lnTo>
                  <a:pt x="3699" y="3131"/>
                </a:lnTo>
                <a:lnTo>
                  <a:pt x="3669" y="3095"/>
                </a:lnTo>
                <a:lnTo>
                  <a:pt x="3717" y="3113"/>
                </a:lnTo>
                <a:close/>
                <a:moveTo>
                  <a:pt x="3279" y="2897"/>
                </a:moveTo>
                <a:lnTo>
                  <a:pt x="3429" y="2795"/>
                </a:lnTo>
                <a:lnTo>
                  <a:pt x="3549" y="2957"/>
                </a:lnTo>
                <a:lnTo>
                  <a:pt x="3435" y="3005"/>
                </a:lnTo>
                <a:lnTo>
                  <a:pt x="3345" y="2969"/>
                </a:lnTo>
                <a:lnTo>
                  <a:pt x="3279" y="2897"/>
                </a:lnTo>
                <a:close/>
                <a:moveTo>
                  <a:pt x="3327" y="2963"/>
                </a:moveTo>
                <a:lnTo>
                  <a:pt x="3231" y="2927"/>
                </a:lnTo>
                <a:lnTo>
                  <a:pt x="3273" y="2903"/>
                </a:lnTo>
                <a:lnTo>
                  <a:pt x="3327" y="2963"/>
                </a:lnTo>
                <a:close/>
                <a:moveTo>
                  <a:pt x="3459" y="2747"/>
                </a:moveTo>
                <a:lnTo>
                  <a:pt x="3471" y="2759"/>
                </a:lnTo>
                <a:lnTo>
                  <a:pt x="3429" y="2783"/>
                </a:lnTo>
                <a:lnTo>
                  <a:pt x="3411" y="2765"/>
                </a:lnTo>
                <a:lnTo>
                  <a:pt x="3459" y="2747"/>
                </a:lnTo>
                <a:close/>
                <a:moveTo>
                  <a:pt x="3405" y="2753"/>
                </a:moveTo>
                <a:lnTo>
                  <a:pt x="3375" y="2711"/>
                </a:lnTo>
                <a:lnTo>
                  <a:pt x="3447" y="2747"/>
                </a:lnTo>
                <a:lnTo>
                  <a:pt x="3405" y="2753"/>
                </a:lnTo>
                <a:close/>
                <a:moveTo>
                  <a:pt x="3477" y="2483"/>
                </a:moveTo>
                <a:lnTo>
                  <a:pt x="3477" y="2489"/>
                </a:lnTo>
                <a:lnTo>
                  <a:pt x="3453" y="2501"/>
                </a:lnTo>
                <a:lnTo>
                  <a:pt x="3447" y="2495"/>
                </a:lnTo>
                <a:lnTo>
                  <a:pt x="3477" y="2483"/>
                </a:lnTo>
                <a:close/>
                <a:moveTo>
                  <a:pt x="3441" y="2483"/>
                </a:moveTo>
                <a:lnTo>
                  <a:pt x="3423" y="2459"/>
                </a:lnTo>
                <a:lnTo>
                  <a:pt x="3465" y="2477"/>
                </a:lnTo>
                <a:lnTo>
                  <a:pt x="3441" y="2483"/>
                </a:lnTo>
                <a:close/>
                <a:moveTo>
                  <a:pt x="3765" y="2333"/>
                </a:moveTo>
                <a:lnTo>
                  <a:pt x="3867" y="2387"/>
                </a:lnTo>
                <a:lnTo>
                  <a:pt x="3807" y="2399"/>
                </a:lnTo>
                <a:lnTo>
                  <a:pt x="3747" y="2357"/>
                </a:lnTo>
                <a:lnTo>
                  <a:pt x="3741" y="2345"/>
                </a:lnTo>
                <a:lnTo>
                  <a:pt x="3765" y="2333"/>
                </a:lnTo>
                <a:close/>
                <a:moveTo>
                  <a:pt x="3735" y="2339"/>
                </a:moveTo>
                <a:lnTo>
                  <a:pt x="3723" y="2309"/>
                </a:lnTo>
                <a:lnTo>
                  <a:pt x="3759" y="2327"/>
                </a:lnTo>
                <a:lnTo>
                  <a:pt x="3735" y="2339"/>
                </a:lnTo>
                <a:close/>
                <a:moveTo>
                  <a:pt x="3987" y="2207"/>
                </a:moveTo>
                <a:lnTo>
                  <a:pt x="4119" y="2285"/>
                </a:lnTo>
                <a:lnTo>
                  <a:pt x="4125" y="2315"/>
                </a:lnTo>
                <a:lnTo>
                  <a:pt x="4107" y="2327"/>
                </a:lnTo>
                <a:lnTo>
                  <a:pt x="4089" y="2333"/>
                </a:lnTo>
                <a:lnTo>
                  <a:pt x="4005" y="2267"/>
                </a:lnTo>
                <a:lnTo>
                  <a:pt x="3987" y="2207"/>
                </a:lnTo>
                <a:lnTo>
                  <a:pt x="3987" y="2207"/>
                </a:lnTo>
                <a:close/>
                <a:moveTo>
                  <a:pt x="3999" y="2201"/>
                </a:moveTo>
                <a:lnTo>
                  <a:pt x="4089" y="2147"/>
                </a:lnTo>
                <a:lnTo>
                  <a:pt x="4113" y="2273"/>
                </a:lnTo>
                <a:lnTo>
                  <a:pt x="3999" y="2201"/>
                </a:lnTo>
                <a:close/>
                <a:moveTo>
                  <a:pt x="4317" y="2195"/>
                </a:moveTo>
                <a:lnTo>
                  <a:pt x="4371" y="2231"/>
                </a:lnTo>
                <a:lnTo>
                  <a:pt x="4371" y="2267"/>
                </a:lnTo>
                <a:lnTo>
                  <a:pt x="4305" y="2279"/>
                </a:lnTo>
                <a:lnTo>
                  <a:pt x="4299" y="2207"/>
                </a:lnTo>
                <a:lnTo>
                  <a:pt x="4317" y="2195"/>
                </a:lnTo>
                <a:close/>
                <a:moveTo>
                  <a:pt x="4299" y="2201"/>
                </a:moveTo>
                <a:lnTo>
                  <a:pt x="4299" y="2177"/>
                </a:lnTo>
                <a:lnTo>
                  <a:pt x="4311" y="2189"/>
                </a:lnTo>
                <a:lnTo>
                  <a:pt x="4299" y="2201"/>
                </a:lnTo>
                <a:close/>
                <a:moveTo>
                  <a:pt x="4490" y="2093"/>
                </a:moveTo>
                <a:lnTo>
                  <a:pt x="4466" y="2243"/>
                </a:lnTo>
                <a:lnTo>
                  <a:pt x="4430" y="2249"/>
                </a:lnTo>
                <a:lnTo>
                  <a:pt x="4436" y="2117"/>
                </a:lnTo>
                <a:lnTo>
                  <a:pt x="4478" y="2087"/>
                </a:lnTo>
                <a:lnTo>
                  <a:pt x="4490" y="2093"/>
                </a:lnTo>
                <a:close/>
                <a:moveTo>
                  <a:pt x="4490" y="2081"/>
                </a:moveTo>
                <a:lnTo>
                  <a:pt x="4490" y="2081"/>
                </a:lnTo>
                <a:lnTo>
                  <a:pt x="4490" y="2081"/>
                </a:lnTo>
                <a:lnTo>
                  <a:pt x="4490" y="2081"/>
                </a:lnTo>
                <a:close/>
                <a:moveTo>
                  <a:pt x="5210" y="1841"/>
                </a:moveTo>
                <a:lnTo>
                  <a:pt x="5234" y="1835"/>
                </a:lnTo>
                <a:lnTo>
                  <a:pt x="5246" y="1859"/>
                </a:lnTo>
                <a:lnTo>
                  <a:pt x="5204" y="1913"/>
                </a:lnTo>
                <a:lnTo>
                  <a:pt x="5198" y="1853"/>
                </a:lnTo>
                <a:lnTo>
                  <a:pt x="5210" y="1841"/>
                </a:lnTo>
                <a:close/>
                <a:moveTo>
                  <a:pt x="5384" y="1709"/>
                </a:moveTo>
                <a:lnTo>
                  <a:pt x="5402" y="1709"/>
                </a:lnTo>
                <a:lnTo>
                  <a:pt x="5372" y="1751"/>
                </a:lnTo>
                <a:lnTo>
                  <a:pt x="5372" y="1715"/>
                </a:lnTo>
                <a:lnTo>
                  <a:pt x="5384" y="1709"/>
                </a:lnTo>
                <a:close/>
                <a:moveTo>
                  <a:pt x="5671" y="1476"/>
                </a:moveTo>
                <a:lnTo>
                  <a:pt x="5677" y="1494"/>
                </a:lnTo>
                <a:lnTo>
                  <a:pt x="5665" y="1494"/>
                </a:lnTo>
                <a:lnTo>
                  <a:pt x="5671" y="1476"/>
                </a:lnTo>
                <a:lnTo>
                  <a:pt x="5671" y="1476"/>
                </a:lnTo>
                <a:close/>
                <a:moveTo>
                  <a:pt x="5671" y="1470"/>
                </a:moveTo>
                <a:lnTo>
                  <a:pt x="5671" y="1464"/>
                </a:lnTo>
                <a:lnTo>
                  <a:pt x="5671" y="1470"/>
                </a:lnTo>
                <a:lnTo>
                  <a:pt x="5671" y="1470"/>
                </a:lnTo>
                <a:close/>
                <a:moveTo>
                  <a:pt x="5252" y="3113"/>
                </a:moveTo>
                <a:lnTo>
                  <a:pt x="5258" y="3101"/>
                </a:lnTo>
                <a:lnTo>
                  <a:pt x="5258" y="3125"/>
                </a:lnTo>
                <a:lnTo>
                  <a:pt x="5252" y="3119"/>
                </a:lnTo>
                <a:lnTo>
                  <a:pt x="5252" y="3113"/>
                </a:lnTo>
                <a:close/>
                <a:moveTo>
                  <a:pt x="6385" y="4222"/>
                </a:moveTo>
                <a:lnTo>
                  <a:pt x="6409" y="4234"/>
                </a:lnTo>
                <a:lnTo>
                  <a:pt x="6379" y="4234"/>
                </a:lnTo>
                <a:lnTo>
                  <a:pt x="6367" y="4222"/>
                </a:lnTo>
                <a:lnTo>
                  <a:pt x="6373" y="4222"/>
                </a:lnTo>
                <a:lnTo>
                  <a:pt x="6385" y="4222"/>
                </a:lnTo>
                <a:close/>
                <a:moveTo>
                  <a:pt x="6439" y="4306"/>
                </a:moveTo>
                <a:lnTo>
                  <a:pt x="6433" y="4306"/>
                </a:lnTo>
                <a:lnTo>
                  <a:pt x="6445" y="4306"/>
                </a:lnTo>
                <a:lnTo>
                  <a:pt x="6445" y="4306"/>
                </a:lnTo>
                <a:lnTo>
                  <a:pt x="6439" y="4306"/>
                </a:lnTo>
                <a:close/>
                <a:moveTo>
                  <a:pt x="6445" y="4312"/>
                </a:moveTo>
                <a:lnTo>
                  <a:pt x="6445" y="4312"/>
                </a:lnTo>
                <a:lnTo>
                  <a:pt x="6445" y="4312"/>
                </a:lnTo>
                <a:lnTo>
                  <a:pt x="6445" y="4312"/>
                </a:lnTo>
                <a:close/>
                <a:moveTo>
                  <a:pt x="6229" y="4366"/>
                </a:moveTo>
                <a:lnTo>
                  <a:pt x="6175" y="4372"/>
                </a:lnTo>
                <a:lnTo>
                  <a:pt x="6169" y="4342"/>
                </a:lnTo>
                <a:lnTo>
                  <a:pt x="6259" y="4330"/>
                </a:lnTo>
                <a:lnTo>
                  <a:pt x="6265" y="4348"/>
                </a:lnTo>
                <a:lnTo>
                  <a:pt x="6229" y="4366"/>
                </a:lnTo>
                <a:close/>
                <a:moveTo>
                  <a:pt x="6265" y="4354"/>
                </a:moveTo>
                <a:lnTo>
                  <a:pt x="6271" y="4360"/>
                </a:lnTo>
                <a:lnTo>
                  <a:pt x="6259" y="4360"/>
                </a:lnTo>
                <a:lnTo>
                  <a:pt x="6265" y="4354"/>
                </a:lnTo>
                <a:close/>
                <a:moveTo>
                  <a:pt x="5528" y="4408"/>
                </a:moveTo>
                <a:lnTo>
                  <a:pt x="5654" y="4390"/>
                </a:lnTo>
                <a:lnTo>
                  <a:pt x="5648" y="4450"/>
                </a:lnTo>
                <a:lnTo>
                  <a:pt x="5516" y="4468"/>
                </a:lnTo>
                <a:lnTo>
                  <a:pt x="5528" y="4408"/>
                </a:lnTo>
                <a:close/>
                <a:moveTo>
                  <a:pt x="5180" y="4378"/>
                </a:moveTo>
                <a:lnTo>
                  <a:pt x="5156" y="4360"/>
                </a:lnTo>
                <a:lnTo>
                  <a:pt x="5144" y="4348"/>
                </a:lnTo>
                <a:lnTo>
                  <a:pt x="5150" y="4294"/>
                </a:lnTo>
                <a:lnTo>
                  <a:pt x="5246" y="4288"/>
                </a:lnTo>
                <a:lnTo>
                  <a:pt x="5246" y="4318"/>
                </a:lnTo>
                <a:lnTo>
                  <a:pt x="5228" y="4378"/>
                </a:lnTo>
                <a:lnTo>
                  <a:pt x="5180" y="4378"/>
                </a:lnTo>
                <a:close/>
                <a:moveTo>
                  <a:pt x="5228" y="4384"/>
                </a:moveTo>
                <a:lnTo>
                  <a:pt x="5216" y="4414"/>
                </a:lnTo>
                <a:lnTo>
                  <a:pt x="5192" y="4390"/>
                </a:lnTo>
                <a:lnTo>
                  <a:pt x="5228" y="4384"/>
                </a:lnTo>
                <a:close/>
                <a:moveTo>
                  <a:pt x="5126" y="4330"/>
                </a:moveTo>
                <a:lnTo>
                  <a:pt x="5096" y="4300"/>
                </a:lnTo>
                <a:lnTo>
                  <a:pt x="5096" y="4294"/>
                </a:lnTo>
                <a:lnTo>
                  <a:pt x="5144" y="4294"/>
                </a:lnTo>
                <a:lnTo>
                  <a:pt x="5138" y="4342"/>
                </a:lnTo>
                <a:lnTo>
                  <a:pt x="5126" y="4330"/>
                </a:lnTo>
                <a:close/>
                <a:moveTo>
                  <a:pt x="4155" y="3221"/>
                </a:moveTo>
                <a:lnTo>
                  <a:pt x="4197" y="3161"/>
                </a:lnTo>
                <a:lnTo>
                  <a:pt x="4251" y="3293"/>
                </a:lnTo>
                <a:lnTo>
                  <a:pt x="4251" y="3293"/>
                </a:lnTo>
                <a:lnTo>
                  <a:pt x="4173" y="3269"/>
                </a:lnTo>
                <a:lnTo>
                  <a:pt x="4155" y="3221"/>
                </a:lnTo>
                <a:close/>
                <a:moveTo>
                  <a:pt x="4167" y="3263"/>
                </a:moveTo>
                <a:lnTo>
                  <a:pt x="4125" y="3251"/>
                </a:lnTo>
                <a:lnTo>
                  <a:pt x="4149" y="3227"/>
                </a:lnTo>
                <a:lnTo>
                  <a:pt x="4167" y="3263"/>
                </a:lnTo>
                <a:close/>
                <a:moveTo>
                  <a:pt x="3699" y="2873"/>
                </a:moveTo>
                <a:lnTo>
                  <a:pt x="3711" y="2861"/>
                </a:lnTo>
                <a:lnTo>
                  <a:pt x="3747" y="2879"/>
                </a:lnTo>
                <a:lnTo>
                  <a:pt x="3711" y="2891"/>
                </a:lnTo>
                <a:lnTo>
                  <a:pt x="3699" y="2873"/>
                </a:lnTo>
                <a:close/>
                <a:moveTo>
                  <a:pt x="3705" y="2897"/>
                </a:moveTo>
                <a:lnTo>
                  <a:pt x="3633" y="2927"/>
                </a:lnTo>
                <a:lnTo>
                  <a:pt x="3693" y="2879"/>
                </a:lnTo>
                <a:lnTo>
                  <a:pt x="3705" y="2897"/>
                </a:lnTo>
                <a:close/>
                <a:moveTo>
                  <a:pt x="3807" y="2405"/>
                </a:moveTo>
                <a:lnTo>
                  <a:pt x="3903" y="2465"/>
                </a:lnTo>
                <a:lnTo>
                  <a:pt x="3825" y="2519"/>
                </a:lnTo>
                <a:lnTo>
                  <a:pt x="3777" y="2417"/>
                </a:lnTo>
                <a:lnTo>
                  <a:pt x="3807" y="2405"/>
                </a:lnTo>
                <a:close/>
                <a:moveTo>
                  <a:pt x="3771" y="2405"/>
                </a:moveTo>
                <a:lnTo>
                  <a:pt x="3753" y="2375"/>
                </a:lnTo>
                <a:lnTo>
                  <a:pt x="3795" y="2399"/>
                </a:lnTo>
                <a:lnTo>
                  <a:pt x="3771" y="2405"/>
                </a:lnTo>
                <a:close/>
                <a:moveTo>
                  <a:pt x="4125" y="2333"/>
                </a:moveTo>
                <a:lnTo>
                  <a:pt x="4137" y="2363"/>
                </a:lnTo>
                <a:lnTo>
                  <a:pt x="4107" y="2339"/>
                </a:lnTo>
                <a:lnTo>
                  <a:pt x="4113" y="2333"/>
                </a:lnTo>
                <a:lnTo>
                  <a:pt x="4125" y="2333"/>
                </a:lnTo>
                <a:close/>
                <a:moveTo>
                  <a:pt x="4412" y="2261"/>
                </a:moveTo>
                <a:lnTo>
                  <a:pt x="4418" y="2267"/>
                </a:lnTo>
                <a:lnTo>
                  <a:pt x="4418" y="2297"/>
                </a:lnTo>
                <a:lnTo>
                  <a:pt x="4377" y="2327"/>
                </a:lnTo>
                <a:lnTo>
                  <a:pt x="4377" y="2273"/>
                </a:lnTo>
                <a:lnTo>
                  <a:pt x="4412" y="2261"/>
                </a:lnTo>
                <a:close/>
                <a:moveTo>
                  <a:pt x="4377" y="2261"/>
                </a:moveTo>
                <a:lnTo>
                  <a:pt x="4377" y="2237"/>
                </a:lnTo>
                <a:lnTo>
                  <a:pt x="4401" y="2255"/>
                </a:lnTo>
                <a:lnTo>
                  <a:pt x="4377" y="2261"/>
                </a:lnTo>
                <a:close/>
                <a:moveTo>
                  <a:pt x="5354" y="1799"/>
                </a:moveTo>
                <a:lnTo>
                  <a:pt x="5354" y="1817"/>
                </a:lnTo>
                <a:lnTo>
                  <a:pt x="5336" y="1817"/>
                </a:lnTo>
                <a:lnTo>
                  <a:pt x="5354" y="1793"/>
                </a:lnTo>
                <a:lnTo>
                  <a:pt x="5354" y="1799"/>
                </a:lnTo>
                <a:close/>
                <a:moveTo>
                  <a:pt x="5456" y="1703"/>
                </a:moveTo>
                <a:lnTo>
                  <a:pt x="5510" y="1703"/>
                </a:lnTo>
                <a:lnTo>
                  <a:pt x="5516" y="1727"/>
                </a:lnTo>
                <a:lnTo>
                  <a:pt x="5498" y="1805"/>
                </a:lnTo>
                <a:lnTo>
                  <a:pt x="5492" y="1805"/>
                </a:lnTo>
                <a:lnTo>
                  <a:pt x="5456" y="1709"/>
                </a:lnTo>
                <a:lnTo>
                  <a:pt x="5456" y="1703"/>
                </a:lnTo>
                <a:close/>
                <a:moveTo>
                  <a:pt x="5737" y="1512"/>
                </a:moveTo>
                <a:lnTo>
                  <a:pt x="5749" y="1584"/>
                </a:lnTo>
                <a:lnTo>
                  <a:pt x="5707" y="1578"/>
                </a:lnTo>
                <a:lnTo>
                  <a:pt x="5731" y="1512"/>
                </a:lnTo>
                <a:lnTo>
                  <a:pt x="5737" y="1512"/>
                </a:lnTo>
                <a:close/>
                <a:moveTo>
                  <a:pt x="5737" y="1500"/>
                </a:moveTo>
                <a:lnTo>
                  <a:pt x="5737" y="1500"/>
                </a:lnTo>
                <a:lnTo>
                  <a:pt x="5737" y="1506"/>
                </a:lnTo>
                <a:lnTo>
                  <a:pt x="5737" y="1500"/>
                </a:lnTo>
                <a:close/>
                <a:moveTo>
                  <a:pt x="5839" y="1542"/>
                </a:moveTo>
                <a:lnTo>
                  <a:pt x="5815" y="1584"/>
                </a:lnTo>
                <a:lnTo>
                  <a:pt x="5773" y="1584"/>
                </a:lnTo>
                <a:lnTo>
                  <a:pt x="5773" y="1572"/>
                </a:lnTo>
                <a:lnTo>
                  <a:pt x="5797" y="1518"/>
                </a:lnTo>
                <a:lnTo>
                  <a:pt x="5845" y="1524"/>
                </a:lnTo>
                <a:lnTo>
                  <a:pt x="5839" y="1542"/>
                </a:lnTo>
                <a:close/>
                <a:moveTo>
                  <a:pt x="6637" y="4300"/>
                </a:moveTo>
                <a:lnTo>
                  <a:pt x="6637" y="4294"/>
                </a:lnTo>
                <a:lnTo>
                  <a:pt x="6661" y="4294"/>
                </a:lnTo>
                <a:lnTo>
                  <a:pt x="6685" y="4300"/>
                </a:lnTo>
                <a:lnTo>
                  <a:pt x="6655" y="4306"/>
                </a:lnTo>
                <a:lnTo>
                  <a:pt x="6637" y="4300"/>
                </a:lnTo>
                <a:close/>
                <a:moveTo>
                  <a:pt x="6163" y="4312"/>
                </a:moveTo>
                <a:lnTo>
                  <a:pt x="6163" y="4300"/>
                </a:lnTo>
                <a:lnTo>
                  <a:pt x="6241" y="4270"/>
                </a:lnTo>
                <a:lnTo>
                  <a:pt x="6253" y="4306"/>
                </a:lnTo>
                <a:lnTo>
                  <a:pt x="6163" y="4312"/>
                </a:lnTo>
                <a:close/>
                <a:moveTo>
                  <a:pt x="6259" y="4318"/>
                </a:moveTo>
                <a:lnTo>
                  <a:pt x="6259" y="4324"/>
                </a:lnTo>
                <a:lnTo>
                  <a:pt x="6169" y="4330"/>
                </a:lnTo>
                <a:lnTo>
                  <a:pt x="6169" y="4324"/>
                </a:lnTo>
                <a:lnTo>
                  <a:pt x="6259" y="4318"/>
                </a:lnTo>
                <a:close/>
                <a:moveTo>
                  <a:pt x="5528" y="4354"/>
                </a:moveTo>
                <a:lnTo>
                  <a:pt x="5540" y="4282"/>
                </a:lnTo>
                <a:lnTo>
                  <a:pt x="5654" y="4282"/>
                </a:lnTo>
                <a:lnTo>
                  <a:pt x="5654" y="4348"/>
                </a:lnTo>
                <a:lnTo>
                  <a:pt x="5642" y="4348"/>
                </a:lnTo>
                <a:lnTo>
                  <a:pt x="5528" y="4354"/>
                </a:lnTo>
                <a:close/>
                <a:moveTo>
                  <a:pt x="5600" y="4360"/>
                </a:moveTo>
                <a:lnTo>
                  <a:pt x="5528" y="4384"/>
                </a:lnTo>
                <a:lnTo>
                  <a:pt x="5528" y="4366"/>
                </a:lnTo>
                <a:lnTo>
                  <a:pt x="5600" y="4360"/>
                </a:lnTo>
                <a:close/>
                <a:moveTo>
                  <a:pt x="5252" y="4282"/>
                </a:moveTo>
                <a:lnTo>
                  <a:pt x="5252" y="4258"/>
                </a:lnTo>
                <a:lnTo>
                  <a:pt x="5258" y="4258"/>
                </a:lnTo>
                <a:lnTo>
                  <a:pt x="5252" y="4282"/>
                </a:lnTo>
                <a:lnTo>
                  <a:pt x="5252" y="4282"/>
                </a:lnTo>
                <a:close/>
                <a:moveTo>
                  <a:pt x="5156" y="4132"/>
                </a:moveTo>
                <a:lnTo>
                  <a:pt x="5156" y="4132"/>
                </a:lnTo>
                <a:lnTo>
                  <a:pt x="5156" y="4132"/>
                </a:lnTo>
                <a:lnTo>
                  <a:pt x="5156" y="4132"/>
                </a:lnTo>
                <a:close/>
                <a:moveTo>
                  <a:pt x="4754" y="3905"/>
                </a:moveTo>
                <a:lnTo>
                  <a:pt x="4754" y="3905"/>
                </a:lnTo>
                <a:lnTo>
                  <a:pt x="4760" y="3911"/>
                </a:lnTo>
                <a:lnTo>
                  <a:pt x="4760" y="3917"/>
                </a:lnTo>
                <a:lnTo>
                  <a:pt x="4754" y="3905"/>
                </a:lnTo>
                <a:close/>
                <a:moveTo>
                  <a:pt x="4682" y="3797"/>
                </a:moveTo>
                <a:lnTo>
                  <a:pt x="4688" y="3785"/>
                </a:lnTo>
                <a:lnTo>
                  <a:pt x="4688" y="3785"/>
                </a:lnTo>
                <a:lnTo>
                  <a:pt x="4694" y="3803"/>
                </a:lnTo>
                <a:lnTo>
                  <a:pt x="4688" y="3803"/>
                </a:lnTo>
                <a:lnTo>
                  <a:pt x="4682" y="3797"/>
                </a:lnTo>
                <a:close/>
                <a:moveTo>
                  <a:pt x="4544" y="3575"/>
                </a:moveTo>
                <a:lnTo>
                  <a:pt x="4532" y="3527"/>
                </a:lnTo>
                <a:lnTo>
                  <a:pt x="4550" y="3515"/>
                </a:lnTo>
                <a:lnTo>
                  <a:pt x="4568" y="3581"/>
                </a:lnTo>
                <a:lnTo>
                  <a:pt x="4568" y="3581"/>
                </a:lnTo>
                <a:lnTo>
                  <a:pt x="4544" y="3575"/>
                </a:lnTo>
                <a:close/>
                <a:moveTo>
                  <a:pt x="4562" y="3587"/>
                </a:moveTo>
                <a:lnTo>
                  <a:pt x="4550" y="3605"/>
                </a:lnTo>
                <a:lnTo>
                  <a:pt x="4544" y="3587"/>
                </a:lnTo>
                <a:lnTo>
                  <a:pt x="4562" y="3587"/>
                </a:lnTo>
                <a:close/>
                <a:moveTo>
                  <a:pt x="4263" y="3299"/>
                </a:moveTo>
                <a:lnTo>
                  <a:pt x="4305" y="3269"/>
                </a:lnTo>
                <a:lnTo>
                  <a:pt x="4305" y="3275"/>
                </a:lnTo>
                <a:lnTo>
                  <a:pt x="4281" y="3305"/>
                </a:lnTo>
                <a:lnTo>
                  <a:pt x="4263" y="3299"/>
                </a:lnTo>
                <a:lnTo>
                  <a:pt x="4263" y="3299"/>
                </a:lnTo>
                <a:close/>
                <a:moveTo>
                  <a:pt x="4053" y="3005"/>
                </a:moveTo>
                <a:lnTo>
                  <a:pt x="4047" y="2987"/>
                </a:lnTo>
                <a:lnTo>
                  <a:pt x="4119" y="2951"/>
                </a:lnTo>
                <a:lnTo>
                  <a:pt x="4125" y="2975"/>
                </a:lnTo>
                <a:lnTo>
                  <a:pt x="4083" y="3017"/>
                </a:lnTo>
                <a:lnTo>
                  <a:pt x="4053" y="3005"/>
                </a:lnTo>
                <a:close/>
                <a:moveTo>
                  <a:pt x="4077" y="3023"/>
                </a:moveTo>
                <a:lnTo>
                  <a:pt x="4065" y="3035"/>
                </a:lnTo>
                <a:lnTo>
                  <a:pt x="4059" y="3017"/>
                </a:lnTo>
                <a:lnTo>
                  <a:pt x="4077" y="3023"/>
                </a:lnTo>
                <a:close/>
                <a:moveTo>
                  <a:pt x="3885" y="2933"/>
                </a:moveTo>
                <a:lnTo>
                  <a:pt x="3843" y="2849"/>
                </a:lnTo>
                <a:lnTo>
                  <a:pt x="3951" y="2807"/>
                </a:lnTo>
                <a:lnTo>
                  <a:pt x="3981" y="2873"/>
                </a:lnTo>
                <a:lnTo>
                  <a:pt x="3909" y="2939"/>
                </a:lnTo>
                <a:lnTo>
                  <a:pt x="3885" y="2933"/>
                </a:lnTo>
                <a:close/>
                <a:moveTo>
                  <a:pt x="3903" y="2945"/>
                </a:moveTo>
                <a:lnTo>
                  <a:pt x="3897" y="2951"/>
                </a:lnTo>
                <a:lnTo>
                  <a:pt x="3897" y="2945"/>
                </a:lnTo>
                <a:lnTo>
                  <a:pt x="3903" y="2945"/>
                </a:lnTo>
                <a:close/>
                <a:moveTo>
                  <a:pt x="3963" y="2435"/>
                </a:moveTo>
                <a:lnTo>
                  <a:pt x="4065" y="2495"/>
                </a:lnTo>
                <a:lnTo>
                  <a:pt x="4083" y="2543"/>
                </a:lnTo>
                <a:lnTo>
                  <a:pt x="4047" y="2549"/>
                </a:lnTo>
                <a:lnTo>
                  <a:pt x="3951" y="2489"/>
                </a:lnTo>
                <a:lnTo>
                  <a:pt x="3939" y="2453"/>
                </a:lnTo>
                <a:lnTo>
                  <a:pt x="3963" y="2435"/>
                </a:lnTo>
                <a:close/>
                <a:moveTo>
                  <a:pt x="3933" y="2447"/>
                </a:moveTo>
                <a:lnTo>
                  <a:pt x="3921" y="2417"/>
                </a:lnTo>
                <a:lnTo>
                  <a:pt x="3951" y="2429"/>
                </a:lnTo>
                <a:lnTo>
                  <a:pt x="3933" y="2447"/>
                </a:lnTo>
                <a:close/>
                <a:moveTo>
                  <a:pt x="4299" y="2399"/>
                </a:moveTo>
                <a:lnTo>
                  <a:pt x="4305" y="2405"/>
                </a:lnTo>
                <a:lnTo>
                  <a:pt x="4311" y="2465"/>
                </a:lnTo>
                <a:lnTo>
                  <a:pt x="4287" y="2477"/>
                </a:lnTo>
                <a:lnTo>
                  <a:pt x="4251" y="2447"/>
                </a:lnTo>
                <a:lnTo>
                  <a:pt x="4245" y="2441"/>
                </a:lnTo>
                <a:lnTo>
                  <a:pt x="4299" y="2399"/>
                </a:lnTo>
                <a:close/>
                <a:moveTo>
                  <a:pt x="4245" y="2429"/>
                </a:moveTo>
                <a:lnTo>
                  <a:pt x="4233" y="2363"/>
                </a:lnTo>
                <a:lnTo>
                  <a:pt x="4287" y="2393"/>
                </a:lnTo>
                <a:lnTo>
                  <a:pt x="4245" y="2429"/>
                </a:lnTo>
                <a:close/>
                <a:moveTo>
                  <a:pt x="4442" y="2285"/>
                </a:moveTo>
                <a:lnTo>
                  <a:pt x="4460" y="2297"/>
                </a:lnTo>
                <a:lnTo>
                  <a:pt x="4442" y="2423"/>
                </a:lnTo>
                <a:lnTo>
                  <a:pt x="4418" y="2435"/>
                </a:lnTo>
                <a:lnTo>
                  <a:pt x="4424" y="2297"/>
                </a:lnTo>
                <a:lnTo>
                  <a:pt x="4442" y="2285"/>
                </a:lnTo>
                <a:close/>
                <a:moveTo>
                  <a:pt x="4424" y="2285"/>
                </a:moveTo>
                <a:lnTo>
                  <a:pt x="4424" y="2273"/>
                </a:lnTo>
                <a:lnTo>
                  <a:pt x="4436" y="2279"/>
                </a:lnTo>
                <a:lnTo>
                  <a:pt x="4424" y="2285"/>
                </a:lnTo>
                <a:close/>
                <a:moveTo>
                  <a:pt x="4448" y="2279"/>
                </a:moveTo>
                <a:lnTo>
                  <a:pt x="4460" y="2267"/>
                </a:lnTo>
                <a:lnTo>
                  <a:pt x="4460" y="2291"/>
                </a:lnTo>
                <a:lnTo>
                  <a:pt x="4448" y="2279"/>
                </a:lnTo>
                <a:close/>
                <a:moveTo>
                  <a:pt x="4928" y="2141"/>
                </a:moveTo>
                <a:lnTo>
                  <a:pt x="4964" y="2129"/>
                </a:lnTo>
                <a:lnTo>
                  <a:pt x="4994" y="2165"/>
                </a:lnTo>
                <a:lnTo>
                  <a:pt x="4916" y="2267"/>
                </a:lnTo>
                <a:lnTo>
                  <a:pt x="4862" y="2207"/>
                </a:lnTo>
                <a:lnTo>
                  <a:pt x="4928" y="2141"/>
                </a:lnTo>
                <a:close/>
                <a:moveTo>
                  <a:pt x="4856" y="2201"/>
                </a:moveTo>
                <a:lnTo>
                  <a:pt x="4814" y="2165"/>
                </a:lnTo>
                <a:lnTo>
                  <a:pt x="4910" y="2147"/>
                </a:lnTo>
                <a:lnTo>
                  <a:pt x="4856" y="2201"/>
                </a:lnTo>
                <a:close/>
                <a:moveTo>
                  <a:pt x="5276" y="1907"/>
                </a:moveTo>
                <a:lnTo>
                  <a:pt x="5276" y="1937"/>
                </a:lnTo>
                <a:lnTo>
                  <a:pt x="5246" y="1943"/>
                </a:lnTo>
                <a:lnTo>
                  <a:pt x="5270" y="1907"/>
                </a:lnTo>
                <a:lnTo>
                  <a:pt x="5276" y="1907"/>
                </a:lnTo>
                <a:close/>
                <a:moveTo>
                  <a:pt x="5504" y="1811"/>
                </a:moveTo>
                <a:lnTo>
                  <a:pt x="5534" y="1811"/>
                </a:lnTo>
                <a:lnTo>
                  <a:pt x="5540" y="1859"/>
                </a:lnTo>
                <a:lnTo>
                  <a:pt x="5528" y="1895"/>
                </a:lnTo>
                <a:lnTo>
                  <a:pt x="5522" y="1895"/>
                </a:lnTo>
                <a:lnTo>
                  <a:pt x="5498" y="1829"/>
                </a:lnTo>
                <a:lnTo>
                  <a:pt x="5504" y="1811"/>
                </a:lnTo>
                <a:close/>
                <a:moveTo>
                  <a:pt x="5492" y="1817"/>
                </a:moveTo>
                <a:lnTo>
                  <a:pt x="5492" y="1817"/>
                </a:lnTo>
                <a:lnTo>
                  <a:pt x="5492" y="1817"/>
                </a:lnTo>
                <a:lnTo>
                  <a:pt x="5492" y="1817"/>
                </a:lnTo>
                <a:close/>
                <a:moveTo>
                  <a:pt x="5528" y="1703"/>
                </a:moveTo>
                <a:lnTo>
                  <a:pt x="5558" y="1703"/>
                </a:lnTo>
                <a:lnTo>
                  <a:pt x="5576" y="1751"/>
                </a:lnTo>
                <a:lnTo>
                  <a:pt x="5558" y="1799"/>
                </a:lnTo>
                <a:lnTo>
                  <a:pt x="5540" y="1799"/>
                </a:lnTo>
                <a:lnTo>
                  <a:pt x="5522" y="1727"/>
                </a:lnTo>
                <a:lnTo>
                  <a:pt x="5528" y="1703"/>
                </a:lnTo>
                <a:close/>
                <a:moveTo>
                  <a:pt x="5642" y="1584"/>
                </a:moveTo>
                <a:lnTo>
                  <a:pt x="5648" y="1601"/>
                </a:lnTo>
                <a:lnTo>
                  <a:pt x="5630" y="1595"/>
                </a:lnTo>
                <a:lnTo>
                  <a:pt x="5636" y="1584"/>
                </a:lnTo>
                <a:lnTo>
                  <a:pt x="5642" y="1584"/>
                </a:lnTo>
                <a:close/>
                <a:moveTo>
                  <a:pt x="5642" y="1572"/>
                </a:moveTo>
                <a:lnTo>
                  <a:pt x="5642" y="1566"/>
                </a:lnTo>
                <a:lnTo>
                  <a:pt x="5642" y="1572"/>
                </a:lnTo>
                <a:lnTo>
                  <a:pt x="5642" y="1572"/>
                </a:lnTo>
                <a:close/>
                <a:moveTo>
                  <a:pt x="5749" y="1595"/>
                </a:moveTo>
                <a:lnTo>
                  <a:pt x="5743" y="1607"/>
                </a:lnTo>
                <a:lnTo>
                  <a:pt x="5695" y="1601"/>
                </a:lnTo>
                <a:lnTo>
                  <a:pt x="5701" y="1589"/>
                </a:lnTo>
                <a:lnTo>
                  <a:pt x="5749" y="1589"/>
                </a:lnTo>
                <a:lnTo>
                  <a:pt x="5749" y="1595"/>
                </a:lnTo>
                <a:close/>
                <a:moveTo>
                  <a:pt x="5618" y="1943"/>
                </a:moveTo>
                <a:lnTo>
                  <a:pt x="5624" y="1931"/>
                </a:lnTo>
                <a:lnTo>
                  <a:pt x="5624" y="1937"/>
                </a:lnTo>
                <a:lnTo>
                  <a:pt x="5624" y="1937"/>
                </a:lnTo>
                <a:lnTo>
                  <a:pt x="5618" y="1943"/>
                </a:lnTo>
                <a:close/>
                <a:moveTo>
                  <a:pt x="5192" y="3731"/>
                </a:moveTo>
                <a:lnTo>
                  <a:pt x="5186" y="3755"/>
                </a:lnTo>
                <a:lnTo>
                  <a:pt x="5162" y="3749"/>
                </a:lnTo>
                <a:lnTo>
                  <a:pt x="5168" y="3725"/>
                </a:lnTo>
                <a:lnTo>
                  <a:pt x="5192" y="3731"/>
                </a:lnTo>
                <a:close/>
                <a:moveTo>
                  <a:pt x="5174" y="3719"/>
                </a:moveTo>
                <a:lnTo>
                  <a:pt x="5198" y="3671"/>
                </a:lnTo>
                <a:lnTo>
                  <a:pt x="5192" y="3725"/>
                </a:lnTo>
                <a:lnTo>
                  <a:pt x="5174" y="3719"/>
                </a:lnTo>
                <a:close/>
                <a:moveTo>
                  <a:pt x="6577" y="4288"/>
                </a:moveTo>
                <a:lnTo>
                  <a:pt x="6541" y="4288"/>
                </a:lnTo>
                <a:lnTo>
                  <a:pt x="6529" y="4282"/>
                </a:lnTo>
                <a:lnTo>
                  <a:pt x="6523" y="4270"/>
                </a:lnTo>
                <a:lnTo>
                  <a:pt x="6547" y="4270"/>
                </a:lnTo>
                <a:lnTo>
                  <a:pt x="6583" y="4282"/>
                </a:lnTo>
                <a:lnTo>
                  <a:pt x="6577" y="4288"/>
                </a:lnTo>
                <a:close/>
                <a:moveTo>
                  <a:pt x="6517" y="4276"/>
                </a:moveTo>
                <a:lnTo>
                  <a:pt x="6505" y="4270"/>
                </a:lnTo>
                <a:lnTo>
                  <a:pt x="6517" y="4270"/>
                </a:lnTo>
                <a:lnTo>
                  <a:pt x="6517" y="4276"/>
                </a:lnTo>
                <a:close/>
                <a:moveTo>
                  <a:pt x="6523" y="4258"/>
                </a:moveTo>
                <a:lnTo>
                  <a:pt x="6517" y="4258"/>
                </a:lnTo>
                <a:lnTo>
                  <a:pt x="6523" y="4264"/>
                </a:lnTo>
                <a:lnTo>
                  <a:pt x="6523" y="4258"/>
                </a:lnTo>
                <a:close/>
                <a:moveTo>
                  <a:pt x="6511" y="4258"/>
                </a:moveTo>
                <a:lnTo>
                  <a:pt x="6487" y="4258"/>
                </a:lnTo>
                <a:lnTo>
                  <a:pt x="6481" y="4258"/>
                </a:lnTo>
                <a:lnTo>
                  <a:pt x="6511" y="4258"/>
                </a:lnTo>
                <a:lnTo>
                  <a:pt x="6511" y="4258"/>
                </a:lnTo>
                <a:close/>
                <a:moveTo>
                  <a:pt x="6481" y="4270"/>
                </a:moveTo>
                <a:lnTo>
                  <a:pt x="6523" y="4288"/>
                </a:lnTo>
                <a:lnTo>
                  <a:pt x="6487" y="4294"/>
                </a:lnTo>
                <a:lnTo>
                  <a:pt x="6451" y="4270"/>
                </a:lnTo>
                <a:lnTo>
                  <a:pt x="6457" y="4270"/>
                </a:lnTo>
                <a:lnTo>
                  <a:pt x="6481" y="4270"/>
                </a:lnTo>
                <a:close/>
                <a:moveTo>
                  <a:pt x="5174" y="4025"/>
                </a:moveTo>
                <a:lnTo>
                  <a:pt x="5174" y="4019"/>
                </a:lnTo>
                <a:lnTo>
                  <a:pt x="5186" y="4019"/>
                </a:lnTo>
                <a:lnTo>
                  <a:pt x="5186" y="4025"/>
                </a:lnTo>
                <a:lnTo>
                  <a:pt x="5174" y="4025"/>
                </a:lnTo>
                <a:close/>
                <a:moveTo>
                  <a:pt x="5180" y="4031"/>
                </a:moveTo>
                <a:lnTo>
                  <a:pt x="5168" y="4061"/>
                </a:lnTo>
                <a:lnTo>
                  <a:pt x="5174" y="4031"/>
                </a:lnTo>
                <a:lnTo>
                  <a:pt x="5180" y="4031"/>
                </a:lnTo>
                <a:close/>
                <a:moveTo>
                  <a:pt x="4125" y="2939"/>
                </a:moveTo>
                <a:lnTo>
                  <a:pt x="4071" y="2807"/>
                </a:lnTo>
                <a:lnTo>
                  <a:pt x="4179" y="2861"/>
                </a:lnTo>
                <a:lnTo>
                  <a:pt x="4191" y="2903"/>
                </a:lnTo>
                <a:lnTo>
                  <a:pt x="4191" y="2909"/>
                </a:lnTo>
                <a:lnTo>
                  <a:pt x="4125" y="2939"/>
                </a:lnTo>
                <a:close/>
                <a:moveTo>
                  <a:pt x="4173" y="2927"/>
                </a:moveTo>
                <a:lnTo>
                  <a:pt x="4137" y="2963"/>
                </a:lnTo>
                <a:lnTo>
                  <a:pt x="4125" y="2951"/>
                </a:lnTo>
                <a:lnTo>
                  <a:pt x="4173" y="2927"/>
                </a:lnTo>
                <a:close/>
                <a:moveTo>
                  <a:pt x="4287" y="2483"/>
                </a:moveTo>
                <a:lnTo>
                  <a:pt x="4311" y="2507"/>
                </a:lnTo>
                <a:lnTo>
                  <a:pt x="4317" y="2567"/>
                </a:lnTo>
                <a:lnTo>
                  <a:pt x="4281" y="2597"/>
                </a:lnTo>
                <a:lnTo>
                  <a:pt x="4269" y="2591"/>
                </a:lnTo>
                <a:lnTo>
                  <a:pt x="4257" y="2495"/>
                </a:lnTo>
                <a:lnTo>
                  <a:pt x="4287" y="2483"/>
                </a:lnTo>
                <a:close/>
                <a:moveTo>
                  <a:pt x="4257" y="2483"/>
                </a:moveTo>
                <a:lnTo>
                  <a:pt x="4251" y="2459"/>
                </a:lnTo>
                <a:lnTo>
                  <a:pt x="4275" y="2477"/>
                </a:lnTo>
                <a:lnTo>
                  <a:pt x="4257" y="2483"/>
                </a:lnTo>
                <a:close/>
                <a:moveTo>
                  <a:pt x="5132" y="2129"/>
                </a:moveTo>
                <a:lnTo>
                  <a:pt x="5144" y="2201"/>
                </a:lnTo>
                <a:lnTo>
                  <a:pt x="5060" y="2225"/>
                </a:lnTo>
                <a:lnTo>
                  <a:pt x="5054" y="2219"/>
                </a:lnTo>
                <a:lnTo>
                  <a:pt x="5126" y="2117"/>
                </a:lnTo>
                <a:lnTo>
                  <a:pt x="5132" y="2129"/>
                </a:lnTo>
                <a:close/>
                <a:moveTo>
                  <a:pt x="5234" y="2069"/>
                </a:moveTo>
                <a:lnTo>
                  <a:pt x="5270" y="2123"/>
                </a:lnTo>
                <a:lnTo>
                  <a:pt x="5270" y="2159"/>
                </a:lnTo>
                <a:lnTo>
                  <a:pt x="5222" y="2177"/>
                </a:lnTo>
                <a:lnTo>
                  <a:pt x="5216" y="2075"/>
                </a:lnTo>
                <a:lnTo>
                  <a:pt x="5234" y="2069"/>
                </a:lnTo>
                <a:close/>
                <a:moveTo>
                  <a:pt x="5210" y="2063"/>
                </a:moveTo>
                <a:lnTo>
                  <a:pt x="5210" y="2027"/>
                </a:lnTo>
                <a:lnTo>
                  <a:pt x="5234" y="2057"/>
                </a:lnTo>
                <a:lnTo>
                  <a:pt x="5210" y="2063"/>
                </a:lnTo>
                <a:close/>
                <a:moveTo>
                  <a:pt x="5534" y="1901"/>
                </a:moveTo>
                <a:lnTo>
                  <a:pt x="5546" y="1901"/>
                </a:lnTo>
                <a:lnTo>
                  <a:pt x="5552" y="1937"/>
                </a:lnTo>
                <a:lnTo>
                  <a:pt x="5552" y="1937"/>
                </a:lnTo>
                <a:lnTo>
                  <a:pt x="5540" y="1949"/>
                </a:lnTo>
                <a:lnTo>
                  <a:pt x="5528" y="1919"/>
                </a:lnTo>
                <a:lnTo>
                  <a:pt x="5534" y="1901"/>
                </a:lnTo>
                <a:close/>
                <a:moveTo>
                  <a:pt x="5564" y="1805"/>
                </a:moveTo>
                <a:lnTo>
                  <a:pt x="5588" y="1805"/>
                </a:lnTo>
                <a:lnTo>
                  <a:pt x="5594" y="1835"/>
                </a:lnTo>
                <a:lnTo>
                  <a:pt x="5570" y="1889"/>
                </a:lnTo>
                <a:lnTo>
                  <a:pt x="5552" y="1889"/>
                </a:lnTo>
                <a:lnTo>
                  <a:pt x="5546" y="1859"/>
                </a:lnTo>
                <a:lnTo>
                  <a:pt x="5564" y="1805"/>
                </a:lnTo>
                <a:close/>
                <a:moveTo>
                  <a:pt x="5546" y="1841"/>
                </a:moveTo>
                <a:lnTo>
                  <a:pt x="5540" y="1811"/>
                </a:lnTo>
                <a:lnTo>
                  <a:pt x="5558" y="1811"/>
                </a:lnTo>
                <a:lnTo>
                  <a:pt x="5546" y="1841"/>
                </a:lnTo>
                <a:close/>
                <a:moveTo>
                  <a:pt x="5600" y="1703"/>
                </a:moveTo>
                <a:lnTo>
                  <a:pt x="5600" y="1703"/>
                </a:lnTo>
                <a:lnTo>
                  <a:pt x="5606" y="1793"/>
                </a:lnTo>
                <a:lnTo>
                  <a:pt x="5594" y="1799"/>
                </a:lnTo>
                <a:lnTo>
                  <a:pt x="5582" y="1751"/>
                </a:lnTo>
                <a:lnTo>
                  <a:pt x="5600" y="1703"/>
                </a:lnTo>
                <a:close/>
                <a:moveTo>
                  <a:pt x="5576" y="1739"/>
                </a:moveTo>
                <a:lnTo>
                  <a:pt x="5570" y="1703"/>
                </a:lnTo>
                <a:lnTo>
                  <a:pt x="5588" y="1703"/>
                </a:lnTo>
                <a:lnTo>
                  <a:pt x="5576" y="1739"/>
                </a:lnTo>
                <a:close/>
                <a:moveTo>
                  <a:pt x="5384" y="2321"/>
                </a:moveTo>
                <a:lnTo>
                  <a:pt x="5384" y="2309"/>
                </a:lnTo>
                <a:lnTo>
                  <a:pt x="5390" y="2315"/>
                </a:lnTo>
                <a:lnTo>
                  <a:pt x="5390" y="2315"/>
                </a:lnTo>
                <a:lnTo>
                  <a:pt x="5384" y="2321"/>
                </a:lnTo>
                <a:close/>
                <a:moveTo>
                  <a:pt x="5276" y="2693"/>
                </a:moveTo>
                <a:lnTo>
                  <a:pt x="5270" y="2693"/>
                </a:lnTo>
                <a:lnTo>
                  <a:pt x="5276" y="2657"/>
                </a:lnTo>
                <a:lnTo>
                  <a:pt x="5276" y="2645"/>
                </a:lnTo>
                <a:lnTo>
                  <a:pt x="5282" y="2651"/>
                </a:lnTo>
                <a:lnTo>
                  <a:pt x="5282" y="2669"/>
                </a:lnTo>
                <a:lnTo>
                  <a:pt x="5276" y="2693"/>
                </a:lnTo>
                <a:close/>
                <a:moveTo>
                  <a:pt x="5264" y="2765"/>
                </a:moveTo>
                <a:lnTo>
                  <a:pt x="5264" y="2771"/>
                </a:lnTo>
                <a:lnTo>
                  <a:pt x="5258" y="2777"/>
                </a:lnTo>
                <a:lnTo>
                  <a:pt x="5258" y="2777"/>
                </a:lnTo>
                <a:lnTo>
                  <a:pt x="5258" y="2765"/>
                </a:lnTo>
                <a:lnTo>
                  <a:pt x="5264" y="2765"/>
                </a:lnTo>
                <a:close/>
                <a:moveTo>
                  <a:pt x="5234" y="2897"/>
                </a:moveTo>
                <a:lnTo>
                  <a:pt x="5222" y="2969"/>
                </a:lnTo>
                <a:lnTo>
                  <a:pt x="5216" y="2975"/>
                </a:lnTo>
                <a:lnTo>
                  <a:pt x="5198" y="2963"/>
                </a:lnTo>
                <a:lnTo>
                  <a:pt x="5222" y="2879"/>
                </a:lnTo>
                <a:lnTo>
                  <a:pt x="5228" y="2873"/>
                </a:lnTo>
                <a:lnTo>
                  <a:pt x="5234" y="2879"/>
                </a:lnTo>
                <a:lnTo>
                  <a:pt x="5234" y="2897"/>
                </a:lnTo>
                <a:close/>
                <a:moveTo>
                  <a:pt x="5240" y="2921"/>
                </a:moveTo>
                <a:lnTo>
                  <a:pt x="5240" y="2939"/>
                </a:lnTo>
                <a:lnTo>
                  <a:pt x="5234" y="2951"/>
                </a:lnTo>
                <a:lnTo>
                  <a:pt x="5240" y="2921"/>
                </a:lnTo>
                <a:close/>
                <a:moveTo>
                  <a:pt x="4994" y="3323"/>
                </a:moveTo>
                <a:lnTo>
                  <a:pt x="4976" y="3311"/>
                </a:lnTo>
                <a:lnTo>
                  <a:pt x="4988" y="3299"/>
                </a:lnTo>
                <a:lnTo>
                  <a:pt x="5006" y="3305"/>
                </a:lnTo>
                <a:lnTo>
                  <a:pt x="4994" y="3323"/>
                </a:lnTo>
                <a:close/>
                <a:moveTo>
                  <a:pt x="5012" y="3311"/>
                </a:moveTo>
                <a:lnTo>
                  <a:pt x="5066" y="3341"/>
                </a:lnTo>
                <a:lnTo>
                  <a:pt x="5060" y="3365"/>
                </a:lnTo>
                <a:lnTo>
                  <a:pt x="5006" y="3329"/>
                </a:lnTo>
                <a:lnTo>
                  <a:pt x="5012" y="3311"/>
                </a:lnTo>
                <a:close/>
                <a:moveTo>
                  <a:pt x="5054" y="3665"/>
                </a:moveTo>
                <a:lnTo>
                  <a:pt x="5054" y="3671"/>
                </a:lnTo>
                <a:lnTo>
                  <a:pt x="4982" y="3641"/>
                </a:lnTo>
                <a:lnTo>
                  <a:pt x="5000" y="3575"/>
                </a:lnTo>
                <a:lnTo>
                  <a:pt x="5066" y="3599"/>
                </a:lnTo>
                <a:lnTo>
                  <a:pt x="5054" y="3665"/>
                </a:lnTo>
                <a:close/>
                <a:moveTo>
                  <a:pt x="5078" y="3605"/>
                </a:moveTo>
                <a:lnTo>
                  <a:pt x="5084" y="3605"/>
                </a:lnTo>
                <a:lnTo>
                  <a:pt x="5066" y="3635"/>
                </a:lnTo>
                <a:lnTo>
                  <a:pt x="5078" y="3605"/>
                </a:lnTo>
                <a:close/>
                <a:moveTo>
                  <a:pt x="5186" y="4013"/>
                </a:moveTo>
                <a:lnTo>
                  <a:pt x="5174" y="4007"/>
                </a:lnTo>
                <a:lnTo>
                  <a:pt x="5180" y="3923"/>
                </a:lnTo>
                <a:lnTo>
                  <a:pt x="5216" y="3935"/>
                </a:lnTo>
                <a:lnTo>
                  <a:pt x="5186" y="4013"/>
                </a:lnTo>
                <a:close/>
                <a:moveTo>
                  <a:pt x="5222" y="3935"/>
                </a:moveTo>
                <a:lnTo>
                  <a:pt x="5246" y="3941"/>
                </a:lnTo>
                <a:lnTo>
                  <a:pt x="5246" y="4019"/>
                </a:lnTo>
                <a:lnTo>
                  <a:pt x="5198" y="4013"/>
                </a:lnTo>
                <a:lnTo>
                  <a:pt x="5222" y="3935"/>
                </a:lnTo>
                <a:close/>
                <a:moveTo>
                  <a:pt x="4772" y="3881"/>
                </a:moveTo>
                <a:lnTo>
                  <a:pt x="4778" y="3869"/>
                </a:lnTo>
                <a:lnTo>
                  <a:pt x="4772" y="3881"/>
                </a:lnTo>
                <a:lnTo>
                  <a:pt x="4772" y="3881"/>
                </a:lnTo>
                <a:close/>
                <a:moveTo>
                  <a:pt x="4622" y="3647"/>
                </a:moveTo>
                <a:lnTo>
                  <a:pt x="4622" y="3647"/>
                </a:lnTo>
                <a:lnTo>
                  <a:pt x="4622" y="3641"/>
                </a:lnTo>
                <a:lnTo>
                  <a:pt x="4622" y="3647"/>
                </a:lnTo>
                <a:lnTo>
                  <a:pt x="4622" y="3647"/>
                </a:lnTo>
                <a:lnTo>
                  <a:pt x="4622" y="3647"/>
                </a:lnTo>
                <a:close/>
                <a:moveTo>
                  <a:pt x="4299" y="3041"/>
                </a:moveTo>
                <a:lnTo>
                  <a:pt x="4323" y="3011"/>
                </a:lnTo>
                <a:lnTo>
                  <a:pt x="4329" y="3029"/>
                </a:lnTo>
                <a:lnTo>
                  <a:pt x="4299" y="3047"/>
                </a:lnTo>
                <a:lnTo>
                  <a:pt x="4299" y="3041"/>
                </a:lnTo>
                <a:close/>
                <a:moveTo>
                  <a:pt x="4287" y="3053"/>
                </a:moveTo>
                <a:lnTo>
                  <a:pt x="4287" y="3053"/>
                </a:lnTo>
                <a:lnTo>
                  <a:pt x="4287" y="3053"/>
                </a:lnTo>
                <a:lnTo>
                  <a:pt x="4287" y="3053"/>
                </a:lnTo>
                <a:close/>
                <a:moveTo>
                  <a:pt x="4059" y="2765"/>
                </a:moveTo>
                <a:lnTo>
                  <a:pt x="4137" y="2729"/>
                </a:lnTo>
                <a:lnTo>
                  <a:pt x="4071" y="2795"/>
                </a:lnTo>
                <a:lnTo>
                  <a:pt x="4065" y="2795"/>
                </a:lnTo>
                <a:lnTo>
                  <a:pt x="4059" y="2765"/>
                </a:lnTo>
                <a:close/>
                <a:moveTo>
                  <a:pt x="4053" y="2789"/>
                </a:moveTo>
                <a:lnTo>
                  <a:pt x="4029" y="2771"/>
                </a:lnTo>
                <a:lnTo>
                  <a:pt x="4047" y="2765"/>
                </a:lnTo>
                <a:lnTo>
                  <a:pt x="4053" y="2789"/>
                </a:lnTo>
                <a:close/>
                <a:moveTo>
                  <a:pt x="4137" y="2531"/>
                </a:moveTo>
                <a:lnTo>
                  <a:pt x="4179" y="2555"/>
                </a:lnTo>
                <a:lnTo>
                  <a:pt x="4197" y="2645"/>
                </a:lnTo>
                <a:lnTo>
                  <a:pt x="4107" y="2585"/>
                </a:lnTo>
                <a:lnTo>
                  <a:pt x="4095" y="2561"/>
                </a:lnTo>
                <a:lnTo>
                  <a:pt x="4125" y="2537"/>
                </a:lnTo>
                <a:lnTo>
                  <a:pt x="4137" y="2531"/>
                </a:lnTo>
                <a:close/>
                <a:moveTo>
                  <a:pt x="4359" y="2543"/>
                </a:moveTo>
                <a:lnTo>
                  <a:pt x="4371" y="2549"/>
                </a:lnTo>
                <a:lnTo>
                  <a:pt x="4371" y="2627"/>
                </a:lnTo>
                <a:lnTo>
                  <a:pt x="4353" y="2633"/>
                </a:lnTo>
                <a:lnTo>
                  <a:pt x="4329" y="2627"/>
                </a:lnTo>
                <a:lnTo>
                  <a:pt x="4329" y="2567"/>
                </a:lnTo>
                <a:lnTo>
                  <a:pt x="4359" y="2543"/>
                </a:lnTo>
                <a:close/>
                <a:moveTo>
                  <a:pt x="4329" y="2561"/>
                </a:moveTo>
                <a:lnTo>
                  <a:pt x="4323" y="2513"/>
                </a:lnTo>
                <a:lnTo>
                  <a:pt x="4353" y="2537"/>
                </a:lnTo>
                <a:lnTo>
                  <a:pt x="4329" y="2561"/>
                </a:lnTo>
                <a:close/>
                <a:moveTo>
                  <a:pt x="4424" y="2483"/>
                </a:moveTo>
                <a:lnTo>
                  <a:pt x="4430" y="2489"/>
                </a:lnTo>
                <a:lnTo>
                  <a:pt x="4418" y="2573"/>
                </a:lnTo>
                <a:lnTo>
                  <a:pt x="4407" y="2567"/>
                </a:lnTo>
                <a:lnTo>
                  <a:pt x="4412" y="2489"/>
                </a:lnTo>
                <a:lnTo>
                  <a:pt x="4424" y="2483"/>
                </a:lnTo>
                <a:close/>
                <a:moveTo>
                  <a:pt x="4412" y="2477"/>
                </a:moveTo>
                <a:lnTo>
                  <a:pt x="4412" y="2477"/>
                </a:lnTo>
                <a:lnTo>
                  <a:pt x="4418" y="2477"/>
                </a:lnTo>
                <a:lnTo>
                  <a:pt x="4412" y="2477"/>
                </a:lnTo>
                <a:close/>
                <a:moveTo>
                  <a:pt x="4430" y="2477"/>
                </a:moveTo>
                <a:lnTo>
                  <a:pt x="4436" y="2471"/>
                </a:lnTo>
                <a:lnTo>
                  <a:pt x="4436" y="2477"/>
                </a:lnTo>
                <a:lnTo>
                  <a:pt x="4430" y="2477"/>
                </a:lnTo>
                <a:close/>
                <a:moveTo>
                  <a:pt x="4880" y="2429"/>
                </a:moveTo>
                <a:lnTo>
                  <a:pt x="4886" y="2441"/>
                </a:lnTo>
                <a:lnTo>
                  <a:pt x="4844" y="2501"/>
                </a:lnTo>
                <a:lnTo>
                  <a:pt x="4796" y="2537"/>
                </a:lnTo>
                <a:lnTo>
                  <a:pt x="4736" y="2495"/>
                </a:lnTo>
                <a:lnTo>
                  <a:pt x="4748" y="2483"/>
                </a:lnTo>
                <a:lnTo>
                  <a:pt x="4880" y="2429"/>
                </a:lnTo>
                <a:close/>
                <a:moveTo>
                  <a:pt x="4760" y="2471"/>
                </a:moveTo>
                <a:lnTo>
                  <a:pt x="4826" y="2387"/>
                </a:lnTo>
                <a:lnTo>
                  <a:pt x="4868" y="2423"/>
                </a:lnTo>
                <a:lnTo>
                  <a:pt x="4760" y="2471"/>
                </a:lnTo>
                <a:close/>
                <a:moveTo>
                  <a:pt x="5036" y="2243"/>
                </a:moveTo>
                <a:lnTo>
                  <a:pt x="5060" y="2237"/>
                </a:lnTo>
                <a:lnTo>
                  <a:pt x="5108" y="2297"/>
                </a:lnTo>
                <a:lnTo>
                  <a:pt x="5012" y="2363"/>
                </a:lnTo>
                <a:lnTo>
                  <a:pt x="4976" y="2327"/>
                </a:lnTo>
                <a:lnTo>
                  <a:pt x="5036" y="2243"/>
                </a:lnTo>
                <a:close/>
                <a:moveTo>
                  <a:pt x="4970" y="2321"/>
                </a:moveTo>
                <a:lnTo>
                  <a:pt x="4928" y="2279"/>
                </a:lnTo>
                <a:lnTo>
                  <a:pt x="5024" y="2249"/>
                </a:lnTo>
                <a:lnTo>
                  <a:pt x="4970" y="2321"/>
                </a:lnTo>
                <a:close/>
                <a:moveTo>
                  <a:pt x="5456" y="2027"/>
                </a:moveTo>
                <a:lnTo>
                  <a:pt x="5468" y="2057"/>
                </a:lnTo>
                <a:lnTo>
                  <a:pt x="5438" y="2081"/>
                </a:lnTo>
                <a:lnTo>
                  <a:pt x="5450" y="2033"/>
                </a:lnTo>
                <a:lnTo>
                  <a:pt x="5456" y="2027"/>
                </a:lnTo>
                <a:close/>
                <a:moveTo>
                  <a:pt x="5564" y="1979"/>
                </a:moveTo>
                <a:lnTo>
                  <a:pt x="5564" y="1979"/>
                </a:lnTo>
                <a:lnTo>
                  <a:pt x="5564" y="1979"/>
                </a:lnTo>
                <a:lnTo>
                  <a:pt x="5564" y="1979"/>
                </a:lnTo>
                <a:close/>
                <a:moveTo>
                  <a:pt x="5570" y="1961"/>
                </a:moveTo>
                <a:lnTo>
                  <a:pt x="5564" y="1943"/>
                </a:lnTo>
                <a:lnTo>
                  <a:pt x="5594" y="1919"/>
                </a:lnTo>
                <a:lnTo>
                  <a:pt x="5576" y="1955"/>
                </a:lnTo>
                <a:lnTo>
                  <a:pt x="5570" y="1961"/>
                </a:lnTo>
                <a:close/>
                <a:moveTo>
                  <a:pt x="5606" y="1907"/>
                </a:moveTo>
                <a:lnTo>
                  <a:pt x="5612" y="1901"/>
                </a:lnTo>
                <a:lnTo>
                  <a:pt x="5618" y="1919"/>
                </a:lnTo>
                <a:lnTo>
                  <a:pt x="5594" y="1943"/>
                </a:lnTo>
                <a:lnTo>
                  <a:pt x="5606" y="1907"/>
                </a:lnTo>
                <a:close/>
                <a:moveTo>
                  <a:pt x="5659" y="1799"/>
                </a:moveTo>
                <a:lnTo>
                  <a:pt x="5683" y="1799"/>
                </a:lnTo>
                <a:lnTo>
                  <a:pt x="5683" y="1805"/>
                </a:lnTo>
                <a:lnTo>
                  <a:pt x="5654" y="1859"/>
                </a:lnTo>
                <a:lnTo>
                  <a:pt x="5630" y="1877"/>
                </a:lnTo>
                <a:lnTo>
                  <a:pt x="5624" y="1877"/>
                </a:lnTo>
                <a:lnTo>
                  <a:pt x="5624" y="1871"/>
                </a:lnTo>
                <a:lnTo>
                  <a:pt x="5659" y="1799"/>
                </a:lnTo>
                <a:close/>
                <a:moveTo>
                  <a:pt x="5624" y="1853"/>
                </a:moveTo>
                <a:lnTo>
                  <a:pt x="5618" y="1805"/>
                </a:lnTo>
                <a:lnTo>
                  <a:pt x="5648" y="1799"/>
                </a:lnTo>
                <a:lnTo>
                  <a:pt x="5624" y="1853"/>
                </a:lnTo>
                <a:close/>
                <a:moveTo>
                  <a:pt x="5683" y="1787"/>
                </a:moveTo>
                <a:lnTo>
                  <a:pt x="5665" y="1793"/>
                </a:lnTo>
                <a:lnTo>
                  <a:pt x="5677" y="1763"/>
                </a:lnTo>
                <a:lnTo>
                  <a:pt x="5683" y="1787"/>
                </a:lnTo>
                <a:close/>
                <a:moveTo>
                  <a:pt x="5630" y="1889"/>
                </a:moveTo>
                <a:lnTo>
                  <a:pt x="5630" y="1889"/>
                </a:lnTo>
                <a:lnTo>
                  <a:pt x="5642" y="1889"/>
                </a:lnTo>
                <a:lnTo>
                  <a:pt x="5630" y="1901"/>
                </a:lnTo>
                <a:lnTo>
                  <a:pt x="5630" y="1889"/>
                </a:lnTo>
                <a:close/>
                <a:moveTo>
                  <a:pt x="5665" y="1865"/>
                </a:moveTo>
                <a:lnTo>
                  <a:pt x="5683" y="1847"/>
                </a:lnTo>
                <a:lnTo>
                  <a:pt x="5665" y="1871"/>
                </a:lnTo>
                <a:lnTo>
                  <a:pt x="5665" y="1871"/>
                </a:lnTo>
                <a:lnTo>
                  <a:pt x="5654" y="1877"/>
                </a:lnTo>
                <a:lnTo>
                  <a:pt x="5665" y="1865"/>
                </a:lnTo>
                <a:close/>
                <a:moveTo>
                  <a:pt x="5677" y="1841"/>
                </a:moveTo>
                <a:lnTo>
                  <a:pt x="5683" y="1823"/>
                </a:lnTo>
                <a:lnTo>
                  <a:pt x="5683" y="1835"/>
                </a:lnTo>
                <a:lnTo>
                  <a:pt x="5677" y="1841"/>
                </a:lnTo>
                <a:close/>
                <a:moveTo>
                  <a:pt x="5683" y="1739"/>
                </a:moveTo>
                <a:lnTo>
                  <a:pt x="5677" y="1703"/>
                </a:lnTo>
                <a:lnTo>
                  <a:pt x="5683" y="1703"/>
                </a:lnTo>
                <a:lnTo>
                  <a:pt x="5683" y="1733"/>
                </a:lnTo>
                <a:lnTo>
                  <a:pt x="5683" y="1739"/>
                </a:lnTo>
                <a:close/>
                <a:moveTo>
                  <a:pt x="5671" y="1697"/>
                </a:moveTo>
                <a:lnTo>
                  <a:pt x="5671" y="1673"/>
                </a:lnTo>
                <a:lnTo>
                  <a:pt x="5677" y="1643"/>
                </a:lnTo>
                <a:lnTo>
                  <a:pt x="5683" y="1697"/>
                </a:lnTo>
                <a:lnTo>
                  <a:pt x="5671" y="1697"/>
                </a:lnTo>
                <a:close/>
                <a:moveTo>
                  <a:pt x="5665" y="1697"/>
                </a:moveTo>
                <a:lnTo>
                  <a:pt x="5659" y="1697"/>
                </a:lnTo>
                <a:lnTo>
                  <a:pt x="5665" y="1685"/>
                </a:lnTo>
                <a:lnTo>
                  <a:pt x="5665" y="1697"/>
                </a:lnTo>
                <a:close/>
                <a:moveTo>
                  <a:pt x="5665" y="1703"/>
                </a:moveTo>
                <a:lnTo>
                  <a:pt x="5677" y="1751"/>
                </a:lnTo>
                <a:lnTo>
                  <a:pt x="5654" y="1793"/>
                </a:lnTo>
                <a:lnTo>
                  <a:pt x="5618" y="1793"/>
                </a:lnTo>
                <a:lnTo>
                  <a:pt x="5654" y="1703"/>
                </a:lnTo>
                <a:lnTo>
                  <a:pt x="5665" y="1703"/>
                </a:lnTo>
                <a:close/>
                <a:moveTo>
                  <a:pt x="5618" y="1781"/>
                </a:moveTo>
                <a:lnTo>
                  <a:pt x="5606" y="1703"/>
                </a:lnTo>
                <a:lnTo>
                  <a:pt x="5648" y="1703"/>
                </a:lnTo>
                <a:lnTo>
                  <a:pt x="5618" y="1781"/>
                </a:lnTo>
                <a:close/>
                <a:moveTo>
                  <a:pt x="5612" y="1817"/>
                </a:moveTo>
                <a:lnTo>
                  <a:pt x="5618" y="1871"/>
                </a:lnTo>
                <a:lnTo>
                  <a:pt x="5612" y="1871"/>
                </a:lnTo>
                <a:lnTo>
                  <a:pt x="5606" y="1835"/>
                </a:lnTo>
                <a:lnTo>
                  <a:pt x="5612" y="1817"/>
                </a:lnTo>
                <a:close/>
                <a:moveTo>
                  <a:pt x="5600" y="1817"/>
                </a:moveTo>
                <a:lnTo>
                  <a:pt x="5594" y="1805"/>
                </a:lnTo>
                <a:lnTo>
                  <a:pt x="5606" y="1805"/>
                </a:lnTo>
                <a:lnTo>
                  <a:pt x="5600" y="1817"/>
                </a:lnTo>
                <a:close/>
                <a:moveTo>
                  <a:pt x="5606" y="1883"/>
                </a:moveTo>
                <a:lnTo>
                  <a:pt x="5582" y="1889"/>
                </a:lnTo>
                <a:lnTo>
                  <a:pt x="5600" y="1847"/>
                </a:lnTo>
                <a:lnTo>
                  <a:pt x="5606" y="1883"/>
                </a:lnTo>
                <a:close/>
                <a:moveTo>
                  <a:pt x="5606" y="1889"/>
                </a:moveTo>
                <a:lnTo>
                  <a:pt x="5600" y="1901"/>
                </a:lnTo>
                <a:lnTo>
                  <a:pt x="5564" y="1931"/>
                </a:lnTo>
                <a:lnTo>
                  <a:pt x="5576" y="1895"/>
                </a:lnTo>
                <a:lnTo>
                  <a:pt x="5606" y="1889"/>
                </a:lnTo>
                <a:close/>
                <a:moveTo>
                  <a:pt x="5558" y="1919"/>
                </a:moveTo>
                <a:lnTo>
                  <a:pt x="5558" y="1901"/>
                </a:lnTo>
                <a:lnTo>
                  <a:pt x="5570" y="1895"/>
                </a:lnTo>
                <a:lnTo>
                  <a:pt x="5558" y="1919"/>
                </a:lnTo>
                <a:close/>
                <a:moveTo>
                  <a:pt x="5558" y="1949"/>
                </a:moveTo>
                <a:lnTo>
                  <a:pt x="5558" y="1967"/>
                </a:lnTo>
                <a:lnTo>
                  <a:pt x="5552" y="1979"/>
                </a:lnTo>
                <a:lnTo>
                  <a:pt x="5546" y="1973"/>
                </a:lnTo>
                <a:lnTo>
                  <a:pt x="5558" y="1949"/>
                </a:lnTo>
                <a:close/>
                <a:moveTo>
                  <a:pt x="5546" y="1961"/>
                </a:moveTo>
                <a:lnTo>
                  <a:pt x="5546" y="1955"/>
                </a:lnTo>
                <a:lnTo>
                  <a:pt x="5546" y="1955"/>
                </a:lnTo>
                <a:lnTo>
                  <a:pt x="5546" y="1961"/>
                </a:lnTo>
                <a:close/>
                <a:moveTo>
                  <a:pt x="5546" y="1985"/>
                </a:moveTo>
                <a:lnTo>
                  <a:pt x="5546" y="1985"/>
                </a:lnTo>
                <a:lnTo>
                  <a:pt x="5546" y="1985"/>
                </a:lnTo>
                <a:lnTo>
                  <a:pt x="5546" y="1985"/>
                </a:lnTo>
                <a:close/>
                <a:moveTo>
                  <a:pt x="5528" y="1997"/>
                </a:moveTo>
                <a:lnTo>
                  <a:pt x="5492" y="2033"/>
                </a:lnTo>
                <a:lnTo>
                  <a:pt x="5504" y="2003"/>
                </a:lnTo>
                <a:lnTo>
                  <a:pt x="5528" y="1997"/>
                </a:lnTo>
                <a:lnTo>
                  <a:pt x="5528" y="1997"/>
                </a:lnTo>
                <a:close/>
                <a:moveTo>
                  <a:pt x="5522" y="2021"/>
                </a:moveTo>
                <a:lnTo>
                  <a:pt x="5498" y="2069"/>
                </a:lnTo>
                <a:lnTo>
                  <a:pt x="5486" y="2081"/>
                </a:lnTo>
                <a:lnTo>
                  <a:pt x="5480" y="2069"/>
                </a:lnTo>
                <a:lnTo>
                  <a:pt x="5486" y="2051"/>
                </a:lnTo>
                <a:lnTo>
                  <a:pt x="5522" y="2021"/>
                </a:lnTo>
                <a:close/>
                <a:moveTo>
                  <a:pt x="5498" y="2105"/>
                </a:moveTo>
                <a:lnTo>
                  <a:pt x="5498" y="2099"/>
                </a:lnTo>
                <a:lnTo>
                  <a:pt x="5504" y="2099"/>
                </a:lnTo>
                <a:lnTo>
                  <a:pt x="5498" y="2105"/>
                </a:lnTo>
                <a:lnTo>
                  <a:pt x="5498" y="2105"/>
                </a:lnTo>
                <a:close/>
                <a:moveTo>
                  <a:pt x="5264" y="2657"/>
                </a:moveTo>
                <a:lnTo>
                  <a:pt x="5252" y="2687"/>
                </a:lnTo>
                <a:lnTo>
                  <a:pt x="5252" y="2663"/>
                </a:lnTo>
                <a:lnTo>
                  <a:pt x="5264" y="2651"/>
                </a:lnTo>
                <a:lnTo>
                  <a:pt x="5264" y="2657"/>
                </a:lnTo>
                <a:close/>
                <a:moveTo>
                  <a:pt x="5246" y="2711"/>
                </a:moveTo>
                <a:lnTo>
                  <a:pt x="5240" y="2723"/>
                </a:lnTo>
                <a:lnTo>
                  <a:pt x="5234" y="2729"/>
                </a:lnTo>
                <a:lnTo>
                  <a:pt x="5222" y="2717"/>
                </a:lnTo>
                <a:lnTo>
                  <a:pt x="5216" y="2705"/>
                </a:lnTo>
                <a:lnTo>
                  <a:pt x="5222" y="2693"/>
                </a:lnTo>
                <a:lnTo>
                  <a:pt x="5240" y="2675"/>
                </a:lnTo>
                <a:lnTo>
                  <a:pt x="5246" y="2711"/>
                </a:lnTo>
                <a:close/>
                <a:moveTo>
                  <a:pt x="5216" y="2879"/>
                </a:moveTo>
                <a:lnTo>
                  <a:pt x="5168" y="2921"/>
                </a:lnTo>
                <a:lnTo>
                  <a:pt x="5186" y="2873"/>
                </a:lnTo>
                <a:lnTo>
                  <a:pt x="5204" y="2855"/>
                </a:lnTo>
                <a:lnTo>
                  <a:pt x="5216" y="2867"/>
                </a:lnTo>
                <a:lnTo>
                  <a:pt x="5216" y="2879"/>
                </a:lnTo>
                <a:close/>
                <a:moveTo>
                  <a:pt x="5210" y="2897"/>
                </a:moveTo>
                <a:lnTo>
                  <a:pt x="5192" y="2957"/>
                </a:lnTo>
                <a:lnTo>
                  <a:pt x="5162" y="2939"/>
                </a:lnTo>
                <a:lnTo>
                  <a:pt x="5210" y="2897"/>
                </a:lnTo>
                <a:close/>
                <a:moveTo>
                  <a:pt x="5120" y="3101"/>
                </a:moveTo>
                <a:lnTo>
                  <a:pt x="5102" y="3083"/>
                </a:lnTo>
                <a:lnTo>
                  <a:pt x="5114" y="3053"/>
                </a:lnTo>
                <a:lnTo>
                  <a:pt x="5144" y="3071"/>
                </a:lnTo>
                <a:lnTo>
                  <a:pt x="5120" y="3101"/>
                </a:lnTo>
                <a:close/>
                <a:moveTo>
                  <a:pt x="5096" y="3077"/>
                </a:moveTo>
                <a:lnTo>
                  <a:pt x="5048" y="3047"/>
                </a:lnTo>
                <a:lnTo>
                  <a:pt x="5054" y="3041"/>
                </a:lnTo>
                <a:lnTo>
                  <a:pt x="5066" y="3029"/>
                </a:lnTo>
                <a:lnTo>
                  <a:pt x="5108" y="3053"/>
                </a:lnTo>
                <a:lnTo>
                  <a:pt x="5096" y="3077"/>
                </a:lnTo>
                <a:close/>
                <a:moveTo>
                  <a:pt x="5042" y="3185"/>
                </a:moveTo>
                <a:lnTo>
                  <a:pt x="4994" y="3155"/>
                </a:lnTo>
                <a:lnTo>
                  <a:pt x="5048" y="3053"/>
                </a:lnTo>
                <a:lnTo>
                  <a:pt x="5090" y="3089"/>
                </a:lnTo>
                <a:lnTo>
                  <a:pt x="5060" y="3173"/>
                </a:lnTo>
                <a:lnTo>
                  <a:pt x="5042" y="3185"/>
                </a:lnTo>
                <a:close/>
                <a:moveTo>
                  <a:pt x="5018" y="3851"/>
                </a:moveTo>
                <a:lnTo>
                  <a:pt x="5102" y="3869"/>
                </a:lnTo>
                <a:lnTo>
                  <a:pt x="5090" y="3893"/>
                </a:lnTo>
                <a:lnTo>
                  <a:pt x="5012" y="3875"/>
                </a:lnTo>
                <a:lnTo>
                  <a:pt x="5018" y="3851"/>
                </a:lnTo>
                <a:close/>
                <a:moveTo>
                  <a:pt x="5006" y="3875"/>
                </a:moveTo>
                <a:lnTo>
                  <a:pt x="4958" y="3863"/>
                </a:lnTo>
                <a:lnTo>
                  <a:pt x="4970" y="3845"/>
                </a:lnTo>
                <a:lnTo>
                  <a:pt x="5006" y="3851"/>
                </a:lnTo>
                <a:lnTo>
                  <a:pt x="5006" y="3875"/>
                </a:lnTo>
                <a:close/>
                <a:moveTo>
                  <a:pt x="5108" y="3869"/>
                </a:moveTo>
                <a:lnTo>
                  <a:pt x="5174" y="3881"/>
                </a:lnTo>
                <a:lnTo>
                  <a:pt x="5174" y="3911"/>
                </a:lnTo>
                <a:lnTo>
                  <a:pt x="5102" y="3899"/>
                </a:lnTo>
                <a:lnTo>
                  <a:pt x="5108" y="3869"/>
                </a:lnTo>
                <a:close/>
                <a:moveTo>
                  <a:pt x="5102" y="3857"/>
                </a:moveTo>
                <a:lnTo>
                  <a:pt x="5018" y="3845"/>
                </a:lnTo>
                <a:lnTo>
                  <a:pt x="5036" y="3785"/>
                </a:lnTo>
                <a:lnTo>
                  <a:pt x="5108" y="3809"/>
                </a:lnTo>
                <a:lnTo>
                  <a:pt x="5102" y="3857"/>
                </a:lnTo>
                <a:close/>
                <a:moveTo>
                  <a:pt x="5120" y="3809"/>
                </a:moveTo>
                <a:lnTo>
                  <a:pt x="5126" y="3809"/>
                </a:lnTo>
                <a:lnTo>
                  <a:pt x="5114" y="3833"/>
                </a:lnTo>
                <a:lnTo>
                  <a:pt x="5120" y="3809"/>
                </a:lnTo>
                <a:close/>
                <a:moveTo>
                  <a:pt x="5012" y="3839"/>
                </a:moveTo>
                <a:lnTo>
                  <a:pt x="4976" y="3833"/>
                </a:lnTo>
                <a:lnTo>
                  <a:pt x="5006" y="3773"/>
                </a:lnTo>
                <a:lnTo>
                  <a:pt x="5024" y="3779"/>
                </a:lnTo>
                <a:lnTo>
                  <a:pt x="5012" y="3839"/>
                </a:lnTo>
                <a:close/>
                <a:moveTo>
                  <a:pt x="4964" y="3833"/>
                </a:moveTo>
                <a:lnTo>
                  <a:pt x="4922" y="3821"/>
                </a:lnTo>
                <a:lnTo>
                  <a:pt x="4946" y="3755"/>
                </a:lnTo>
                <a:lnTo>
                  <a:pt x="5000" y="3773"/>
                </a:lnTo>
                <a:lnTo>
                  <a:pt x="4964" y="3833"/>
                </a:lnTo>
                <a:close/>
                <a:moveTo>
                  <a:pt x="4796" y="3827"/>
                </a:moveTo>
                <a:lnTo>
                  <a:pt x="4724" y="3809"/>
                </a:lnTo>
                <a:lnTo>
                  <a:pt x="4718" y="3791"/>
                </a:lnTo>
                <a:lnTo>
                  <a:pt x="4802" y="3809"/>
                </a:lnTo>
                <a:lnTo>
                  <a:pt x="4796" y="3821"/>
                </a:lnTo>
                <a:lnTo>
                  <a:pt x="4796" y="3827"/>
                </a:lnTo>
                <a:close/>
                <a:moveTo>
                  <a:pt x="4143" y="2717"/>
                </a:moveTo>
                <a:lnTo>
                  <a:pt x="4107" y="2597"/>
                </a:lnTo>
                <a:lnTo>
                  <a:pt x="4203" y="2657"/>
                </a:lnTo>
                <a:lnTo>
                  <a:pt x="4203" y="2669"/>
                </a:lnTo>
                <a:lnTo>
                  <a:pt x="4155" y="2711"/>
                </a:lnTo>
                <a:lnTo>
                  <a:pt x="4143" y="2717"/>
                </a:lnTo>
                <a:close/>
                <a:moveTo>
                  <a:pt x="4209" y="2681"/>
                </a:moveTo>
                <a:lnTo>
                  <a:pt x="4209" y="2693"/>
                </a:lnTo>
                <a:lnTo>
                  <a:pt x="4179" y="2705"/>
                </a:lnTo>
                <a:lnTo>
                  <a:pt x="4209" y="2681"/>
                </a:lnTo>
                <a:close/>
                <a:moveTo>
                  <a:pt x="4215" y="2675"/>
                </a:moveTo>
                <a:lnTo>
                  <a:pt x="4215" y="2669"/>
                </a:lnTo>
                <a:lnTo>
                  <a:pt x="4239" y="2681"/>
                </a:lnTo>
                <a:lnTo>
                  <a:pt x="4215" y="2687"/>
                </a:lnTo>
                <a:lnTo>
                  <a:pt x="4215" y="2675"/>
                </a:lnTo>
                <a:close/>
                <a:moveTo>
                  <a:pt x="4347" y="2645"/>
                </a:moveTo>
                <a:lnTo>
                  <a:pt x="4371" y="2657"/>
                </a:lnTo>
                <a:lnTo>
                  <a:pt x="4371" y="2717"/>
                </a:lnTo>
                <a:lnTo>
                  <a:pt x="4347" y="2741"/>
                </a:lnTo>
                <a:lnTo>
                  <a:pt x="4341" y="2735"/>
                </a:lnTo>
                <a:lnTo>
                  <a:pt x="4335" y="2651"/>
                </a:lnTo>
                <a:lnTo>
                  <a:pt x="4347" y="2645"/>
                </a:lnTo>
                <a:close/>
                <a:moveTo>
                  <a:pt x="4335" y="2645"/>
                </a:moveTo>
                <a:lnTo>
                  <a:pt x="4329" y="2633"/>
                </a:lnTo>
                <a:lnTo>
                  <a:pt x="4341" y="2639"/>
                </a:lnTo>
                <a:lnTo>
                  <a:pt x="4335" y="2645"/>
                </a:lnTo>
                <a:close/>
                <a:moveTo>
                  <a:pt x="4910" y="2459"/>
                </a:moveTo>
                <a:lnTo>
                  <a:pt x="4970" y="2513"/>
                </a:lnTo>
                <a:lnTo>
                  <a:pt x="4952" y="2531"/>
                </a:lnTo>
                <a:lnTo>
                  <a:pt x="4850" y="2579"/>
                </a:lnTo>
                <a:lnTo>
                  <a:pt x="4820" y="2555"/>
                </a:lnTo>
                <a:lnTo>
                  <a:pt x="4850" y="2507"/>
                </a:lnTo>
                <a:lnTo>
                  <a:pt x="4910" y="2459"/>
                </a:lnTo>
                <a:close/>
                <a:moveTo>
                  <a:pt x="4868" y="2483"/>
                </a:moveTo>
                <a:lnTo>
                  <a:pt x="4892" y="2447"/>
                </a:lnTo>
                <a:lnTo>
                  <a:pt x="4904" y="2453"/>
                </a:lnTo>
                <a:lnTo>
                  <a:pt x="4868" y="2483"/>
                </a:lnTo>
                <a:close/>
                <a:moveTo>
                  <a:pt x="5282" y="2165"/>
                </a:moveTo>
                <a:lnTo>
                  <a:pt x="5294" y="2165"/>
                </a:lnTo>
                <a:lnTo>
                  <a:pt x="5318" y="2195"/>
                </a:lnTo>
                <a:lnTo>
                  <a:pt x="5276" y="2231"/>
                </a:lnTo>
                <a:lnTo>
                  <a:pt x="5282" y="2165"/>
                </a:lnTo>
                <a:lnTo>
                  <a:pt x="5282" y="2165"/>
                </a:lnTo>
                <a:close/>
                <a:moveTo>
                  <a:pt x="5420" y="2123"/>
                </a:moveTo>
                <a:lnTo>
                  <a:pt x="5414" y="2153"/>
                </a:lnTo>
                <a:lnTo>
                  <a:pt x="5402" y="2129"/>
                </a:lnTo>
                <a:lnTo>
                  <a:pt x="5402" y="2129"/>
                </a:lnTo>
                <a:lnTo>
                  <a:pt x="5420" y="2123"/>
                </a:lnTo>
                <a:close/>
                <a:moveTo>
                  <a:pt x="5420" y="2111"/>
                </a:moveTo>
                <a:lnTo>
                  <a:pt x="5426" y="2105"/>
                </a:lnTo>
                <a:lnTo>
                  <a:pt x="5420" y="2111"/>
                </a:lnTo>
                <a:lnTo>
                  <a:pt x="5420" y="2111"/>
                </a:lnTo>
                <a:close/>
                <a:moveTo>
                  <a:pt x="5354" y="2279"/>
                </a:moveTo>
                <a:lnTo>
                  <a:pt x="5318" y="2321"/>
                </a:lnTo>
                <a:lnTo>
                  <a:pt x="5324" y="2267"/>
                </a:lnTo>
                <a:lnTo>
                  <a:pt x="5348" y="2243"/>
                </a:lnTo>
                <a:lnTo>
                  <a:pt x="5360" y="2261"/>
                </a:lnTo>
                <a:lnTo>
                  <a:pt x="5354" y="2279"/>
                </a:lnTo>
                <a:close/>
                <a:moveTo>
                  <a:pt x="5276" y="2501"/>
                </a:moveTo>
                <a:lnTo>
                  <a:pt x="5276" y="2495"/>
                </a:lnTo>
                <a:lnTo>
                  <a:pt x="5282" y="2501"/>
                </a:lnTo>
                <a:lnTo>
                  <a:pt x="5276" y="2501"/>
                </a:lnTo>
                <a:close/>
                <a:moveTo>
                  <a:pt x="5240" y="2609"/>
                </a:moveTo>
                <a:lnTo>
                  <a:pt x="5222" y="2621"/>
                </a:lnTo>
                <a:lnTo>
                  <a:pt x="5234" y="2597"/>
                </a:lnTo>
                <a:lnTo>
                  <a:pt x="5240" y="2603"/>
                </a:lnTo>
                <a:lnTo>
                  <a:pt x="5240" y="2609"/>
                </a:lnTo>
                <a:close/>
                <a:moveTo>
                  <a:pt x="5216" y="2741"/>
                </a:moveTo>
                <a:lnTo>
                  <a:pt x="5192" y="2759"/>
                </a:lnTo>
                <a:lnTo>
                  <a:pt x="5210" y="2717"/>
                </a:lnTo>
                <a:lnTo>
                  <a:pt x="5210" y="2723"/>
                </a:lnTo>
                <a:lnTo>
                  <a:pt x="5216" y="2741"/>
                </a:lnTo>
                <a:close/>
                <a:moveTo>
                  <a:pt x="5222" y="2729"/>
                </a:moveTo>
                <a:lnTo>
                  <a:pt x="5222" y="2735"/>
                </a:lnTo>
                <a:lnTo>
                  <a:pt x="5222" y="2735"/>
                </a:lnTo>
                <a:lnTo>
                  <a:pt x="5222" y="2729"/>
                </a:lnTo>
                <a:close/>
                <a:moveTo>
                  <a:pt x="5180" y="2867"/>
                </a:moveTo>
                <a:lnTo>
                  <a:pt x="5132" y="2921"/>
                </a:lnTo>
                <a:lnTo>
                  <a:pt x="5114" y="2909"/>
                </a:lnTo>
                <a:lnTo>
                  <a:pt x="5162" y="2819"/>
                </a:lnTo>
                <a:lnTo>
                  <a:pt x="5192" y="2843"/>
                </a:lnTo>
                <a:lnTo>
                  <a:pt x="5180" y="2867"/>
                </a:lnTo>
                <a:close/>
                <a:moveTo>
                  <a:pt x="4892" y="3353"/>
                </a:moveTo>
                <a:lnTo>
                  <a:pt x="4880" y="3365"/>
                </a:lnTo>
                <a:lnTo>
                  <a:pt x="4808" y="3323"/>
                </a:lnTo>
                <a:lnTo>
                  <a:pt x="4826" y="3293"/>
                </a:lnTo>
                <a:lnTo>
                  <a:pt x="4868" y="3245"/>
                </a:lnTo>
                <a:lnTo>
                  <a:pt x="4922" y="3287"/>
                </a:lnTo>
                <a:lnTo>
                  <a:pt x="4892" y="3353"/>
                </a:lnTo>
                <a:close/>
                <a:moveTo>
                  <a:pt x="4928" y="3293"/>
                </a:moveTo>
                <a:lnTo>
                  <a:pt x="4940" y="3299"/>
                </a:lnTo>
                <a:lnTo>
                  <a:pt x="4910" y="3335"/>
                </a:lnTo>
                <a:lnTo>
                  <a:pt x="4928" y="3293"/>
                </a:lnTo>
                <a:close/>
                <a:moveTo>
                  <a:pt x="4862" y="3719"/>
                </a:moveTo>
                <a:lnTo>
                  <a:pt x="4850" y="3719"/>
                </a:lnTo>
                <a:lnTo>
                  <a:pt x="4868" y="3677"/>
                </a:lnTo>
                <a:lnTo>
                  <a:pt x="4886" y="3677"/>
                </a:lnTo>
                <a:lnTo>
                  <a:pt x="4862" y="3719"/>
                </a:lnTo>
                <a:close/>
                <a:moveTo>
                  <a:pt x="4892" y="3683"/>
                </a:moveTo>
                <a:lnTo>
                  <a:pt x="4952" y="3701"/>
                </a:lnTo>
                <a:lnTo>
                  <a:pt x="4940" y="3743"/>
                </a:lnTo>
                <a:lnTo>
                  <a:pt x="4868" y="3725"/>
                </a:lnTo>
                <a:lnTo>
                  <a:pt x="4892" y="3683"/>
                </a:lnTo>
                <a:close/>
                <a:moveTo>
                  <a:pt x="4856" y="3725"/>
                </a:moveTo>
                <a:lnTo>
                  <a:pt x="4820" y="3779"/>
                </a:lnTo>
                <a:lnTo>
                  <a:pt x="4844" y="3725"/>
                </a:lnTo>
                <a:lnTo>
                  <a:pt x="4856" y="3725"/>
                </a:lnTo>
                <a:close/>
                <a:moveTo>
                  <a:pt x="4838" y="3713"/>
                </a:moveTo>
                <a:lnTo>
                  <a:pt x="4742" y="3683"/>
                </a:lnTo>
                <a:lnTo>
                  <a:pt x="4760" y="3647"/>
                </a:lnTo>
                <a:lnTo>
                  <a:pt x="4856" y="3671"/>
                </a:lnTo>
                <a:lnTo>
                  <a:pt x="4838" y="3713"/>
                </a:lnTo>
                <a:close/>
                <a:moveTo>
                  <a:pt x="4640" y="3611"/>
                </a:moveTo>
                <a:lnTo>
                  <a:pt x="4652" y="3617"/>
                </a:lnTo>
                <a:lnTo>
                  <a:pt x="4628" y="3635"/>
                </a:lnTo>
                <a:lnTo>
                  <a:pt x="4628" y="3635"/>
                </a:lnTo>
                <a:lnTo>
                  <a:pt x="4628" y="3635"/>
                </a:lnTo>
                <a:lnTo>
                  <a:pt x="4640" y="3611"/>
                </a:lnTo>
                <a:close/>
                <a:moveTo>
                  <a:pt x="4622" y="3623"/>
                </a:moveTo>
                <a:lnTo>
                  <a:pt x="4616" y="3605"/>
                </a:lnTo>
                <a:lnTo>
                  <a:pt x="4634" y="3611"/>
                </a:lnTo>
                <a:lnTo>
                  <a:pt x="4622" y="3623"/>
                </a:lnTo>
                <a:close/>
                <a:moveTo>
                  <a:pt x="4646" y="3605"/>
                </a:moveTo>
                <a:lnTo>
                  <a:pt x="4688" y="3533"/>
                </a:lnTo>
                <a:lnTo>
                  <a:pt x="4712" y="3545"/>
                </a:lnTo>
                <a:lnTo>
                  <a:pt x="4658" y="3605"/>
                </a:lnTo>
                <a:lnTo>
                  <a:pt x="4646" y="3605"/>
                </a:lnTo>
                <a:close/>
                <a:moveTo>
                  <a:pt x="4383" y="3149"/>
                </a:moveTo>
                <a:lnTo>
                  <a:pt x="4383" y="3083"/>
                </a:lnTo>
                <a:lnTo>
                  <a:pt x="4418" y="3107"/>
                </a:lnTo>
                <a:lnTo>
                  <a:pt x="4389" y="3155"/>
                </a:lnTo>
                <a:lnTo>
                  <a:pt x="4383" y="3149"/>
                </a:lnTo>
                <a:close/>
                <a:moveTo>
                  <a:pt x="4383" y="3161"/>
                </a:moveTo>
                <a:lnTo>
                  <a:pt x="4383" y="3167"/>
                </a:lnTo>
                <a:lnTo>
                  <a:pt x="4383" y="3161"/>
                </a:lnTo>
                <a:lnTo>
                  <a:pt x="4383" y="3161"/>
                </a:lnTo>
                <a:close/>
                <a:moveTo>
                  <a:pt x="4359" y="3017"/>
                </a:moveTo>
                <a:lnTo>
                  <a:pt x="4371" y="3017"/>
                </a:lnTo>
                <a:lnTo>
                  <a:pt x="4365" y="3065"/>
                </a:lnTo>
                <a:lnTo>
                  <a:pt x="4359" y="3017"/>
                </a:lnTo>
                <a:close/>
                <a:moveTo>
                  <a:pt x="4353" y="2945"/>
                </a:moveTo>
                <a:lnTo>
                  <a:pt x="4347" y="2837"/>
                </a:lnTo>
                <a:lnTo>
                  <a:pt x="4371" y="2825"/>
                </a:lnTo>
                <a:lnTo>
                  <a:pt x="4371" y="2933"/>
                </a:lnTo>
                <a:lnTo>
                  <a:pt x="4359" y="2951"/>
                </a:lnTo>
                <a:lnTo>
                  <a:pt x="4353" y="2945"/>
                </a:lnTo>
                <a:close/>
                <a:moveTo>
                  <a:pt x="4341" y="2747"/>
                </a:moveTo>
                <a:lnTo>
                  <a:pt x="4341" y="2747"/>
                </a:lnTo>
                <a:lnTo>
                  <a:pt x="4341" y="2747"/>
                </a:lnTo>
                <a:lnTo>
                  <a:pt x="4341" y="2747"/>
                </a:lnTo>
                <a:close/>
                <a:moveTo>
                  <a:pt x="4335" y="2753"/>
                </a:moveTo>
                <a:lnTo>
                  <a:pt x="4299" y="2789"/>
                </a:lnTo>
                <a:lnTo>
                  <a:pt x="4287" y="2711"/>
                </a:lnTo>
                <a:lnTo>
                  <a:pt x="4329" y="2741"/>
                </a:lnTo>
                <a:lnTo>
                  <a:pt x="4335" y="2753"/>
                </a:lnTo>
                <a:close/>
                <a:moveTo>
                  <a:pt x="4347" y="2753"/>
                </a:moveTo>
                <a:lnTo>
                  <a:pt x="4371" y="2765"/>
                </a:lnTo>
                <a:lnTo>
                  <a:pt x="4371" y="2819"/>
                </a:lnTo>
                <a:lnTo>
                  <a:pt x="4347" y="2831"/>
                </a:lnTo>
                <a:lnTo>
                  <a:pt x="4341" y="2759"/>
                </a:lnTo>
                <a:lnTo>
                  <a:pt x="4347" y="2753"/>
                </a:lnTo>
                <a:close/>
                <a:moveTo>
                  <a:pt x="4850" y="2591"/>
                </a:moveTo>
                <a:lnTo>
                  <a:pt x="4874" y="2609"/>
                </a:lnTo>
                <a:lnTo>
                  <a:pt x="4778" y="2693"/>
                </a:lnTo>
                <a:lnTo>
                  <a:pt x="4736" y="2669"/>
                </a:lnTo>
                <a:lnTo>
                  <a:pt x="4760" y="2633"/>
                </a:lnTo>
                <a:lnTo>
                  <a:pt x="4850" y="2591"/>
                </a:lnTo>
                <a:close/>
                <a:moveTo>
                  <a:pt x="4772" y="2621"/>
                </a:moveTo>
                <a:lnTo>
                  <a:pt x="4814" y="2561"/>
                </a:lnTo>
                <a:lnTo>
                  <a:pt x="4844" y="2585"/>
                </a:lnTo>
                <a:lnTo>
                  <a:pt x="4772" y="2621"/>
                </a:lnTo>
                <a:close/>
                <a:moveTo>
                  <a:pt x="5330" y="2195"/>
                </a:moveTo>
                <a:lnTo>
                  <a:pt x="5378" y="2153"/>
                </a:lnTo>
                <a:lnTo>
                  <a:pt x="5366" y="2213"/>
                </a:lnTo>
                <a:lnTo>
                  <a:pt x="5348" y="2231"/>
                </a:lnTo>
                <a:lnTo>
                  <a:pt x="5330" y="2201"/>
                </a:lnTo>
                <a:lnTo>
                  <a:pt x="5330" y="2195"/>
                </a:lnTo>
                <a:close/>
                <a:moveTo>
                  <a:pt x="5396" y="2135"/>
                </a:moveTo>
                <a:lnTo>
                  <a:pt x="5408" y="2165"/>
                </a:lnTo>
                <a:lnTo>
                  <a:pt x="5378" y="2201"/>
                </a:lnTo>
                <a:lnTo>
                  <a:pt x="5390" y="2141"/>
                </a:lnTo>
                <a:lnTo>
                  <a:pt x="5396" y="2135"/>
                </a:lnTo>
                <a:close/>
                <a:moveTo>
                  <a:pt x="5342" y="2237"/>
                </a:moveTo>
                <a:lnTo>
                  <a:pt x="5330" y="2243"/>
                </a:lnTo>
                <a:lnTo>
                  <a:pt x="5330" y="2213"/>
                </a:lnTo>
                <a:lnTo>
                  <a:pt x="5342" y="2237"/>
                </a:lnTo>
                <a:close/>
                <a:moveTo>
                  <a:pt x="5330" y="2249"/>
                </a:moveTo>
                <a:lnTo>
                  <a:pt x="5324" y="2255"/>
                </a:lnTo>
                <a:lnTo>
                  <a:pt x="5324" y="2249"/>
                </a:lnTo>
                <a:lnTo>
                  <a:pt x="5330" y="2249"/>
                </a:lnTo>
                <a:close/>
                <a:moveTo>
                  <a:pt x="5318" y="2267"/>
                </a:moveTo>
                <a:lnTo>
                  <a:pt x="5276" y="2309"/>
                </a:lnTo>
                <a:lnTo>
                  <a:pt x="5276" y="2273"/>
                </a:lnTo>
                <a:lnTo>
                  <a:pt x="5318" y="2255"/>
                </a:lnTo>
                <a:lnTo>
                  <a:pt x="5318" y="2267"/>
                </a:lnTo>
                <a:close/>
                <a:moveTo>
                  <a:pt x="5282" y="2369"/>
                </a:moveTo>
                <a:lnTo>
                  <a:pt x="5276" y="2369"/>
                </a:lnTo>
                <a:lnTo>
                  <a:pt x="5276" y="2327"/>
                </a:lnTo>
                <a:lnTo>
                  <a:pt x="5294" y="2351"/>
                </a:lnTo>
                <a:lnTo>
                  <a:pt x="5282" y="2369"/>
                </a:lnTo>
                <a:close/>
                <a:moveTo>
                  <a:pt x="5060" y="3005"/>
                </a:moveTo>
                <a:lnTo>
                  <a:pt x="5054" y="3011"/>
                </a:lnTo>
                <a:lnTo>
                  <a:pt x="5006" y="2987"/>
                </a:lnTo>
                <a:lnTo>
                  <a:pt x="5066" y="2891"/>
                </a:lnTo>
                <a:lnTo>
                  <a:pt x="5102" y="2915"/>
                </a:lnTo>
                <a:lnTo>
                  <a:pt x="5060" y="3005"/>
                </a:lnTo>
                <a:close/>
                <a:moveTo>
                  <a:pt x="5114" y="2921"/>
                </a:moveTo>
                <a:lnTo>
                  <a:pt x="5126" y="2927"/>
                </a:lnTo>
                <a:lnTo>
                  <a:pt x="5084" y="2981"/>
                </a:lnTo>
                <a:lnTo>
                  <a:pt x="5114" y="2921"/>
                </a:lnTo>
                <a:close/>
                <a:moveTo>
                  <a:pt x="4784" y="3563"/>
                </a:moveTo>
                <a:lnTo>
                  <a:pt x="4730" y="3539"/>
                </a:lnTo>
                <a:lnTo>
                  <a:pt x="4772" y="3491"/>
                </a:lnTo>
                <a:lnTo>
                  <a:pt x="4814" y="3509"/>
                </a:lnTo>
                <a:lnTo>
                  <a:pt x="4796" y="3539"/>
                </a:lnTo>
                <a:lnTo>
                  <a:pt x="4784" y="3563"/>
                </a:lnTo>
                <a:close/>
                <a:moveTo>
                  <a:pt x="4778" y="3485"/>
                </a:moveTo>
                <a:lnTo>
                  <a:pt x="4808" y="3461"/>
                </a:lnTo>
                <a:lnTo>
                  <a:pt x="4832" y="3473"/>
                </a:lnTo>
                <a:lnTo>
                  <a:pt x="4820" y="3503"/>
                </a:lnTo>
                <a:lnTo>
                  <a:pt x="4778" y="3485"/>
                </a:lnTo>
                <a:close/>
                <a:moveTo>
                  <a:pt x="4526" y="3395"/>
                </a:moveTo>
                <a:lnTo>
                  <a:pt x="4574" y="3347"/>
                </a:lnTo>
                <a:lnTo>
                  <a:pt x="4634" y="3377"/>
                </a:lnTo>
                <a:lnTo>
                  <a:pt x="4598" y="3419"/>
                </a:lnTo>
                <a:lnTo>
                  <a:pt x="4526" y="3395"/>
                </a:lnTo>
                <a:lnTo>
                  <a:pt x="4526" y="3395"/>
                </a:lnTo>
                <a:close/>
                <a:moveTo>
                  <a:pt x="4412" y="2681"/>
                </a:moveTo>
                <a:lnTo>
                  <a:pt x="4526" y="2741"/>
                </a:lnTo>
                <a:lnTo>
                  <a:pt x="4424" y="2789"/>
                </a:lnTo>
                <a:lnTo>
                  <a:pt x="4401" y="2777"/>
                </a:lnTo>
                <a:lnTo>
                  <a:pt x="4412" y="2681"/>
                </a:lnTo>
                <a:lnTo>
                  <a:pt x="4412" y="2681"/>
                </a:lnTo>
                <a:close/>
                <a:moveTo>
                  <a:pt x="4592" y="2717"/>
                </a:moveTo>
                <a:lnTo>
                  <a:pt x="4658" y="2765"/>
                </a:lnTo>
                <a:lnTo>
                  <a:pt x="4640" y="2795"/>
                </a:lnTo>
                <a:lnTo>
                  <a:pt x="4550" y="2747"/>
                </a:lnTo>
                <a:lnTo>
                  <a:pt x="4574" y="2729"/>
                </a:lnTo>
                <a:lnTo>
                  <a:pt x="4592" y="2717"/>
                </a:lnTo>
                <a:close/>
                <a:moveTo>
                  <a:pt x="5222" y="2399"/>
                </a:moveTo>
                <a:lnTo>
                  <a:pt x="5210" y="2405"/>
                </a:lnTo>
                <a:lnTo>
                  <a:pt x="5204" y="2399"/>
                </a:lnTo>
                <a:lnTo>
                  <a:pt x="5222" y="2375"/>
                </a:lnTo>
                <a:lnTo>
                  <a:pt x="5222" y="2399"/>
                </a:lnTo>
                <a:close/>
                <a:moveTo>
                  <a:pt x="5234" y="2369"/>
                </a:moveTo>
                <a:lnTo>
                  <a:pt x="5270" y="2327"/>
                </a:lnTo>
                <a:lnTo>
                  <a:pt x="5270" y="2375"/>
                </a:lnTo>
                <a:lnTo>
                  <a:pt x="5234" y="2393"/>
                </a:lnTo>
                <a:lnTo>
                  <a:pt x="5234" y="2369"/>
                </a:lnTo>
                <a:close/>
                <a:moveTo>
                  <a:pt x="5192" y="2567"/>
                </a:moveTo>
                <a:lnTo>
                  <a:pt x="5174" y="2591"/>
                </a:lnTo>
                <a:lnTo>
                  <a:pt x="5126" y="2633"/>
                </a:lnTo>
                <a:lnTo>
                  <a:pt x="5102" y="2609"/>
                </a:lnTo>
                <a:lnTo>
                  <a:pt x="5138" y="2561"/>
                </a:lnTo>
                <a:lnTo>
                  <a:pt x="5174" y="2537"/>
                </a:lnTo>
                <a:lnTo>
                  <a:pt x="5186" y="2555"/>
                </a:lnTo>
                <a:lnTo>
                  <a:pt x="5192" y="2567"/>
                </a:lnTo>
                <a:close/>
                <a:moveTo>
                  <a:pt x="5108" y="2795"/>
                </a:moveTo>
                <a:lnTo>
                  <a:pt x="5042" y="2861"/>
                </a:lnTo>
                <a:lnTo>
                  <a:pt x="5012" y="2843"/>
                </a:lnTo>
                <a:lnTo>
                  <a:pt x="5072" y="2753"/>
                </a:lnTo>
                <a:lnTo>
                  <a:pt x="5114" y="2789"/>
                </a:lnTo>
                <a:lnTo>
                  <a:pt x="5108" y="2795"/>
                </a:lnTo>
                <a:close/>
                <a:moveTo>
                  <a:pt x="4988" y="2999"/>
                </a:moveTo>
                <a:lnTo>
                  <a:pt x="4946" y="2969"/>
                </a:lnTo>
                <a:lnTo>
                  <a:pt x="4952" y="2969"/>
                </a:lnTo>
                <a:lnTo>
                  <a:pt x="4994" y="2993"/>
                </a:lnTo>
                <a:lnTo>
                  <a:pt x="4988" y="2999"/>
                </a:lnTo>
                <a:close/>
                <a:moveTo>
                  <a:pt x="5000" y="2993"/>
                </a:moveTo>
                <a:lnTo>
                  <a:pt x="5048" y="3023"/>
                </a:lnTo>
                <a:lnTo>
                  <a:pt x="5036" y="3035"/>
                </a:lnTo>
                <a:lnTo>
                  <a:pt x="4994" y="3005"/>
                </a:lnTo>
                <a:lnTo>
                  <a:pt x="5000" y="2993"/>
                </a:lnTo>
                <a:close/>
                <a:moveTo>
                  <a:pt x="4874" y="3197"/>
                </a:moveTo>
                <a:lnTo>
                  <a:pt x="4856" y="3215"/>
                </a:lnTo>
                <a:lnTo>
                  <a:pt x="4778" y="3173"/>
                </a:lnTo>
                <a:lnTo>
                  <a:pt x="4850" y="3071"/>
                </a:lnTo>
                <a:lnTo>
                  <a:pt x="4922" y="3119"/>
                </a:lnTo>
                <a:lnTo>
                  <a:pt x="4874" y="3197"/>
                </a:lnTo>
                <a:close/>
                <a:moveTo>
                  <a:pt x="4928" y="3119"/>
                </a:moveTo>
                <a:lnTo>
                  <a:pt x="4946" y="3131"/>
                </a:lnTo>
                <a:lnTo>
                  <a:pt x="4892" y="3179"/>
                </a:lnTo>
                <a:lnTo>
                  <a:pt x="4928" y="3119"/>
                </a:lnTo>
                <a:close/>
                <a:moveTo>
                  <a:pt x="4742" y="3419"/>
                </a:moveTo>
                <a:lnTo>
                  <a:pt x="4724" y="3413"/>
                </a:lnTo>
                <a:lnTo>
                  <a:pt x="4784" y="3341"/>
                </a:lnTo>
                <a:lnTo>
                  <a:pt x="4790" y="3341"/>
                </a:lnTo>
                <a:lnTo>
                  <a:pt x="4742" y="3419"/>
                </a:lnTo>
                <a:close/>
                <a:moveTo>
                  <a:pt x="4796" y="3347"/>
                </a:moveTo>
                <a:lnTo>
                  <a:pt x="4868" y="3377"/>
                </a:lnTo>
                <a:lnTo>
                  <a:pt x="4802" y="3449"/>
                </a:lnTo>
                <a:lnTo>
                  <a:pt x="4754" y="3425"/>
                </a:lnTo>
                <a:lnTo>
                  <a:pt x="4796" y="3347"/>
                </a:lnTo>
                <a:close/>
                <a:moveTo>
                  <a:pt x="4562" y="3281"/>
                </a:moveTo>
                <a:lnTo>
                  <a:pt x="4592" y="3257"/>
                </a:lnTo>
                <a:lnTo>
                  <a:pt x="4634" y="3275"/>
                </a:lnTo>
                <a:lnTo>
                  <a:pt x="4574" y="3335"/>
                </a:lnTo>
                <a:lnTo>
                  <a:pt x="4532" y="3317"/>
                </a:lnTo>
                <a:lnTo>
                  <a:pt x="4562" y="3281"/>
                </a:lnTo>
                <a:close/>
                <a:moveTo>
                  <a:pt x="4526" y="3311"/>
                </a:moveTo>
                <a:lnTo>
                  <a:pt x="4520" y="3311"/>
                </a:lnTo>
                <a:lnTo>
                  <a:pt x="4532" y="3305"/>
                </a:lnTo>
                <a:lnTo>
                  <a:pt x="4526" y="3311"/>
                </a:lnTo>
                <a:close/>
                <a:moveTo>
                  <a:pt x="4454" y="2999"/>
                </a:moveTo>
                <a:lnTo>
                  <a:pt x="4478" y="2981"/>
                </a:lnTo>
                <a:lnTo>
                  <a:pt x="4496" y="2999"/>
                </a:lnTo>
                <a:lnTo>
                  <a:pt x="4484" y="3017"/>
                </a:lnTo>
                <a:lnTo>
                  <a:pt x="4454" y="2999"/>
                </a:lnTo>
                <a:close/>
                <a:moveTo>
                  <a:pt x="4478" y="3023"/>
                </a:moveTo>
                <a:lnTo>
                  <a:pt x="4436" y="3083"/>
                </a:lnTo>
                <a:lnTo>
                  <a:pt x="4424" y="3029"/>
                </a:lnTo>
                <a:lnTo>
                  <a:pt x="4448" y="3011"/>
                </a:lnTo>
                <a:lnTo>
                  <a:pt x="4478" y="3023"/>
                </a:lnTo>
                <a:close/>
                <a:moveTo>
                  <a:pt x="4383" y="2963"/>
                </a:moveTo>
                <a:lnTo>
                  <a:pt x="4383" y="2933"/>
                </a:lnTo>
                <a:lnTo>
                  <a:pt x="4395" y="2921"/>
                </a:lnTo>
                <a:lnTo>
                  <a:pt x="4395" y="2921"/>
                </a:lnTo>
                <a:lnTo>
                  <a:pt x="4407" y="2975"/>
                </a:lnTo>
                <a:lnTo>
                  <a:pt x="4383" y="2963"/>
                </a:lnTo>
                <a:lnTo>
                  <a:pt x="4383" y="2963"/>
                </a:lnTo>
                <a:close/>
                <a:moveTo>
                  <a:pt x="5090" y="2615"/>
                </a:moveTo>
                <a:lnTo>
                  <a:pt x="5012" y="2705"/>
                </a:lnTo>
                <a:lnTo>
                  <a:pt x="4964" y="2663"/>
                </a:lnTo>
                <a:lnTo>
                  <a:pt x="5072" y="2603"/>
                </a:lnTo>
                <a:lnTo>
                  <a:pt x="5090" y="2615"/>
                </a:lnTo>
                <a:close/>
                <a:moveTo>
                  <a:pt x="5078" y="2597"/>
                </a:moveTo>
                <a:lnTo>
                  <a:pt x="5120" y="2573"/>
                </a:lnTo>
                <a:lnTo>
                  <a:pt x="5090" y="2609"/>
                </a:lnTo>
                <a:lnTo>
                  <a:pt x="5078" y="2597"/>
                </a:lnTo>
                <a:close/>
                <a:moveTo>
                  <a:pt x="4401" y="2921"/>
                </a:moveTo>
                <a:lnTo>
                  <a:pt x="4401" y="2915"/>
                </a:lnTo>
                <a:lnTo>
                  <a:pt x="4466" y="2831"/>
                </a:lnTo>
                <a:lnTo>
                  <a:pt x="4562" y="2891"/>
                </a:lnTo>
                <a:lnTo>
                  <a:pt x="4454" y="2957"/>
                </a:lnTo>
                <a:lnTo>
                  <a:pt x="4401" y="2921"/>
                </a:lnTo>
                <a:close/>
                <a:moveTo>
                  <a:pt x="4442" y="2957"/>
                </a:moveTo>
                <a:lnTo>
                  <a:pt x="4412" y="2975"/>
                </a:lnTo>
                <a:lnTo>
                  <a:pt x="4407" y="2933"/>
                </a:lnTo>
                <a:lnTo>
                  <a:pt x="4442" y="2957"/>
                </a:lnTo>
                <a:close/>
                <a:moveTo>
                  <a:pt x="4383" y="2909"/>
                </a:moveTo>
                <a:lnTo>
                  <a:pt x="4383" y="2885"/>
                </a:lnTo>
                <a:lnTo>
                  <a:pt x="4389" y="2909"/>
                </a:lnTo>
                <a:lnTo>
                  <a:pt x="4389" y="2909"/>
                </a:lnTo>
                <a:lnTo>
                  <a:pt x="4383" y="2909"/>
                </a:lnTo>
                <a:close/>
                <a:moveTo>
                  <a:pt x="4383" y="2921"/>
                </a:moveTo>
                <a:lnTo>
                  <a:pt x="4383" y="2921"/>
                </a:lnTo>
                <a:lnTo>
                  <a:pt x="4383" y="2915"/>
                </a:lnTo>
                <a:lnTo>
                  <a:pt x="4383" y="2921"/>
                </a:lnTo>
                <a:close/>
                <a:moveTo>
                  <a:pt x="4389" y="2873"/>
                </a:moveTo>
                <a:lnTo>
                  <a:pt x="4454" y="2819"/>
                </a:lnTo>
                <a:lnTo>
                  <a:pt x="4460" y="2825"/>
                </a:lnTo>
                <a:lnTo>
                  <a:pt x="4401" y="2903"/>
                </a:lnTo>
                <a:lnTo>
                  <a:pt x="4389" y="2873"/>
                </a:lnTo>
                <a:close/>
                <a:moveTo>
                  <a:pt x="4466" y="2813"/>
                </a:moveTo>
                <a:lnTo>
                  <a:pt x="4478" y="2807"/>
                </a:lnTo>
                <a:lnTo>
                  <a:pt x="4466" y="2819"/>
                </a:lnTo>
                <a:lnTo>
                  <a:pt x="4466" y="2813"/>
                </a:lnTo>
                <a:close/>
                <a:moveTo>
                  <a:pt x="4922" y="2957"/>
                </a:moveTo>
                <a:lnTo>
                  <a:pt x="4886" y="3005"/>
                </a:lnTo>
                <a:lnTo>
                  <a:pt x="4832" y="3053"/>
                </a:lnTo>
                <a:lnTo>
                  <a:pt x="4778" y="3017"/>
                </a:lnTo>
                <a:lnTo>
                  <a:pt x="4856" y="2915"/>
                </a:lnTo>
                <a:lnTo>
                  <a:pt x="4880" y="2927"/>
                </a:lnTo>
                <a:lnTo>
                  <a:pt x="4922" y="2957"/>
                </a:lnTo>
                <a:close/>
                <a:moveTo>
                  <a:pt x="4910" y="2987"/>
                </a:moveTo>
                <a:lnTo>
                  <a:pt x="4928" y="2963"/>
                </a:lnTo>
                <a:lnTo>
                  <a:pt x="4934" y="2969"/>
                </a:lnTo>
                <a:lnTo>
                  <a:pt x="4910" y="2987"/>
                </a:lnTo>
                <a:close/>
                <a:moveTo>
                  <a:pt x="4730" y="3143"/>
                </a:moveTo>
                <a:lnTo>
                  <a:pt x="4832" y="3059"/>
                </a:lnTo>
                <a:lnTo>
                  <a:pt x="4838" y="3065"/>
                </a:lnTo>
                <a:lnTo>
                  <a:pt x="4748" y="3155"/>
                </a:lnTo>
                <a:lnTo>
                  <a:pt x="4730" y="3143"/>
                </a:lnTo>
                <a:close/>
                <a:moveTo>
                  <a:pt x="4724" y="3137"/>
                </a:moveTo>
                <a:lnTo>
                  <a:pt x="4694" y="3119"/>
                </a:lnTo>
                <a:lnTo>
                  <a:pt x="4772" y="3023"/>
                </a:lnTo>
                <a:lnTo>
                  <a:pt x="4826" y="3059"/>
                </a:lnTo>
                <a:lnTo>
                  <a:pt x="4724" y="3137"/>
                </a:lnTo>
                <a:close/>
                <a:moveTo>
                  <a:pt x="4694" y="3131"/>
                </a:moveTo>
                <a:lnTo>
                  <a:pt x="4688" y="3125"/>
                </a:lnTo>
                <a:lnTo>
                  <a:pt x="4688" y="3125"/>
                </a:lnTo>
                <a:lnTo>
                  <a:pt x="4694" y="3131"/>
                </a:lnTo>
                <a:close/>
                <a:moveTo>
                  <a:pt x="4832" y="2903"/>
                </a:moveTo>
                <a:lnTo>
                  <a:pt x="4844" y="2909"/>
                </a:lnTo>
                <a:lnTo>
                  <a:pt x="4766" y="3011"/>
                </a:lnTo>
                <a:lnTo>
                  <a:pt x="4730" y="2987"/>
                </a:lnTo>
                <a:lnTo>
                  <a:pt x="4820" y="2909"/>
                </a:lnTo>
                <a:lnTo>
                  <a:pt x="4832" y="2903"/>
                </a:lnTo>
                <a:close/>
                <a:moveTo>
                  <a:pt x="4724" y="2981"/>
                </a:moveTo>
                <a:lnTo>
                  <a:pt x="4718" y="2981"/>
                </a:lnTo>
                <a:lnTo>
                  <a:pt x="4754" y="2957"/>
                </a:lnTo>
                <a:lnTo>
                  <a:pt x="4724" y="2981"/>
                </a:lnTo>
                <a:close/>
                <a:moveTo>
                  <a:pt x="4718" y="2987"/>
                </a:moveTo>
                <a:lnTo>
                  <a:pt x="4622" y="3071"/>
                </a:lnTo>
                <a:lnTo>
                  <a:pt x="4604" y="3059"/>
                </a:lnTo>
                <a:lnTo>
                  <a:pt x="4712" y="2981"/>
                </a:lnTo>
                <a:lnTo>
                  <a:pt x="4718" y="2987"/>
                </a:lnTo>
                <a:close/>
                <a:moveTo>
                  <a:pt x="4724" y="2993"/>
                </a:moveTo>
                <a:lnTo>
                  <a:pt x="4760" y="3017"/>
                </a:lnTo>
                <a:lnTo>
                  <a:pt x="4688" y="3113"/>
                </a:lnTo>
                <a:lnTo>
                  <a:pt x="4628" y="3077"/>
                </a:lnTo>
                <a:lnTo>
                  <a:pt x="4724" y="2993"/>
                </a:lnTo>
                <a:close/>
                <a:moveTo>
                  <a:pt x="4844" y="2891"/>
                </a:moveTo>
                <a:lnTo>
                  <a:pt x="4886" y="2861"/>
                </a:lnTo>
                <a:lnTo>
                  <a:pt x="4856" y="2903"/>
                </a:lnTo>
                <a:lnTo>
                  <a:pt x="4844" y="2891"/>
                </a:lnTo>
                <a:close/>
                <a:moveTo>
                  <a:pt x="4880" y="2855"/>
                </a:moveTo>
                <a:lnTo>
                  <a:pt x="4916" y="2825"/>
                </a:lnTo>
                <a:lnTo>
                  <a:pt x="4904" y="2837"/>
                </a:lnTo>
                <a:lnTo>
                  <a:pt x="4880" y="2855"/>
                </a:lnTo>
                <a:close/>
                <a:moveTo>
                  <a:pt x="4832" y="2885"/>
                </a:moveTo>
                <a:lnTo>
                  <a:pt x="4784" y="2849"/>
                </a:lnTo>
                <a:lnTo>
                  <a:pt x="4868" y="2759"/>
                </a:lnTo>
                <a:lnTo>
                  <a:pt x="4928" y="2801"/>
                </a:lnTo>
                <a:lnTo>
                  <a:pt x="4832" y="2885"/>
                </a:lnTo>
                <a:close/>
                <a:moveTo>
                  <a:pt x="4826" y="2891"/>
                </a:moveTo>
                <a:lnTo>
                  <a:pt x="4826" y="2891"/>
                </a:lnTo>
                <a:lnTo>
                  <a:pt x="4772" y="2861"/>
                </a:lnTo>
                <a:lnTo>
                  <a:pt x="4778" y="2855"/>
                </a:lnTo>
                <a:lnTo>
                  <a:pt x="4826" y="2891"/>
                </a:lnTo>
                <a:close/>
                <a:moveTo>
                  <a:pt x="4820" y="2897"/>
                </a:moveTo>
                <a:lnTo>
                  <a:pt x="4814" y="2903"/>
                </a:lnTo>
                <a:lnTo>
                  <a:pt x="4712" y="2975"/>
                </a:lnTo>
                <a:lnTo>
                  <a:pt x="4682" y="2957"/>
                </a:lnTo>
                <a:lnTo>
                  <a:pt x="4766" y="2867"/>
                </a:lnTo>
                <a:lnTo>
                  <a:pt x="4820" y="2897"/>
                </a:lnTo>
                <a:close/>
                <a:moveTo>
                  <a:pt x="4676" y="2951"/>
                </a:moveTo>
                <a:lnTo>
                  <a:pt x="4580" y="2891"/>
                </a:lnTo>
                <a:lnTo>
                  <a:pt x="4586" y="2885"/>
                </a:lnTo>
                <a:lnTo>
                  <a:pt x="4688" y="2825"/>
                </a:lnTo>
                <a:lnTo>
                  <a:pt x="4760" y="2867"/>
                </a:lnTo>
                <a:lnTo>
                  <a:pt x="4676" y="2951"/>
                </a:lnTo>
                <a:close/>
                <a:moveTo>
                  <a:pt x="4538" y="2915"/>
                </a:moveTo>
                <a:lnTo>
                  <a:pt x="4478" y="2969"/>
                </a:lnTo>
                <a:lnTo>
                  <a:pt x="4460" y="2957"/>
                </a:lnTo>
                <a:lnTo>
                  <a:pt x="4538" y="2915"/>
                </a:lnTo>
                <a:close/>
                <a:moveTo>
                  <a:pt x="4568" y="2903"/>
                </a:moveTo>
                <a:lnTo>
                  <a:pt x="4502" y="2987"/>
                </a:lnTo>
                <a:lnTo>
                  <a:pt x="4484" y="2975"/>
                </a:lnTo>
                <a:lnTo>
                  <a:pt x="4568" y="2903"/>
                </a:lnTo>
                <a:close/>
                <a:moveTo>
                  <a:pt x="4580" y="2897"/>
                </a:moveTo>
                <a:lnTo>
                  <a:pt x="4670" y="2957"/>
                </a:lnTo>
                <a:lnTo>
                  <a:pt x="4586" y="3047"/>
                </a:lnTo>
                <a:lnTo>
                  <a:pt x="4514" y="2993"/>
                </a:lnTo>
                <a:lnTo>
                  <a:pt x="4580" y="2897"/>
                </a:lnTo>
                <a:close/>
                <a:moveTo>
                  <a:pt x="4676" y="2963"/>
                </a:moveTo>
                <a:lnTo>
                  <a:pt x="4706" y="2981"/>
                </a:lnTo>
                <a:lnTo>
                  <a:pt x="4598" y="3053"/>
                </a:lnTo>
                <a:lnTo>
                  <a:pt x="4598" y="3053"/>
                </a:lnTo>
                <a:lnTo>
                  <a:pt x="4676" y="2963"/>
                </a:lnTo>
                <a:close/>
                <a:moveTo>
                  <a:pt x="4592" y="3059"/>
                </a:moveTo>
                <a:lnTo>
                  <a:pt x="4586" y="3059"/>
                </a:lnTo>
                <a:lnTo>
                  <a:pt x="4592" y="3059"/>
                </a:lnTo>
                <a:lnTo>
                  <a:pt x="4592" y="3059"/>
                </a:lnTo>
                <a:close/>
                <a:moveTo>
                  <a:pt x="4598" y="3065"/>
                </a:moveTo>
                <a:lnTo>
                  <a:pt x="4616" y="3077"/>
                </a:lnTo>
                <a:lnTo>
                  <a:pt x="4604" y="3083"/>
                </a:lnTo>
                <a:lnTo>
                  <a:pt x="4586" y="3071"/>
                </a:lnTo>
                <a:lnTo>
                  <a:pt x="4598" y="3065"/>
                </a:lnTo>
                <a:close/>
                <a:moveTo>
                  <a:pt x="4622" y="3083"/>
                </a:moveTo>
                <a:lnTo>
                  <a:pt x="4682" y="3119"/>
                </a:lnTo>
                <a:lnTo>
                  <a:pt x="4676" y="3119"/>
                </a:lnTo>
                <a:lnTo>
                  <a:pt x="4616" y="3089"/>
                </a:lnTo>
                <a:lnTo>
                  <a:pt x="4622" y="3083"/>
                </a:lnTo>
                <a:close/>
                <a:moveTo>
                  <a:pt x="4676" y="3131"/>
                </a:moveTo>
                <a:lnTo>
                  <a:pt x="4610" y="3209"/>
                </a:lnTo>
                <a:lnTo>
                  <a:pt x="4532" y="3161"/>
                </a:lnTo>
                <a:lnTo>
                  <a:pt x="4610" y="3095"/>
                </a:lnTo>
                <a:lnTo>
                  <a:pt x="4676" y="3131"/>
                </a:lnTo>
                <a:close/>
                <a:moveTo>
                  <a:pt x="4682" y="3131"/>
                </a:moveTo>
                <a:lnTo>
                  <a:pt x="4712" y="3149"/>
                </a:lnTo>
                <a:lnTo>
                  <a:pt x="4628" y="3215"/>
                </a:lnTo>
                <a:lnTo>
                  <a:pt x="4616" y="3209"/>
                </a:lnTo>
                <a:lnTo>
                  <a:pt x="4682" y="3131"/>
                </a:lnTo>
                <a:close/>
                <a:moveTo>
                  <a:pt x="4718" y="3155"/>
                </a:moveTo>
                <a:lnTo>
                  <a:pt x="4742" y="3167"/>
                </a:lnTo>
                <a:lnTo>
                  <a:pt x="4664" y="3239"/>
                </a:lnTo>
                <a:lnTo>
                  <a:pt x="4634" y="3221"/>
                </a:lnTo>
                <a:lnTo>
                  <a:pt x="4718" y="3155"/>
                </a:lnTo>
                <a:close/>
                <a:moveTo>
                  <a:pt x="4658" y="3245"/>
                </a:moveTo>
                <a:lnTo>
                  <a:pt x="4640" y="3269"/>
                </a:lnTo>
                <a:lnTo>
                  <a:pt x="4598" y="3251"/>
                </a:lnTo>
                <a:lnTo>
                  <a:pt x="4628" y="3227"/>
                </a:lnTo>
                <a:lnTo>
                  <a:pt x="4658" y="3245"/>
                </a:lnTo>
                <a:close/>
                <a:moveTo>
                  <a:pt x="4670" y="3251"/>
                </a:moveTo>
                <a:lnTo>
                  <a:pt x="4706" y="3269"/>
                </a:lnTo>
                <a:lnTo>
                  <a:pt x="4694" y="3287"/>
                </a:lnTo>
                <a:lnTo>
                  <a:pt x="4646" y="3269"/>
                </a:lnTo>
                <a:lnTo>
                  <a:pt x="4670" y="3251"/>
                </a:lnTo>
                <a:close/>
                <a:moveTo>
                  <a:pt x="4676" y="3245"/>
                </a:moveTo>
                <a:lnTo>
                  <a:pt x="4748" y="3167"/>
                </a:lnTo>
                <a:lnTo>
                  <a:pt x="4766" y="3179"/>
                </a:lnTo>
                <a:lnTo>
                  <a:pt x="4766" y="3179"/>
                </a:lnTo>
                <a:lnTo>
                  <a:pt x="4706" y="3263"/>
                </a:lnTo>
                <a:lnTo>
                  <a:pt x="4676" y="3245"/>
                </a:lnTo>
                <a:close/>
                <a:moveTo>
                  <a:pt x="4772" y="3173"/>
                </a:moveTo>
                <a:lnTo>
                  <a:pt x="4760" y="3161"/>
                </a:lnTo>
                <a:lnTo>
                  <a:pt x="4832" y="3089"/>
                </a:lnTo>
                <a:lnTo>
                  <a:pt x="4772" y="3173"/>
                </a:lnTo>
                <a:lnTo>
                  <a:pt x="4772" y="3173"/>
                </a:lnTo>
                <a:close/>
                <a:moveTo>
                  <a:pt x="4844" y="3059"/>
                </a:moveTo>
                <a:lnTo>
                  <a:pt x="4838" y="3053"/>
                </a:lnTo>
                <a:lnTo>
                  <a:pt x="4868" y="3029"/>
                </a:lnTo>
                <a:lnTo>
                  <a:pt x="4862" y="3047"/>
                </a:lnTo>
                <a:lnTo>
                  <a:pt x="4844" y="3059"/>
                </a:lnTo>
                <a:close/>
                <a:moveTo>
                  <a:pt x="4940" y="2963"/>
                </a:moveTo>
                <a:lnTo>
                  <a:pt x="4934" y="2957"/>
                </a:lnTo>
                <a:lnTo>
                  <a:pt x="4934" y="2957"/>
                </a:lnTo>
                <a:lnTo>
                  <a:pt x="4940" y="2963"/>
                </a:lnTo>
                <a:lnTo>
                  <a:pt x="4940" y="2963"/>
                </a:lnTo>
                <a:close/>
                <a:moveTo>
                  <a:pt x="4880" y="2921"/>
                </a:moveTo>
                <a:lnTo>
                  <a:pt x="4862" y="2909"/>
                </a:lnTo>
                <a:lnTo>
                  <a:pt x="4910" y="2843"/>
                </a:lnTo>
                <a:lnTo>
                  <a:pt x="4952" y="2819"/>
                </a:lnTo>
                <a:lnTo>
                  <a:pt x="4994" y="2843"/>
                </a:lnTo>
                <a:lnTo>
                  <a:pt x="4928" y="2945"/>
                </a:lnTo>
                <a:lnTo>
                  <a:pt x="4880" y="2921"/>
                </a:lnTo>
                <a:close/>
                <a:moveTo>
                  <a:pt x="4928" y="2819"/>
                </a:moveTo>
                <a:lnTo>
                  <a:pt x="4940" y="2807"/>
                </a:lnTo>
                <a:lnTo>
                  <a:pt x="4946" y="2813"/>
                </a:lnTo>
                <a:lnTo>
                  <a:pt x="4928" y="2819"/>
                </a:lnTo>
                <a:close/>
                <a:moveTo>
                  <a:pt x="4946" y="2801"/>
                </a:moveTo>
                <a:lnTo>
                  <a:pt x="4958" y="2789"/>
                </a:lnTo>
                <a:lnTo>
                  <a:pt x="5030" y="2723"/>
                </a:lnTo>
                <a:lnTo>
                  <a:pt x="5048" y="2741"/>
                </a:lnTo>
                <a:lnTo>
                  <a:pt x="4952" y="2807"/>
                </a:lnTo>
                <a:lnTo>
                  <a:pt x="4946" y="2801"/>
                </a:lnTo>
                <a:close/>
                <a:moveTo>
                  <a:pt x="4988" y="2753"/>
                </a:moveTo>
                <a:lnTo>
                  <a:pt x="5018" y="2717"/>
                </a:lnTo>
                <a:lnTo>
                  <a:pt x="5024" y="2723"/>
                </a:lnTo>
                <a:lnTo>
                  <a:pt x="4988" y="2753"/>
                </a:lnTo>
                <a:close/>
                <a:moveTo>
                  <a:pt x="5024" y="2711"/>
                </a:moveTo>
                <a:lnTo>
                  <a:pt x="5096" y="2621"/>
                </a:lnTo>
                <a:lnTo>
                  <a:pt x="5120" y="2639"/>
                </a:lnTo>
                <a:lnTo>
                  <a:pt x="5030" y="2717"/>
                </a:lnTo>
                <a:lnTo>
                  <a:pt x="5024" y="2711"/>
                </a:lnTo>
                <a:close/>
                <a:moveTo>
                  <a:pt x="4958" y="2669"/>
                </a:moveTo>
                <a:lnTo>
                  <a:pt x="5012" y="2711"/>
                </a:lnTo>
                <a:lnTo>
                  <a:pt x="4946" y="2783"/>
                </a:lnTo>
                <a:lnTo>
                  <a:pt x="4934" y="2795"/>
                </a:lnTo>
                <a:lnTo>
                  <a:pt x="4874" y="2753"/>
                </a:lnTo>
                <a:lnTo>
                  <a:pt x="4946" y="2675"/>
                </a:lnTo>
                <a:lnTo>
                  <a:pt x="4958" y="2669"/>
                </a:lnTo>
                <a:close/>
                <a:moveTo>
                  <a:pt x="4862" y="2753"/>
                </a:moveTo>
                <a:lnTo>
                  <a:pt x="4844" y="2735"/>
                </a:lnTo>
                <a:lnTo>
                  <a:pt x="4922" y="2687"/>
                </a:lnTo>
                <a:lnTo>
                  <a:pt x="4862" y="2753"/>
                </a:lnTo>
                <a:close/>
                <a:moveTo>
                  <a:pt x="4856" y="2759"/>
                </a:moveTo>
                <a:lnTo>
                  <a:pt x="4778" y="2843"/>
                </a:lnTo>
                <a:lnTo>
                  <a:pt x="4724" y="2807"/>
                </a:lnTo>
                <a:lnTo>
                  <a:pt x="4832" y="2741"/>
                </a:lnTo>
                <a:lnTo>
                  <a:pt x="4856" y="2759"/>
                </a:lnTo>
                <a:close/>
                <a:moveTo>
                  <a:pt x="4772" y="2849"/>
                </a:moveTo>
                <a:lnTo>
                  <a:pt x="4766" y="2855"/>
                </a:lnTo>
                <a:lnTo>
                  <a:pt x="4694" y="2819"/>
                </a:lnTo>
                <a:lnTo>
                  <a:pt x="4718" y="2807"/>
                </a:lnTo>
                <a:lnTo>
                  <a:pt x="4772" y="2849"/>
                </a:lnTo>
                <a:close/>
                <a:moveTo>
                  <a:pt x="4688" y="2819"/>
                </a:moveTo>
                <a:lnTo>
                  <a:pt x="4670" y="2807"/>
                </a:lnTo>
                <a:lnTo>
                  <a:pt x="4688" y="2789"/>
                </a:lnTo>
                <a:lnTo>
                  <a:pt x="4712" y="2801"/>
                </a:lnTo>
                <a:lnTo>
                  <a:pt x="4688" y="2819"/>
                </a:lnTo>
                <a:close/>
                <a:moveTo>
                  <a:pt x="4676" y="2819"/>
                </a:moveTo>
                <a:lnTo>
                  <a:pt x="4604" y="2867"/>
                </a:lnTo>
                <a:lnTo>
                  <a:pt x="4664" y="2813"/>
                </a:lnTo>
                <a:lnTo>
                  <a:pt x="4676" y="2819"/>
                </a:lnTo>
                <a:close/>
                <a:moveTo>
                  <a:pt x="4622" y="2837"/>
                </a:moveTo>
                <a:lnTo>
                  <a:pt x="4646" y="2801"/>
                </a:lnTo>
                <a:lnTo>
                  <a:pt x="4652" y="2807"/>
                </a:lnTo>
                <a:lnTo>
                  <a:pt x="4622" y="2837"/>
                </a:lnTo>
                <a:close/>
                <a:moveTo>
                  <a:pt x="4586" y="2867"/>
                </a:moveTo>
                <a:lnTo>
                  <a:pt x="4574" y="2885"/>
                </a:lnTo>
                <a:lnTo>
                  <a:pt x="4472" y="2825"/>
                </a:lnTo>
                <a:lnTo>
                  <a:pt x="4508" y="2777"/>
                </a:lnTo>
                <a:lnTo>
                  <a:pt x="4544" y="2753"/>
                </a:lnTo>
                <a:lnTo>
                  <a:pt x="4634" y="2801"/>
                </a:lnTo>
                <a:lnTo>
                  <a:pt x="4586" y="2867"/>
                </a:lnTo>
                <a:close/>
                <a:moveTo>
                  <a:pt x="4532" y="2747"/>
                </a:moveTo>
                <a:lnTo>
                  <a:pt x="4538" y="2747"/>
                </a:lnTo>
                <a:lnTo>
                  <a:pt x="4538" y="2747"/>
                </a:lnTo>
                <a:lnTo>
                  <a:pt x="4532" y="2747"/>
                </a:lnTo>
                <a:close/>
                <a:moveTo>
                  <a:pt x="4502" y="2771"/>
                </a:moveTo>
                <a:lnTo>
                  <a:pt x="4454" y="2813"/>
                </a:lnTo>
                <a:lnTo>
                  <a:pt x="4436" y="2795"/>
                </a:lnTo>
                <a:lnTo>
                  <a:pt x="4514" y="2753"/>
                </a:lnTo>
                <a:lnTo>
                  <a:pt x="4502" y="2771"/>
                </a:lnTo>
                <a:close/>
                <a:moveTo>
                  <a:pt x="4448" y="2819"/>
                </a:moveTo>
                <a:lnTo>
                  <a:pt x="4389" y="2867"/>
                </a:lnTo>
                <a:lnTo>
                  <a:pt x="4395" y="2819"/>
                </a:lnTo>
                <a:lnTo>
                  <a:pt x="4424" y="2801"/>
                </a:lnTo>
                <a:lnTo>
                  <a:pt x="4448" y="2819"/>
                </a:lnTo>
                <a:close/>
                <a:moveTo>
                  <a:pt x="4395" y="2807"/>
                </a:moveTo>
                <a:lnTo>
                  <a:pt x="4401" y="2783"/>
                </a:lnTo>
                <a:lnTo>
                  <a:pt x="4418" y="2795"/>
                </a:lnTo>
                <a:lnTo>
                  <a:pt x="4395" y="2807"/>
                </a:lnTo>
                <a:close/>
                <a:moveTo>
                  <a:pt x="4454" y="2963"/>
                </a:moveTo>
                <a:lnTo>
                  <a:pt x="4472" y="2975"/>
                </a:lnTo>
                <a:lnTo>
                  <a:pt x="4448" y="2999"/>
                </a:lnTo>
                <a:lnTo>
                  <a:pt x="4424" y="2981"/>
                </a:lnTo>
                <a:lnTo>
                  <a:pt x="4454" y="2963"/>
                </a:lnTo>
                <a:close/>
                <a:moveTo>
                  <a:pt x="4508" y="2999"/>
                </a:moveTo>
                <a:lnTo>
                  <a:pt x="4580" y="3053"/>
                </a:lnTo>
                <a:lnTo>
                  <a:pt x="4574" y="3065"/>
                </a:lnTo>
                <a:lnTo>
                  <a:pt x="4490" y="3023"/>
                </a:lnTo>
                <a:lnTo>
                  <a:pt x="4508" y="2999"/>
                </a:lnTo>
                <a:close/>
                <a:moveTo>
                  <a:pt x="4580" y="3077"/>
                </a:moveTo>
                <a:lnTo>
                  <a:pt x="4598" y="3089"/>
                </a:lnTo>
                <a:lnTo>
                  <a:pt x="4520" y="3155"/>
                </a:lnTo>
                <a:lnTo>
                  <a:pt x="4508" y="3149"/>
                </a:lnTo>
                <a:lnTo>
                  <a:pt x="4562" y="3089"/>
                </a:lnTo>
                <a:lnTo>
                  <a:pt x="4580" y="3077"/>
                </a:lnTo>
                <a:close/>
                <a:moveTo>
                  <a:pt x="4514" y="3161"/>
                </a:moveTo>
                <a:lnTo>
                  <a:pt x="4478" y="3197"/>
                </a:lnTo>
                <a:lnTo>
                  <a:pt x="4466" y="3191"/>
                </a:lnTo>
                <a:lnTo>
                  <a:pt x="4502" y="3155"/>
                </a:lnTo>
                <a:lnTo>
                  <a:pt x="4514" y="3161"/>
                </a:lnTo>
                <a:close/>
                <a:moveTo>
                  <a:pt x="4520" y="3167"/>
                </a:moveTo>
                <a:lnTo>
                  <a:pt x="4604" y="3215"/>
                </a:lnTo>
                <a:lnTo>
                  <a:pt x="4580" y="3239"/>
                </a:lnTo>
                <a:lnTo>
                  <a:pt x="4484" y="3197"/>
                </a:lnTo>
                <a:lnTo>
                  <a:pt x="4520" y="3167"/>
                </a:lnTo>
                <a:close/>
                <a:moveTo>
                  <a:pt x="4592" y="3245"/>
                </a:moveTo>
                <a:lnTo>
                  <a:pt x="4610" y="3221"/>
                </a:lnTo>
                <a:lnTo>
                  <a:pt x="4616" y="3221"/>
                </a:lnTo>
                <a:lnTo>
                  <a:pt x="4592" y="3245"/>
                </a:lnTo>
                <a:lnTo>
                  <a:pt x="4592" y="3245"/>
                </a:lnTo>
                <a:close/>
                <a:moveTo>
                  <a:pt x="4640" y="3275"/>
                </a:moveTo>
                <a:lnTo>
                  <a:pt x="4688" y="3299"/>
                </a:lnTo>
                <a:lnTo>
                  <a:pt x="4640" y="3365"/>
                </a:lnTo>
                <a:lnTo>
                  <a:pt x="4580" y="3341"/>
                </a:lnTo>
                <a:lnTo>
                  <a:pt x="4640" y="3275"/>
                </a:lnTo>
                <a:close/>
                <a:moveTo>
                  <a:pt x="4694" y="3299"/>
                </a:moveTo>
                <a:lnTo>
                  <a:pt x="4742" y="3323"/>
                </a:lnTo>
                <a:lnTo>
                  <a:pt x="4676" y="3383"/>
                </a:lnTo>
                <a:lnTo>
                  <a:pt x="4646" y="3371"/>
                </a:lnTo>
                <a:lnTo>
                  <a:pt x="4694" y="3299"/>
                </a:lnTo>
                <a:close/>
                <a:moveTo>
                  <a:pt x="4748" y="3323"/>
                </a:moveTo>
                <a:lnTo>
                  <a:pt x="4778" y="3335"/>
                </a:lnTo>
                <a:lnTo>
                  <a:pt x="4718" y="3407"/>
                </a:lnTo>
                <a:lnTo>
                  <a:pt x="4682" y="3389"/>
                </a:lnTo>
                <a:lnTo>
                  <a:pt x="4748" y="3323"/>
                </a:lnTo>
                <a:close/>
                <a:moveTo>
                  <a:pt x="4790" y="3335"/>
                </a:moveTo>
                <a:lnTo>
                  <a:pt x="4796" y="3329"/>
                </a:lnTo>
                <a:lnTo>
                  <a:pt x="4790" y="3335"/>
                </a:lnTo>
                <a:lnTo>
                  <a:pt x="4790" y="3335"/>
                </a:lnTo>
                <a:close/>
                <a:moveTo>
                  <a:pt x="4784" y="3329"/>
                </a:moveTo>
                <a:lnTo>
                  <a:pt x="4760" y="3317"/>
                </a:lnTo>
                <a:lnTo>
                  <a:pt x="4766" y="3311"/>
                </a:lnTo>
                <a:lnTo>
                  <a:pt x="4790" y="3323"/>
                </a:lnTo>
                <a:lnTo>
                  <a:pt x="4784" y="3329"/>
                </a:lnTo>
                <a:close/>
                <a:moveTo>
                  <a:pt x="4748" y="3317"/>
                </a:moveTo>
                <a:lnTo>
                  <a:pt x="4700" y="3293"/>
                </a:lnTo>
                <a:lnTo>
                  <a:pt x="4712" y="3275"/>
                </a:lnTo>
                <a:lnTo>
                  <a:pt x="4760" y="3305"/>
                </a:lnTo>
                <a:lnTo>
                  <a:pt x="4748" y="3317"/>
                </a:lnTo>
                <a:close/>
                <a:moveTo>
                  <a:pt x="4718" y="3269"/>
                </a:moveTo>
                <a:lnTo>
                  <a:pt x="4772" y="3185"/>
                </a:lnTo>
                <a:lnTo>
                  <a:pt x="4838" y="3227"/>
                </a:lnTo>
                <a:lnTo>
                  <a:pt x="4766" y="3299"/>
                </a:lnTo>
                <a:lnTo>
                  <a:pt x="4718" y="3269"/>
                </a:lnTo>
                <a:close/>
                <a:moveTo>
                  <a:pt x="4838" y="3215"/>
                </a:moveTo>
                <a:lnTo>
                  <a:pt x="4850" y="3221"/>
                </a:lnTo>
                <a:lnTo>
                  <a:pt x="4850" y="3221"/>
                </a:lnTo>
                <a:lnTo>
                  <a:pt x="4838" y="3215"/>
                </a:lnTo>
                <a:close/>
                <a:moveTo>
                  <a:pt x="4856" y="3227"/>
                </a:moveTo>
                <a:lnTo>
                  <a:pt x="4856" y="3227"/>
                </a:lnTo>
                <a:lnTo>
                  <a:pt x="4856" y="3227"/>
                </a:lnTo>
                <a:lnTo>
                  <a:pt x="4856" y="3227"/>
                </a:lnTo>
                <a:lnTo>
                  <a:pt x="4856" y="3227"/>
                </a:lnTo>
                <a:close/>
                <a:moveTo>
                  <a:pt x="4856" y="3065"/>
                </a:moveTo>
                <a:lnTo>
                  <a:pt x="4868" y="3053"/>
                </a:lnTo>
                <a:lnTo>
                  <a:pt x="4940" y="2975"/>
                </a:lnTo>
                <a:lnTo>
                  <a:pt x="4982" y="3005"/>
                </a:lnTo>
                <a:lnTo>
                  <a:pt x="4922" y="3107"/>
                </a:lnTo>
                <a:lnTo>
                  <a:pt x="4856" y="3065"/>
                </a:lnTo>
                <a:close/>
                <a:moveTo>
                  <a:pt x="4946" y="2957"/>
                </a:moveTo>
                <a:lnTo>
                  <a:pt x="4946" y="2957"/>
                </a:lnTo>
                <a:lnTo>
                  <a:pt x="4934" y="2951"/>
                </a:lnTo>
                <a:lnTo>
                  <a:pt x="5006" y="2849"/>
                </a:lnTo>
                <a:lnTo>
                  <a:pt x="5036" y="2867"/>
                </a:lnTo>
                <a:lnTo>
                  <a:pt x="4946" y="2957"/>
                </a:lnTo>
                <a:close/>
                <a:moveTo>
                  <a:pt x="5042" y="2873"/>
                </a:moveTo>
                <a:lnTo>
                  <a:pt x="5048" y="2879"/>
                </a:lnTo>
                <a:lnTo>
                  <a:pt x="5012" y="2903"/>
                </a:lnTo>
                <a:lnTo>
                  <a:pt x="5042" y="2873"/>
                </a:lnTo>
                <a:close/>
                <a:moveTo>
                  <a:pt x="5000" y="2837"/>
                </a:moveTo>
                <a:lnTo>
                  <a:pt x="4958" y="2813"/>
                </a:lnTo>
                <a:lnTo>
                  <a:pt x="5054" y="2747"/>
                </a:lnTo>
                <a:lnTo>
                  <a:pt x="5066" y="2747"/>
                </a:lnTo>
                <a:lnTo>
                  <a:pt x="5000" y="2837"/>
                </a:lnTo>
                <a:close/>
                <a:moveTo>
                  <a:pt x="5066" y="2741"/>
                </a:moveTo>
                <a:lnTo>
                  <a:pt x="5078" y="2735"/>
                </a:lnTo>
                <a:lnTo>
                  <a:pt x="5066" y="2741"/>
                </a:lnTo>
                <a:lnTo>
                  <a:pt x="5066" y="2741"/>
                </a:lnTo>
                <a:close/>
                <a:moveTo>
                  <a:pt x="5054" y="2735"/>
                </a:moveTo>
                <a:lnTo>
                  <a:pt x="5036" y="2717"/>
                </a:lnTo>
                <a:lnTo>
                  <a:pt x="5126" y="2645"/>
                </a:lnTo>
                <a:lnTo>
                  <a:pt x="5132" y="2651"/>
                </a:lnTo>
                <a:lnTo>
                  <a:pt x="5090" y="2711"/>
                </a:lnTo>
                <a:lnTo>
                  <a:pt x="5054" y="2735"/>
                </a:lnTo>
                <a:close/>
                <a:moveTo>
                  <a:pt x="5132" y="2639"/>
                </a:moveTo>
                <a:lnTo>
                  <a:pt x="5150" y="2621"/>
                </a:lnTo>
                <a:lnTo>
                  <a:pt x="5138" y="2645"/>
                </a:lnTo>
                <a:lnTo>
                  <a:pt x="5132" y="2639"/>
                </a:lnTo>
                <a:close/>
                <a:moveTo>
                  <a:pt x="5138" y="2657"/>
                </a:moveTo>
                <a:lnTo>
                  <a:pt x="5150" y="2669"/>
                </a:lnTo>
                <a:lnTo>
                  <a:pt x="5108" y="2699"/>
                </a:lnTo>
                <a:lnTo>
                  <a:pt x="5138" y="2657"/>
                </a:lnTo>
                <a:close/>
                <a:moveTo>
                  <a:pt x="5144" y="2651"/>
                </a:moveTo>
                <a:lnTo>
                  <a:pt x="5180" y="2597"/>
                </a:lnTo>
                <a:lnTo>
                  <a:pt x="5192" y="2585"/>
                </a:lnTo>
                <a:lnTo>
                  <a:pt x="5198" y="2633"/>
                </a:lnTo>
                <a:lnTo>
                  <a:pt x="5156" y="2663"/>
                </a:lnTo>
                <a:lnTo>
                  <a:pt x="5144" y="2651"/>
                </a:lnTo>
                <a:close/>
                <a:moveTo>
                  <a:pt x="5156" y="2543"/>
                </a:moveTo>
                <a:lnTo>
                  <a:pt x="5168" y="2531"/>
                </a:lnTo>
                <a:lnTo>
                  <a:pt x="5168" y="2531"/>
                </a:lnTo>
                <a:lnTo>
                  <a:pt x="5156" y="2543"/>
                </a:lnTo>
                <a:close/>
                <a:moveTo>
                  <a:pt x="5180" y="2537"/>
                </a:moveTo>
                <a:lnTo>
                  <a:pt x="5186" y="2531"/>
                </a:lnTo>
                <a:lnTo>
                  <a:pt x="5186" y="2537"/>
                </a:lnTo>
                <a:lnTo>
                  <a:pt x="5180" y="2537"/>
                </a:lnTo>
                <a:close/>
                <a:moveTo>
                  <a:pt x="5174" y="2531"/>
                </a:moveTo>
                <a:lnTo>
                  <a:pt x="5168" y="2525"/>
                </a:lnTo>
                <a:lnTo>
                  <a:pt x="5180" y="2507"/>
                </a:lnTo>
                <a:lnTo>
                  <a:pt x="5186" y="2525"/>
                </a:lnTo>
                <a:lnTo>
                  <a:pt x="5174" y="2531"/>
                </a:lnTo>
                <a:close/>
                <a:moveTo>
                  <a:pt x="5228" y="2441"/>
                </a:moveTo>
                <a:lnTo>
                  <a:pt x="5186" y="2489"/>
                </a:lnTo>
                <a:lnTo>
                  <a:pt x="5180" y="2429"/>
                </a:lnTo>
                <a:lnTo>
                  <a:pt x="5210" y="2417"/>
                </a:lnTo>
                <a:lnTo>
                  <a:pt x="5228" y="2435"/>
                </a:lnTo>
                <a:lnTo>
                  <a:pt x="5228" y="2441"/>
                </a:lnTo>
                <a:close/>
                <a:moveTo>
                  <a:pt x="5180" y="2495"/>
                </a:moveTo>
                <a:lnTo>
                  <a:pt x="5162" y="2519"/>
                </a:lnTo>
                <a:lnTo>
                  <a:pt x="5126" y="2477"/>
                </a:lnTo>
                <a:lnTo>
                  <a:pt x="5174" y="2435"/>
                </a:lnTo>
                <a:lnTo>
                  <a:pt x="5180" y="2495"/>
                </a:lnTo>
                <a:close/>
                <a:moveTo>
                  <a:pt x="5192" y="2501"/>
                </a:moveTo>
                <a:lnTo>
                  <a:pt x="5228" y="2453"/>
                </a:lnTo>
                <a:lnTo>
                  <a:pt x="5228" y="2495"/>
                </a:lnTo>
                <a:lnTo>
                  <a:pt x="5192" y="2519"/>
                </a:lnTo>
                <a:lnTo>
                  <a:pt x="5192" y="2501"/>
                </a:lnTo>
                <a:close/>
                <a:moveTo>
                  <a:pt x="5216" y="2411"/>
                </a:moveTo>
                <a:lnTo>
                  <a:pt x="5228" y="2405"/>
                </a:lnTo>
                <a:lnTo>
                  <a:pt x="5228" y="2423"/>
                </a:lnTo>
                <a:lnTo>
                  <a:pt x="5216" y="2411"/>
                </a:lnTo>
                <a:close/>
                <a:moveTo>
                  <a:pt x="5204" y="2405"/>
                </a:moveTo>
                <a:lnTo>
                  <a:pt x="5192" y="2417"/>
                </a:lnTo>
                <a:lnTo>
                  <a:pt x="5198" y="2405"/>
                </a:lnTo>
                <a:lnTo>
                  <a:pt x="5204" y="2405"/>
                </a:lnTo>
                <a:close/>
                <a:moveTo>
                  <a:pt x="5180" y="2411"/>
                </a:moveTo>
                <a:lnTo>
                  <a:pt x="5174" y="2375"/>
                </a:lnTo>
                <a:lnTo>
                  <a:pt x="5192" y="2399"/>
                </a:lnTo>
                <a:lnTo>
                  <a:pt x="5180" y="2411"/>
                </a:lnTo>
                <a:close/>
                <a:moveTo>
                  <a:pt x="5120" y="2471"/>
                </a:moveTo>
                <a:lnTo>
                  <a:pt x="5108" y="2465"/>
                </a:lnTo>
                <a:lnTo>
                  <a:pt x="5150" y="2441"/>
                </a:lnTo>
                <a:lnTo>
                  <a:pt x="5120" y="2471"/>
                </a:lnTo>
                <a:close/>
                <a:moveTo>
                  <a:pt x="5114" y="2483"/>
                </a:moveTo>
                <a:lnTo>
                  <a:pt x="5042" y="2561"/>
                </a:lnTo>
                <a:lnTo>
                  <a:pt x="4994" y="2519"/>
                </a:lnTo>
                <a:lnTo>
                  <a:pt x="5102" y="2465"/>
                </a:lnTo>
                <a:lnTo>
                  <a:pt x="5114" y="2483"/>
                </a:lnTo>
                <a:close/>
                <a:moveTo>
                  <a:pt x="5120" y="2489"/>
                </a:moveTo>
                <a:lnTo>
                  <a:pt x="5156" y="2525"/>
                </a:lnTo>
                <a:lnTo>
                  <a:pt x="5132" y="2555"/>
                </a:lnTo>
                <a:lnTo>
                  <a:pt x="5072" y="2591"/>
                </a:lnTo>
                <a:lnTo>
                  <a:pt x="5048" y="2567"/>
                </a:lnTo>
                <a:lnTo>
                  <a:pt x="5120" y="2489"/>
                </a:lnTo>
                <a:close/>
                <a:moveTo>
                  <a:pt x="5066" y="2597"/>
                </a:moveTo>
                <a:lnTo>
                  <a:pt x="4970" y="2651"/>
                </a:lnTo>
                <a:lnTo>
                  <a:pt x="5042" y="2573"/>
                </a:lnTo>
                <a:lnTo>
                  <a:pt x="5066" y="2597"/>
                </a:lnTo>
                <a:close/>
                <a:moveTo>
                  <a:pt x="4940" y="2669"/>
                </a:moveTo>
                <a:lnTo>
                  <a:pt x="4832" y="2729"/>
                </a:lnTo>
                <a:lnTo>
                  <a:pt x="4784" y="2699"/>
                </a:lnTo>
                <a:lnTo>
                  <a:pt x="4880" y="2615"/>
                </a:lnTo>
                <a:lnTo>
                  <a:pt x="4946" y="2663"/>
                </a:lnTo>
                <a:lnTo>
                  <a:pt x="4940" y="2669"/>
                </a:lnTo>
                <a:close/>
                <a:moveTo>
                  <a:pt x="4826" y="2735"/>
                </a:moveTo>
                <a:lnTo>
                  <a:pt x="4718" y="2801"/>
                </a:lnTo>
                <a:lnTo>
                  <a:pt x="4694" y="2783"/>
                </a:lnTo>
                <a:lnTo>
                  <a:pt x="4778" y="2705"/>
                </a:lnTo>
                <a:lnTo>
                  <a:pt x="4826" y="2735"/>
                </a:lnTo>
                <a:close/>
                <a:moveTo>
                  <a:pt x="4688" y="2777"/>
                </a:moveTo>
                <a:lnTo>
                  <a:pt x="4670" y="2765"/>
                </a:lnTo>
                <a:lnTo>
                  <a:pt x="4730" y="2675"/>
                </a:lnTo>
                <a:lnTo>
                  <a:pt x="4772" y="2699"/>
                </a:lnTo>
                <a:lnTo>
                  <a:pt x="4688" y="2777"/>
                </a:lnTo>
                <a:close/>
                <a:moveTo>
                  <a:pt x="4682" y="2783"/>
                </a:moveTo>
                <a:lnTo>
                  <a:pt x="4658" y="2801"/>
                </a:lnTo>
                <a:lnTo>
                  <a:pt x="4652" y="2795"/>
                </a:lnTo>
                <a:lnTo>
                  <a:pt x="4670" y="2771"/>
                </a:lnTo>
                <a:lnTo>
                  <a:pt x="4682" y="2783"/>
                </a:lnTo>
                <a:close/>
                <a:moveTo>
                  <a:pt x="4395" y="2759"/>
                </a:moveTo>
                <a:lnTo>
                  <a:pt x="4401" y="2699"/>
                </a:lnTo>
                <a:lnTo>
                  <a:pt x="4401" y="2693"/>
                </a:lnTo>
                <a:lnTo>
                  <a:pt x="4395" y="2759"/>
                </a:lnTo>
                <a:close/>
                <a:moveTo>
                  <a:pt x="4383" y="2813"/>
                </a:moveTo>
                <a:lnTo>
                  <a:pt x="4383" y="2813"/>
                </a:lnTo>
                <a:lnTo>
                  <a:pt x="4377" y="2771"/>
                </a:lnTo>
                <a:lnTo>
                  <a:pt x="4383" y="2777"/>
                </a:lnTo>
                <a:lnTo>
                  <a:pt x="4383" y="2813"/>
                </a:lnTo>
                <a:close/>
                <a:moveTo>
                  <a:pt x="4383" y="2825"/>
                </a:moveTo>
                <a:lnTo>
                  <a:pt x="4383" y="2843"/>
                </a:lnTo>
                <a:lnTo>
                  <a:pt x="4383" y="2825"/>
                </a:lnTo>
                <a:lnTo>
                  <a:pt x="4383" y="2825"/>
                </a:lnTo>
                <a:close/>
                <a:moveTo>
                  <a:pt x="4371" y="2957"/>
                </a:moveTo>
                <a:lnTo>
                  <a:pt x="4365" y="2951"/>
                </a:lnTo>
                <a:lnTo>
                  <a:pt x="4371" y="2951"/>
                </a:lnTo>
                <a:lnTo>
                  <a:pt x="4371" y="2957"/>
                </a:lnTo>
                <a:close/>
                <a:moveTo>
                  <a:pt x="4383" y="2969"/>
                </a:moveTo>
                <a:lnTo>
                  <a:pt x="4407" y="2981"/>
                </a:lnTo>
                <a:lnTo>
                  <a:pt x="4383" y="2999"/>
                </a:lnTo>
                <a:lnTo>
                  <a:pt x="4383" y="2969"/>
                </a:lnTo>
                <a:close/>
                <a:moveTo>
                  <a:pt x="4442" y="3005"/>
                </a:moveTo>
                <a:lnTo>
                  <a:pt x="4424" y="3023"/>
                </a:lnTo>
                <a:lnTo>
                  <a:pt x="4418" y="2993"/>
                </a:lnTo>
                <a:lnTo>
                  <a:pt x="4442" y="3005"/>
                </a:lnTo>
                <a:close/>
                <a:moveTo>
                  <a:pt x="4442" y="3095"/>
                </a:moveTo>
                <a:lnTo>
                  <a:pt x="4490" y="3029"/>
                </a:lnTo>
                <a:lnTo>
                  <a:pt x="4568" y="3071"/>
                </a:lnTo>
                <a:lnTo>
                  <a:pt x="4556" y="3083"/>
                </a:lnTo>
                <a:lnTo>
                  <a:pt x="4484" y="3131"/>
                </a:lnTo>
                <a:lnTo>
                  <a:pt x="4442" y="3113"/>
                </a:lnTo>
                <a:lnTo>
                  <a:pt x="4442" y="3095"/>
                </a:lnTo>
                <a:close/>
                <a:moveTo>
                  <a:pt x="4526" y="3113"/>
                </a:moveTo>
                <a:lnTo>
                  <a:pt x="4496" y="3143"/>
                </a:lnTo>
                <a:lnTo>
                  <a:pt x="4490" y="3137"/>
                </a:lnTo>
                <a:lnTo>
                  <a:pt x="4526" y="3113"/>
                </a:lnTo>
                <a:close/>
                <a:moveTo>
                  <a:pt x="4490" y="3149"/>
                </a:moveTo>
                <a:lnTo>
                  <a:pt x="4460" y="3185"/>
                </a:lnTo>
                <a:lnTo>
                  <a:pt x="4454" y="3161"/>
                </a:lnTo>
                <a:lnTo>
                  <a:pt x="4484" y="3143"/>
                </a:lnTo>
                <a:lnTo>
                  <a:pt x="4490" y="3149"/>
                </a:lnTo>
                <a:close/>
                <a:moveTo>
                  <a:pt x="4466" y="3197"/>
                </a:moveTo>
                <a:lnTo>
                  <a:pt x="4472" y="3203"/>
                </a:lnTo>
                <a:lnTo>
                  <a:pt x="4466" y="3203"/>
                </a:lnTo>
                <a:lnTo>
                  <a:pt x="4466" y="3197"/>
                </a:lnTo>
                <a:close/>
                <a:moveTo>
                  <a:pt x="4478" y="3203"/>
                </a:moveTo>
                <a:lnTo>
                  <a:pt x="4574" y="3251"/>
                </a:lnTo>
                <a:lnTo>
                  <a:pt x="4556" y="3275"/>
                </a:lnTo>
                <a:lnTo>
                  <a:pt x="4514" y="3305"/>
                </a:lnTo>
                <a:lnTo>
                  <a:pt x="4496" y="3299"/>
                </a:lnTo>
                <a:lnTo>
                  <a:pt x="4472" y="3215"/>
                </a:lnTo>
                <a:lnTo>
                  <a:pt x="4478" y="3203"/>
                </a:lnTo>
                <a:close/>
                <a:moveTo>
                  <a:pt x="4508" y="3311"/>
                </a:moveTo>
                <a:lnTo>
                  <a:pt x="4502" y="3317"/>
                </a:lnTo>
                <a:lnTo>
                  <a:pt x="4496" y="3311"/>
                </a:lnTo>
                <a:lnTo>
                  <a:pt x="4508" y="3311"/>
                </a:lnTo>
                <a:close/>
                <a:moveTo>
                  <a:pt x="4514" y="3317"/>
                </a:moveTo>
                <a:lnTo>
                  <a:pt x="4520" y="3317"/>
                </a:lnTo>
                <a:lnTo>
                  <a:pt x="4508" y="3335"/>
                </a:lnTo>
                <a:lnTo>
                  <a:pt x="4502" y="3329"/>
                </a:lnTo>
                <a:lnTo>
                  <a:pt x="4514" y="3317"/>
                </a:lnTo>
                <a:close/>
                <a:moveTo>
                  <a:pt x="4568" y="3341"/>
                </a:moveTo>
                <a:lnTo>
                  <a:pt x="4526" y="3383"/>
                </a:lnTo>
                <a:lnTo>
                  <a:pt x="4508" y="3347"/>
                </a:lnTo>
                <a:lnTo>
                  <a:pt x="4526" y="3323"/>
                </a:lnTo>
                <a:lnTo>
                  <a:pt x="4568" y="3341"/>
                </a:lnTo>
                <a:close/>
                <a:moveTo>
                  <a:pt x="4640" y="3377"/>
                </a:moveTo>
                <a:lnTo>
                  <a:pt x="4670" y="3389"/>
                </a:lnTo>
                <a:lnTo>
                  <a:pt x="4628" y="3431"/>
                </a:lnTo>
                <a:lnTo>
                  <a:pt x="4610" y="3425"/>
                </a:lnTo>
                <a:lnTo>
                  <a:pt x="4640" y="3377"/>
                </a:lnTo>
                <a:close/>
                <a:moveTo>
                  <a:pt x="4676" y="3395"/>
                </a:moveTo>
                <a:lnTo>
                  <a:pt x="4712" y="3413"/>
                </a:lnTo>
                <a:lnTo>
                  <a:pt x="4682" y="3449"/>
                </a:lnTo>
                <a:lnTo>
                  <a:pt x="4634" y="3437"/>
                </a:lnTo>
                <a:lnTo>
                  <a:pt x="4676" y="3395"/>
                </a:lnTo>
                <a:close/>
                <a:moveTo>
                  <a:pt x="4718" y="3419"/>
                </a:moveTo>
                <a:lnTo>
                  <a:pt x="4742" y="3425"/>
                </a:lnTo>
                <a:lnTo>
                  <a:pt x="4718" y="3461"/>
                </a:lnTo>
                <a:lnTo>
                  <a:pt x="4688" y="3455"/>
                </a:lnTo>
                <a:lnTo>
                  <a:pt x="4718" y="3419"/>
                </a:lnTo>
                <a:close/>
                <a:moveTo>
                  <a:pt x="4748" y="3431"/>
                </a:moveTo>
                <a:lnTo>
                  <a:pt x="4796" y="3455"/>
                </a:lnTo>
                <a:lnTo>
                  <a:pt x="4772" y="3485"/>
                </a:lnTo>
                <a:lnTo>
                  <a:pt x="4724" y="3467"/>
                </a:lnTo>
                <a:lnTo>
                  <a:pt x="4748" y="3431"/>
                </a:lnTo>
                <a:close/>
                <a:moveTo>
                  <a:pt x="4814" y="3449"/>
                </a:moveTo>
                <a:lnTo>
                  <a:pt x="4874" y="3383"/>
                </a:lnTo>
                <a:lnTo>
                  <a:pt x="4838" y="3461"/>
                </a:lnTo>
                <a:lnTo>
                  <a:pt x="4814" y="3449"/>
                </a:lnTo>
                <a:close/>
                <a:moveTo>
                  <a:pt x="4874" y="3371"/>
                </a:moveTo>
                <a:lnTo>
                  <a:pt x="4802" y="3341"/>
                </a:lnTo>
                <a:lnTo>
                  <a:pt x="4808" y="3329"/>
                </a:lnTo>
                <a:lnTo>
                  <a:pt x="4874" y="3371"/>
                </a:lnTo>
                <a:lnTo>
                  <a:pt x="4874" y="3371"/>
                </a:lnTo>
                <a:close/>
                <a:moveTo>
                  <a:pt x="4796" y="3317"/>
                </a:moveTo>
                <a:lnTo>
                  <a:pt x="4772" y="3305"/>
                </a:lnTo>
                <a:lnTo>
                  <a:pt x="4850" y="3233"/>
                </a:lnTo>
                <a:lnTo>
                  <a:pt x="4850" y="3233"/>
                </a:lnTo>
                <a:lnTo>
                  <a:pt x="4820" y="3287"/>
                </a:lnTo>
                <a:lnTo>
                  <a:pt x="4796" y="3317"/>
                </a:lnTo>
                <a:close/>
                <a:moveTo>
                  <a:pt x="4856" y="3239"/>
                </a:moveTo>
                <a:lnTo>
                  <a:pt x="4862" y="3239"/>
                </a:lnTo>
                <a:lnTo>
                  <a:pt x="4856" y="3245"/>
                </a:lnTo>
                <a:lnTo>
                  <a:pt x="4856" y="3239"/>
                </a:lnTo>
                <a:close/>
                <a:moveTo>
                  <a:pt x="4862" y="3233"/>
                </a:moveTo>
                <a:lnTo>
                  <a:pt x="4862" y="3233"/>
                </a:lnTo>
                <a:lnTo>
                  <a:pt x="4868" y="3233"/>
                </a:lnTo>
                <a:lnTo>
                  <a:pt x="4862" y="3233"/>
                </a:lnTo>
                <a:lnTo>
                  <a:pt x="4862" y="3233"/>
                </a:lnTo>
                <a:close/>
                <a:moveTo>
                  <a:pt x="4868" y="3221"/>
                </a:moveTo>
                <a:lnTo>
                  <a:pt x="4880" y="3203"/>
                </a:lnTo>
                <a:lnTo>
                  <a:pt x="4940" y="3149"/>
                </a:lnTo>
                <a:lnTo>
                  <a:pt x="4874" y="3227"/>
                </a:lnTo>
                <a:lnTo>
                  <a:pt x="4868" y="3221"/>
                </a:lnTo>
                <a:close/>
                <a:moveTo>
                  <a:pt x="4952" y="3125"/>
                </a:moveTo>
                <a:lnTo>
                  <a:pt x="4934" y="3113"/>
                </a:lnTo>
                <a:lnTo>
                  <a:pt x="4994" y="3011"/>
                </a:lnTo>
                <a:lnTo>
                  <a:pt x="5030" y="3041"/>
                </a:lnTo>
                <a:lnTo>
                  <a:pt x="4988" y="3089"/>
                </a:lnTo>
                <a:lnTo>
                  <a:pt x="4952" y="3125"/>
                </a:lnTo>
                <a:close/>
                <a:moveTo>
                  <a:pt x="5000" y="2981"/>
                </a:moveTo>
                <a:lnTo>
                  <a:pt x="4958" y="2963"/>
                </a:lnTo>
                <a:lnTo>
                  <a:pt x="5054" y="2879"/>
                </a:lnTo>
                <a:lnTo>
                  <a:pt x="5054" y="2885"/>
                </a:lnTo>
                <a:lnTo>
                  <a:pt x="5000" y="2981"/>
                </a:lnTo>
                <a:close/>
                <a:moveTo>
                  <a:pt x="5054" y="2873"/>
                </a:moveTo>
                <a:lnTo>
                  <a:pt x="5048" y="2867"/>
                </a:lnTo>
                <a:lnTo>
                  <a:pt x="5090" y="2825"/>
                </a:lnTo>
                <a:lnTo>
                  <a:pt x="5072" y="2855"/>
                </a:lnTo>
                <a:lnTo>
                  <a:pt x="5054" y="2873"/>
                </a:lnTo>
                <a:close/>
                <a:moveTo>
                  <a:pt x="5114" y="2801"/>
                </a:moveTo>
                <a:lnTo>
                  <a:pt x="5120" y="2795"/>
                </a:lnTo>
                <a:lnTo>
                  <a:pt x="5138" y="2807"/>
                </a:lnTo>
                <a:lnTo>
                  <a:pt x="5090" y="2837"/>
                </a:lnTo>
                <a:lnTo>
                  <a:pt x="5114" y="2801"/>
                </a:lnTo>
                <a:close/>
                <a:moveTo>
                  <a:pt x="5120" y="2777"/>
                </a:moveTo>
                <a:lnTo>
                  <a:pt x="5078" y="2747"/>
                </a:lnTo>
                <a:lnTo>
                  <a:pt x="5096" y="2717"/>
                </a:lnTo>
                <a:lnTo>
                  <a:pt x="5156" y="2675"/>
                </a:lnTo>
                <a:lnTo>
                  <a:pt x="5174" y="2687"/>
                </a:lnTo>
                <a:lnTo>
                  <a:pt x="5120" y="2777"/>
                </a:lnTo>
                <a:close/>
                <a:moveTo>
                  <a:pt x="5180" y="2693"/>
                </a:moveTo>
                <a:lnTo>
                  <a:pt x="5198" y="2705"/>
                </a:lnTo>
                <a:lnTo>
                  <a:pt x="5132" y="2771"/>
                </a:lnTo>
                <a:lnTo>
                  <a:pt x="5180" y="2693"/>
                </a:lnTo>
                <a:close/>
                <a:moveTo>
                  <a:pt x="5168" y="2669"/>
                </a:moveTo>
                <a:lnTo>
                  <a:pt x="5192" y="2651"/>
                </a:lnTo>
                <a:lnTo>
                  <a:pt x="5174" y="2681"/>
                </a:lnTo>
                <a:lnTo>
                  <a:pt x="5168" y="2669"/>
                </a:lnTo>
                <a:close/>
                <a:moveTo>
                  <a:pt x="5198" y="2579"/>
                </a:moveTo>
                <a:lnTo>
                  <a:pt x="5210" y="2573"/>
                </a:lnTo>
                <a:lnTo>
                  <a:pt x="5228" y="2591"/>
                </a:lnTo>
                <a:lnTo>
                  <a:pt x="5210" y="2627"/>
                </a:lnTo>
                <a:lnTo>
                  <a:pt x="5198" y="2579"/>
                </a:lnTo>
                <a:close/>
                <a:moveTo>
                  <a:pt x="5198" y="2567"/>
                </a:moveTo>
                <a:lnTo>
                  <a:pt x="5198" y="2567"/>
                </a:lnTo>
                <a:lnTo>
                  <a:pt x="5198" y="2567"/>
                </a:lnTo>
                <a:lnTo>
                  <a:pt x="5204" y="2567"/>
                </a:lnTo>
                <a:lnTo>
                  <a:pt x="5198" y="2567"/>
                </a:lnTo>
                <a:close/>
                <a:moveTo>
                  <a:pt x="5198" y="2549"/>
                </a:moveTo>
                <a:lnTo>
                  <a:pt x="5192" y="2531"/>
                </a:lnTo>
                <a:lnTo>
                  <a:pt x="5228" y="2507"/>
                </a:lnTo>
                <a:lnTo>
                  <a:pt x="5198" y="2549"/>
                </a:lnTo>
                <a:lnTo>
                  <a:pt x="5198" y="2549"/>
                </a:lnTo>
                <a:close/>
                <a:moveTo>
                  <a:pt x="5240" y="2495"/>
                </a:moveTo>
                <a:lnTo>
                  <a:pt x="5234" y="2447"/>
                </a:lnTo>
                <a:lnTo>
                  <a:pt x="5258" y="2471"/>
                </a:lnTo>
                <a:lnTo>
                  <a:pt x="5240" y="2489"/>
                </a:lnTo>
                <a:lnTo>
                  <a:pt x="5240" y="2495"/>
                </a:lnTo>
                <a:close/>
                <a:moveTo>
                  <a:pt x="5264" y="2477"/>
                </a:moveTo>
                <a:lnTo>
                  <a:pt x="5264" y="2477"/>
                </a:lnTo>
                <a:lnTo>
                  <a:pt x="5258" y="2483"/>
                </a:lnTo>
                <a:lnTo>
                  <a:pt x="5264" y="2477"/>
                </a:lnTo>
                <a:close/>
                <a:moveTo>
                  <a:pt x="5264" y="2471"/>
                </a:moveTo>
                <a:lnTo>
                  <a:pt x="5264" y="2471"/>
                </a:lnTo>
                <a:lnTo>
                  <a:pt x="5264" y="2471"/>
                </a:lnTo>
                <a:lnTo>
                  <a:pt x="5264" y="2471"/>
                </a:lnTo>
                <a:close/>
                <a:moveTo>
                  <a:pt x="5258" y="2465"/>
                </a:moveTo>
                <a:lnTo>
                  <a:pt x="5240" y="2435"/>
                </a:lnTo>
                <a:lnTo>
                  <a:pt x="5270" y="2405"/>
                </a:lnTo>
                <a:lnTo>
                  <a:pt x="5264" y="2453"/>
                </a:lnTo>
                <a:lnTo>
                  <a:pt x="5258" y="2465"/>
                </a:lnTo>
                <a:close/>
                <a:moveTo>
                  <a:pt x="5234" y="2429"/>
                </a:moveTo>
                <a:lnTo>
                  <a:pt x="5234" y="2405"/>
                </a:lnTo>
                <a:lnTo>
                  <a:pt x="5270" y="2387"/>
                </a:lnTo>
                <a:lnTo>
                  <a:pt x="5270" y="2387"/>
                </a:lnTo>
                <a:lnTo>
                  <a:pt x="5234" y="2429"/>
                </a:lnTo>
                <a:close/>
                <a:moveTo>
                  <a:pt x="5282" y="2315"/>
                </a:moveTo>
                <a:lnTo>
                  <a:pt x="5318" y="2279"/>
                </a:lnTo>
                <a:lnTo>
                  <a:pt x="5312" y="2333"/>
                </a:lnTo>
                <a:lnTo>
                  <a:pt x="5300" y="2345"/>
                </a:lnTo>
                <a:lnTo>
                  <a:pt x="5282" y="2315"/>
                </a:lnTo>
                <a:close/>
                <a:moveTo>
                  <a:pt x="5270" y="2303"/>
                </a:moveTo>
                <a:lnTo>
                  <a:pt x="5252" y="2279"/>
                </a:lnTo>
                <a:lnTo>
                  <a:pt x="5270" y="2273"/>
                </a:lnTo>
                <a:lnTo>
                  <a:pt x="5270" y="2303"/>
                </a:lnTo>
                <a:close/>
                <a:moveTo>
                  <a:pt x="5270" y="2315"/>
                </a:moveTo>
                <a:lnTo>
                  <a:pt x="5228" y="2357"/>
                </a:lnTo>
                <a:lnTo>
                  <a:pt x="5228" y="2291"/>
                </a:lnTo>
                <a:lnTo>
                  <a:pt x="5246" y="2285"/>
                </a:lnTo>
                <a:lnTo>
                  <a:pt x="5270" y="2315"/>
                </a:lnTo>
                <a:close/>
                <a:moveTo>
                  <a:pt x="5222" y="2363"/>
                </a:moveTo>
                <a:lnTo>
                  <a:pt x="5198" y="2393"/>
                </a:lnTo>
                <a:lnTo>
                  <a:pt x="5174" y="2357"/>
                </a:lnTo>
                <a:lnTo>
                  <a:pt x="5168" y="2345"/>
                </a:lnTo>
                <a:lnTo>
                  <a:pt x="5216" y="2297"/>
                </a:lnTo>
                <a:lnTo>
                  <a:pt x="5222" y="2363"/>
                </a:lnTo>
                <a:close/>
                <a:moveTo>
                  <a:pt x="5162" y="2363"/>
                </a:moveTo>
                <a:lnTo>
                  <a:pt x="5168" y="2423"/>
                </a:lnTo>
                <a:lnTo>
                  <a:pt x="5168" y="2423"/>
                </a:lnTo>
                <a:lnTo>
                  <a:pt x="5102" y="2459"/>
                </a:lnTo>
                <a:lnTo>
                  <a:pt x="5078" y="2429"/>
                </a:lnTo>
                <a:lnTo>
                  <a:pt x="5156" y="2357"/>
                </a:lnTo>
                <a:lnTo>
                  <a:pt x="5162" y="2363"/>
                </a:lnTo>
                <a:close/>
                <a:moveTo>
                  <a:pt x="5096" y="2459"/>
                </a:moveTo>
                <a:lnTo>
                  <a:pt x="4988" y="2513"/>
                </a:lnTo>
                <a:lnTo>
                  <a:pt x="4988" y="2513"/>
                </a:lnTo>
                <a:lnTo>
                  <a:pt x="5072" y="2435"/>
                </a:lnTo>
                <a:lnTo>
                  <a:pt x="5096" y="2459"/>
                </a:lnTo>
                <a:close/>
                <a:moveTo>
                  <a:pt x="4988" y="2525"/>
                </a:moveTo>
                <a:lnTo>
                  <a:pt x="5036" y="2567"/>
                </a:lnTo>
                <a:lnTo>
                  <a:pt x="4952" y="2657"/>
                </a:lnTo>
                <a:lnTo>
                  <a:pt x="4886" y="2603"/>
                </a:lnTo>
                <a:lnTo>
                  <a:pt x="4958" y="2537"/>
                </a:lnTo>
                <a:lnTo>
                  <a:pt x="4988" y="2525"/>
                </a:lnTo>
                <a:close/>
                <a:moveTo>
                  <a:pt x="4880" y="2603"/>
                </a:moveTo>
                <a:lnTo>
                  <a:pt x="4862" y="2585"/>
                </a:lnTo>
                <a:lnTo>
                  <a:pt x="4934" y="2549"/>
                </a:lnTo>
                <a:lnTo>
                  <a:pt x="4880" y="2603"/>
                </a:lnTo>
                <a:close/>
                <a:moveTo>
                  <a:pt x="4730" y="2663"/>
                </a:moveTo>
                <a:lnTo>
                  <a:pt x="4718" y="2657"/>
                </a:lnTo>
                <a:lnTo>
                  <a:pt x="4748" y="2645"/>
                </a:lnTo>
                <a:lnTo>
                  <a:pt x="4730" y="2663"/>
                </a:lnTo>
                <a:close/>
                <a:moveTo>
                  <a:pt x="4724" y="2675"/>
                </a:moveTo>
                <a:lnTo>
                  <a:pt x="4664" y="2759"/>
                </a:lnTo>
                <a:lnTo>
                  <a:pt x="4604" y="2711"/>
                </a:lnTo>
                <a:lnTo>
                  <a:pt x="4706" y="2663"/>
                </a:lnTo>
                <a:lnTo>
                  <a:pt x="4724" y="2675"/>
                </a:lnTo>
                <a:close/>
                <a:moveTo>
                  <a:pt x="4604" y="2699"/>
                </a:moveTo>
                <a:lnTo>
                  <a:pt x="4682" y="2645"/>
                </a:lnTo>
                <a:lnTo>
                  <a:pt x="4700" y="2657"/>
                </a:lnTo>
                <a:lnTo>
                  <a:pt x="4604" y="2699"/>
                </a:lnTo>
                <a:close/>
                <a:moveTo>
                  <a:pt x="4568" y="2723"/>
                </a:moveTo>
                <a:lnTo>
                  <a:pt x="4550" y="2729"/>
                </a:lnTo>
                <a:lnTo>
                  <a:pt x="4574" y="2699"/>
                </a:lnTo>
                <a:lnTo>
                  <a:pt x="4586" y="2711"/>
                </a:lnTo>
                <a:lnTo>
                  <a:pt x="4568" y="2723"/>
                </a:lnTo>
                <a:close/>
                <a:moveTo>
                  <a:pt x="4532" y="2735"/>
                </a:moveTo>
                <a:lnTo>
                  <a:pt x="4424" y="2675"/>
                </a:lnTo>
                <a:lnTo>
                  <a:pt x="4466" y="2621"/>
                </a:lnTo>
                <a:lnTo>
                  <a:pt x="4568" y="2693"/>
                </a:lnTo>
                <a:lnTo>
                  <a:pt x="4532" y="2735"/>
                </a:lnTo>
                <a:close/>
                <a:moveTo>
                  <a:pt x="4407" y="2675"/>
                </a:moveTo>
                <a:lnTo>
                  <a:pt x="4407" y="2681"/>
                </a:lnTo>
                <a:lnTo>
                  <a:pt x="4401" y="2687"/>
                </a:lnTo>
                <a:lnTo>
                  <a:pt x="4401" y="2675"/>
                </a:lnTo>
                <a:lnTo>
                  <a:pt x="4407" y="2675"/>
                </a:lnTo>
                <a:close/>
                <a:moveTo>
                  <a:pt x="4401" y="2663"/>
                </a:moveTo>
                <a:lnTo>
                  <a:pt x="4401" y="2621"/>
                </a:lnTo>
                <a:lnTo>
                  <a:pt x="4412" y="2621"/>
                </a:lnTo>
                <a:lnTo>
                  <a:pt x="4407" y="2663"/>
                </a:lnTo>
                <a:lnTo>
                  <a:pt x="4401" y="2663"/>
                </a:lnTo>
                <a:close/>
                <a:moveTo>
                  <a:pt x="4389" y="2693"/>
                </a:moveTo>
                <a:lnTo>
                  <a:pt x="4377" y="2705"/>
                </a:lnTo>
                <a:lnTo>
                  <a:pt x="4377" y="2663"/>
                </a:lnTo>
                <a:lnTo>
                  <a:pt x="4395" y="2669"/>
                </a:lnTo>
                <a:lnTo>
                  <a:pt x="4389" y="2693"/>
                </a:lnTo>
                <a:close/>
                <a:moveTo>
                  <a:pt x="4389" y="2711"/>
                </a:moveTo>
                <a:lnTo>
                  <a:pt x="4383" y="2765"/>
                </a:lnTo>
                <a:lnTo>
                  <a:pt x="4377" y="2759"/>
                </a:lnTo>
                <a:lnTo>
                  <a:pt x="4377" y="2717"/>
                </a:lnTo>
                <a:lnTo>
                  <a:pt x="4389" y="2711"/>
                </a:lnTo>
                <a:close/>
                <a:moveTo>
                  <a:pt x="4371" y="2759"/>
                </a:moveTo>
                <a:lnTo>
                  <a:pt x="4353" y="2747"/>
                </a:lnTo>
                <a:lnTo>
                  <a:pt x="4371" y="2729"/>
                </a:lnTo>
                <a:lnTo>
                  <a:pt x="4371" y="2759"/>
                </a:lnTo>
                <a:close/>
                <a:moveTo>
                  <a:pt x="4365" y="2963"/>
                </a:moveTo>
                <a:lnTo>
                  <a:pt x="4371" y="2963"/>
                </a:lnTo>
                <a:lnTo>
                  <a:pt x="4371" y="3005"/>
                </a:lnTo>
                <a:lnTo>
                  <a:pt x="4359" y="3011"/>
                </a:lnTo>
                <a:lnTo>
                  <a:pt x="4359" y="2969"/>
                </a:lnTo>
                <a:lnTo>
                  <a:pt x="4365" y="2963"/>
                </a:lnTo>
                <a:close/>
                <a:moveTo>
                  <a:pt x="4383" y="3077"/>
                </a:moveTo>
                <a:lnTo>
                  <a:pt x="4383" y="3005"/>
                </a:lnTo>
                <a:lnTo>
                  <a:pt x="4407" y="2993"/>
                </a:lnTo>
                <a:lnTo>
                  <a:pt x="4418" y="3029"/>
                </a:lnTo>
                <a:lnTo>
                  <a:pt x="4412" y="3035"/>
                </a:lnTo>
                <a:lnTo>
                  <a:pt x="4407" y="3035"/>
                </a:lnTo>
                <a:lnTo>
                  <a:pt x="4430" y="3101"/>
                </a:lnTo>
                <a:lnTo>
                  <a:pt x="4424" y="3101"/>
                </a:lnTo>
                <a:lnTo>
                  <a:pt x="4383" y="3077"/>
                </a:lnTo>
                <a:close/>
                <a:moveTo>
                  <a:pt x="4448" y="3125"/>
                </a:moveTo>
                <a:lnTo>
                  <a:pt x="4472" y="3137"/>
                </a:lnTo>
                <a:lnTo>
                  <a:pt x="4454" y="3155"/>
                </a:lnTo>
                <a:lnTo>
                  <a:pt x="4448" y="3143"/>
                </a:lnTo>
                <a:lnTo>
                  <a:pt x="4448" y="3125"/>
                </a:lnTo>
                <a:close/>
                <a:moveTo>
                  <a:pt x="4598" y="3431"/>
                </a:moveTo>
                <a:lnTo>
                  <a:pt x="4562" y="3479"/>
                </a:lnTo>
                <a:lnTo>
                  <a:pt x="4556" y="3473"/>
                </a:lnTo>
                <a:lnTo>
                  <a:pt x="4532" y="3407"/>
                </a:lnTo>
                <a:lnTo>
                  <a:pt x="4598" y="3431"/>
                </a:lnTo>
                <a:close/>
                <a:moveTo>
                  <a:pt x="4574" y="3479"/>
                </a:moveTo>
                <a:lnTo>
                  <a:pt x="4604" y="3431"/>
                </a:lnTo>
                <a:lnTo>
                  <a:pt x="4616" y="3437"/>
                </a:lnTo>
                <a:lnTo>
                  <a:pt x="4574" y="3479"/>
                </a:lnTo>
                <a:lnTo>
                  <a:pt x="4574" y="3479"/>
                </a:lnTo>
                <a:close/>
                <a:moveTo>
                  <a:pt x="4628" y="3443"/>
                </a:moveTo>
                <a:lnTo>
                  <a:pt x="4676" y="3455"/>
                </a:lnTo>
                <a:lnTo>
                  <a:pt x="4634" y="3503"/>
                </a:lnTo>
                <a:lnTo>
                  <a:pt x="4580" y="3485"/>
                </a:lnTo>
                <a:lnTo>
                  <a:pt x="4628" y="3443"/>
                </a:lnTo>
                <a:close/>
                <a:moveTo>
                  <a:pt x="4682" y="3461"/>
                </a:moveTo>
                <a:lnTo>
                  <a:pt x="4712" y="3473"/>
                </a:lnTo>
                <a:lnTo>
                  <a:pt x="4682" y="3521"/>
                </a:lnTo>
                <a:lnTo>
                  <a:pt x="4646" y="3509"/>
                </a:lnTo>
                <a:lnTo>
                  <a:pt x="4682" y="3461"/>
                </a:lnTo>
                <a:close/>
                <a:moveTo>
                  <a:pt x="4724" y="3473"/>
                </a:moveTo>
                <a:lnTo>
                  <a:pt x="4766" y="3491"/>
                </a:lnTo>
                <a:lnTo>
                  <a:pt x="4718" y="3539"/>
                </a:lnTo>
                <a:lnTo>
                  <a:pt x="4688" y="3527"/>
                </a:lnTo>
                <a:lnTo>
                  <a:pt x="4724" y="3473"/>
                </a:lnTo>
                <a:close/>
                <a:moveTo>
                  <a:pt x="4724" y="3551"/>
                </a:moveTo>
                <a:lnTo>
                  <a:pt x="4778" y="3569"/>
                </a:lnTo>
                <a:lnTo>
                  <a:pt x="4736" y="3629"/>
                </a:lnTo>
                <a:lnTo>
                  <a:pt x="4670" y="3611"/>
                </a:lnTo>
                <a:lnTo>
                  <a:pt x="4724" y="3551"/>
                </a:lnTo>
                <a:close/>
                <a:moveTo>
                  <a:pt x="4778" y="3587"/>
                </a:moveTo>
                <a:lnTo>
                  <a:pt x="4754" y="3635"/>
                </a:lnTo>
                <a:lnTo>
                  <a:pt x="4742" y="3629"/>
                </a:lnTo>
                <a:lnTo>
                  <a:pt x="4778" y="3587"/>
                </a:lnTo>
                <a:close/>
                <a:moveTo>
                  <a:pt x="4748" y="3641"/>
                </a:moveTo>
                <a:lnTo>
                  <a:pt x="4730" y="3677"/>
                </a:lnTo>
                <a:lnTo>
                  <a:pt x="4712" y="3671"/>
                </a:lnTo>
                <a:lnTo>
                  <a:pt x="4736" y="3641"/>
                </a:lnTo>
                <a:lnTo>
                  <a:pt x="4748" y="3641"/>
                </a:lnTo>
                <a:close/>
                <a:moveTo>
                  <a:pt x="4760" y="3635"/>
                </a:moveTo>
                <a:lnTo>
                  <a:pt x="4790" y="3575"/>
                </a:lnTo>
                <a:lnTo>
                  <a:pt x="4880" y="3611"/>
                </a:lnTo>
                <a:lnTo>
                  <a:pt x="4862" y="3665"/>
                </a:lnTo>
                <a:lnTo>
                  <a:pt x="4760" y="3635"/>
                </a:lnTo>
                <a:close/>
                <a:moveTo>
                  <a:pt x="4796" y="3569"/>
                </a:moveTo>
                <a:lnTo>
                  <a:pt x="4808" y="3545"/>
                </a:lnTo>
                <a:lnTo>
                  <a:pt x="4832" y="3515"/>
                </a:lnTo>
                <a:lnTo>
                  <a:pt x="4910" y="3545"/>
                </a:lnTo>
                <a:lnTo>
                  <a:pt x="4886" y="3605"/>
                </a:lnTo>
                <a:lnTo>
                  <a:pt x="4796" y="3569"/>
                </a:lnTo>
                <a:close/>
                <a:moveTo>
                  <a:pt x="4832" y="3509"/>
                </a:moveTo>
                <a:lnTo>
                  <a:pt x="4850" y="3479"/>
                </a:lnTo>
                <a:lnTo>
                  <a:pt x="4922" y="3515"/>
                </a:lnTo>
                <a:lnTo>
                  <a:pt x="4910" y="3533"/>
                </a:lnTo>
                <a:lnTo>
                  <a:pt x="4832" y="3509"/>
                </a:lnTo>
                <a:close/>
                <a:moveTo>
                  <a:pt x="4826" y="3503"/>
                </a:moveTo>
                <a:lnTo>
                  <a:pt x="4838" y="3473"/>
                </a:lnTo>
                <a:lnTo>
                  <a:pt x="4844" y="3479"/>
                </a:lnTo>
                <a:lnTo>
                  <a:pt x="4826" y="3503"/>
                </a:lnTo>
                <a:close/>
                <a:moveTo>
                  <a:pt x="4844" y="3467"/>
                </a:moveTo>
                <a:lnTo>
                  <a:pt x="4886" y="3383"/>
                </a:lnTo>
                <a:lnTo>
                  <a:pt x="4904" y="3395"/>
                </a:lnTo>
                <a:lnTo>
                  <a:pt x="4850" y="3473"/>
                </a:lnTo>
                <a:lnTo>
                  <a:pt x="4844" y="3467"/>
                </a:lnTo>
                <a:close/>
                <a:moveTo>
                  <a:pt x="4874" y="3239"/>
                </a:moveTo>
                <a:lnTo>
                  <a:pt x="4874" y="3239"/>
                </a:lnTo>
                <a:lnTo>
                  <a:pt x="4934" y="3269"/>
                </a:lnTo>
                <a:lnTo>
                  <a:pt x="4928" y="3275"/>
                </a:lnTo>
                <a:lnTo>
                  <a:pt x="4874" y="3239"/>
                </a:lnTo>
                <a:close/>
                <a:moveTo>
                  <a:pt x="4880" y="3227"/>
                </a:moveTo>
                <a:lnTo>
                  <a:pt x="4958" y="3143"/>
                </a:lnTo>
                <a:lnTo>
                  <a:pt x="4988" y="3161"/>
                </a:lnTo>
                <a:lnTo>
                  <a:pt x="4934" y="3257"/>
                </a:lnTo>
                <a:lnTo>
                  <a:pt x="4880" y="3227"/>
                </a:lnTo>
                <a:close/>
                <a:moveTo>
                  <a:pt x="4964" y="3131"/>
                </a:moveTo>
                <a:lnTo>
                  <a:pt x="5000" y="3095"/>
                </a:lnTo>
                <a:lnTo>
                  <a:pt x="5036" y="3059"/>
                </a:lnTo>
                <a:lnTo>
                  <a:pt x="4988" y="3149"/>
                </a:lnTo>
                <a:lnTo>
                  <a:pt x="4964" y="3131"/>
                </a:lnTo>
                <a:close/>
                <a:moveTo>
                  <a:pt x="5066" y="3017"/>
                </a:moveTo>
                <a:lnTo>
                  <a:pt x="5066" y="3011"/>
                </a:lnTo>
                <a:lnTo>
                  <a:pt x="5132" y="2933"/>
                </a:lnTo>
                <a:lnTo>
                  <a:pt x="5150" y="2939"/>
                </a:lnTo>
                <a:lnTo>
                  <a:pt x="5066" y="3017"/>
                </a:lnTo>
                <a:lnTo>
                  <a:pt x="5066" y="3017"/>
                </a:lnTo>
                <a:close/>
                <a:moveTo>
                  <a:pt x="5138" y="2927"/>
                </a:moveTo>
                <a:lnTo>
                  <a:pt x="5168" y="2891"/>
                </a:lnTo>
                <a:lnTo>
                  <a:pt x="5150" y="2933"/>
                </a:lnTo>
                <a:lnTo>
                  <a:pt x="5138" y="2927"/>
                </a:lnTo>
                <a:close/>
                <a:moveTo>
                  <a:pt x="5108" y="2909"/>
                </a:moveTo>
                <a:lnTo>
                  <a:pt x="5066" y="2879"/>
                </a:lnTo>
                <a:lnTo>
                  <a:pt x="5078" y="2861"/>
                </a:lnTo>
                <a:lnTo>
                  <a:pt x="5144" y="2807"/>
                </a:lnTo>
                <a:lnTo>
                  <a:pt x="5150" y="2819"/>
                </a:lnTo>
                <a:lnTo>
                  <a:pt x="5108" y="2909"/>
                </a:lnTo>
                <a:close/>
                <a:moveTo>
                  <a:pt x="5150" y="2801"/>
                </a:moveTo>
                <a:lnTo>
                  <a:pt x="5162" y="2795"/>
                </a:lnTo>
                <a:lnTo>
                  <a:pt x="5156" y="2807"/>
                </a:lnTo>
                <a:lnTo>
                  <a:pt x="5150" y="2801"/>
                </a:lnTo>
                <a:close/>
                <a:moveTo>
                  <a:pt x="5144" y="2801"/>
                </a:moveTo>
                <a:lnTo>
                  <a:pt x="5126" y="2789"/>
                </a:lnTo>
                <a:lnTo>
                  <a:pt x="5204" y="2711"/>
                </a:lnTo>
                <a:lnTo>
                  <a:pt x="5204" y="2711"/>
                </a:lnTo>
                <a:lnTo>
                  <a:pt x="5174" y="2771"/>
                </a:lnTo>
                <a:lnTo>
                  <a:pt x="5144" y="2801"/>
                </a:lnTo>
                <a:close/>
                <a:moveTo>
                  <a:pt x="5204" y="2699"/>
                </a:moveTo>
                <a:lnTo>
                  <a:pt x="5180" y="2687"/>
                </a:lnTo>
                <a:lnTo>
                  <a:pt x="5204" y="2651"/>
                </a:lnTo>
                <a:lnTo>
                  <a:pt x="5210" y="2693"/>
                </a:lnTo>
                <a:lnTo>
                  <a:pt x="5204" y="2699"/>
                </a:lnTo>
                <a:close/>
                <a:moveTo>
                  <a:pt x="5234" y="2585"/>
                </a:moveTo>
                <a:lnTo>
                  <a:pt x="5216" y="2567"/>
                </a:lnTo>
                <a:lnTo>
                  <a:pt x="5234" y="2549"/>
                </a:lnTo>
                <a:lnTo>
                  <a:pt x="5234" y="2579"/>
                </a:lnTo>
                <a:lnTo>
                  <a:pt x="5234" y="2585"/>
                </a:lnTo>
                <a:close/>
                <a:moveTo>
                  <a:pt x="5210" y="2561"/>
                </a:moveTo>
                <a:lnTo>
                  <a:pt x="5204" y="2561"/>
                </a:lnTo>
                <a:lnTo>
                  <a:pt x="5234" y="2519"/>
                </a:lnTo>
                <a:lnTo>
                  <a:pt x="5234" y="2537"/>
                </a:lnTo>
                <a:lnTo>
                  <a:pt x="5210" y="2561"/>
                </a:lnTo>
                <a:close/>
                <a:moveTo>
                  <a:pt x="5240" y="2507"/>
                </a:moveTo>
                <a:lnTo>
                  <a:pt x="5246" y="2495"/>
                </a:lnTo>
                <a:lnTo>
                  <a:pt x="5264" y="2489"/>
                </a:lnTo>
                <a:lnTo>
                  <a:pt x="5264" y="2507"/>
                </a:lnTo>
                <a:lnTo>
                  <a:pt x="5240" y="2531"/>
                </a:lnTo>
                <a:lnTo>
                  <a:pt x="5240" y="2507"/>
                </a:lnTo>
                <a:close/>
                <a:moveTo>
                  <a:pt x="5276" y="2459"/>
                </a:moveTo>
                <a:lnTo>
                  <a:pt x="5306" y="2417"/>
                </a:lnTo>
                <a:lnTo>
                  <a:pt x="5300" y="2459"/>
                </a:lnTo>
                <a:lnTo>
                  <a:pt x="5276" y="2471"/>
                </a:lnTo>
                <a:lnTo>
                  <a:pt x="5276" y="2459"/>
                </a:lnTo>
                <a:close/>
                <a:moveTo>
                  <a:pt x="5276" y="2441"/>
                </a:moveTo>
                <a:lnTo>
                  <a:pt x="5276" y="2393"/>
                </a:lnTo>
                <a:lnTo>
                  <a:pt x="5288" y="2375"/>
                </a:lnTo>
                <a:lnTo>
                  <a:pt x="5306" y="2369"/>
                </a:lnTo>
                <a:lnTo>
                  <a:pt x="5306" y="2369"/>
                </a:lnTo>
                <a:lnTo>
                  <a:pt x="5306" y="2399"/>
                </a:lnTo>
                <a:lnTo>
                  <a:pt x="5276" y="2441"/>
                </a:lnTo>
                <a:close/>
                <a:moveTo>
                  <a:pt x="5306" y="2357"/>
                </a:moveTo>
                <a:lnTo>
                  <a:pt x="5306" y="2351"/>
                </a:lnTo>
                <a:lnTo>
                  <a:pt x="5306" y="2351"/>
                </a:lnTo>
                <a:lnTo>
                  <a:pt x="5306" y="2357"/>
                </a:lnTo>
                <a:lnTo>
                  <a:pt x="5306" y="2357"/>
                </a:lnTo>
                <a:close/>
                <a:moveTo>
                  <a:pt x="5318" y="2339"/>
                </a:moveTo>
                <a:lnTo>
                  <a:pt x="5354" y="2297"/>
                </a:lnTo>
                <a:lnTo>
                  <a:pt x="5348" y="2339"/>
                </a:lnTo>
                <a:lnTo>
                  <a:pt x="5318" y="2351"/>
                </a:lnTo>
                <a:lnTo>
                  <a:pt x="5318" y="2339"/>
                </a:lnTo>
                <a:close/>
                <a:moveTo>
                  <a:pt x="5354" y="2237"/>
                </a:moveTo>
                <a:lnTo>
                  <a:pt x="5366" y="2237"/>
                </a:lnTo>
                <a:lnTo>
                  <a:pt x="5360" y="2249"/>
                </a:lnTo>
                <a:lnTo>
                  <a:pt x="5354" y="2237"/>
                </a:lnTo>
                <a:close/>
                <a:moveTo>
                  <a:pt x="5378" y="2213"/>
                </a:moveTo>
                <a:lnTo>
                  <a:pt x="5408" y="2183"/>
                </a:lnTo>
                <a:lnTo>
                  <a:pt x="5402" y="2213"/>
                </a:lnTo>
                <a:lnTo>
                  <a:pt x="5372" y="2225"/>
                </a:lnTo>
                <a:lnTo>
                  <a:pt x="5378" y="2213"/>
                </a:lnTo>
                <a:close/>
                <a:moveTo>
                  <a:pt x="5378" y="2135"/>
                </a:moveTo>
                <a:lnTo>
                  <a:pt x="5330" y="2183"/>
                </a:lnTo>
                <a:lnTo>
                  <a:pt x="5336" y="2147"/>
                </a:lnTo>
                <a:lnTo>
                  <a:pt x="5378" y="2135"/>
                </a:lnTo>
                <a:lnTo>
                  <a:pt x="5378" y="2135"/>
                </a:lnTo>
                <a:close/>
                <a:moveTo>
                  <a:pt x="5324" y="2189"/>
                </a:moveTo>
                <a:lnTo>
                  <a:pt x="5306" y="2159"/>
                </a:lnTo>
                <a:lnTo>
                  <a:pt x="5324" y="2153"/>
                </a:lnTo>
                <a:lnTo>
                  <a:pt x="5324" y="2189"/>
                </a:lnTo>
                <a:close/>
                <a:moveTo>
                  <a:pt x="5324" y="2201"/>
                </a:moveTo>
                <a:lnTo>
                  <a:pt x="5324" y="2201"/>
                </a:lnTo>
                <a:lnTo>
                  <a:pt x="5318" y="2243"/>
                </a:lnTo>
                <a:lnTo>
                  <a:pt x="5276" y="2261"/>
                </a:lnTo>
                <a:lnTo>
                  <a:pt x="5276" y="2243"/>
                </a:lnTo>
                <a:lnTo>
                  <a:pt x="5324" y="2201"/>
                </a:lnTo>
                <a:close/>
                <a:moveTo>
                  <a:pt x="5270" y="2267"/>
                </a:moveTo>
                <a:lnTo>
                  <a:pt x="5246" y="2273"/>
                </a:lnTo>
                <a:lnTo>
                  <a:pt x="5246" y="2273"/>
                </a:lnTo>
                <a:lnTo>
                  <a:pt x="5270" y="2249"/>
                </a:lnTo>
                <a:lnTo>
                  <a:pt x="5270" y="2267"/>
                </a:lnTo>
                <a:close/>
                <a:moveTo>
                  <a:pt x="5228" y="2279"/>
                </a:moveTo>
                <a:lnTo>
                  <a:pt x="5222" y="2255"/>
                </a:lnTo>
                <a:lnTo>
                  <a:pt x="5234" y="2273"/>
                </a:lnTo>
                <a:lnTo>
                  <a:pt x="5228" y="2279"/>
                </a:lnTo>
                <a:close/>
                <a:moveTo>
                  <a:pt x="5168" y="2333"/>
                </a:moveTo>
                <a:lnTo>
                  <a:pt x="5168" y="2315"/>
                </a:lnTo>
                <a:lnTo>
                  <a:pt x="5204" y="2303"/>
                </a:lnTo>
                <a:lnTo>
                  <a:pt x="5168" y="2333"/>
                </a:lnTo>
                <a:close/>
                <a:moveTo>
                  <a:pt x="5162" y="2339"/>
                </a:moveTo>
                <a:lnTo>
                  <a:pt x="5156" y="2339"/>
                </a:lnTo>
                <a:lnTo>
                  <a:pt x="5144" y="2327"/>
                </a:lnTo>
                <a:lnTo>
                  <a:pt x="5156" y="2321"/>
                </a:lnTo>
                <a:lnTo>
                  <a:pt x="5162" y="2339"/>
                </a:lnTo>
                <a:close/>
                <a:moveTo>
                  <a:pt x="5150" y="2345"/>
                </a:moveTo>
                <a:lnTo>
                  <a:pt x="5072" y="2423"/>
                </a:lnTo>
                <a:lnTo>
                  <a:pt x="5024" y="2375"/>
                </a:lnTo>
                <a:lnTo>
                  <a:pt x="5132" y="2327"/>
                </a:lnTo>
                <a:lnTo>
                  <a:pt x="5150" y="2345"/>
                </a:lnTo>
                <a:close/>
                <a:moveTo>
                  <a:pt x="5042" y="2357"/>
                </a:moveTo>
                <a:lnTo>
                  <a:pt x="5108" y="2303"/>
                </a:lnTo>
                <a:lnTo>
                  <a:pt x="5126" y="2321"/>
                </a:lnTo>
                <a:lnTo>
                  <a:pt x="5042" y="2357"/>
                </a:lnTo>
                <a:close/>
                <a:moveTo>
                  <a:pt x="5066" y="2429"/>
                </a:moveTo>
                <a:lnTo>
                  <a:pt x="4976" y="2507"/>
                </a:lnTo>
                <a:lnTo>
                  <a:pt x="4916" y="2453"/>
                </a:lnTo>
                <a:lnTo>
                  <a:pt x="5012" y="2375"/>
                </a:lnTo>
                <a:lnTo>
                  <a:pt x="5066" y="2429"/>
                </a:lnTo>
                <a:close/>
                <a:moveTo>
                  <a:pt x="4808" y="2549"/>
                </a:moveTo>
                <a:lnTo>
                  <a:pt x="4802" y="2543"/>
                </a:lnTo>
                <a:lnTo>
                  <a:pt x="4826" y="2525"/>
                </a:lnTo>
                <a:lnTo>
                  <a:pt x="4808" y="2549"/>
                </a:lnTo>
                <a:close/>
                <a:moveTo>
                  <a:pt x="4808" y="2555"/>
                </a:moveTo>
                <a:lnTo>
                  <a:pt x="4760" y="2627"/>
                </a:lnTo>
                <a:lnTo>
                  <a:pt x="4706" y="2651"/>
                </a:lnTo>
                <a:lnTo>
                  <a:pt x="4688" y="2639"/>
                </a:lnTo>
                <a:lnTo>
                  <a:pt x="4796" y="2549"/>
                </a:lnTo>
                <a:lnTo>
                  <a:pt x="4808" y="2555"/>
                </a:lnTo>
                <a:close/>
                <a:moveTo>
                  <a:pt x="4676" y="2633"/>
                </a:moveTo>
                <a:lnTo>
                  <a:pt x="4646" y="2609"/>
                </a:lnTo>
                <a:lnTo>
                  <a:pt x="4730" y="2501"/>
                </a:lnTo>
                <a:lnTo>
                  <a:pt x="4790" y="2543"/>
                </a:lnTo>
                <a:lnTo>
                  <a:pt x="4676" y="2633"/>
                </a:lnTo>
                <a:close/>
                <a:moveTo>
                  <a:pt x="4670" y="2639"/>
                </a:moveTo>
                <a:lnTo>
                  <a:pt x="4592" y="2705"/>
                </a:lnTo>
                <a:lnTo>
                  <a:pt x="4580" y="2693"/>
                </a:lnTo>
                <a:lnTo>
                  <a:pt x="4640" y="2621"/>
                </a:lnTo>
                <a:lnTo>
                  <a:pt x="4670" y="2639"/>
                </a:lnTo>
                <a:close/>
                <a:moveTo>
                  <a:pt x="4574" y="2687"/>
                </a:moveTo>
                <a:lnTo>
                  <a:pt x="4472" y="2615"/>
                </a:lnTo>
                <a:lnTo>
                  <a:pt x="4508" y="2579"/>
                </a:lnTo>
                <a:lnTo>
                  <a:pt x="4550" y="2561"/>
                </a:lnTo>
                <a:lnTo>
                  <a:pt x="4634" y="2615"/>
                </a:lnTo>
                <a:lnTo>
                  <a:pt x="4574" y="2687"/>
                </a:lnTo>
                <a:close/>
                <a:moveTo>
                  <a:pt x="4466" y="2609"/>
                </a:moveTo>
                <a:lnTo>
                  <a:pt x="4454" y="2603"/>
                </a:lnTo>
                <a:lnTo>
                  <a:pt x="4490" y="2585"/>
                </a:lnTo>
                <a:lnTo>
                  <a:pt x="4466" y="2609"/>
                </a:lnTo>
                <a:close/>
                <a:moveTo>
                  <a:pt x="4460" y="2621"/>
                </a:moveTo>
                <a:lnTo>
                  <a:pt x="4418" y="2669"/>
                </a:lnTo>
                <a:lnTo>
                  <a:pt x="4424" y="2615"/>
                </a:lnTo>
                <a:lnTo>
                  <a:pt x="4448" y="2609"/>
                </a:lnTo>
                <a:lnTo>
                  <a:pt x="4460" y="2621"/>
                </a:lnTo>
                <a:close/>
                <a:moveTo>
                  <a:pt x="4424" y="2603"/>
                </a:moveTo>
                <a:lnTo>
                  <a:pt x="4424" y="2591"/>
                </a:lnTo>
                <a:lnTo>
                  <a:pt x="4436" y="2597"/>
                </a:lnTo>
                <a:lnTo>
                  <a:pt x="4424" y="2603"/>
                </a:lnTo>
                <a:close/>
                <a:moveTo>
                  <a:pt x="4412" y="2609"/>
                </a:moveTo>
                <a:lnTo>
                  <a:pt x="4407" y="2615"/>
                </a:lnTo>
                <a:lnTo>
                  <a:pt x="4407" y="2579"/>
                </a:lnTo>
                <a:lnTo>
                  <a:pt x="4418" y="2585"/>
                </a:lnTo>
                <a:lnTo>
                  <a:pt x="4412" y="2609"/>
                </a:lnTo>
                <a:close/>
                <a:moveTo>
                  <a:pt x="4395" y="2615"/>
                </a:moveTo>
                <a:lnTo>
                  <a:pt x="4377" y="2621"/>
                </a:lnTo>
                <a:lnTo>
                  <a:pt x="4377" y="2555"/>
                </a:lnTo>
                <a:lnTo>
                  <a:pt x="4401" y="2573"/>
                </a:lnTo>
                <a:lnTo>
                  <a:pt x="4395" y="2615"/>
                </a:lnTo>
                <a:close/>
                <a:moveTo>
                  <a:pt x="4395" y="2627"/>
                </a:moveTo>
                <a:lnTo>
                  <a:pt x="4395" y="2657"/>
                </a:lnTo>
                <a:lnTo>
                  <a:pt x="4377" y="2651"/>
                </a:lnTo>
                <a:lnTo>
                  <a:pt x="4377" y="2633"/>
                </a:lnTo>
                <a:lnTo>
                  <a:pt x="4395" y="2627"/>
                </a:lnTo>
                <a:close/>
                <a:moveTo>
                  <a:pt x="4371" y="2645"/>
                </a:moveTo>
                <a:lnTo>
                  <a:pt x="4359" y="2639"/>
                </a:lnTo>
                <a:lnTo>
                  <a:pt x="4371" y="2639"/>
                </a:lnTo>
                <a:lnTo>
                  <a:pt x="4371" y="2645"/>
                </a:lnTo>
                <a:close/>
                <a:moveTo>
                  <a:pt x="4329" y="2729"/>
                </a:moveTo>
                <a:lnTo>
                  <a:pt x="4287" y="2705"/>
                </a:lnTo>
                <a:lnTo>
                  <a:pt x="4281" y="2675"/>
                </a:lnTo>
                <a:lnTo>
                  <a:pt x="4323" y="2657"/>
                </a:lnTo>
                <a:lnTo>
                  <a:pt x="4329" y="2729"/>
                </a:lnTo>
                <a:close/>
                <a:moveTo>
                  <a:pt x="4275" y="2699"/>
                </a:moveTo>
                <a:lnTo>
                  <a:pt x="4257" y="2681"/>
                </a:lnTo>
                <a:lnTo>
                  <a:pt x="4275" y="2675"/>
                </a:lnTo>
                <a:lnTo>
                  <a:pt x="4275" y="2699"/>
                </a:lnTo>
                <a:close/>
                <a:moveTo>
                  <a:pt x="4245" y="2675"/>
                </a:moveTo>
                <a:lnTo>
                  <a:pt x="4227" y="2663"/>
                </a:lnTo>
                <a:lnTo>
                  <a:pt x="4269" y="2627"/>
                </a:lnTo>
                <a:lnTo>
                  <a:pt x="4275" y="2669"/>
                </a:lnTo>
                <a:lnTo>
                  <a:pt x="4245" y="2675"/>
                </a:lnTo>
                <a:close/>
                <a:moveTo>
                  <a:pt x="4245" y="2687"/>
                </a:moveTo>
                <a:lnTo>
                  <a:pt x="4281" y="2705"/>
                </a:lnTo>
                <a:lnTo>
                  <a:pt x="4293" y="2801"/>
                </a:lnTo>
                <a:lnTo>
                  <a:pt x="4251" y="2843"/>
                </a:lnTo>
                <a:lnTo>
                  <a:pt x="4221" y="2699"/>
                </a:lnTo>
                <a:lnTo>
                  <a:pt x="4245" y="2687"/>
                </a:lnTo>
                <a:close/>
                <a:moveTo>
                  <a:pt x="4293" y="2807"/>
                </a:moveTo>
                <a:lnTo>
                  <a:pt x="4299" y="2855"/>
                </a:lnTo>
                <a:lnTo>
                  <a:pt x="4257" y="2873"/>
                </a:lnTo>
                <a:lnTo>
                  <a:pt x="4251" y="2849"/>
                </a:lnTo>
                <a:lnTo>
                  <a:pt x="4293" y="2807"/>
                </a:lnTo>
                <a:close/>
                <a:moveTo>
                  <a:pt x="4299" y="2801"/>
                </a:moveTo>
                <a:lnTo>
                  <a:pt x="4335" y="2765"/>
                </a:lnTo>
                <a:lnTo>
                  <a:pt x="4341" y="2837"/>
                </a:lnTo>
                <a:lnTo>
                  <a:pt x="4311" y="2849"/>
                </a:lnTo>
                <a:lnTo>
                  <a:pt x="4299" y="2801"/>
                </a:lnTo>
                <a:close/>
                <a:moveTo>
                  <a:pt x="4341" y="2843"/>
                </a:moveTo>
                <a:lnTo>
                  <a:pt x="4347" y="2945"/>
                </a:lnTo>
                <a:lnTo>
                  <a:pt x="4323" y="2927"/>
                </a:lnTo>
                <a:lnTo>
                  <a:pt x="4311" y="2861"/>
                </a:lnTo>
                <a:lnTo>
                  <a:pt x="4341" y="2843"/>
                </a:lnTo>
                <a:close/>
                <a:moveTo>
                  <a:pt x="4347" y="2951"/>
                </a:moveTo>
                <a:lnTo>
                  <a:pt x="4347" y="2963"/>
                </a:lnTo>
                <a:lnTo>
                  <a:pt x="4329" y="2987"/>
                </a:lnTo>
                <a:lnTo>
                  <a:pt x="4323" y="2939"/>
                </a:lnTo>
                <a:lnTo>
                  <a:pt x="4347" y="2951"/>
                </a:lnTo>
                <a:close/>
                <a:moveTo>
                  <a:pt x="4347" y="2975"/>
                </a:moveTo>
                <a:lnTo>
                  <a:pt x="4353" y="3011"/>
                </a:lnTo>
                <a:lnTo>
                  <a:pt x="4335" y="3023"/>
                </a:lnTo>
                <a:lnTo>
                  <a:pt x="4329" y="2999"/>
                </a:lnTo>
                <a:lnTo>
                  <a:pt x="4347" y="2975"/>
                </a:lnTo>
                <a:close/>
                <a:moveTo>
                  <a:pt x="4353" y="3023"/>
                </a:moveTo>
                <a:lnTo>
                  <a:pt x="4365" y="3143"/>
                </a:lnTo>
                <a:lnTo>
                  <a:pt x="4353" y="3137"/>
                </a:lnTo>
                <a:lnTo>
                  <a:pt x="4335" y="3035"/>
                </a:lnTo>
                <a:lnTo>
                  <a:pt x="4353" y="3023"/>
                </a:lnTo>
                <a:close/>
                <a:moveTo>
                  <a:pt x="4365" y="3077"/>
                </a:moveTo>
                <a:lnTo>
                  <a:pt x="4371" y="3077"/>
                </a:lnTo>
                <a:lnTo>
                  <a:pt x="4371" y="3149"/>
                </a:lnTo>
                <a:lnTo>
                  <a:pt x="4371" y="3149"/>
                </a:lnTo>
                <a:lnTo>
                  <a:pt x="4365" y="3077"/>
                </a:lnTo>
                <a:close/>
                <a:moveTo>
                  <a:pt x="4371" y="3155"/>
                </a:moveTo>
                <a:lnTo>
                  <a:pt x="4371" y="3173"/>
                </a:lnTo>
                <a:lnTo>
                  <a:pt x="4371" y="3155"/>
                </a:lnTo>
                <a:lnTo>
                  <a:pt x="4371" y="3155"/>
                </a:lnTo>
                <a:close/>
                <a:moveTo>
                  <a:pt x="4383" y="3179"/>
                </a:moveTo>
                <a:lnTo>
                  <a:pt x="4389" y="3167"/>
                </a:lnTo>
                <a:lnTo>
                  <a:pt x="4418" y="3179"/>
                </a:lnTo>
                <a:lnTo>
                  <a:pt x="4383" y="3203"/>
                </a:lnTo>
                <a:lnTo>
                  <a:pt x="4383" y="3179"/>
                </a:lnTo>
                <a:close/>
                <a:moveTo>
                  <a:pt x="4395" y="3161"/>
                </a:moveTo>
                <a:lnTo>
                  <a:pt x="4430" y="3113"/>
                </a:lnTo>
                <a:lnTo>
                  <a:pt x="4430" y="3113"/>
                </a:lnTo>
                <a:lnTo>
                  <a:pt x="4442" y="3143"/>
                </a:lnTo>
                <a:lnTo>
                  <a:pt x="4442" y="3161"/>
                </a:lnTo>
                <a:lnTo>
                  <a:pt x="4424" y="3173"/>
                </a:lnTo>
                <a:lnTo>
                  <a:pt x="4395" y="3161"/>
                </a:lnTo>
                <a:close/>
                <a:moveTo>
                  <a:pt x="4448" y="3167"/>
                </a:moveTo>
                <a:lnTo>
                  <a:pt x="4448" y="3185"/>
                </a:lnTo>
                <a:lnTo>
                  <a:pt x="4436" y="3173"/>
                </a:lnTo>
                <a:lnTo>
                  <a:pt x="4448" y="3167"/>
                </a:lnTo>
                <a:close/>
                <a:moveTo>
                  <a:pt x="4502" y="3353"/>
                </a:moveTo>
                <a:lnTo>
                  <a:pt x="4508" y="3371"/>
                </a:lnTo>
                <a:lnTo>
                  <a:pt x="4502" y="3359"/>
                </a:lnTo>
                <a:lnTo>
                  <a:pt x="4502" y="3353"/>
                </a:lnTo>
                <a:close/>
                <a:moveTo>
                  <a:pt x="4556" y="3491"/>
                </a:moveTo>
                <a:lnTo>
                  <a:pt x="4550" y="3491"/>
                </a:lnTo>
                <a:lnTo>
                  <a:pt x="4550" y="3485"/>
                </a:lnTo>
                <a:lnTo>
                  <a:pt x="4556" y="3491"/>
                </a:lnTo>
                <a:close/>
                <a:moveTo>
                  <a:pt x="4568" y="3497"/>
                </a:moveTo>
                <a:lnTo>
                  <a:pt x="4574" y="3491"/>
                </a:lnTo>
                <a:lnTo>
                  <a:pt x="4628" y="3509"/>
                </a:lnTo>
                <a:lnTo>
                  <a:pt x="4592" y="3557"/>
                </a:lnTo>
                <a:lnTo>
                  <a:pt x="4568" y="3509"/>
                </a:lnTo>
                <a:lnTo>
                  <a:pt x="4568" y="3497"/>
                </a:lnTo>
                <a:close/>
                <a:moveTo>
                  <a:pt x="4640" y="3515"/>
                </a:moveTo>
                <a:lnTo>
                  <a:pt x="4676" y="3533"/>
                </a:lnTo>
                <a:lnTo>
                  <a:pt x="4640" y="3599"/>
                </a:lnTo>
                <a:lnTo>
                  <a:pt x="4610" y="3593"/>
                </a:lnTo>
                <a:lnTo>
                  <a:pt x="4598" y="3563"/>
                </a:lnTo>
                <a:lnTo>
                  <a:pt x="4640" y="3515"/>
                </a:lnTo>
                <a:close/>
                <a:moveTo>
                  <a:pt x="4658" y="3617"/>
                </a:moveTo>
                <a:lnTo>
                  <a:pt x="4730" y="3635"/>
                </a:lnTo>
                <a:lnTo>
                  <a:pt x="4700" y="3671"/>
                </a:lnTo>
                <a:lnTo>
                  <a:pt x="4640" y="3647"/>
                </a:lnTo>
                <a:lnTo>
                  <a:pt x="4634" y="3647"/>
                </a:lnTo>
                <a:lnTo>
                  <a:pt x="4658" y="3617"/>
                </a:lnTo>
                <a:close/>
                <a:moveTo>
                  <a:pt x="4700" y="3677"/>
                </a:moveTo>
                <a:lnTo>
                  <a:pt x="4670" y="3713"/>
                </a:lnTo>
                <a:lnTo>
                  <a:pt x="4646" y="3659"/>
                </a:lnTo>
                <a:lnTo>
                  <a:pt x="4700" y="3677"/>
                </a:lnTo>
                <a:close/>
                <a:moveTo>
                  <a:pt x="4706" y="3683"/>
                </a:moveTo>
                <a:lnTo>
                  <a:pt x="4724" y="3689"/>
                </a:lnTo>
                <a:lnTo>
                  <a:pt x="4694" y="3755"/>
                </a:lnTo>
                <a:lnTo>
                  <a:pt x="4676" y="3719"/>
                </a:lnTo>
                <a:lnTo>
                  <a:pt x="4706" y="3683"/>
                </a:lnTo>
                <a:close/>
                <a:moveTo>
                  <a:pt x="4736" y="3689"/>
                </a:moveTo>
                <a:lnTo>
                  <a:pt x="4838" y="3719"/>
                </a:lnTo>
                <a:lnTo>
                  <a:pt x="4808" y="3803"/>
                </a:lnTo>
                <a:lnTo>
                  <a:pt x="4712" y="3779"/>
                </a:lnTo>
                <a:lnTo>
                  <a:pt x="4700" y="3761"/>
                </a:lnTo>
                <a:lnTo>
                  <a:pt x="4736" y="3689"/>
                </a:lnTo>
                <a:close/>
                <a:moveTo>
                  <a:pt x="4862" y="3731"/>
                </a:moveTo>
                <a:lnTo>
                  <a:pt x="4934" y="3755"/>
                </a:lnTo>
                <a:lnTo>
                  <a:pt x="4916" y="3821"/>
                </a:lnTo>
                <a:lnTo>
                  <a:pt x="4820" y="3803"/>
                </a:lnTo>
                <a:lnTo>
                  <a:pt x="4862" y="3731"/>
                </a:lnTo>
                <a:close/>
                <a:moveTo>
                  <a:pt x="4946" y="3749"/>
                </a:moveTo>
                <a:lnTo>
                  <a:pt x="4964" y="3701"/>
                </a:lnTo>
                <a:lnTo>
                  <a:pt x="5024" y="3719"/>
                </a:lnTo>
                <a:lnTo>
                  <a:pt x="5000" y="3761"/>
                </a:lnTo>
                <a:lnTo>
                  <a:pt x="4946" y="3749"/>
                </a:lnTo>
                <a:close/>
                <a:moveTo>
                  <a:pt x="4964" y="3695"/>
                </a:moveTo>
                <a:lnTo>
                  <a:pt x="4976" y="3653"/>
                </a:lnTo>
                <a:lnTo>
                  <a:pt x="5048" y="3677"/>
                </a:lnTo>
                <a:lnTo>
                  <a:pt x="5030" y="3713"/>
                </a:lnTo>
                <a:lnTo>
                  <a:pt x="4964" y="3695"/>
                </a:lnTo>
                <a:close/>
                <a:moveTo>
                  <a:pt x="4958" y="3689"/>
                </a:moveTo>
                <a:lnTo>
                  <a:pt x="4898" y="3677"/>
                </a:lnTo>
                <a:lnTo>
                  <a:pt x="4928" y="3629"/>
                </a:lnTo>
                <a:lnTo>
                  <a:pt x="4970" y="3647"/>
                </a:lnTo>
                <a:lnTo>
                  <a:pt x="4958" y="3689"/>
                </a:lnTo>
                <a:close/>
                <a:moveTo>
                  <a:pt x="4892" y="3671"/>
                </a:moveTo>
                <a:lnTo>
                  <a:pt x="4868" y="3665"/>
                </a:lnTo>
                <a:lnTo>
                  <a:pt x="4892" y="3617"/>
                </a:lnTo>
                <a:lnTo>
                  <a:pt x="4922" y="3629"/>
                </a:lnTo>
                <a:lnTo>
                  <a:pt x="4892" y="3671"/>
                </a:lnTo>
                <a:close/>
                <a:moveTo>
                  <a:pt x="4892" y="3605"/>
                </a:moveTo>
                <a:lnTo>
                  <a:pt x="4916" y="3545"/>
                </a:lnTo>
                <a:lnTo>
                  <a:pt x="4958" y="3563"/>
                </a:lnTo>
                <a:lnTo>
                  <a:pt x="4922" y="3617"/>
                </a:lnTo>
                <a:lnTo>
                  <a:pt x="4892" y="3605"/>
                </a:lnTo>
                <a:close/>
                <a:moveTo>
                  <a:pt x="4922" y="3539"/>
                </a:moveTo>
                <a:lnTo>
                  <a:pt x="4928" y="3515"/>
                </a:lnTo>
                <a:lnTo>
                  <a:pt x="4976" y="3539"/>
                </a:lnTo>
                <a:lnTo>
                  <a:pt x="4964" y="3551"/>
                </a:lnTo>
                <a:lnTo>
                  <a:pt x="4922" y="3539"/>
                </a:lnTo>
                <a:close/>
                <a:moveTo>
                  <a:pt x="4934" y="3509"/>
                </a:moveTo>
                <a:lnTo>
                  <a:pt x="4964" y="3425"/>
                </a:lnTo>
                <a:lnTo>
                  <a:pt x="5024" y="3455"/>
                </a:lnTo>
                <a:lnTo>
                  <a:pt x="4976" y="3533"/>
                </a:lnTo>
                <a:lnTo>
                  <a:pt x="4934" y="3509"/>
                </a:lnTo>
                <a:close/>
                <a:moveTo>
                  <a:pt x="4958" y="3419"/>
                </a:moveTo>
                <a:lnTo>
                  <a:pt x="4922" y="3503"/>
                </a:lnTo>
                <a:lnTo>
                  <a:pt x="4856" y="3473"/>
                </a:lnTo>
                <a:lnTo>
                  <a:pt x="4916" y="3401"/>
                </a:lnTo>
                <a:lnTo>
                  <a:pt x="4952" y="3413"/>
                </a:lnTo>
                <a:lnTo>
                  <a:pt x="4958" y="3419"/>
                </a:lnTo>
                <a:close/>
                <a:moveTo>
                  <a:pt x="4892" y="3371"/>
                </a:moveTo>
                <a:lnTo>
                  <a:pt x="4898" y="3359"/>
                </a:lnTo>
                <a:lnTo>
                  <a:pt x="4952" y="3305"/>
                </a:lnTo>
                <a:lnTo>
                  <a:pt x="4964" y="3311"/>
                </a:lnTo>
                <a:lnTo>
                  <a:pt x="4916" y="3383"/>
                </a:lnTo>
                <a:lnTo>
                  <a:pt x="4892" y="3371"/>
                </a:lnTo>
                <a:close/>
                <a:moveTo>
                  <a:pt x="4958" y="3299"/>
                </a:moveTo>
                <a:lnTo>
                  <a:pt x="4964" y="3287"/>
                </a:lnTo>
                <a:lnTo>
                  <a:pt x="4982" y="3293"/>
                </a:lnTo>
                <a:lnTo>
                  <a:pt x="4970" y="3305"/>
                </a:lnTo>
                <a:lnTo>
                  <a:pt x="4958" y="3299"/>
                </a:lnTo>
                <a:close/>
                <a:moveTo>
                  <a:pt x="4946" y="3293"/>
                </a:moveTo>
                <a:lnTo>
                  <a:pt x="4934" y="3281"/>
                </a:lnTo>
                <a:lnTo>
                  <a:pt x="4940" y="3269"/>
                </a:lnTo>
                <a:lnTo>
                  <a:pt x="4958" y="3281"/>
                </a:lnTo>
                <a:lnTo>
                  <a:pt x="4946" y="3293"/>
                </a:lnTo>
                <a:close/>
                <a:moveTo>
                  <a:pt x="4946" y="3263"/>
                </a:moveTo>
                <a:lnTo>
                  <a:pt x="4994" y="3161"/>
                </a:lnTo>
                <a:lnTo>
                  <a:pt x="5036" y="3191"/>
                </a:lnTo>
                <a:lnTo>
                  <a:pt x="4964" y="3275"/>
                </a:lnTo>
                <a:lnTo>
                  <a:pt x="4946" y="3263"/>
                </a:lnTo>
                <a:close/>
                <a:moveTo>
                  <a:pt x="5072" y="3023"/>
                </a:moveTo>
                <a:lnTo>
                  <a:pt x="5144" y="2957"/>
                </a:lnTo>
                <a:lnTo>
                  <a:pt x="5108" y="3041"/>
                </a:lnTo>
                <a:lnTo>
                  <a:pt x="5072" y="3023"/>
                </a:lnTo>
                <a:close/>
                <a:moveTo>
                  <a:pt x="5198" y="2843"/>
                </a:moveTo>
                <a:lnTo>
                  <a:pt x="5222" y="2789"/>
                </a:lnTo>
                <a:lnTo>
                  <a:pt x="5222" y="2813"/>
                </a:lnTo>
                <a:lnTo>
                  <a:pt x="5204" y="2843"/>
                </a:lnTo>
                <a:lnTo>
                  <a:pt x="5198" y="2843"/>
                </a:lnTo>
                <a:close/>
                <a:moveTo>
                  <a:pt x="5192" y="2837"/>
                </a:moveTo>
                <a:lnTo>
                  <a:pt x="5162" y="2813"/>
                </a:lnTo>
                <a:lnTo>
                  <a:pt x="5180" y="2777"/>
                </a:lnTo>
                <a:lnTo>
                  <a:pt x="5216" y="2753"/>
                </a:lnTo>
                <a:lnTo>
                  <a:pt x="5216" y="2771"/>
                </a:lnTo>
                <a:lnTo>
                  <a:pt x="5192" y="2837"/>
                </a:lnTo>
                <a:close/>
                <a:moveTo>
                  <a:pt x="5222" y="2747"/>
                </a:moveTo>
                <a:lnTo>
                  <a:pt x="5234" y="2741"/>
                </a:lnTo>
                <a:lnTo>
                  <a:pt x="5234" y="2741"/>
                </a:lnTo>
                <a:lnTo>
                  <a:pt x="5222" y="2753"/>
                </a:lnTo>
                <a:lnTo>
                  <a:pt x="5222" y="2747"/>
                </a:lnTo>
                <a:close/>
                <a:moveTo>
                  <a:pt x="5234" y="2669"/>
                </a:moveTo>
                <a:lnTo>
                  <a:pt x="5240" y="2657"/>
                </a:lnTo>
                <a:lnTo>
                  <a:pt x="5240" y="2663"/>
                </a:lnTo>
                <a:lnTo>
                  <a:pt x="5234" y="2669"/>
                </a:lnTo>
                <a:close/>
                <a:moveTo>
                  <a:pt x="5216" y="2687"/>
                </a:moveTo>
                <a:lnTo>
                  <a:pt x="5216" y="2687"/>
                </a:lnTo>
                <a:lnTo>
                  <a:pt x="5210" y="2639"/>
                </a:lnTo>
                <a:lnTo>
                  <a:pt x="5210" y="2639"/>
                </a:lnTo>
                <a:lnTo>
                  <a:pt x="5240" y="2621"/>
                </a:lnTo>
                <a:lnTo>
                  <a:pt x="5240" y="2639"/>
                </a:lnTo>
                <a:lnTo>
                  <a:pt x="5216" y="2687"/>
                </a:lnTo>
                <a:close/>
                <a:moveTo>
                  <a:pt x="5246" y="2615"/>
                </a:moveTo>
                <a:lnTo>
                  <a:pt x="5246" y="2615"/>
                </a:lnTo>
                <a:lnTo>
                  <a:pt x="5252" y="2615"/>
                </a:lnTo>
                <a:lnTo>
                  <a:pt x="5246" y="2621"/>
                </a:lnTo>
                <a:lnTo>
                  <a:pt x="5246" y="2615"/>
                </a:lnTo>
                <a:close/>
                <a:moveTo>
                  <a:pt x="5252" y="2609"/>
                </a:moveTo>
                <a:lnTo>
                  <a:pt x="5258" y="2609"/>
                </a:lnTo>
                <a:lnTo>
                  <a:pt x="5258" y="2609"/>
                </a:lnTo>
                <a:lnTo>
                  <a:pt x="5252" y="2609"/>
                </a:lnTo>
                <a:close/>
                <a:moveTo>
                  <a:pt x="5264" y="2591"/>
                </a:moveTo>
                <a:lnTo>
                  <a:pt x="5246" y="2603"/>
                </a:lnTo>
                <a:lnTo>
                  <a:pt x="5246" y="2597"/>
                </a:lnTo>
                <a:lnTo>
                  <a:pt x="5246" y="2579"/>
                </a:lnTo>
                <a:lnTo>
                  <a:pt x="5264" y="2543"/>
                </a:lnTo>
                <a:lnTo>
                  <a:pt x="5264" y="2585"/>
                </a:lnTo>
                <a:lnTo>
                  <a:pt x="5264" y="2591"/>
                </a:lnTo>
                <a:close/>
                <a:moveTo>
                  <a:pt x="5246" y="2561"/>
                </a:moveTo>
                <a:lnTo>
                  <a:pt x="5240" y="2543"/>
                </a:lnTo>
                <a:lnTo>
                  <a:pt x="5264" y="2519"/>
                </a:lnTo>
                <a:lnTo>
                  <a:pt x="5264" y="2525"/>
                </a:lnTo>
                <a:lnTo>
                  <a:pt x="5246" y="2561"/>
                </a:lnTo>
                <a:close/>
                <a:moveTo>
                  <a:pt x="5294" y="2495"/>
                </a:moveTo>
                <a:lnTo>
                  <a:pt x="5294" y="2501"/>
                </a:lnTo>
                <a:lnTo>
                  <a:pt x="5294" y="2501"/>
                </a:lnTo>
                <a:lnTo>
                  <a:pt x="5294" y="2495"/>
                </a:lnTo>
                <a:close/>
                <a:moveTo>
                  <a:pt x="5288" y="2489"/>
                </a:moveTo>
                <a:lnTo>
                  <a:pt x="5276" y="2483"/>
                </a:lnTo>
                <a:lnTo>
                  <a:pt x="5300" y="2465"/>
                </a:lnTo>
                <a:lnTo>
                  <a:pt x="5300" y="2471"/>
                </a:lnTo>
                <a:lnTo>
                  <a:pt x="5288" y="2489"/>
                </a:lnTo>
                <a:close/>
                <a:moveTo>
                  <a:pt x="5312" y="2453"/>
                </a:moveTo>
                <a:lnTo>
                  <a:pt x="5312" y="2399"/>
                </a:lnTo>
                <a:lnTo>
                  <a:pt x="5324" y="2387"/>
                </a:lnTo>
                <a:lnTo>
                  <a:pt x="5336" y="2405"/>
                </a:lnTo>
                <a:lnTo>
                  <a:pt x="5312" y="2453"/>
                </a:lnTo>
                <a:lnTo>
                  <a:pt x="5312" y="2453"/>
                </a:lnTo>
                <a:close/>
                <a:moveTo>
                  <a:pt x="5312" y="2381"/>
                </a:moveTo>
                <a:lnTo>
                  <a:pt x="5318" y="2381"/>
                </a:lnTo>
                <a:lnTo>
                  <a:pt x="5318" y="2381"/>
                </a:lnTo>
                <a:lnTo>
                  <a:pt x="5312" y="2381"/>
                </a:lnTo>
                <a:close/>
                <a:moveTo>
                  <a:pt x="5318" y="2369"/>
                </a:moveTo>
                <a:lnTo>
                  <a:pt x="5318" y="2363"/>
                </a:lnTo>
                <a:lnTo>
                  <a:pt x="5336" y="2351"/>
                </a:lnTo>
                <a:lnTo>
                  <a:pt x="5324" y="2375"/>
                </a:lnTo>
                <a:lnTo>
                  <a:pt x="5318" y="2369"/>
                </a:lnTo>
                <a:close/>
                <a:moveTo>
                  <a:pt x="5366" y="2279"/>
                </a:moveTo>
                <a:lnTo>
                  <a:pt x="5366" y="2279"/>
                </a:lnTo>
                <a:lnTo>
                  <a:pt x="5378" y="2291"/>
                </a:lnTo>
                <a:lnTo>
                  <a:pt x="5360" y="2321"/>
                </a:lnTo>
                <a:lnTo>
                  <a:pt x="5366" y="2279"/>
                </a:lnTo>
                <a:close/>
                <a:moveTo>
                  <a:pt x="5372" y="2273"/>
                </a:moveTo>
                <a:lnTo>
                  <a:pt x="5390" y="2249"/>
                </a:lnTo>
                <a:lnTo>
                  <a:pt x="5384" y="2285"/>
                </a:lnTo>
                <a:lnTo>
                  <a:pt x="5372" y="2273"/>
                </a:lnTo>
                <a:close/>
                <a:moveTo>
                  <a:pt x="5366" y="2261"/>
                </a:moveTo>
                <a:lnTo>
                  <a:pt x="5366" y="2261"/>
                </a:lnTo>
                <a:lnTo>
                  <a:pt x="5372" y="2231"/>
                </a:lnTo>
                <a:lnTo>
                  <a:pt x="5396" y="2225"/>
                </a:lnTo>
                <a:lnTo>
                  <a:pt x="5396" y="2231"/>
                </a:lnTo>
                <a:lnTo>
                  <a:pt x="5366" y="2261"/>
                </a:lnTo>
                <a:close/>
                <a:moveTo>
                  <a:pt x="5408" y="2207"/>
                </a:moveTo>
                <a:lnTo>
                  <a:pt x="5414" y="2177"/>
                </a:lnTo>
                <a:lnTo>
                  <a:pt x="5426" y="2195"/>
                </a:lnTo>
                <a:lnTo>
                  <a:pt x="5414" y="2207"/>
                </a:lnTo>
                <a:lnTo>
                  <a:pt x="5408" y="2207"/>
                </a:lnTo>
                <a:close/>
                <a:moveTo>
                  <a:pt x="5432" y="2183"/>
                </a:moveTo>
                <a:lnTo>
                  <a:pt x="5420" y="2165"/>
                </a:lnTo>
                <a:lnTo>
                  <a:pt x="5450" y="2135"/>
                </a:lnTo>
                <a:lnTo>
                  <a:pt x="5438" y="2177"/>
                </a:lnTo>
                <a:lnTo>
                  <a:pt x="5432" y="2183"/>
                </a:lnTo>
                <a:close/>
                <a:moveTo>
                  <a:pt x="5420" y="2153"/>
                </a:moveTo>
                <a:lnTo>
                  <a:pt x="5432" y="2117"/>
                </a:lnTo>
                <a:lnTo>
                  <a:pt x="5462" y="2111"/>
                </a:lnTo>
                <a:lnTo>
                  <a:pt x="5456" y="2111"/>
                </a:lnTo>
                <a:lnTo>
                  <a:pt x="5420" y="2153"/>
                </a:lnTo>
                <a:close/>
                <a:moveTo>
                  <a:pt x="5474" y="2099"/>
                </a:moveTo>
                <a:lnTo>
                  <a:pt x="5480" y="2081"/>
                </a:lnTo>
                <a:lnTo>
                  <a:pt x="5480" y="2087"/>
                </a:lnTo>
                <a:lnTo>
                  <a:pt x="5474" y="2093"/>
                </a:lnTo>
                <a:lnTo>
                  <a:pt x="5474" y="2099"/>
                </a:lnTo>
                <a:close/>
                <a:moveTo>
                  <a:pt x="5492" y="2093"/>
                </a:moveTo>
                <a:lnTo>
                  <a:pt x="5492" y="2087"/>
                </a:lnTo>
                <a:lnTo>
                  <a:pt x="5492" y="2093"/>
                </a:lnTo>
                <a:lnTo>
                  <a:pt x="5492" y="2093"/>
                </a:lnTo>
                <a:close/>
                <a:moveTo>
                  <a:pt x="5474" y="2069"/>
                </a:moveTo>
                <a:lnTo>
                  <a:pt x="5462" y="2099"/>
                </a:lnTo>
                <a:lnTo>
                  <a:pt x="5432" y="2111"/>
                </a:lnTo>
                <a:lnTo>
                  <a:pt x="5438" y="2099"/>
                </a:lnTo>
                <a:lnTo>
                  <a:pt x="5468" y="2063"/>
                </a:lnTo>
                <a:lnTo>
                  <a:pt x="5474" y="2069"/>
                </a:lnTo>
                <a:close/>
                <a:moveTo>
                  <a:pt x="5426" y="2093"/>
                </a:moveTo>
                <a:lnTo>
                  <a:pt x="5396" y="2123"/>
                </a:lnTo>
                <a:lnTo>
                  <a:pt x="5396" y="2123"/>
                </a:lnTo>
                <a:lnTo>
                  <a:pt x="5390" y="2111"/>
                </a:lnTo>
                <a:lnTo>
                  <a:pt x="5396" y="2075"/>
                </a:lnTo>
                <a:lnTo>
                  <a:pt x="5438" y="2039"/>
                </a:lnTo>
                <a:lnTo>
                  <a:pt x="5426" y="2093"/>
                </a:lnTo>
                <a:close/>
                <a:moveTo>
                  <a:pt x="5384" y="2099"/>
                </a:moveTo>
                <a:lnTo>
                  <a:pt x="5378" y="2087"/>
                </a:lnTo>
                <a:lnTo>
                  <a:pt x="5390" y="2081"/>
                </a:lnTo>
                <a:lnTo>
                  <a:pt x="5384" y="2099"/>
                </a:lnTo>
                <a:close/>
                <a:moveTo>
                  <a:pt x="5384" y="2117"/>
                </a:moveTo>
                <a:lnTo>
                  <a:pt x="5378" y="2123"/>
                </a:lnTo>
                <a:lnTo>
                  <a:pt x="5336" y="2141"/>
                </a:lnTo>
                <a:lnTo>
                  <a:pt x="5336" y="2123"/>
                </a:lnTo>
                <a:lnTo>
                  <a:pt x="5372" y="2093"/>
                </a:lnTo>
                <a:lnTo>
                  <a:pt x="5384" y="2117"/>
                </a:lnTo>
                <a:close/>
                <a:moveTo>
                  <a:pt x="5324" y="2141"/>
                </a:moveTo>
                <a:lnTo>
                  <a:pt x="5300" y="2153"/>
                </a:lnTo>
                <a:lnTo>
                  <a:pt x="5300" y="2153"/>
                </a:lnTo>
                <a:lnTo>
                  <a:pt x="5330" y="2129"/>
                </a:lnTo>
                <a:lnTo>
                  <a:pt x="5324" y="2141"/>
                </a:lnTo>
                <a:close/>
                <a:moveTo>
                  <a:pt x="5282" y="2159"/>
                </a:moveTo>
                <a:lnTo>
                  <a:pt x="5282" y="2135"/>
                </a:lnTo>
                <a:lnTo>
                  <a:pt x="5288" y="2147"/>
                </a:lnTo>
                <a:lnTo>
                  <a:pt x="5282" y="2159"/>
                </a:lnTo>
                <a:close/>
                <a:moveTo>
                  <a:pt x="5270" y="2237"/>
                </a:moveTo>
                <a:lnTo>
                  <a:pt x="5240" y="2267"/>
                </a:lnTo>
                <a:lnTo>
                  <a:pt x="5222" y="2243"/>
                </a:lnTo>
                <a:lnTo>
                  <a:pt x="5222" y="2213"/>
                </a:lnTo>
                <a:lnTo>
                  <a:pt x="5270" y="2177"/>
                </a:lnTo>
                <a:lnTo>
                  <a:pt x="5270" y="2237"/>
                </a:lnTo>
                <a:close/>
                <a:moveTo>
                  <a:pt x="5216" y="2225"/>
                </a:moveTo>
                <a:lnTo>
                  <a:pt x="5210" y="2225"/>
                </a:lnTo>
                <a:lnTo>
                  <a:pt x="5216" y="2219"/>
                </a:lnTo>
                <a:lnTo>
                  <a:pt x="5216" y="2225"/>
                </a:lnTo>
                <a:close/>
                <a:moveTo>
                  <a:pt x="5216" y="2243"/>
                </a:moveTo>
                <a:lnTo>
                  <a:pt x="5216" y="2285"/>
                </a:lnTo>
                <a:lnTo>
                  <a:pt x="5162" y="2309"/>
                </a:lnTo>
                <a:lnTo>
                  <a:pt x="5156" y="2261"/>
                </a:lnTo>
                <a:lnTo>
                  <a:pt x="5204" y="2225"/>
                </a:lnTo>
                <a:lnTo>
                  <a:pt x="5216" y="2243"/>
                </a:lnTo>
                <a:close/>
                <a:moveTo>
                  <a:pt x="5156" y="2309"/>
                </a:moveTo>
                <a:lnTo>
                  <a:pt x="5138" y="2315"/>
                </a:lnTo>
                <a:lnTo>
                  <a:pt x="5120" y="2297"/>
                </a:lnTo>
                <a:lnTo>
                  <a:pt x="5150" y="2267"/>
                </a:lnTo>
                <a:lnTo>
                  <a:pt x="5156" y="2309"/>
                </a:lnTo>
                <a:close/>
                <a:moveTo>
                  <a:pt x="5114" y="2291"/>
                </a:moveTo>
                <a:lnTo>
                  <a:pt x="5066" y="2237"/>
                </a:lnTo>
                <a:lnTo>
                  <a:pt x="5144" y="2213"/>
                </a:lnTo>
                <a:lnTo>
                  <a:pt x="5150" y="2261"/>
                </a:lnTo>
                <a:lnTo>
                  <a:pt x="5114" y="2291"/>
                </a:lnTo>
                <a:close/>
                <a:moveTo>
                  <a:pt x="5006" y="2369"/>
                </a:moveTo>
                <a:lnTo>
                  <a:pt x="4922" y="2405"/>
                </a:lnTo>
                <a:lnTo>
                  <a:pt x="4970" y="2333"/>
                </a:lnTo>
                <a:lnTo>
                  <a:pt x="5006" y="2369"/>
                </a:lnTo>
                <a:close/>
                <a:moveTo>
                  <a:pt x="4988" y="2387"/>
                </a:moveTo>
                <a:lnTo>
                  <a:pt x="4910" y="2447"/>
                </a:lnTo>
                <a:lnTo>
                  <a:pt x="4898" y="2441"/>
                </a:lnTo>
                <a:lnTo>
                  <a:pt x="4916" y="2417"/>
                </a:lnTo>
                <a:lnTo>
                  <a:pt x="4988" y="2387"/>
                </a:lnTo>
                <a:close/>
                <a:moveTo>
                  <a:pt x="4892" y="2435"/>
                </a:moveTo>
                <a:lnTo>
                  <a:pt x="4886" y="2429"/>
                </a:lnTo>
                <a:lnTo>
                  <a:pt x="4898" y="2423"/>
                </a:lnTo>
                <a:lnTo>
                  <a:pt x="4892" y="2435"/>
                </a:lnTo>
                <a:close/>
                <a:moveTo>
                  <a:pt x="4730" y="2489"/>
                </a:moveTo>
                <a:lnTo>
                  <a:pt x="4730" y="2489"/>
                </a:lnTo>
                <a:lnTo>
                  <a:pt x="4730" y="2489"/>
                </a:lnTo>
                <a:lnTo>
                  <a:pt x="4730" y="2489"/>
                </a:lnTo>
                <a:close/>
                <a:moveTo>
                  <a:pt x="4724" y="2501"/>
                </a:moveTo>
                <a:lnTo>
                  <a:pt x="4640" y="2609"/>
                </a:lnTo>
                <a:lnTo>
                  <a:pt x="4562" y="2561"/>
                </a:lnTo>
                <a:lnTo>
                  <a:pt x="4724" y="2495"/>
                </a:lnTo>
                <a:lnTo>
                  <a:pt x="4724" y="2501"/>
                </a:lnTo>
                <a:close/>
                <a:moveTo>
                  <a:pt x="4556" y="2555"/>
                </a:moveTo>
                <a:lnTo>
                  <a:pt x="4544" y="2549"/>
                </a:lnTo>
                <a:lnTo>
                  <a:pt x="4646" y="2435"/>
                </a:lnTo>
                <a:lnTo>
                  <a:pt x="4712" y="2489"/>
                </a:lnTo>
                <a:lnTo>
                  <a:pt x="4556" y="2555"/>
                </a:lnTo>
                <a:close/>
                <a:moveTo>
                  <a:pt x="4544" y="2555"/>
                </a:moveTo>
                <a:lnTo>
                  <a:pt x="4526" y="2567"/>
                </a:lnTo>
                <a:lnTo>
                  <a:pt x="4538" y="2555"/>
                </a:lnTo>
                <a:lnTo>
                  <a:pt x="4544" y="2555"/>
                </a:lnTo>
                <a:close/>
                <a:moveTo>
                  <a:pt x="4502" y="2573"/>
                </a:moveTo>
                <a:lnTo>
                  <a:pt x="4448" y="2597"/>
                </a:lnTo>
                <a:lnTo>
                  <a:pt x="4430" y="2579"/>
                </a:lnTo>
                <a:lnTo>
                  <a:pt x="4442" y="2489"/>
                </a:lnTo>
                <a:lnTo>
                  <a:pt x="4526" y="2549"/>
                </a:lnTo>
                <a:lnTo>
                  <a:pt x="4502" y="2573"/>
                </a:lnTo>
                <a:close/>
                <a:moveTo>
                  <a:pt x="4401" y="2561"/>
                </a:moveTo>
                <a:lnTo>
                  <a:pt x="4377" y="2543"/>
                </a:lnTo>
                <a:lnTo>
                  <a:pt x="4377" y="2525"/>
                </a:lnTo>
                <a:lnTo>
                  <a:pt x="4401" y="2501"/>
                </a:lnTo>
                <a:lnTo>
                  <a:pt x="4401" y="2561"/>
                </a:lnTo>
                <a:close/>
                <a:moveTo>
                  <a:pt x="4371" y="2537"/>
                </a:moveTo>
                <a:lnTo>
                  <a:pt x="4365" y="2537"/>
                </a:lnTo>
                <a:lnTo>
                  <a:pt x="4371" y="2531"/>
                </a:lnTo>
                <a:lnTo>
                  <a:pt x="4371" y="2537"/>
                </a:lnTo>
                <a:close/>
                <a:moveTo>
                  <a:pt x="4323" y="2621"/>
                </a:moveTo>
                <a:lnTo>
                  <a:pt x="4293" y="2603"/>
                </a:lnTo>
                <a:lnTo>
                  <a:pt x="4317" y="2579"/>
                </a:lnTo>
                <a:lnTo>
                  <a:pt x="4323" y="2621"/>
                </a:lnTo>
                <a:close/>
                <a:moveTo>
                  <a:pt x="4323" y="2633"/>
                </a:moveTo>
                <a:lnTo>
                  <a:pt x="4323" y="2645"/>
                </a:lnTo>
                <a:lnTo>
                  <a:pt x="4281" y="2663"/>
                </a:lnTo>
                <a:lnTo>
                  <a:pt x="4275" y="2615"/>
                </a:lnTo>
                <a:lnTo>
                  <a:pt x="4281" y="2609"/>
                </a:lnTo>
                <a:lnTo>
                  <a:pt x="4323" y="2633"/>
                </a:lnTo>
                <a:close/>
                <a:moveTo>
                  <a:pt x="4275" y="2609"/>
                </a:moveTo>
                <a:lnTo>
                  <a:pt x="4269" y="2603"/>
                </a:lnTo>
                <a:lnTo>
                  <a:pt x="4275" y="2603"/>
                </a:lnTo>
                <a:lnTo>
                  <a:pt x="4275" y="2609"/>
                </a:lnTo>
                <a:close/>
                <a:moveTo>
                  <a:pt x="4263" y="2615"/>
                </a:moveTo>
                <a:lnTo>
                  <a:pt x="4215" y="2657"/>
                </a:lnTo>
                <a:lnTo>
                  <a:pt x="4209" y="2651"/>
                </a:lnTo>
                <a:lnTo>
                  <a:pt x="4185" y="2561"/>
                </a:lnTo>
                <a:lnTo>
                  <a:pt x="4263" y="2597"/>
                </a:lnTo>
                <a:lnTo>
                  <a:pt x="4263" y="2615"/>
                </a:lnTo>
                <a:close/>
                <a:moveTo>
                  <a:pt x="4095" y="2579"/>
                </a:moveTo>
                <a:lnTo>
                  <a:pt x="4083" y="2573"/>
                </a:lnTo>
                <a:lnTo>
                  <a:pt x="4089" y="2567"/>
                </a:lnTo>
                <a:lnTo>
                  <a:pt x="4095" y="2579"/>
                </a:lnTo>
                <a:close/>
                <a:moveTo>
                  <a:pt x="4095" y="2591"/>
                </a:moveTo>
                <a:lnTo>
                  <a:pt x="4137" y="2723"/>
                </a:lnTo>
                <a:lnTo>
                  <a:pt x="4053" y="2753"/>
                </a:lnTo>
                <a:lnTo>
                  <a:pt x="4005" y="2633"/>
                </a:lnTo>
                <a:lnTo>
                  <a:pt x="4071" y="2579"/>
                </a:lnTo>
                <a:lnTo>
                  <a:pt x="4095" y="2591"/>
                </a:lnTo>
                <a:close/>
                <a:moveTo>
                  <a:pt x="4143" y="2741"/>
                </a:moveTo>
                <a:lnTo>
                  <a:pt x="4173" y="2849"/>
                </a:lnTo>
                <a:lnTo>
                  <a:pt x="4077" y="2795"/>
                </a:lnTo>
                <a:lnTo>
                  <a:pt x="4143" y="2741"/>
                </a:lnTo>
                <a:close/>
                <a:moveTo>
                  <a:pt x="4149" y="2735"/>
                </a:moveTo>
                <a:lnTo>
                  <a:pt x="4161" y="2723"/>
                </a:lnTo>
                <a:lnTo>
                  <a:pt x="4209" y="2699"/>
                </a:lnTo>
                <a:lnTo>
                  <a:pt x="4245" y="2849"/>
                </a:lnTo>
                <a:lnTo>
                  <a:pt x="4221" y="2873"/>
                </a:lnTo>
                <a:lnTo>
                  <a:pt x="4185" y="2855"/>
                </a:lnTo>
                <a:lnTo>
                  <a:pt x="4149" y="2735"/>
                </a:lnTo>
                <a:close/>
                <a:moveTo>
                  <a:pt x="4215" y="2879"/>
                </a:moveTo>
                <a:lnTo>
                  <a:pt x="4197" y="2897"/>
                </a:lnTo>
                <a:lnTo>
                  <a:pt x="4191" y="2867"/>
                </a:lnTo>
                <a:lnTo>
                  <a:pt x="4215" y="2879"/>
                </a:lnTo>
                <a:close/>
                <a:moveTo>
                  <a:pt x="4221" y="2885"/>
                </a:moveTo>
                <a:lnTo>
                  <a:pt x="4227" y="2891"/>
                </a:lnTo>
                <a:lnTo>
                  <a:pt x="4209" y="2897"/>
                </a:lnTo>
                <a:lnTo>
                  <a:pt x="4221" y="2885"/>
                </a:lnTo>
                <a:close/>
                <a:moveTo>
                  <a:pt x="4227" y="2879"/>
                </a:moveTo>
                <a:lnTo>
                  <a:pt x="4245" y="2861"/>
                </a:lnTo>
                <a:lnTo>
                  <a:pt x="4251" y="2879"/>
                </a:lnTo>
                <a:lnTo>
                  <a:pt x="4239" y="2885"/>
                </a:lnTo>
                <a:lnTo>
                  <a:pt x="4227" y="2879"/>
                </a:lnTo>
                <a:close/>
                <a:moveTo>
                  <a:pt x="4251" y="2885"/>
                </a:moveTo>
                <a:lnTo>
                  <a:pt x="4251" y="2891"/>
                </a:lnTo>
                <a:lnTo>
                  <a:pt x="4245" y="2891"/>
                </a:lnTo>
                <a:lnTo>
                  <a:pt x="4251" y="2885"/>
                </a:lnTo>
                <a:close/>
                <a:moveTo>
                  <a:pt x="4263" y="2885"/>
                </a:moveTo>
                <a:lnTo>
                  <a:pt x="4299" y="2861"/>
                </a:lnTo>
                <a:lnTo>
                  <a:pt x="4311" y="2921"/>
                </a:lnTo>
                <a:lnTo>
                  <a:pt x="4263" y="2897"/>
                </a:lnTo>
                <a:lnTo>
                  <a:pt x="4263" y="2885"/>
                </a:lnTo>
                <a:close/>
                <a:moveTo>
                  <a:pt x="4311" y="2933"/>
                </a:moveTo>
                <a:lnTo>
                  <a:pt x="4323" y="2999"/>
                </a:lnTo>
                <a:lnTo>
                  <a:pt x="4293" y="3029"/>
                </a:lnTo>
                <a:lnTo>
                  <a:pt x="4269" y="2909"/>
                </a:lnTo>
                <a:lnTo>
                  <a:pt x="4311" y="2933"/>
                </a:lnTo>
                <a:close/>
                <a:moveTo>
                  <a:pt x="4329" y="3041"/>
                </a:moveTo>
                <a:lnTo>
                  <a:pt x="4341" y="3137"/>
                </a:lnTo>
                <a:lnTo>
                  <a:pt x="4317" y="3119"/>
                </a:lnTo>
                <a:lnTo>
                  <a:pt x="4299" y="3053"/>
                </a:lnTo>
                <a:lnTo>
                  <a:pt x="4329" y="3041"/>
                </a:lnTo>
                <a:close/>
                <a:moveTo>
                  <a:pt x="4347" y="3143"/>
                </a:moveTo>
                <a:lnTo>
                  <a:pt x="4353" y="3203"/>
                </a:lnTo>
                <a:lnTo>
                  <a:pt x="4341" y="3227"/>
                </a:lnTo>
                <a:lnTo>
                  <a:pt x="4317" y="3131"/>
                </a:lnTo>
                <a:lnTo>
                  <a:pt x="4347" y="3143"/>
                </a:lnTo>
                <a:close/>
                <a:moveTo>
                  <a:pt x="4353" y="3149"/>
                </a:moveTo>
                <a:lnTo>
                  <a:pt x="4365" y="3155"/>
                </a:lnTo>
                <a:lnTo>
                  <a:pt x="4365" y="3191"/>
                </a:lnTo>
                <a:lnTo>
                  <a:pt x="4359" y="3197"/>
                </a:lnTo>
                <a:lnTo>
                  <a:pt x="4353" y="3149"/>
                </a:lnTo>
                <a:close/>
                <a:moveTo>
                  <a:pt x="4383" y="3245"/>
                </a:moveTo>
                <a:lnTo>
                  <a:pt x="4383" y="3215"/>
                </a:lnTo>
                <a:lnTo>
                  <a:pt x="4424" y="3179"/>
                </a:lnTo>
                <a:lnTo>
                  <a:pt x="4454" y="3191"/>
                </a:lnTo>
                <a:lnTo>
                  <a:pt x="4448" y="3197"/>
                </a:lnTo>
                <a:lnTo>
                  <a:pt x="4448" y="3197"/>
                </a:lnTo>
                <a:lnTo>
                  <a:pt x="4454" y="3215"/>
                </a:lnTo>
                <a:lnTo>
                  <a:pt x="4407" y="3257"/>
                </a:lnTo>
                <a:lnTo>
                  <a:pt x="4383" y="3245"/>
                </a:lnTo>
                <a:close/>
                <a:moveTo>
                  <a:pt x="4401" y="3263"/>
                </a:moveTo>
                <a:lnTo>
                  <a:pt x="4383" y="3281"/>
                </a:lnTo>
                <a:lnTo>
                  <a:pt x="4377" y="3251"/>
                </a:lnTo>
                <a:lnTo>
                  <a:pt x="4401" y="3263"/>
                </a:lnTo>
                <a:close/>
                <a:moveTo>
                  <a:pt x="4454" y="3227"/>
                </a:moveTo>
                <a:lnTo>
                  <a:pt x="4466" y="3251"/>
                </a:lnTo>
                <a:lnTo>
                  <a:pt x="4472" y="3287"/>
                </a:lnTo>
                <a:lnTo>
                  <a:pt x="4418" y="3257"/>
                </a:lnTo>
                <a:lnTo>
                  <a:pt x="4454" y="3227"/>
                </a:lnTo>
                <a:close/>
                <a:moveTo>
                  <a:pt x="4490" y="3323"/>
                </a:moveTo>
                <a:lnTo>
                  <a:pt x="4490" y="3329"/>
                </a:lnTo>
                <a:lnTo>
                  <a:pt x="4484" y="3305"/>
                </a:lnTo>
                <a:lnTo>
                  <a:pt x="4490" y="3323"/>
                </a:lnTo>
                <a:close/>
                <a:moveTo>
                  <a:pt x="4496" y="3335"/>
                </a:moveTo>
                <a:lnTo>
                  <a:pt x="4502" y="3347"/>
                </a:lnTo>
                <a:lnTo>
                  <a:pt x="4496" y="3353"/>
                </a:lnTo>
                <a:lnTo>
                  <a:pt x="4490" y="3335"/>
                </a:lnTo>
                <a:lnTo>
                  <a:pt x="4496" y="3335"/>
                </a:lnTo>
                <a:close/>
                <a:moveTo>
                  <a:pt x="4508" y="3389"/>
                </a:moveTo>
                <a:lnTo>
                  <a:pt x="4502" y="3389"/>
                </a:lnTo>
                <a:lnTo>
                  <a:pt x="4502" y="3377"/>
                </a:lnTo>
                <a:lnTo>
                  <a:pt x="4508" y="3389"/>
                </a:lnTo>
                <a:close/>
                <a:moveTo>
                  <a:pt x="4508" y="3401"/>
                </a:moveTo>
                <a:lnTo>
                  <a:pt x="4508" y="3401"/>
                </a:lnTo>
                <a:lnTo>
                  <a:pt x="4502" y="3395"/>
                </a:lnTo>
                <a:lnTo>
                  <a:pt x="4508" y="3401"/>
                </a:lnTo>
                <a:close/>
                <a:moveTo>
                  <a:pt x="4562" y="3503"/>
                </a:moveTo>
                <a:lnTo>
                  <a:pt x="4562" y="3509"/>
                </a:lnTo>
                <a:lnTo>
                  <a:pt x="4568" y="3521"/>
                </a:lnTo>
                <a:lnTo>
                  <a:pt x="4556" y="3509"/>
                </a:lnTo>
                <a:lnTo>
                  <a:pt x="4562" y="3503"/>
                </a:lnTo>
                <a:close/>
                <a:moveTo>
                  <a:pt x="4790" y="3833"/>
                </a:moveTo>
                <a:lnTo>
                  <a:pt x="4766" y="3875"/>
                </a:lnTo>
                <a:lnTo>
                  <a:pt x="4730" y="3821"/>
                </a:lnTo>
                <a:lnTo>
                  <a:pt x="4790" y="3833"/>
                </a:lnTo>
                <a:close/>
                <a:moveTo>
                  <a:pt x="4802" y="3827"/>
                </a:moveTo>
                <a:lnTo>
                  <a:pt x="4814" y="3809"/>
                </a:lnTo>
                <a:lnTo>
                  <a:pt x="4910" y="3833"/>
                </a:lnTo>
                <a:lnTo>
                  <a:pt x="4904" y="3851"/>
                </a:lnTo>
                <a:lnTo>
                  <a:pt x="4802" y="3827"/>
                </a:lnTo>
                <a:lnTo>
                  <a:pt x="4802" y="3827"/>
                </a:lnTo>
                <a:close/>
                <a:moveTo>
                  <a:pt x="4922" y="3833"/>
                </a:moveTo>
                <a:lnTo>
                  <a:pt x="4964" y="3839"/>
                </a:lnTo>
                <a:lnTo>
                  <a:pt x="4952" y="3863"/>
                </a:lnTo>
                <a:lnTo>
                  <a:pt x="4916" y="3851"/>
                </a:lnTo>
                <a:lnTo>
                  <a:pt x="4922" y="3833"/>
                </a:lnTo>
                <a:close/>
                <a:moveTo>
                  <a:pt x="4946" y="3869"/>
                </a:moveTo>
                <a:lnTo>
                  <a:pt x="4892" y="3971"/>
                </a:lnTo>
                <a:lnTo>
                  <a:pt x="4874" y="3971"/>
                </a:lnTo>
                <a:lnTo>
                  <a:pt x="4910" y="3863"/>
                </a:lnTo>
                <a:lnTo>
                  <a:pt x="4946" y="3869"/>
                </a:lnTo>
                <a:close/>
                <a:moveTo>
                  <a:pt x="4952" y="3869"/>
                </a:moveTo>
                <a:lnTo>
                  <a:pt x="5000" y="3881"/>
                </a:lnTo>
                <a:lnTo>
                  <a:pt x="4976" y="3983"/>
                </a:lnTo>
                <a:lnTo>
                  <a:pt x="4898" y="3977"/>
                </a:lnTo>
                <a:lnTo>
                  <a:pt x="4952" y="3869"/>
                </a:lnTo>
                <a:close/>
                <a:moveTo>
                  <a:pt x="5012" y="3887"/>
                </a:moveTo>
                <a:lnTo>
                  <a:pt x="5084" y="3899"/>
                </a:lnTo>
                <a:lnTo>
                  <a:pt x="5042" y="3995"/>
                </a:lnTo>
                <a:lnTo>
                  <a:pt x="4988" y="3983"/>
                </a:lnTo>
                <a:lnTo>
                  <a:pt x="5012" y="3887"/>
                </a:lnTo>
                <a:close/>
                <a:moveTo>
                  <a:pt x="5096" y="3905"/>
                </a:moveTo>
                <a:lnTo>
                  <a:pt x="5096" y="3905"/>
                </a:lnTo>
                <a:lnTo>
                  <a:pt x="5078" y="3995"/>
                </a:lnTo>
                <a:lnTo>
                  <a:pt x="5054" y="3995"/>
                </a:lnTo>
                <a:lnTo>
                  <a:pt x="5096" y="3905"/>
                </a:lnTo>
                <a:close/>
                <a:moveTo>
                  <a:pt x="5102" y="3905"/>
                </a:moveTo>
                <a:lnTo>
                  <a:pt x="5174" y="3923"/>
                </a:lnTo>
                <a:lnTo>
                  <a:pt x="5168" y="4007"/>
                </a:lnTo>
                <a:lnTo>
                  <a:pt x="5090" y="4001"/>
                </a:lnTo>
                <a:lnTo>
                  <a:pt x="5102" y="3905"/>
                </a:lnTo>
                <a:close/>
                <a:moveTo>
                  <a:pt x="5180" y="3917"/>
                </a:moveTo>
                <a:lnTo>
                  <a:pt x="5186" y="3887"/>
                </a:lnTo>
                <a:lnTo>
                  <a:pt x="5228" y="3893"/>
                </a:lnTo>
                <a:lnTo>
                  <a:pt x="5216" y="3923"/>
                </a:lnTo>
                <a:lnTo>
                  <a:pt x="5180" y="3917"/>
                </a:lnTo>
                <a:close/>
                <a:moveTo>
                  <a:pt x="5186" y="3875"/>
                </a:moveTo>
                <a:lnTo>
                  <a:pt x="5192" y="3833"/>
                </a:lnTo>
                <a:lnTo>
                  <a:pt x="5246" y="3851"/>
                </a:lnTo>
                <a:lnTo>
                  <a:pt x="5234" y="3887"/>
                </a:lnTo>
                <a:lnTo>
                  <a:pt x="5186" y="3875"/>
                </a:lnTo>
                <a:close/>
                <a:moveTo>
                  <a:pt x="5180" y="3875"/>
                </a:moveTo>
                <a:lnTo>
                  <a:pt x="5114" y="3863"/>
                </a:lnTo>
                <a:lnTo>
                  <a:pt x="5132" y="3815"/>
                </a:lnTo>
                <a:lnTo>
                  <a:pt x="5180" y="3827"/>
                </a:lnTo>
                <a:lnTo>
                  <a:pt x="5180" y="3875"/>
                </a:lnTo>
                <a:close/>
                <a:moveTo>
                  <a:pt x="5138" y="3803"/>
                </a:moveTo>
                <a:lnTo>
                  <a:pt x="5156" y="3755"/>
                </a:lnTo>
                <a:lnTo>
                  <a:pt x="5186" y="3761"/>
                </a:lnTo>
                <a:lnTo>
                  <a:pt x="5180" y="3821"/>
                </a:lnTo>
                <a:lnTo>
                  <a:pt x="5138" y="3803"/>
                </a:lnTo>
                <a:close/>
                <a:moveTo>
                  <a:pt x="5126" y="3803"/>
                </a:moveTo>
                <a:lnTo>
                  <a:pt x="5120" y="3803"/>
                </a:lnTo>
                <a:lnTo>
                  <a:pt x="5126" y="3749"/>
                </a:lnTo>
                <a:lnTo>
                  <a:pt x="5150" y="3755"/>
                </a:lnTo>
                <a:lnTo>
                  <a:pt x="5126" y="3803"/>
                </a:lnTo>
                <a:close/>
                <a:moveTo>
                  <a:pt x="5114" y="3797"/>
                </a:moveTo>
                <a:lnTo>
                  <a:pt x="5036" y="3773"/>
                </a:lnTo>
                <a:lnTo>
                  <a:pt x="5048" y="3725"/>
                </a:lnTo>
                <a:lnTo>
                  <a:pt x="5120" y="3743"/>
                </a:lnTo>
                <a:lnTo>
                  <a:pt x="5114" y="3797"/>
                </a:lnTo>
                <a:close/>
                <a:moveTo>
                  <a:pt x="5030" y="3773"/>
                </a:moveTo>
                <a:lnTo>
                  <a:pt x="5012" y="3767"/>
                </a:lnTo>
                <a:lnTo>
                  <a:pt x="5036" y="3719"/>
                </a:lnTo>
                <a:lnTo>
                  <a:pt x="5042" y="3725"/>
                </a:lnTo>
                <a:lnTo>
                  <a:pt x="5030" y="3773"/>
                </a:lnTo>
                <a:close/>
                <a:moveTo>
                  <a:pt x="5036" y="3713"/>
                </a:moveTo>
                <a:lnTo>
                  <a:pt x="5042" y="3701"/>
                </a:lnTo>
                <a:lnTo>
                  <a:pt x="5042" y="3713"/>
                </a:lnTo>
                <a:lnTo>
                  <a:pt x="5036" y="3713"/>
                </a:lnTo>
                <a:close/>
                <a:moveTo>
                  <a:pt x="4976" y="3641"/>
                </a:moveTo>
                <a:lnTo>
                  <a:pt x="4934" y="3623"/>
                </a:lnTo>
                <a:lnTo>
                  <a:pt x="4970" y="3563"/>
                </a:lnTo>
                <a:lnTo>
                  <a:pt x="4994" y="3575"/>
                </a:lnTo>
                <a:lnTo>
                  <a:pt x="4976" y="3641"/>
                </a:lnTo>
                <a:close/>
                <a:moveTo>
                  <a:pt x="4976" y="3557"/>
                </a:moveTo>
                <a:lnTo>
                  <a:pt x="4982" y="3545"/>
                </a:lnTo>
                <a:lnTo>
                  <a:pt x="5000" y="3551"/>
                </a:lnTo>
                <a:lnTo>
                  <a:pt x="4994" y="3563"/>
                </a:lnTo>
                <a:lnTo>
                  <a:pt x="4976" y="3557"/>
                </a:lnTo>
                <a:close/>
                <a:moveTo>
                  <a:pt x="4988" y="3533"/>
                </a:moveTo>
                <a:lnTo>
                  <a:pt x="5024" y="3473"/>
                </a:lnTo>
                <a:lnTo>
                  <a:pt x="5006" y="3545"/>
                </a:lnTo>
                <a:lnTo>
                  <a:pt x="4988" y="3533"/>
                </a:lnTo>
                <a:close/>
                <a:moveTo>
                  <a:pt x="5030" y="3449"/>
                </a:moveTo>
                <a:lnTo>
                  <a:pt x="5030" y="3449"/>
                </a:lnTo>
                <a:lnTo>
                  <a:pt x="5030" y="3449"/>
                </a:lnTo>
                <a:lnTo>
                  <a:pt x="5030" y="3449"/>
                </a:lnTo>
                <a:close/>
                <a:moveTo>
                  <a:pt x="4958" y="3407"/>
                </a:moveTo>
                <a:lnTo>
                  <a:pt x="4922" y="3389"/>
                </a:lnTo>
                <a:lnTo>
                  <a:pt x="4970" y="3317"/>
                </a:lnTo>
                <a:lnTo>
                  <a:pt x="4994" y="3335"/>
                </a:lnTo>
                <a:lnTo>
                  <a:pt x="4964" y="3413"/>
                </a:lnTo>
                <a:lnTo>
                  <a:pt x="4958" y="3407"/>
                </a:lnTo>
                <a:close/>
                <a:moveTo>
                  <a:pt x="4994" y="3293"/>
                </a:moveTo>
                <a:lnTo>
                  <a:pt x="5030" y="3239"/>
                </a:lnTo>
                <a:lnTo>
                  <a:pt x="5006" y="3299"/>
                </a:lnTo>
                <a:lnTo>
                  <a:pt x="4994" y="3293"/>
                </a:lnTo>
                <a:close/>
                <a:moveTo>
                  <a:pt x="4988" y="3287"/>
                </a:moveTo>
                <a:lnTo>
                  <a:pt x="4970" y="3281"/>
                </a:lnTo>
                <a:lnTo>
                  <a:pt x="5048" y="3197"/>
                </a:lnTo>
                <a:lnTo>
                  <a:pt x="5048" y="3197"/>
                </a:lnTo>
                <a:lnTo>
                  <a:pt x="5042" y="3203"/>
                </a:lnTo>
                <a:lnTo>
                  <a:pt x="4988" y="3287"/>
                </a:lnTo>
                <a:close/>
                <a:moveTo>
                  <a:pt x="5066" y="3179"/>
                </a:moveTo>
                <a:lnTo>
                  <a:pt x="5066" y="3173"/>
                </a:lnTo>
                <a:lnTo>
                  <a:pt x="5066" y="3179"/>
                </a:lnTo>
                <a:lnTo>
                  <a:pt x="5066" y="3179"/>
                </a:lnTo>
                <a:close/>
                <a:moveTo>
                  <a:pt x="5072" y="3155"/>
                </a:moveTo>
                <a:lnTo>
                  <a:pt x="5096" y="3095"/>
                </a:lnTo>
                <a:lnTo>
                  <a:pt x="5114" y="3107"/>
                </a:lnTo>
                <a:lnTo>
                  <a:pt x="5114" y="3107"/>
                </a:lnTo>
                <a:lnTo>
                  <a:pt x="5072" y="3155"/>
                </a:lnTo>
                <a:close/>
                <a:moveTo>
                  <a:pt x="5150" y="3065"/>
                </a:moveTo>
                <a:lnTo>
                  <a:pt x="5120" y="3047"/>
                </a:lnTo>
                <a:lnTo>
                  <a:pt x="5156" y="2945"/>
                </a:lnTo>
                <a:lnTo>
                  <a:pt x="5186" y="2969"/>
                </a:lnTo>
                <a:lnTo>
                  <a:pt x="5162" y="3047"/>
                </a:lnTo>
                <a:lnTo>
                  <a:pt x="5150" y="3065"/>
                </a:lnTo>
                <a:close/>
                <a:moveTo>
                  <a:pt x="5192" y="2969"/>
                </a:moveTo>
                <a:lnTo>
                  <a:pt x="5210" y="2981"/>
                </a:lnTo>
                <a:lnTo>
                  <a:pt x="5180" y="3023"/>
                </a:lnTo>
                <a:lnTo>
                  <a:pt x="5192" y="2969"/>
                </a:lnTo>
                <a:close/>
                <a:moveTo>
                  <a:pt x="5228" y="2861"/>
                </a:moveTo>
                <a:lnTo>
                  <a:pt x="5228" y="2861"/>
                </a:lnTo>
                <a:lnTo>
                  <a:pt x="5228" y="2861"/>
                </a:lnTo>
                <a:lnTo>
                  <a:pt x="5228" y="2861"/>
                </a:lnTo>
                <a:lnTo>
                  <a:pt x="5228" y="2861"/>
                </a:lnTo>
                <a:close/>
                <a:moveTo>
                  <a:pt x="5222" y="2855"/>
                </a:moveTo>
                <a:lnTo>
                  <a:pt x="5210" y="2849"/>
                </a:lnTo>
                <a:lnTo>
                  <a:pt x="5228" y="2825"/>
                </a:lnTo>
                <a:lnTo>
                  <a:pt x="5228" y="2837"/>
                </a:lnTo>
                <a:lnTo>
                  <a:pt x="5222" y="2855"/>
                </a:lnTo>
                <a:close/>
                <a:moveTo>
                  <a:pt x="5234" y="2819"/>
                </a:moveTo>
                <a:lnTo>
                  <a:pt x="5234" y="2819"/>
                </a:lnTo>
                <a:lnTo>
                  <a:pt x="5234" y="2819"/>
                </a:lnTo>
                <a:lnTo>
                  <a:pt x="5234" y="2819"/>
                </a:lnTo>
                <a:close/>
                <a:moveTo>
                  <a:pt x="5246" y="2777"/>
                </a:moveTo>
                <a:lnTo>
                  <a:pt x="5240" y="2795"/>
                </a:lnTo>
                <a:lnTo>
                  <a:pt x="5234" y="2807"/>
                </a:lnTo>
                <a:lnTo>
                  <a:pt x="5228" y="2771"/>
                </a:lnTo>
                <a:lnTo>
                  <a:pt x="5240" y="2747"/>
                </a:lnTo>
                <a:lnTo>
                  <a:pt x="5246" y="2753"/>
                </a:lnTo>
                <a:lnTo>
                  <a:pt x="5246" y="2777"/>
                </a:lnTo>
                <a:close/>
                <a:moveTo>
                  <a:pt x="5240" y="2735"/>
                </a:moveTo>
                <a:lnTo>
                  <a:pt x="5246" y="2729"/>
                </a:lnTo>
                <a:lnTo>
                  <a:pt x="5246" y="2741"/>
                </a:lnTo>
                <a:lnTo>
                  <a:pt x="5240" y="2735"/>
                </a:lnTo>
                <a:close/>
                <a:moveTo>
                  <a:pt x="5252" y="2711"/>
                </a:moveTo>
                <a:lnTo>
                  <a:pt x="5264" y="2681"/>
                </a:lnTo>
                <a:lnTo>
                  <a:pt x="5264" y="2699"/>
                </a:lnTo>
                <a:lnTo>
                  <a:pt x="5252" y="2711"/>
                </a:lnTo>
                <a:lnTo>
                  <a:pt x="5252" y="2711"/>
                </a:lnTo>
                <a:close/>
                <a:moveTo>
                  <a:pt x="5264" y="2639"/>
                </a:moveTo>
                <a:lnTo>
                  <a:pt x="5252" y="2651"/>
                </a:lnTo>
                <a:lnTo>
                  <a:pt x="5246" y="2639"/>
                </a:lnTo>
                <a:lnTo>
                  <a:pt x="5258" y="2621"/>
                </a:lnTo>
                <a:lnTo>
                  <a:pt x="5264" y="2627"/>
                </a:lnTo>
                <a:lnTo>
                  <a:pt x="5264" y="2639"/>
                </a:lnTo>
                <a:close/>
                <a:moveTo>
                  <a:pt x="5264" y="2615"/>
                </a:moveTo>
                <a:lnTo>
                  <a:pt x="5264" y="2609"/>
                </a:lnTo>
                <a:lnTo>
                  <a:pt x="5264" y="2615"/>
                </a:lnTo>
                <a:lnTo>
                  <a:pt x="5264" y="2615"/>
                </a:lnTo>
                <a:close/>
                <a:moveTo>
                  <a:pt x="5276" y="2567"/>
                </a:moveTo>
                <a:lnTo>
                  <a:pt x="5276" y="2525"/>
                </a:lnTo>
                <a:lnTo>
                  <a:pt x="5288" y="2507"/>
                </a:lnTo>
                <a:lnTo>
                  <a:pt x="5294" y="2513"/>
                </a:lnTo>
                <a:lnTo>
                  <a:pt x="5294" y="2531"/>
                </a:lnTo>
                <a:lnTo>
                  <a:pt x="5276" y="2567"/>
                </a:lnTo>
                <a:close/>
                <a:moveTo>
                  <a:pt x="5294" y="2555"/>
                </a:moveTo>
                <a:lnTo>
                  <a:pt x="5288" y="2573"/>
                </a:lnTo>
                <a:lnTo>
                  <a:pt x="5276" y="2579"/>
                </a:lnTo>
                <a:lnTo>
                  <a:pt x="5294" y="2555"/>
                </a:lnTo>
                <a:close/>
                <a:moveTo>
                  <a:pt x="5306" y="2489"/>
                </a:moveTo>
                <a:lnTo>
                  <a:pt x="5318" y="2471"/>
                </a:lnTo>
                <a:lnTo>
                  <a:pt x="5306" y="2507"/>
                </a:lnTo>
                <a:lnTo>
                  <a:pt x="5306" y="2489"/>
                </a:lnTo>
                <a:close/>
                <a:moveTo>
                  <a:pt x="5330" y="2459"/>
                </a:moveTo>
                <a:lnTo>
                  <a:pt x="5306" y="2477"/>
                </a:lnTo>
                <a:lnTo>
                  <a:pt x="5306" y="2471"/>
                </a:lnTo>
                <a:lnTo>
                  <a:pt x="5318" y="2459"/>
                </a:lnTo>
                <a:lnTo>
                  <a:pt x="5330" y="2447"/>
                </a:lnTo>
                <a:lnTo>
                  <a:pt x="5330" y="2459"/>
                </a:lnTo>
                <a:close/>
                <a:moveTo>
                  <a:pt x="5324" y="2441"/>
                </a:moveTo>
                <a:lnTo>
                  <a:pt x="5330" y="2429"/>
                </a:lnTo>
                <a:lnTo>
                  <a:pt x="5330" y="2441"/>
                </a:lnTo>
                <a:lnTo>
                  <a:pt x="5324" y="2441"/>
                </a:lnTo>
                <a:close/>
                <a:moveTo>
                  <a:pt x="5324" y="2381"/>
                </a:moveTo>
                <a:lnTo>
                  <a:pt x="5342" y="2357"/>
                </a:lnTo>
                <a:lnTo>
                  <a:pt x="5336" y="2399"/>
                </a:lnTo>
                <a:lnTo>
                  <a:pt x="5324" y="2381"/>
                </a:lnTo>
                <a:close/>
                <a:moveTo>
                  <a:pt x="5378" y="2309"/>
                </a:moveTo>
                <a:lnTo>
                  <a:pt x="5372" y="2321"/>
                </a:lnTo>
                <a:lnTo>
                  <a:pt x="5366" y="2327"/>
                </a:lnTo>
                <a:lnTo>
                  <a:pt x="5378" y="2309"/>
                </a:lnTo>
                <a:close/>
                <a:moveTo>
                  <a:pt x="5396" y="2303"/>
                </a:moveTo>
                <a:lnTo>
                  <a:pt x="5390" y="2297"/>
                </a:lnTo>
                <a:lnTo>
                  <a:pt x="5390" y="2291"/>
                </a:lnTo>
                <a:lnTo>
                  <a:pt x="5414" y="2255"/>
                </a:lnTo>
                <a:lnTo>
                  <a:pt x="5402" y="2297"/>
                </a:lnTo>
                <a:lnTo>
                  <a:pt x="5396" y="2303"/>
                </a:lnTo>
                <a:close/>
                <a:moveTo>
                  <a:pt x="5396" y="2267"/>
                </a:moveTo>
                <a:lnTo>
                  <a:pt x="5402" y="2231"/>
                </a:lnTo>
                <a:lnTo>
                  <a:pt x="5420" y="2213"/>
                </a:lnTo>
                <a:lnTo>
                  <a:pt x="5426" y="2207"/>
                </a:lnTo>
                <a:lnTo>
                  <a:pt x="5420" y="2231"/>
                </a:lnTo>
                <a:lnTo>
                  <a:pt x="5396" y="2267"/>
                </a:lnTo>
                <a:close/>
                <a:moveTo>
                  <a:pt x="5444" y="2195"/>
                </a:moveTo>
                <a:lnTo>
                  <a:pt x="5444" y="2195"/>
                </a:lnTo>
                <a:lnTo>
                  <a:pt x="5444" y="2177"/>
                </a:lnTo>
                <a:lnTo>
                  <a:pt x="5468" y="2159"/>
                </a:lnTo>
                <a:lnTo>
                  <a:pt x="5456" y="2177"/>
                </a:lnTo>
                <a:lnTo>
                  <a:pt x="5444" y="2195"/>
                </a:lnTo>
                <a:close/>
                <a:moveTo>
                  <a:pt x="5456" y="2159"/>
                </a:moveTo>
                <a:lnTo>
                  <a:pt x="5468" y="2117"/>
                </a:lnTo>
                <a:lnTo>
                  <a:pt x="5480" y="2105"/>
                </a:lnTo>
                <a:lnTo>
                  <a:pt x="5486" y="2099"/>
                </a:lnTo>
                <a:lnTo>
                  <a:pt x="5486" y="2105"/>
                </a:lnTo>
                <a:lnTo>
                  <a:pt x="5474" y="2129"/>
                </a:lnTo>
                <a:lnTo>
                  <a:pt x="5456" y="2159"/>
                </a:lnTo>
                <a:close/>
                <a:moveTo>
                  <a:pt x="5504" y="2087"/>
                </a:moveTo>
                <a:lnTo>
                  <a:pt x="5510" y="2075"/>
                </a:lnTo>
                <a:lnTo>
                  <a:pt x="5528" y="2051"/>
                </a:lnTo>
                <a:lnTo>
                  <a:pt x="5510" y="2081"/>
                </a:lnTo>
                <a:lnTo>
                  <a:pt x="5504" y="2087"/>
                </a:lnTo>
                <a:close/>
                <a:moveTo>
                  <a:pt x="5516" y="2051"/>
                </a:moveTo>
                <a:lnTo>
                  <a:pt x="5534" y="2003"/>
                </a:lnTo>
                <a:lnTo>
                  <a:pt x="5546" y="1997"/>
                </a:lnTo>
                <a:lnTo>
                  <a:pt x="5552" y="2003"/>
                </a:lnTo>
                <a:lnTo>
                  <a:pt x="5540" y="2027"/>
                </a:lnTo>
                <a:lnTo>
                  <a:pt x="5516" y="2051"/>
                </a:lnTo>
                <a:close/>
                <a:moveTo>
                  <a:pt x="5558" y="1991"/>
                </a:moveTo>
                <a:lnTo>
                  <a:pt x="5558" y="1991"/>
                </a:lnTo>
                <a:lnTo>
                  <a:pt x="5558" y="1991"/>
                </a:lnTo>
                <a:lnTo>
                  <a:pt x="5558" y="1991"/>
                </a:lnTo>
                <a:close/>
                <a:moveTo>
                  <a:pt x="5582" y="1961"/>
                </a:moveTo>
                <a:lnTo>
                  <a:pt x="5612" y="1937"/>
                </a:lnTo>
                <a:lnTo>
                  <a:pt x="5588" y="1973"/>
                </a:lnTo>
                <a:lnTo>
                  <a:pt x="5576" y="1979"/>
                </a:lnTo>
                <a:lnTo>
                  <a:pt x="5582" y="1961"/>
                </a:lnTo>
                <a:close/>
                <a:moveTo>
                  <a:pt x="5648" y="1883"/>
                </a:moveTo>
                <a:lnTo>
                  <a:pt x="5654" y="1883"/>
                </a:lnTo>
                <a:lnTo>
                  <a:pt x="5648" y="1889"/>
                </a:lnTo>
                <a:lnTo>
                  <a:pt x="5648" y="1883"/>
                </a:lnTo>
                <a:close/>
                <a:moveTo>
                  <a:pt x="5695" y="1787"/>
                </a:moveTo>
                <a:lnTo>
                  <a:pt x="5689" y="1733"/>
                </a:lnTo>
                <a:lnTo>
                  <a:pt x="5707" y="1703"/>
                </a:lnTo>
                <a:lnTo>
                  <a:pt x="5743" y="1703"/>
                </a:lnTo>
                <a:lnTo>
                  <a:pt x="5695" y="1787"/>
                </a:lnTo>
                <a:lnTo>
                  <a:pt x="5695" y="1787"/>
                </a:lnTo>
                <a:close/>
                <a:moveTo>
                  <a:pt x="5689" y="1715"/>
                </a:moveTo>
                <a:lnTo>
                  <a:pt x="5689" y="1703"/>
                </a:lnTo>
                <a:lnTo>
                  <a:pt x="5695" y="1703"/>
                </a:lnTo>
                <a:lnTo>
                  <a:pt x="5689" y="1715"/>
                </a:lnTo>
                <a:close/>
                <a:moveTo>
                  <a:pt x="5689" y="1697"/>
                </a:moveTo>
                <a:lnTo>
                  <a:pt x="5689" y="1625"/>
                </a:lnTo>
                <a:lnTo>
                  <a:pt x="5695" y="1613"/>
                </a:lnTo>
                <a:lnTo>
                  <a:pt x="5743" y="1613"/>
                </a:lnTo>
                <a:lnTo>
                  <a:pt x="5701" y="1697"/>
                </a:lnTo>
                <a:lnTo>
                  <a:pt x="5689" y="1697"/>
                </a:lnTo>
                <a:close/>
                <a:moveTo>
                  <a:pt x="5677" y="1619"/>
                </a:moveTo>
                <a:lnTo>
                  <a:pt x="5665" y="1655"/>
                </a:lnTo>
                <a:lnTo>
                  <a:pt x="5659" y="1607"/>
                </a:lnTo>
                <a:lnTo>
                  <a:pt x="5677" y="1607"/>
                </a:lnTo>
                <a:lnTo>
                  <a:pt x="5677" y="1619"/>
                </a:lnTo>
                <a:close/>
                <a:moveTo>
                  <a:pt x="5659" y="1667"/>
                </a:moveTo>
                <a:lnTo>
                  <a:pt x="5648" y="1697"/>
                </a:lnTo>
                <a:lnTo>
                  <a:pt x="5606" y="1697"/>
                </a:lnTo>
                <a:lnTo>
                  <a:pt x="5606" y="1679"/>
                </a:lnTo>
                <a:lnTo>
                  <a:pt x="5630" y="1607"/>
                </a:lnTo>
                <a:lnTo>
                  <a:pt x="5648" y="1607"/>
                </a:lnTo>
                <a:lnTo>
                  <a:pt x="5659" y="1667"/>
                </a:lnTo>
                <a:close/>
                <a:moveTo>
                  <a:pt x="5588" y="1799"/>
                </a:moveTo>
                <a:lnTo>
                  <a:pt x="5570" y="1799"/>
                </a:lnTo>
                <a:lnTo>
                  <a:pt x="5576" y="1769"/>
                </a:lnTo>
                <a:lnTo>
                  <a:pt x="5588" y="1799"/>
                </a:lnTo>
                <a:close/>
                <a:moveTo>
                  <a:pt x="5546" y="1895"/>
                </a:moveTo>
                <a:lnTo>
                  <a:pt x="5540" y="1895"/>
                </a:lnTo>
                <a:lnTo>
                  <a:pt x="5546" y="1877"/>
                </a:lnTo>
                <a:lnTo>
                  <a:pt x="5546" y="1895"/>
                </a:lnTo>
                <a:close/>
                <a:moveTo>
                  <a:pt x="5534" y="1955"/>
                </a:moveTo>
                <a:lnTo>
                  <a:pt x="5516" y="1973"/>
                </a:lnTo>
                <a:lnTo>
                  <a:pt x="5528" y="1931"/>
                </a:lnTo>
                <a:lnTo>
                  <a:pt x="5534" y="1955"/>
                </a:lnTo>
                <a:close/>
                <a:moveTo>
                  <a:pt x="5534" y="1961"/>
                </a:moveTo>
                <a:lnTo>
                  <a:pt x="5540" y="1973"/>
                </a:lnTo>
                <a:lnTo>
                  <a:pt x="5534" y="1985"/>
                </a:lnTo>
                <a:lnTo>
                  <a:pt x="5504" y="1991"/>
                </a:lnTo>
                <a:lnTo>
                  <a:pt x="5510" y="1985"/>
                </a:lnTo>
                <a:lnTo>
                  <a:pt x="5534" y="1961"/>
                </a:lnTo>
                <a:close/>
                <a:moveTo>
                  <a:pt x="5498" y="1997"/>
                </a:moveTo>
                <a:lnTo>
                  <a:pt x="5492" y="1997"/>
                </a:lnTo>
                <a:lnTo>
                  <a:pt x="5498" y="1997"/>
                </a:lnTo>
                <a:lnTo>
                  <a:pt x="5498" y="1997"/>
                </a:lnTo>
                <a:close/>
                <a:moveTo>
                  <a:pt x="5492" y="2003"/>
                </a:moveTo>
                <a:lnTo>
                  <a:pt x="5480" y="2045"/>
                </a:lnTo>
                <a:lnTo>
                  <a:pt x="5474" y="2051"/>
                </a:lnTo>
                <a:lnTo>
                  <a:pt x="5462" y="2021"/>
                </a:lnTo>
                <a:lnTo>
                  <a:pt x="5480" y="2009"/>
                </a:lnTo>
                <a:lnTo>
                  <a:pt x="5492" y="2003"/>
                </a:lnTo>
                <a:close/>
                <a:moveTo>
                  <a:pt x="5456" y="2015"/>
                </a:moveTo>
                <a:lnTo>
                  <a:pt x="5456" y="2015"/>
                </a:lnTo>
                <a:lnTo>
                  <a:pt x="5456" y="2015"/>
                </a:lnTo>
                <a:lnTo>
                  <a:pt x="5456" y="2015"/>
                </a:lnTo>
                <a:close/>
                <a:moveTo>
                  <a:pt x="5444" y="2027"/>
                </a:moveTo>
                <a:lnTo>
                  <a:pt x="5402" y="2057"/>
                </a:lnTo>
                <a:lnTo>
                  <a:pt x="5408" y="2027"/>
                </a:lnTo>
                <a:lnTo>
                  <a:pt x="5444" y="2015"/>
                </a:lnTo>
                <a:lnTo>
                  <a:pt x="5444" y="2027"/>
                </a:lnTo>
                <a:close/>
                <a:moveTo>
                  <a:pt x="5390" y="2069"/>
                </a:moveTo>
                <a:lnTo>
                  <a:pt x="5372" y="2081"/>
                </a:lnTo>
                <a:lnTo>
                  <a:pt x="5354" y="2039"/>
                </a:lnTo>
                <a:lnTo>
                  <a:pt x="5396" y="2027"/>
                </a:lnTo>
                <a:lnTo>
                  <a:pt x="5390" y="2069"/>
                </a:lnTo>
                <a:close/>
                <a:moveTo>
                  <a:pt x="5366" y="2087"/>
                </a:moveTo>
                <a:lnTo>
                  <a:pt x="5336" y="2111"/>
                </a:lnTo>
                <a:lnTo>
                  <a:pt x="5342" y="2039"/>
                </a:lnTo>
                <a:lnTo>
                  <a:pt x="5366" y="2087"/>
                </a:lnTo>
                <a:close/>
                <a:moveTo>
                  <a:pt x="5330" y="2117"/>
                </a:moveTo>
                <a:lnTo>
                  <a:pt x="5294" y="2141"/>
                </a:lnTo>
                <a:lnTo>
                  <a:pt x="5282" y="2117"/>
                </a:lnTo>
                <a:lnTo>
                  <a:pt x="5282" y="2057"/>
                </a:lnTo>
                <a:lnTo>
                  <a:pt x="5336" y="2045"/>
                </a:lnTo>
                <a:lnTo>
                  <a:pt x="5330" y="2117"/>
                </a:lnTo>
                <a:close/>
                <a:moveTo>
                  <a:pt x="5270" y="2105"/>
                </a:moveTo>
                <a:lnTo>
                  <a:pt x="5246" y="2063"/>
                </a:lnTo>
                <a:lnTo>
                  <a:pt x="5270" y="2057"/>
                </a:lnTo>
                <a:lnTo>
                  <a:pt x="5270" y="2105"/>
                </a:lnTo>
                <a:close/>
                <a:moveTo>
                  <a:pt x="5258" y="2177"/>
                </a:moveTo>
                <a:lnTo>
                  <a:pt x="5222" y="2201"/>
                </a:lnTo>
                <a:lnTo>
                  <a:pt x="5222" y="2189"/>
                </a:lnTo>
                <a:lnTo>
                  <a:pt x="5258" y="2177"/>
                </a:lnTo>
                <a:close/>
                <a:moveTo>
                  <a:pt x="5210" y="2207"/>
                </a:moveTo>
                <a:lnTo>
                  <a:pt x="5204" y="2213"/>
                </a:lnTo>
                <a:lnTo>
                  <a:pt x="5192" y="2195"/>
                </a:lnTo>
                <a:lnTo>
                  <a:pt x="5210" y="2189"/>
                </a:lnTo>
                <a:lnTo>
                  <a:pt x="5210" y="2207"/>
                </a:lnTo>
                <a:close/>
                <a:moveTo>
                  <a:pt x="5198" y="2219"/>
                </a:moveTo>
                <a:lnTo>
                  <a:pt x="5156" y="2255"/>
                </a:lnTo>
                <a:lnTo>
                  <a:pt x="5150" y="2207"/>
                </a:lnTo>
                <a:lnTo>
                  <a:pt x="5180" y="2201"/>
                </a:lnTo>
                <a:lnTo>
                  <a:pt x="5198" y="2219"/>
                </a:lnTo>
                <a:close/>
                <a:moveTo>
                  <a:pt x="5150" y="2201"/>
                </a:moveTo>
                <a:lnTo>
                  <a:pt x="5144" y="2147"/>
                </a:lnTo>
                <a:lnTo>
                  <a:pt x="5174" y="2189"/>
                </a:lnTo>
                <a:lnTo>
                  <a:pt x="5150" y="2201"/>
                </a:lnTo>
                <a:close/>
                <a:moveTo>
                  <a:pt x="5054" y="2231"/>
                </a:moveTo>
                <a:lnTo>
                  <a:pt x="5042" y="2231"/>
                </a:lnTo>
                <a:lnTo>
                  <a:pt x="5048" y="2225"/>
                </a:lnTo>
                <a:lnTo>
                  <a:pt x="5054" y="2231"/>
                </a:lnTo>
                <a:close/>
                <a:moveTo>
                  <a:pt x="5030" y="2237"/>
                </a:moveTo>
                <a:lnTo>
                  <a:pt x="4922" y="2273"/>
                </a:lnTo>
                <a:lnTo>
                  <a:pt x="4922" y="2273"/>
                </a:lnTo>
                <a:lnTo>
                  <a:pt x="5000" y="2171"/>
                </a:lnTo>
                <a:lnTo>
                  <a:pt x="5042" y="2219"/>
                </a:lnTo>
                <a:lnTo>
                  <a:pt x="5030" y="2237"/>
                </a:lnTo>
                <a:close/>
                <a:moveTo>
                  <a:pt x="4922" y="2285"/>
                </a:moveTo>
                <a:lnTo>
                  <a:pt x="4964" y="2327"/>
                </a:lnTo>
                <a:lnTo>
                  <a:pt x="4910" y="2411"/>
                </a:lnTo>
                <a:lnTo>
                  <a:pt x="4880" y="2423"/>
                </a:lnTo>
                <a:lnTo>
                  <a:pt x="4832" y="2381"/>
                </a:lnTo>
                <a:lnTo>
                  <a:pt x="4910" y="2285"/>
                </a:lnTo>
                <a:lnTo>
                  <a:pt x="4922" y="2285"/>
                </a:lnTo>
                <a:close/>
                <a:moveTo>
                  <a:pt x="4826" y="2375"/>
                </a:moveTo>
                <a:lnTo>
                  <a:pt x="4772" y="2327"/>
                </a:lnTo>
                <a:lnTo>
                  <a:pt x="4898" y="2291"/>
                </a:lnTo>
                <a:lnTo>
                  <a:pt x="4826" y="2375"/>
                </a:lnTo>
                <a:close/>
                <a:moveTo>
                  <a:pt x="4820" y="2381"/>
                </a:moveTo>
                <a:lnTo>
                  <a:pt x="4742" y="2477"/>
                </a:lnTo>
                <a:lnTo>
                  <a:pt x="4724" y="2483"/>
                </a:lnTo>
                <a:lnTo>
                  <a:pt x="4652" y="2429"/>
                </a:lnTo>
                <a:lnTo>
                  <a:pt x="4736" y="2339"/>
                </a:lnTo>
                <a:lnTo>
                  <a:pt x="4766" y="2333"/>
                </a:lnTo>
                <a:lnTo>
                  <a:pt x="4820" y="2381"/>
                </a:lnTo>
                <a:close/>
                <a:moveTo>
                  <a:pt x="4646" y="2429"/>
                </a:moveTo>
                <a:lnTo>
                  <a:pt x="4592" y="2387"/>
                </a:lnTo>
                <a:lnTo>
                  <a:pt x="4718" y="2345"/>
                </a:lnTo>
                <a:lnTo>
                  <a:pt x="4646" y="2429"/>
                </a:lnTo>
                <a:close/>
                <a:moveTo>
                  <a:pt x="4640" y="2435"/>
                </a:moveTo>
                <a:lnTo>
                  <a:pt x="4532" y="2543"/>
                </a:lnTo>
                <a:lnTo>
                  <a:pt x="4442" y="2483"/>
                </a:lnTo>
                <a:lnTo>
                  <a:pt x="4442" y="2459"/>
                </a:lnTo>
                <a:lnTo>
                  <a:pt x="4490" y="2417"/>
                </a:lnTo>
                <a:lnTo>
                  <a:pt x="4580" y="2393"/>
                </a:lnTo>
                <a:lnTo>
                  <a:pt x="4640" y="2435"/>
                </a:lnTo>
                <a:close/>
                <a:moveTo>
                  <a:pt x="4448" y="2447"/>
                </a:moveTo>
                <a:lnTo>
                  <a:pt x="4448" y="2435"/>
                </a:lnTo>
                <a:lnTo>
                  <a:pt x="4472" y="2423"/>
                </a:lnTo>
                <a:lnTo>
                  <a:pt x="4448" y="2447"/>
                </a:lnTo>
                <a:close/>
                <a:moveTo>
                  <a:pt x="4436" y="2459"/>
                </a:moveTo>
                <a:lnTo>
                  <a:pt x="4424" y="2471"/>
                </a:lnTo>
                <a:lnTo>
                  <a:pt x="4412" y="2465"/>
                </a:lnTo>
                <a:lnTo>
                  <a:pt x="4418" y="2441"/>
                </a:lnTo>
                <a:lnTo>
                  <a:pt x="4442" y="2435"/>
                </a:lnTo>
                <a:lnTo>
                  <a:pt x="4436" y="2459"/>
                </a:lnTo>
                <a:close/>
                <a:moveTo>
                  <a:pt x="4407" y="2459"/>
                </a:moveTo>
                <a:lnTo>
                  <a:pt x="4395" y="2453"/>
                </a:lnTo>
                <a:lnTo>
                  <a:pt x="4407" y="2447"/>
                </a:lnTo>
                <a:lnTo>
                  <a:pt x="4407" y="2459"/>
                </a:lnTo>
                <a:close/>
                <a:moveTo>
                  <a:pt x="4407" y="2471"/>
                </a:moveTo>
                <a:lnTo>
                  <a:pt x="4407" y="2489"/>
                </a:lnTo>
                <a:lnTo>
                  <a:pt x="4377" y="2513"/>
                </a:lnTo>
                <a:lnTo>
                  <a:pt x="4377" y="2453"/>
                </a:lnTo>
                <a:lnTo>
                  <a:pt x="4383" y="2453"/>
                </a:lnTo>
                <a:lnTo>
                  <a:pt x="4407" y="2471"/>
                </a:lnTo>
                <a:close/>
                <a:moveTo>
                  <a:pt x="4371" y="2447"/>
                </a:moveTo>
                <a:lnTo>
                  <a:pt x="4317" y="2465"/>
                </a:lnTo>
                <a:lnTo>
                  <a:pt x="4317" y="2411"/>
                </a:lnTo>
                <a:lnTo>
                  <a:pt x="4371" y="2447"/>
                </a:lnTo>
                <a:lnTo>
                  <a:pt x="4371" y="2447"/>
                </a:lnTo>
                <a:close/>
                <a:moveTo>
                  <a:pt x="4371" y="2459"/>
                </a:moveTo>
                <a:lnTo>
                  <a:pt x="4371" y="2519"/>
                </a:lnTo>
                <a:lnTo>
                  <a:pt x="4359" y="2531"/>
                </a:lnTo>
                <a:lnTo>
                  <a:pt x="4323" y="2501"/>
                </a:lnTo>
                <a:lnTo>
                  <a:pt x="4317" y="2471"/>
                </a:lnTo>
                <a:lnTo>
                  <a:pt x="4371" y="2459"/>
                </a:lnTo>
                <a:close/>
                <a:moveTo>
                  <a:pt x="4311" y="2495"/>
                </a:moveTo>
                <a:lnTo>
                  <a:pt x="4293" y="2483"/>
                </a:lnTo>
                <a:lnTo>
                  <a:pt x="4311" y="2477"/>
                </a:lnTo>
                <a:lnTo>
                  <a:pt x="4311" y="2495"/>
                </a:lnTo>
                <a:close/>
                <a:moveTo>
                  <a:pt x="4263" y="2585"/>
                </a:moveTo>
                <a:lnTo>
                  <a:pt x="4185" y="2549"/>
                </a:lnTo>
                <a:lnTo>
                  <a:pt x="4179" y="2519"/>
                </a:lnTo>
                <a:lnTo>
                  <a:pt x="4245" y="2495"/>
                </a:lnTo>
                <a:lnTo>
                  <a:pt x="4263" y="2585"/>
                </a:lnTo>
                <a:close/>
                <a:moveTo>
                  <a:pt x="4173" y="2543"/>
                </a:moveTo>
                <a:lnTo>
                  <a:pt x="4149" y="2525"/>
                </a:lnTo>
                <a:lnTo>
                  <a:pt x="4173" y="2519"/>
                </a:lnTo>
                <a:lnTo>
                  <a:pt x="4173" y="2543"/>
                </a:lnTo>
                <a:close/>
                <a:moveTo>
                  <a:pt x="4143" y="2519"/>
                </a:moveTo>
                <a:lnTo>
                  <a:pt x="4167" y="2501"/>
                </a:lnTo>
                <a:lnTo>
                  <a:pt x="4167" y="2513"/>
                </a:lnTo>
                <a:lnTo>
                  <a:pt x="4143" y="2519"/>
                </a:lnTo>
                <a:close/>
                <a:moveTo>
                  <a:pt x="4119" y="2525"/>
                </a:moveTo>
                <a:lnTo>
                  <a:pt x="4089" y="2537"/>
                </a:lnTo>
                <a:lnTo>
                  <a:pt x="4077" y="2501"/>
                </a:lnTo>
                <a:lnTo>
                  <a:pt x="4125" y="2525"/>
                </a:lnTo>
                <a:lnTo>
                  <a:pt x="4119" y="2525"/>
                </a:lnTo>
                <a:close/>
                <a:moveTo>
                  <a:pt x="4101" y="2543"/>
                </a:moveTo>
                <a:lnTo>
                  <a:pt x="4095" y="2549"/>
                </a:lnTo>
                <a:lnTo>
                  <a:pt x="4095" y="2549"/>
                </a:lnTo>
                <a:lnTo>
                  <a:pt x="4101" y="2543"/>
                </a:lnTo>
                <a:close/>
                <a:moveTo>
                  <a:pt x="4089" y="2555"/>
                </a:moveTo>
                <a:lnTo>
                  <a:pt x="4071" y="2567"/>
                </a:lnTo>
                <a:lnTo>
                  <a:pt x="4059" y="2555"/>
                </a:lnTo>
                <a:lnTo>
                  <a:pt x="4083" y="2549"/>
                </a:lnTo>
                <a:lnTo>
                  <a:pt x="4089" y="2555"/>
                </a:lnTo>
                <a:close/>
                <a:moveTo>
                  <a:pt x="4065" y="2573"/>
                </a:moveTo>
                <a:lnTo>
                  <a:pt x="4005" y="2621"/>
                </a:lnTo>
                <a:lnTo>
                  <a:pt x="3987" y="2579"/>
                </a:lnTo>
                <a:lnTo>
                  <a:pt x="4047" y="2561"/>
                </a:lnTo>
                <a:lnTo>
                  <a:pt x="4065" y="2573"/>
                </a:lnTo>
                <a:close/>
                <a:moveTo>
                  <a:pt x="3981" y="2573"/>
                </a:moveTo>
                <a:lnTo>
                  <a:pt x="3957" y="2501"/>
                </a:lnTo>
                <a:lnTo>
                  <a:pt x="4041" y="2555"/>
                </a:lnTo>
                <a:lnTo>
                  <a:pt x="3981" y="2573"/>
                </a:lnTo>
                <a:close/>
                <a:moveTo>
                  <a:pt x="3993" y="2627"/>
                </a:moveTo>
                <a:lnTo>
                  <a:pt x="3909" y="2699"/>
                </a:lnTo>
                <a:lnTo>
                  <a:pt x="3867" y="2615"/>
                </a:lnTo>
                <a:lnTo>
                  <a:pt x="3975" y="2585"/>
                </a:lnTo>
                <a:lnTo>
                  <a:pt x="3993" y="2627"/>
                </a:lnTo>
                <a:close/>
                <a:moveTo>
                  <a:pt x="3909" y="2705"/>
                </a:moveTo>
                <a:lnTo>
                  <a:pt x="3999" y="2639"/>
                </a:lnTo>
                <a:lnTo>
                  <a:pt x="4047" y="2759"/>
                </a:lnTo>
                <a:lnTo>
                  <a:pt x="4023" y="2765"/>
                </a:lnTo>
                <a:lnTo>
                  <a:pt x="3915" y="2711"/>
                </a:lnTo>
                <a:lnTo>
                  <a:pt x="3909" y="2705"/>
                </a:lnTo>
                <a:close/>
                <a:moveTo>
                  <a:pt x="4011" y="2771"/>
                </a:moveTo>
                <a:lnTo>
                  <a:pt x="3951" y="2795"/>
                </a:lnTo>
                <a:lnTo>
                  <a:pt x="3921" y="2723"/>
                </a:lnTo>
                <a:lnTo>
                  <a:pt x="4011" y="2771"/>
                </a:lnTo>
                <a:close/>
                <a:moveTo>
                  <a:pt x="4023" y="2777"/>
                </a:moveTo>
                <a:lnTo>
                  <a:pt x="4059" y="2801"/>
                </a:lnTo>
                <a:lnTo>
                  <a:pt x="4059" y="2801"/>
                </a:lnTo>
                <a:lnTo>
                  <a:pt x="3987" y="2867"/>
                </a:lnTo>
                <a:lnTo>
                  <a:pt x="3957" y="2801"/>
                </a:lnTo>
                <a:lnTo>
                  <a:pt x="4023" y="2777"/>
                </a:lnTo>
                <a:close/>
                <a:moveTo>
                  <a:pt x="4065" y="2807"/>
                </a:moveTo>
                <a:lnTo>
                  <a:pt x="4119" y="2945"/>
                </a:lnTo>
                <a:lnTo>
                  <a:pt x="4041" y="2981"/>
                </a:lnTo>
                <a:lnTo>
                  <a:pt x="3993" y="2879"/>
                </a:lnTo>
                <a:lnTo>
                  <a:pt x="4065" y="2807"/>
                </a:lnTo>
                <a:close/>
                <a:moveTo>
                  <a:pt x="4239" y="2891"/>
                </a:moveTo>
                <a:lnTo>
                  <a:pt x="4257" y="2903"/>
                </a:lnTo>
                <a:lnTo>
                  <a:pt x="4287" y="3041"/>
                </a:lnTo>
                <a:lnTo>
                  <a:pt x="4269" y="3065"/>
                </a:lnTo>
                <a:lnTo>
                  <a:pt x="4251" y="3071"/>
                </a:lnTo>
                <a:lnTo>
                  <a:pt x="4203" y="2909"/>
                </a:lnTo>
                <a:lnTo>
                  <a:pt x="4239" y="2891"/>
                </a:lnTo>
                <a:close/>
                <a:moveTo>
                  <a:pt x="4245" y="3089"/>
                </a:moveTo>
                <a:lnTo>
                  <a:pt x="4245" y="3089"/>
                </a:lnTo>
                <a:lnTo>
                  <a:pt x="4239" y="3089"/>
                </a:lnTo>
                <a:lnTo>
                  <a:pt x="4245" y="3083"/>
                </a:lnTo>
                <a:lnTo>
                  <a:pt x="4245" y="3089"/>
                </a:lnTo>
                <a:close/>
                <a:moveTo>
                  <a:pt x="4257" y="3089"/>
                </a:moveTo>
                <a:lnTo>
                  <a:pt x="4275" y="3071"/>
                </a:lnTo>
                <a:lnTo>
                  <a:pt x="4293" y="3059"/>
                </a:lnTo>
                <a:lnTo>
                  <a:pt x="4305" y="3119"/>
                </a:lnTo>
                <a:lnTo>
                  <a:pt x="4257" y="3095"/>
                </a:lnTo>
                <a:lnTo>
                  <a:pt x="4257" y="3089"/>
                </a:lnTo>
                <a:close/>
                <a:moveTo>
                  <a:pt x="4305" y="3125"/>
                </a:moveTo>
                <a:lnTo>
                  <a:pt x="4329" y="3239"/>
                </a:lnTo>
                <a:lnTo>
                  <a:pt x="4329" y="3239"/>
                </a:lnTo>
                <a:lnTo>
                  <a:pt x="4305" y="3251"/>
                </a:lnTo>
                <a:lnTo>
                  <a:pt x="4263" y="3107"/>
                </a:lnTo>
                <a:lnTo>
                  <a:pt x="4305" y="3125"/>
                </a:lnTo>
                <a:close/>
                <a:moveTo>
                  <a:pt x="4317" y="3257"/>
                </a:moveTo>
                <a:lnTo>
                  <a:pt x="4311" y="3263"/>
                </a:lnTo>
                <a:lnTo>
                  <a:pt x="4311" y="3263"/>
                </a:lnTo>
                <a:lnTo>
                  <a:pt x="4317" y="3257"/>
                </a:lnTo>
                <a:close/>
                <a:moveTo>
                  <a:pt x="4353" y="3221"/>
                </a:moveTo>
                <a:lnTo>
                  <a:pt x="4353" y="3221"/>
                </a:lnTo>
                <a:lnTo>
                  <a:pt x="4353" y="3221"/>
                </a:lnTo>
                <a:lnTo>
                  <a:pt x="4353" y="3221"/>
                </a:lnTo>
                <a:close/>
                <a:moveTo>
                  <a:pt x="4365" y="3209"/>
                </a:moveTo>
                <a:lnTo>
                  <a:pt x="4365" y="3203"/>
                </a:lnTo>
                <a:lnTo>
                  <a:pt x="4365" y="3215"/>
                </a:lnTo>
                <a:lnTo>
                  <a:pt x="4365" y="3215"/>
                </a:lnTo>
                <a:lnTo>
                  <a:pt x="4365" y="3209"/>
                </a:lnTo>
                <a:close/>
                <a:moveTo>
                  <a:pt x="4371" y="3221"/>
                </a:moveTo>
                <a:lnTo>
                  <a:pt x="4371" y="3269"/>
                </a:lnTo>
                <a:lnTo>
                  <a:pt x="4365" y="3227"/>
                </a:lnTo>
                <a:lnTo>
                  <a:pt x="4371" y="3221"/>
                </a:lnTo>
                <a:close/>
                <a:moveTo>
                  <a:pt x="4383" y="3287"/>
                </a:moveTo>
                <a:lnTo>
                  <a:pt x="4407" y="3263"/>
                </a:lnTo>
                <a:lnTo>
                  <a:pt x="4472" y="3299"/>
                </a:lnTo>
                <a:lnTo>
                  <a:pt x="4484" y="3335"/>
                </a:lnTo>
                <a:lnTo>
                  <a:pt x="4442" y="3365"/>
                </a:lnTo>
                <a:lnTo>
                  <a:pt x="4389" y="3347"/>
                </a:lnTo>
                <a:lnTo>
                  <a:pt x="4383" y="3287"/>
                </a:lnTo>
                <a:close/>
                <a:moveTo>
                  <a:pt x="4484" y="3341"/>
                </a:moveTo>
                <a:lnTo>
                  <a:pt x="4490" y="3383"/>
                </a:lnTo>
                <a:lnTo>
                  <a:pt x="4454" y="3371"/>
                </a:lnTo>
                <a:lnTo>
                  <a:pt x="4484" y="3341"/>
                </a:lnTo>
                <a:close/>
                <a:moveTo>
                  <a:pt x="4496" y="3395"/>
                </a:moveTo>
                <a:lnTo>
                  <a:pt x="4496" y="3407"/>
                </a:lnTo>
                <a:lnTo>
                  <a:pt x="4472" y="3437"/>
                </a:lnTo>
                <a:lnTo>
                  <a:pt x="4401" y="3413"/>
                </a:lnTo>
                <a:lnTo>
                  <a:pt x="4442" y="3377"/>
                </a:lnTo>
                <a:lnTo>
                  <a:pt x="4496" y="3395"/>
                </a:lnTo>
                <a:close/>
                <a:moveTo>
                  <a:pt x="4502" y="3419"/>
                </a:moveTo>
                <a:lnTo>
                  <a:pt x="4508" y="3455"/>
                </a:lnTo>
                <a:lnTo>
                  <a:pt x="4478" y="3443"/>
                </a:lnTo>
                <a:lnTo>
                  <a:pt x="4502" y="3419"/>
                </a:lnTo>
                <a:close/>
                <a:moveTo>
                  <a:pt x="4508" y="3413"/>
                </a:moveTo>
                <a:lnTo>
                  <a:pt x="4514" y="3407"/>
                </a:lnTo>
                <a:lnTo>
                  <a:pt x="4526" y="3431"/>
                </a:lnTo>
                <a:lnTo>
                  <a:pt x="4538" y="3467"/>
                </a:lnTo>
                <a:lnTo>
                  <a:pt x="4520" y="3461"/>
                </a:lnTo>
                <a:lnTo>
                  <a:pt x="4508" y="3413"/>
                </a:lnTo>
                <a:close/>
                <a:moveTo>
                  <a:pt x="4538" y="3473"/>
                </a:moveTo>
                <a:lnTo>
                  <a:pt x="4544" y="3503"/>
                </a:lnTo>
                <a:lnTo>
                  <a:pt x="4544" y="3503"/>
                </a:lnTo>
                <a:lnTo>
                  <a:pt x="4544" y="3503"/>
                </a:lnTo>
                <a:lnTo>
                  <a:pt x="4532" y="3521"/>
                </a:lnTo>
                <a:lnTo>
                  <a:pt x="4520" y="3467"/>
                </a:lnTo>
                <a:lnTo>
                  <a:pt x="4538" y="3473"/>
                </a:lnTo>
                <a:close/>
                <a:moveTo>
                  <a:pt x="4580" y="3569"/>
                </a:moveTo>
                <a:lnTo>
                  <a:pt x="4574" y="3575"/>
                </a:lnTo>
                <a:lnTo>
                  <a:pt x="4568" y="3539"/>
                </a:lnTo>
                <a:lnTo>
                  <a:pt x="4580" y="3569"/>
                </a:lnTo>
                <a:close/>
                <a:moveTo>
                  <a:pt x="4616" y="3635"/>
                </a:moveTo>
                <a:lnTo>
                  <a:pt x="4616" y="3635"/>
                </a:lnTo>
                <a:lnTo>
                  <a:pt x="4616" y="3629"/>
                </a:lnTo>
                <a:lnTo>
                  <a:pt x="4616" y="3635"/>
                </a:lnTo>
                <a:close/>
                <a:moveTo>
                  <a:pt x="4802" y="3833"/>
                </a:moveTo>
                <a:lnTo>
                  <a:pt x="4904" y="3857"/>
                </a:lnTo>
                <a:lnTo>
                  <a:pt x="4868" y="3971"/>
                </a:lnTo>
                <a:lnTo>
                  <a:pt x="4826" y="3965"/>
                </a:lnTo>
                <a:lnTo>
                  <a:pt x="4778" y="3893"/>
                </a:lnTo>
                <a:lnTo>
                  <a:pt x="4802" y="3833"/>
                </a:lnTo>
                <a:close/>
                <a:moveTo>
                  <a:pt x="5042" y="4001"/>
                </a:moveTo>
                <a:lnTo>
                  <a:pt x="5042" y="4001"/>
                </a:lnTo>
                <a:lnTo>
                  <a:pt x="5000" y="3995"/>
                </a:lnTo>
                <a:lnTo>
                  <a:pt x="5042" y="4001"/>
                </a:lnTo>
                <a:close/>
                <a:moveTo>
                  <a:pt x="5048" y="4001"/>
                </a:moveTo>
                <a:lnTo>
                  <a:pt x="5078" y="4007"/>
                </a:lnTo>
                <a:lnTo>
                  <a:pt x="5078" y="4007"/>
                </a:lnTo>
                <a:lnTo>
                  <a:pt x="5048" y="4001"/>
                </a:lnTo>
                <a:lnTo>
                  <a:pt x="5048" y="4001"/>
                </a:lnTo>
                <a:close/>
                <a:moveTo>
                  <a:pt x="5084" y="4007"/>
                </a:moveTo>
                <a:lnTo>
                  <a:pt x="5168" y="4019"/>
                </a:lnTo>
                <a:lnTo>
                  <a:pt x="5162" y="4019"/>
                </a:lnTo>
                <a:lnTo>
                  <a:pt x="5084" y="4007"/>
                </a:lnTo>
                <a:lnTo>
                  <a:pt x="5084" y="4007"/>
                </a:lnTo>
                <a:close/>
                <a:moveTo>
                  <a:pt x="5192" y="4019"/>
                </a:moveTo>
                <a:lnTo>
                  <a:pt x="5246" y="4025"/>
                </a:lnTo>
                <a:lnTo>
                  <a:pt x="5246" y="4037"/>
                </a:lnTo>
                <a:lnTo>
                  <a:pt x="5192" y="4025"/>
                </a:lnTo>
                <a:lnTo>
                  <a:pt x="5192" y="4019"/>
                </a:lnTo>
                <a:close/>
                <a:moveTo>
                  <a:pt x="5258" y="4025"/>
                </a:moveTo>
                <a:lnTo>
                  <a:pt x="5318" y="4037"/>
                </a:lnTo>
                <a:lnTo>
                  <a:pt x="5318" y="4043"/>
                </a:lnTo>
                <a:lnTo>
                  <a:pt x="5258" y="4037"/>
                </a:lnTo>
                <a:lnTo>
                  <a:pt x="5258" y="4025"/>
                </a:lnTo>
                <a:close/>
                <a:moveTo>
                  <a:pt x="6043" y="4228"/>
                </a:moveTo>
                <a:lnTo>
                  <a:pt x="5989" y="4246"/>
                </a:lnTo>
                <a:lnTo>
                  <a:pt x="5983" y="4210"/>
                </a:lnTo>
                <a:lnTo>
                  <a:pt x="6043" y="4210"/>
                </a:lnTo>
                <a:lnTo>
                  <a:pt x="6043" y="4228"/>
                </a:lnTo>
                <a:close/>
                <a:moveTo>
                  <a:pt x="6049" y="4216"/>
                </a:moveTo>
                <a:lnTo>
                  <a:pt x="6091" y="4216"/>
                </a:lnTo>
                <a:lnTo>
                  <a:pt x="6055" y="4228"/>
                </a:lnTo>
                <a:lnTo>
                  <a:pt x="6049" y="4216"/>
                </a:lnTo>
                <a:close/>
                <a:moveTo>
                  <a:pt x="5989" y="4258"/>
                </a:moveTo>
                <a:lnTo>
                  <a:pt x="5989" y="4252"/>
                </a:lnTo>
                <a:lnTo>
                  <a:pt x="6043" y="4240"/>
                </a:lnTo>
                <a:lnTo>
                  <a:pt x="6049" y="4258"/>
                </a:lnTo>
                <a:lnTo>
                  <a:pt x="5989" y="4258"/>
                </a:lnTo>
                <a:close/>
                <a:moveTo>
                  <a:pt x="5977" y="4246"/>
                </a:moveTo>
                <a:lnTo>
                  <a:pt x="5959" y="4258"/>
                </a:lnTo>
                <a:lnTo>
                  <a:pt x="5953" y="4204"/>
                </a:lnTo>
                <a:lnTo>
                  <a:pt x="5971" y="4204"/>
                </a:lnTo>
                <a:lnTo>
                  <a:pt x="5977" y="4246"/>
                </a:lnTo>
                <a:close/>
                <a:moveTo>
                  <a:pt x="5947" y="4258"/>
                </a:moveTo>
                <a:lnTo>
                  <a:pt x="5887" y="4258"/>
                </a:lnTo>
                <a:lnTo>
                  <a:pt x="5881" y="4198"/>
                </a:lnTo>
                <a:lnTo>
                  <a:pt x="5947" y="4204"/>
                </a:lnTo>
                <a:lnTo>
                  <a:pt x="5947" y="4258"/>
                </a:lnTo>
                <a:close/>
                <a:moveTo>
                  <a:pt x="5875" y="4258"/>
                </a:moveTo>
                <a:lnTo>
                  <a:pt x="5779" y="4258"/>
                </a:lnTo>
                <a:lnTo>
                  <a:pt x="5773" y="4192"/>
                </a:lnTo>
                <a:lnTo>
                  <a:pt x="5869" y="4198"/>
                </a:lnTo>
                <a:lnTo>
                  <a:pt x="5875" y="4258"/>
                </a:lnTo>
                <a:close/>
                <a:moveTo>
                  <a:pt x="5869" y="4264"/>
                </a:moveTo>
                <a:lnTo>
                  <a:pt x="5779" y="4270"/>
                </a:lnTo>
                <a:lnTo>
                  <a:pt x="5779" y="4264"/>
                </a:lnTo>
                <a:lnTo>
                  <a:pt x="5869" y="4264"/>
                </a:lnTo>
                <a:close/>
                <a:moveTo>
                  <a:pt x="5767" y="4258"/>
                </a:moveTo>
                <a:lnTo>
                  <a:pt x="5665" y="4252"/>
                </a:lnTo>
                <a:lnTo>
                  <a:pt x="5665" y="4180"/>
                </a:lnTo>
                <a:lnTo>
                  <a:pt x="5767" y="4192"/>
                </a:lnTo>
                <a:lnTo>
                  <a:pt x="5767" y="4258"/>
                </a:lnTo>
                <a:close/>
                <a:moveTo>
                  <a:pt x="5552" y="4162"/>
                </a:moveTo>
                <a:lnTo>
                  <a:pt x="5558" y="4090"/>
                </a:lnTo>
                <a:lnTo>
                  <a:pt x="5659" y="4108"/>
                </a:lnTo>
                <a:lnTo>
                  <a:pt x="5659" y="4168"/>
                </a:lnTo>
                <a:lnTo>
                  <a:pt x="5552" y="4162"/>
                </a:lnTo>
                <a:close/>
                <a:moveTo>
                  <a:pt x="5546" y="4162"/>
                </a:moveTo>
                <a:lnTo>
                  <a:pt x="5474" y="4156"/>
                </a:lnTo>
                <a:lnTo>
                  <a:pt x="5432" y="4156"/>
                </a:lnTo>
                <a:lnTo>
                  <a:pt x="5450" y="4073"/>
                </a:lnTo>
                <a:lnTo>
                  <a:pt x="5552" y="4090"/>
                </a:lnTo>
                <a:lnTo>
                  <a:pt x="5546" y="4162"/>
                </a:lnTo>
                <a:close/>
                <a:moveTo>
                  <a:pt x="5420" y="4180"/>
                </a:moveTo>
                <a:lnTo>
                  <a:pt x="5414" y="4162"/>
                </a:lnTo>
                <a:lnTo>
                  <a:pt x="5420" y="4162"/>
                </a:lnTo>
                <a:lnTo>
                  <a:pt x="5420" y="4180"/>
                </a:lnTo>
                <a:close/>
                <a:moveTo>
                  <a:pt x="5300" y="4144"/>
                </a:moveTo>
                <a:lnTo>
                  <a:pt x="5324" y="4055"/>
                </a:lnTo>
                <a:lnTo>
                  <a:pt x="5324" y="4055"/>
                </a:lnTo>
                <a:lnTo>
                  <a:pt x="5330" y="4144"/>
                </a:lnTo>
                <a:lnTo>
                  <a:pt x="5300" y="4144"/>
                </a:lnTo>
                <a:close/>
                <a:moveTo>
                  <a:pt x="5426" y="4150"/>
                </a:moveTo>
                <a:lnTo>
                  <a:pt x="5414" y="4150"/>
                </a:lnTo>
                <a:lnTo>
                  <a:pt x="5402" y="4067"/>
                </a:lnTo>
                <a:lnTo>
                  <a:pt x="5438" y="4073"/>
                </a:lnTo>
                <a:lnTo>
                  <a:pt x="5426" y="4150"/>
                </a:lnTo>
                <a:close/>
                <a:moveTo>
                  <a:pt x="5408" y="4150"/>
                </a:moveTo>
                <a:lnTo>
                  <a:pt x="5342" y="4144"/>
                </a:lnTo>
                <a:lnTo>
                  <a:pt x="5336" y="4055"/>
                </a:lnTo>
                <a:lnTo>
                  <a:pt x="5396" y="4067"/>
                </a:lnTo>
                <a:lnTo>
                  <a:pt x="5408" y="4150"/>
                </a:lnTo>
                <a:close/>
                <a:moveTo>
                  <a:pt x="5336" y="4049"/>
                </a:moveTo>
                <a:lnTo>
                  <a:pt x="5336" y="4037"/>
                </a:lnTo>
                <a:lnTo>
                  <a:pt x="5390" y="4043"/>
                </a:lnTo>
                <a:lnTo>
                  <a:pt x="5396" y="4055"/>
                </a:lnTo>
                <a:lnTo>
                  <a:pt x="5336" y="4049"/>
                </a:lnTo>
                <a:close/>
                <a:moveTo>
                  <a:pt x="5324" y="4049"/>
                </a:moveTo>
                <a:lnTo>
                  <a:pt x="5324" y="4049"/>
                </a:lnTo>
                <a:lnTo>
                  <a:pt x="5324" y="4049"/>
                </a:lnTo>
                <a:lnTo>
                  <a:pt x="5324" y="4049"/>
                </a:lnTo>
                <a:close/>
                <a:moveTo>
                  <a:pt x="5312" y="4055"/>
                </a:moveTo>
                <a:lnTo>
                  <a:pt x="5294" y="4144"/>
                </a:lnTo>
                <a:lnTo>
                  <a:pt x="5252" y="4138"/>
                </a:lnTo>
                <a:lnTo>
                  <a:pt x="5258" y="4043"/>
                </a:lnTo>
                <a:lnTo>
                  <a:pt x="5312" y="4055"/>
                </a:lnTo>
                <a:close/>
                <a:moveTo>
                  <a:pt x="5288" y="4156"/>
                </a:moveTo>
                <a:lnTo>
                  <a:pt x="5264" y="4252"/>
                </a:lnTo>
                <a:lnTo>
                  <a:pt x="5252" y="4252"/>
                </a:lnTo>
                <a:lnTo>
                  <a:pt x="5252" y="4156"/>
                </a:lnTo>
                <a:lnTo>
                  <a:pt x="5288" y="4156"/>
                </a:lnTo>
                <a:close/>
                <a:moveTo>
                  <a:pt x="5294" y="4156"/>
                </a:moveTo>
                <a:lnTo>
                  <a:pt x="5336" y="4156"/>
                </a:lnTo>
                <a:lnTo>
                  <a:pt x="5342" y="4252"/>
                </a:lnTo>
                <a:lnTo>
                  <a:pt x="5270" y="4252"/>
                </a:lnTo>
                <a:lnTo>
                  <a:pt x="5294" y="4156"/>
                </a:lnTo>
                <a:close/>
                <a:moveTo>
                  <a:pt x="5342" y="4162"/>
                </a:moveTo>
                <a:lnTo>
                  <a:pt x="5408" y="4162"/>
                </a:lnTo>
                <a:lnTo>
                  <a:pt x="5414" y="4210"/>
                </a:lnTo>
                <a:lnTo>
                  <a:pt x="5408" y="4252"/>
                </a:lnTo>
                <a:lnTo>
                  <a:pt x="5348" y="4252"/>
                </a:lnTo>
                <a:lnTo>
                  <a:pt x="5342" y="4162"/>
                </a:lnTo>
                <a:close/>
                <a:moveTo>
                  <a:pt x="5420" y="4240"/>
                </a:moveTo>
                <a:lnTo>
                  <a:pt x="5420" y="4252"/>
                </a:lnTo>
                <a:lnTo>
                  <a:pt x="5414" y="4252"/>
                </a:lnTo>
                <a:lnTo>
                  <a:pt x="5420" y="4240"/>
                </a:lnTo>
                <a:close/>
                <a:moveTo>
                  <a:pt x="5420" y="4210"/>
                </a:moveTo>
                <a:lnTo>
                  <a:pt x="5432" y="4162"/>
                </a:lnTo>
                <a:lnTo>
                  <a:pt x="5474" y="4168"/>
                </a:lnTo>
                <a:lnTo>
                  <a:pt x="5540" y="4174"/>
                </a:lnTo>
                <a:lnTo>
                  <a:pt x="5534" y="4252"/>
                </a:lnTo>
                <a:lnTo>
                  <a:pt x="5426" y="4252"/>
                </a:lnTo>
                <a:lnTo>
                  <a:pt x="5420" y="4210"/>
                </a:lnTo>
                <a:close/>
                <a:moveTo>
                  <a:pt x="5552" y="4174"/>
                </a:moveTo>
                <a:lnTo>
                  <a:pt x="5659" y="4180"/>
                </a:lnTo>
                <a:lnTo>
                  <a:pt x="5659" y="4252"/>
                </a:lnTo>
                <a:lnTo>
                  <a:pt x="5540" y="4252"/>
                </a:lnTo>
                <a:lnTo>
                  <a:pt x="5552" y="4174"/>
                </a:lnTo>
                <a:close/>
                <a:moveTo>
                  <a:pt x="5654" y="4264"/>
                </a:moveTo>
                <a:lnTo>
                  <a:pt x="5654" y="4270"/>
                </a:lnTo>
                <a:lnTo>
                  <a:pt x="5540" y="4276"/>
                </a:lnTo>
                <a:lnTo>
                  <a:pt x="5540" y="4264"/>
                </a:lnTo>
                <a:lnTo>
                  <a:pt x="5654" y="4264"/>
                </a:lnTo>
                <a:close/>
                <a:moveTo>
                  <a:pt x="5665" y="4264"/>
                </a:moveTo>
                <a:lnTo>
                  <a:pt x="5767" y="4264"/>
                </a:lnTo>
                <a:lnTo>
                  <a:pt x="5767" y="4270"/>
                </a:lnTo>
                <a:lnTo>
                  <a:pt x="5665" y="4270"/>
                </a:lnTo>
                <a:lnTo>
                  <a:pt x="5665" y="4264"/>
                </a:lnTo>
                <a:close/>
                <a:moveTo>
                  <a:pt x="5767" y="4276"/>
                </a:moveTo>
                <a:lnTo>
                  <a:pt x="5773" y="4312"/>
                </a:lnTo>
                <a:lnTo>
                  <a:pt x="5659" y="4342"/>
                </a:lnTo>
                <a:lnTo>
                  <a:pt x="5665" y="4276"/>
                </a:lnTo>
                <a:lnTo>
                  <a:pt x="5767" y="4276"/>
                </a:lnTo>
                <a:close/>
                <a:moveTo>
                  <a:pt x="5779" y="4276"/>
                </a:moveTo>
                <a:lnTo>
                  <a:pt x="5881" y="4276"/>
                </a:lnTo>
                <a:lnTo>
                  <a:pt x="5881" y="4276"/>
                </a:lnTo>
                <a:lnTo>
                  <a:pt x="5779" y="4306"/>
                </a:lnTo>
                <a:lnTo>
                  <a:pt x="5779" y="4276"/>
                </a:lnTo>
                <a:close/>
                <a:moveTo>
                  <a:pt x="5887" y="4276"/>
                </a:moveTo>
                <a:lnTo>
                  <a:pt x="5899" y="4270"/>
                </a:lnTo>
                <a:lnTo>
                  <a:pt x="5887" y="4276"/>
                </a:lnTo>
                <a:lnTo>
                  <a:pt x="5887" y="4276"/>
                </a:lnTo>
                <a:close/>
                <a:moveTo>
                  <a:pt x="6049" y="4270"/>
                </a:moveTo>
                <a:lnTo>
                  <a:pt x="6055" y="4324"/>
                </a:lnTo>
                <a:lnTo>
                  <a:pt x="6001" y="4324"/>
                </a:lnTo>
                <a:lnTo>
                  <a:pt x="5995" y="4270"/>
                </a:lnTo>
                <a:lnTo>
                  <a:pt x="6049" y="4270"/>
                </a:lnTo>
                <a:close/>
                <a:moveTo>
                  <a:pt x="6055" y="4258"/>
                </a:moveTo>
                <a:lnTo>
                  <a:pt x="6055" y="4234"/>
                </a:lnTo>
                <a:lnTo>
                  <a:pt x="6115" y="4216"/>
                </a:lnTo>
                <a:lnTo>
                  <a:pt x="6139" y="4222"/>
                </a:lnTo>
                <a:lnTo>
                  <a:pt x="6145" y="4258"/>
                </a:lnTo>
                <a:lnTo>
                  <a:pt x="6133" y="4258"/>
                </a:lnTo>
                <a:lnTo>
                  <a:pt x="6055" y="4258"/>
                </a:lnTo>
                <a:close/>
                <a:moveTo>
                  <a:pt x="6247" y="4258"/>
                </a:moveTo>
                <a:lnTo>
                  <a:pt x="6241" y="4228"/>
                </a:lnTo>
                <a:lnTo>
                  <a:pt x="6307" y="4234"/>
                </a:lnTo>
                <a:lnTo>
                  <a:pt x="6253" y="4258"/>
                </a:lnTo>
                <a:lnTo>
                  <a:pt x="6247" y="4258"/>
                </a:lnTo>
                <a:close/>
                <a:moveTo>
                  <a:pt x="6241" y="4258"/>
                </a:moveTo>
                <a:lnTo>
                  <a:pt x="6157" y="4258"/>
                </a:lnTo>
                <a:lnTo>
                  <a:pt x="6151" y="4222"/>
                </a:lnTo>
                <a:lnTo>
                  <a:pt x="6235" y="4228"/>
                </a:lnTo>
                <a:lnTo>
                  <a:pt x="6241" y="4258"/>
                </a:lnTo>
                <a:close/>
                <a:moveTo>
                  <a:pt x="6217" y="4270"/>
                </a:moveTo>
                <a:lnTo>
                  <a:pt x="6163" y="4288"/>
                </a:lnTo>
                <a:lnTo>
                  <a:pt x="6157" y="4270"/>
                </a:lnTo>
                <a:lnTo>
                  <a:pt x="6217" y="4270"/>
                </a:lnTo>
                <a:close/>
                <a:moveTo>
                  <a:pt x="6427" y="4270"/>
                </a:moveTo>
                <a:lnTo>
                  <a:pt x="6427" y="4270"/>
                </a:lnTo>
                <a:lnTo>
                  <a:pt x="6403" y="4282"/>
                </a:lnTo>
                <a:lnTo>
                  <a:pt x="6385" y="4270"/>
                </a:lnTo>
                <a:lnTo>
                  <a:pt x="6427" y="4270"/>
                </a:lnTo>
                <a:lnTo>
                  <a:pt x="6427" y="4270"/>
                </a:lnTo>
                <a:close/>
                <a:moveTo>
                  <a:pt x="6409" y="4258"/>
                </a:moveTo>
                <a:lnTo>
                  <a:pt x="6397" y="4258"/>
                </a:lnTo>
                <a:lnTo>
                  <a:pt x="6409" y="4258"/>
                </a:lnTo>
                <a:lnTo>
                  <a:pt x="6409" y="4258"/>
                </a:lnTo>
                <a:close/>
                <a:moveTo>
                  <a:pt x="6343" y="4252"/>
                </a:moveTo>
                <a:lnTo>
                  <a:pt x="6337" y="4252"/>
                </a:lnTo>
                <a:lnTo>
                  <a:pt x="6343" y="4252"/>
                </a:lnTo>
                <a:lnTo>
                  <a:pt x="6343" y="4252"/>
                </a:lnTo>
                <a:close/>
                <a:moveTo>
                  <a:pt x="6331" y="4252"/>
                </a:moveTo>
                <a:lnTo>
                  <a:pt x="6277" y="4252"/>
                </a:lnTo>
                <a:lnTo>
                  <a:pt x="6325" y="4240"/>
                </a:lnTo>
                <a:lnTo>
                  <a:pt x="6325" y="4240"/>
                </a:lnTo>
                <a:lnTo>
                  <a:pt x="6331" y="4252"/>
                </a:lnTo>
                <a:close/>
                <a:moveTo>
                  <a:pt x="6241" y="4222"/>
                </a:moveTo>
                <a:lnTo>
                  <a:pt x="6235" y="4204"/>
                </a:lnTo>
                <a:lnTo>
                  <a:pt x="6271" y="4204"/>
                </a:lnTo>
                <a:lnTo>
                  <a:pt x="6301" y="4222"/>
                </a:lnTo>
                <a:lnTo>
                  <a:pt x="6241" y="4222"/>
                </a:lnTo>
                <a:close/>
                <a:moveTo>
                  <a:pt x="6229" y="4216"/>
                </a:moveTo>
                <a:lnTo>
                  <a:pt x="6145" y="4210"/>
                </a:lnTo>
                <a:lnTo>
                  <a:pt x="6145" y="4210"/>
                </a:lnTo>
                <a:lnTo>
                  <a:pt x="6175" y="4198"/>
                </a:lnTo>
                <a:lnTo>
                  <a:pt x="6229" y="4204"/>
                </a:lnTo>
                <a:lnTo>
                  <a:pt x="6229" y="4216"/>
                </a:lnTo>
                <a:close/>
                <a:moveTo>
                  <a:pt x="6145" y="4198"/>
                </a:moveTo>
                <a:lnTo>
                  <a:pt x="6145" y="4198"/>
                </a:lnTo>
                <a:lnTo>
                  <a:pt x="6151" y="4198"/>
                </a:lnTo>
                <a:lnTo>
                  <a:pt x="6145" y="4198"/>
                </a:lnTo>
                <a:close/>
                <a:moveTo>
                  <a:pt x="6139" y="4204"/>
                </a:moveTo>
                <a:lnTo>
                  <a:pt x="6115" y="4210"/>
                </a:lnTo>
                <a:lnTo>
                  <a:pt x="6049" y="4204"/>
                </a:lnTo>
                <a:lnTo>
                  <a:pt x="6049" y="4192"/>
                </a:lnTo>
                <a:lnTo>
                  <a:pt x="6133" y="4198"/>
                </a:lnTo>
                <a:lnTo>
                  <a:pt x="6139" y="4204"/>
                </a:lnTo>
                <a:close/>
                <a:moveTo>
                  <a:pt x="6043" y="4204"/>
                </a:moveTo>
                <a:lnTo>
                  <a:pt x="5977" y="4198"/>
                </a:lnTo>
                <a:lnTo>
                  <a:pt x="5977" y="4192"/>
                </a:lnTo>
                <a:lnTo>
                  <a:pt x="6043" y="4192"/>
                </a:lnTo>
                <a:lnTo>
                  <a:pt x="6043" y="4204"/>
                </a:lnTo>
                <a:close/>
                <a:moveTo>
                  <a:pt x="5971" y="4198"/>
                </a:moveTo>
                <a:lnTo>
                  <a:pt x="5953" y="4198"/>
                </a:lnTo>
                <a:lnTo>
                  <a:pt x="5953" y="4192"/>
                </a:lnTo>
                <a:lnTo>
                  <a:pt x="5971" y="4192"/>
                </a:lnTo>
                <a:lnTo>
                  <a:pt x="5971" y="4198"/>
                </a:lnTo>
                <a:close/>
                <a:moveTo>
                  <a:pt x="5947" y="4198"/>
                </a:moveTo>
                <a:lnTo>
                  <a:pt x="5875" y="4192"/>
                </a:lnTo>
                <a:lnTo>
                  <a:pt x="5875" y="4186"/>
                </a:lnTo>
                <a:lnTo>
                  <a:pt x="5947" y="4186"/>
                </a:lnTo>
                <a:lnTo>
                  <a:pt x="5947" y="4198"/>
                </a:lnTo>
                <a:close/>
                <a:moveTo>
                  <a:pt x="5869" y="4192"/>
                </a:moveTo>
                <a:lnTo>
                  <a:pt x="5773" y="4180"/>
                </a:lnTo>
                <a:lnTo>
                  <a:pt x="5773" y="4180"/>
                </a:lnTo>
                <a:lnTo>
                  <a:pt x="5869" y="4186"/>
                </a:lnTo>
                <a:lnTo>
                  <a:pt x="5869" y="4192"/>
                </a:lnTo>
                <a:close/>
                <a:moveTo>
                  <a:pt x="5767" y="4180"/>
                </a:moveTo>
                <a:lnTo>
                  <a:pt x="5743" y="4180"/>
                </a:lnTo>
                <a:lnTo>
                  <a:pt x="5767" y="4180"/>
                </a:lnTo>
                <a:lnTo>
                  <a:pt x="5767" y="4180"/>
                </a:lnTo>
                <a:close/>
                <a:moveTo>
                  <a:pt x="5671" y="4168"/>
                </a:moveTo>
                <a:lnTo>
                  <a:pt x="5671" y="4108"/>
                </a:lnTo>
                <a:lnTo>
                  <a:pt x="5767" y="4126"/>
                </a:lnTo>
                <a:lnTo>
                  <a:pt x="5767" y="4174"/>
                </a:lnTo>
                <a:lnTo>
                  <a:pt x="5671" y="4168"/>
                </a:lnTo>
                <a:close/>
                <a:moveTo>
                  <a:pt x="5671" y="4102"/>
                </a:moveTo>
                <a:lnTo>
                  <a:pt x="5671" y="4079"/>
                </a:lnTo>
                <a:lnTo>
                  <a:pt x="5761" y="4090"/>
                </a:lnTo>
                <a:lnTo>
                  <a:pt x="5761" y="4114"/>
                </a:lnTo>
                <a:lnTo>
                  <a:pt x="5671" y="4102"/>
                </a:lnTo>
                <a:close/>
                <a:moveTo>
                  <a:pt x="5665" y="4096"/>
                </a:moveTo>
                <a:lnTo>
                  <a:pt x="5564" y="4085"/>
                </a:lnTo>
                <a:lnTo>
                  <a:pt x="5564" y="4067"/>
                </a:lnTo>
                <a:lnTo>
                  <a:pt x="5665" y="4079"/>
                </a:lnTo>
                <a:lnTo>
                  <a:pt x="5665" y="4096"/>
                </a:lnTo>
                <a:close/>
                <a:moveTo>
                  <a:pt x="5552" y="4085"/>
                </a:moveTo>
                <a:lnTo>
                  <a:pt x="5450" y="4067"/>
                </a:lnTo>
                <a:lnTo>
                  <a:pt x="5456" y="4049"/>
                </a:lnTo>
                <a:lnTo>
                  <a:pt x="5558" y="4067"/>
                </a:lnTo>
                <a:lnTo>
                  <a:pt x="5552" y="4085"/>
                </a:lnTo>
                <a:close/>
                <a:moveTo>
                  <a:pt x="5444" y="4067"/>
                </a:moveTo>
                <a:lnTo>
                  <a:pt x="5402" y="4061"/>
                </a:lnTo>
                <a:lnTo>
                  <a:pt x="5402" y="4043"/>
                </a:lnTo>
                <a:lnTo>
                  <a:pt x="5444" y="4049"/>
                </a:lnTo>
                <a:lnTo>
                  <a:pt x="5444" y="4067"/>
                </a:lnTo>
                <a:close/>
                <a:moveTo>
                  <a:pt x="5402" y="4037"/>
                </a:moveTo>
                <a:lnTo>
                  <a:pt x="5390" y="3971"/>
                </a:lnTo>
                <a:lnTo>
                  <a:pt x="5456" y="3989"/>
                </a:lnTo>
                <a:lnTo>
                  <a:pt x="5444" y="4043"/>
                </a:lnTo>
                <a:lnTo>
                  <a:pt x="5402" y="4037"/>
                </a:lnTo>
                <a:close/>
                <a:moveTo>
                  <a:pt x="5390" y="4037"/>
                </a:moveTo>
                <a:lnTo>
                  <a:pt x="5336" y="4031"/>
                </a:lnTo>
                <a:lnTo>
                  <a:pt x="5336" y="4019"/>
                </a:lnTo>
                <a:lnTo>
                  <a:pt x="5348" y="3965"/>
                </a:lnTo>
                <a:lnTo>
                  <a:pt x="5384" y="3971"/>
                </a:lnTo>
                <a:lnTo>
                  <a:pt x="5390" y="4037"/>
                </a:lnTo>
                <a:close/>
                <a:moveTo>
                  <a:pt x="5330" y="3989"/>
                </a:moveTo>
                <a:lnTo>
                  <a:pt x="5330" y="3959"/>
                </a:lnTo>
                <a:lnTo>
                  <a:pt x="5342" y="3959"/>
                </a:lnTo>
                <a:lnTo>
                  <a:pt x="5330" y="3989"/>
                </a:lnTo>
                <a:close/>
                <a:moveTo>
                  <a:pt x="5324" y="4019"/>
                </a:moveTo>
                <a:lnTo>
                  <a:pt x="5324" y="4025"/>
                </a:lnTo>
                <a:lnTo>
                  <a:pt x="5258" y="4019"/>
                </a:lnTo>
                <a:lnTo>
                  <a:pt x="5258" y="3941"/>
                </a:lnTo>
                <a:lnTo>
                  <a:pt x="5318" y="3959"/>
                </a:lnTo>
                <a:lnTo>
                  <a:pt x="5324" y="4019"/>
                </a:lnTo>
                <a:close/>
                <a:moveTo>
                  <a:pt x="5258" y="3935"/>
                </a:moveTo>
                <a:lnTo>
                  <a:pt x="5258" y="3899"/>
                </a:lnTo>
                <a:lnTo>
                  <a:pt x="5318" y="3911"/>
                </a:lnTo>
                <a:lnTo>
                  <a:pt x="5318" y="3947"/>
                </a:lnTo>
                <a:lnTo>
                  <a:pt x="5258" y="3935"/>
                </a:lnTo>
                <a:close/>
                <a:moveTo>
                  <a:pt x="5246" y="3929"/>
                </a:moveTo>
                <a:lnTo>
                  <a:pt x="5228" y="3923"/>
                </a:lnTo>
                <a:lnTo>
                  <a:pt x="5240" y="3893"/>
                </a:lnTo>
                <a:lnTo>
                  <a:pt x="5252" y="3899"/>
                </a:lnTo>
                <a:lnTo>
                  <a:pt x="5246" y="3929"/>
                </a:lnTo>
                <a:close/>
                <a:moveTo>
                  <a:pt x="5240" y="3887"/>
                </a:moveTo>
                <a:lnTo>
                  <a:pt x="5252" y="3863"/>
                </a:lnTo>
                <a:lnTo>
                  <a:pt x="5252" y="3887"/>
                </a:lnTo>
                <a:lnTo>
                  <a:pt x="5240" y="3887"/>
                </a:lnTo>
                <a:close/>
                <a:moveTo>
                  <a:pt x="5246" y="3839"/>
                </a:moveTo>
                <a:lnTo>
                  <a:pt x="5192" y="3821"/>
                </a:lnTo>
                <a:lnTo>
                  <a:pt x="5198" y="3767"/>
                </a:lnTo>
                <a:lnTo>
                  <a:pt x="5252" y="3779"/>
                </a:lnTo>
                <a:lnTo>
                  <a:pt x="5252" y="3833"/>
                </a:lnTo>
                <a:lnTo>
                  <a:pt x="5246" y="3839"/>
                </a:lnTo>
                <a:close/>
                <a:moveTo>
                  <a:pt x="5198" y="3755"/>
                </a:moveTo>
                <a:lnTo>
                  <a:pt x="5198" y="3737"/>
                </a:lnTo>
                <a:lnTo>
                  <a:pt x="5252" y="3755"/>
                </a:lnTo>
                <a:lnTo>
                  <a:pt x="5252" y="3773"/>
                </a:lnTo>
                <a:lnTo>
                  <a:pt x="5198" y="3755"/>
                </a:lnTo>
                <a:close/>
                <a:moveTo>
                  <a:pt x="5156" y="3743"/>
                </a:moveTo>
                <a:lnTo>
                  <a:pt x="5132" y="3737"/>
                </a:lnTo>
                <a:lnTo>
                  <a:pt x="5132" y="3713"/>
                </a:lnTo>
                <a:lnTo>
                  <a:pt x="5162" y="3725"/>
                </a:lnTo>
                <a:lnTo>
                  <a:pt x="5156" y="3743"/>
                </a:lnTo>
                <a:close/>
                <a:moveTo>
                  <a:pt x="5120" y="3737"/>
                </a:moveTo>
                <a:lnTo>
                  <a:pt x="5048" y="3713"/>
                </a:lnTo>
                <a:lnTo>
                  <a:pt x="5060" y="3683"/>
                </a:lnTo>
                <a:lnTo>
                  <a:pt x="5126" y="3707"/>
                </a:lnTo>
                <a:lnTo>
                  <a:pt x="5120" y="3737"/>
                </a:lnTo>
                <a:close/>
                <a:moveTo>
                  <a:pt x="5060" y="3671"/>
                </a:moveTo>
                <a:lnTo>
                  <a:pt x="5060" y="3671"/>
                </a:lnTo>
                <a:lnTo>
                  <a:pt x="5096" y="3611"/>
                </a:lnTo>
                <a:lnTo>
                  <a:pt x="5138" y="3623"/>
                </a:lnTo>
                <a:lnTo>
                  <a:pt x="5126" y="3701"/>
                </a:lnTo>
                <a:lnTo>
                  <a:pt x="5060" y="3671"/>
                </a:lnTo>
                <a:close/>
                <a:moveTo>
                  <a:pt x="5096" y="3599"/>
                </a:moveTo>
                <a:lnTo>
                  <a:pt x="5096" y="3599"/>
                </a:lnTo>
                <a:lnTo>
                  <a:pt x="5108" y="3605"/>
                </a:lnTo>
                <a:lnTo>
                  <a:pt x="5096" y="3599"/>
                </a:lnTo>
                <a:close/>
                <a:moveTo>
                  <a:pt x="5090" y="3599"/>
                </a:moveTo>
                <a:lnTo>
                  <a:pt x="5078" y="3593"/>
                </a:lnTo>
                <a:lnTo>
                  <a:pt x="5078" y="3593"/>
                </a:lnTo>
                <a:lnTo>
                  <a:pt x="5090" y="3593"/>
                </a:lnTo>
                <a:lnTo>
                  <a:pt x="5090" y="3599"/>
                </a:lnTo>
                <a:close/>
                <a:moveTo>
                  <a:pt x="5072" y="3593"/>
                </a:moveTo>
                <a:lnTo>
                  <a:pt x="5006" y="3569"/>
                </a:lnTo>
                <a:lnTo>
                  <a:pt x="5006" y="3557"/>
                </a:lnTo>
                <a:lnTo>
                  <a:pt x="5072" y="3587"/>
                </a:lnTo>
                <a:lnTo>
                  <a:pt x="5072" y="3593"/>
                </a:lnTo>
                <a:close/>
                <a:moveTo>
                  <a:pt x="5012" y="3545"/>
                </a:moveTo>
                <a:lnTo>
                  <a:pt x="5036" y="3467"/>
                </a:lnTo>
                <a:lnTo>
                  <a:pt x="5090" y="3497"/>
                </a:lnTo>
                <a:lnTo>
                  <a:pt x="5072" y="3581"/>
                </a:lnTo>
                <a:lnTo>
                  <a:pt x="5012" y="3545"/>
                </a:lnTo>
                <a:close/>
                <a:moveTo>
                  <a:pt x="5042" y="3455"/>
                </a:moveTo>
                <a:lnTo>
                  <a:pt x="5042" y="3455"/>
                </a:lnTo>
                <a:lnTo>
                  <a:pt x="5096" y="3479"/>
                </a:lnTo>
                <a:lnTo>
                  <a:pt x="5096" y="3491"/>
                </a:lnTo>
                <a:lnTo>
                  <a:pt x="5042" y="3455"/>
                </a:lnTo>
                <a:close/>
                <a:moveTo>
                  <a:pt x="5036" y="3443"/>
                </a:moveTo>
                <a:lnTo>
                  <a:pt x="4970" y="3413"/>
                </a:lnTo>
                <a:lnTo>
                  <a:pt x="5000" y="3335"/>
                </a:lnTo>
                <a:lnTo>
                  <a:pt x="5054" y="3377"/>
                </a:lnTo>
                <a:lnTo>
                  <a:pt x="5036" y="3437"/>
                </a:lnTo>
                <a:lnTo>
                  <a:pt x="5036" y="3443"/>
                </a:lnTo>
                <a:close/>
                <a:moveTo>
                  <a:pt x="5066" y="3383"/>
                </a:moveTo>
                <a:lnTo>
                  <a:pt x="5072" y="3383"/>
                </a:lnTo>
                <a:lnTo>
                  <a:pt x="5054" y="3407"/>
                </a:lnTo>
                <a:lnTo>
                  <a:pt x="5066" y="3383"/>
                </a:lnTo>
                <a:close/>
                <a:moveTo>
                  <a:pt x="5066" y="3371"/>
                </a:moveTo>
                <a:lnTo>
                  <a:pt x="5078" y="3347"/>
                </a:lnTo>
                <a:lnTo>
                  <a:pt x="5090" y="3353"/>
                </a:lnTo>
                <a:lnTo>
                  <a:pt x="5072" y="3377"/>
                </a:lnTo>
                <a:lnTo>
                  <a:pt x="5066" y="3371"/>
                </a:lnTo>
                <a:close/>
                <a:moveTo>
                  <a:pt x="5078" y="3335"/>
                </a:moveTo>
                <a:lnTo>
                  <a:pt x="5108" y="3239"/>
                </a:lnTo>
                <a:lnTo>
                  <a:pt x="5150" y="3263"/>
                </a:lnTo>
                <a:lnTo>
                  <a:pt x="5096" y="3347"/>
                </a:lnTo>
                <a:lnTo>
                  <a:pt x="5078" y="3335"/>
                </a:lnTo>
                <a:close/>
                <a:moveTo>
                  <a:pt x="5072" y="3329"/>
                </a:moveTo>
                <a:lnTo>
                  <a:pt x="5012" y="3299"/>
                </a:lnTo>
                <a:lnTo>
                  <a:pt x="5054" y="3209"/>
                </a:lnTo>
                <a:lnTo>
                  <a:pt x="5054" y="3203"/>
                </a:lnTo>
                <a:lnTo>
                  <a:pt x="5102" y="3233"/>
                </a:lnTo>
                <a:lnTo>
                  <a:pt x="5072" y="3329"/>
                </a:lnTo>
                <a:close/>
                <a:moveTo>
                  <a:pt x="5060" y="3197"/>
                </a:moveTo>
                <a:lnTo>
                  <a:pt x="5120" y="3113"/>
                </a:lnTo>
                <a:lnTo>
                  <a:pt x="5126" y="3113"/>
                </a:lnTo>
                <a:lnTo>
                  <a:pt x="5138" y="3119"/>
                </a:lnTo>
                <a:lnTo>
                  <a:pt x="5102" y="3221"/>
                </a:lnTo>
                <a:lnTo>
                  <a:pt x="5060" y="3197"/>
                </a:lnTo>
                <a:close/>
                <a:moveTo>
                  <a:pt x="5132" y="3107"/>
                </a:moveTo>
                <a:lnTo>
                  <a:pt x="5150" y="3083"/>
                </a:lnTo>
                <a:lnTo>
                  <a:pt x="5138" y="3113"/>
                </a:lnTo>
                <a:lnTo>
                  <a:pt x="5132" y="3107"/>
                </a:lnTo>
                <a:close/>
                <a:moveTo>
                  <a:pt x="5168" y="3047"/>
                </a:moveTo>
                <a:lnTo>
                  <a:pt x="5216" y="2987"/>
                </a:lnTo>
                <a:lnTo>
                  <a:pt x="5210" y="3005"/>
                </a:lnTo>
                <a:lnTo>
                  <a:pt x="5168" y="3047"/>
                </a:lnTo>
                <a:lnTo>
                  <a:pt x="5168" y="3047"/>
                </a:lnTo>
                <a:close/>
                <a:moveTo>
                  <a:pt x="5222" y="2987"/>
                </a:moveTo>
                <a:lnTo>
                  <a:pt x="5222" y="2993"/>
                </a:lnTo>
                <a:lnTo>
                  <a:pt x="5222" y="2993"/>
                </a:lnTo>
                <a:lnTo>
                  <a:pt x="5222" y="2987"/>
                </a:lnTo>
                <a:close/>
                <a:moveTo>
                  <a:pt x="5228" y="2981"/>
                </a:moveTo>
                <a:lnTo>
                  <a:pt x="5228" y="2969"/>
                </a:lnTo>
                <a:lnTo>
                  <a:pt x="5240" y="2951"/>
                </a:lnTo>
                <a:lnTo>
                  <a:pt x="5246" y="2969"/>
                </a:lnTo>
                <a:lnTo>
                  <a:pt x="5228" y="2981"/>
                </a:lnTo>
                <a:lnTo>
                  <a:pt x="5228" y="2981"/>
                </a:lnTo>
                <a:close/>
                <a:moveTo>
                  <a:pt x="5246" y="2927"/>
                </a:moveTo>
                <a:lnTo>
                  <a:pt x="5246" y="2897"/>
                </a:lnTo>
                <a:lnTo>
                  <a:pt x="5246" y="2885"/>
                </a:lnTo>
                <a:lnTo>
                  <a:pt x="5258" y="2891"/>
                </a:lnTo>
                <a:lnTo>
                  <a:pt x="5258" y="2903"/>
                </a:lnTo>
                <a:lnTo>
                  <a:pt x="5252" y="2921"/>
                </a:lnTo>
                <a:lnTo>
                  <a:pt x="5246" y="2927"/>
                </a:lnTo>
                <a:close/>
                <a:moveTo>
                  <a:pt x="5240" y="2873"/>
                </a:moveTo>
                <a:lnTo>
                  <a:pt x="5240" y="2867"/>
                </a:lnTo>
                <a:lnTo>
                  <a:pt x="5246" y="2861"/>
                </a:lnTo>
                <a:lnTo>
                  <a:pt x="5240" y="2873"/>
                </a:lnTo>
                <a:lnTo>
                  <a:pt x="5240" y="2873"/>
                </a:lnTo>
                <a:close/>
                <a:moveTo>
                  <a:pt x="5246" y="2849"/>
                </a:moveTo>
                <a:lnTo>
                  <a:pt x="5240" y="2855"/>
                </a:lnTo>
                <a:lnTo>
                  <a:pt x="5234" y="2837"/>
                </a:lnTo>
                <a:lnTo>
                  <a:pt x="5252" y="2801"/>
                </a:lnTo>
                <a:lnTo>
                  <a:pt x="5252" y="2831"/>
                </a:lnTo>
                <a:lnTo>
                  <a:pt x="5246" y="2849"/>
                </a:lnTo>
                <a:close/>
                <a:moveTo>
                  <a:pt x="5258" y="2789"/>
                </a:moveTo>
                <a:lnTo>
                  <a:pt x="5264" y="2783"/>
                </a:lnTo>
                <a:lnTo>
                  <a:pt x="5264" y="2783"/>
                </a:lnTo>
                <a:lnTo>
                  <a:pt x="5258" y="2801"/>
                </a:lnTo>
                <a:lnTo>
                  <a:pt x="5258" y="2789"/>
                </a:lnTo>
                <a:close/>
                <a:moveTo>
                  <a:pt x="5258" y="2747"/>
                </a:moveTo>
                <a:lnTo>
                  <a:pt x="5252" y="2747"/>
                </a:lnTo>
                <a:lnTo>
                  <a:pt x="5252" y="2723"/>
                </a:lnTo>
                <a:lnTo>
                  <a:pt x="5264" y="2711"/>
                </a:lnTo>
                <a:lnTo>
                  <a:pt x="5264" y="2723"/>
                </a:lnTo>
                <a:lnTo>
                  <a:pt x="5258" y="2747"/>
                </a:lnTo>
                <a:close/>
                <a:moveTo>
                  <a:pt x="5282" y="2633"/>
                </a:moveTo>
                <a:lnTo>
                  <a:pt x="5282" y="2627"/>
                </a:lnTo>
                <a:lnTo>
                  <a:pt x="5282" y="2627"/>
                </a:lnTo>
                <a:lnTo>
                  <a:pt x="5282" y="2639"/>
                </a:lnTo>
                <a:lnTo>
                  <a:pt x="5282" y="2633"/>
                </a:lnTo>
                <a:close/>
                <a:moveTo>
                  <a:pt x="5276" y="2627"/>
                </a:moveTo>
                <a:lnTo>
                  <a:pt x="5276" y="2627"/>
                </a:lnTo>
                <a:lnTo>
                  <a:pt x="5276" y="2627"/>
                </a:lnTo>
                <a:lnTo>
                  <a:pt x="5276" y="2597"/>
                </a:lnTo>
                <a:lnTo>
                  <a:pt x="5288" y="2585"/>
                </a:lnTo>
                <a:lnTo>
                  <a:pt x="5288" y="2597"/>
                </a:lnTo>
                <a:lnTo>
                  <a:pt x="5276" y="2627"/>
                </a:lnTo>
                <a:close/>
                <a:moveTo>
                  <a:pt x="5300" y="2567"/>
                </a:moveTo>
                <a:lnTo>
                  <a:pt x="5300" y="2531"/>
                </a:lnTo>
                <a:lnTo>
                  <a:pt x="5306" y="2525"/>
                </a:lnTo>
                <a:lnTo>
                  <a:pt x="5312" y="2537"/>
                </a:lnTo>
                <a:lnTo>
                  <a:pt x="5300" y="2567"/>
                </a:lnTo>
                <a:lnTo>
                  <a:pt x="5300" y="2567"/>
                </a:lnTo>
                <a:close/>
                <a:moveTo>
                  <a:pt x="5318" y="2525"/>
                </a:moveTo>
                <a:lnTo>
                  <a:pt x="5306" y="2519"/>
                </a:lnTo>
                <a:lnTo>
                  <a:pt x="5324" y="2489"/>
                </a:lnTo>
                <a:lnTo>
                  <a:pt x="5318" y="2525"/>
                </a:lnTo>
                <a:lnTo>
                  <a:pt x="5318" y="2525"/>
                </a:lnTo>
                <a:close/>
                <a:moveTo>
                  <a:pt x="5342" y="2435"/>
                </a:moveTo>
                <a:lnTo>
                  <a:pt x="5342" y="2435"/>
                </a:lnTo>
                <a:lnTo>
                  <a:pt x="5342" y="2417"/>
                </a:lnTo>
                <a:lnTo>
                  <a:pt x="5348" y="2423"/>
                </a:lnTo>
                <a:lnTo>
                  <a:pt x="5342" y="2435"/>
                </a:lnTo>
                <a:close/>
                <a:moveTo>
                  <a:pt x="5354" y="2345"/>
                </a:moveTo>
                <a:lnTo>
                  <a:pt x="5372" y="2333"/>
                </a:lnTo>
                <a:lnTo>
                  <a:pt x="5366" y="2357"/>
                </a:lnTo>
                <a:lnTo>
                  <a:pt x="5348" y="2387"/>
                </a:lnTo>
                <a:lnTo>
                  <a:pt x="5354" y="2345"/>
                </a:lnTo>
                <a:close/>
                <a:moveTo>
                  <a:pt x="5432" y="2231"/>
                </a:moveTo>
                <a:lnTo>
                  <a:pt x="5438" y="2219"/>
                </a:lnTo>
                <a:lnTo>
                  <a:pt x="5438" y="2219"/>
                </a:lnTo>
                <a:lnTo>
                  <a:pt x="5432" y="2243"/>
                </a:lnTo>
                <a:lnTo>
                  <a:pt x="5420" y="2261"/>
                </a:lnTo>
                <a:lnTo>
                  <a:pt x="5432" y="2231"/>
                </a:lnTo>
                <a:close/>
                <a:moveTo>
                  <a:pt x="5480" y="2147"/>
                </a:moveTo>
                <a:lnTo>
                  <a:pt x="5486" y="2135"/>
                </a:lnTo>
                <a:lnTo>
                  <a:pt x="5492" y="2123"/>
                </a:lnTo>
                <a:lnTo>
                  <a:pt x="5486" y="2135"/>
                </a:lnTo>
                <a:lnTo>
                  <a:pt x="5480" y="2147"/>
                </a:lnTo>
                <a:close/>
                <a:moveTo>
                  <a:pt x="5534" y="2057"/>
                </a:moveTo>
                <a:lnTo>
                  <a:pt x="5546" y="2027"/>
                </a:lnTo>
                <a:lnTo>
                  <a:pt x="5558" y="2021"/>
                </a:lnTo>
                <a:lnTo>
                  <a:pt x="5558" y="2027"/>
                </a:lnTo>
                <a:lnTo>
                  <a:pt x="5552" y="2033"/>
                </a:lnTo>
                <a:lnTo>
                  <a:pt x="5534" y="2057"/>
                </a:lnTo>
                <a:close/>
                <a:moveTo>
                  <a:pt x="5564" y="1997"/>
                </a:moveTo>
                <a:lnTo>
                  <a:pt x="5564" y="1997"/>
                </a:lnTo>
                <a:lnTo>
                  <a:pt x="5558" y="2003"/>
                </a:lnTo>
                <a:lnTo>
                  <a:pt x="5564" y="1997"/>
                </a:lnTo>
                <a:close/>
                <a:moveTo>
                  <a:pt x="5570" y="1985"/>
                </a:moveTo>
                <a:lnTo>
                  <a:pt x="5576" y="1985"/>
                </a:lnTo>
                <a:lnTo>
                  <a:pt x="5570" y="1991"/>
                </a:lnTo>
                <a:lnTo>
                  <a:pt x="5570" y="1985"/>
                </a:lnTo>
                <a:close/>
                <a:moveTo>
                  <a:pt x="5630" y="1919"/>
                </a:moveTo>
                <a:lnTo>
                  <a:pt x="5630" y="1913"/>
                </a:lnTo>
                <a:lnTo>
                  <a:pt x="5648" y="1901"/>
                </a:lnTo>
                <a:lnTo>
                  <a:pt x="5630" y="1925"/>
                </a:lnTo>
                <a:lnTo>
                  <a:pt x="5630" y="1919"/>
                </a:lnTo>
                <a:close/>
                <a:moveTo>
                  <a:pt x="5689" y="1865"/>
                </a:moveTo>
                <a:lnTo>
                  <a:pt x="5689" y="1865"/>
                </a:lnTo>
                <a:lnTo>
                  <a:pt x="5683" y="1871"/>
                </a:lnTo>
                <a:lnTo>
                  <a:pt x="5677" y="1871"/>
                </a:lnTo>
                <a:lnTo>
                  <a:pt x="5689" y="1865"/>
                </a:lnTo>
                <a:close/>
                <a:moveTo>
                  <a:pt x="5695" y="1823"/>
                </a:moveTo>
                <a:lnTo>
                  <a:pt x="5695" y="1805"/>
                </a:lnTo>
                <a:lnTo>
                  <a:pt x="5701" y="1799"/>
                </a:lnTo>
                <a:lnTo>
                  <a:pt x="5719" y="1793"/>
                </a:lnTo>
                <a:lnTo>
                  <a:pt x="5701" y="1817"/>
                </a:lnTo>
                <a:lnTo>
                  <a:pt x="5695" y="1823"/>
                </a:lnTo>
                <a:close/>
                <a:moveTo>
                  <a:pt x="5731" y="1793"/>
                </a:moveTo>
                <a:lnTo>
                  <a:pt x="5737" y="1793"/>
                </a:lnTo>
                <a:lnTo>
                  <a:pt x="5725" y="1799"/>
                </a:lnTo>
                <a:lnTo>
                  <a:pt x="5731" y="1793"/>
                </a:lnTo>
                <a:close/>
                <a:moveTo>
                  <a:pt x="5749" y="1781"/>
                </a:moveTo>
                <a:lnTo>
                  <a:pt x="5737" y="1787"/>
                </a:lnTo>
                <a:lnTo>
                  <a:pt x="5755" y="1757"/>
                </a:lnTo>
                <a:lnTo>
                  <a:pt x="5755" y="1781"/>
                </a:lnTo>
                <a:lnTo>
                  <a:pt x="5749" y="1781"/>
                </a:lnTo>
                <a:close/>
                <a:moveTo>
                  <a:pt x="5725" y="1787"/>
                </a:moveTo>
                <a:lnTo>
                  <a:pt x="5707" y="1787"/>
                </a:lnTo>
                <a:lnTo>
                  <a:pt x="5755" y="1703"/>
                </a:lnTo>
                <a:lnTo>
                  <a:pt x="5755" y="1703"/>
                </a:lnTo>
                <a:lnTo>
                  <a:pt x="5755" y="1745"/>
                </a:lnTo>
                <a:lnTo>
                  <a:pt x="5725" y="1787"/>
                </a:lnTo>
                <a:close/>
                <a:moveTo>
                  <a:pt x="5749" y="1691"/>
                </a:moveTo>
                <a:lnTo>
                  <a:pt x="5713" y="1697"/>
                </a:lnTo>
                <a:lnTo>
                  <a:pt x="5749" y="1613"/>
                </a:lnTo>
                <a:lnTo>
                  <a:pt x="5749" y="1613"/>
                </a:lnTo>
                <a:lnTo>
                  <a:pt x="5755" y="1673"/>
                </a:lnTo>
                <a:lnTo>
                  <a:pt x="5755" y="1685"/>
                </a:lnTo>
                <a:lnTo>
                  <a:pt x="5749" y="1691"/>
                </a:lnTo>
                <a:close/>
                <a:moveTo>
                  <a:pt x="5689" y="1601"/>
                </a:moveTo>
                <a:lnTo>
                  <a:pt x="5689" y="1601"/>
                </a:lnTo>
                <a:lnTo>
                  <a:pt x="5689" y="1584"/>
                </a:lnTo>
                <a:lnTo>
                  <a:pt x="5695" y="1584"/>
                </a:lnTo>
                <a:lnTo>
                  <a:pt x="5689" y="1601"/>
                </a:lnTo>
                <a:close/>
                <a:moveTo>
                  <a:pt x="5677" y="1601"/>
                </a:moveTo>
                <a:lnTo>
                  <a:pt x="5654" y="1601"/>
                </a:lnTo>
                <a:lnTo>
                  <a:pt x="5654" y="1584"/>
                </a:lnTo>
                <a:lnTo>
                  <a:pt x="5677" y="1584"/>
                </a:lnTo>
                <a:lnTo>
                  <a:pt x="5677" y="1601"/>
                </a:lnTo>
                <a:close/>
                <a:moveTo>
                  <a:pt x="5624" y="1595"/>
                </a:moveTo>
                <a:lnTo>
                  <a:pt x="5594" y="1595"/>
                </a:lnTo>
                <a:lnTo>
                  <a:pt x="5594" y="1578"/>
                </a:lnTo>
                <a:lnTo>
                  <a:pt x="5630" y="1584"/>
                </a:lnTo>
                <a:lnTo>
                  <a:pt x="5624" y="1595"/>
                </a:lnTo>
                <a:close/>
                <a:moveTo>
                  <a:pt x="5618" y="1607"/>
                </a:moveTo>
                <a:lnTo>
                  <a:pt x="5600" y="1661"/>
                </a:lnTo>
                <a:lnTo>
                  <a:pt x="5594" y="1601"/>
                </a:lnTo>
                <a:lnTo>
                  <a:pt x="5618" y="1607"/>
                </a:lnTo>
                <a:close/>
                <a:moveTo>
                  <a:pt x="5594" y="1679"/>
                </a:moveTo>
                <a:lnTo>
                  <a:pt x="5594" y="1697"/>
                </a:lnTo>
                <a:lnTo>
                  <a:pt x="5570" y="1697"/>
                </a:lnTo>
                <a:lnTo>
                  <a:pt x="5546" y="1625"/>
                </a:lnTo>
                <a:lnTo>
                  <a:pt x="5552" y="1601"/>
                </a:lnTo>
                <a:lnTo>
                  <a:pt x="5588" y="1601"/>
                </a:lnTo>
                <a:lnTo>
                  <a:pt x="5594" y="1679"/>
                </a:lnTo>
                <a:close/>
                <a:moveTo>
                  <a:pt x="5558" y="1697"/>
                </a:moveTo>
                <a:lnTo>
                  <a:pt x="5534" y="1697"/>
                </a:lnTo>
                <a:lnTo>
                  <a:pt x="5546" y="1643"/>
                </a:lnTo>
                <a:lnTo>
                  <a:pt x="5558" y="1697"/>
                </a:lnTo>
                <a:close/>
                <a:moveTo>
                  <a:pt x="5528" y="1805"/>
                </a:moveTo>
                <a:lnTo>
                  <a:pt x="5504" y="1805"/>
                </a:lnTo>
                <a:lnTo>
                  <a:pt x="5522" y="1745"/>
                </a:lnTo>
                <a:lnTo>
                  <a:pt x="5528" y="1805"/>
                </a:lnTo>
                <a:close/>
                <a:moveTo>
                  <a:pt x="5516" y="1895"/>
                </a:moveTo>
                <a:lnTo>
                  <a:pt x="5480" y="1901"/>
                </a:lnTo>
                <a:lnTo>
                  <a:pt x="5498" y="1847"/>
                </a:lnTo>
                <a:lnTo>
                  <a:pt x="5516" y="1895"/>
                </a:lnTo>
                <a:close/>
                <a:moveTo>
                  <a:pt x="5516" y="1907"/>
                </a:moveTo>
                <a:lnTo>
                  <a:pt x="5522" y="1919"/>
                </a:lnTo>
                <a:lnTo>
                  <a:pt x="5498" y="1979"/>
                </a:lnTo>
                <a:lnTo>
                  <a:pt x="5474" y="2003"/>
                </a:lnTo>
                <a:lnTo>
                  <a:pt x="5456" y="2003"/>
                </a:lnTo>
                <a:lnTo>
                  <a:pt x="5480" y="1913"/>
                </a:lnTo>
                <a:lnTo>
                  <a:pt x="5516" y="1907"/>
                </a:lnTo>
                <a:close/>
                <a:moveTo>
                  <a:pt x="5450" y="1997"/>
                </a:moveTo>
                <a:lnTo>
                  <a:pt x="5420" y="1931"/>
                </a:lnTo>
                <a:lnTo>
                  <a:pt x="5420" y="1919"/>
                </a:lnTo>
                <a:lnTo>
                  <a:pt x="5468" y="1913"/>
                </a:lnTo>
                <a:lnTo>
                  <a:pt x="5450" y="1997"/>
                </a:lnTo>
                <a:close/>
                <a:moveTo>
                  <a:pt x="5444" y="2009"/>
                </a:moveTo>
                <a:lnTo>
                  <a:pt x="5408" y="2015"/>
                </a:lnTo>
                <a:lnTo>
                  <a:pt x="5420" y="1943"/>
                </a:lnTo>
                <a:lnTo>
                  <a:pt x="5444" y="2009"/>
                </a:lnTo>
                <a:close/>
                <a:moveTo>
                  <a:pt x="5396" y="2021"/>
                </a:moveTo>
                <a:lnTo>
                  <a:pt x="5348" y="2033"/>
                </a:lnTo>
                <a:lnTo>
                  <a:pt x="5348" y="2027"/>
                </a:lnTo>
                <a:lnTo>
                  <a:pt x="5354" y="1931"/>
                </a:lnTo>
                <a:lnTo>
                  <a:pt x="5408" y="1925"/>
                </a:lnTo>
                <a:lnTo>
                  <a:pt x="5414" y="1931"/>
                </a:lnTo>
                <a:lnTo>
                  <a:pt x="5396" y="2021"/>
                </a:lnTo>
                <a:close/>
                <a:moveTo>
                  <a:pt x="5336" y="2009"/>
                </a:moveTo>
                <a:lnTo>
                  <a:pt x="5300" y="1943"/>
                </a:lnTo>
                <a:lnTo>
                  <a:pt x="5342" y="1931"/>
                </a:lnTo>
                <a:lnTo>
                  <a:pt x="5336" y="2009"/>
                </a:lnTo>
                <a:close/>
                <a:moveTo>
                  <a:pt x="5336" y="2027"/>
                </a:moveTo>
                <a:lnTo>
                  <a:pt x="5336" y="2033"/>
                </a:lnTo>
                <a:lnTo>
                  <a:pt x="5282" y="2045"/>
                </a:lnTo>
                <a:lnTo>
                  <a:pt x="5282" y="1943"/>
                </a:lnTo>
                <a:lnTo>
                  <a:pt x="5294" y="1943"/>
                </a:lnTo>
                <a:lnTo>
                  <a:pt x="5336" y="2027"/>
                </a:lnTo>
                <a:close/>
                <a:moveTo>
                  <a:pt x="5282" y="1937"/>
                </a:moveTo>
                <a:lnTo>
                  <a:pt x="5282" y="1925"/>
                </a:lnTo>
                <a:lnTo>
                  <a:pt x="5288" y="1937"/>
                </a:lnTo>
                <a:lnTo>
                  <a:pt x="5282" y="1937"/>
                </a:lnTo>
                <a:close/>
                <a:moveTo>
                  <a:pt x="5276" y="1943"/>
                </a:moveTo>
                <a:lnTo>
                  <a:pt x="5270" y="2051"/>
                </a:lnTo>
                <a:lnTo>
                  <a:pt x="5240" y="2057"/>
                </a:lnTo>
                <a:lnTo>
                  <a:pt x="5210" y="2009"/>
                </a:lnTo>
                <a:lnTo>
                  <a:pt x="5210" y="1997"/>
                </a:lnTo>
                <a:lnTo>
                  <a:pt x="5240" y="1949"/>
                </a:lnTo>
                <a:lnTo>
                  <a:pt x="5276" y="1943"/>
                </a:lnTo>
                <a:close/>
                <a:moveTo>
                  <a:pt x="5210" y="1985"/>
                </a:moveTo>
                <a:lnTo>
                  <a:pt x="5204" y="1955"/>
                </a:lnTo>
                <a:lnTo>
                  <a:pt x="5228" y="1955"/>
                </a:lnTo>
                <a:lnTo>
                  <a:pt x="5210" y="1985"/>
                </a:lnTo>
                <a:close/>
                <a:moveTo>
                  <a:pt x="5198" y="1991"/>
                </a:moveTo>
                <a:lnTo>
                  <a:pt x="5180" y="1961"/>
                </a:lnTo>
                <a:lnTo>
                  <a:pt x="5198" y="1955"/>
                </a:lnTo>
                <a:lnTo>
                  <a:pt x="5198" y="1991"/>
                </a:lnTo>
                <a:close/>
                <a:moveTo>
                  <a:pt x="5198" y="2009"/>
                </a:moveTo>
                <a:lnTo>
                  <a:pt x="5204" y="2063"/>
                </a:lnTo>
                <a:lnTo>
                  <a:pt x="5150" y="2075"/>
                </a:lnTo>
                <a:lnTo>
                  <a:pt x="5198" y="2009"/>
                </a:lnTo>
                <a:lnTo>
                  <a:pt x="5198" y="2009"/>
                </a:lnTo>
                <a:close/>
                <a:moveTo>
                  <a:pt x="5204" y="2075"/>
                </a:moveTo>
                <a:lnTo>
                  <a:pt x="5210" y="2177"/>
                </a:lnTo>
                <a:lnTo>
                  <a:pt x="5186" y="2189"/>
                </a:lnTo>
                <a:lnTo>
                  <a:pt x="5138" y="2129"/>
                </a:lnTo>
                <a:lnTo>
                  <a:pt x="5138" y="2099"/>
                </a:lnTo>
                <a:lnTo>
                  <a:pt x="5144" y="2087"/>
                </a:lnTo>
                <a:lnTo>
                  <a:pt x="5204" y="2075"/>
                </a:lnTo>
                <a:close/>
                <a:moveTo>
                  <a:pt x="5126" y="2099"/>
                </a:moveTo>
                <a:lnTo>
                  <a:pt x="5126" y="2105"/>
                </a:lnTo>
                <a:lnTo>
                  <a:pt x="5114" y="2093"/>
                </a:lnTo>
                <a:lnTo>
                  <a:pt x="5126" y="2093"/>
                </a:lnTo>
                <a:lnTo>
                  <a:pt x="5126" y="2099"/>
                </a:lnTo>
                <a:close/>
                <a:moveTo>
                  <a:pt x="5120" y="2111"/>
                </a:moveTo>
                <a:lnTo>
                  <a:pt x="5048" y="2213"/>
                </a:lnTo>
                <a:lnTo>
                  <a:pt x="5006" y="2165"/>
                </a:lnTo>
                <a:lnTo>
                  <a:pt x="5054" y="2111"/>
                </a:lnTo>
                <a:lnTo>
                  <a:pt x="5108" y="2099"/>
                </a:lnTo>
                <a:lnTo>
                  <a:pt x="5120" y="2111"/>
                </a:lnTo>
                <a:close/>
                <a:moveTo>
                  <a:pt x="5000" y="2159"/>
                </a:moveTo>
                <a:lnTo>
                  <a:pt x="4976" y="2129"/>
                </a:lnTo>
                <a:lnTo>
                  <a:pt x="5036" y="2111"/>
                </a:lnTo>
                <a:lnTo>
                  <a:pt x="5000" y="2159"/>
                </a:lnTo>
                <a:close/>
                <a:moveTo>
                  <a:pt x="4910" y="2273"/>
                </a:moveTo>
                <a:lnTo>
                  <a:pt x="4904" y="2279"/>
                </a:lnTo>
                <a:lnTo>
                  <a:pt x="4766" y="2321"/>
                </a:lnTo>
                <a:lnTo>
                  <a:pt x="4760" y="2315"/>
                </a:lnTo>
                <a:lnTo>
                  <a:pt x="4856" y="2219"/>
                </a:lnTo>
                <a:lnTo>
                  <a:pt x="4910" y="2273"/>
                </a:lnTo>
                <a:close/>
                <a:moveTo>
                  <a:pt x="4754" y="2327"/>
                </a:moveTo>
                <a:lnTo>
                  <a:pt x="4748" y="2327"/>
                </a:lnTo>
                <a:lnTo>
                  <a:pt x="4754" y="2321"/>
                </a:lnTo>
                <a:lnTo>
                  <a:pt x="4754" y="2327"/>
                </a:lnTo>
                <a:close/>
                <a:moveTo>
                  <a:pt x="4730" y="2333"/>
                </a:moveTo>
                <a:lnTo>
                  <a:pt x="4580" y="2381"/>
                </a:lnTo>
                <a:lnTo>
                  <a:pt x="4556" y="2363"/>
                </a:lnTo>
                <a:lnTo>
                  <a:pt x="4670" y="2255"/>
                </a:lnTo>
                <a:lnTo>
                  <a:pt x="4748" y="2315"/>
                </a:lnTo>
                <a:lnTo>
                  <a:pt x="4730" y="2333"/>
                </a:lnTo>
                <a:close/>
                <a:moveTo>
                  <a:pt x="4574" y="2381"/>
                </a:moveTo>
                <a:lnTo>
                  <a:pt x="4508" y="2405"/>
                </a:lnTo>
                <a:lnTo>
                  <a:pt x="4550" y="2369"/>
                </a:lnTo>
                <a:lnTo>
                  <a:pt x="4574" y="2381"/>
                </a:lnTo>
                <a:close/>
                <a:moveTo>
                  <a:pt x="4484" y="2411"/>
                </a:moveTo>
                <a:lnTo>
                  <a:pt x="4448" y="2423"/>
                </a:lnTo>
                <a:lnTo>
                  <a:pt x="4466" y="2303"/>
                </a:lnTo>
                <a:lnTo>
                  <a:pt x="4544" y="2363"/>
                </a:lnTo>
                <a:lnTo>
                  <a:pt x="4484" y="2411"/>
                </a:lnTo>
                <a:close/>
                <a:moveTo>
                  <a:pt x="4407" y="2435"/>
                </a:moveTo>
                <a:lnTo>
                  <a:pt x="4383" y="2447"/>
                </a:lnTo>
                <a:lnTo>
                  <a:pt x="4377" y="2441"/>
                </a:lnTo>
                <a:lnTo>
                  <a:pt x="4377" y="2339"/>
                </a:lnTo>
                <a:lnTo>
                  <a:pt x="4418" y="2309"/>
                </a:lnTo>
                <a:lnTo>
                  <a:pt x="4407" y="2435"/>
                </a:lnTo>
                <a:close/>
                <a:moveTo>
                  <a:pt x="4371" y="2435"/>
                </a:moveTo>
                <a:lnTo>
                  <a:pt x="4311" y="2399"/>
                </a:lnTo>
                <a:lnTo>
                  <a:pt x="4311" y="2387"/>
                </a:lnTo>
                <a:lnTo>
                  <a:pt x="4371" y="2345"/>
                </a:lnTo>
                <a:lnTo>
                  <a:pt x="4371" y="2435"/>
                </a:lnTo>
                <a:close/>
                <a:moveTo>
                  <a:pt x="4239" y="2453"/>
                </a:moveTo>
                <a:lnTo>
                  <a:pt x="4245" y="2489"/>
                </a:lnTo>
                <a:lnTo>
                  <a:pt x="4179" y="2513"/>
                </a:lnTo>
                <a:lnTo>
                  <a:pt x="4173" y="2495"/>
                </a:lnTo>
                <a:lnTo>
                  <a:pt x="4233" y="2447"/>
                </a:lnTo>
                <a:lnTo>
                  <a:pt x="4239" y="2453"/>
                </a:lnTo>
                <a:close/>
                <a:moveTo>
                  <a:pt x="4173" y="2489"/>
                </a:moveTo>
                <a:lnTo>
                  <a:pt x="4149" y="2381"/>
                </a:lnTo>
                <a:lnTo>
                  <a:pt x="4227" y="2441"/>
                </a:lnTo>
                <a:lnTo>
                  <a:pt x="4173" y="2489"/>
                </a:lnTo>
                <a:close/>
                <a:moveTo>
                  <a:pt x="4167" y="2495"/>
                </a:moveTo>
                <a:lnTo>
                  <a:pt x="4131" y="2519"/>
                </a:lnTo>
                <a:lnTo>
                  <a:pt x="4077" y="2489"/>
                </a:lnTo>
                <a:lnTo>
                  <a:pt x="4041" y="2381"/>
                </a:lnTo>
                <a:lnTo>
                  <a:pt x="4095" y="2345"/>
                </a:lnTo>
                <a:lnTo>
                  <a:pt x="4137" y="2375"/>
                </a:lnTo>
                <a:lnTo>
                  <a:pt x="4167" y="2495"/>
                </a:lnTo>
                <a:close/>
                <a:moveTo>
                  <a:pt x="4065" y="2483"/>
                </a:moveTo>
                <a:lnTo>
                  <a:pt x="3969" y="2429"/>
                </a:lnTo>
                <a:lnTo>
                  <a:pt x="4035" y="2387"/>
                </a:lnTo>
                <a:lnTo>
                  <a:pt x="4065" y="2483"/>
                </a:lnTo>
                <a:close/>
                <a:moveTo>
                  <a:pt x="3939" y="2483"/>
                </a:moveTo>
                <a:lnTo>
                  <a:pt x="3915" y="2465"/>
                </a:lnTo>
                <a:lnTo>
                  <a:pt x="3927" y="2459"/>
                </a:lnTo>
                <a:lnTo>
                  <a:pt x="3939" y="2483"/>
                </a:lnTo>
                <a:close/>
                <a:moveTo>
                  <a:pt x="3945" y="2495"/>
                </a:moveTo>
                <a:lnTo>
                  <a:pt x="3975" y="2573"/>
                </a:lnTo>
                <a:lnTo>
                  <a:pt x="3867" y="2609"/>
                </a:lnTo>
                <a:lnTo>
                  <a:pt x="3825" y="2525"/>
                </a:lnTo>
                <a:lnTo>
                  <a:pt x="3909" y="2471"/>
                </a:lnTo>
                <a:lnTo>
                  <a:pt x="3945" y="2495"/>
                </a:lnTo>
                <a:close/>
                <a:moveTo>
                  <a:pt x="3855" y="2615"/>
                </a:moveTo>
                <a:lnTo>
                  <a:pt x="3777" y="2639"/>
                </a:lnTo>
                <a:lnTo>
                  <a:pt x="3717" y="2603"/>
                </a:lnTo>
                <a:lnTo>
                  <a:pt x="3819" y="2531"/>
                </a:lnTo>
                <a:lnTo>
                  <a:pt x="3855" y="2615"/>
                </a:lnTo>
                <a:close/>
                <a:moveTo>
                  <a:pt x="3861" y="2621"/>
                </a:moveTo>
                <a:lnTo>
                  <a:pt x="3897" y="2705"/>
                </a:lnTo>
                <a:lnTo>
                  <a:pt x="3789" y="2645"/>
                </a:lnTo>
                <a:lnTo>
                  <a:pt x="3861" y="2621"/>
                </a:lnTo>
                <a:close/>
                <a:moveTo>
                  <a:pt x="3903" y="2717"/>
                </a:moveTo>
                <a:lnTo>
                  <a:pt x="3945" y="2801"/>
                </a:lnTo>
                <a:lnTo>
                  <a:pt x="3837" y="2843"/>
                </a:lnTo>
                <a:lnTo>
                  <a:pt x="3807" y="2789"/>
                </a:lnTo>
                <a:lnTo>
                  <a:pt x="3903" y="2711"/>
                </a:lnTo>
                <a:lnTo>
                  <a:pt x="3903" y="2717"/>
                </a:lnTo>
                <a:close/>
                <a:moveTo>
                  <a:pt x="3831" y="2843"/>
                </a:moveTo>
                <a:lnTo>
                  <a:pt x="3759" y="2873"/>
                </a:lnTo>
                <a:lnTo>
                  <a:pt x="3717" y="2855"/>
                </a:lnTo>
                <a:lnTo>
                  <a:pt x="3801" y="2795"/>
                </a:lnTo>
                <a:lnTo>
                  <a:pt x="3831" y="2843"/>
                </a:lnTo>
                <a:close/>
                <a:moveTo>
                  <a:pt x="3831" y="2855"/>
                </a:moveTo>
                <a:lnTo>
                  <a:pt x="3873" y="2927"/>
                </a:lnTo>
                <a:lnTo>
                  <a:pt x="3771" y="2879"/>
                </a:lnTo>
                <a:lnTo>
                  <a:pt x="3831" y="2855"/>
                </a:lnTo>
                <a:close/>
                <a:moveTo>
                  <a:pt x="3987" y="2885"/>
                </a:moveTo>
                <a:lnTo>
                  <a:pt x="4035" y="2987"/>
                </a:lnTo>
                <a:lnTo>
                  <a:pt x="4023" y="2993"/>
                </a:lnTo>
                <a:lnTo>
                  <a:pt x="3915" y="2945"/>
                </a:lnTo>
                <a:lnTo>
                  <a:pt x="3987" y="2885"/>
                </a:lnTo>
                <a:close/>
                <a:moveTo>
                  <a:pt x="4035" y="2993"/>
                </a:moveTo>
                <a:lnTo>
                  <a:pt x="4041" y="2999"/>
                </a:lnTo>
                <a:lnTo>
                  <a:pt x="4029" y="2993"/>
                </a:lnTo>
                <a:lnTo>
                  <a:pt x="4035" y="2993"/>
                </a:lnTo>
                <a:close/>
                <a:moveTo>
                  <a:pt x="4131" y="2981"/>
                </a:moveTo>
                <a:lnTo>
                  <a:pt x="4161" y="3053"/>
                </a:lnTo>
                <a:lnTo>
                  <a:pt x="4095" y="3023"/>
                </a:lnTo>
                <a:lnTo>
                  <a:pt x="4131" y="2981"/>
                </a:lnTo>
                <a:close/>
                <a:moveTo>
                  <a:pt x="4137" y="2975"/>
                </a:moveTo>
                <a:lnTo>
                  <a:pt x="4191" y="2915"/>
                </a:lnTo>
                <a:lnTo>
                  <a:pt x="4197" y="2915"/>
                </a:lnTo>
                <a:lnTo>
                  <a:pt x="4245" y="3077"/>
                </a:lnTo>
                <a:lnTo>
                  <a:pt x="4233" y="3083"/>
                </a:lnTo>
                <a:lnTo>
                  <a:pt x="4167" y="3059"/>
                </a:lnTo>
                <a:lnTo>
                  <a:pt x="4137" y="2975"/>
                </a:lnTo>
                <a:close/>
                <a:moveTo>
                  <a:pt x="4221" y="3089"/>
                </a:moveTo>
                <a:lnTo>
                  <a:pt x="4191" y="3107"/>
                </a:lnTo>
                <a:lnTo>
                  <a:pt x="4173" y="3071"/>
                </a:lnTo>
                <a:lnTo>
                  <a:pt x="4221" y="3089"/>
                </a:lnTo>
                <a:close/>
                <a:moveTo>
                  <a:pt x="4233" y="3095"/>
                </a:moveTo>
                <a:lnTo>
                  <a:pt x="4239" y="3095"/>
                </a:lnTo>
                <a:lnTo>
                  <a:pt x="4203" y="3143"/>
                </a:lnTo>
                <a:lnTo>
                  <a:pt x="4191" y="3119"/>
                </a:lnTo>
                <a:lnTo>
                  <a:pt x="4233" y="3095"/>
                </a:lnTo>
                <a:close/>
                <a:moveTo>
                  <a:pt x="4245" y="3101"/>
                </a:moveTo>
                <a:lnTo>
                  <a:pt x="4251" y="3101"/>
                </a:lnTo>
                <a:lnTo>
                  <a:pt x="4299" y="3257"/>
                </a:lnTo>
                <a:lnTo>
                  <a:pt x="4257" y="3287"/>
                </a:lnTo>
                <a:lnTo>
                  <a:pt x="4209" y="3155"/>
                </a:lnTo>
                <a:lnTo>
                  <a:pt x="4245" y="3101"/>
                </a:lnTo>
                <a:close/>
                <a:moveTo>
                  <a:pt x="4305" y="3287"/>
                </a:moveTo>
                <a:lnTo>
                  <a:pt x="4317" y="3323"/>
                </a:lnTo>
                <a:lnTo>
                  <a:pt x="4293" y="3311"/>
                </a:lnTo>
                <a:lnTo>
                  <a:pt x="4305" y="3287"/>
                </a:lnTo>
                <a:close/>
                <a:moveTo>
                  <a:pt x="4329" y="3323"/>
                </a:moveTo>
                <a:lnTo>
                  <a:pt x="4317" y="3275"/>
                </a:lnTo>
                <a:lnTo>
                  <a:pt x="4335" y="3251"/>
                </a:lnTo>
                <a:lnTo>
                  <a:pt x="4347" y="3305"/>
                </a:lnTo>
                <a:lnTo>
                  <a:pt x="4329" y="3323"/>
                </a:lnTo>
                <a:lnTo>
                  <a:pt x="4329" y="3323"/>
                </a:lnTo>
                <a:close/>
                <a:moveTo>
                  <a:pt x="4341" y="3239"/>
                </a:moveTo>
                <a:lnTo>
                  <a:pt x="4359" y="3233"/>
                </a:lnTo>
                <a:lnTo>
                  <a:pt x="4365" y="3293"/>
                </a:lnTo>
                <a:lnTo>
                  <a:pt x="4353" y="3299"/>
                </a:lnTo>
                <a:lnTo>
                  <a:pt x="4341" y="3239"/>
                </a:lnTo>
                <a:close/>
                <a:moveTo>
                  <a:pt x="4389" y="3353"/>
                </a:moveTo>
                <a:lnTo>
                  <a:pt x="4436" y="3371"/>
                </a:lnTo>
                <a:lnTo>
                  <a:pt x="4395" y="3407"/>
                </a:lnTo>
                <a:lnTo>
                  <a:pt x="4389" y="3389"/>
                </a:lnTo>
                <a:lnTo>
                  <a:pt x="4389" y="3353"/>
                </a:lnTo>
                <a:close/>
                <a:moveTo>
                  <a:pt x="4460" y="3443"/>
                </a:moveTo>
                <a:lnTo>
                  <a:pt x="4407" y="3503"/>
                </a:lnTo>
                <a:lnTo>
                  <a:pt x="4395" y="3419"/>
                </a:lnTo>
                <a:lnTo>
                  <a:pt x="4460" y="3443"/>
                </a:lnTo>
                <a:close/>
                <a:moveTo>
                  <a:pt x="4407" y="3515"/>
                </a:moveTo>
                <a:lnTo>
                  <a:pt x="4472" y="3449"/>
                </a:lnTo>
                <a:lnTo>
                  <a:pt x="4508" y="3467"/>
                </a:lnTo>
                <a:lnTo>
                  <a:pt x="4526" y="3527"/>
                </a:lnTo>
                <a:lnTo>
                  <a:pt x="4490" y="3563"/>
                </a:lnTo>
                <a:lnTo>
                  <a:pt x="4412" y="3539"/>
                </a:lnTo>
                <a:lnTo>
                  <a:pt x="4407" y="3515"/>
                </a:lnTo>
                <a:close/>
                <a:moveTo>
                  <a:pt x="4526" y="3539"/>
                </a:moveTo>
                <a:lnTo>
                  <a:pt x="4532" y="3575"/>
                </a:lnTo>
                <a:lnTo>
                  <a:pt x="4496" y="3563"/>
                </a:lnTo>
                <a:lnTo>
                  <a:pt x="4526" y="3539"/>
                </a:lnTo>
                <a:close/>
                <a:moveTo>
                  <a:pt x="4580" y="3581"/>
                </a:moveTo>
                <a:lnTo>
                  <a:pt x="4586" y="3575"/>
                </a:lnTo>
                <a:lnTo>
                  <a:pt x="4586" y="3575"/>
                </a:lnTo>
                <a:lnTo>
                  <a:pt x="4592" y="3587"/>
                </a:lnTo>
                <a:lnTo>
                  <a:pt x="4580" y="3587"/>
                </a:lnTo>
                <a:lnTo>
                  <a:pt x="4580" y="3581"/>
                </a:lnTo>
                <a:close/>
                <a:moveTo>
                  <a:pt x="4598" y="3599"/>
                </a:moveTo>
                <a:lnTo>
                  <a:pt x="4610" y="3641"/>
                </a:lnTo>
                <a:lnTo>
                  <a:pt x="4598" y="3635"/>
                </a:lnTo>
                <a:lnTo>
                  <a:pt x="4580" y="3593"/>
                </a:lnTo>
                <a:lnTo>
                  <a:pt x="4598" y="3599"/>
                </a:lnTo>
                <a:close/>
                <a:moveTo>
                  <a:pt x="4628" y="3653"/>
                </a:moveTo>
                <a:lnTo>
                  <a:pt x="4628" y="3659"/>
                </a:lnTo>
                <a:lnTo>
                  <a:pt x="4640" y="3677"/>
                </a:lnTo>
                <a:lnTo>
                  <a:pt x="4628" y="3659"/>
                </a:lnTo>
                <a:lnTo>
                  <a:pt x="4628" y="3653"/>
                </a:lnTo>
                <a:close/>
                <a:moveTo>
                  <a:pt x="4664" y="3725"/>
                </a:moveTo>
                <a:lnTo>
                  <a:pt x="4658" y="3737"/>
                </a:lnTo>
                <a:lnTo>
                  <a:pt x="4640" y="3701"/>
                </a:lnTo>
                <a:lnTo>
                  <a:pt x="4664" y="3725"/>
                </a:lnTo>
                <a:close/>
                <a:moveTo>
                  <a:pt x="4700" y="3791"/>
                </a:moveTo>
                <a:lnTo>
                  <a:pt x="4712" y="3803"/>
                </a:lnTo>
                <a:lnTo>
                  <a:pt x="4706" y="3803"/>
                </a:lnTo>
                <a:lnTo>
                  <a:pt x="4700" y="3791"/>
                </a:lnTo>
                <a:lnTo>
                  <a:pt x="4700" y="3791"/>
                </a:lnTo>
                <a:close/>
                <a:moveTo>
                  <a:pt x="4700" y="3815"/>
                </a:moveTo>
                <a:lnTo>
                  <a:pt x="4706" y="3821"/>
                </a:lnTo>
                <a:lnTo>
                  <a:pt x="4694" y="3809"/>
                </a:lnTo>
                <a:lnTo>
                  <a:pt x="4700" y="3815"/>
                </a:lnTo>
                <a:close/>
                <a:moveTo>
                  <a:pt x="4712" y="3815"/>
                </a:moveTo>
                <a:lnTo>
                  <a:pt x="4718" y="3815"/>
                </a:lnTo>
                <a:lnTo>
                  <a:pt x="4724" y="3821"/>
                </a:lnTo>
                <a:lnTo>
                  <a:pt x="4760" y="3887"/>
                </a:lnTo>
                <a:lnTo>
                  <a:pt x="4754" y="3887"/>
                </a:lnTo>
                <a:lnTo>
                  <a:pt x="4730" y="3857"/>
                </a:lnTo>
                <a:lnTo>
                  <a:pt x="4712" y="3815"/>
                </a:lnTo>
                <a:close/>
                <a:moveTo>
                  <a:pt x="4748" y="3899"/>
                </a:moveTo>
                <a:lnTo>
                  <a:pt x="4748" y="3899"/>
                </a:lnTo>
                <a:lnTo>
                  <a:pt x="4748" y="3893"/>
                </a:lnTo>
                <a:lnTo>
                  <a:pt x="4748" y="3899"/>
                </a:lnTo>
                <a:close/>
                <a:moveTo>
                  <a:pt x="4760" y="3893"/>
                </a:moveTo>
                <a:lnTo>
                  <a:pt x="4760" y="3893"/>
                </a:lnTo>
                <a:lnTo>
                  <a:pt x="4766" y="3899"/>
                </a:lnTo>
                <a:lnTo>
                  <a:pt x="4766" y="3899"/>
                </a:lnTo>
                <a:lnTo>
                  <a:pt x="4760" y="3893"/>
                </a:lnTo>
                <a:close/>
                <a:moveTo>
                  <a:pt x="4802" y="3953"/>
                </a:moveTo>
                <a:lnTo>
                  <a:pt x="4790" y="3923"/>
                </a:lnTo>
                <a:lnTo>
                  <a:pt x="4814" y="3965"/>
                </a:lnTo>
                <a:lnTo>
                  <a:pt x="4814" y="3965"/>
                </a:lnTo>
                <a:lnTo>
                  <a:pt x="4802" y="3953"/>
                </a:lnTo>
                <a:close/>
                <a:moveTo>
                  <a:pt x="4826" y="3977"/>
                </a:moveTo>
                <a:lnTo>
                  <a:pt x="4826" y="3983"/>
                </a:lnTo>
                <a:lnTo>
                  <a:pt x="4820" y="3977"/>
                </a:lnTo>
                <a:lnTo>
                  <a:pt x="4826" y="3977"/>
                </a:lnTo>
                <a:close/>
                <a:moveTo>
                  <a:pt x="4838" y="3977"/>
                </a:moveTo>
                <a:lnTo>
                  <a:pt x="4862" y="3983"/>
                </a:lnTo>
                <a:lnTo>
                  <a:pt x="4856" y="4007"/>
                </a:lnTo>
                <a:lnTo>
                  <a:pt x="4838" y="3977"/>
                </a:lnTo>
                <a:close/>
                <a:moveTo>
                  <a:pt x="4874" y="3983"/>
                </a:moveTo>
                <a:lnTo>
                  <a:pt x="4886" y="3989"/>
                </a:lnTo>
                <a:lnTo>
                  <a:pt x="4862" y="4025"/>
                </a:lnTo>
                <a:lnTo>
                  <a:pt x="4862" y="4019"/>
                </a:lnTo>
                <a:lnTo>
                  <a:pt x="4874" y="3983"/>
                </a:lnTo>
                <a:close/>
                <a:moveTo>
                  <a:pt x="5036" y="4013"/>
                </a:moveTo>
                <a:lnTo>
                  <a:pt x="4988" y="4120"/>
                </a:lnTo>
                <a:lnTo>
                  <a:pt x="4952" y="4114"/>
                </a:lnTo>
                <a:lnTo>
                  <a:pt x="4982" y="4001"/>
                </a:lnTo>
                <a:lnTo>
                  <a:pt x="5036" y="4013"/>
                </a:lnTo>
                <a:close/>
                <a:moveTo>
                  <a:pt x="5048" y="4013"/>
                </a:moveTo>
                <a:lnTo>
                  <a:pt x="5078" y="4019"/>
                </a:lnTo>
                <a:lnTo>
                  <a:pt x="5060" y="4126"/>
                </a:lnTo>
                <a:lnTo>
                  <a:pt x="5000" y="4120"/>
                </a:lnTo>
                <a:lnTo>
                  <a:pt x="5048" y="4013"/>
                </a:lnTo>
                <a:close/>
                <a:moveTo>
                  <a:pt x="5084" y="4019"/>
                </a:moveTo>
                <a:lnTo>
                  <a:pt x="5162" y="4031"/>
                </a:lnTo>
                <a:lnTo>
                  <a:pt x="5156" y="4096"/>
                </a:lnTo>
                <a:lnTo>
                  <a:pt x="5144" y="4132"/>
                </a:lnTo>
                <a:lnTo>
                  <a:pt x="5066" y="4126"/>
                </a:lnTo>
                <a:lnTo>
                  <a:pt x="5084" y="4019"/>
                </a:lnTo>
                <a:close/>
                <a:moveTo>
                  <a:pt x="5168" y="4096"/>
                </a:moveTo>
                <a:lnTo>
                  <a:pt x="5192" y="4037"/>
                </a:lnTo>
                <a:lnTo>
                  <a:pt x="5246" y="4043"/>
                </a:lnTo>
                <a:lnTo>
                  <a:pt x="5246" y="4138"/>
                </a:lnTo>
                <a:lnTo>
                  <a:pt x="5162" y="4132"/>
                </a:lnTo>
                <a:lnTo>
                  <a:pt x="5168" y="4096"/>
                </a:lnTo>
                <a:close/>
                <a:moveTo>
                  <a:pt x="5204" y="4144"/>
                </a:moveTo>
                <a:lnTo>
                  <a:pt x="5162" y="4144"/>
                </a:lnTo>
                <a:lnTo>
                  <a:pt x="5162" y="4138"/>
                </a:lnTo>
                <a:lnTo>
                  <a:pt x="5204" y="4144"/>
                </a:lnTo>
                <a:close/>
                <a:moveTo>
                  <a:pt x="5246" y="4156"/>
                </a:moveTo>
                <a:lnTo>
                  <a:pt x="5246" y="4252"/>
                </a:lnTo>
                <a:lnTo>
                  <a:pt x="5156" y="4252"/>
                </a:lnTo>
                <a:lnTo>
                  <a:pt x="5162" y="4150"/>
                </a:lnTo>
                <a:lnTo>
                  <a:pt x="5246" y="4156"/>
                </a:lnTo>
                <a:close/>
                <a:moveTo>
                  <a:pt x="5246" y="4258"/>
                </a:moveTo>
                <a:lnTo>
                  <a:pt x="5246" y="4282"/>
                </a:lnTo>
                <a:lnTo>
                  <a:pt x="5150" y="4282"/>
                </a:lnTo>
                <a:lnTo>
                  <a:pt x="5156" y="4258"/>
                </a:lnTo>
                <a:lnTo>
                  <a:pt x="5246" y="4258"/>
                </a:lnTo>
                <a:close/>
                <a:moveTo>
                  <a:pt x="5270" y="4258"/>
                </a:moveTo>
                <a:lnTo>
                  <a:pt x="5342" y="4258"/>
                </a:lnTo>
                <a:lnTo>
                  <a:pt x="5342" y="4276"/>
                </a:lnTo>
                <a:lnTo>
                  <a:pt x="5264" y="4282"/>
                </a:lnTo>
                <a:lnTo>
                  <a:pt x="5270" y="4258"/>
                </a:lnTo>
                <a:close/>
                <a:moveTo>
                  <a:pt x="5348" y="4258"/>
                </a:moveTo>
                <a:lnTo>
                  <a:pt x="5402" y="4264"/>
                </a:lnTo>
                <a:lnTo>
                  <a:pt x="5402" y="4276"/>
                </a:lnTo>
                <a:lnTo>
                  <a:pt x="5348" y="4276"/>
                </a:lnTo>
                <a:lnTo>
                  <a:pt x="5348" y="4258"/>
                </a:lnTo>
                <a:close/>
                <a:moveTo>
                  <a:pt x="5414" y="4264"/>
                </a:moveTo>
                <a:lnTo>
                  <a:pt x="5420" y="4264"/>
                </a:lnTo>
                <a:lnTo>
                  <a:pt x="5426" y="4276"/>
                </a:lnTo>
                <a:lnTo>
                  <a:pt x="5408" y="4276"/>
                </a:lnTo>
                <a:lnTo>
                  <a:pt x="5414" y="4264"/>
                </a:lnTo>
                <a:close/>
                <a:moveTo>
                  <a:pt x="5432" y="4264"/>
                </a:moveTo>
                <a:lnTo>
                  <a:pt x="5534" y="4264"/>
                </a:lnTo>
                <a:lnTo>
                  <a:pt x="5534" y="4276"/>
                </a:lnTo>
                <a:lnTo>
                  <a:pt x="5432" y="4276"/>
                </a:lnTo>
                <a:lnTo>
                  <a:pt x="5432" y="4264"/>
                </a:lnTo>
                <a:close/>
                <a:moveTo>
                  <a:pt x="5528" y="4282"/>
                </a:moveTo>
                <a:lnTo>
                  <a:pt x="5522" y="4360"/>
                </a:lnTo>
                <a:lnTo>
                  <a:pt x="5444" y="4360"/>
                </a:lnTo>
                <a:lnTo>
                  <a:pt x="5432" y="4282"/>
                </a:lnTo>
                <a:lnTo>
                  <a:pt x="5528" y="4282"/>
                </a:lnTo>
                <a:close/>
                <a:moveTo>
                  <a:pt x="5773" y="4318"/>
                </a:moveTo>
                <a:lnTo>
                  <a:pt x="5773" y="4342"/>
                </a:lnTo>
                <a:lnTo>
                  <a:pt x="5677" y="4348"/>
                </a:lnTo>
                <a:lnTo>
                  <a:pt x="5773" y="4318"/>
                </a:lnTo>
                <a:close/>
                <a:moveTo>
                  <a:pt x="5779" y="4318"/>
                </a:moveTo>
                <a:lnTo>
                  <a:pt x="5881" y="4288"/>
                </a:lnTo>
                <a:lnTo>
                  <a:pt x="5887" y="4330"/>
                </a:lnTo>
                <a:lnTo>
                  <a:pt x="5779" y="4342"/>
                </a:lnTo>
                <a:lnTo>
                  <a:pt x="5779" y="4318"/>
                </a:lnTo>
                <a:close/>
                <a:moveTo>
                  <a:pt x="5887" y="4282"/>
                </a:moveTo>
                <a:lnTo>
                  <a:pt x="5929" y="4270"/>
                </a:lnTo>
                <a:lnTo>
                  <a:pt x="5947" y="4270"/>
                </a:lnTo>
                <a:lnTo>
                  <a:pt x="5947" y="4330"/>
                </a:lnTo>
                <a:lnTo>
                  <a:pt x="5893" y="4330"/>
                </a:lnTo>
                <a:lnTo>
                  <a:pt x="5887" y="4282"/>
                </a:lnTo>
                <a:close/>
                <a:moveTo>
                  <a:pt x="5959" y="4270"/>
                </a:moveTo>
                <a:lnTo>
                  <a:pt x="5983" y="4270"/>
                </a:lnTo>
                <a:lnTo>
                  <a:pt x="5995" y="4324"/>
                </a:lnTo>
                <a:lnTo>
                  <a:pt x="5959" y="4330"/>
                </a:lnTo>
                <a:lnTo>
                  <a:pt x="5959" y="4270"/>
                </a:lnTo>
                <a:close/>
                <a:moveTo>
                  <a:pt x="5995" y="4336"/>
                </a:moveTo>
                <a:lnTo>
                  <a:pt x="6001" y="4348"/>
                </a:lnTo>
                <a:lnTo>
                  <a:pt x="5959" y="4354"/>
                </a:lnTo>
                <a:lnTo>
                  <a:pt x="5959" y="4336"/>
                </a:lnTo>
                <a:lnTo>
                  <a:pt x="5995" y="4336"/>
                </a:lnTo>
                <a:close/>
                <a:moveTo>
                  <a:pt x="6007" y="4336"/>
                </a:moveTo>
                <a:lnTo>
                  <a:pt x="6055" y="4330"/>
                </a:lnTo>
                <a:lnTo>
                  <a:pt x="6007" y="4348"/>
                </a:lnTo>
                <a:lnTo>
                  <a:pt x="6007" y="4336"/>
                </a:lnTo>
                <a:close/>
                <a:moveTo>
                  <a:pt x="6061" y="4318"/>
                </a:moveTo>
                <a:lnTo>
                  <a:pt x="6055" y="4270"/>
                </a:lnTo>
                <a:lnTo>
                  <a:pt x="6133" y="4264"/>
                </a:lnTo>
                <a:lnTo>
                  <a:pt x="6151" y="4264"/>
                </a:lnTo>
                <a:lnTo>
                  <a:pt x="6151" y="4294"/>
                </a:lnTo>
                <a:lnTo>
                  <a:pt x="6085" y="4318"/>
                </a:lnTo>
                <a:lnTo>
                  <a:pt x="6061" y="4318"/>
                </a:lnTo>
                <a:close/>
                <a:moveTo>
                  <a:pt x="6157" y="4300"/>
                </a:moveTo>
                <a:lnTo>
                  <a:pt x="6157" y="4312"/>
                </a:lnTo>
                <a:lnTo>
                  <a:pt x="6115" y="4318"/>
                </a:lnTo>
                <a:lnTo>
                  <a:pt x="6157" y="4300"/>
                </a:lnTo>
                <a:close/>
                <a:moveTo>
                  <a:pt x="6253" y="4270"/>
                </a:moveTo>
                <a:lnTo>
                  <a:pt x="6337" y="4270"/>
                </a:lnTo>
                <a:lnTo>
                  <a:pt x="6349" y="4300"/>
                </a:lnTo>
                <a:lnTo>
                  <a:pt x="6265" y="4306"/>
                </a:lnTo>
                <a:lnTo>
                  <a:pt x="6253" y="4270"/>
                </a:lnTo>
                <a:close/>
                <a:moveTo>
                  <a:pt x="6355" y="4300"/>
                </a:moveTo>
                <a:lnTo>
                  <a:pt x="6343" y="4270"/>
                </a:lnTo>
                <a:lnTo>
                  <a:pt x="6367" y="4270"/>
                </a:lnTo>
                <a:lnTo>
                  <a:pt x="6397" y="4288"/>
                </a:lnTo>
                <a:lnTo>
                  <a:pt x="6367" y="4300"/>
                </a:lnTo>
                <a:lnTo>
                  <a:pt x="6355" y="4300"/>
                </a:lnTo>
                <a:close/>
                <a:moveTo>
                  <a:pt x="6403" y="4294"/>
                </a:moveTo>
                <a:lnTo>
                  <a:pt x="6409" y="4300"/>
                </a:lnTo>
                <a:lnTo>
                  <a:pt x="6391" y="4300"/>
                </a:lnTo>
                <a:lnTo>
                  <a:pt x="6403" y="4294"/>
                </a:lnTo>
                <a:close/>
                <a:moveTo>
                  <a:pt x="6415" y="4288"/>
                </a:moveTo>
                <a:lnTo>
                  <a:pt x="6433" y="4282"/>
                </a:lnTo>
                <a:lnTo>
                  <a:pt x="6439" y="4294"/>
                </a:lnTo>
                <a:lnTo>
                  <a:pt x="6421" y="4294"/>
                </a:lnTo>
                <a:lnTo>
                  <a:pt x="6415" y="4288"/>
                </a:lnTo>
                <a:close/>
                <a:moveTo>
                  <a:pt x="6439" y="4276"/>
                </a:moveTo>
                <a:lnTo>
                  <a:pt x="6469" y="4294"/>
                </a:lnTo>
                <a:lnTo>
                  <a:pt x="6451" y="4294"/>
                </a:lnTo>
                <a:lnTo>
                  <a:pt x="6439" y="4276"/>
                </a:lnTo>
                <a:close/>
                <a:moveTo>
                  <a:pt x="6709" y="4294"/>
                </a:moveTo>
                <a:lnTo>
                  <a:pt x="6703" y="4294"/>
                </a:lnTo>
                <a:lnTo>
                  <a:pt x="6685" y="4288"/>
                </a:lnTo>
                <a:lnTo>
                  <a:pt x="6703" y="4288"/>
                </a:lnTo>
                <a:lnTo>
                  <a:pt x="6709" y="4294"/>
                </a:lnTo>
                <a:close/>
                <a:moveTo>
                  <a:pt x="6685" y="4312"/>
                </a:moveTo>
                <a:lnTo>
                  <a:pt x="6679" y="4312"/>
                </a:lnTo>
                <a:lnTo>
                  <a:pt x="6673" y="4312"/>
                </a:lnTo>
                <a:lnTo>
                  <a:pt x="6685" y="4312"/>
                </a:lnTo>
                <a:close/>
                <a:moveTo>
                  <a:pt x="6607" y="4282"/>
                </a:moveTo>
                <a:lnTo>
                  <a:pt x="6601" y="4282"/>
                </a:lnTo>
                <a:lnTo>
                  <a:pt x="6613" y="4276"/>
                </a:lnTo>
                <a:lnTo>
                  <a:pt x="6619" y="4276"/>
                </a:lnTo>
                <a:lnTo>
                  <a:pt x="6619" y="4282"/>
                </a:lnTo>
                <a:lnTo>
                  <a:pt x="6607" y="4282"/>
                </a:lnTo>
                <a:close/>
                <a:moveTo>
                  <a:pt x="6601" y="4270"/>
                </a:moveTo>
                <a:lnTo>
                  <a:pt x="6589" y="4276"/>
                </a:lnTo>
                <a:lnTo>
                  <a:pt x="6571" y="4270"/>
                </a:lnTo>
                <a:lnTo>
                  <a:pt x="6595" y="4270"/>
                </a:lnTo>
                <a:lnTo>
                  <a:pt x="6601" y="4270"/>
                </a:lnTo>
                <a:close/>
                <a:moveTo>
                  <a:pt x="6547" y="4264"/>
                </a:moveTo>
                <a:lnTo>
                  <a:pt x="6535" y="4258"/>
                </a:lnTo>
                <a:lnTo>
                  <a:pt x="6547" y="4258"/>
                </a:lnTo>
                <a:lnTo>
                  <a:pt x="6565" y="4264"/>
                </a:lnTo>
                <a:lnTo>
                  <a:pt x="6547" y="4264"/>
                </a:lnTo>
                <a:close/>
                <a:moveTo>
                  <a:pt x="6451" y="4258"/>
                </a:moveTo>
                <a:lnTo>
                  <a:pt x="6433" y="4258"/>
                </a:lnTo>
                <a:lnTo>
                  <a:pt x="6433" y="4258"/>
                </a:lnTo>
                <a:lnTo>
                  <a:pt x="6457" y="4258"/>
                </a:lnTo>
                <a:lnTo>
                  <a:pt x="6451" y="4258"/>
                </a:lnTo>
                <a:close/>
                <a:moveTo>
                  <a:pt x="6415" y="4252"/>
                </a:moveTo>
                <a:lnTo>
                  <a:pt x="6397" y="4240"/>
                </a:lnTo>
                <a:lnTo>
                  <a:pt x="6415" y="4246"/>
                </a:lnTo>
                <a:lnTo>
                  <a:pt x="6421" y="4252"/>
                </a:lnTo>
                <a:lnTo>
                  <a:pt x="6415" y="4252"/>
                </a:lnTo>
                <a:close/>
                <a:moveTo>
                  <a:pt x="6397" y="4252"/>
                </a:moveTo>
                <a:lnTo>
                  <a:pt x="6361" y="4252"/>
                </a:lnTo>
                <a:lnTo>
                  <a:pt x="6337" y="4234"/>
                </a:lnTo>
                <a:lnTo>
                  <a:pt x="6337" y="4234"/>
                </a:lnTo>
                <a:lnTo>
                  <a:pt x="6379" y="4240"/>
                </a:lnTo>
                <a:lnTo>
                  <a:pt x="6397" y="4252"/>
                </a:lnTo>
                <a:close/>
                <a:moveTo>
                  <a:pt x="6349" y="4228"/>
                </a:moveTo>
                <a:lnTo>
                  <a:pt x="6355" y="4228"/>
                </a:lnTo>
                <a:lnTo>
                  <a:pt x="6361" y="4228"/>
                </a:lnTo>
                <a:lnTo>
                  <a:pt x="6349" y="4228"/>
                </a:lnTo>
                <a:close/>
                <a:moveTo>
                  <a:pt x="6319" y="4228"/>
                </a:moveTo>
                <a:lnTo>
                  <a:pt x="6289" y="4204"/>
                </a:lnTo>
                <a:lnTo>
                  <a:pt x="6319" y="4210"/>
                </a:lnTo>
                <a:lnTo>
                  <a:pt x="6319" y="4228"/>
                </a:lnTo>
                <a:lnTo>
                  <a:pt x="6319" y="4228"/>
                </a:lnTo>
                <a:close/>
                <a:moveTo>
                  <a:pt x="6199" y="4192"/>
                </a:moveTo>
                <a:lnTo>
                  <a:pt x="6205" y="4192"/>
                </a:lnTo>
                <a:lnTo>
                  <a:pt x="6205" y="4192"/>
                </a:lnTo>
                <a:lnTo>
                  <a:pt x="6199" y="4192"/>
                </a:lnTo>
                <a:close/>
                <a:moveTo>
                  <a:pt x="6175" y="4192"/>
                </a:moveTo>
                <a:lnTo>
                  <a:pt x="6145" y="4192"/>
                </a:lnTo>
                <a:lnTo>
                  <a:pt x="6139" y="4180"/>
                </a:lnTo>
                <a:lnTo>
                  <a:pt x="6181" y="4192"/>
                </a:lnTo>
                <a:lnTo>
                  <a:pt x="6175" y="4192"/>
                </a:lnTo>
                <a:close/>
                <a:moveTo>
                  <a:pt x="6133" y="4192"/>
                </a:moveTo>
                <a:lnTo>
                  <a:pt x="6049" y="4186"/>
                </a:lnTo>
                <a:lnTo>
                  <a:pt x="6049" y="4168"/>
                </a:lnTo>
                <a:lnTo>
                  <a:pt x="6133" y="4180"/>
                </a:lnTo>
                <a:lnTo>
                  <a:pt x="6133" y="4192"/>
                </a:lnTo>
                <a:close/>
                <a:moveTo>
                  <a:pt x="6037" y="4186"/>
                </a:moveTo>
                <a:lnTo>
                  <a:pt x="5977" y="4180"/>
                </a:lnTo>
                <a:lnTo>
                  <a:pt x="5971" y="4156"/>
                </a:lnTo>
                <a:lnTo>
                  <a:pt x="6037" y="4168"/>
                </a:lnTo>
                <a:lnTo>
                  <a:pt x="6037" y="4186"/>
                </a:lnTo>
                <a:close/>
                <a:moveTo>
                  <a:pt x="5965" y="4180"/>
                </a:moveTo>
                <a:lnTo>
                  <a:pt x="5953" y="4180"/>
                </a:lnTo>
                <a:lnTo>
                  <a:pt x="5953" y="4156"/>
                </a:lnTo>
                <a:lnTo>
                  <a:pt x="5965" y="4156"/>
                </a:lnTo>
                <a:lnTo>
                  <a:pt x="5965" y="4180"/>
                </a:lnTo>
                <a:close/>
                <a:moveTo>
                  <a:pt x="5947" y="4180"/>
                </a:moveTo>
                <a:lnTo>
                  <a:pt x="5875" y="4174"/>
                </a:lnTo>
                <a:lnTo>
                  <a:pt x="5875" y="4138"/>
                </a:lnTo>
                <a:lnTo>
                  <a:pt x="5941" y="4150"/>
                </a:lnTo>
                <a:lnTo>
                  <a:pt x="5947" y="4180"/>
                </a:lnTo>
                <a:close/>
                <a:moveTo>
                  <a:pt x="5869" y="4174"/>
                </a:moveTo>
                <a:lnTo>
                  <a:pt x="5773" y="4174"/>
                </a:lnTo>
                <a:lnTo>
                  <a:pt x="5773" y="4126"/>
                </a:lnTo>
                <a:lnTo>
                  <a:pt x="5863" y="4138"/>
                </a:lnTo>
                <a:lnTo>
                  <a:pt x="5869" y="4174"/>
                </a:lnTo>
                <a:close/>
                <a:moveTo>
                  <a:pt x="5773" y="4114"/>
                </a:moveTo>
                <a:lnTo>
                  <a:pt x="5773" y="4090"/>
                </a:lnTo>
                <a:lnTo>
                  <a:pt x="5857" y="4102"/>
                </a:lnTo>
                <a:lnTo>
                  <a:pt x="5863" y="4132"/>
                </a:lnTo>
                <a:lnTo>
                  <a:pt x="5773" y="4114"/>
                </a:lnTo>
                <a:close/>
                <a:moveTo>
                  <a:pt x="5773" y="4085"/>
                </a:moveTo>
                <a:lnTo>
                  <a:pt x="5773" y="4061"/>
                </a:lnTo>
                <a:lnTo>
                  <a:pt x="5857" y="4079"/>
                </a:lnTo>
                <a:lnTo>
                  <a:pt x="5857" y="4090"/>
                </a:lnTo>
                <a:lnTo>
                  <a:pt x="5773" y="4085"/>
                </a:lnTo>
                <a:close/>
                <a:moveTo>
                  <a:pt x="5761" y="4079"/>
                </a:moveTo>
                <a:lnTo>
                  <a:pt x="5671" y="4073"/>
                </a:lnTo>
                <a:lnTo>
                  <a:pt x="5671" y="4037"/>
                </a:lnTo>
                <a:lnTo>
                  <a:pt x="5761" y="4061"/>
                </a:lnTo>
                <a:lnTo>
                  <a:pt x="5761" y="4079"/>
                </a:lnTo>
                <a:close/>
                <a:moveTo>
                  <a:pt x="5665" y="4067"/>
                </a:moveTo>
                <a:lnTo>
                  <a:pt x="5564" y="4055"/>
                </a:lnTo>
                <a:lnTo>
                  <a:pt x="5570" y="4013"/>
                </a:lnTo>
                <a:lnTo>
                  <a:pt x="5665" y="4037"/>
                </a:lnTo>
                <a:lnTo>
                  <a:pt x="5665" y="4067"/>
                </a:lnTo>
                <a:close/>
                <a:moveTo>
                  <a:pt x="5558" y="4055"/>
                </a:moveTo>
                <a:lnTo>
                  <a:pt x="5456" y="4043"/>
                </a:lnTo>
                <a:lnTo>
                  <a:pt x="5462" y="3989"/>
                </a:lnTo>
                <a:lnTo>
                  <a:pt x="5558" y="4013"/>
                </a:lnTo>
                <a:lnTo>
                  <a:pt x="5558" y="4055"/>
                </a:lnTo>
                <a:close/>
                <a:moveTo>
                  <a:pt x="5468" y="3983"/>
                </a:moveTo>
                <a:lnTo>
                  <a:pt x="5474" y="3941"/>
                </a:lnTo>
                <a:lnTo>
                  <a:pt x="5564" y="3959"/>
                </a:lnTo>
                <a:lnTo>
                  <a:pt x="5564" y="4001"/>
                </a:lnTo>
                <a:lnTo>
                  <a:pt x="5468" y="3983"/>
                </a:lnTo>
                <a:close/>
                <a:moveTo>
                  <a:pt x="5456" y="3977"/>
                </a:moveTo>
                <a:lnTo>
                  <a:pt x="5390" y="3965"/>
                </a:lnTo>
                <a:lnTo>
                  <a:pt x="5384" y="3923"/>
                </a:lnTo>
                <a:lnTo>
                  <a:pt x="5468" y="3941"/>
                </a:lnTo>
                <a:lnTo>
                  <a:pt x="5456" y="3977"/>
                </a:lnTo>
                <a:close/>
                <a:moveTo>
                  <a:pt x="5378" y="3959"/>
                </a:moveTo>
                <a:lnTo>
                  <a:pt x="5348" y="3953"/>
                </a:lnTo>
                <a:lnTo>
                  <a:pt x="5360" y="3917"/>
                </a:lnTo>
                <a:lnTo>
                  <a:pt x="5372" y="3923"/>
                </a:lnTo>
                <a:lnTo>
                  <a:pt x="5378" y="3959"/>
                </a:lnTo>
                <a:close/>
                <a:moveTo>
                  <a:pt x="5342" y="3953"/>
                </a:moveTo>
                <a:lnTo>
                  <a:pt x="5330" y="3947"/>
                </a:lnTo>
                <a:lnTo>
                  <a:pt x="5324" y="3911"/>
                </a:lnTo>
                <a:lnTo>
                  <a:pt x="5354" y="3917"/>
                </a:lnTo>
                <a:lnTo>
                  <a:pt x="5342" y="3953"/>
                </a:lnTo>
                <a:close/>
                <a:moveTo>
                  <a:pt x="5324" y="3905"/>
                </a:moveTo>
                <a:lnTo>
                  <a:pt x="5324" y="3875"/>
                </a:lnTo>
                <a:lnTo>
                  <a:pt x="5360" y="3887"/>
                </a:lnTo>
                <a:lnTo>
                  <a:pt x="5354" y="3911"/>
                </a:lnTo>
                <a:lnTo>
                  <a:pt x="5324" y="3905"/>
                </a:lnTo>
                <a:close/>
                <a:moveTo>
                  <a:pt x="5318" y="3905"/>
                </a:moveTo>
                <a:lnTo>
                  <a:pt x="5258" y="3893"/>
                </a:lnTo>
                <a:lnTo>
                  <a:pt x="5258" y="3851"/>
                </a:lnTo>
                <a:lnTo>
                  <a:pt x="5318" y="3869"/>
                </a:lnTo>
                <a:lnTo>
                  <a:pt x="5318" y="3905"/>
                </a:lnTo>
                <a:close/>
                <a:moveTo>
                  <a:pt x="5258" y="3845"/>
                </a:moveTo>
                <a:lnTo>
                  <a:pt x="5258" y="3839"/>
                </a:lnTo>
                <a:lnTo>
                  <a:pt x="5276" y="3785"/>
                </a:lnTo>
                <a:lnTo>
                  <a:pt x="5312" y="3797"/>
                </a:lnTo>
                <a:lnTo>
                  <a:pt x="5312" y="3863"/>
                </a:lnTo>
                <a:lnTo>
                  <a:pt x="5258" y="3845"/>
                </a:lnTo>
                <a:close/>
                <a:moveTo>
                  <a:pt x="5258" y="3809"/>
                </a:moveTo>
                <a:lnTo>
                  <a:pt x="5258" y="3785"/>
                </a:lnTo>
                <a:lnTo>
                  <a:pt x="5270" y="3785"/>
                </a:lnTo>
                <a:lnTo>
                  <a:pt x="5258" y="3809"/>
                </a:lnTo>
                <a:close/>
                <a:moveTo>
                  <a:pt x="5258" y="3773"/>
                </a:moveTo>
                <a:lnTo>
                  <a:pt x="5258" y="3761"/>
                </a:lnTo>
                <a:lnTo>
                  <a:pt x="5276" y="3767"/>
                </a:lnTo>
                <a:lnTo>
                  <a:pt x="5270" y="3779"/>
                </a:lnTo>
                <a:lnTo>
                  <a:pt x="5258" y="3773"/>
                </a:lnTo>
                <a:close/>
                <a:moveTo>
                  <a:pt x="5258" y="3749"/>
                </a:moveTo>
                <a:lnTo>
                  <a:pt x="5258" y="3677"/>
                </a:lnTo>
                <a:lnTo>
                  <a:pt x="5300" y="3695"/>
                </a:lnTo>
                <a:lnTo>
                  <a:pt x="5276" y="3761"/>
                </a:lnTo>
                <a:lnTo>
                  <a:pt x="5258" y="3749"/>
                </a:lnTo>
                <a:close/>
                <a:moveTo>
                  <a:pt x="5252" y="3749"/>
                </a:moveTo>
                <a:lnTo>
                  <a:pt x="5198" y="3725"/>
                </a:lnTo>
                <a:lnTo>
                  <a:pt x="5204" y="3653"/>
                </a:lnTo>
                <a:lnTo>
                  <a:pt x="5252" y="3677"/>
                </a:lnTo>
                <a:lnTo>
                  <a:pt x="5252" y="3749"/>
                </a:lnTo>
                <a:close/>
                <a:moveTo>
                  <a:pt x="5198" y="3647"/>
                </a:moveTo>
                <a:lnTo>
                  <a:pt x="5168" y="3713"/>
                </a:lnTo>
                <a:lnTo>
                  <a:pt x="5138" y="3701"/>
                </a:lnTo>
                <a:lnTo>
                  <a:pt x="5150" y="3629"/>
                </a:lnTo>
                <a:lnTo>
                  <a:pt x="5180" y="3641"/>
                </a:lnTo>
                <a:lnTo>
                  <a:pt x="5198" y="3647"/>
                </a:lnTo>
                <a:close/>
                <a:moveTo>
                  <a:pt x="5102" y="3593"/>
                </a:moveTo>
                <a:lnTo>
                  <a:pt x="5138" y="3521"/>
                </a:lnTo>
                <a:lnTo>
                  <a:pt x="5156" y="3533"/>
                </a:lnTo>
                <a:lnTo>
                  <a:pt x="5144" y="3611"/>
                </a:lnTo>
                <a:lnTo>
                  <a:pt x="5102" y="3593"/>
                </a:lnTo>
                <a:close/>
                <a:moveTo>
                  <a:pt x="5096" y="3587"/>
                </a:moveTo>
                <a:lnTo>
                  <a:pt x="5084" y="3581"/>
                </a:lnTo>
                <a:lnTo>
                  <a:pt x="5102" y="3503"/>
                </a:lnTo>
                <a:lnTo>
                  <a:pt x="5132" y="3521"/>
                </a:lnTo>
                <a:lnTo>
                  <a:pt x="5096" y="3587"/>
                </a:lnTo>
                <a:close/>
                <a:moveTo>
                  <a:pt x="5102" y="3491"/>
                </a:moveTo>
                <a:lnTo>
                  <a:pt x="5108" y="3485"/>
                </a:lnTo>
                <a:lnTo>
                  <a:pt x="5138" y="3497"/>
                </a:lnTo>
                <a:lnTo>
                  <a:pt x="5132" y="3509"/>
                </a:lnTo>
                <a:lnTo>
                  <a:pt x="5102" y="3491"/>
                </a:lnTo>
                <a:close/>
                <a:moveTo>
                  <a:pt x="5108" y="3473"/>
                </a:moveTo>
                <a:lnTo>
                  <a:pt x="5120" y="3419"/>
                </a:lnTo>
                <a:lnTo>
                  <a:pt x="5168" y="3449"/>
                </a:lnTo>
                <a:lnTo>
                  <a:pt x="5144" y="3491"/>
                </a:lnTo>
                <a:lnTo>
                  <a:pt x="5108" y="3473"/>
                </a:lnTo>
                <a:close/>
                <a:moveTo>
                  <a:pt x="5102" y="3473"/>
                </a:moveTo>
                <a:lnTo>
                  <a:pt x="5042" y="3449"/>
                </a:lnTo>
                <a:lnTo>
                  <a:pt x="5042" y="3443"/>
                </a:lnTo>
                <a:lnTo>
                  <a:pt x="5078" y="3389"/>
                </a:lnTo>
                <a:lnTo>
                  <a:pt x="5114" y="3413"/>
                </a:lnTo>
                <a:lnTo>
                  <a:pt x="5102" y="3473"/>
                </a:lnTo>
                <a:close/>
                <a:moveTo>
                  <a:pt x="5084" y="3383"/>
                </a:moveTo>
                <a:lnTo>
                  <a:pt x="5096" y="3359"/>
                </a:lnTo>
                <a:lnTo>
                  <a:pt x="5126" y="3371"/>
                </a:lnTo>
                <a:lnTo>
                  <a:pt x="5114" y="3407"/>
                </a:lnTo>
                <a:lnTo>
                  <a:pt x="5084" y="3383"/>
                </a:lnTo>
                <a:close/>
                <a:moveTo>
                  <a:pt x="5102" y="3347"/>
                </a:moveTo>
                <a:lnTo>
                  <a:pt x="5144" y="3287"/>
                </a:lnTo>
                <a:lnTo>
                  <a:pt x="5126" y="3359"/>
                </a:lnTo>
                <a:lnTo>
                  <a:pt x="5102" y="3347"/>
                </a:lnTo>
                <a:close/>
                <a:moveTo>
                  <a:pt x="5150" y="3251"/>
                </a:moveTo>
                <a:lnTo>
                  <a:pt x="5114" y="3227"/>
                </a:lnTo>
                <a:lnTo>
                  <a:pt x="5144" y="3125"/>
                </a:lnTo>
                <a:lnTo>
                  <a:pt x="5174" y="3149"/>
                </a:lnTo>
                <a:lnTo>
                  <a:pt x="5150" y="3251"/>
                </a:lnTo>
                <a:close/>
                <a:moveTo>
                  <a:pt x="5186" y="3155"/>
                </a:moveTo>
                <a:lnTo>
                  <a:pt x="5204" y="3173"/>
                </a:lnTo>
                <a:lnTo>
                  <a:pt x="5162" y="3233"/>
                </a:lnTo>
                <a:lnTo>
                  <a:pt x="5186" y="3155"/>
                </a:lnTo>
                <a:close/>
                <a:moveTo>
                  <a:pt x="5150" y="3119"/>
                </a:moveTo>
                <a:lnTo>
                  <a:pt x="5162" y="3077"/>
                </a:lnTo>
                <a:lnTo>
                  <a:pt x="5186" y="3095"/>
                </a:lnTo>
                <a:lnTo>
                  <a:pt x="5180" y="3143"/>
                </a:lnTo>
                <a:lnTo>
                  <a:pt x="5150" y="3119"/>
                </a:lnTo>
                <a:close/>
                <a:moveTo>
                  <a:pt x="5162" y="3071"/>
                </a:moveTo>
                <a:lnTo>
                  <a:pt x="5162" y="3071"/>
                </a:lnTo>
                <a:lnTo>
                  <a:pt x="5204" y="3023"/>
                </a:lnTo>
                <a:lnTo>
                  <a:pt x="5192" y="3089"/>
                </a:lnTo>
                <a:lnTo>
                  <a:pt x="5162" y="3071"/>
                </a:lnTo>
                <a:close/>
                <a:moveTo>
                  <a:pt x="5216" y="3011"/>
                </a:moveTo>
                <a:lnTo>
                  <a:pt x="5234" y="2993"/>
                </a:lnTo>
                <a:lnTo>
                  <a:pt x="5240" y="2999"/>
                </a:lnTo>
                <a:lnTo>
                  <a:pt x="5222" y="3101"/>
                </a:lnTo>
                <a:lnTo>
                  <a:pt x="5198" y="3089"/>
                </a:lnTo>
                <a:lnTo>
                  <a:pt x="5216" y="3011"/>
                </a:lnTo>
                <a:close/>
                <a:moveTo>
                  <a:pt x="5240" y="2987"/>
                </a:moveTo>
                <a:lnTo>
                  <a:pt x="5240" y="2981"/>
                </a:lnTo>
                <a:lnTo>
                  <a:pt x="5240" y="2993"/>
                </a:lnTo>
                <a:lnTo>
                  <a:pt x="5240" y="2987"/>
                </a:lnTo>
                <a:close/>
                <a:moveTo>
                  <a:pt x="5252" y="2879"/>
                </a:moveTo>
                <a:lnTo>
                  <a:pt x="5252" y="2861"/>
                </a:lnTo>
                <a:lnTo>
                  <a:pt x="5252" y="2879"/>
                </a:lnTo>
                <a:lnTo>
                  <a:pt x="5252" y="2879"/>
                </a:lnTo>
                <a:close/>
                <a:moveTo>
                  <a:pt x="5258" y="2837"/>
                </a:moveTo>
                <a:lnTo>
                  <a:pt x="5258" y="2831"/>
                </a:lnTo>
                <a:lnTo>
                  <a:pt x="5264" y="2825"/>
                </a:lnTo>
                <a:lnTo>
                  <a:pt x="5264" y="2831"/>
                </a:lnTo>
                <a:lnTo>
                  <a:pt x="5258" y="2837"/>
                </a:lnTo>
                <a:close/>
                <a:moveTo>
                  <a:pt x="5264" y="2843"/>
                </a:moveTo>
                <a:lnTo>
                  <a:pt x="5264" y="2861"/>
                </a:lnTo>
                <a:lnTo>
                  <a:pt x="5258" y="2849"/>
                </a:lnTo>
                <a:lnTo>
                  <a:pt x="5264" y="2843"/>
                </a:lnTo>
                <a:close/>
                <a:moveTo>
                  <a:pt x="5270" y="2747"/>
                </a:moveTo>
                <a:lnTo>
                  <a:pt x="5270" y="2729"/>
                </a:lnTo>
                <a:lnTo>
                  <a:pt x="5276" y="2711"/>
                </a:lnTo>
                <a:lnTo>
                  <a:pt x="5276" y="2729"/>
                </a:lnTo>
                <a:lnTo>
                  <a:pt x="5270" y="2747"/>
                </a:lnTo>
                <a:close/>
                <a:moveTo>
                  <a:pt x="5294" y="2621"/>
                </a:moveTo>
                <a:lnTo>
                  <a:pt x="5300" y="2615"/>
                </a:lnTo>
                <a:lnTo>
                  <a:pt x="5294" y="2633"/>
                </a:lnTo>
                <a:lnTo>
                  <a:pt x="5294" y="2621"/>
                </a:lnTo>
                <a:close/>
                <a:moveTo>
                  <a:pt x="5306" y="2597"/>
                </a:moveTo>
                <a:lnTo>
                  <a:pt x="5294" y="2609"/>
                </a:lnTo>
                <a:lnTo>
                  <a:pt x="5294" y="2603"/>
                </a:lnTo>
                <a:lnTo>
                  <a:pt x="5306" y="2573"/>
                </a:lnTo>
                <a:lnTo>
                  <a:pt x="5312" y="2573"/>
                </a:lnTo>
                <a:lnTo>
                  <a:pt x="5306" y="2591"/>
                </a:lnTo>
                <a:lnTo>
                  <a:pt x="5306" y="2597"/>
                </a:lnTo>
                <a:close/>
                <a:moveTo>
                  <a:pt x="5330" y="2489"/>
                </a:moveTo>
                <a:lnTo>
                  <a:pt x="5336" y="2465"/>
                </a:lnTo>
                <a:lnTo>
                  <a:pt x="5336" y="2459"/>
                </a:lnTo>
                <a:lnTo>
                  <a:pt x="5342" y="2459"/>
                </a:lnTo>
                <a:lnTo>
                  <a:pt x="5336" y="2477"/>
                </a:lnTo>
                <a:lnTo>
                  <a:pt x="5330" y="2489"/>
                </a:lnTo>
                <a:close/>
                <a:moveTo>
                  <a:pt x="5348" y="2411"/>
                </a:moveTo>
                <a:lnTo>
                  <a:pt x="5348" y="2405"/>
                </a:lnTo>
                <a:lnTo>
                  <a:pt x="5360" y="2387"/>
                </a:lnTo>
                <a:lnTo>
                  <a:pt x="5354" y="2411"/>
                </a:lnTo>
                <a:lnTo>
                  <a:pt x="5348" y="2411"/>
                </a:lnTo>
                <a:close/>
                <a:moveTo>
                  <a:pt x="5372" y="2357"/>
                </a:moveTo>
                <a:lnTo>
                  <a:pt x="5390" y="2333"/>
                </a:lnTo>
                <a:lnTo>
                  <a:pt x="5384" y="2339"/>
                </a:lnTo>
                <a:lnTo>
                  <a:pt x="5372" y="2375"/>
                </a:lnTo>
                <a:lnTo>
                  <a:pt x="5372" y="2357"/>
                </a:lnTo>
                <a:close/>
                <a:moveTo>
                  <a:pt x="5564" y="2015"/>
                </a:moveTo>
                <a:lnTo>
                  <a:pt x="5564" y="2015"/>
                </a:lnTo>
                <a:lnTo>
                  <a:pt x="5570" y="2009"/>
                </a:lnTo>
                <a:lnTo>
                  <a:pt x="5570" y="2009"/>
                </a:lnTo>
                <a:lnTo>
                  <a:pt x="5564" y="2015"/>
                </a:lnTo>
                <a:close/>
                <a:moveTo>
                  <a:pt x="5671" y="1883"/>
                </a:moveTo>
                <a:lnTo>
                  <a:pt x="5677" y="1883"/>
                </a:lnTo>
                <a:lnTo>
                  <a:pt x="5659" y="1895"/>
                </a:lnTo>
                <a:lnTo>
                  <a:pt x="5671" y="1883"/>
                </a:lnTo>
                <a:close/>
                <a:moveTo>
                  <a:pt x="5701" y="1841"/>
                </a:moveTo>
                <a:lnTo>
                  <a:pt x="5701" y="1841"/>
                </a:lnTo>
                <a:lnTo>
                  <a:pt x="5707" y="1823"/>
                </a:lnTo>
                <a:lnTo>
                  <a:pt x="5737" y="1805"/>
                </a:lnTo>
                <a:lnTo>
                  <a:pt x="5725" y="1811"/>
                </a:lnTo>
                <a:lnTo>
                  <a:pt x="5701" y="1841"/>
                </a:lnTo>
                <a:close/>
                <a:moveTo>
                  <a:pt x="5761" y="1745"/>
                </a:moveTo>
                <a:lnTo>
                  <a:pt x="5767" y="1745"/>
                </a:lnTo>
                <a:lnTo>
                  <a:pt x="5767" y="1763"/>
                </a:lnTo>
                <a:lnTo>
                  <a:pt x="5761" y="1769"/>
                </a:lnTo>
                <a:lnTo>
                  <a:pt x="5761" y="1745"/>
                </a:lnTo>
                <a:close/>
                <a:moveTo>
                  <a:pt x="5761" y="1613"/>
                </a:moveTo>
                <a:lnTo>
                  <a:pt x="5761" y="1613"/>
                </a:lnTo>
                <a:lnTo>
                  <a:pt x="5761" y="1619"/>
                </a:lnTo>
                <a:lnTo>
                  <a:pt x="5761" y="1613"/>
                </a:lnTo>
                <a:close/>
                <a:moveTo>
                  <a:pt x="5761" y="1607"/>
                </a:moveTo>
                <a:lnTo>
                  <a:pt x="5755" y="1601"/>
                </a:lnTo>
                <a:lnTo>
                  <a:pt x="5761" y="1595"/>
                </a:lnTo>
                <a:lnTo>
                  <a:pt x="5761" y="1607"/>
                </a:lnTo>
                <a:lnTo>
                  <a:pt x="5761" y="1607"/>
                </a:lnTo>
                <a:close/>
                <a:moveTo>
                  <a:pt x="5773" y="1554"/>
                </a:moveTo>
                <a:lnTo>
                  <a:pt x="5773" y="1518"/>
                </a:lnTo>
                <a:lnTo>
                  <a:pt x="5785" y="1518"/>
                </a:lnTo>
                <a:lnTo>
                  <a:pt x="5773" y="1554"/>
                </a:lnTo>
                <a:close/>
                <a:moveTo>
                  <a:pt x="5761" y="1572"/>
                </a:moveTo>
                <a:lnTo>
                  <a:pt x="5755" y="1584"/>
                </a:lnTo>
                <a:lnTo>
                  <a:pt x="5755" y="1584"/>
                </a:lnTo>
                <a:lnTo>
                  <a:pt x="5749" y="1512"/>
                </a:lnTo>
                <a:lnTo>
                  <a:pt x="5761" y="1518"/>
                </a:lnTo>
                <a:lnTo>
                  <a:pt x="5761" y="1572"/>
                </a:lnTo>
                <a:close/>
                <a:moveTo>
                  <a:pt x="5695" y="1578"/>
                </a:moveTo>
                <a:lnTo>
                  <a:pt x="5683" y="1578"/>
                </a:lnTo>
                <a:lnTo>
                  <a:pt x="5683" y="1506"/>
                </a:lnTo>
                <a:lnTo>
                  <a:pt x="5725" y="1512"/>
                </a:lnTo>
                <a:lnTo>
                  <a:pt x="5695" y="1578"/>
                </a:lnTo>
                <a:close/>
                <a:moveTo>
                  <a:pt x="5677" y="1578"/>
                </a:moveTo>
                <a:lnTo>
                  <a:pt x="5654" y="1572"/>
                </a:lnTo>
                <a:lnTo>
                  <a:pt x="5648" y="1554"/>
                </a:lnTo>
                <a:lnTo>
                  <a:pt x="5659" y="1500"/>
                </a:lnTo>
                <a:lnTo>
                  <a:pt x="5677" y="1506"/>
                </a:lnTo>
                <a:lnTo>
                  <a:pt x="5677" y="1578"/>
                </a:lnTo>
                <a:close/>
                <a:moveTo>
                  <a:pt x="5642" y="1536"/>
                </a:moveTo>
                <a:lnTo>
                  <a:pt x="5636" y="1500"/>
                </a:lnTo>
                <a:lnTo>
                  <a:pt x="5654" y="1500"/>
                </a:lnTo>
                <a:lnTo>
                  <a:pt x="5642" y="1536"/>
                </a:lnTo>
                <a:close/>
                <a:moveTo>
                  <a:pt x="5636" y="1548"/>
                </a:moveTo>
                <a:lnTo>
                  <a:pt x="5630" y="1572"/>
                </a:lnTo>
                <a:lnTo>
                  <a:pt x="5594" y="1572"/>
                </a:lnTo>
                <a:lnTo>
                  <a:pt x="5582" y="1488"/>
                </a:lnTo>
                <a:lnTo>
                  <a:pt x="5630" y="1494"/>
                </a:lnTo>
                <a:lnTo>
                  <a:pt x="5636" y="1548"/>
                </a:lnTo>
                <a:close/>
                <a:moveTo>
                  <a:pt x="5582" y="1572"/>
                </a:moveTo>
                <a:lnTo>
                  <a:pt x="5564" y="1566"/>
                </a:lnTo>
                <a:lnTo>
                  <a:pt x="5576" y="1506"/>
                </a:lnTo>
                <a:lnTo>
                  <a:pt x="5582" y="1572"/>
                </a:lnTo>
                <a:close/>
                <a:moveTo>
                  <a:pt x="5588" y="1578"/>
                </a:moveTo>
                <a:lnTo>
                  <a:pt x="5588" y="1595"/>
                </a:lnTo>
                <a:lnTo>
                  <a:pt x="5558" y="1595"/>
                </a:lnTo>
                <a:lnTo>
                  <a:pt x="5558" y="1578"/>
                </a:lnTo>
                <a:lnTo>
                  <a:pt x="5588" y="1578"/>
                </a:lnTo>
                <a:close/>
                <a:moveTo>
                  <a:pt x="5546" y="1589"/>
                </a:moveTo>
                <a:lnTo>
                  <a:pt x="5540" y="1589"/>
                </a:lnTo>
                <a:lnTo>
                  <a:pt x="5534" y="1578"/>
                </a:lnTo>
                <a:lnTo>
                  <a:pt x="5552" y="1578"/>
                </a:lnTo>
                <a:lnTo>
                  <a:pt x="5546" y="1589"/>
                </a:lnTo>
                <a:close/>
                <a:moveTo>
                  <a:pt x="5546" y="1601"/>
                </a:moveTo>
                <a:lnTo>
                  <a:pt x="5546" y="1607"/>
                </a:lnTo>
                <a:lnTo>
                  <a:pt x="5540" y="1601"/>
                </a:lnTo>
                <a:lnTo>
                  <a:pt x="5546" y="1601"/>
                </a:lnTo>
                <a:close/>
                <a:moveTo>
                  <a:pt x="5540" y="1625"/>
                </a:moveTo>
                <a:lnTo>
                  <a:pt x="5522" y="1697"/>
                </a:lnTo>
                <a:lnTo>
                  <a:pt x="5516" y="1697"/>
                </a:lnTo>
                <a:lnTo>
                  <a:pt x="5498" y="1595"/>
                </a:lnTo>
                <a:lnTo>
                  <a:pt x="5534" y="1601"/>
                </a:lnTo>
                <a:lnTo>
                  <a:pt x="5540" y="1625"/>
                </a:lnTo>
                <a:close/>
                <a:moveTo>
                  <a:pt x="5480" y="1805"/>
                </a:moveTo>
                <a:lnTo>
                  <a:pt x="5438" y="1811"/>
                </a:lnTo>
                <a:lnTo>
                  <a:pt x="5456" y="1727"/>
                </a:lnTo>
                <a:lnTo>
                  <a:pt x="5480" y="1805"/>
                </a:lnTo>
                <a:close/>
                <a:moveTo>
                  <a:pt x="5486" y="1817"/>
                </a:moveTo>
                <a:lnTo>
                  <a:pt x="5492" y="1829"/>
                </a:lnTo>
                <a:lnTo>
                  <a:pt x="5474" y="1907"/>
                </a:lnTo>
                <a:lnTo>
                  <a:pt x="5426" y="1913"/>
                </a:lnTo>
                <a:lnTo>
                  <a:pt x="5438" y="1817"/>
                </a:lnTo>
                <a:lnTo>
                  <a:pt x="5486" y="1817"/>
                </a:lnTo>
                <a:close/>
                <a:moveTo>
                  <a:pt x="5414" y="1913"/>
                </a:moveTo>
                <a:lnTo>
                  <a:pt x="5414" y="1913"/>
                </a:lnTo>
                <a:lnTo>
                  <a:pt x="5378" y="1823"/>
                </a:lnTo>
                <a:lnTo>
                  <a:pt x="5432" y="1817"/>
                </a:lnTo>
                <a:lnTo>
                  <a:pt x="5414" y="1913"/>
                </a:lnTo>
                <a:close/>
                <a:moveTo>
                  <a:pt x="5408" y="1913"/>
                </a:moveTo>
                <a:lnTo>
                  <a:pt x="5354" y="1925"/>
                </a:lnTo>
                <a:lnTo>
                  <a:pt x="5360" y="1823"/>
                </a:lnTo>
                <a:lnTo>
                  <a:pt x="5366" y="1823"/>
                </a:lnTo>
                <a:lnTo>
                  <a:pt x="5408" y="1913"/>
                </a:lnTo>
                <a:close/>
                <a:moveTo>
                  <a:pt x="5354" y="1829"/>
                </a:moveTo>
                <a:lnTo>
                  <a:pt x="5348" y="1925"/>
                </a:lnTo>
                <a:lnTo>
                  <a:pt x="5294" y="1931"/>
                </a:lnTo>
                <a:lnTo>
                  <a:pt x="5282" y="1907"/>
                </a:lnTo>
                <a:lnTo>
                  <a:pt x="5282" y="1895"/>
                </a:lnTo>
                <a:lnTo>
                  <a:pt x="5330" y="1829"/>
                </a:lnTo>
                <a:lnTo>
                  <a:pt x="5354" y="1829"/>
                </a:lnTo>
                <a:close/>
                <a:moveTo>
                  <a:pt x="5282" y="1877"/>
                </a:moveTo>
                <a:lnTo>
                  <a:pt x="5282" y="1835"/>
                </a:lnTo>
                <a:lnTo>
                  <a:pt x="5318" y="1829"/>
                </a:lnTo>
                <a:lnTo>
                  <a:pt x="5282" y="1877"/>
                </a:lnTo>
                <a:close/>
                <a:moveTo>
                  <a:pt x="5276" y="1889"/>
                </a:moveTo>
                <a:lnTo>
                  <a:pt x="5258" y="1859"/>
                </a:lnTo>
                <a:lnTo>
                  <a:pt x="5276" y="1841"/>
                </a:lnTo>
                <a:lnTo>
                  <a:pt x="5276" y="1889"/>
                </a:lnTo>
                <a:close/>
                <a:moveTo>
                  <a:pt x="5270" y="1895"/>
                </a:moveTo>
                <a:lnTo>
                  <a:pt x="5234" y="1943"/>
                </a:lnTo>
                <a:lnTo>
                  <a:pt x="5204" y="1949"/>
                </a:lnTo>
                <a:lnTo>
                  <a:pt x="5204" y="1925"/>
                </a:lnTo>
                <a:lnTo>
                  <a:pt x="5252" y="1865"/>
                </a:lnTo>
                <a:lnTo>
                  <a:pt x="5270" y="1895"/>
                </a:lnTo>
                <a:close/>
                <a:moveTo>
                  <a:pt x="5198" y="1949"/>
                </a:moveTo>
                <a:lnTo>
                  <a:pt x="5180" y="1949"/>
                </a:lnTo>
                <a:lnTo>
                  <a:pt x="5198" y="1937"/>
                </a:lnTo>
                <a:lnTo>
                  <a:pt x="5198" y="1949"/>
                </a:lnTo>
                <a:close/>
                <a:moveTo>
                  <a:pt x="5174" y="1961"/>
                </a:moveTo>
                <a:lnTo>
                  <a:pt x="5198" y="2003"/>
                </a:lnTo>
                <a:lnTo>
                  <a:pt x="5138" y="2081"/>
                </a:lnTo>
                <a:lnTo>
                  <a:pt x="5132" y="2081"/>
                </a:lnTo>
                <a:lnTo>
                  <a:pt x="5126" y="2021"/>
                </a:lnTo>
                <a:lnTo>
                  <a:pt x="5174" y="1961"/>
                </a:lnTo>
                <a:close/>
                <a:moveTo>
                  <a:pt x="5126" y="2009"/>
                </a:moveTo>
                <a:lnTo>
                  <a:pt x="5120" y="1973"/>
                </a:lnTo>
                <a:lnTo>
                  <a:pt x="5162" y="1961"/>
                </a:lnTo>
                <a:lnTo>
                  <a:pt x="5126" y="2009"/>
                </a:lnTo>
                <a:close/>
                <a:moveTo>
                  <a:pt x="5126" y="2087"/>
                </a:moveTo>
                <a:lnTo>
                  <a:pt x="5114" y="2087"/>
                </a:lnTo>
                <a:lnTo>
                  <a:pt x="5090" y="2063"/>
                </a:lnTo>
                <a:lnTo>
                  <a:pt x="5120" y="2033"/>
                </a:lnTo>
                <a:lnTo>
                  <a:pt x="5126" y="2087"/>
                </a:lnTo>
                <a:close/>
                <a:moveTo>
                  <a:pt x="5102" y="2087"/>
                </a:moveTo>
                <a:lnTo>
                  <a:pt x="5060" y="2099"/>
                </a:lnTo>
                <a:lnTo>
                  <a:pt x="5084" y="2069"/>
                </a:lnTo>
                <a:lnTo>
                  <a:pt x="5102" y="2087"/>
                </a:lnTo>
                <a:close/>
                <a:moveTo>
                  <a:pt x="5048" y="2105"/>
                </a:moveTo>
                <a:lnTo>
                  <a:pt x="4970" y="2123"/>
                </a:lnTo>
                <a:lnTo>
                  <a:pt x="4958" y="2105"/>
                </a:lnTo>
                <a:lnTo>
                  <a:pt x="5048" y="2015"/>
                </a:lnTo>
                <a:lnTo>
                  <a:pt x="5084" y="2063"/>
                </a:lnTo>
                <a:lnTo>
                  <a:pt x="5048" y="2105"/>
                </a:lnTo>
                <a:close/>
                <a:moveTo>
                  <a:pt x="4958" y="2123"/>
                </a:moveTo>
                <a:lnTo>
                  <a:pt x="4934" y="2129"/>
                </a:lnTo>
                <a:lnTo>
                  <a:pt x="4952" y="2111"/>
                </a:lnTo>
                <a:lnTo>
                  <a:pt x="4958" y="2123"/>
                </a:lnTo>
                <a:close/>
                <a:moveTo>
                  <a:pt x="4922" y="2135"/>
                </a:moveTo>
                <a:lnTo>
                  <a:pt x="4808" y="2159"/>
                </a:lnTo>
                <a:lnTo>
                  <a:pt x="4796" y="2141"/>
                </a:lnTo>
                <a:lnTo>
                  <a:pt x="4898" y="2051"/>
                </a:lnTo>
                <a:lnTo>
                  <a:pt x="4946" y="2105"/>
                </a:lnTo>
                <a:lnTo>
                  <a:pt x="4922" y="2135"/>
                </a:lnTo>
                <a:close/>
                <a:moveTo>
                  <a:pt x="4802" y="2159"/>
                </a:moveTo>
                <a:lnTo>
                  <a:pt x="4760" y="2171"/>
                </a:lnTo>
                <a:lnTo>
                  <a:pt x="4784" y="2147"/>
                </a:lnTo>
                <a:lnTo>
                  <a:pt x="4802" y="2159"/>
                </a:lnTo>
                <a:close/>
                <a:moveTo>
                  <a:pt x="4808" y="2171"/>
                </a:moveTo>
                <a:lnTo>
                  <a:pt x="4850" y="2213"/>
                </a:lnTo>
                <a:lnTo>
                  <a:pt x="4754" y="2309"/>
                </a:lnTo>
                <a:lnTo>
                  <a:pt x="4682" y="2249"/>
                </a:lnTo>
                <a:lnTo>
                  <a:pt x="4748" y="2183"/>
                </a:lnTo>
                <a:lnTo>
                  <a:pt x="4808" y="2171"/>
                </a:lnTo>
                <a:close/>
                <a:moveTo>
                  <a:pt x="4670" y="2243"/>
                </a:moveTo>
                <a:lnTo>
                  <a:pt x="4634" y="2207"/>
                </a:lnTo>
                <a:lnTo>
                  <a:pt x="4730" y="2189"/>
                </a:lnTo>
                <a:lnTo>
                  <a:pt x="4670" y="2243"/>
                </a:lnTo>
                <a:close/>
                <a:moveTo>
                  <a:pt x="4664" y="2249"/>
                </a:moveTo>
                <a:lnTo>
                  <a:pt x="4550" y="2357"/>
                </a:lnTo>
                <a:lnTo>
                  <a:pt x="4466" y="2297"/>
                </a:lnTo>
                <a:lnTo>
                  <a:pt x="4472" y="2261"/>
                </a:lnTo>
                <a:lnTo>
                  <a:pt x="4496" y="2243"/>
                </a:lnTo>
                <a:lnTo>
                  <a:pt x="4628" y="2213"/>
                </a:lnTo>
                <a:lnTo>
                  <a:pt x="4664" y="2249"/>
                </a:lnTo>
                <a:close/>
                <a:moveTo>
                  <a:pt x="4472" y="2249"/>
                </a:moveTo>
                <a:lnTo>
                  <a:pt x="4472" y="2249"/>
                </a:lnTo>
                <a:lnTo>
                  <a:pt x="4478" y="2249"/>
                </a:lnTo>
                <a:lnTo>
                  <a:pt x="4472" y="2249"/>
                </a:lnTo>
                <a:close/>
                <a:moveTo>
                  <a:pt x="4466" y="2255"/>
                </a:moveTo>
                <a:lnTo>
                  <a:pt x="4442" y="2273"/>
                </a:lnTo>
                <a:lnTo>
                  <a:pt x="4430" y="2267"/>
                </a:lnTo>
                <a:lnTo>
                  <a:pt x="4430" y="2261"/>
                </a:lnTo>
                <a:lnTo>
                  <a:pt x="4466" y="2249"/>
                </a:lnTo>
                <a:lnTo>
                  <a:pt x="4466" y="2255"/>
                </a:lnTo>
                <a:close/>
                <a:moveTo>
                  <a:pt x="4371" y="2333"/>
                </a:moveTo>
                <a:lnTo>
                  <a:pt x="4311" y="2375"/>
                </a:lnTo>
                <a:lnTo>
                  <a:pt x="4305" y="2291"/>
                </a:lnTo>
                <a:lnTo>
                  <a:pt x="4371" y="2273"/>
                </a:lnTo>
                <a:lnTo>
                  <a:pt x="4371" y="2333"/>
                </a:lnTo>
                <a:close/>
                <a:moveTo>
                  <a:pt x="4305" y="2387"/>
                </a:moveTo>
                <a:lnTo>
                  <a:pt x="4299" y="2387"/>
                </a:lnTo>
                <a:lnTo>
                  <a:pt x="4233" y="2351"/>
                </a:lnTo>
                <a:lnTo>
                  <a:pt x="4227" y="2309"/>
                </a:lnTo>
                <a:lnTo>
                  <a:pt x="4299" y="2291"/>
                </a:lnTo>
                <a:lnTo>
                  <a:pt x="4305" y="2387"/>
                </a:lnTo>
                <a:close/>
                <a:moveTo>
                  <a:pt x="4227" y="2345"/>
                </a:moveTo>
                <a:lnTo>
                  <a:pt x="4185" y="2315"/>
                </a:lnTo>
                <a:lnTo>
                  <a:pt x="4221" y="2309"/>
                </a:lnTo>
                <a:lnTo>
                  <a:pt x="4227" y="2345"/>
                </a:lnTo>
                <a:close/>
                <a:moveTo>
                  <a:pt x="4227" y="2357"/>
                </a:moveTo>
                <a:lnTo>
                  <a:pt x="4239" y="2435"/>
                </a:lnTo>
                <a:lnTo>
                  <a:pt x="4233" y="2435"/>
                </a:lnTo>
                <a:lnTo>
                  <a:pt x="4143" y="2369"/>
                </a:lnTo>
                <a:lnTo>
                  <a:pt x="4137" y="2327"/>
                </a:lnTo>
                <a:lnTo>
                  <a:pt x="4173" y="2321"/>
                </a:lnTo>
                <a:lnTo>
                  <a:pt x="4227" y="2357"/>
                </a:lnTo>
                <a:close/>
                <a:moveTo>
                  <a:pt x="4089" y="2339"/>
                </a:moveTo>
                <a:lnTo>
                  <a:pt x="4041" y="2375"/>
                </a:lnTo>
                <a:lnTo>
                  <a:pt x="4035" y="2351"/>
                </a:lnTo>
                <a:lnTo>
                  <a:pt x="4089" y="2339"/>
                </a:lnTo>
                <a:close/>
                <a:moveTo>
                  <a:pt x="4029" y="2345"/>
                </a:moveTo>
                <a:lnTo>
                  <a:pt x="4011" y="2285"/>
                </a:lnTo>
                <a:lnTo>
                  <a:pt x="4083" y="2333"/>
                </a:lnTo>
                <a:lnTo>
                  <a:pt x="4029" y="2345"/>
                </a:lnTo>
                <a:close/>
                <a:moveTo>
                  <a:pt x="4035" y="2381"/>
                </a:moveTo>
                <a:lnTo>
                  <a:pt x="3963" y="2429"/>
                </a:lnTo>
                <a:lnTo>
                  <a:pt x="3921" y="2405"/>
                </a:lnTo>
                <a:lnTo>
                  <a:pt x="3909" y="2381"/>
                </a:lnTo>
                <a:lnTo>
                  <a:pt x="4023" y="2357"/>
                </a:lnTo>
                <a:lnTo>
                  <a:pt x="4035" y="2381"/>
                </a:lnTo>
                <a:close/>
                <a:moveTo>
                  <a:pt x="3909" y="2399"/>
                </a:moveTo>
                <a:lnTo>
                  <a:pt x="3891" y="2387"/>
                </a:lnTo>
                <a:lnTo>
                  <a:pt x="3903" y="2387"/>
                </a:lnTo>
                <a:lnTo>
                  <a:pt x="3909" y="2399"/>
                </a:lnTo>
                <a:close/>
                <a:moveTo>
                  <a:pt x="3909" y="2411"/>
                </a:moveTo>
                <a:lnTo>
                  <a:pt x="3927" y="2447"/>
                </a:lnTo>
                <a:lnTo>
                  <a:pt x="3909" y="2459"/>
                </a:lnTo>
                <a:lnTo>
                  <a:pt x="3819" y="2405"/>
                </a:lnTo>
                <a:lnTo>
                  <a:pt x="3879" y="2393"/>
                </a:lnTo>
                <a:lnTo>
                  <a:pt x="3909" y="2411"/>
                </a:lnTo>
                <a:close/>
                <a:moveTo>
                  <a:pt x="3813" y="2525"/>
                </a:moveTo>
                <a:lnTo>
                  <a:pt x="3705" y="2597"/>
                </a:lnTo>
                <a:lnTo>
                  <a:pt x="3699" y="2591"/>
                </a:lnTo>
                <a:lnTo>
                  <a:pt x="3621" y="2453"/>
                </a:lnTo>
                <a:lnTo>
                  <a:pt x="3765" y="2417"/>
                </a:lnTo>
                <a:lnTo>
                  <a:pt x="3813" y="2525"/>
                </a:lnTo>
                <a:close/>
                <a:moveTo>
                  <a:pt x="3705" y="2609"/>
                </a:moveTo>
                <a:lnTo>
                  <a:pt x="3765" y="2639"/>
                </a:lnTo>
                <a:lnTo>
                  <a:pt x="3729" y="2651"/>
                </a:lnTo>
                <a:lnTo>
                  <a:pt x="3705" y="2609"/>
                </a:lnTo>
                <a:lnTo>
                  <a:pt x="3705" y="2609"/>
                </a:lnTo>
                <a:close/>
                <a:moveTo>
                  <a:pt x="3777" y="2645"/>
                </a:moveTo>
                <a:lnTo>
                  <a:pt x="3891" y="2711"/>
                </a:lnTo>
                <a:lnTo>
                  <a:pt x="3801" y="2777"/>
                </a:lnTo>
                <a:lnTo>
                  <a:pt x="3735" y="2663"/>
                </a:lnTo>
                <a:lnTo>
                  <a:pt x="3777" y="2645"/>
                </a:lnTo>
                <a:close/>
                <a:moveTo>
                  <a:pt x="3795" y="2783"/>
                </a:moveTo>
                <a:lnTo>
                  <a:pt x="3711" y="2855"/>
                </a:lnTo>
                <a:lnTo>
                  <a:pt x="3675" y="2837"/>
                </a:lnTo>
                <a:lnTo>
                  <a:pt x="3591" y="2705"/>
                </a:lnTo>
                <a:lnTo>
                  <a:pt x="3729" y="2663"/>
                </a:lnTo>
                <a:lnTo>
                  <a:pt x="3795" y="2783"/>
                </a:lnTo>
                <a:close/>
                <a:moveTo>
                  <a:pt x="3699" y="2861"/>
                </a:moveTo>
                <a:lnTo>
                  <a:pt x="3693" y="2867"/>
                </a:lnTo>
                <a:lnTo>
                  <a:pt x="3687" y="2849"/>
                </a:lnTo>
                <a:lnTo>
                  <a:pt x="3699" y="2861"/>
                </a:lnTo>
                <a:close/>
                <a:moveTo>
                  <a:pt x="3759" y="2885"/>
                </a:moveTo>
                <a:lnTo>
                  <a:pt x="3879" y="2939"/>
                </a:lnTo>
                <a:lnTo>
                  <a:pt x="3891" y="2957"/>
                </a:lnTo>
                <a:lnTo>
                  <a:pt x="3807" y="3035"/>
                </a:lnTo>
                <a:lnTo>
                  <a:pt x="3717" y="2897"/>
                </a:lnTo>
                <a:lnTo>
                  <a:pt x="3759" y="2885"/>
                </a:lnTo>
                <a:close/>
                <a:moveTo>
                  <a:pt x="3897" y="2963"/>
                </a:moveTo>
                <a:lnTo>
                  <a:pt x="3933" y="3035"/>
                </a:lnTo>
                <a:lnTo>
                  <a:pt x="3837" y="3083"/>
                </a:lnTo>
                <a:lnTo>
                  <a:pt x="3813" y="3041"/>
                </a:lnTo>
                <a:lnTo>
                  <a:pt x="3897" y="2963"/>
                </a:lnTo>
                <a:close/>
                <a:moveTo>
                  <a:pt x="3903" y="2957"/>
                </a:moveTo>
                <a:lnTo>
                  <a:pt x="3909" y="2951"/>
                </a:lnTo>
                <a:lnTo>
                  <a:pt x="4011" y="2999"/>
                </a:lnTo>
                <a:lnTo>
                  <a:pt x="3945" y="3029"/>
                </a:lnTo>
                <a:lnTo>
                  <a:pt x="3903" y="2957"/>
                </a:lnTo>
                <a:close/>
                <a:moveTo>
                  <a:pt x="4023" y="2999"/>
                </a:moveTo>
                <a:lnTo>
                  <a:pt x="4047" y="3011"/>
                </a:lnTo>
                <a:lnTo>
                  <a:pt x="4059" y="3041"/>
                </a:lnTo>
                <a:lnTo>
                  <a:pt x="3993" y="3119"/>
                </a:lnTo>
                <a:lnTo>
                  <a:pt x="3945" y="3035"/>
                </a:lnTo>
                <a:lnTo>
                  <a:pt x="4023" y="2999"/>
                </a:lnTo>
                <a:close/>
                <a:moveTo>
                  <a:pt x="4065" y="3053"/>
                </a:moveTo>
                <a:lnTo>
                  <a:pt x="4113" y="3155"/>
                </a:lnTo>
                <a:lnTo>
                  <a:pt x="4035" y="3197"/>
                </a:lnTo>
                <a:lnTo>
                  <a:pt x="3993" y="3125"/>
                </a:lnTo>
                <a:lnTo>
                  <a:pt x="4065" y="3053"/>
                </a:lnTo>
                <a:close/>
                <a:moveTo>
                  <a:pt x="4071" y="3047"/>
                </a:moveTo>
                <a:lnTo>
                  <a:pt x="4083" y="3029"/>
                </a:lnTo>
                <a:lnTo>
                  <a:pt x="4161" y="3065"/>
                </a:lnTo>
                <a:lnTo>
                  <a:pt x="4179" y="3113"/>
                </a:lnTo>
                <a:lnTo>
                  <a:pt x="4119" y="3149"/>
                </a:lnTo>
                <a:lnTo>
                  <a:pt x="4071" y="3047"/>
                </a:lnTo>
                <a:close/>
                <a:moveTo>
                  <a:pt x="4185" y="3125"/>
                </a:moveTo>
                <a:lnTo>
                  <a:pt x="4197" y="3149"/>
                </a:lnTo>
                <a:lnTo>
                  <a:pt x="4149" y="3209"/>
                </a:lnTo>
                <a:lnTo>
                  <a:pt x="4125" y="3161"/>
                </a:lnTo>
                <a:lnTo>
                  <a:pt x="4185" y="3125"/>
                </a:lnTo>
                <a:close/>
                <a:moveTo>
                  <a:pt x="4239" y="3299"/>
                </a:moveTo>
                <a:lnTo>
                  <a:pt x="4203" y="3329"/>
                </a:lnTo>
                <a:lnTo>
                  <a:pt x="4179" y="3281"/>
                </a:lnTo>
                <a:lnTo>
                  <a:pt x="4239" y="3299"/>
                </a:lnTo>
                <a:close/>
                <a:moveTo>
                  <a:pt x="4251" y="3305"/>
                </a:moveTo>
                <a:lnTo>
                  <a:pt x="4257" y="3305"/>
                </a:lnTo>
                <a:lnTo>
                  <a:pt x="4263" y="3329"/>
                </a:lnTo>
                <a:lnTo>
                  <a:pt x="4227" y="3383"/>
                </a:lnTo>
                <a:lnTo>
                  <a:pt x="4209" y="3335"/>
                </a:lnTo>
                <a:lnTo>
                  <a:pt x="4251" y="3305"/>
                </a:lnTo>
                <a:close/>
                <a:moveTo>
                  <a:pt x="4269" y="3311"/>
                </a:moveTo>
                <a:lnTo>
                  <a:pt x="4275" y="3317"/>
                </a:lnTo>
                <a:lnTo>
                  <a:pt x="4269" y="3323"/>
                </a:lnTo>
                <a:lnTo>
                  <a:pt x="4269" y="3311"/>
                </a:lnTo>
                <a:close/>
                <a:moveTo>
                  <a:pt x="4287" y="3317"/>
                </a:moveTo>
                <a:lnTo>
                  <a:pt x="4323" y="3329"/>
                </a:lnTo>
                <a:lnTo>
                  <a:pt x="4287" y="3359"/>
                </a:lnTo>
                <a:lnTo>
                  <a:pt x="4275" y="3335"/>
                </a:lnTo>
                <a:lnTo>
                  <a:pt x="4287" y="3317"/>
                </a:lnTo>
                <a:close/>
                <a:moveTo>
                  <a:pt x="4347" y="3317"/>
                </a:moveTo>
                <a:lnTo>
                  <a:pt x="4353" y="3335"/>
                </a:lnTo>
                <a:lnTo>
                  <a:pt x="4341" y="3329"/>
                </a:lnTo>
                <a:lnTo>
                  <a:pt x="4347" y="3317"/>
                </a:lnTo>
                <a:close/>
                <a:moveTo>
                  <a:pt x="4359" y="3311"/>
                </a:moveTo>
                <a:lnTo>
                  <a:pt x="4365" y="3299"/>
                </a:lnTo>
                <a:lnTo>
                  <a:pt x="4371" y="3341"/>
                </a:lnTo>
                <a:lnTo>
                  <a:pt x="4365" y="3335"/>
                </a:lnTo>
                <a:lnTo>
                  <a:pt x="4359" y="3311"/>
                </a:lnTo>
                <a:close/>
                <a:moveTo>
                  <a:pt x="4377" y="3347"/>
                </a:moveTo>
                <a:lnTo>
                  <a:pt x="4383" y="3395"/>
                </a:lnTo>
                <a:lnTo>
                  <a:pt x="4383" y="3413"/>
                </a:lnTo>
                <a:lnTo>
                  <a:pt x="4383" y="3413"/>
                </a:lnTo>
                <a:lnTo>
                  <a:pt x="4383" y="3413"/>
                </a:lnTo>
                <a:lnTo>
                  <a:pt x="4383" y="3419"/>
                </a:lnTo>
                <a:lnTo>
                  <a:pt x="4365" y="3347"/>
                </a:lnTo>
                <a:lnTo>
                  <a:pt x="4377" y="3347"/>
                </a:lnTo>
                <a:close/>
                <a:moveTo>
                  <a:pt x="4383" y="3425"/>
                </a:moveTo>
                <a:lnTo>
                  <a:pt x="4395" y="3473"/>
                </a:lnTo>
                <a:lnTo>
                  <a:pt x="4383" y="3425"/>
                </a:lnTo>
                <a:lnTo>
                  <a:pt x="4383" y="3425"/>
                </a:lnTo>
                <a:close/>
                <a:moveTo>
                  <a:pt x="4418" y="3581"/>
                </a:moveTo>
                <a:lnTo>
                  <a:pt x="4412" y="3551"/>
                </a:lnTo>
                <a:lnTo>
                  <a:pt x="4478" y="3569"/>
                </a:lnTo>
                <a:lnTo>
                  <a:pt x="4454" y="3593"/>
                </a:lnTo>
                <a:lnTo>
                  <a:pt x="4418" y="3581"/>
                </a:lnTo>
                <a:close/>
                <a:moveTo>
                  <a:pt x="4448" y="3599"/>
                </a:moveTo>
                <a:lnTo>
                  <a:pt x="4424" y="3617"/>
                </a:lnTo>
                <a:lnTo>
                  <a:pt x="4418" y="3593"/>
                </a:lnTo>
                <a:lnTo>
                  <a:pt x="4448" y="3599"/>
                </a:lnTo>
                <a:close/>
                <a:moveTo>
                  <a:pt x="4490" y="3569"/>
                </a:moveTo>
                <a:lnTo>
                  <a:pt x="4538" y="3581"/>
                </a:lnTo>
                <a:lnTo>
                  <a:pt x="4544" y="3611"/>
                </a:lnTo>
                <a:lnTo>
                  <a:pt x="4538" y="3617"/>
                </a:lnTo>
                <a:lnTo>
                  <a:pt x="4460" y="3593"/>
                </a:lnTo>
                <a:lnTo>
                  <a:pt x="4490" y="3569"/>
                </a:lnTo>
                <a:close/>
                <a:moveTo>
                  <a:pt x="4550" y="3617"/>
                </a:moveTo>
                <a:lnTo>
                  <a:pt x="4568" y="3593"/>
                </a:lnTo>
                <a:lnTo>
                  <a:pt x="4574" y="3593"/>
                </a:lnTo>
                <a:lnTo>
                  <a:pt x="4586" y="3635"/>
                </a:lnTo>
                <a:lnTo>
                  <a:pt x="4556" y="3623"/>
                </a:lnTo>
                <a:lnTo>
                  <a:pt x="4550" y="3617"/>
                </a:lnTo>
                <a:close/>
                <a:moveTo>
                  <a:pt x="4586" y="3641"/>
                </a:moveTo>
                <a:lnTo>
                  <a:pt x="4598" y="3671"/>
                </a:lnTo>
                <a:lnTo>
                  <a:pt x="4568" y="3701"/>
                </a:lnTo>
                <a:lnTo>
                  <a:pt x="4556" y="3635"/>
                </a:lnTo>
                <a:lnTo>
                  <a:pt x="4586" y="3641"/>
                </a:lnTo>
                <a:close/>
                <a:moveTo>
                  <a:pt x="4598" y="3647"/>
                </a:moveTo>
                <a:lnTo>
                  <a:pt x="4610" y="3653"/>
                </a:lnTo>
                <a:lnTo>
                  <a:pt x="4616" y="3653"/>
                </a:lnTo>
                <a:lnTo>
                  <a:pt x="4604" y="3665"/>
                </a:lnTo>
                <a:lnTo>
                  <a:pt x="4598" y="3647"/>
                </a:lnTo>
                <a:close/>
                <a:moveTo>
                  <a:pt x="4616" y="3665"/>
                </a:moveTo>
                <a:lnTo>
                  <a:pt x="4622" y="3665"/>
                </a:lnTo>
                <a:lnTo>
                  <a:pt x="4652" y="3743"/>
                </a:lnTo>
                <a:lnTo>
                  <a:pt x="4634" y="3767"/>
                </a:lnTo>
                <a:lnTo>
                  <a:pt x="4604" y="3677"/>
                </a:lnTo>
                <a:lnTo>
                  <a:pt x="4616" y="3665"/>
                </a:lnTo>
                <a:close/>
                <a:moveTo>
                  <a:pt x="4652" y="3755"/>
                </a:moveTo>
                <a:lnTo>
                  <a:pt x="4658" y="3773"/>
                </a:lnTo>
                <a:lnTo>
                  <a:pt x="4640" y="3767"/>
                </a:lnTo>
                <a:lnTo>
                  <a:pt x="4652" y="3755"/>
                </a:lnTo>
                <a:close/>
                <a:moveTo>
                  <a:pt x="4658" y="3743"/>
                </a:moveTo>
                <a:lnTo>
                  <a:pt x="4664" y="3737"/>
                </a:lnTo>
                <a:lnTo>
                  <a:pt x="4682" y="3773"/>
                </a:lnTo>
                <a:lnTo>
                  <a:pt x="4682" y="3773"/>
                </a:lnTo>
                <a:lnTo>
                  <a:pt x="4670" y="3773"/>
                </a:lnTo>
                <a:lnTo>
                  <a:pt x="4658" y="3743"/>
                </a:lnTo>
                <a:close/>
                <a:moveTo>
                  <a:pt x="4682" y="3785"/>
                </a:moveTo>
                <a:lnTo>
                  <a:pt x="4676" y="3791"/>
                </a:lnTo>
                <a:lnTo>
                  <a:pt x="4676" y="3785"/>
                </a:lnTo>
                <a:lnTo>
                  <a:pt x="4682" y="3785"/>
                </a:lnTo>
                <a:close/>
                <a:moveTo>
                  <a:pt x="4682" y="3809"/>
                </a:moveTo>
                <a:lnTo>
                  <a:pt x="4724" y="3857"/>
                </a:lnTo>
                <a:lnTo>
                  <a:pt x="4742" y="3905"/>
                </a:lnTo>
                <a:lnTo>
                  <a:pt x="4730" y="3929"/>
                </a:lnTo>
                <a:lnTo>
                  <a:pt x="4682" y="3809"/>
                </a:lnTo>
                <a:lnTo>
                  <a:pt x="4682" y="3809"/>
                </a:lnTo>
                <a:close/>
                <a:moveTo>
                  <a:pt x="4748" y="3917"/>
                </a:moveTo>
                <a:lnTo>
                  <a:pt x="4766" y="3959"/>
                </a:lnTo>
                <a:lnTo>
                  <a:pt x="4736" y="3953"/>
                </a:lnTo>
                <a:lnTo>
                  <a:pt x="4736" y="3941"/>
                </a:lnTo>
                <a:lnTo>
                  <a:pt x="4748" y="3917"/>
                </a:lnTo>
                <a:close/>
                <a:moveTo>
                  <a:pt x="4766" y="3935"/>
                </a:moveTo>
                <a:lnTo>
                  <a:pt x="4790" y="3959"/>
                </a:lnTo>
                <a:lnTo>
                  <a:pt x="4778" y="3959"/>
                </a:lnTo>
                <a:lnTo>
                  <a:pt x="4766" y="3935"/>
                </a:lnTo>
                <a:close/>
                <a:moveTo>
                  <a:pt x="4766" y="3923"/>
                </a:moveTo>
                <a:lnTo>
                  <a:pt x="4766" y="3917"/>
                </a:lnTo>
                <a:lnTo>
                  <a:pt x="4796" y="3953"/>
                </a:lnTo>
                <a:lnTo>
                  <a:pt x="4766" y="3923"/>
                </a:lnTo>
                <a:close/>
                <a:moveTo>
                  <a:pt x="4892" y="3989"/>
                </a:moveTo>
                <a:lnTo>
                  <a:pt x="4970" y="4001"/>
                </a:lnTo>
                <a:lnTo>
                  <a:pt x="4946" y="4114"/>
                </a:lnTo>
                <a:lnTo>
                  <a:pt x="4934" y="4114"/>
                </a:lnTo>
                <a:lnTo>
                  <a:pt x="4886" y="4061"/>
                </a:lnTo>
                <a:lnTo>
                  <a:pt x="4868" y="4031"/>
                </a:lnTo>
                <a:lnTo>
                  <a:pt x="4892" y="3989"/>
                </a:lnTo>
                <a:close/>
                <a:moveTo>
                  <a:pt x="4946" y="4120"/>
                </a:moveTo>
                <a:lnTo>
                  <a:pt x="4946" y="4120"/>
                </a:lnTo>
                <a:lnTo>
                  <a:pt x="4946" y="4120"/>
                </a:lnTo>
                <a:lnTo>
                  <a:pt x="4946" y="4120"/>
                </a:lnTo>
                <a:close/>
                <a:moveTo>
                  <a:pt x="4952" y="4132"/>
                </a:moveTo>
                <a:lnTo>
                  <a:pt x="4952" y="4126"/>
                </a:lnTo>
                <a:lnTo>
                  <a:pt x="4988" y="4126"/>
                </a:lnTo>
                <a:lnTo>
                  <a:pt x="4982" y="4132"/>
                </a:lnTo>
                <a:lnTo>
                  <a:pt x="4952" y="4132"/>
                </a:lnTo>
                <a:lnTo>
                  <a:pt x="4952" y="4132"/>
                </a:lnTo>
                <a:close/>
                <a:moveTo>
                  <a:pt x="4994" y="4126"/>
                </a:moveTo>
                <a:lnTo>
                  <a:pt x="5060" y="4132"/>
                </a:lnTo>
                <a:lnTo>
                  <a:pt x="5054" y="4138"/>
                </a:lnTo>
                <a:lnTo>
                  <a:pt x="4994" y="4132"/>
                </a:lnTo>
                <a:lnTo>
                  <a:pt x="4994" y="4126"/>
                </a:lnTo>
                <a:close/>
                <a:moveTo>
                  <a:pt x="5066" y="4132"/>
                </a:moveTo>
                <a:lnTo>
                  <a:pt x="5144" y="4138"/>
                </a:lnTo>
                <a:lnTo>
                  <a:pt x="5144" y="4138"/>
                </a:lnTo>
                <a:lnTo>
                  <a:pt x="5066" y="4138"/>
                </a:lnTo>
                <a:lnTo>
                  <a:pt x="5066" y="4132"/>
                </a:lnTo>
                <a:close/>
                <a:moveTo>
                  <a:pt x="5150" y="4138"/>
                </a:moveTo>
                <a:lnTo>
                  <a:pt x="5156" y="4138"/>
                </a:lnTo>
                <a:lnTo>
                  <a:pt x="5156" y="4144"/>
                </a:lnTo>
                <a:lnTo>
                  <a:pt x="5150" y="4144"/>
                </a:lnTo>
                <a:lnTo>
                  <a:pt x="5150" y="4138"/>
                </a:lnTo>
                <a:close/>
                <a:moveTo>
                  <a:pt x="5156" y="4150"/>
                </a:moveTo>
                <a:lnTo>
                  <a:pt x="5144" y="4252"/>
                </a:lnTo>
                <a:lnTo>
                  <a:pt x="5114" y="4252"/>
                </a:lnTo>
                <a:lnTo>
                  <a:pt x="5150" y="4150"/>
                </a:lnTo>
                <a:lnTo>
                  <a:pt x="5156" y="4150"/>
                </a:lnTo>
                <a:close/>
                <a:moveTo>
                  <a:pt x="5144" y="4258"/>
                </a:moveTo>
                <a:lnTo>
                  <a:pt x="5144" y="4282"/>
                </a:lnTo>
                <a:lnTo>
                  <a:pt x="5102" y="4282"/>
                </a:lnTo>
                <a:lnTo>
                  <a:pt x="5108" y="4258"/>
                </a:lnTo>
                <a:lnTo>
                  <a:pt x="5144" y="4258"/>
                </a:lnTo>
                <a:close/>
                <a:moveTo>
                  <a:pt x="5090" y="4282"/>
                </a:moveTo>
                <a:lnTo>
                  <a:pt x="5084" y="4282"/>
                </a:lnTo>
                <a:lnTo>
                  <a:pt x="5066" y="4258"/>
                </a:lnTo>
                <a:lnTo>
                  <a:pt x="5102" y="4258"/>
                </a:lnTo>
                <a:lnTo>
                  <a:pt x="5090" y="4282"/>
                </a:lnTo>
                <a:close/>
                <a:moveTo>
                  <a:pt x="5246" y="4354"/>
                </a:moveTo>
                <a:lnTo>
                  <a:pt x="5246" y="4378"/>
                </a:lnTo>
                <a:lnTo>
                  <a:pt x="5240" y="4378"/>
                </a:lnTo>
                <a:lnTo>
                  <a:pt x="5246" y="4354"/>
                </a:lnTo>
                <a:close/>
                <a:moveTo>
                  <a:pt x="5252" y="4318"/>
                </a:moveTo>
                <a:lnTo>
                  <a:pt x="5258" y="4288"/>
                </a:lnTo>
                <a:lnTo>
                  <a:pt x="5342" y="4288"/>
                </a:lnTo>
                <a:lnTo>
                  <a:pt x="5348" y="4366"/>
                </a:lnTo>
                <a:lnTo>
                  <a:pt x="5252" y="4378"/>
                </a:lnTo>
                <a:lnTo>
                  <a:pt x="5252" y="4318"/>
                </a:lnTo>
                <a:close/>
                <a:moveTo>
                  <a:pt x="5348" y="4288"/>
                </a:moveTo>
                <a:lnTo>
                  <a:pt x="5402" y="4288"/>
                </a:lnTo>
                <a:lnTo>
                  <a:pt x="5384" y="4366"/>
                </a:lnTo>
                <a:lnTo>
                  <a:pt x="5354" y="4366"/>
                </a:lnTo>
                <a:lnTo>
                  <a:pt x="5348" y="4288"/>
                </a:lnTo>
                <a:close/>
                <a:moveTo>
                  <a:pt x="5408" y="4288"/>
                </a:moveTo>
                <a:lnTo>
                  <a:pt x="5426" y="4288"/>
                </a:lnTo>
                <a:lnTo>
                  <a:pt x="5432" y="4360"/>
                </a:lnTo>
                <a:lnTo>
                  <a:pt x="5396" y="4366"/>
                </a:lnTo>
                <a:lnTo>
                  <a:pt x="5408" y="4288"/>
                </a:lnTo>
                <a:close/>
                <a:moveTo>
                  <a:pt x="5438" y="4372"/>
                </a:moveTo>
                <a:lnTo>
                  <a:pt x="5438" y="4402"/>
                </a:lnTo>
                <a:lnTo>
                  <a:pt x="5384" y="4408"/>
                </a:lnTo>
                <a:lnTo>
                  <a:pt x="5390" y="4372"/>
                </a:lnTo>
                <a:lnTo>
                  <a:pt x="5438" y="4372"/>
                </a:lnTo>
                <a:close/>
                <a:moveTo>
                  <a:pt x="5408" y="4414"/>
                </a:moveTo>
                <a:lnTo>
                  <a:pt x="5384" y="4426"/>
                </a:lnTo>
                <a:lnTo>
                  <a:pt x="5384" y="4420"/>
                </a:lnTo>
                <a:lnTo>
                  <a:pt x="5408" y="4414"/>
                </a:lnTo>
                <a:close/>
                <a:moveTo>
                  <a:pt x="5450" y="4402"/>
                </a:moveTo>
                <a:lnTo>
                  <a:pt x="5444" y="4372"/>
                </a:lnTo>
                <a:lnTo>
                  <a:pt x="5522" y="4366"/>
                </a:lnTo>
                <a:lnTo>
                  <a:pt x="5516" y="4384"/>
                </a:lnTo>
                <a:lnTo>
                  <a:pt x="5456" y="4402"/>
                </a:lnTo>
                <a:lnTo>
                  <a:pt x="5450" y="4402"/>
                </a:lnTo>
                <a:close/>
                <a:moveTo>
                  <a:pt x="5516" y="4396"/>
                </a:moveTo>
                <a:lnTo>
                  <a:pt x="5516" y="4396"/>
                </a:lnTo>
                <a:lnTo>
                  <a:pt x="5504" y="4396"/>
                </a:lnTo>
                <a:lnTo>
                  <a:pt x="5516" y="4396"/>
                </a:lnTo>
                <a:close/>
                <a:moveTo>
                  <a:pt x="5528" y="4390"/>
                </a:moveTo>
                <a:lnTo>
                  <a:pt x="5642" y="4360"/>
                </a:lnTo>
                <a:lnTo>
                  <a:pt x="5654" y="4360"/>
                </a:lnTo>
                <a:lnTo>
                  <a:pt x="5654" y="4384"/>
                </a:lnTo>
                <a:lnTo>
                  <a:pt x="5528" y="4396"/>
                </a:lnTo>
                <a:lnTo>
                  <a:pt x="5528" y="4390"/>
                </a:lnTo>
                <a:close/>
                <a:moveTo>
                  <a:pt x="5659" y="4390"/>
                </a:moveTo>
                <a:lnTo>
                  <a:pt x="5773" y="4378"/>
                </a:lnTo>
                <a:lnTo>
                  <a:pt x="5773" y="4432"/>
                </a:lnTo>
                <a:lnTo>
                  <a:pt x="5659" y="4450"/>
                </a:lnTo>
                <a:lnTo>
                  <a:pt x="5659" y="4390"/>
                </a:lnTo>
                <a:close/>
                <a:moveTo>
                  <a:pt x="5659" y="4384"/>
                </a:moveTo>
                <a:lnTo>
                  <a:pt x="5659" y="4354"/>
                </a:lnTo>
                <a:lnTo>
                  <a:pt x="5773" y="4348"/>
                </a:lnTo>
                <a:lnTo>
                  <a:pt x="5773" y="4372"/>
                </a:lnTo>
                <a:lnTo>
                  <a:pt x="5659" y="4384"/>
                </a:lnTo>
                <a:close/>
                <a:moveTo>
                  <a:pt x="5779" y="4348"/>
                </a:moveTo>
                <a:lnTo>
                  <a:pt x="5887" y="4342"/>
                </a:lnTo>
                <a:lnTo>
                  <a:pt x="5887" y="4360"/>
                </a:lnTo>
                <a:lnTo>
                  <a:pt x="5779" y="4372"/>
                </a:lnTo>
                <a:lnTo>
                  <a:pt x="5779" y="4348"/>
                </a:lnTo>
                <a:close/>
                <a:moveTo>
                  <a:pt x="5893" y="4342"/>
                </a:moveTo>
                <a:lnTo>
                  <a:pt x="5953" y="4336"/>
                </a:lnTo>
                <a:lnTo>
                  <a:pt x="5953" y="4354"/>
                </a:lnTo>
                <a:lnTo>
                  <a:pt x="5899" y="4360"/>
                </a:lnTo>
                <a:lnTo>
                  <a:pt x="5893" y="4342"/>
                </a:lnTo>
                <a:close/>
                <a:moveTo>
                  <a:pt x="5953" y="4360"/>
                </a:moveTo>
                <a:lnTo>
                  <a:pt x="5953" y="4366"/>
                </a:lnTo>
                <a:lnTo>
                  <a:pt x="5899" y="4390"/>
                </a:lnTo>
                <a:lnTo>
                  <a:pt x="5899" y="4366"/>
                </a:lnTo>
                <a:lnTo>
                  <a:pt x="5953" y="4360"/>
                </a:lnTo>
                <a:close/>
                <a:moveTo>
                  <a:pt x="5959" y="4360"/>
                </a:moveTo>
                <a:lnTo>
                  <a:pt x="5971" y="4360"/>
                </a:lnTo>
                <a:lnTo>
                  <a:pt x="5959" y="4366"/>
                </a:lnTo>
                <a:lnTo>
                  <a:pt x="5959" y="4360"/>
                </a:lnTo>
                <a:close/>
                <a:moveTo>
                  <a:pt x="6055" y="4336"/>
                </a:moveTo>
                <a:lnTo>
                  <a:pt x="6055" y="4342"/>
                </a:lnTo>
                <a:lnTo>
                  <a:pt x="6037" y="4348"/>
                </a:lnTo>
                <a:lnTo>
                  <a:pt x="6055" y="4336"/>
                </a:lnTo>
                <a:close/>
                <a:moveTo>
                  <a:pt x="6067" y="4336"/>
                </a:moveTo>
                <a:lnTo>
                  <a:pt x="6085" y="4330"/>
                </a:lnTo>
                <a:lnTo>
                  <a:pt x="6157" y="4324"/>
                </a:lnTo>
                <a:lnTo>
                  <a:pt x="6163" y="4330"/>
                </a:lnTo>
                <a:lnTo>
                  <a:pt x="6067" y="4342"/>
                </a:lnTo>
                <a:lnTo>
                  <a:pt x="6067" y="4336"/>
                </a:lnTo>
                <a:close/>
                <a:moveTo>
                  <a:pt x="6163" y="4342"/>
                </a:moveTo>
                <a:lnTo>
                  <a:pt x="6169" y="4372"/>
                </a:lnTo>
                <a:lnTo>
                  <a:pt x="6073" y="4390"/>
                </a:lnTo>
                <a:lnTo>
                  <a:pt x="6067" y="4354"/>
                </a:lnTo>
                <a:lnTo>
                  <a:pt x="6163" y="4342"/>
                </a:lnTo>
                <a:close/>
                <a:moveTo>
                  <a:pt x="6169" y="4384"/>
                </a:moveTo>
                <a:lnTo>
                  <a:pt x="6169" y="4390"/>
                </a:lnTo>
                <a:lnTo>
                  <a:pt x="6079" y="4438"/>
                </a:lnTo>
                <a:lnTo>
                  <a:pt x="6073" y="4396"/>
                </a:lnTo>
                <a:lnTo>
                  <a:pt x="6169" y="4384"/>
                </a:lnTo>
                <a:close/>
                <a:moveTo>
                  <a:pt x="6181" y="4384"/>
                </a:moveTo>
                <a:lnTo>
                  <a:pt x="6199" y="4378"/>
                </a:lnTo>
                <a:lnTo>
                  <a:pt x="6181" y="4390"/>
                </a:lnTo>
                <a:lnTo>
                  <a:pt x="6181" y="4384"/>
                </a:lnTo>
                <a:close/>
                <a:moveTo>
                  <a:pt x="6271" y="4330"/>
                </a:moveTo>
                <a:lnTo>
                  <a:pt x="6313" y="4324"/>
                </a:lnTo>
                <a:lnTo>
                  <a:pt x="6271" y="4342"/>
                </a:lnTo>
                <a:lnTo>
                  <a:pt x="6271" y="4330"/>
                </a:lnTo>
                <a:close/>
                <a:moveTo>
                  <a:pt x="6265" y="4324"/>
                </a:moveTo>
                <a:lnTo>
                  <a:pt x="6265" y="4318"/>
                </a:lnTo>
                <a:lnTo>
                  <a:pt x="6349" y="4312"/>
                </a:lnTo>
                <a:lnTo>
                  <a:pt x="6337" y="4318"/>
                </a:lnTo>
                <a:lnTo>
                  <a:pt x="6265" y="4324"/>
                </a:lnTo>
                <a:close/>
                <a:moveTo>
                  <a:pt x="6373" y="4306"/>
                </a:moveTo>
                <a:lnTo>
                  <a:pt x="6421" y="4306"/>
                </a:lnTo>
                <a:lnTo>
                  <a:pt x="6421" y="4306"/>
                </a:lnTo>
                <a:lnTo>
                  <a:pt x="6361" y="4312"/>
                </a:lnTo>
                <a:lnTo>
                  <a:pt x="6373" y="4306"/>
                </a:lnTo>
                <a:close/>
                <a:moveTo>
                  <a:pt x="6451" y="4306"/>
                </a:moveTo>
                <a:lnTo>
                  <a:pt x="6475" y="4300"/>
                </a:lnTo>
                <a:lnTo>
                  <a:pt x="6451" y="4306"/>
                </a:lnTo>
                <a:lnTo>
                  <a:pt x="6451" y="4306"/>
                </a:lnTo>
                <a:close/>
                <a:moveTo>
                  <a:pt x="6535" y="4306"/>
                </a:moveTo>
                <a:lnTo>
                  <a:pt x="6535" y="4312"/>
                </a:lnTo>
                <a:lnTo>
                  <a:pt x="6523" y="4318"/>
                </a:lnTo>
                <a:lnTo>
                  <a:pt x="6511" y="4306"/>
                </a:lnTo>
                <a:lnTo>
                  <a:pt x="6535" y="4306"/>
                </a:lnTo>
                <a:close/>
                <a:moveTo>
                  <a:pt x="6541" y="4306"/>
                </a:moveTo>
                <a:lnTo>
                  <a:pt x="6547" y="4306"/>
                </a:lnTo>
                <a:lnTo>
                  <a:pt x="6541" y="4306"/>
                </a:lnTo>
                <a:lnTo>
                  <a:pt x="6541" y="4306"/>
                </a:lnTo>
                <a:close/>
                <a:moveTo>
                  <a:pt x="6559" y="4306"/>
                </a:moveTo>
                <a:lnTo>
                  <a:pt x="6577" y="4318"/>
                </a:lnTo>
                <a:lnTo>
                  <a:pt x="6553" y="4318"/>
                </a:lnTo>
                <a:lnTo>
                  <a:pt x="6547" y="4312"/>
                </a:lnTo>
                <a:lnTo>
                  <a:pt x="6559" y="4306"/>
                </a:lnTo>
                <a:close/>
                <a:moveTo>
                  <a:pt x="6571" y="4300"/>
                </a:moveTo>
                <a:lnTo>
                  <a:pt x="6613" y="4294"/>
                </a:lnTo>
                <a:lnTo>
                  <a:pt x="6631" y="4306"/>
                </a:lnTo>
                <a:lnTo>
                  <a:pt x="6637" y="4306"/>
                </a:lnTo>
                <a:lnTo>
                  <a:pt x="6595" y="4312"/>
                </a:lnTo>
                <a:lnTo>
                  <a:pt x="6571" y="4300"/>
                </a:lnTo>
                <a:close/>
                <a:moveTo>
                  <a:pt x="6643" y="4318"/>
                </a:moveTo>
                <a:lnTo>
                  <a:pt x="6649" y="4330"/>
                </a:lnTo>
                <a:lnTo>
                  <a:pt x="6643" y="4336"/>
                </a:lnTo>
                <a:lnTo>
                  <a:pt x="6607" y="4318"/>
                </a:lnTo>
                <a:lnTo>
                  <a:pt x="6643" y="4318"/>
                </a:lnTo>
                <a:close/>
                <a:moveTo>
                  <a:pt x="6649" y="4312"/>
                </a:moveTo>
                <a:lnTo>
                  <a:pt x="6655" y="4312"/>
                </a:lnTo>
                <a:lnTo>
                  <a:pt x="6673" y="4318"/>
                </a:lnTo>
                <a:lnTo>
                  <a:pt x="6661" y="4330"/>
                </a:lnTo>
                <a:lnTo>
                  <a:pt x="6649" y="4312"/>
                </a:lnTo>
                <a:close/>
                <a:moveTo>
                  <a:pt x="6679" y="4324"/>
                </a:moveTo>
                <a:lnTo>
                  <a:pt x="6697" y="4330"/>
                </a:lnTo>
                <a:lnTo>
                  <a:pt x="6667" y="4336"/>
                </a:lnTo>
                <a:lnTo>
                  <a:pt x="6679" y="4324"/>
                </a:lnTo>
                <a:close/>
                <a:moveTo>
                  <a:pt x="6691" y="4318"/>
                </a:moveTo>
                <a:lnTo>
                  <a:pt x="6709" y="4306"/>
                </a:lnTo>
                <a:lnTo>
                  <a:pt x="6709" y="4306"/>
                </a:lnTo>
                <a:lnTo>
                  <a:pt x="6733" y="4312"/>
                </a:lnTo>
                <a:lnTo>
                  <a:pt x="6739" y="4324"/>
                </a:lnTo>
                <a:lnTo>
                  <a:pt x="6709" y="4324"/>
                </a:lnTo>
                <a:lnTo>
                  <a:pt x="6691" y="4318"/>
                </a:lnTo>
                <a:close/>
                <a:moveTo>
                  <a:pt x="6727" y="4294"/>
                </a:moveTo>
                <a:lnTo>
                  <a:pt x="6739" y="4288"/>
                </a:lnTo>
                <a:lnTo>
                  <a:pt x="6757" y="4288"/>
                </a:lnTo>
                <a:lnTo>
                  <a:pt x="6727" y="4294"/>
                </a:lnTo>
                <a:lnTo>
                  <a:pt x="6727" y="4294"/>
                </a:lnTo>
                <a:close/>
                <a:moveTo>
                  <a:pt x="6631" y="4282"/>
                </a:moveTo>
                <a:lnTo>
                  <a:pt x="6631" y="4282"/>
                </a:lnTo>
                <a:lnTo>
                  <a:pt x="6631" y="4282"/>
                </a:lnTo>
                <a:lnTo>
                  <a:pt x="6631" y="4282"/>
                </a:lnTo>
                <a:close/>
                <a:moveTo>
                  <a:pt x="6619" y="4264"/>
                </a:moveTo>
                <a:lnTo>
                  <a:pt x="6613" y="4258"/>
                </a:lnTo>
                <a:lnTo>
                  <a:pt x="6625" y="4258"/>
                </a:lnTo>
                <a:lnTo>
                  <a:pt x="6619" y="4264"/>
                </a:lnTo>
                <a:lnTo>
                  <a:pt x="6619" y="4264"/>
                </a:lnTo>
                <a:close/>
                <a:moveTo>
                  <a:pt x="6607" y="4264"/>
                </a:moveTo>
                <a:lnTo>
                  <a:pt x="6595" y="4264"/>
                </a:lnTo>
                <a:lnTo>
                  <a:pt x="6577" y="4258"/>
                </a:lnTo>
                <a:lnTo>
                  <a:pt x="6607" y="4258"/>
                </a:lnTo>
                <a:lnTo>
                  <a:pt x="6607" y="4264"/>
                </a:lnTo>
                <a:close/>
                <a:moveTo>
                  <a:pt x="6475" y="4252"/>
                </a:moveTo>
                <a:lnTo>
                  <a:pt x="6463" y="4252"/>
                </a:lnTo>
                <a:lnTo>
                  <a:pt x="6457" y="4246"/>
                </a:lnTo>
                <a:lnTo>
                  <a:pt x="6481" y="4246"/>
                </a:lnTo>
                <a:lnTo>
                  <a:pt x="6475" y="4252"/>
                </a:lnTo>
                <a:close/>
                <a:moveTo>
                  <a:pt x="6445" y="4252"/>
                </a:moveTo>
                <a:lnTo>
                  <a:pt x="6433" y="4252"/>
                </a:lnTo>
                <a:lnTo>
                  <a:pt x="6427" y="4246"/>
                </a:lnTo>
                <a:lnTo>
                  <a:pt x="6433" y="4246"/>
                </a:lnTo>
                <a:lnTo>
                  <a:pt x="6445" y="4252"/>
                </a:lnTo>
                <a:close/>
                <a:moveTo>
                  <a:pt x="6355" y="4216"/>
                </a:moveTo>
                <a:lnTo>
                  <a:pt x="6355" y="4216"/>
                </a:lnTo>
                <a:lnTo>
                  <a:pt x="6355" y="4216"/>
                </a:lnTo>
                <a:lnTo>
                  <a:pt x="6355" y="4216"/>
                </a:lnTo>
                <a:close/>
                <a:moveTo>
                  <a:pt x="6343" y="4222"/>
                </a:moveTo>
                <a:lnTo>
                  <a:pt x="6331" y="4228"/>
                </a:lnTo>
                <a:lnTo>
                  <a:pt x="6325" y="4210"/>
                </a:lnTo>
                <a:lnTo>
                  <a:pt x="6331" y="4210"/>
                </a:lnTo>
                <a:lnTo>
                  <a:pt x="6343" y="4222"/>
                </a:lnTo>
                <a:close/>
                <a:moveTo>
                  <a:pt x="6223" y="4186"/>
                </a:moveTo>
                <a:lnTo>
                  <a:pt x="6223" y="4186"/>
                </a:lnTo>
                <a:lnTo>
                  <a:pt x="6223" y="4186"/>
                </a:lnTo>
                <a:lnTo>
                  <a:pt x="6223" y="4186"/>
                </a:lnTo>
                <a:close/>
                <a:moveTo>
                  <a:pt x="6199" y="4186"/>
                </a:moveTo>
                <a:lnTo>
                  <a:pt x="6139" y="4174"/>
                </a:lnTo>
                <a:lnTo>
                  <a:pt x="6133" y="4144"/>
                </a:lnTo>
                <a:lnTo>
                  <a:pt x="6211" y="4162"/>
                </a:lnTo>
                <a:lnTo>
                  <a:pt x="6217" y="4168"/>
                </a:lnTo>
                <a:lnTo>
                  <a:pt x="6217" y="4180"/>
                </a:lnTo>
                <a:lnTo>
                  <a:pt x="6199" y="4186"/>
                </a:lnTo>
                <a:close/>
                <a:moveTo>
                  <a:pt x="6133" y="4174"/>
                </a:moveTo>
                <a:lnTo>
                  <a:pt x="6043" y="4162"/>
                </a:lnTo>
                <a:lnTo>
                  <a:pt x="6043" y="4126"/>
                </a:lnTo>
                <a:lnTo>
                  <a:pt x="6127" y="4144"/>
                </a:lnTo>
                <a:lnTo>
                  <a:pt x="6133" y="4174"/>
                </a:lnTo>
                <a:close/>
                <a:moveTo>
                  <a:pt x="6031" y="4120"/>
                </a:moveTo>
                <a:lnTo>
                  <a:pt x="6037" y="4156"/>
                </a:lnTo>
                <a:lnTo>
                  <a:pt x="5971" y="4150"/>
                </a:lnTo>
                <a:lnTo>
                  <a:pt x="5965" y="4114"/>
                </a:lnTo>
                <a:lnTo>
                  <a:pt x="6031" y="4120"/>
                </a:lnTo>
                <a:close/>
                <a:moveTo>
                  <a:pt x="5959" y="4144"/>
                </a:moveTo>
                <a:lnTo>
                  <a:pt x="5953" y="4144"/>
                </a:lnTo>
                <a:lnTo>
                  <a:pt x="5953" y="4114"/>
                </a:lnTo>
                <a:lnTo>
                  <a:pt x="5953" y="4114"/>
                </a:lnTo>
                <a:lnTo>
                  <a:pt x="5959" y="4144"/>
                </a:lnTo>
                <a:close/>
                <a:moveTo>
                  <a:pt x="5941" y="4144"/>
                </a:moveTo>
                <a:lnTo>
                  <a:pt x="5869" y="4132"/>
                </a:lnTo>
                <a:lnTo>
                  <a:pt x="5869" y="4102"/>
                </a:lnTo>
                <a:lnTo>
                  <a:pt x="5941" y="4114"/>
                </a:lnTo>
                <a:lnTo>
                  <a:pt x="5941" y="4144"/>
                </a:lnTo>
                <a:close/>
                <a:moveTo>
                  <a:pt x="5869" y="4096"/>
                </a:moveTo>
                <a:lnTo>
                  <a:pt x="5869" y="4085"/>
                </a:lnTo>
                <a:lnTo>
                  <a:pt x="5941" y="4102"/>
                </a:lnTo>
                <a:lnTo>
                  <a:pt x="5941" y="4102"/>
                </a:lnTo>
                <a:lnTo>
                  <a:pt x="5869" y="4096"/>
                </a:lnTo>
                <a:close/>
                <a:moveTo>
                  <a:pt x="5863" y="4073"/>
                </a:moveTo>
                <a:lnTo>
                  <a:pt x="5863" y="4043"/>
                </a:lnTo>
                <a:lnTo>
                  <a:pt x="5941" y="4067"/>
                </a:lnTo>
                <a:lnTo>
                  <a:pt x="5941" y="4090"/>
                </a:lnTo>
                <a:lnTo>
                  <a:pt x="5863" y="4073"/>
                </a:lnTo>
                <a:close/>
                <a:moveTo>
                  <a:pt x="5857" y="4073"/>
                </a:moveTo>
                <a:lnTo>
                  <a:pt x="5773" y="4055"/>
                </a:lnTo>
                <a:lnTo>
                  <a:pt x="5767" y="4013"/>
                </a:lnTo>
                <a:lnTo>
                  <a:pt x="5851" y="4037"/>
                </a:lnTo>
                <a:lnTo>
                  <a:pt x="5857" y="4073"/>
                </a:lnTo>
                <a:close/>
                <a:moveTo>
                  <a:pt x="5761" y="4049"/>
                </a:moveTo>
                <a:lnTo>
                  <a:pt x="5671" y="4031"/>
                </a:lnTo>
                <a:lnTo>
                  <a:pt x="5677" y="3983"/>
                </a:lnTo>
                <a:lnTo>
                  <a:pt x="5761" y="4013"/>
                </a:lnTo>
                <a:lnTo>
                  <a:pt x="5761" y="4049"/>
                </a:lnTo>
                <a:close/>
                <a:moveTo>
                  <a:pt x="5665" y="3983"/>
                </a:moveTo>
                <a:lnTo>
                  <a:pt x="5665" y="4031"/>
                </a:lnTo>
                <a:lnTo>
                  <a:pt x="5570" y="4007"/>
                </a:lnTo>
                <a:lnTo>
                  <a:pt x="5576" y="3965"/>
                </a:lnTo>
                <a:lnTo>
                  <a:pt x="5659" y="3977"/>
                </a:lnTo>
                <a:lnTo>
                  <a:pt x="5665" y="3983"/>
                </a:lnTo>
                <a:close/>
                <a:moveTo>
                  <a:pt x="5576" y="3953"/>
                </a:moveTo>
                <a:lnTo>
                  <a:pt x="5576" y="3953"/>
                </a:lnTo>
                <a:lnTo>
                  <a:pt x="5582" y="3953"/>
                </a:lnTo>
                <a:lnTo>
                  <a:pt x="5576" y="3953"/>
                </a:lnTo>
                <a:close/>
                <a:moveTo>
                  <a:pt x="5570" y="3953"/>
                </a:moveTo>
                <a:lnTo>
                  <a:pt x="5474" y="3935"/>
                </a:lnTo>
                <a:lnTo>
                  <a:pt x="5480" y="3923"/>
                </a:lnTo>
                <a:lnTo>
                  <a:pt x="5570" y="3953"/>
                </a:lnTo>
                <a:lnTo>
                  <a:pt x="5570" y="3953"/>
                </a:lnTo>
                <a:close/>
                <a:moveTo>
                  <a:pt x="5468" y="3929"/>
                </a:moveTo>
                <a:lnTo>
                  <a:pt x="5384" y="3917"/>
                </a:lnTo>
                <a:lnTo>
                  <a:pt x="5378" y="3893"/>
                </a:lnTo>
                <a:lnTo>
                  <a:pt x="5468" y="3917"/>
                </a:lnTo>
                <a:lnTo>
                  <a:pt x="5468" y="3929"/>
                </a:lnTo>
                <a:close/>
                <a:moveTo>
                  <a:pt x="5372" y="3911"/>
                </a:moveTo>
                <a:lnTo>
                  <a:pt x="5360" y="3911"/>
                </a:lnTo>
                <a:lnTo>
                  <a:pt x="5366" y="3887"/>
                </a:lnTo>
                <a:lnTo>
                  <a:pt x="5372" y="3887"/>
                </a:lnTo>
                <a:lnTo>
                  <a:pt x="5372" y="3911"/>
                </a:lnTo>
                <a:close/>
                <a:moveTo>
                  <a:pt x="5360" y="3875"/>
                </a:moveTo>
                <a:lnTo>
                  <a:pt x="5324" y="3863"/>
                </a:lnTo>
                <a:lnTo>
                  <a:pt x="5318" y="3797"/>
                </a:lnTo>
                <a:lnTo>
                  <a:pt x="5360" y="3809"/>
                </a:lnTo>
                <a:lnTo>
                  <a:pt x="5366" y="3863"/>
                </a:lnTo>
                <a:lnTo>
                  <a:pt x="5360" y="3875"/>
                </a:lnTo>
                <a:close/>
                <a:moveTo>
                  <a:pt x="5366" y="3815"/>
                </a:moveTo>
                <a:lnTo>
                  <a:pt x="5378" y="3815"/>
                </a:lnTo>
                <a:lnTo>
                  <a:pt x="5372" y="3839"/>
                </a:lnTo>
                <a:lnTo>
                  <a:pt x="5366" y="3815"/>
                </a:lnTo>
                <a:close/>
                <a:moveTo>
                  <a:pt x="5360" y="3803"/>
                </a:moveTo>
                <a:lnTo>
                  <a:pt x="5318" y="3791"/>
                </a:lnTo>
                <a:lnTo>
                  <a:pt x="5318" y="3785"/>
                </a:lnTo>
                <a:lnTo>
                  <a:pt x="5360" y="3803"/>
                </a:lnTo>
                <a:lnTo>
                  <a:pt x="5360" y="3803"/>
                </a:lnTo>
                <a:close/>
                <a:moveTo>
                  <a:pt x="5312" y="3791"/>
                </a:moveTo>
                <a:lnTo>
                  <a:pt x="5276" y="3779"/>
                </a:lnTo>
                <a:lnTo>
                  <a:pt x="5282" y="3773"/>
                </a:lnTo>
                <a:lnTo>
                  <a:pt x="5312" y="3779"/>
                </a:lnTo>
                <a:lnTo>
                  <a:pt x="5312" y="3791"/>
                </a:lnTo>
                <a:close/>
                <a:moveTo>
                  <a:pt x="5282" y="3761"/>
                </a:moveTo>
                <a:lnTo>
                  <a:pt x="5306" y="3701"/>
                </a:lnTo>
                <a:lnTo>
                  <a:pt x="5312" y="3773"/>
                </a:lnTo>
                <a:lnTo>
                  <a:pt x="5282" y="3761"/>
                </a:lnTo>
                <a:close/>
                <a:moveTo>
                  <a:pt x="5300" y="3689"/>
                </a:moveTo>
                <a:lnTo>
                  <a:pt x="5258" y="3671"/>
                </a:lnTo>
                <a:lnTo>
                  <a:pt x="5258" y="3671"/>
                </a:lnTo>
                <a:lnTo>
                  <a:pt x="5300" y="3683"/>
                </a:lnTo>
                <a:lnTo>
                  <a:pt x="5300" y="3689"/>
                </a:lnTo>
                <a:close/>
                <a:moveTo>
                  <a:pt x="5186" y="3629"/>
                </a:moveTo>
                <a:lnTo>
                  <a:pt x="5150" y="3617"/>
                </a:lnTo>
                <a:lnTo>
                  <a:pt x="5162" y="3539"/>
                </a:lnTo>
                <a:lnTo>
                  <a:pt x="5204" y="3563"/>
                </a:lnTo>
                <a:lnTo>
                  <a:pt x="5198" y="3635"/>
                </a:lnTo>
                <a:lnTo>
                  <a:pt x="5186" y="3629"/>
                </a:lnTo>
                <a:close/>
                <a:moveTo>
                  <a:pt x="5162" y="3527"/>
                </a:moveTo>
                <a:lnTo>
                  <a:pt x="5168" y="3509"/>
                </a:lnTo>
                <a:lnTo>
                  <a:pt x="5210" y="3527"/>
                </a:lnTo>
                <a:lnTo>
                  <a:pt x="5204" y="3551"/>
                </a:lnTo>
                <a:lnTo>
                  <a:pt x="5162" y="3527"/>
                </a:lnTo>
                <a:close/>
                <a:moveTo>
                  <a:pt x="5156" y="3521"/>
                </a:moveTo>
                <a:lnTo>
                  <a:pt x="5144" y="3515"/>
                </a:lnTo>
                <a:lnTo>
                  <a:pt x="5150" y="3503"/>
                </a:lnTo>
                <a:lnTo>
                  <a:pt x="5156" y="3509"/>
                </a:lnTo>
                <a:lnTo>
                  <a:pt x="5156" y="3521"/>
                </a:lnTo>
                <a:close/>
                <a:moveTo>
                  <a:pt x="5150" y="3497"/>
                </a:moveTo>
                <a:lnTo>
                  <a:pt x="5162" y="3473"/>
                </a:lnTo>
                <a:lnTo>
                  <a:pt x="5162" y="3497"/>
                </a:lnTo>
                <a:lnTo>
                  <a:pt x="5150" y="3497"/>
                </a:lnTo>
                <a:close/>
                <a:moveTo>
                  <a:pt x="5168" y="3443"/>
                </a:moveTo>
                <a:lnTo>
                  <a:pt x="5120" y="3413"/>
                </a:lnTo>
                <a:lnTo>
                  <a:pt x="5132" y="3377"/>
                </a:lnTo>
                <a:lnTo>
                  <a:pt x="5174" y="3401"/>
                </a:lnTo>
                <a:lnTo>
                  <a:pt x="5168" y="3443"/>
                </a:lnTo>
                <a:close/>
                <a:moveTo>
                  <a:pt x="5186" y="3401"/>
                </a:moveTo>
                <a:lnTo>
                  <a:pt x="5192" y="3407"/>
                </a:lnTo>
                <a:lnTo>
                  <a:pt x="5180" y="3425"/>
                </a:lnTo>
                <a:lnTo>
                  <a:pt x="5186" y="3401"/>
                </a:lnTo>
                <a:close/>
                <a:moveTo>
                  <a:pt x="5132" y="3365"/>
                </a:moveTo>
                <a:lnTo>
                  <a:pt x="5156" y="3269"/>
                </a:lnTo>
                <a:lnTo>
                  <a:pt x="5192" y="3293"/>
                </a:lnTo>
                <a:lnTo>
                  <a:pt x="5180" y="3389"/>
                </a:lnTo>
                <a:lnTo>
                  <a:pt x="5132" y="3365"/>
                </a:lnTo>
                <a:close/>
                <a:moveTo>
                  <a:pt x="5162" y="3257"/>
                </a:moveTo>
                <a:lnTo>
                  <a:pt x="5210" y="3179"/>
                </a:lnTo>
                <a:lnTo>
                  <a:pt x="5210" y="3179"/>
                </a:lnTo>
                <a:lnTo>
                  <a:pt x="5192" y="3281"/>
                </a:lnTo>
                <a:lnTo>
                  <a:pt x="5162" y="3257"/>
                </a:lnTo>
                <a:close/>
                <a:moveTo>
                  <a:pt x="5210" y="3167"/>
                </a:moveTo>
                <a:lnTo>
                  <a:pt x="5186" y="3149"/>
                </a:lnTo>
                <a:lnTo>
                  <a:pt x="5198" y="3101"/>
                </a:lnTo>
                <a:lnTo>
                  <a:pt x="5222" y="3113"/>
                </a:lnTo>
                <a:lnTo>
                  <a:pt x="5216" y="3155"/>
                </a:lnTo>
                <a:lnTo>
                  <a:pt x="5210" y="3167"/>
                </a:lnTo>
                <a:close/>
                <a:moveTo>
                  <a:pt x="5228" y="3119"/>
                </a:moveTo>
                <a:lnTo>
                  <a:pt x="5234" y="3119"/>
                </a:lnTo>
                <a:lnTo>
                  <a:pt x="5228" y="3137"/>
                </a:lnTo>
                <a:lnTo>
                  <a:pt x="5228" y="3119"/>
                </a:lnTo>
                <a:close/>
                <a:moveTo>
                  <a:pt x="5240" y="3113"/>
                </a:moveTo>
                <a:lnTo>
                  <a:pt x="5234" y="3107"/>
                </a:lnTo>
                <a:lnTo>
                  <a:pt x="5246" y="3005"/>
                </a:lnTo>
                <a:lnTo>
                  <a:pt x="5252" y="3005"/>
                </a:lnTo>
                <a:lnTo>
                  <a:pt x="5252" y="3017"/>
                </a:lnTo>
                <a:lnTo>
                  <a:pt x="5246" y="3107"/>
                </a:lnTo>
                <a:lnTo>
                  <a:pt x="5240" y="3113"/>
                </a:lnTo>
                <a:close/>
                <a:moveTo>
                  <a:pt x="5258" y="2945"/>
                </a:moveTo>
                <a:lnTo>
                  <a:pt x="5258" y="2957"/>
                </a:lnTo>
                <a:lnTo>
                  <a:pt x="5258" y="2957"/>
                </a:lnTo>
                <a:lnTo>
                  <a:pt x="5258" y="2945"/>
                </a:lnTo>
                <a:close/>
                <a:moveTo>
                  <a:pt x="5360" y="2423"/>
                </a:moveTo>
                <a:lnTo>
                  <a:pt x="5360" y="2423"/>
                </a:lnTo>
                <a:lnTo>
                  <a:pt x="5360" y="2411"/>
                </a:lnTo>
                <a:lnTo>
                  <a:pt x="5366" y="2399"/>
                </a:lnTo>
                <a:lnTo>
                  <a:pt x="5366" y="2405"/>
                </a:lnTo>
                <a:lnTo>
                  <a:pt x="5360" y="2423"/>
                </a:lnTo>
                <a:close/>
                <a:moveTo>
                  <a:pt x="5504" y="2135"/>
                </a:moveTo>
                <a:lnTo>
                  <a:pt x="5516" y="2165"/>
                </a:lnTo>
                <a:lnTo>
                  <a:pt x="5480" y="2183"/>
                </a:lnTo>
                <a:lnTo>
                  <a:pt x="5504" y="2135"/>
                </a:lnTo>
                <a:close/>
                <a:moveTo>
                  <a:pt x="5546" y="2063"/>
                </a:moveTo>
                <a:lnTo>
                  <a:pt x="5564" y="2039"/>
                </a:lnTo>
                <a:lnTo>
                  <a:pt x="5570" y="2063"/>
                </a:lnTo>
                <a:lnTo>
                  <a:pt x="5540" y="2075"/>
                </a:lnTo>
                <a:lnTo>
                  <a:pt x="5546" y="2063"/>
                </a:lnTo>
                <a:close/>
                <a:moveTo>
                  <a:pt x="5773" y="1733"/>
                </a:moveTo>
                <a:lnTo>
                  <a:pt x="5791" y="1703"/>
                </a:lnTo>
                <a:lnTo>
                  <a:pt x="5821" y="1703"/>
                </a:lnTo>
                <a:lnTo>
                  <a:pt x="5773" y="1757"/>
                </a:lnTo>
                <a:lnTo>
                  <a:pt x="5773" y="1733"/>
                </a:lnTo>
                <a:close/>
                <a:moveTo>
                  <a:pt x="5773" y="1721"/>
                </a:moveTo>
                <a:lnTo>
                  <a:pt x="5767" y="1703"/>
                </a:lnTo>
                <a:lnTo>
                  <a:pt x="5785" y="1703"/>
                </a:lnTo>
                <a:lnTo>
                  <a:pt x="5773" y="1721"/>
                </a:lnTo>
                <a:close/>
                <a:moveTo>
                  <a:pt x="5767" y="1613"/>
                </a:moveTo>
                <a:lnTo>
                  <a:pt x="5797" y="1619"/>
                </a:lnTo>
                <a:lnTo>
                  <a:pt x="5767" y="1667"/>
                </a:lnTo>
                <a:lnTo>
                  <a:pt x="5767" y="1613"/>
                </a:lnTo>
                <a:close/>
                <a:moveTo>
                  <a:pt x="5767" y="1607"/>
                </a:moveTo>
                <a:lnTo>
                  <a:pt x="5767" y="1589"/>
                </a:lnTo>
                <a:lnTo>
                  <a:pt x="5809" y="1595"/>
                </a:lnTo>
                <a:lnTo>
                  <a:pt x="5803" y="1607"/>
                </a:lnTo>
                <a:lnTo>
                  <a:pt x="5767" y="1607"/>
                </a:lnTo>
                <a:close/>
                <a:moveTo>
                  <a:pt x="5821" y="1595"/>
                </a:moveTo>
                <a:lnTo>
                  <a:pt x="5833" y="1595"/>
                </a:lnTo>
                <a:lnTo>
                  <a:pt x="5833" y="1613"/>
                </a:lnTo>
                <a:lnTo>
                  <a:pt x="5809" y="1607"/>
                </a:lnTo>
                <a:lnTo>
                  <a:pt x="5821" y="1595"/>
                </a:lnTo>
                <a:close/>
                <a:moveTo>
                  <a:pt x="5821" y="1584"/>
                </a:moveTo>
                <a:lnTo>
                  <a:pt x="5839" y="1560"/>
                </a:lnTo>
                <a:lnTo>
                  <a:pt x="5833" y="1589"/>
                </a:lnTo>
                <a:lnTo>
                  <a:pt x="5821" y="1584"/>
                </a:lnTo>
                <a:close/>
                <a:moveTo>
                  <a:pt x="5845" y="1566"/>
                </a:moveTo>
                <a:lnTo>
                  <a:pt x="5851" y="1589"/>
                </a:lnTo>
                <a:lnTo>
                  <a:pt x="5845" y="1589"/>
                </a:lnTo>
                <a:lnTo>
                  <a:pt x="5845" y="1566"/>
                </a:lnTo>
                <a:close/>
                <a:moveTo>
                  <a:pt x="5851" y="1506"/>
                </a:moveTo>
                <a:lnTo>
                  <a:pt x="5851" y="1506"/>
                </a:lnTo>
                <a:lnTo>
                  <a:pt x="5863" y="1506"/>
                </a:lnTo>
                <a:lnTo>
                  <a:pt x="5857" y="1518"/>
                </a:lnTo>
                <a:lnTo>
                  <a:pt x="5851" y="1506"/>
                </a:lnTo>
                <a:close/>
                <a:moveTo>
                  <a:pt x="5857" y="1494"/>
                </a:moveTo>
                <a:lnTo>
                  <a:pt x="5863" y="1434"/>
                </a:lnTo>
                <a:lnTo>
                  <a:pt x="5899" y="1440"/>
                </a:lnTo>
                <a:lnTo>
                  <a:pt x="5869" y="1500"/>
                </a:lnTo>
                <a:lnTo>
                  <a:pt x="5857" y="1494"/>
                </a:lnTo>
                <a:close/>
                <a:moveTo>
                  <a:pt x="5851" y="1446"/>
                </a:moveTo>
                <a:lnTo>
                  <a:pt x="5851" y="1434"/>
                </a:lnTo>
                <a:lnTo>
                  <a:pt x="5851" y="1434"/>
                </a:lnTo>
                <a:lnTo>
                  <a:pt x="5851" y="1446"/>
                </a:lnTo>
                <a:close/>
                <a:moveTo>
                  <a:pt x="5845" y="1506"/>
                </a:moveTo>
                <a:lnTo>
                  <a:pt x="5845" y="1518"/>
                </a:lnTo>
                <a:lnTo>
                  <a:pt x="5803" y="1512"/>
                </a:lnTo>
                <a:lnTo>
                  <a:pt x="5809" y="1500"/>
                </a:lnTo>
                <a:lnTo>
                  <a:pt x="5845" y="1500"/>
                </a:lnTo>
                <a:lnTo>
                  <a:pt x="5845" y="1506"/>
                </a:lnTo>
                <a:close/>
                <a:moveTo>
                  <a:pt x="5791" y="1512"/>
                </a:moveTo>
                <a:lnTo>
                  <a:pt x="5773" y="1506"/>
                </a:lnTo>
                <a:lnTo>
                  <a:pt x="5773" y="1494"/>
                </a:lnTo>
                <a:lnTo>
                  <a:pt x="5797" y="1494"/>
                </a:lnTo>
                <a:lnTo>
                  <a:pt x="5791" y="1512"/>
                </a:lnTo>
                <a:close/>
                <a:moveTo>
                  <a:pt x="5767" y="1506"/>
                </a:moveTo>
                <a:lnTo>
                  <a:pt x="5749" y="1506"/>
                </a:lnTo>
                <a:lnTo>
                  <a:pt x="5743" y="1488"/>
                </a:lnTo>
                <a:lnTo>
                  <a:pt x="5767" y="1494"/>
                </a:lnTo>
                <a:lnTo>
                  <a:pt x="5767" y="1506"/>
                </a:lnTo>
                <a:close/>
                <a:moveTo>
                  <a:pt x="5743" y="1482"/>
                </a:moveTo>
                <a:lnTo>
                  <a:pt x="5767" y="1422"/>
                </a:lnTo>
                <a:lnTo>
                  <a:pt x="5767" y="1482"/>
                </a:lnTo>
                <a:lnTo>
                  <a:pt x="5743" y="1482"/>
                </a:lnTo>
                <a:close/>
                <a:moveTo>
                  <a:pt x="5725" y="1500"/>
                </a:moveTo>
                <a:lnTo>
                  <a:pt x="5683" y="1494"/>
                </a:lnTo>
                <a:lnTo>
                  <a:pt x="5683" y="1482"/>
                </a:lnTo>
                <a:lnTo>
                  <a:pt x="5731" y="1488"/>
                </a:lnTo>
                <a:lnTo>
                  <a:pt x="5725" y="1500"/>
                </a:lnTo>
                <a:close/>
                <a:moveTo>
                  <a:pt x="5654" y="1494"/>
                </a:moveTo>
                <a:lnTo>
                  <a:pt x="5636" y="1488"/>
                </a:lnTo>
                <a:lnTo>
                  <a:pt x="5630" y="1470"/>
                </a:lnTo>
                <a:lnTo>
                  <a:pt x="5659" y="1476"/>
                </a:lnTo>
                <a:lnTo>
                  <a:pt x="5654" y="1494"/>
                </a:lnTo>
                <a:close/>
                <a:moveTo>
                  <a:pt x="5624" y="1488"/>
                </a:moveTo>
                <a:lnTo>
                  <a:pt x="5582" y="1482"/>
                </a:lnTo>
                <a:lnTo>
                  <a:pt x="5582" y="1482"/>
                </a:lnTo>
                <a:lnTo>
                  <a:pt x="5588" y="1464"/>
                </a:lnTo>
                <a:lnTo>
                  <a:pt x="5624" y="1470"/>
                </a:lnTo>
                <a:lnTo>
                  <a:pt x="5624" y="1488"/>
                </a:lnTo>
                <a:close/>
                <a:moveTo>
                  <a:pt x="5576" y="1476"/>
                </a:moveTo>
                <a:lnTo>
                  <a:pt x="5576" y="1482"/>
                </a:lnTo>
                <a:lnTo>
                  <a:pt x="5570" y="1482"/>
                </a:lnTo>
                <a:lnTo>
                  <a:pt x="5576" y="1476"/>
                </a:lnTo>
                <a:lnTo>
                  <a:pt x="5576" y="1476"/>
                </a:lnTo>
                <a:close/>
                <a:moveTo>
                  <a:pt x="5570" y="1488"/>
                </a:moveTo>
                <a:lnTo>
                  <a:pt x="5552" y="1566"/>
                </a:lnTo>
                <a:lnTo>
                  <a:pt x="5534" y="1566"/>
                </a:lnTo>
                <a:lnTo>
                  <a:pt x="5528" y="1542"/>
                </a:lnTo>
                <a:lnTo>
                  <a:pt x="5564" y="1488"/>
                </a:lnTo>
                <a:lnTo>
                  <a:pt x="5570" y="1488"/>
                </a:lnTo>
                <a:close/>
                <a:moveTo>
                  <a:pt x="5522" y="1566"/>
                </a:moveTo>
                <a:lnTo>
                  <a:pt x="5510" y="1566"/>
                </a:lnTo>
                <a:lnTo>
                  <a:pt x="5522" y="1554"/>
                </a:lnTo>
                <a:lnTo>
                  <a:pt x="5522" y="1566"/>
                </a:lnTo>
                <a:close/>
                <a:moveTo>
                  <a:pt x="5528" y="1572"/>
                </a:moveTo>
                <a:lnTo>
                  <a:pt x="5528" y="1589"/>
                </a:lnTo>
                <a:lnTo>
                  <a:pt x="5498" y="1589"/>
                </a:lnTo>
                <a:lnTo>
                  <a:pt x="5498" y="1584"/>
                </a:lnTo>
                <a:lnTo>
                  <a:pt x="5504" y="1572"/>
                </a:lnTo>
                <a:lnTo>
                  <a:pt x="5528" y="1572"/>
                </a:lnTo>
                <a:close/>
                <a:moveTo>
                  <a:pt x="5498" y="1572"/>
                </a:moveTo>
                <a:lnTo>
                  <a:pt x="5498" y="1572"/>
                </a:lnTo>
                <a:lnTo>
                  <a:pt x="5498" y="1572"/>
                </a:lnTo>
                <a:lnTo>
                  <a:pt x="5498" y="1572"/>
                </a:lnTo>
                <a:close/>
                <a:moveTo>
                  <a:pt x="5486" y="1584"/>
                </a:moveTo>
                <a:lnTo>
                  <a:pt x="5486" y="1589"/>
                </a:lnTo>
                <a:lnTo>
                  <a:pt x="5480" y="1589"/>
                </a:lnTo>
                <a:lnTo>
                  <a:pt x="5486" y="1578"/>
                </a:lnTo>
                <a:lnTo>
                  <a:pt x="5486" y="1584"/>
                </a:lnTo>
                <a:close/>
                <a:moveTo>
                  <a:pt x="5480" y="1595"/>
                </a:moveTo>
                <a:lnTo>
                  <a:pt x="5474" y="1601"/>
                </a:lnTo>
                <a:lnTo>
                  <a:pt x="5474" y="1595"/>
                </a:lnTo>
                <a:lnTo>
                  <a:pt x="5480" y="1595"/>
                </a:lnTo>
                <a:close/>
                <a:moveTo>
                  <a:pt x="5486" y="1595"/>
                </a:moveTo>
                <a:lnTo>
                  <a:pt x="5492" y="1595"/>
                </a:lnTo>
                <a:lnTo>
                  <a:pt x="5510" y="1697"/>
                </a:lnTo>
                <a:lnTo>
                  <a:pt x="5456" y="1697"/>
                </a:lnTo>
                <a:lnTo>
                  <a:pt x="5468" y="1625"/>
                </a:lnTo>
                <a:lnTo>
                  <a:pt x="5486" y="1595"/>
                </a:lnTo>
                <a:close/>
                <a:moveTo>
                  <a:pt x="5450" y="1691"/>
                </a:moveTo>
                <a:lnTo>
                  <a:pt x="5444" y="1667"/>
                </a:lnTo>
                <a:lnTo>
                  <a:pt x="5462" y="1637"/>
                </a:lnTo>
                <a:lnTo>
                  <a:pt x="5450" y="1691"/>
                </a:lnTo>
                <a:close/>
                <a:moveTo>
                  <a:pt x="5444" y="1697"/>
                </a:moveTo>
                <a:lnTo>
                  <a:pt x="5420" y="1697"/>
                </a:lnTo>
                <a:lnTo>
                  <a:pt x="5438" y="1673"/>
                </a:lnTo>
                <a:lnTo>
                  <a:pt x="5444" y="1697"/>
                </a:lnTo>
                <a:close/>
                <a:moveTo>
                  <a:pt x="5444" y="1703"/>
                </a:moveTo>
                <a:lnTo>
                  <a:pt x="5450" y="1709"/>
                </a:lnTo>
                <a:lnTo>
                  <a:pt x="5432" y="1811"/>
                </a:lnTo>
                <a:lnTo>
                  <a:pt x="5372" y="1817"/>
                </a:lnTo>
                <a:lnTo>
                  <a:pt x="5366" y="1799"/>
                </a:lnTo>
                <a:lnTo>
                  <a:pt x="5366" y="1769"/>
                </a:lnTo>
                <a:lnTo>
                  <a:pt x="5414" y="1709"/>
                </a:lnTo>
                <a:lnTo>
                  <a:pt x="5444" y="1703"/>
                </a:lnTo>
                <a:close/>
                <a:moveTo>
                  <a:pt x="5360" y="1769"/>
                </a:moveTo>
                <a:lnTo>
                  <a:pt x="5354" y="1775"/>
                </a:lnTo>
                <a:lnTo>
                  <a:pt x="5342" y="1751"/>
                </a:lnTo>
                <a:lnTo>
                  <a:pt x="5360" y="1727"/>
                </a:lnTo>
                <a:lnTo>
                  <a:pt x="5360" y="1769"/>
                </a:lnTo>
                <a:close/>
                <a:moveTo>
                  <a:pt x="5348" y="1781"/>
                </a:moveTo>
                <a:lnTo>
                  <a:pt x="5324" y="1823"/>
                </a:lnTo>
                <a:lnTo>
                  <a:pt x="5288" y="1823"/>
                </a:lnTo>
                <a:lnTo>
                  <a:pt x="5336" y="1757"/>
                </a:lnTo>
                <a:lnTo>
                  <a:pt x="5348" y="1781"/>
                </a:lnTo>
                <a:close/>
                <a:moveTo>
                  <a:pt x="5252" y="1847"/>
                </a:moveTo>
                <a:lnTo>
                  <a:pt x="5246" y="1835"/>
                </a:lnTo>
                <a:lnTo>
                  <a:pt x="5264" y="1835"/>
                </a:lnTo>
                <a:lnTo>
                  <a:pt x="5252" y="1847"/>
                </a:lnTo>
                <a:close/>
                <a:moveTo>
                  <a:pt x="5198" y="1919"/>
                </a:moveTo>
                <a:lnTo>
                  <a:pt x="5174" y="1949"/>
                </a:lnTo>
                <a:lnTo>
                  <a:pt x="5144" y="1907"/>
                </a:lnTo>
                <a:lnTo>
                  <a:pt x="5192" y="1859"/>
                </a:lnTo>
                <a:lnTo>
                  <a:pt x="5198" y="1919"/>
                </a:lnTo>
                <a:close/>
                <a:moveTo>
                  <a:pt x="5168" y="1955"/>
                </a:moveTo>
                <a:lnTo>
                  <a:pt x="5120" y="1961"/>
                </a:lnTo>
                <a:lnTo>
                  <a:pt x="5114" y="1943"/>
                </a:lnTo>
                <a:lnTo>
                  <a:pt x="5138" y="1913"/>
                </a:lnTo>
                <a:lnTo>
                  <a:pt x="5168" y="1955"/>
                </a:lnTo>
                <a:close/>
                <a:moveTo>
                  <a:pt x="5108" y="1961"/>
                </a:moveTo>
                <a:lnTo>
                  <a:pt x="5090" y="1967"/>
                </a:lnTo>
                <a:lnTo>
                  <a:pt x="5108" y="1949"/>
                </a:lnTo>
                <a:lnTo>
                  <a:pt x="5108" y="1961"/>
                </a:lnTo>
                <a:close/>
                <a:moveTo>
                  <a:pt x="5108" y="1973"/>
                </a:moveTo>
                <a:lnTo>
                  <a:pt x="5114" y="2021"/>
                </a:lnTo>
                <a:lnTo>
                  <a:pt x="5084" y="2057"/>
                </a:lnTo>
                <a:lnTo>
                  <a:pt x="5054" y="2009"/>
                </a:lnTo>
                <a:lnTo>
                  <a:pt x="5078" y="1979"/>
                </a:lnTo>
                <a:lnTo>
                  <a:pt x="5108" y="1973"/>
                </a:lnTo>
                <a:close/>
                <a:moveTo>
                  <a:pt x="5048" y="1997"/>
                </a:moveTo>
                <a:lnTo>
                  <a:pt x="5036" y="1985"/>
                </a:lnTo>
                <a:lnTo>
                  <a:pt x="5066" y="1979"/>
                </a:lnTo>
                <a:lnTo>
                  <a:pt x="5048" y="1997"/>
                </a:lnTo>
                <a:close/>
                <a:moveTo>
                  <a:pt x="5042" y="2009"/>
                </a:moveTo>
                <a:lnTo>
                  <a:pt x="4952" y="2099"/>
                </a:lnTo>
                <a:lnTo>
                  <a:pt x="4904" y="2045"/>
                </a:lnTo>
                <a:lnTo>
                  <a:pt x="4952" y="1997"/>
                </a:lnTo>
                <a:lnTo>
                  <a:pt x="5024" y="1985"/>
                </a:lnTo>
                <a:lnTo>
                  <a:pt x="5042" y="2009"/>
                </a:lnTo>
                <a:close/>
                <a:moveTo>
                  <a:pt x="4898" y="2039"/>
                </a:moveTo>
                <a:lnTo>
                  <a:pt x="4874" y="2009"/>
                </a:lnTo>
                <a:lnTo>
                  <a:pt x="4934" y="2003"/>
                </a:lnTo>
                <a:lnTo>
                  <a:pt x="4898" y="2039"/>
                </a:lnTo>
                <a:close/>
                <a:moveTo>
                  <a:pt x="4892" y="2045"/>
                </a:moveTo>
                <a:lnTo>
                  <a:pt x="4790" y="2135"/>
                </a:lnTo>
                <a:lnTo>
                  <a:pt x="4718" y="2069"/>
                </a:lnTo>
                <a:lnTo>
                  <a:pt x="4772" y="2027"/>
                </a:lnTo>
                <a:lnTo>
                  <a:pt x="4862" y="2009"/>
                </a:lnTo>
                <a:lnTo>
                  <a:pt x="4892" y="2045"/>
                </a:lnTo>
                <a:close/>
                <a:moveTo>
                  <a:pt x="4712" y="2063"/>
                </a:moveTo>
                <a:lnTo>
                  <a:pt x="4694" y="2039"/>
                </a:lnTo>
                <a:lnTo>
                  <a:pt x="4754" y="2027"/>
                </a:lnTo>
                <a:lnTo>
                  <a:pt x="4712" y="2063"/>
                </a:lnTo>
                <a:close/>
                <a:moveTo>
                  <a:pt x="4778" y="2141"/>
                </a:moveTo>
                <a:lnTo>
                  <a:pt x="4748" y="2177"/>
                </a:lnTo>
                <a:lnTo>
                  <a:pt x="4628" y="2201"/>
                </a:lnTo>
                <a:lnTo>
                  <a:pt x="4592" y="2171"/>
                </a:lnTo>
                <a:lnTo>
                  <a:pt x="4712" y="2075"/>
                </a:lnTo>
                <a:lnTo>
                  <a:pt x="4778" y="2141"/>
                </a:lnTo>
                <a:close/>
                <a:moveTo>
                  <a:pt x="4616" y="2207"/>
                </a:moveTo>
                <a:lnTo>
                  <a:pt x="4514" y="2231"/>
                </a:lnTo>
                <a:lnTo>
                  <a:pt x="4586" y="2177"/>
                </a:lnTo>
                <a:lnTo>
                  <a:pt x="4616" y="2207"/>
                </a:lnTo>
                <a:close/>
                <a:moveTo>
                  <a:pt x="4490" y="2237"/>
                </a:moveTo>
                <a:lnTo>
                  <a:pt x="4478" y="2237"/>
                </a:lnTo>
                <a:lnTo>
                  <a:pt x="4496" y="2099"/>
                </a:lnTo>
                <a:lnTo>
                  <a:pt x="4574" y="2171"/>
                </a:lnTo>
                <a:lnTo>
                  <a:pt x="4490" y="2237"/>
                </a:lnTo>
                <a:close/>
                <a:moveTo>
                  <a:pt x="4418" y="2255"/>
                </a:moveTo>
                <a:lnTo>
                  <a:pt x="4412" y="2255"/>
                </a:lnTo>
                <a:lnTo>
                  <a:pt x="4377" y="2225"/>
                </a:lnTo>
                <a:lnTo>
                  <a:pt x="4377" y="2159"/>
                </a:lnTo>
                <a:lnTo>
                  <a:pt x="4430" y="2123"/>
                </a:lnTo>
                <a:lnTo>
                  <a:pt x="4418" y="2255"/>
                </a:lnTo>
                <a:close/>
                <a:moveTo>
                  <a:pt x="4371" y="2219"/>
                </a:moveTo>
                <a:lnTo>
                  <a:pt x="4329" y="2189"/>
                </a:lnTo>
                <a:lnTo>
                  <a:pt x="4365" y="2165"/>
                </a:lnTo>
                <a:lnTo>
                  <a:pt x="4371" y="2219"/>
                </a:lnTo>
                <a:close/>
                <a:moveTo>
                  <a:pt x="4299" y="2285"/>
                </a:moveTo>
                <a:lnTo>
                  <a:pt x="4227" y="2297"/>
                </a:lnTo>
                <a:lnTo>
                  <a:pt x="4221" y="2261"/>
                </a:lnTo>
                <a:lnTo>
                  <a:pt x="4293" y="2213"/>
                </a:lnTo>
                <a:lnTo>
                  <a:pt x="4299" y="2285"/>
                </a:lnTo>
                <a:close/>
                <a:moveTo>
                  <a:pt x="4215" y="2303"/>
                </a:moveTo>
                <a:lnTo>
                  <a:pt x="4173" y="2309"/>
                </a:lnTo>
                <a:lnTo>
                  <a:pt x="4161" y="2303"/>
                </a:lnTo>
                <a:lnTo>
                  <a:pt x="4215" y="2267"/>
                </a:lnTo>
                <a:lnTo>
                  <a:pt x="4215" y="2303"/>
                </a:lnTo>
                <a:close/>
                <a:moveTo>
                  <a:pt x="4161" y="2315"/>
                </a:moveTo>
                <a:lnTo>
                  <a:pt x="4137" y="2321"/>
                </a:lnTo>
                <a:lnTo>
                  <a:pt x="4137" y="2321"/>
                </a:lnTo>
                <a:lnTo>
                  <a:pt x="4155" y="2309"/>
                </a:lnTo>
                <a:lnTo>
                  <a:pt x="4161" y="2315"/>
                </a:lnTo>
                <a:close/>
                <a:moveTo>
                  <a:pt x="4131" y="2309"/>
                </a:moveTo>
                <a:lnTo>
                  <a:pt x="4125" y="2291"/>
                </a:lnTo>
                <a:lnTo>
                  <a:pt x="4143" y="2303"/>
                </a:lnTo>
                <a:lnTo>
                  <a:pt x="4131" y="2309"/>
                </a:lnTo>
                <a:close/>
                <a:moveTo>
                  <a:pt x="3999" y="2261"/>
                </a:moveTo>
                <a:lnTo>
                  <a:pt x="3951" y="2225"/>
                </a:lnTo>
                <a:lnTo>
                  <a:pt x="3981" y="2207"/>
                </a:lnTo>
                <a:lnTo>
                  <a:pt x="3999" y="2261"/>
                </a:lnTo>
                <a:close/>
                <a:moveTo>
                  <a:pt x="3999" y="2273"/>
                </a:moveTo>
                <a:lnTo>
                  <a:pt x="4023" y="2345"/>
                </a:lnTo>
                <a:lnTo>
                  <a:pt x="3909" y="2375"/>
                </a:lnTo>
                <a:lnTo>
                  <a:pt x="3867" y="2273"/>
                </a:lnTo>
                <a:lnTo>
                  <a:pt x="3945" y="2231"/>
                </a:lnTo>
                <a:lnTo>
                  <a:pt x="3999" y="2273"/>
                </a:lnTo>
                <a:close/>
                <a:moveTo>
                  <a:pt x="3897" y="2375"/>
                </a:moveTo>
                <a:lnTo>
                  <a:pt x="3879" y="2381"/>
                </a:lnTo>
                <a:lnTo>
                  <a:pt x="3777" y="2327"/>
                </a:lnTo>
                <a:lnTo>
                  <a:pt x="3861" y="2279"/>
                </a:lnTo>
                <a:lnTo>
                  <a:pt x="3897" y="2375"/>
                </a:lnTo>
                <a:close/>
                <a:moveTo>
                  <a:pt x="3741" y="2363"/>
                </a:moveTo>
                <a:lnTo>
                  <a:pt x="3759" y="2411"/>
                </a:lnTo>
                <a:lnTo>
                  <a:pt x="3615" y="2447"/>
                </a:lnTo>
                <a:lnTo>
                  <a:pt x="3603" y="2429"/>
                </a:lnTo>
                <a:lnTo>
                  <a:pt x="3729" y="2357"/>
                </a:lnTo>
                <a:lnTo>
                  <a:pt x="3741" y="2363"/>
                </a:lnTo>
                <a:close/>
                <a:moveTo>
                  <a:pt x="3603" y="2447"/>
                </a:moveTo>
                <a:lnTo>
                  <a:pt x="3543" y="2459"/>
                </a:lnTo>
                <a:lnTo>
                  <a:pt x="3597" y="2429"/>
                </a:lnTo>
                <a:lnTo>
                  <a:pt x="3603" y="2447"/>
                </a:lnTo>
                <a:close/>
                <a:moveTo>
                  <a:pt x="3609" y="2453"/>
                </a:moveTo>
                <a:lnTo>
                  <a:pt x="3681" y="2585"/>
                </a:lnTo>
                <a:lnTo>
                  <a:pt x="3495" y="2489"/>
                </a:lnTo>
                <a:lnTo>
                  <a:pt x="3513" y="2477"/>
                </a:lnTo>
                <a:lnTo>
                  <a:pt x="3609" y="2453"/>
                </a:lnTo>
                <a:close/>
                <a:moveTo>
                  <a:pt x="3489" y="2489"/>
                </a:moveTo>
                <a:lnTo>
                  <a:pt x="3693" y="2603"/>
                </a:lnTo>
                <a:lnTo>
                  <a:pt x="3693" y="2603"/>
                </a:lnTo>
                <a:lnTo>
                  <a:pt x="3579" y="2687"/>
                </a:lnTo>
                <a:lnTo>
                  <a:pt x="3459" y="2507"/>
                </a:lnTo>
                <a:lnTo>
                  <a:pt x="3489" y="2489"/>
                </a:lnTo>
                <a:close/>
                <a:moveTo>
                  <a:pt x="3699" y="2615"/>
                </a:moveTo>
                <a:lnTo>
                  <a:pt x="3723" y="2657"/>
                </a:lnTo>
                <a:lnTo>
                  <a:pt x="3585" y="2699"/>
                </a:lnTo>
                <a:lnTo>
                  <a:pt x="3579" y="2693"/>
                </a:lnTo>
                <a:lnTo>
                  <a:pt x="3699" y="2615"/>
                </a:lnTo>
                <a:close/>
                <a:moveTo>
                  <a:pt x="3579" y="2699"/>
                </a:moveTo>
                <a:lnTo>
                  <a:pt x="3561" y="2705"/>
                </a:lnTo>
                <a:lnTo>
                  <a:pt x="3573" y="2699"/>
                </a:lnTo>
                <a:lnTo>
                  <a:pt x="3579" y="2699"/>
                </a:lnTo>
                <a:close/>
                <a:moveTo>
                  <a:pt x="3579" y="2711"/>
                </a:moveTo>
                <a:lnTo>
                  <a:pt x="3663" y="2831"/>
                </a:lnTo>
                <a:lnTo>
                  <a:pt x="3489" y="2753"/>
                </a:lnTo>
                <a:lnTo>
                  <a:pt x="3531" y="2723"/>
                </a:lnTo>
                <a:lnTo>
                  <a:pt x="3579" y="2711"/>
                </a:lnTo>
                <a:close/>
                <a:moveTo>
                  <a:pt x="3477" y="2753"/>
                </a:moveTo>
                <a:lnTo>
                  <a:pt x="3471" y="2747"/>
                </a:lnTo>
                <a:lnTo>
                  <a:pt x="3501" y="2735"/>
                </a:lnTo>
                <a:lnTo>
                  <a:pt x="3477" y="2753"/>
                </a:lnTo>
                <a:close/>
                <a:moveTo>
                  <a:pt x="3483" y="2759"/>
                </a:moveTo>
                <a:lnTo>
                  <a:pt x="3669" y="2843"/>
                </a:lnTo>
                <a:lnTo>
                  <a:pt x="3687" y="2867"/>
                </a:lnTo>
                <a:lnTo>
                  <a:pt x="3603" y="2939"/>
                </a:lnTo>
                <a:lnTo>
                  <a:pt x="3561" y="2957"/>
                </a:lnTo>
                <a:lnTo>
                  <a:pt x="3435" y="2789"/>
                </a:lnTo>
                <a:lnTo>
                  <a:pt x="3483" y="2759"/>
                </a:lnTo>
                <a:close/>
                <a:moveTo>
                  <a:pt x="3579" y="2957"/>
                </a:moveTo>
                <a:lnTo>
                  <a:pt x="3567" y="2963"/>
                </a:lnTo>
                <a:lnTo>
                  <a:pt x="3567" y="2963"/>
                </a:lnTo>
                <a:lnTo>
                  <a:pt x="3579" y="2957"/>
                </a:lnTo>
                <a:close/>
                <a:moveTo>
                  <a:pt x="3423" y="3011"/>
                </a:moveTo>
                <a:lnTo>
                  <a:pt x="3393" y="3023"/>
                </a:lnTo>
                <a:lnTo>
                  <a:pt x="3357" y="2987"/>
                </a:lnTo>
                <a:lnTo>
                  <a:pt x="3423" y="3011"/>
                </a:lnTo>
                <a:close/>
                <a:moveTo>
                  <a:pt x="3435" y="3011"/>
                </a:moveTo>
                <a:lnTo>
                  <a:pt x="3483" y="3029"/>
                </a:lnTo>
                <a:lnTo>
                  <a:pt x="3435" y="3071"/>
                </a:lnTo>
                <a:lnTo>
                  <a:pt x="3399" y="3029"/>
                </a:lnTo>
                <a:lnTo>
                  <a:pt x="3435" y="3011"/>
                </a:lnTo>
                <a:close/>
                <a:moveTo>
                  <a:pt x="3453" y="3005"/>
                </a:moveTo>
                <a:lnTo>
                  <a:pt x="3555" y="2963"/>
                </a:lnTo>
                <a:lnTo>
                  <a:pt x="3561" y="2969"/>
                </a:lnTo>
                <a:lnTo>
                  <a:pt x="3495" y="3023"/>
                </a:lnTo>
                <a:lnTo>
                  <a:pt x="3453" y="3005"/>
                </a:lnTo>
                <a:close/>
                <a:moveTo>
                  <a:pt x="3567" y="2975"/>
                </a:moveTo>
                <a:lnTo>
                  <a:pt x="3645" y="3077"/>
                </a:lnTo>
                <a:lnTo>
                  <a:pt x="3501" y="3029"/>
                </a:lnTo>
                <a:lnTo>
                  <a:pt x="3567" y="2975"/>
                </a:lnTo>
                <a:close/>
                <a:moveTo>
                  <a:pt x="3807" y="3047"/>
                </a:moveTo>
                <a:lnTo>
                  <a:pt x="3831" y="3083"/>
                </a:lnTo>
                <a:lnTo>
                  <a:pt x="3759" y="3119"/>
                </a:lnTo>
                <a:lnTo>
                  <a:pt x="3735" y="3113"/>
                </a:lnTo>
                <a:lnTo>
                  <a:pt x="3807" y="3047"/>
                </a:lnTo>
                <a:close/>
                <a:moveTo>
                  <a:pt x="3837" y="3095"/>
                </a:moveTo>
                <a:lnTo>
                  <a:pt x="3879" y="3161"/>
                </a:lnTo>
                <a:lnTo>
                  <a:pt x="3771" y="3125"/>
                </a:lnTo>
                <a:lnTo>
                  <a:pt x="3837" y="3095"/>
                </a:lnTo>
                <a:close/>
                <a:moveTo>
                  <a:pt x="3987" y="3131"/>
                </a:moveTo>
                <a:lnTo>
                  <a:pt x="4029" y="3203"/>
                </a:lnTo>
                <a:lnTo>
                  <a:pt x="4017" y="3209"/>
                </a:lnTo>
                <a:lnTo>
                  <a:pt x="3939" y="3185"/>
                </a:lnTo>
                <a:lnTo>
                  <a:pt x="3987" y="3131"/>
                </a:lnTo>
                <a:close/>
                <a:moveTo>
                  <a:pt x="4035" y="3209"/>
                </a:moveTo>
                <a:lnTo>
                  <a:pt x="4041" y="3221"/>
                </a:lnTo>
                <a:lnTo>
                  <a:pt x="4029" y="3215"/>
                </a:lnTo>
                <a:lnTo>
                  <a:pt x="4035" y="3209"/>
                </a:lnTo>
                <a:close/>
                <a:moveTo>
                  <a:pt x="4041" y="3209"/>
                </a:moveTo>
                <a:lnTo>
                  <a:pt x="4119" y="3161"/>
                </a:lnTo>
                <a:lnTo>
                  <a:pt x="4143" y="3215"/>
                </a:lnTo>
                <a:lnTo>
                  <a:pt x="4119" y="3245"/>
                </a:lnTo>
                <a:lnTo>
                  <a:pt x="4053" y="3227"/>
                </a:lnTo>
                <a:lnTo>
                  <a:pt x="4041" y="3209"/>
                </a:lnTo>
                <a:close/>
                <a:moveTo>
                  <a:pt x="4113" y="3257"/>
                </a:moveTo>
                <a:lnTo>
                  <a:pt x="4089" y="3287"/>
                </a:lnTo>
                <a:lnTo>
                  <a:pt x="4059" y="3233"/>
                </a:lnTo>
                <a:lnTo>
                  <a:pt x="4113" y="3257"/>
                </a:lnTo>
                <a:close/>
                <a:moveTo>
                  <a:pt x="4119" y="3257"/>
                </a:moveTo>
                <a:lnTo>
                  <a:pt x="4167" y="3275"/>
                </a:lnTo>
                <a:lnTo>
                  <a:pt x="4197" y="3329"/>
                </a:lnTo>
                <a:lnTo>
                  <a:pt x="4137" y="3371"/>
                </a:lnTo>
                <a:lnTo>
                  <a:pt x="4089" y="3293"/>
                </a:lnTo>
                <a:lnTo>
                  <a:pt x="4119" y="3257"/>
                </a:lnTo>
                <a:close/>
                <a:moveTo>
                  <a:pt x="4197" y="3341"/>
                </a:moveTo>
                <a:lnTo>
                  <a:pt x="4221" y="3389"/>
                </a:lnTo>
                <a:lnTo>
                  <a:pt x="4179" y="3455"/>
                </a:lnTo>
                <a:lnTo>
                  <a:pt x="4137" y="3383"/>
                </a:lnTo>
                <a:lnTo>
                  <a:pt x="4197" y="3341"/>
                </a:lnTo>
                <a:close/>
                <a:moveTo>
                  <a:pt x="4227" y="3401"/>
                </a:moveTo>
                <a:lnTo>
                  <a:pt x="4233" y="3407"/>
                </a:lnTo>
                <a:lnTo>
                  <a:pt x="4209" y="3431"/>
                </a:lnTo>
                <a:lnTo>
                  <a:pt x="4227" y="3401"/>
                </a:lnTo>
                <a:close/>
                <a:moveTo>
                  <a:pt x="4233" y="3389"/>
                </a:moveTo>
                <a:lnTo>
                  <a:pt x="4269" y="3341"/>
                </a:lnTo>
                <a:lnTo>
                  <a:pt x="4281" y="3365"/>
                </a:lnTo>
                <a:lnTo>
                  <a:pt x="4239" y="3401"/>
                </a:lnTo>
                <a:lnTo>
                  <a:pt x="4233" y="3389"/>
                </a:lnTo>
                <a:close/>
                <a:moveTo>
                  <a:pt x="4281" y="3377"/>
                </a:moveTo>
                <a:lnTo>
                  <a:pt x="4317" y="3467"/>
                </a:lnTo>
                <a:lnTo>
                  <a:pt x="4281" y="3497"/>
                </a:lnTo>
                <a:lnTo>
                  <a:pt x="4245" y="3413"/>
                </a:lnTo>
                <a:lnTo>
                  <a:pt x="4281" y="3377"/>
                </a:lnTo>
                <a:close/>
                <a:moveTo>
                  <a:pt x="4287" y="3371"/>
                </a:moveTo>
                <a:lnTo>
                  <a:pt x="4323" y="3341"/>
                </a:lnTo>
                <a:lnTo>
                  <a:pt x="4353" y="3437"/>
                </a:lnTo>
                <a:lnTo>
                  <a:pt x="4323" y="3461"/>
                </a:lnTo>
                <a:lnTo>
                  <a:pt x="4287" y="3371"/>
                </a:lnTo>
                <a:close/>
                <a:moveTo>
                  <a:pt x="4329" y="3335"/>
                </a:moveTo>
                <a:lnTo>
                  <a:pt x="4353" y="3341"/>
                </a:lnTo>
                <a:lnTo>
                  <a:pt x="4371" y="3425"/>
                </a:lnTo>
                <a:lnTo>
                  <a:pt x="4359" y="3431"/>
                </a:lnTo>
                <a:lnTo>
                  <a:pt x="4329" y="3335"/>
                </a:lnTo>
                <a:close/>
                <a:moveTo>
                  <a:pt x="4377" y="3431"/>
                </a:moveTo>
                <a:lnTo>
                  <a:pt x="4395" y="3515"/>
                </a:lnTo>
                <a:lnTo>
                  <a:pt x="4389" y="3521"/>
                </a:lnTo>
                <a:lnTo>
                  <a:pt x="4365" y="3443"/>
                </a:lnTo>
                <a:lnTo>
                  <a:pt x="4377" y="3431"/>
                </a:lnTo>
                <a:close/>
                <a:moveTo>
                  <a:pt x="4395" y="3527"/>
                </a:moveTo>
                <a:lnTo>
                  <a:pt x="4401" y="3533"/>
                </a:lnTo>
                <a:lnTo>
                  <a:pt x="4395" y="3533"/>
                </a:lnTo>
                <a:lnTo>
                  <a:pt x="4389" y="3533"/>
                </a:lnTo>
                <a:lnTo>
                  <a:pt x="4395" y="3527"/>
                </a:lnTo>
                <a:close/>
                <a:moveTo>
                  <a:pt x="4401" y="3545"/>
                </a:moveTo>
                <a:lnTo>
                  <a:pt x="4412" y="3605"/>
                </a:lnTo>
                <a:lnTo>
                  <a:pt x="4395" y="3545"/>
                </a:lnTo>
                <a:lnTo>
                  <a:pt x="4401" y="3545"/>
                </a:lnTo>
                <a:close/>
                <a:moveTo>
                  <a:pt x="4538" y="3629"/>
                </a:moveTo>
                <a:lnTo>
                  <a:pt x="4544" y="3629"/>
                </a:lnTo>
                <a:lnTo>
                  <a:pt x="4562" y="3707"/>
                </a:lnTo>
                <a:lnTo>
                  <a:pt x="4532" y="3743"/>
                </a:lnTo>
                <a:lnTo>
                  <a:pt x="4454" y="3731"/>
                </a:lnTo>
                <a:lnTo>
                  <a:pt x="4538" y="3629"/>
                </a:lnTo>
                <a:close/>
                <a:moveTo>
                  <a:pt x="4568" y="3719"/>
                </a:moveTo>
                <a:lnTo>
                  <a:pt x="4574" y="3755"/>
                </a:lnTo>
                <a:lnTo>
                  <a:pt x="4538" y="3749"/>
                </a:lnTo>
                <a:lnTo>
                  <a:pt x="4568" y="3719"/>
                </a:lnTo>
                <a:close/>
                <a:moveTo>
                  <a:pt x="4574" y="3713"/>
                </a:moveTo>
                <a:lnTo>
                  <a:pt x="4598" y="3683"/>
                </a:lnTo>
                <a:lnTo>
                  <a:pt x="4622" y="3767"/>
                </a:lnTo>
                <a:lnTo>
                  <a:pt x="4580" y="3755"/>
                </a:lnTo>
                <a:lnTo>
                  <a:pt x="4574" y="3713"/>
                </a:lnTo>
                <a:close/>
                <a:moveTo>
                  <a:pt x="4670" y="3803"/>
                </a:moveTo>
                <a:lnTo>
                  <a:pt x="4724" y="3941"/>
                </a:lnTo>
                <a:lnTo>
                  <a:pt x="4718" y="3953"/>
                </a:lnTo>
                <a:lnTo>
                  <a:pt x="4688" y="3947"/>
                </a:lnTo>
                <a:lnTo>
                  <a:pt x="4640" y="3797"/>
                </a:lnTo>
                <a:lnTo>
                  <a:pt x="4670" y="3803"/>
                </a:lnTo>
                <a:close/>
                <a:moveTo>
                  <a:pt x="4730" y="3953"/>
                </a:moveTo>
                <a:lnTo>
                  <a:pt x="4730" y="3953"/>
                </a:lnTo>
                <a:lnTo>
                  <a:pt x="4724" y="3953"/>
                </a:lnTo>
                <a:lnTo>
                  <a:pt x="4730" y="3953"/>
                </a:lnTo>
                <a:close/>
                <a:moveTo>
                  <a:pt x="4850" y="4031"/>
                </a:moveTo>
                <a:lnTo>
                  <a:pt x="4850" y="4031"/>
                </a:lnTo>
                <a:lnTo>
                  <a:pt x="4844" y="4025"/>
                </a:lnTo>
                <a:lnTo>
                  <a:pt x="4850" y="4031"/>
                </a:lnTo>
                <a:close/>
                <a:moveTo>
                  <a:pt x="4952" y="4144"/>
                </a:moveTo>
                <a:lnTo>
                  <a:pt x="4970" y="4168"/>
                </a:lnTo>
                <a:lnTo>
                  <a:pt x="4970" y="4168"/>
                </a:lnTo>
                <a:lnTo>
                  <a:pt x="4952" y="4144"/>
                </a:lnTo>
                <a:close/>
                <a:moveTo>
                  <a:pt x="4958" y="4138"/>
                </a:moveTo>
                <a:lnTo>
                  <a:pt x="4982" y="4144"/>
                </a:lnTo>
                <a:lnTo>
                  <a:pt x="4976" y="4156"/>
                </a:lnTo>
                <a:lnTo>
                  <a:pt x="4958" y="4138"/>
                </a:lnTo>
                <a:close/>
                <a:moveTo>
                  <a:pt x="4988" y="4144"/>
                </a:moveTo>
                <a:lnTo>
                  <a:pt x="5054" y="4144"/>
                </a:lnTo>
                <a:lnTo>
                  <a:pt x="5042" y="4234"/>
                </a:lnTo>
                <a:lnTo>
                  <a:pt x="4982" y="4162"/>
                </a:lnTo>
                <a:lnTo>
                  <a:pt x="4988" y="4144"/>
                </a:lnTo>
                <a:close/>
                <a:moveTo>
                  <a:pt x="5066" y="4144"/>
                </a:moveTo>
                <a:lnTo>
                  <a:pt x="5138" y="4150"/>
                </a:lnTo>
                <a:lnTo>
                  <a:pt x="5102" y="4252"/>
                </a:lnTo>
                <a:lnTo>
                  <a:pt x="5054" y="4252"/>
                </a:lnTo>
                <a:lnTo>
                  <a:pt x="5048" y="4240"/>
                </a:lnTo>
                <a:lnTo>
                  <a:pt x="5066" y="4144"/>
                </a:lnTo>
                <a:close/>
                <a:moveTo>
                  <a:pt x="5066" y="4282"/>
                </a:moveTo>
                <a:lnTo>
                  <a:pt x="5048" y="4264"/>
                </a:lnTo>
                <a:lnTo>
                  <a:pt x="5048" y="4264"/>
                </a:lnTo>
                <a:lnTo>
                  <a:pt x="5066" y="4282"/>
                </a:lnTo>
                <a:close/>
                <a:moveTo>
                  <a:pt x="5234" y="4426"/>
                </a:moveTo>
                <a:lnTo>
                  <a:pt x="5228" y="4420"/>
                </a:lnTo>
                <a:lnTo>
                  <a:pt x="5234" y="4384"/>
                </a:lnTo>
                <a:lnTo>
                  <a:pt x="5246" y="4384"/>
                </a:lnTo>
                <a:lnTo>
                  <a:pt x="5240" y="4426"/>
                </a:lnTo>
                <a:lnTo>
                  <a:pt x="5234" y="4426"/>
                </a:lnTo>
                <a:close/>
                <a:moveTo>
                  <a:pt x="5252" y="4384"/>
                </a:moveTo>
                <a:lnTo>
                  <a:pt x="5348" y="4378"/>
                </a:lnTo>
                <a:lnTo>
                  <a:pt x="5348" y="4414"/>
                </a:lnTo>
                <a:lnTo>
                  <a:pt x="5252" y="4426"/>
                </a:lnTo>
                <a:lnTo>
                  <a:pt x="5252" y="4384"/>
                </a:lnTo>
                <a:close/>
                <a:moveTo>
                  <a:pt x="5354" y="4378"/>
                </a:moveTo>
                <a:lnTo>
                  <a:pt x="5384" y="4378"/>
                </a:lnTo>
                <a:lnTo>
                  <a:pt x="5378" y="4414"/>
                </a:lnTo>
                <a:lnTo>
                  <a:pt x="5360" y="4414"/>
                </a:lnTo>
                <a:lnTo>
                  <a:pt x="5354" y="4378"/>
                </a:lnTo>
                <a:close/>
                <a:moveTo>
                  <a:pt x="5372" y="4420"/>
                </a:moveTo>
                <a:lnTo>
                  <a:pt x="5372" y="4426"/>
                </a:lnTo>
                <a:lnTo>
                  <a:pt x="5360" y="4432"/>
                </a:lnTo>
                <a:lnTo>
                  <a:pt x="5360" y="4420"/>
                </a:lnTo>
                <a:lnTo>
                  <a:pt x="5372" y="4420"/>
                </a:lnTo>
                <a:close/>
                <a:moveTo>
                  <a:pt x="5372" y="4438"/>
                </a:moveTo>
                <a:lnTo>
                  <a:pt x="5360" y="4486"/>
                </a:lnTo>
                <a:lnTo>
                  <a:pt x="5360" y="4438"/>
                </a:lnTo>
                <a:lnTo>
                  <a:pt x="5372" y="4438"/>
                </a:lnTo>
                <a:close/>
                <a:moveTo>
                  <a:pt x="5378" y="4432"/>
                </a:moveTo>
                <a:lnTo>
                  <a:pt x="5444" y="4414"/>
                </a:lnTo>
                <a:lnTo>
                  <a:pt x="5450" y="4474"/>
                </a:lnTo>
                <a:lnTo>
                  <a:pt x="5372" y="4486"/>
                </a:lnTo>
                <a:lnTo>
                  <a:pt x="5378" y="4432"/>
                </a:lnTo>
                <a:close/>
                <a:moveTo>
                  <a:pt x="5450" y="4414"/>
                </a:moveTo>
                <a:lnTo>
                  <a:pt x="5456" y="4414"/>
                </a:lnTo>
                <a:lnTo>
                  <a:pt x="5516" y="4408"/>
                </a:lnTo>
                <a:lnTo>
                  <a:pt x="5510" y="4468"/>
                </a:lnTo>
                <a:lnTo>
                  <a:pt x="5456" y="4474"/>
                </a:lnTo>
                <a:lnTo>
                  <a:pt x="5450" y="4414"/>
                </a:lnTo>
                <a:close/>
                <a:moveTo>
                  <a:pt x="5510" y="4480"/>
                </a:moveTo>
                <a:lnTo>
                  <a:pt x="5498" y="4540"/>
                </a:lnTo>
                <a:lnTo>
                  <a:pt x="5468" y="4546"/>
                </a:lnTo>
                <a:lnTo>
                  <a:pt x="5462" y="4486"/>
                </a:lnTo>
                <a:lnTo>
                  <a:pt x="5510" y="4480"/>
                </a:lnTo>
                <a:close/>
                <a:moveTo>
                  <a:pt x="5516" y="4474"/>
                </a:moveTo>
                <a:lnTo>
                  <a:pt x="5648" y="4456"/>
                </a:lnTo>
                <a:lnTo>
                  <a:pt x="5648" y="4486"/>
                </a:lnTo>
                <a:lnTo>
                  <a:pt x="5510" y="4534"/>
                </a:lnTo>
                <a:lnTo>
                  <a:pt x="5516" y="4474"/>
                </a:lnTo>
                <a:close/>
                <a:moveTo>
                  <a:pt x="5659" y="4456"/>
                </a:moveTo>
                <a:lnTo>
                  <a:pt x="5761" y="4444"/>
                </a:lnTo>
                <a:lnTo>
                  <a:pt x="5659" y="4480"/>
                </a:lnTo>
                <a:lnTo>
                  <a:pt x="5659" y="4456"/>
                </a:lnTo>
                <a:close/>
                <a:moveTo>
                  <a:pt x="5785" y="4432"/>
                </a:moveTo>
                <a:lnTo>
                  <a:pt x="5779" y="4378"/>
                </a:lnTo>
                <a:lnTo>
                  <a:pt x="5887" y="4366"/>
                </a:lnTo>
                <a:lnTo>
                  <a:pt x="5893" y="4390"/>
                </a:lnTo>
                <a:lnTo>
                  <a:pt x="5797" y="4426"/>
                </a:lnTo>
                <a:lnTo>
                  <a:pt x="5785" y="4432"/>
                </a:lnTo>
                <a:close/>
                <a:moveTo>
                  <a:pt x="5893" y="4402"/>
                </a:moveTo>
                <a:lnTo>
                  <a:pt x="5893" y="4414"/>
                </a:lnTo>
                <a:lnTo>
                  <a:pt x="5839" y="4420"/>
                </a:lnTo>
                <a:lnTo>
                  <a:pt x="5893" y="4402"/>
                </a:lnTo>
                <a:close/>
                <a:moveTo>
                  <a:pt x="5899" y="4396"/>
                </a:moveTo>
                <a:lnTo>
                  <a:pt x="5953" y="4378"/>
                </a:lnTo>
                <a:lnTo>
                  <a:pt x="5953" y="4402"/>
                </a:lnTo>
                <a:lnTo>
                  <a:pt x="5905" y="4414"/>
                </a:lnTo>
                <a:lnTo>
                  <a:pt x="5899" y="4396"/>
                </a:lnTo>
                <a:close/>
                <a:moveTo>
                  <a:pt x="5959" y="4372"/>
                </a:moveTo>
                <a:lnTo>
                  <a:pt x="6001" y="4360"/>
                </a:lnTo>
                <a:lnTo>
                  <a:pt x="6007" y="4396"/>
                </a:lnTo>
                <a:lnTo>
                  <a:pt x="5959" y="4402"/>
                </a:lnTo>
                <a:lnTo>
                  <a:pt x="5959" y="4372"/>
                </a:lnTo>
                <a:close/>
                <a:moveTo>
                  <a:pt x="6007" y="4354"/>
                </a:moveTo>
                <a:lnTo>
                  <a:pt x="6061" y="4354"/>
                </a:lnTo>
                <a:lnTo>
                  <a:pt x="6061" y="4390"/>
                </a:lnTo>
                <a:lnTo>
                  <a:pt x="6019" y="4396"/>
                </a:lnTo>
                <a:lnTo>
                  <a:pt x="6007" y="4354"/>
                </a:lnTo>
                <a:close/>
                <a:moveTo>
                  <a:pt x="6061" y="4396"/>
                </a:moveTo>
                <a:lnTo>
                  <a:pt x="6067" y="4438"/>
                </a:lnTo>
                <a:lnTo>
                  <a:pt x="6025" y="4444"/>
                </a:lnTo>
                <a:lnTo>
                  <a:pt x="6019" y="4402"/>
                </a:lnTo>
                <a:lnTo>
                  <a:pt x="6061" y="4396"/>
                </a:lnTo>
                <a:close/>
                <a:moveTo>
                  <a:pt x="6043" y="4450"/>
                </a:moveTo>
                <a:lnTo>
                  <a:pt x="6025" y="4456"/>
                </a:lnTo>
                <a:lnTo>
                  <a:pt x="6025" y="4456"/>
                </a:lnTo>
                <a:lnTo>
                  <a:pt x="6043" y="4450"/>
                </a:lnTo>
                <a:close/>
                <a:moveTo>
                  <a:pt x="6175" y="4402"/>
                </a:moveTo>
                <a:lnTo>
                  <a:pt x="6175" y="4420"/>
                </a:lnTo>
                <a:lnTo>
                  <a:pt x="6103" y="4432"/>
                </a:lnTo>
                <a:lnTo>
                  <a:pt x="6175" y="4402"/>
                </a:lnTo>
                <a:close/>
                <a:moveTo>
                  <a:pt x="6181" y="4396"/>
                </a:moveTo>
                <a:lnTo>
                  <a:pt x="6229" y="4372"/>
                </a:lnTo>
                <a:lnTo>
                  <a:pt x="6271" y="4366"/>
                </a:lnTo>
                <a:lnTo>
                  <a:pt x="6277" y="4402"/>
                </a:lnTo>
                <a:lnTo>
                  <a:pt x="6187" y="4420"/>
                </a:lnTo>
                <a:lnTo>
                  <a:pt x="6181" y="4396"/>
                </a:lnTo>
                <a:close/>
                <a:moveTo>
                  <a:pt x="6277" y="4366"/>
                </a:moveTo>
                <a:lnTo>
                  <a:pt x="6367" y="4354"/>
                </a:lnTo>
                <a:lnTo>
                  <a:pt x="6379" y="4384"/>
                </a:lnTo>
                <a:lnTo>
                  <a:pt x="6289" y="4402"/>
                </a:lnTo>
                <a:lnTo>
                  <a:pt x="6277" y="4366"/>
                </a:lnTo>
                <a:close/>
                <a:moveTo>
                  <a:pt x="6277" y="4360"/>
                </a:moveTo>
                <a:lnTo>
                  <a:pt x="6277" y="4354"/>
                </a:lnTo>
                <a:lnTo>
                  <a:pt x="6337" y="4324"/>
                </a:lnTo>
                <a:lnTo>
                  <a:pt x="6355" y="4324"/>
                </a:lnTo>
                <a:lnTo>
                  <a:pt x="6361" y="4348"/>
                </a:lnTo>
                <a:lnTo>
                  <a:pt x="6277" y="4360"/>
                </a:lnTo>
                <a:close/>
                <a:moveTo>
                  <a:pt x="6367" y="4324"/>
                </a:moveTo>
                <a:lnTo>
                  <a:pt x="6433" y="4312"/>
                </a:lnTo>
                <a:lnTo>
                  <a:pt x="6457" y="4330"/>
                </a:lnTo>
                <a:lnTo>
                  <a:pt x="6457" y="4336"/>
                </a:lnTo>
                <a:lnTo>
                  <a:pt x="6373" y="4348"/>
                </a:lnTo>
                <a:lnTo>
                  <a:pt x="6367" y="4324"/>
                </a:lnTo>
                <a:close/>
                <a:moveTo>
                  <a:pt x="6469" y="4342"/>
                </a:moveTo>
                <a:lnTo>
                  <a:pt x="6475" y="4342"/>
                </a:lnTo>
                <a:lnTo>
                  <a:pt x="6469" y="4348"/>
                </a:lnTo>
                <a:lnTo>
                  <a:pt x="6469" y="4342"/>
                </a:lnTo>
                <a:lnTo>
                  <a:pt x="6469" y="4342"/>
                </a:lnTo>
                <a:close/>
                <a:moveTo>
                  <a:pt x="6475" y="4330"/>
                </a:moveTo>
                <a:lnTo>
                  <a:pt x="6463" y="4324"/>
                </a:lnTo>
                <a:lnTo>
                  <a:pt x="6457" y="4312"/>
                </a:lnTo>
                <a:lnTo>
                  <a:pt x="6493" y="4306"/>
                </a:lnTo>
                <a:lnTo>
                  <a:pt x="6517" y="4318"/>
                </a:lnTo>
                <a:lnTo>
                  <a:pt x="6505" y="4324"/>
                </a:lnTo>
                <a:lnTo>
                  <a:pt x="6475" y="4330"/>
                </a:lnTo>
                <a:close/>
                <a:moveTo>
                  <a:pt x="6535" y="4318"/>
                </a:moveTo>
                <a:lnTo>
                  <a:pt x="6541" y="4318"/>
                </a:lnTo>
                <a:lnTo>
                  <a:pt x="6541" y="4324"/>
                </a:lnTo>
                <a:lnTo>
                  <a:pt x="6535" y="4324"/>
                </a:lnTo>
                <a:lnTo>
                  <a:pt x="6535" y="4318"/>
                </a:lnTo>
                <a:close/>
                <a:moveTo>
                  <a:pt x="6769" y="4318"/>
                </a:moveTo>
                <a:lnTo>
                  <a:pt x="6745" y="4306"/>
                </a:lnTo>
                <a:lnTo>
                  <a:pt x="6733" y="4300"/>
                </a:lnTo>
                <a:lnTo>
                  <a:pt x="6775" y="4294"/>
                </a:lnTo>
                <a:lnTo>
                  <a:pt x="6793" y="4312"/>
                </a:lnTo>
                <a:lnTo>
                  <a:pt x="6781" y="4312"/>
                </a:lnTo>
                <a:lnTo>
                  <a:pt x="6769" y="4318"/>
                </a:lnTo>
                <a:close/>
                <a:moveTo>
                  <a:pt x="6793" y="4300"/>
                </a:moveTo>
                <a:lnTo>
                  <a:pt x="6817" y="4306"/>
                </a:lnTo>
                <a:lnTo>
                  <a:pt x="6805" y="4306"/>
                </a:lnTo>
                <a:lnTo>
                  <a:pt x="6793" y="4300"/>
                </a:lnTo>
                <a:close/>
                <a:moveTo>
                  <a:pt x="6805" y="4294"/>
                </a:moveTo>
                <a:lnTo>
                  <a:pt x="6811" y="4294"/>
                </a:lnTo>
                <a:lnTo>
                  <a:pt x="6817" y="4294"/>
                </a:lnTo>
                <a:lnTo>
                  <a:pt x="6805" y="4294"/>
                </a:lnTo>
                <a:close/>
                <a:moveTo>
                  <a:pt x="6679" y="4276"/>
                </a:moveTo>
                <a:lnTo>
                  <a:pt x="6691" y="4276"/>
                </a:lnTo>
                <a:lnTo>
                  <a:pt x="6655" y="4282"/>
                </a:lnTo>
                <a:lnTo>
                  <a:pt x="6625" y="4270"/>
                </a:lnTo>
                <a:lnTo>
                  <a:pt x="6625" y="4270"/>
                </a:lnTo>
                <a:lnTo>
                  <a:pt x="6673" y="4270"/>
                </a:lnTo>
                <a:lnTo>
                  <a:pt x="6679" y="4276"/>
                </a:lnTo>
                <a:close/>
                <a:moveTo>
                  <a:pt x="6295" y="4186"/>
                </a:moveTo>
                <a:lnTo>
                  <a:pt x="6307" y="4186"/>
                </a:lnTo>
                <a:lnTo>
                  <a:pt x="6307" y="4192"/>
                </a:lnTo>
                <a:lnTo>
                  <a:pt x="6295" y="4186"/>
                </a:lnTo>
                <a:close/>
                <a:moveTo>
                  <a:pt x="6253" y="4192"/>
                </a:moveTo>
                <a:lnTo>
                  <a:pt x="6229" y="4186"/>
                </a:lnTo>
                <a:lnTo>
                  <a:pt x="6229" y="4186"/>
                </a:lnTo>
                <a:lnTo>
                  <a:pt x="6241" y="4180"/>
                </a:lnTo>
                <a:lnTo>
                  <a:pt x="6253" y="4192"/>
                </a:lnTo>
                <a:close/>
                <a:moveTo>
                  <a:pt x="6229" y="4174"/>
                </a:moveTo>
                <a:lnTo>
                  <a:pt x="6229" y="4174"/>
                </a:lnTo>
                <a:lnTo>
                  <a:pt x="6229" y="4174"/>
                </a:lnTo>
                <a:lnTo>
                  <a:pt x="6229" y="4174"/>
                </a:lnTo>
                <a:close/>
                <a:moveTo>
                  <a:pt x="6121" y="4132"/>
                </a:moveTo>
                <a:lnTo>
                  <a:pt x="6121" y="4132"/>
                </a:lnTo>
                <a:lnTo>
                  <a:pt x="6121" y="4132"/>
                </a:lnTo>
                <a:lnTo>
                  <a:pt x="6121" y="4132"/>
                </a:lnTo>
                <a:close/>
                <a:moveTo>
                  <a:pt x="5953" y="4102"/>
                </a:moveTo>
                <a:lnTo>
                  <a:pt x="5953" y="4102"/>
                </a:lnTo>
                <a:lnTo>
                  <a:pt x="5953" y="4102"/>
                </a:lnTo>
                <a:lnTo>
                  <a:pt x="5953" y="4102"/>
                </a:lnTo>
                <a:lnTo>
                  <a:pt x="5953" y="4102"/>
                </a:lnTo>
                <a:close/>
                <a:moveTo>
                  <a:pt x="5953" y="4096"/>
                </a:moveTo>
                <a:lnTo>
                  <a:pt x="5947" y="4085"/>
                </a:lnTo>
                <a:lnTo>
                  <a:pt x="5953" y="4096"/>
                </a:lnTo>
                <a:lnTo>
                  <a:pt x="5953" y="4096"/>
                </a:lnTo>
                <a:close/>
                <a:moveTo>
                  <a:pt x="5941" y="4055"/>
                </a:moveTo>
                <a:lnTo>
                  <a:pt x="5863" y="4031"/>
                </a:lnTo>
                <a:lnTo>
                  <a:pt x="5857" y="4019"/>
                </a:lnTo>
                <a:lnTo>
                  <a:pt x="5941" y="4037"/>
                </a:lnTo>
                <a:lnTo>
                  <a:pt x="5941" y="4055"/>
                </a:lnTo>
                <a:close/>
                <a:moveTo>
                  <a:pt x="5851" y="4031"/>
                </a:moveTo>
                <a:lnTo>
                  <a:pt x="5767" y="4007"/>
                </a:lnTo>
                <a:lnTo>
                  <a:pt x="5767" y="4001"/>
                </a:lnTo>
                <a:lnTo>
                  <a:pt x="5851" y="4019"/>
                </a:lnTo>
                <a:lnTo>
                  <a:pt x="5851" y="4031"/>
                </a:lnTo>
                <a:close/>
                <a:moveTo>
                  <a:pt x="5761" y="4001"/>
                </a:moveTo>
                <a:lnTo>
                  <a:pt x="5737" y="3995"/>
                </a:lnTo>
                <a:lnTo>
                  <a:pt x="5761" y="4001"/>
                </a:lnTo>
                <a:lnTo>
                  <a:pt x="5761" y="4001"/>
                </a:lnTo>
                <a:close/>
                <a:moveTo>
                  <a:pt x="5659" y="3971"/>
                </a:moveTo>
                <a:lnTo>
                  <a:pt x="5576" y="3947"/>
                </a:lnTo>
                <a:lnTo>
                  <a:pt x="5582" y="3887"/>
                </a:lnTo>
                <a:lnTo>
                  <a:pt x="5671" y="3923"/>
                </a:lnTo>
                <a:lnTo>
                  <a:pt x="5665" y="3971"/>
                </a:lnTo>
                <a:lnTo>
                  <a:pt x="5659" y="3971"/>
                </a:lnTo>
                <a:close/>
                <a:moveTo>
                  <a:pt x="5570" y="3941"/>
                </a:moveTo>
                <a:lnTo>
                  <a:pt x="5480" y="3911"/>
                </a:lnTo>
                <a:lnTo>
                  <a:pt x="5492" y="3851"/>
                </a:lnTo>
                <a:lnTo>
                  <a:pt x="5576" y="3887"/>
                </a:lnTo>
                <a:lnTo>
                  <a:pt x="5570" y="3941"/>
                </a:lnTo>
                <a:close/>
                <a:moveTo>
                  <a:pt x="5480" y="3851"/>
                </a:moveTo>
                <a:lnTo>
                  <a:pt x="5474" y="3911"/>
                </a:lnTo>
                <a:lnTo>
                  <a:pt x="5378" y="3881"/>
                </a:lnTo>
                <a:lnTo>
                  <a:pt x="5378" y="3863"/>
                </a:lnTo>
                <a:lnTo>
                  <a:pt x="5390" y="3821"/>
                </a:lnTo>
                <a:lnTo>
                  <a:pt x="5444" y="3833"/>
                </a:lnTo>
                <a:lnTo>
                  <a:pt x="5480" y="3851"/>
                </a:lnTo>
                <a:close/>
                <a:moveTo>
                  <a:pt x="5366" y="3797"/>
                </a:moveTo>
                <a:lnTo>
                  <a:pt x="5354" y="3725"/>
                </a:lnTo>
                <a:lnTo>
                  <a:pt x="5396" y="3743"/>
                </a:lnTo>
                <a:lnTo>
                  <a:pt x="5384" y="3803"/>
                </a:lnTo>
                <a:lnTo>
                  <a:pt x="5366" y="3797"/>
                </a:lnTo>
                <a:close/>
                <a:moveTo>
                  <a:pt x="5354" y="3791"/>
                </a:moveTo>
                <a:lnTo>
                  <a:pt x="5318" y="3773"/>
                </a:lnTo>
                <a:lnTo>
                  <a:pt x="5312" y="3707"/>
                </a:lnTo>
                <a:lnTo>
                  <a:pt x="5348" y="3719"/>
                </a:lnTo>
                <a:lnTo>
                  <a:pt x="5354" y="3791"/>
                </a:lnTo>
                <a:close/>
                <a:moveTo>
                  <a:pt x="5306" y="3677"/>
                </a:moveTo>
                <a:lnTo>
                  <a:pt x="5258" y="3659"/>
                </a:lnTo>
                <a:lnTo>
                  <a:pt x="5264" y="3593"/>
                </a:lnTo>
                <a:lnTo>
                  <a:pt x="5300" y="3617"/>
                </a:lnTo>
                <a:lnTo>
                  <a:pt x="5306" y="3677"/>
                </a:lnTo>
                <a:close/>
                <a:moveTo>
                  <a:pt x="5306" y="3623"/>
                </a:moveTo>
                <a:lnTo>
                  <a:pt x="5324" y="3629"/>
                </a:lnTo>
                <a:lnTo>
                  <a:pt x="5312" y="3659"/>
                </a:lnTo>
                <a:lnTo>
                  <a:pt x="5306" y="3623"/>
                </a:lnTo>
                <a:close/>
                <a:moveTo>
                  <a:pt x="5252" y="3659"/>
                </a:moveTo>
                <a:lnTo>
                  <a:pt x="5210" y="3641"/>
                </a:lnTo>
                <a:lnTo>
                  <a:pt x="5234" y="3581"/>
                </a:lnTo>
                <a:lnTo>
                  <a:pt x="5252" y="3587"/>
                </a:lnTo>
                <a:lnTo>
                  <a:pt x="5252" y="3659"/>
                </a:lnTo>
                <a:close/>
                <a:moveTo>
                  <a:pt x="5210" y="3617"/>
                </a:moveTo>
                <a:lnTo>
                  <a:pt x="5210" y="3569"/>
                </a:lnTo>
                <a:lnTo>
                  <a:pt x="5228" y="3575"/>
                </a:lnTo>
                <a:lnTo>
                  <a:pt x="5210" y="3617"/>
                </a:lnTo>
                <a:close/>
                <a:moveTo>
                  <a:pt x="5216" y="3557"/>
                </a:moveTo>
                <a:lnTo>
                  <a:pt x="5216" y="3533"/>
                </a:lnTo>
                <a:lnTo>
                  <a:pt x="5240" y="3545"/>
                </a:lnTo>
                <a:lnTo>
                  <a:pt x="5228" y="3569"/>
                </a:lnTo>
                <a:lnTo>
                  <a:pt x="5216" y="3557"/>
                </a:lnTo>
                <a:close/>
                <a:moveTo>
                  <a:pt x="5210" y="3521"/>
                </a:moveTo>
                <a:lnTo>
                  <a:pt x="5168" y="3503"/>
                </a:lnTo>
                <a:lnTo>
                  <a:pt x="5174" y="3455"/>
                </a:lnTo>
                <a:lnTo>
                  <a:pt x="5210" y="3479"/>
                </a:lnTo>
                <a:lnTo>
                  <a:pt x="5210" y="3521"/>
                </a:lnTo>
                <a:close/>
                <a:moveTo>
                  <a:pt x="5180" y="3449"/>
                </a:moveTo>
                <a:lnTo>
                  <a:pt x="5198" y="3407"/>
                </a:lnTo>
                <a:lnTo>
                  <a:pt x="5216" y="3419"/>
                </a:lnTo>
                <a:lnTo>
                  <a:pt x="5210" y="3473"/>
                </a:lnTo>
                <a:lnTo>
                  <a:pt x="5180" y="3449"/>
                </a:lnTo>
                <a:close/>
                <a:moveTo>
                  <a:pt x="5204" y="3401"/>
                </a:moveTo>
                <a:lnTo>
                  <a:pt x="5222" y="3365"/>
                </a:lnTo>
                <a:lnTo>
                  <a:pt x="5216" y="3413"/>
                </a:lnTo>
                <a:lnTo>
                  <a:pt x="5204" y="3401"/>
                </a:lnTo>
                <a:close/>
                <a:moveTo>
                  <a:pt x="5204" y="3287"/>
                </a:moveTo>
                <a:lnTo>
                  <a:pt x="5222" y="3185"/>
                </a:lnTo>
                <a:lnTo>
                  <a:pt x="5234" y="3197"/>
                </a:lnTo>
                <a:lnTo>
                  <a:pt x="5228" y="3299"/>
                </a:lnTo>
                <a:lnTo>
                  <a:pt x="5204" y="3287"/>
                </a:lnTo>
                <a:close/>
                <a:moveTo>
                  <a:pt x="5222" y="3173"/>
                </a:moveTo>
                <a:lnTo>
                  <a:pt x="5222" y="3155"/>
                </a:lnTo>
                <a:lnTo>
                  <a:pt x="5240" y="3125"/>
                </a:lnTo>
                <a:lnTo>
                  <a:pt x="5240" y="3185"/>
                </a:lnTo>
                <a:lnTo>
                  <a:pt x="5222" y="3173"/>
                </a:lnTo>
                <a:close/>
                <a:moveTo>
                  <a:pt x="5252" y="3131"/>
                </a:moveTo>
                <a:lnTo>
                  <a:pt x="5258" y="3131"/>
                </a:lnTo>
                <a:lnTo>
                  <a:pt x="5258" y="3203"/>
                </a:lnTo>
                <a:lnTo>
                  <a:pt x="5246" y="3191"/>
                </a:lnTo>
                <a:lnTo>
                  <a:pt x="5252" y="3131"/>
                </a:lnTo>
                <a:close/>
                <a:moveTo>
                  <a:pt x="5258" y="3083"/>
                </a:moveTo>
                <a:lnTo>
                  <a:pt x="5252" y="3089"/>
                </a:lnTo>
                <a:lnTo>
                  <a:pt x="5258" y="3053"/>
                </a:lnTo>
                <a:lnTo>
                  <a:pt x="5258" y="3071"/>
                </a:lnTo>
                <a:lnTo>
                  <a:pt x="5258" y="3083"/>
                </a:lnTo>
                <a:close/>
                <a:moveTo>
                  <a:pt x="5252" y="2969"/>
                </a:moveTo>
                <a:lnTo>
                  <a:pt x="5258" y="2969"/>
                </a:lnTo>
                <a:lnTo>
                  <a:pt x="5258" y="2975"/>
                </a:lnTo>
                <a:lnTo>
                  <a:pt x="5252" y="2969"/>
                </a:lnTo>
                <a:close/>
                <a:moveTo>
                  <a:pt x="5324" y="2561"/>
                </a:moveTo>
                <a:lnTo>
                  <a:pt x="5324" y="2561"/>
                </a:lnTo>
                <a:lnTo>
                  <a:pt x="5330" y="2555"/>
                </a:lnTo>
                <a:lnTo>
                  <a:pt x="5336" y="2567"/>
                </a:lnTo>
                <a:lnTo>
                  <a:pt x="5318" y="2579"/>
                </a:lnTo>
                <a:lnTo>
                  <a:pt x="5324" y="2561"/>
                </a:lnTo>
                <a:close/>
                <a:moveTo>
                  <a:pt x="5336" y="2549"/>
                </a:moveTo>
                <a:lnTo>
                  <a:pt x="5378" y="2519"/>
                </a:lnTo>
                <a:lnTo>
                  <a:pt x="5342" y="2561"/>
                </a:lnTo>
                <a:lnTo>
                  <a:pt x="5336" y="2549"/>
                </a:lnTo>
                <a:close/>
                <a:moveTo>
                  <a:pt x="5330" y="2543"/>
                </a:moveTo>
                <a:lnTo>
                  <a:pt x="5330" y="2543"/>
                </a:lnTo>
                <a:lnTo>
                  <a:pt x="5360" y="2447"/>
                </a:lnTo>
                <a:lnTo>
                  <a:pt x="5402" y="2495"/>
                </a:lnTo>
                <a:lnTo>
                  <a:pt x="5330" y="2543"/>
                </a:lnTo>
                <a:close/>
                <a:moveTo>
                  <a:pt x="5426" y="2285"/>
                </a:moveTo>
                <a:lnTo>
                  <a:pt x="5444" y="2237"/>
                </a:lnTo>
                <a:lnTo>
                  <a:pt x="5468" y="2279"/>
                </a:lnTo>
                <a:lnTo>
                  <a:pt x="5414" y="2303"/>
                </a:lnTo>
                <a:lnTo>
                  <a:pt x="5426" y="2285"/>
                </a:lnTo>
                <a:close/>
                <a:moveTo>
                  <a:pt x="5450" y="2225"/>
                </a:moveTo>
                <a:lnTo>
                  <a:pt x="5456" y="2219"/>
                </a:lnTo>
                <a:lnTo>
                  <a:pt x="5468" y="2195"/>
                </a:lnTo>
                <a:lnTo>
                  <a:pt x="5516" y="2171"/>
                </a:lnTo>
                <a:lnTo>
                  <a:pt x="5546" y="2237"/>
                </a:lnTo>
                <a:lnTo>
                  <a:pt x="5474" y="2273"/>
                </a:lnTo>
                <a:lnTo>
                  <a:pt x="5450" y="2225"/>
                </a:lnTo>
                <a:close/>
                <a:moveTo>
                  <a:pt x="5528" y="2171"/>
                </a:moveTo>
                <a:lnTo>
                  <a:pt x="5594" y="2141"/>
                </a:lnTo>
                <a:lnTo>
                  <a:pt x="5606" y="2207"/>
                </a:lnTo>
                <a:lnTo>
                  <a:pt x="5552" y="2237"/>
                </a:lnTo>
                <a:lnTo>
                  <a:pt x="5528" y="2171"/>
                </a:lnTo>
                <a:close/>
                <a:moveTo>
                  <a:pt x="5588" y="2135"/>
                </a:moveTo>
                <a:lnTo>
                  <a:pt x="5522" y="2165"/>
                </a:lnTo>
                <a:lnTo>
                  <a:pt x="5510" y="2129"/>
                </a:lnTo>
                <a:lnTo>
                  <a:pt x="5534" y="2087"/>
                </a:lnTo>
                <a:lnTo>
                  <a:pt x="5576" y="2075"/>
                </a:lnTo>
                <a:lnTo>
                  <a:pt x="5588" y="2105"/>
                </a:lnTo>
                <a:lnTo>
                  <a:pt x="5588" y="2135"/>
                </a:lnTo>
                <a:close/>
                <a:moveTo>
                  <a:pt x="5570" y="2033"/>
                </a:moveTo>
                <a:lnTo>
                  <a:pt x="5570" y="2027"/>
                </a:lnTo>
                <a:lnTo>
                  <a:pt x="5576" y="2045"/>
                </a:lnTo>
                <a:lnTo>
                  <a:pt x="5570" y="2033"/>
                </a:lnTo>
                <a:close/>
                <a:moveTo>
                  <a:pt x="5624" y="1955"/>
                </a:moveTo>
                <a:lnTo>
                  <a:pt x="5630" y="1967"/>
                </a:lnTo>
                <a:lnTo>
                  <a:pt x="5618" y="1967"/>
                </a:lnTo>
                <a:lnTo>
                  <a:pt x="5624" y="1955"/>
                </a:lnTo>
                <a:close/>
                <a:moveTo>
                  <a:pt x="5636" y="1949"/>
                </a:moveTo>
                <a:lnTo>
                  <a:pt x="5636" y="1943"/>
                </a:lnTo>
                <a:lnTo>
                  <a:pt x="5683" y="1883"/>
                </a:lnTo>
                <a:lnTo>
                  <a:pt x="5689" y="1877"/>
                </a:lnTo>
                <a:lnTo>
                  <a:pt x="5689" y="1949"/>
                </a:lnTo>
                <a:lnTo>
                  <a:pt x="5636" y="1961"/>
                </a:lnTo>
                <a:lnTo>
                  <a:pt x="5636" y="1949"/>
                </a:lnTo>
                <a:close/>
                <a:moveTo>
                  <a:pt x="5791" y="1745"/>
                </a:moveTo>
                <a:lnTo>
                  <a:pt x="5821" y="1709"/>
                </a:lnTo>
                <a:lnTo>
                  <a:pt x="5821" y="1727"/>
                </a:lnTo>
                <a:lnTo>
                  <a:pt x="5815" y="1733"/>
                </a:lnTo>
                <a:lnTo>
                  <a:pt x="5791" y="1745"/>
                </a:lnTo>
                <a:close/>
                <a:moveTo>
                  <a:pt x="5833" y="1703"/>
                </a:moveTo>
                <a:lnTo>
                  <a:pt x="5839" y="1703"/>
                </a:lnTo>
                <a:lnTo>
                  <a:pt x="5833" y="1715"/>
                </a:lnTo>
                <a:lnTo>
                  <a:pt x="5833" y="1703"/>
                </a:lnTo>
                <a:close/>
                <a:moveTo>
                  <a:pt x="5797" y="1691"/>
                </a:moveTo>
                <a:lnTo>
                  <a:pt x="5827" y="1649"/>
                </a:lnTo>
                <a:lnTo>
                  <a:pt x="5821" y="1691"/>
                </a:lnTo>
                <a:lnTo>
                  <a:pt x="5797" y="1691"/>
                </a:lnTo>
                <a:close/>
                <a:moveTo>
                  <a:pt x="5791" y="1691"/>
                </a:moveTo>
                <a:lnTo>
                  <a:pt x="5767" y="1691"/>
                </a:lnTo>
                <a:lnTo>
                  <a:pt x="5767" y="1685"/>
                </a:lnTo>
                <a:lnTo>
                  <a:pt x="5803" y="1619"/>
                </a:lnTo>
                <a:lnTo>
                  <a:pt x="5833" y="1619"/>
                </a:lnTo>
                <a:lnTo>
                  <a:pt x="5833" y="1631"/>
                </a:lnTo>
                <a:lnTo>
                  <a:pt x="5791" y="1691"/>
                </a:lnTo>
                <a:close/>
                <a:moveTo>
                  <a:pt x="5845" y="1613"/>
                </a:moveTo>
                <a:lnTo>
                  <a:pt x="5839" y="1613"/>
                </a:lnTo>
                <a:lnTo>
                  <a:pt x="5845" y="1595"/>
                </a:lnTo>
                <a:lnTo>
                  <a:pt x="5851" y="1595"/>
                </a:lnTo>
                <a:lnTo>
                  <a:pt x="5851" y="1607"/>
                </a:lnTo>
                <a:lnTo>
                  <a:pt x="5845" y="1613"/>
                </a:lnTo>
                <a:close/>
                <a:moveTo>
                  <a:pt x="5857" y="1589"/>
                </a:moveTo>
                <a:lnTo>
                  <a:pt x="5857" y="1536"/>
                </a:lnTo>
                <a:lnTo>
                  <a:pt x="5857" y="1530"/>
                </a:lnTo>
                <a:lnTo>
                  <a:pt x="5899" y="1536"/>
                </a:lnTo>
                <a:lnTo>
                  <a:pt x="5863" y="1589"/>
                </a:lnTo>
                <a:lnTo>
                  <a:pt x="5857" y="1589"/>
                </a:lnTo>
                <a:close/>
                <a:moveTo>
                  <a:pt x="5863" y="1518"/>
                </a:moveTo>
                <a:lnTo>
                  <a:pt x="5869" y="1506"/>
                </a:lnTo>
                <a:lnTo>
                  <a:pt x="5911" y="1512"/>
                </a:lnTo>
                <a:lnTo>
                  <a:pt x="5905" y="1524"/>
                </a:lnTo>
                <a:lnTo>
                  <a:pt x="5863" y="1518"/>
                </a:lnTo>
                <a:close/>
                <a:moveTo>
                  <a:pt x="5923" y="1512"/>
                </a:moveTo>
                <a:lnTo>
                  <a:pt x="5923" y="1512"/>
                </a:lnTo>
                <a:lnTo>
                  <a:pt x="5923" y="1530"/>
                </a:lnTo>
                <a:lnTo>
                  <a:pt x="5917" y="1530"/>
                </a:lnTo>
                <a:lnTo>
                  <a:pt x="5923" y="1512"/>
                </a:lnTo>
                <a:close/>
                <a:moveTo>
                  <a:pt x="5917" y="1506"/>
                </a:moveTo>
                <a:lnTo>
                  <a:pt x="5875" y="1500"/>
                </a:lnTo>
                <a:lnTo>
                  <a:pt x="5905" y="1446"/>
                </a:lnTo>
                <a:lnTo>
                  <a:pt x="5935" y="1452"/>
                </a:lnTo>
                <a:lnTo>
                  <a:pt x="5929" y="1488"/>
                </a:lnTo>
                <a:lnTo>
                  <a:pt x="5917" y="1506"/>
                </a:lnTo>
                <a:close/>
                <a:moveTo>
                  <a:pt x="5947" y="1452"/>
                </a:moveTo>
                <a:lnTo>
                  <a:pt x="5953" y="1452"/>
                </a:lnTo>
                <a:lnTo>
                  <a:pt x="5941" y="1470"/>
                </a:lnTo>
                <a:lnTo>
                  <a:pt x="5947" y="1452"/>
                </a:lnTo>
                <a:close/>
                <a:moveTo>
                  <a:pt x="5947" y="1446"/>
                </a:moveTo>
                <a:lnTo>
                  <a:pt x="5953" y="1416"/>
                </a:lnTo>
                <a:lnTo>
                  <a:pt x="5977" y="1422"/>
                </a:lnTo>
                <a:lnTo>
                  <a:pt x="5959" y="1446"/>
                </a:lnTo>
                <a:lnTo>
                  <a:pt x="5947" y="1446"/>
                </a:lnTo>
                <a:close/>
                <a:moveTo>
                  <a:pt x="5983" y="1422"/>
                </a:moveTo>
                <a:lnTo>
                  <a:pt x="6019" y="1428"/>
                </a:lnTo>
                <a:lnTo>
                  <a:pt x="6007" y="1458"/>
                </a:lnTo>
                <a:lnTo>
                  <a:pt x="5971" y="1446"/>
                </a:lnTo>
                <a:lnTo>
                  <a:pt x="5983" y="1422"/>
                </a:lnTo>
                <a:close/>
                <a:moveTo>
                  <a:pt x="5989" y="1416"/>
                </a:moveTo>
                <a:lnTo>
                  <a:pt x="6037" y="1344"/>
                </a:lnTo>
                <a:lnTo>
                  <a:pt x="6019" y="1422"/>
                </a:lnTo>
                <a:lnTo>
                  <a:pt x="5989" y="1416"/>
                </a:lnTo>
                <a:close/>
                <a:moveTo>
                  <a:pt x="6025" y="1434"/>
                </a:moveTo>
                <a:lnTo>
                  <a:pt x="6031" y="1434"/>
                </a:lnTo>
                <a:lnTo>
                  <a:pt x="6019" y="1452"/>
                </a:lnTo>
                <a:lnTo>
                  <a:pt x="6025" y="1434"/>
                </a:lnTo>
                <a:close/>
                <a:moveTo>
                  <a:pt x="6025" y="1422"/>
                </a:moveTo>
                <a:lnTo>
                  <a:pt x="6049" y="1338"/>
                </a:lnTo>
                <a:lnTo>
                  <a:pt x="6097" y="1356"/>
                </a:lnTo>
                <a:lnTo>
                  <a:pt x="6037" y="1428"/>
                </a:lnTo>
                <a:lnTo>
                  <a:pt x="6025" y="1422"/>
                </a:lnTo>
                <a:close/>
                <a:moveTo>
                  <a:pt x="5947" y="1404"/>
                </a:moveTo>
                <a:lnTo>
                  <a:pt x="5929" y="1404"/>
                </a:lnTo>
                <a:lnTo>
                  <a:pt x="5953" y="1362"/>
                </a:lnTo>
                <a:lnTo>
                  <a:pt x="5947" y="1404"/>
                </a:lnTo>
                <a:close/>
                <a:moveTo>
                  <a:pt x="5947" y="1416"/>
                </a:moveTo>
                <a:lnTo>
                  <a:pt x="5941" y="1440"/>
                </a:lnTo>
                <a:lnTo>
                  <a:pt x="5911" y="1434"/>
                </a:lnTo>
                <a:lnTo>
                  <a:pt x="5929" y="1410"/>
                </a:lnTo>
                <a:lnTo>
                  <a:pt x="5947" y="1416"/>
                </a:lnTo>
                <a:close/>
                <a:moveTo>
                  <a:pt x="5905" y="1434"/>
                </a:moveTo>
                <a:lnTo>
                  <a:pt x="5863" y="1428"/>
                </a:lnTo>
                <a:lnTo>
                  <a:pt x="5869" y="1398"/>
                </a:lnTo>
                <a:lnTo>
                  <a:pt x="5917" y="1410"/>
                </a:lnTo>
                <a:lnTo>
                  <a:pt x="5905" y="1434"/>
                </a:lnTo>
                <a:close/>
                <a:moveTo>
                  <a:pt x="5857" y="1422"/>
                </a:moveTo>
                <a:lnTo>
                  <a:pt x="5851" y="1422"/>
                </a:lnTo>
                <a:lnTo>
                  <a:pt x="5851" y="1410"/>
                </a:lnTo>
                <a:lnTo>
                  <a:pt x="5857" y="1398"/>
                </a:lnTo>
                <a:lnTo>
                  <a:pt x="5857" y="1422"/>
                </a:lnTo>
                <a:close/>
                <a:moveTo>
                  <a:pt x="5845" y="1428"/>
                </a:moveTo>
                <a:lnTo>
                  <a:pt x="5845" y="1494"/>
                </a:lnTo>
                <a:lnTo>
                  <a:pt x="5809" y="1488"/>
                </a:lnTo>
                <a:lnTo>
                  <a:pt x="5839" y="1428"/>
                </a:lnTo>
                <a:lnTo>
                  <a:pt x="5845" y="1428"/>
                </a:lnTo>
                <a:close/>
                <a:moveTo>
                  <a:pt x="5803" y="1488"/>
                </a:moveTo>
                <a:lnTo>
                  <a:pt x="5773" y="1482"/>
                </a:lnTo>
                <a:lnTo>
                  <a:pt x="5779" y="1416"/>
                </a:lnTo>
                <a:lnTo>
                  <a:pt x="5833" y="1428"/>
                </a:lnTo>
                <a:lnTo>
                  <a:pt x="5803" y="1488"/>
                </a:lnTo>
                <a:close/>
                <a:moveTo>
                  <a:pt x="5743" y="1464"/>
                </a:moveTo>
                <a:lnTo>
                  <a:pt x="5737" y="1410"/>
                </a:lnTo>
                <a:lnTo>
                  <a:pt x="5761" y="1416"/>
                </a:lnTo>
                <a:lnTo>
                  <a:pt x="5743" y="1464"/>
                </a:lnTo>
                <a:close/>
                <a:moveTo>
                  <a:pt x="5737" y="1476"/>
                </a:moveTo>
                <a:lnTo>
                  <a:pt x="5683" y="1470"/>
                </a:lnTo>
                <a:lnTo>
                  <a:pt x="5683" y="1440"/>
                </a:lnTo>
                <a:lnTo>
                  <a:pt x="5695" y="1398"/>
                </a:lnTo>
                <a:lnTo>
                  <a:pt x="5725" y="1404"/>
                </a:lnTo>
                <a:lnTo>
                  <a:pt x="5737" y="1476"/>
                </a:lnTo>
                <a:close/>
                <a:moveTo>
                  <a:pt x="5683" y="1416"/>
                </a:moveTo>
                <a:lnTo>
                  <a:pt x="5677" y="1398"/>
                </a:lnTo>
                <a:lnTo>
                  <a:pt x="5683" y="1398"/>
                </a:lnTo>
                <a:lnTo>
                  <a:pt x="5683" y="1416"/>
                </a:lnTo>
                <a:close/>
                <a:moveTo>
                  <a:pt x="5671" y="1392"/>
                </a:moveTo>
                <a:lnTo>
                  <a:pt x="5671" y="1440"/>
                </a:lnTo>
                <a:lnTo>
                  <a:pt x="5665" y="1470"/>
                </a:lnTo>
                <a:lnTo>
                  <a:pt x="5630" y="1464"/>
                </a:lnTo>
                <a:lnTo>
                  <a:pt x="5618" y="1416"/>
                </a:lnTo>
                <a:lnTo>
                  <a:pt x="5642" y="1386"/>
                </a:lnTo>
                <a:lnTo>
                  <a:pt x="5671" y="1392"/>
                </a:lnTo>
                <a:close/>
                <a:moveTo>
                  <a:pt x="5612" y="1422"/>
                </a:moveTo>
                <a:lnTo>
                  <a:pt x="5618" y="1464"/>
                </a:lnTo>
                <a:lnTo>
                  <a:pt x="5588" y="1458"/>
                </a:lnTo>
                <a:lnTo>
                  <a:pt x="5588" y="1458"/>
                </a:lnTo>
                <a:lnTo>
                  <a:pt x="5606" y="1434"/>
                </a:lnTo>
                <a:lnTo>
                  <a:pt x="5612" y="1422"/>
                </a:lnTo>
                <a:close/>
                <a:moveTo>
                  <a:pt x="5522" y="1536"/>
                </a:moveTo>
                <a:lnTo>
                  <a:pt x="5522" y="1536"/>
                </a:lnTo>
                <a:lnTo>
                  <a:pt x="5528" y="1530"/>
                </a:lnTo>
                <a:lnTo>
                  <a:pt x="5522" y="1536"/>
                </a:lnTo>
                <a:close/>
                <a:moveTo>
                  <a:pt x="5516" y="1542"/>
                </a:moveTo>
                <a:lnTo>
                  <a:pt x="5504" y="1566"/>
                </a:lnTo>
                <a:lnTo>
                  <a:pt x="5498" y="1566"/>
                </a:lnTo>
                <a:lnTo>
                  <a:pt x="5516" y="1542"/>
                </a:lnTo>
                <a:lnTo>
                  <a:pt x="5516" y="1542"/>
                </a:lnTo>
                <a:close/>
                <a:moveTo>
                  <a:pt x="5492" y="1554"/>
                </a:moveTo>
                <a:lnTo>
                  <a:pt x="5492" y="1542"/>
                </a:lnTo>
                <a:lnTo>
                  <a:pt x="5510" y="1524"/>
                </a:lnTo>
                <a:lnTo>
                  <a:pt x="5516" y="1530"/>
                </a:lnTo>
                <a:lnTo>
                  <a:pt x="5492" y="1554"/>
                </a:lnTo>
                <a:close/>
                <a:moveTo>
                  <a:pt x="5480" y="1572"/>
                </a:moveTo>
                <a:lnTo>
                  <a:pt x="5480" y="1572"/>
                </a:lnTo>
                <a:lnTo>
                  <a:pt x="5480" y="1572"/>
                </a:lnTo>
                <a:lnTo>
                  <a:pt x="5480" y="1572"/>
                </a:lnTo>
                <a:close/>
                <a:moveTo>
                  <a:pt x="5462" y="1619"/>
                </a:moveTo>
                <a:lnTo>
                  <a:pt x="5438" y="1655"/>
                </a:lnTo>
                <a:lnTo>
                  <a:pt x="5432" y="1643"/>
                </a:lnTo>
                <a:lnTo>
                  <a:pt x="5462" y="1601"/>
                </a:lnTo>
                <a:lnTo>
                  <a:pt x="5462" y="1619"/>
                </a:lnTo>
                <a:close/>
                <a:moveTo>
                  <a:pt x="5432" y="1661"/>
                </a:moveTo>
                <a:lnTo>
                  <a:pt x="5408" y="1697"/>
                </a:lnTo>
                <a:lnTo>
                  <a:pt x="5390" y="1697"/>
                </a:lnTo>
                <a:lnTo>
                  <a:pt x="5426" y="1649"/>
                </a:lnTo>
                <a:lnTo>
                  <a:pt x="5432" y="1661"/>
                </a:lnTo>
                <a:close/>
                <a:moveTo>
                  <a:pt x="5378" y="1697"/>
                </a:moveTo>
                <a:lnTo>
                  <a:pt x="5372" y="1697"/>
                </a:lnTo>
                <a:lnTo>
                  <a:pt x="5378" y="1661"/>
                </a:lnTo>
                <a:lnTo>
                  <a:pt x="5420" y="1619"/>
                </a:lnTo>
                <a:lnTo>
                  <a:pt x="5426" y="1643"/>
                </a:lnTo>
                <a:lnTo>
                  <a:pt x="5378" y="1697"/>
                </a:lnTo>
                <a:close/>
                <a:moveTo>
                  <a:pt x="5366" y="1697"/>
                </a:moveTo>
                <a:lnTo>
                  <a:pt x="5342" y="1697"/>
                </a:lnTo>
                <a:lnTo>
                  <a:pt x="5366" y="1673"/>
                </a:lnTo>
                <a:lnTo>
                  <a:pt x="5366" y="1697"/>
                </a:lnTo>
                <a:close/>
                <a:moveTo>
                  <a:pt x="5366" y="1709"/>
                </a:moveTo>
                <a:lnTo>
                  <a:pt x="5366" y="1715"/>
                </a:lnTo>
                <a:lnTo>
                  <a:pt x="5342" y="1745"/>
                </a:lnTo>
                <a:lnTo>
                  <a:pt x="5330" y="1715"/>
                </a:lnTo>
                <a:lnTo>
                  <a:pt x="5336" y="1709"/>
                </a:lnTo>
                <a:lnTo>
                  <a:pt x="5366" y="1709"/>
                </a:lnTo>
                <a:close/>
                <a:moveTo>
                  <a:pt x="5318" y="1715"/>
                </a:moveTo>
                <a:lnTo>
                  <a:pt x="5282" y="1751"/>
                </a:lnTo>
                <a:lnTo>
                  <a:pt x="5282" y="1709"/>
                </a:lnTo>
                <a:lnTo>
                  <a:pt x="5318" y="1709"/>
                </a:lnTo>
                <a:lnTo>
                  <a:pt x="5318" y="1715"/>
                </a:lnTo>
                <a:close/>
                <a:moveTo>
                  <a:pt x="5324" y="1721"/>
                </a:moveTo>
                <a:lnTo>
                  <a:pt x="5336" y="1751"/>
                </a:lnTo>
                <a:lnTo>
                  <a:pt x="5282" y="1811"/>
                </a:lnTo>
                <a:lnTo>
                  <a:pt x="5282" y="1763"/>
                </a:lnTo>
                <a:lnTo>
                  <a:pt x="5324" y="1721"/>
                </a:lnTo>
                <a:close/>
                <a:moveTo>
                  <a:pt x="5276" y="1823"/>
                </a:moveTo>
                <a:lnTo>
                  <a:pt x="5276" y="1823"/>
                </a:lnTo>
                <a:lnTo>
                  <a:pt x="5240" y="1829"/>
                </a:lnTo>
                <a:lnTo>
                  <a:pt x="5234" y="1811"/>
                </a:lnTo>
                <a:lnTo>
                  <a:pt x="5276" y="1769"/>
                </a:lnTo>
                <a:lnTo>
                  <a:pt x="5276" y="1823"/>
                </a:lnTo>
                <a:close/>
                <a:moveTo>
                  <a:pt x="5234" y="1829"/>
                </a:moveTo>
                <a:lnTo>
                  <a:pt x="5222" y="1829"/>
                </a:lnTo>
                <a:lnTo>
                  <a:pt x="5228" y="1823"/>
                </a:lnTo>
                <a:lnTo>
                  <a:pt x="5234" y="1829"/>
                </a:lnTo>
                <a:close/>
                <a:moveTo>
                  <a:pt x="5192" y="1829"/>
                </a:moveTo>
                <a:lnTo>
                  <a:pt x="5126" y="1835"/>
                </a:lnTo>
                <a:lnTo>
                  <a:pt x="5186" y="1781"/>
                </a:lnTo>
                <a:lnTo>
                  <a:pt x="5192" y="1829"/>
                </a:lnTo>
                <a:close/>
                <a:moveTo>
                  <a:pt x="5192" y="1841"/>
                </a:moveTo>
                <a:lnTo>
                  <a:pt x="5192" y="1847"/>
                </a:lnTo>
                <a:lnTo>
                  <a:pt x="5144" y="1901"/>
                </a:lnTo>
                <a:lnTo>
                  <a:pt x="5114" y="1853"/>
                </a:lnTo>
                <a:lnTo>
                  <a:pt x="5120" y="1847"/>
                </a:lnTo>
                <a:lnTo>
                  <a:pt x="5192" y="1841"/>
                </a:lnTo>
                <a:close/>
                <a:moveTo>
                  <a:pt x="5108" y="1859"/>
                </a:moveTo>
                <a:lnTo>
                  <a:pt x="5138" y="1907"/>
                </a:lnTo>
                <a:lnTo>
                  <a:pt x="5114" y="1931"/>
                </a:lnTo>
                <a:lnTo>
                  <a:pt x="5102" y="1859"/>
                </a:lnTo>
                <a:lnTo>
                  <a:pt x="5108" y="1859"/>
                </a:lnTo>
                <a:close/>
                <a:moveTo>
                  <a:pt x="5108" y="1937"/>
                </a:moveTo>
                <a:lnTo>
                  <a:pt x="5078" y="1967"/>
                </a:lnTo>
                <a:lnTo>
                  <a:pt x="5030" y="1979"/>
                </a:lnTo>
                <a:lnTo>
                  <a:pt x="5006" y="1949"/>
                </a:lnTo>
                <a:lnTo>
                  <a:pt x="5096" y="1865"/>
                </a:lnTo>
                <a:lnTo>
                  <a:pt x="5108" y="1937"/>
                </a:lnTo>
                <a:close/>
                <a:moveTo>
                  <a:pt x="5018" y="1979"/>
                </a:moveTo>
                <a:lnTo>
                  <a:pt x="4964" y="1985"/>
                </a:lnTo>
                <a:lnTo>
                  <a:pt x="5000" y="1955"/>
                </a:lnTo>
                <a:lnTo>
                  <a:pt x="5018" y="1979"/>
                </a:lnTo>
                <a:close/>
                <a:moveTo>
                  <a:pt x="4946" y="1991"/>
                </a:moveTo>
                <a:lnTo>
                  <a:pt x="4868" y="2003"/>
                </a:lnTo>
                <a:lnTo>
                  <a:pt x="4844" y="1973"/>
                </a:lnTo>
                <a:lnTo>
                  <a:pt x="4952" y="1883"/>
                </a:lnTo>
                <a:lnTo>
                  <a:pt x="4994" y="1943"/>
                </a:lnTo>
                <a:lnTo>
                  <a:pt x="4946" y="1991"/>
                </a:lnTo>
                <a:close/>
                <a:moveTo>
                  <a:pt x="4856" y="2003"/>
                </a:moveTo>
                <a:lnTo>
                  <a:pt x="4784" y="2015"/>
                </a:lnTo>
                <a:lnTo>
                  <a:pt x="4832" y="1979"/>
                </a:lnTo>
                <a:lnTo>
                  <a:pt x="4856" y="2003"/>
                </a:lnTo>
                <a:close/>
                <a:moveTo>
                  <a:pt x="4766" y="2021"/>
                </a:moveTo>
                <a:lnTo>
                  <a:pt x="4682" y="2033"/>
                </a:lnTo>
                <a:lnTo>
                  <a:pt x="4634" y="1985"/>
                </a:lnTo>
                <a:lnTo>
                  <a:pt x="4766" y="1895"/>
                </a:lnTo>
                <a:lnTo>
                  <a:pt x="4826" y="1973"/>
                </a:lnTo>
                <a:lnTo>
                  <a:pt x="4766" y="2021"/>
                </a:lnTo>
                <a:close/>
                <a:moveTo>
                  <a:pt x="4670" y="2033"/>
                </a:moveTo>
                <a:lnTo>
                  <a:pt x="4520" y="2057"/>
                </a:lnTo>
                <a:lnTo>
                  <a:pt x="4628" y="1985"/>
                </a:lnTo>
                <a:lnTo>
                  <a:pt x="4670" y="2033"/>
                </a:lnTo>
                <a:close/>
                <a:moveTo>
                  <a:pt x="4682" y="2039"/>
                </a:moveTo>
                <a:lnTo>
                  <a:pt x="4706" y="2069"/>
                </a:lnTo>
                <a:lnTo>
                  <a:pt x="4586" y="2165"/>
                </a:lnTo>
                <a:lnTo>
                  <a:pt x="4496" y="2087"/>
                </a:lnTo>
                <a:lnTo>
                  <a:pt x="4502" y="2075"/>
                </a:lnTo>
                <a:lnTo>
                  <a:pt x="4502" y="2069"/>
                </a:lnTo>
                <a:lnTo>
                  <a:pt x="4682" y="2039"/>
                </a:lnTo>
                <a:close/>
                <a:moveTo>
                  <a:pt x="4484" y="2075"/>
                </a:moveTo>
                <a:lnTo>
                  <a:pt x="4478" y="2075"/>
                </a:lnTo>
                <a:lnTo>
                  <a:pt x="4484" y="2075"/>
                </a:lnTo>
                <a:lnTo>
                  <a:pt x="4484" y="2075"/>
                </a:lnTo>
                <a:close/>
                <a:moveTo>
                  <a:pt x="4472" y="2081"/>
                </a:moveTo>
                <a:lnTo>
                  <a:pt x="4436" y="2105"/>
                </a:lnTo>
                <a:lnTo>
                  <a:pt x="4442" y="2081"/>
                </a:lnTo>
                <a:lnTo>
                  <a:pt x="4472" y="2075"/>
                </a:lnTo>
                <a:lnTo>
                  <a:pt x="4472" y="2081"/>
                </a:lnTo>
                <a:close/>
                <a:moveTo>
                  <a:pt x="4442" y="2069"/>
                </a:moveTo>
                <a:lnTo>
                  <a:pt x="4442" y="2051"/>
                </a:lnTo>
                <a:lnTo>
                  <a:pt x="4460" y="2069"/>
                </a:lnTo>
                <a:lnTo>
                  <a:pt x="4442" y="2069"/>
                </a:lnTo>
                <a:close/>
                <a:moveTo>
                  <a:pt x="4430" y="2075"/>
                </a:moveTo>
                <a:lnTo>
                  <a:pt x="4377" y="2081"/>
                </a:lnTo>
                <a:lnTo>
                  <a:pt x="4377" y="1991"/>
                </a:lnTo>
                <a:lnTo>
                  <a:pt x="4436" y="2045"/>
                </a:lnTo>
                <a:lnTo>
                  <a:pt x="4430" y="2075"/>
                </a:lnTo>
                <a:close/>
                <a:moveTo>
                  <a:pt x="4430" y="2081"/>
                </a:moveTo>
                <a:lnTo>
                  <a:pt x="4430" y="2111"/>
                </a:lnTo>
                <a:lnTo>
                  <a:pt x="4377" y="2147"/>
                </a:lnTo>
                <a:lnTo>
                  <a:pt x="4377" y="2093"/>
                </a:lnTo>
                <a:lnTo>
                  <a:pt x="4430" y="2081"/>
                </a:lnTo>
                <a:close/>
                <a:moveTo>
                  <a:pt x="4365" y="2153"/>
                </a:moveTo>
                <a:lnTo>
                  <a:pt x="4317" y="2183"/>
                </a:lnTo>
                <a:lnTo>
                  <a:pt x="4293" y="2165"/>
                </a:lnTo>
                <a:lnTo>
                  <a:pt x="4293" y="2105"/>
                </a:lnTo>
                <a:lnTo>
                  <a:pt x="4365" y="2093"/>
                </a:lnTo>
                <a:lnTo>
                  <a:pt x="4365" y="2153"/>
                </a:lnTo>
                <a:close/>
                <a:moveTo>
                  <a:pt x="4287" y="2159"/>
                </a:moveTo>
                <a:lnTo>
                  <a:pt x="4227" y="2117"/>
                </a:lnTo>
                <a:lnTo>
                  <a:pt x="4281" y="2105"/>
                </a:lnTo>
                <a:lnTo>
                  <a:pt x="4287" y="2159"/>
                </a:lnTo>
                <a:close/>
                <a:moveTo>
                  <a:pt x="4209" y="2255"/>
                </a:moveTo>
                <a:lnTo>
                  <a:pt x="4155" y="2297"/>
                </a:lnTo>
                <a:lnTo>
                  <a:pt x="4125" y="2279"/>
                </a:lnTo>
                <a:lnTo>
                  <a:pt x="4095" y="2147"/>
                </a:lnTo>
                <a:lnTo>
                  <a:pt x="4113" y="2135"/>
                </a:lnTo>
                <a:lnTo>
                  <a:pt x="4191" y="2123"/>
                </a:lnTo>
                <a:lnTo>
                  <a:pt x="4209" y="2255"/>
                </a:lnTo>
                <a:close/>
                <a:moveTo>
                  <a:pt x="3993" y="2195"/>
                </a:moveTo>
                <a:lnTo>
                  <a:pt x="3987" y="2189"/>
                </a:lnTo>
                <a:lnTo>
                  <a:pt x="3975" y="2159"/>
                </a:lnTo>
                <a:lnTo>
                  <a:pt x="4083" y="2141"/>
                </a:lnTo>
                <a:lnTo>
                  <a:pt x="4083" y="2141"/>
                </a:lnTo>
                <a:lnTo>
                  <a:pt x="3993" y="2195"/>
                </a:lnTo>
                <a:close/>
                <a:moveTo>
                  <a:pt x="3975" y="2183"/>
                </a:moveTo>
                <a:lnTo>
                  <a:pt x="3939" y="2159"/>
                </a:lnTo>
                <a:lnTo>
                  <a:pt x="3963" y="2159"/>
                </a:lnTo>
                <a:lnTo>
                  <a:pt x="3975" y="2183"/>
                </a:lnTo>
                <a:close/>
                <a:moveTo>
                  <a:pt x="3975" y="2195"/>
                </a:moveTo>
                <a:lnTo>
                  <a:pt x="3981" y="2201"/>
                </a:lnTo>
                <a:lnTo>
                  <a:pt x="3945" y="2219"/>
                </a:lnTo>
                <a:lnTo>
                  <a:pt x="3879" y="2171"/>
                </a:lnTo>
                <a:lnTo>
                  <a:pt x="3927" y="2165"/>
                </a:lnTo>
                <a:lnTo>
                  <a:pt x="3975" y="2195"/>
                </a:lnTo>
                <a:close/>
                <a:moveTo>
                  <a:pt x="3855" y="2273"/>
                </a:moveTo>
                <a:lnTo>
                  <a:pt x="3765" y="2321"/>
                </a:lnTo>
                <a:lnTo>
                  <a:pt x="3717" y="2297"/>
                </a:lnTo>
                <a:lnTo>
                  <a:pt x="3675" y="2207"/>
                </a:lnTo>
                <a:lnTo>
                  <a:pt x="3825" y="2183"/>
                </a:lnTo>
                <a:lnTo>
                  <a:pt x="3855" y="2273"/>
                </a:lnTo>
                <a:close/>
                <a:moveTo>
                  <a:pt x="3705" y="2291"/>
                </a:moveTo>
                <a:lnTo>
                  <a:pt x="3579" y="2219"/>
                </a:lnTo>
                <a:lnTo>
                  <a:pt x="3663" y="2207"/>
                </a:lnTo>
                <a:lnTo>
                  <a:pt x="3705" y="2291"/>
                </a:lnTo>
                <a:close/>
                <a:moveTo>
                  <a:pt x="3711" y="2303"/>
                </a:moveTo>
                <a:lnTo>
                  <a:pt x="3729" y="2345"/>
                </a:lnTo>
                <a:lnTo>
                  <a:pt x="3729" y="2345"/>
                </a:lnTo>
                <a:lnTo>
                  <a:pt x="3537" y="2225"/>
                </a:lnTo>
                <a:lnTo>
                  <a:pt x="3561" y="2225"/>
                </a:lnTo>
                <a:lnTo>
                  <a:pt x="3711" y="2303"/>
                </a:lnTo>
                <a:close/>
                <a:moveTo>
                  <a:pt x="3717" y="2351"/>
                </a:moveTo>
                <a:lnTo>
                  <a:pt x="3597" y="2417"/>
                </a:lnTo>
                <a:lnTo>
                  <a:pt x="3495" y="2231"/>
                </a:lnTo>
                <a:lnTo>
                  <a:pt x="3525" y="2231"/>
                </a:lnTo>
                <a:lnTo>
                  <a:pt x="3717" y="2351"/>
                </a:lnTo>
                <a:close/>
                <a:moveTo>
                  <a:pt x="3507" y="2225"/>
                </a:moveTo>
                <a:lnTo>
                  <a:pt x="3513" y="2219"/>
                </a:lnTo>
                <a:lnTo>
                  <a:pt x="3513" y="2219"/>
                </a:lnTo>
                <a:lnTo>
                  <a:pt x="3507" y="2225"/>
                </a:lnTo>
                <a:close/>
                <a:moveTo>
                  <a:pt x="3489" y="2219"/>
                </a:moveTo>
                <a:lnTo>
                  <a:pt x="3477" y="2195"/>
                </a:lnTo>
                <a:lnTo>
                  <a:pt x="3507" y="2213"/>
                </a:lnTo>
                <a:lnTo>
                  <a:pt x="3489" y="2219"/>
                </a:lnTo>
                <a:close/>
                <a:moveTo>
                  <a:pt x="3489" y="2237"/>
                </a:moveTo>
                <a:lnTo>
                  <a:pt x="3591" y="2423"/>
                </a:lnTo>
                <a:lnTo>
                  <a:pt x="3513" y="2471"/>
                </a:lnTo>
                <a:lnTo>
                  <a:pt x="3477" y="2477"/>
                </a:lnTo>
                <a:lnTo>
                  <a:pt x="3417" y="2441"/>
                </a:lnTo>
                <a:lnTo>
                  <a:pt x="3327" y="2309"/>
                </a:lnTo>
                <a:lnTo>
                  <a:pt x="3477" y="2237"/>
                </a:lnTo>
                <a:lnTo>
                  <a:pt x="3489" y="2237"/>
                </a:lnTo>
                <a:close/>
                <a:moveTo>
                  <a:pt x="3399" y="2435"/>
                </a:moveTo>
                <a:lnTo>
                  <a:pt x="3243" y="2351"/>
                </a:lnTo>
                <a:lnTo>
                  <a:pt x="3321" y="2315"/>
                </a:lnTo>
                <a:lnTo>
                  <a:pt x="3399" y="2435"/>
                </a:lnTo>
                <a:close/>
                <a:moveTo>
                  <a:pt x="3321" y="2303"/>
                </a:moveTo>
                <a:lnTo>
                  <a:pt x="3297" y="2267"/>
                </a:lnTo>
                <a:lnTo>
                  <a:pt x="3447" y="2243"/>
                </a:lnTo>
                <a:lnTo>
                  <a:pt x="3321" y="2303"/>
                </a:lnTo>
                <a:close/>
                <a:moveTo>
                  <a:pt x="3315" y="2303"/>
                </a:moveTo>
                <a:lnTo>
                  <a:pt x="3231" y="2345"/>
                </a:lnTo>
                <a:lnTo>
                  <a:pt x="3136" y="2291"/>
                </a:lnTo>
                <a:lnTo>
                  <a:pt x="3291" y="2267"/>
                </a:lnTo>
                <a:lnTo>
                  <a:pt x="3315" y="2303"/>
                </a:lnTo>
                <a:close/>
                <a:moveTo>
                  <a:pt x="3231" y="2357"/>
                </a:moveTo>
                <a:lnTo>
                  <a:pt x="3411" y="2447"/>
                </a:lnTo>
                <a:lnTo>
                  <a:pt x="3435" y="2489"/>
                </a:lnTo>
                <a:lnTo>
                  <a:pt x="3237" y="2537"/>
                </a:lnTo>
                <a:lnTo>
                  <a:pt x="3136" y="2399"/>
                </a:lnTo>
                <a:lnTo>
                  <a:pt x="3231" y="2357"/>
                </a:lnTo>
                <a:close/>
                <a:moveTo>
                  <a:pt x="3441" y="2495"/>
                </a:moveTo>
                <a:lnTo>
                  <a:pt x="3447" y="2507"/>
                </a:lnTo>
                <a:lnTo>
                  <a:pt x="3285" y="2597"/>
                </a:lnTo>
                <a:lnTo>
                  <a:pt x="3243" y="2543"/>
                </a:lnTo>
                <a:lnTo>
                  <a:pt x="3441" y="2495"/>
                </a:lnTo>
                <a:close/>
                <a:moveTo>
                  <a:pt x="3453" y="2513"/>
                </a:moveTo>
                <a:lnTo>
                  <a:pt x="3567" y="2693"/>
                </a:lnTo>
                <a:lnTo>
                  <a:pt x="3531" y="2717"/>
                </a:lnTo>
                <a:lnTo>
                  <a:pt x="3459" y="2741"/>
                </a:lnTo>
                <a:lnTo>
                  <a:pt x="3363" y="2699"/>
                </a:lnTo>
                <a:lnTo>
                  <a:pt x="3291" y="2603"/>
                </a:lnTo>
                <a:lnTo>
                  <a:pt x="3453" y="2513"/>
                </a:lnTo>
                <a:close/>
                <a:moveTo>
                  <a:pt x="3345" y="2693"/>
                </a:moveTo>
                <a:lnTo>
                  <a:pt x="3231" y="2639"/>
                </a:lnTo>
                <a:lnTo>
                  <a:pt x="3285" y="2609"/>
                </a:lnTo>
                <a:lnTo>
                  <a:pt x="3345" y="2693"/>
                </a:lnTo>
                <a:close/>
                <a:moveTo>
                  <a:pt x="3357" y="2705"/>
                </a:moveTo>
                <a:lnTo>
                  <a:pt x="3399" y="2759"/>
                </a:lnTo>
                <a:lnTo>
                  <a:pt x="3213" y="2819"/>
                </a:lnTo>
                <a:lnTo>
                  <a:pt x="3112" y="2705"/>
                </a:lnTo>
                <a:lnTo>
                  <a:pt x="3219" y="2645"/>
                </a:lnTo>
                <a:lnTo>
                  <a:pt x="3357" y="2705"/>
                </a:lnTo>
                <a:close/>
                <a:moveTo>
                  <a:pt x="3405" y="2765"/>
                </a:moveTo>
                <a:lnTo>
                  <a:pt x="3423" y="2789"/>
                </a:lnTo>
                <a:lnTo>
                  <a:pt x="3273" y="2891"/>
                </a:lnTo>
                <a:lnTo>
                  <a:pt x="3219" y="2825"/>
                </a:lnTo>
                <a:lnTo>
                  <a:pt x="3405" y="2765"/>
                </a:lnTo>
                <a:close/>
                <a:moveTo>
                  <a:pt x="3267" y="2897"/>
                </a:moveTo>
                <a:lnTo>
                  <a:pt x="3219" y="2927"/>
                </a:lnTo>
                <a:lnTo>
                  <a:pt x="3076" y="2873"/>
                </a:lnTo>
                <a:lnTo>
                  <a:pt x="3207" y="2831"/>
                </a:lnTo>
                <a:lnTo>
                  <a:pt x="3267" y="2897"/>
                </a:lnTo>
                <a:close/>
                <a:moveTo>
                  <a:pt x="3219" y="2933"/>
                </a:moveTo>
                <a:lnTo>
                  <a:pt x="3339" y="2975"/>
                </a:lnTo>
                <a:lnTo>
                  <a:pt x="3381" y="3023"/>
                </a:lnTo>
                <a:lnTo>
                  <a:pt x="3201" y="3101"/>
                </a:lnTo>
                <a:lnTo>
                  <a:pt x="3112" y="3011"/>
                </a:lnTo>
                <a:lnTo>
                  <a:pt x="3219" y="2933"/>
                </a:lnTo>
                <a:close/>
                <a:moveTo>
                  <a:pt x="3387" y="3035"/>
                </a:moveTo>
                <a:lnTo>
                  <a:pt x="3429" y="3077"/>
                </a:lnTo>
                <a:lnTo>
                  <a:pt x="3285" y="3185"/>
                </a:lnTo>
                <a:lnTo>
                  <a:pt x="3207" y="3107"/>
                </a:lnTo>
                <a:lnTo>
                  <a:pt x="3387" y="3035"/>
                </a:lnTo>
                <a:close/>
                <a:moveTo>
                  <a:pt x="3285" y="3197"/>
                </a:moveTo>
                <a:lnTo>
                  <a:pt x="3333" y="3239"/>
                </a:lnTo>
                <a:lnTo>
                  <a:pt x="3255" y="3221"/>
                </a:lnTo>
                <a:lnTo>
                  <a:pt x="3285" y="3197"/>
                </a:lnTo>
                <a:close/>
                <a:moveTo>
                  <a:pt x="3699" y="3143"/>
                </a:moveTo>
                <a:lnTo>
                  <a:pt x="3699" y="3149"/>
                </a:lnTo>
                <a:lnTo>
                  <a:pt x="3681" y="3155"/>
                </a:lnTo>
                <a:lnTo>
                  <a:pt x="3699" y="3143"/>
                </a:lnTo>
                <a:close/>
                <a:moveTo>
                  <a:pt x="3705" y="3137"/>
                </a:moveTo>
                <a:lnTo>
                  <a:pt x="3729" y="3119"/>
                </a:lnTo>
                <a:lnTo>
                  <a:pt x="3747" y="3125"/>
                </a:lnTo>
                <a:lnTo>
                  <a:pt x="3705" y="3143"/>
                </a:lnTo>
                <a:lnTo>
                  <a:pt x="3705" y="3137"/>
                </a:lnTo>
                <a:close/>
                <a:moveTo>
                  <a:pt x="3759" y="3131"/>
                </a:moveTo>
                <a:lnTo>
                  <a:pt x="3891" y="3173"/>
                </a:lnTo>
                <a:lnTo>
                  <a:pt x="3909" y="3203"/>
                </a:lnTo>
                <a:lnTo>
                  <a:pt x="3825" y="3293"/>
                </a:lnTo>
                <a:lnTo>
                  <a:pt x="3711" y="3155"/>
                </a:lnTo>
                <a:lnTo>
                  <a:pt x="3759" y="3131"/>
                </a:lnTo>
                <a:close/>
                <a:moveTo>
                  <a:pt x="3921" y="3203"/>
                </a:moveTo>
                <a:lnTo>
                  <a:pt x="3933" y="3191"/>
                </a:lnTo>
                <a:lnTo>
                  <a:pt x="4005" y="3215"/>
                </a:lnTo>
                <a:lnTo>
                  <a:pt x="3951" y="3251"/>
                </a:lnTo>
                <a:lnTo>
                  <a:pt x="3921" y="3203"/>
                </a:lnTo>
                <a:close/>
                <a:moveTo>
                  <a:pt x="4017" y="3221"/>
                </a:moveTo>
                <a:lnTo>
                  <a:pt x="4047" y="3233"/>
                </a:lnTo>
                <a:lnTo>
                  <a:pt x="4083" y="3293"/>
                </a:lnTo>
                <a:lnTo>
                  <a:pt x="4023" y="3365"/>
                </a:lnTo>
                <a:lnTo>
                  <a:pt x="3957" y="3257"/>
                </a:lnTo>
                <a:lnTo>
                  <a:pt x="4017" y="3221"/>
                </a:lnTo>
                <a:close/>
                <a:moveTo>
                  <a:pt x="4083" y="3299"/>
                </a:moveTo>
                <a:lnTo>
                  <a:pt x="4125" y="3377"/>
                </a:lnTo>
                <a:lnTo>
                  <a:pt x="4065" y="3425"/>
                </a:lnTo>
                <a:lnTo>
                  <a:pt x="4029" y="3371"/>
                </a:lnTo>
                <a:lnTo>
                  <a:pt x="4083" y="3299"/>
                </a:lnTo>
                <a:close/>
                <a:moveTo>
                  <a:pt x="4053" y="3425"/>
                </a:moveTo>
                <a:lnTo>
                  <a:pt x="4041" y="3437"/>
                </a:lnTo>
                <a:lnTo>
                  <a:pt x="3987" y="3419"/>
                </a:lnTo>
                <a:lnTo>
                  <a:pt x="4023" y="3377"/>
                </a:lnTo>
                <a:lnTo>
                  <a:pt x="4053" y="3425"/>
                </a:lnTo>
                <a:close/>
                <a:moveTo>
                  <a:pt x="4059" y="3437"/>
                </a:moveTo>
                <a:lnTo>
                  <a:pt x="4065" y="3443"/>
                </a:lnTo>
                <a:lnTo>
                  <a:pt x="4053" y="3437"/>
                </a:lnTo>
                <a:lnTo>
                  <a:pt x="4059" y="3437"/>
                </a:lnTo>
                <a:close/>
                <a:moveTo>
                  <a:pt x="4065" y="3431"/>
                </a:moveTo>
                <a:lnTo>
                  <a:pt x="4131" y="3383"/>
                </a:lnTo>
                <a:lnTo>
                  <a:pt x="4173" y="3461"/>
                </a:lnTo>
                <a:lnTo>
                  <a:pt x="4161" y="3467"/>
                </a:lnTo>
                <a:lnTo>
                  <a:pt x="4077" y="3449"/>
                </a:lnTo>
                <a:lnTo>
                  <a:pt x="4065" y="3431"/>
                </a:lnTo>
                <a:close/>
                <a:moveTo>
                  <a:pt x="4155" y="3479"/>
                </a:moveTo>
                <a:lnTo>
                  <a:pt x="4119" y="3509"/>
                </a:lnTo>
                <a:lnTo>
                  <a:pt x="4089" y="3455"/>
                </a:lnTo>
                <a:lnTo>
                  <a:pt x="4155" y="3479"/>
                </a:lnTo>
                <a:close/>
                <a:moveTo>
                  <a:pt x="4161" y="3485"/>
                </a:moveTo>
                <a:lnTo>
                  <a:pt x="4131" y="3527"/>
                </a:lnTo>
                <a:lnTo>
                  <a:pt x="4125" y="3515"/>
                </a:lnTo>
                <a:lnTo>
                  <a:pt x="4161" y="3485"/>
                </a:lnTo>
                <a:close/>
                <a:moveTo>
                  <a:pt x="4179" y="3467"/>
                </a:moveTo>
                <a:lnTo>
                  <a:pt x="4185" y="3473"/>
                </a:lnTo>
                <a:lnTo>
                  <a:pt x="4179" y="3473"/>
                </a:lnTo>
                <a:lnTo>
                  <a:pt x="4179" y="3467"/>
                </a:lnTo>
                <a:close/>
                <a:moveTo>
                  <a:pt x="4185" y="3461"/>
                </a:moveTo>
                <a:lnTo>
                  <a:pt x="4185" y="3461"/>
                </a:lnTo>
                <a:lnTo>
                  <a:pt x="4233" y="3419"/>
                </a:lnTo>
                <a:lnTo>
                  <a:pt x="4275" y="3503"/>
                </a:lnTo>
                <a:lnTo>
                  <a:pt x="4197" y="3479"/>
                </a:lnTo>
                <a:lnTo>
                  <a:pt x="4185" y="3461"/>
                </a:lnTo>
                <a:close/>
                <a:moveTo>
                  <a:pt x="4269" y="3509"/>
                </a:moveTo>
                <a:lnTo>
                  <a:pt x="4227" y="3539"/>
                </a:lnTo>
                <a:lnTo>
                  <a:pt x="4203" y="3491"/>
                </a:lnTo>
                <a:lnTo>
                  <a:pt x="4269" y="3509"/>
                </a:lnTo>
                <a:close/>
                <a:moveTo>
                  <a:pt x="4287" y="3503"/>
                </a:moveTo>
                <a:lnTo>
                  <a:pt x="4323" y="3473"/>
                </a:lnTo>
                <a:lnTo>
                  <a:pt x="4335" y="3521"/>
                </a:lnTo>
                <a:lnTo>
                  <a:pt x="4287" y="3503"/>
                </a:lnTo>
                <a:lnTo>
                  <a:pt x="4287" y="3503"/>
                </a:lnTo>
                <a:close/>
                <a:moveTo>
                  <a:pt x="4329" y="3473"/>
                </a:moveTo>
                <a:lnTo>
                  <a:pt x="4359" y="3449"/>
                </a:lnTo>
                <a:lnTo>
                  <a:pt x="4383" y="3527"/>
                </a:lnTo>
                <a:lnTo>
                  <a:pt x="4377" y="3533"/>
                </a:lnTo>
                <a:lnTo>
                  <a:pt x="4347" y="3521"/>
                </a:lnTo>
                <a:lnTo>
                  <a:pt x="4329" y="3473"/>
                </a:lnTo>
                <a:close/>
                <a:moveTo>
                  <a:pt x="4371" y="3539"/>
                </a:moveTo>
                <a:lnTo>
                  <a:pt x="4359" y="3551"/>
                </a:lnTo>
                <a:lnTo>
                  <a:pt x="4353" y="3533"/>
                </a:lnTo>
                <a:lnTo>
                  <a:pt x="4371" y="3539"/>
                </a:lnTo>
                <a:close/>
                <a:moveTo>
                  <a:pt x="4383" y="3539"/>
                </a:moveTo>
                <a:lnTo>
                  <a:pt x="4383" y="3539"/>
                </a:lnTo>
                <a:lnTo>
                  <a:pt x="4412" y="3629"/>
                </a:lnTo>
                <a:lnTo>
                  <a:pt x="4395" y="3647"/>
                </a:lnTo>
                <a:lnTo>
                  <a:pt x="4365" y="3557"/>
                </a:lnTo>
                <a:lnTo>
                  <a:pt x="4383" y="3539"/>
                </a:lnTo>
                <a:close/>
                <a:moveTo>
                  <a:pt x="4412" y="3641"/>
                </a:moveTo>
                <a:lnTo>
                  <a:pt x="4442" y="3725"/>
                </a:lnTo>
                <a:lnTo>
                  <a:pt x="4442" y="3725"/>
                </a:lnTo>
                <a:lnTo>
                  <a:pt x="4424" y="3725"/>
                </a:lnTo>
                <a:lnTo>
                  <a:pt x="4401" y="3653"/>
                </a:lnTo>
                <a:lnTo>
                  <a:pt x="4412" y="3641"/>
                </a:lnTo>
                <a:close/>
                <a:moveTo>
                  <a:pt x="4526" y="3755"/>
                </a:moveTo>
                <a:lnTo>
                  <a:pt x="4520" y="3761"/>
                </a:lnTo>
                <a:lnTo>
                  <a:pt x="4454" y="3743"/>
                </a:lnTo>
                <a:lnTo>
                  <a:pt x="4454" y="3737"/>
                </a:lnTo>
                <a:lnTo>
                  <a:pt x="4526" y="3755"/>
                </a:lnTo>
                <a:close/>
                <a:moveTo>
                  <a:pt x="4532" y="3755"/>
                </a:moveTo>
                <a:lnTo>
                  <a:pt x="4574" y="3761"/>
                </a:lnTo>
                <a:lnTo>
                  <a:pt x="4580" y="3773"/>
                </a:lnTo>
                <a:lnTo>
                  <a:pt x="4526" y="3761"/>
                </a:lnTo>
                <a:lnTo>
                  <a:pt x="4532" y="3755"/>
                </a:lnTo>
                <a:close/>
                <a:moveTo>
                  <a:pt x="4586" y="3767"/>
                </a:moveTo>
                <a:lnTo>
                  <a:pt x="4628" y="3773"/>
                </a:lnTo>
                <a:lnTo>
                  <a:pt x="4628" y="3773"/>
                </a:lnTo>
                <a:lnTo>
                  <a:pt x="4622" y="3785"/>
                </a:lnTo>
                <a:lnTo>
                  <a:pt x="4586" y="3779"/>
                </a:lnTo>
                <a:lnTo>
                  <a:pt x="4586" y="3767"/>
                </a:lnTo>
                <a:close/>
                <a:moveTo>
                  <a:pt x="4616" y="3791"/>
                </a:moveTo>
                <a:lnTo>
                  <a:pt x="4598" y="3815"/>
                </a:lnTo>
                <a:lnTo>
                  <a:pt x="4592" y="3785"/>
                </a:lnTo>
                <a:lnTo>
                  <a:pt x="4616" y="3791"/>
                </a:lnTo>
                <a:close/>
                <a:moveTo>
                  <a:pt x="4622" y="3791"/>
                </a:moveTo>
                <a:lnTo>
                  <a:pt x="4634" y="3797"/>
                </a:lnTo>
                <a:lnTo>
                  <a:pt x="4676" y="3947"/>
                </a:lnTo>
                <a:lnTo>
                  <a:pt x="4622" y="3935"/>
                </a:lnTo>
                <a:lnTo>
                  <a:pt x="4598" y="3827"/>
                </a:lnTo>
                <a:lnTo>
                  <a:pt x="4622" y="3791"/>
                </a:lnTo>
                <a:close/>
                <a:moveTo>
                  <a:pt x="4610" y="3935"/>
                </a:moveTo>
                <a:lnTo>
                  <a:pt x="4532" y="3923"/>
                </a:lnTo>
                <a:lnTo>
                  <a:pt x="4592" y="3839"/>
                </a:lnTo>
                <a:lnTo>
                  <a:pt x="4610" y="3935"/>
                </a:lnTo>
                <a:close/>
                <a:moveTo>
                  <a:pt x="4712" y="3959"/>
                </a:moveTo>
                <a:lnTo>
                  <a:pt x="4694" y="3983"/>
                </a:lnTo>
                <a:lnTo>
                  <a:pt x="4688" y="3959"/>
                </a:lnTo>
                <a:lnTo>
                  <a:pt x="4712" y="3959"/>
                </a:lnTo>
                <a:close/>
                <a:moveTo>
                  <a:pt x="4802" y="3971"/>
                </a:moveTo>
                <a:lnTo>
                  <a:pt x="4814" y="3995"/>
                </a:lnTo>
                <a:lnTo>
                  <a:pt x="4844" y="4043"/>
                </a:lnTo>
                <a:lnTo>
                  <a:pt x="4838" y="4061"/>
                </a:lnTo>
                <a:lnTo>
                  <a:pt x="4838" y="4061"/>
                </a:lnTo>
                <a:lnTo>
                  <a:pt x="4844" y="4067"/>
                </a:lnTo>
                <a:lnTo>
                  <a:pt x="4832" y="4079"/>
                </a:lnTo>
                <a:lnTo>
                  <a:pt x="4784" y="3971"/>
                </a:lnTo>
                <a:lnTo>
                  <a:pt x="4802" y="3971"/>
                </a:lnTo>
                <a:close/>
                <a:moveTo>
                  <a:pt x="4856" y="4043"/>
                </a:moveTo>
                <a:lnTo>
                  <a:pt x="4856" y="4043"/>
                </a:lnTo>
                <a:lnTo>
                  <a:pt x="4856" y="4037"/>
                </a:lnTo>
                <a:lnTo>
                  <a:pt x="4856" y="4037"/>
                </a:lnTo>
                <a:lnTo>
                  <a:pt x="4856" y="4043"/>
                </a:lnTo>
                <a:close/>
                <a:moveTo>
                  <a:pt x="4856" y="4061"/>
                </a:moveTo>
                <a:lnTo>
                  <a:pt x="4856" y="4067"/>
                </a:lnTo>
                <a:lnTo>
                  <a:pt x="4856" y="4061"/>
                </a:lnTo>
                <a:lnTo>
                  <a:pt x="4856" y="4061"/>
                </a:lnTo>
                <a:close/>
                <a:moveTo>
                  <a:pt x="4976" y="4174"/>
                </a:moveTo>
                <a:lnTo>
                  <a:pt x="4976" y="4174"/>
                </a:lnTo>
                <a:lnTo>
                  <a:pt x="5042" y="4246"/>
                </a:lnTo>
                <a:lnTo>
                  <a:pt x="5042" y="4246"/>
                </a:lnTo>
                <a:lnTo>
                  <a:pt x="4994" y="4198"/>
                </a:lnTo>
                <a:lnTo>
                  <a:pt x="4976" y="4174"/>
                </a:lnTo>
                <a:close/>
                <a:moveTo>
                  <a:pt x="5030" y="4252"/>
                </a:moveTo>
                <a:lnTo>
                  <a:pt x="5030" y="4252"/>
                </a:lnTo>
                <a:lnTo>
                  <a:pt x="5030" y="4246"/>
                </a:lnTo>
                <a:lnTo>
                  <a:pt x="5030" y="4252"/>
                </a:lnTo>
                <a:close/>
                <a:moveTo>
                  <a:pt x="5066" y="4294"/>
                </a:moveTo>
                <a:lnTo>
                  <a:pt x="5084" y="4312"/>
                </a:lnTo>
                <a:lnTo>
                  <a:pt x="5084" y="4318"/>
                </a:lnTo>
                <a:lnTo>
                  <a:pt x="5066" y="4294"/>
                </a:lnTo>
                <a:lnTo>
                  <a:pt x="5066" y="4294"/>
                </a:lnTo>
                <a:close/>
                <a:moveTo>
                  <a:pt x="5252" y="4438"/>
                </a:moveTo>
                <a:lnTo>
                  <a:pt x="5252" y="4432"/>
                </a:lnTo>
                <a:lnTo>
                  <a:pt x="5348" y="4420"/>
                </a:lnTo>
                <a:lnTo>
                  <a:pt x="5348" y="4432"/>
                </a:lnTo>
                <a:lnTo>
                  <a:pt x="5270" y="4456"/>
                </a:lnTo>
                <a:lnTo>
                  <a:pt x="5252" y="4438"/>
                </a:lnTo>
                <a:close/>
                <a:moveTo>
                  <a:pt x="5348" y="4444"/>
                </a:moveTo>
                <a:lnTo>
                  <a:pt x="5354" y="4492"/>
                </a:lnTo>
                <a:lnTo>
                  <a:pt x="5318" y="4498"/>
                </a:lnTo>
                <a:lnTo>
                  <a:pt x="5282" y="4462"/>
                </a:lnTo>
                <a:lnTo>
                  <a:pt x="5348" y="4444"/>
                </a:lnTo>
                <a:close/>
                <a:moveTo>
                  <a:pt x="5366" y="4498"/>
                </a:moveTo>
                <a:lnTo>
                  <a:pt x="5450" y="4486"/>
                </a:lnTo>
                <a:lnTo>
                  <a:pt x="5462" y="4546"/>
                </a:lnTo>
                <a:lnTo>
                  <a:pt x="5402" y="4558"/>
                </a:lnTo>
                <a:lnTo>
                  <a:pt x="5366" y="4534"/>
                </a:lnTo>
                <a:lnTo>
                  <a:pt x="5366" y="4516"/>
                </a:lnTo>
                <a:lnTo>
                  <a:pt x="5366" y="4498"/>
                </a:lnTo>
                <a:close/>
                <a:moveTo>
                  <a:pt x="5408" y="4564"/>
                </a:moveTo>
                <a:lnTo>
                  <a:pt x="5456" y="4558"/>
                </a:lnTo>
                <a:lnTo>
                  <a:pt x="5420" y="4570"/>
                </a:lnTo>
                <a:lnTo>
                  <a:pt x="5408" y="4564"/>
                </a:lnTo>
                <a:close/>
                <a:moveTo>
                  <a:pt x="5648" y="4492"/>
                </a:moveTo>
                <a:lnTo>
                  <a:pt x="5648" y="4516"/>
                </a:lnTo>
                <a:lnTo>
                  <a:pt x="5546" y="4528"/>
                </a:lnTo>
                <a:lnTo>
                  <a:pt x="5648" y="4492"/>
                </a:lnTo>
                <a:close/>
                <a:moveTo>
                  <a:pt x="5797" y="4438"/>
                </a:moveTo>
                <a:lnTo>
                  <a:pt x="5893" y="4420"/>
                </a:lnTo>
                <a:lnTo>
                  <a:pt x="5899" y="4468"/>
                </a:lnTo>
                <a:lnTo>
                  <a:pt x="5785" y="4486"/>
                </a:lnTo>
                <a:lnTo>
                  <a:pt x="5785" y="4444"/>
                </a:lnTo>
                <a:lnTo>
                  <a:pt x="5797" y="4438"/>
                </a:lnTo>
                <a:close/>
                <a:moveTo>
                  <a:pt x="5905" y="4420"/>
                </a:moveTo>
                <a:lnTo>
                  <a:pt x="5953" y="4414"/>
                </a:lnTo>
                <a:lnTo>
                  <a:pt x="5953" y="4456"/>
                </a:lnTo>
                <a:lnTo>
                  <a:pt x="5911" y="4468"/>
                </a:lnTo>
                <a:lnTo>
                  <a:pt x="5905" y="4420"/>
                </a:lnTo>
                <a:close/>
                <a:moveTo>
                  <a:pt x="5959" y="4414"/>
                </a:moveTo>
                <a:lnTo>
                  <a:pt x="6007" y="4408"/>
                </a:lnTo>
                <a:lnTo>
                  <a:pt x="6019" y="4450"/>
                </a:lnTo>
                <a:lnTo>
                  <a:pt x="5965" y="4456"/>
                </a:lnTo>
                <a:lnTo>
                  <a:pt x="5959" y="4414"/>
                </a:lnTo>
                <a:close/>
                <a:moveTo>
                  <a:pt x="6019" y="4456"/>
                </a:moveTo>
                <a:lnTo>
                  <a:pt x="6019" y="4462"/>
                </a:lnTo>
                <a:lnTo>
                  <a:pt x="5965" y="4486"/>
                </a:lnTo>
                <a:lnTo>
                  <a:pt x="5965" y="4468"/>
                </a:lnTo>
                <a:lnTo>
                  <a:pt x="6019" y="4456"/>
                </a:lnTo>
                <a:close/>
                <a:moveTo>
                  <a:pt x="6019" y="4474"/>
                </a:moveTo>
                <a:lnTo>
                  <a:pt x="6025" y="4480"/>
                </a:lnTo>
                <a:lnTo>
                  <a:pt x="5983" y="4486"/>
                </a:lnTo>
                <a:lnTo>
                  <a:pt x="6019" y="4474"/>
                </a:lnTo>
                <a:close/>
                <a:moveTo>
                  <a:pt x="6031" y="4468"/>
                </a:moveTo>
                <a:lnTo>
                  <a:pt x="6067" y="4450"/>
                </a:lnTo>
                <a:lnTo>
                  <a:pt x="6073" y="4468"/>
                </a:lnTo>
                <a:lnTo>
                  <a:pt x="6031" y="4480"/>
                </a:lnTo>
                <a:lnTo>
                  <a:pt x="6031" y="4468"/>
                </a:lnTo>
                <a:close/>
                <a:moveTo>
                  <a:pt x="6079" y="4444"/>
                </a:moveTo>
                <a:lnTo>
                  <a:pt x="6181" y="4426"/>
                </a:lnTo>
                <a:lnTo>
                  <a:pt x="6181" y="4444"/>
                </a:lnTo>
                <a:lnTo>
                  <a:pt x="6079" y="4468"/>
                </a:lnTo>
                <a:lnTo>
                  <a:pt x="6079" y="4444"/>
                </a:lnTo>
                <a:close/>
                <a:moveTo>
                  <a:pt x="6187" y="4426"/>
                </a:moveTo>
                <a:lnTo>
                  <a:pt x="6283" y="4408"/>
                </a:lnTo>
                <a:lnTo>
                  <a:pt x="6283" y="4420"/>
                </a:lnTo>
                <a:lnTo>
                  <a:pt x="6193" y="4444"/>
                </a:lnTo>
                <a:lnTo>
                  <a:pt x="6187" y="4426"/>
                </a:lnTo>
                <a:close/>
                <a:moveTo>
                  <a:pt x="6289" y="4432"/>
                </a:moveTo>
                <a:lnTo>
                  <a:pt x="6289" y="4444"/>
                </a:lnTo>
                <a:lnTo>
                  <a:pt x="6199" y="4498"/>
                </a:lnTo>
                <a:lnTo>
                  <a:pt x="6193" y="4450"/>
                </a:lnTo>
                <a:lnTo>
                  <a:pt x="6289" y="4432"/>
                </a:lnTo>
                <a:close/>
                <a:moveTo>
                  <a:pt x="6295" y="4426"/>
                </a:moveTo>
                <a:lnTo>
                  <a:pt x="6337" y="4420"/>
                </a:lnTo>
                <a:lnTo>
                  <a:pt x="6301" y="4444"/>
                </a:lnTo>
                <a:lnTo>
                  <a:pt x="6295" y="4426"/>
                </a:lnTo>
                <a:close/>
                <a:moveTo>
                  <a:pt x="6295" y="4420"/>
                </a:moveTo>
                <a:lnTo>
                  <a:pt x="6289" y="4408"/>
                </a:lnTo>
                <a:lnTo>
                  <a:pt x="6379" y="4396"/>
                </a:lnTo>
                <a:lnTo>
                  <a:pt x="6379" y="4396"/>
                </a:lnTo>
                <a:lnTo>
                  <a:pt x="6367" y="4402"/>
                </a:lnTo>
                <a:lnTo>
                  <a:pt x="6295" y="4420"/>
                </a:lnTo>
                <a:close/>
                <a:moveTo>
                  <a:pt x="6385" y="4384"/>
                </a:moveTo>
                <a:lnTo>
                  <a:pt x="6373" y="4354"/>
                </a:lnTo>
                <a:lnTo>
                  <a:pt x="6463" y="4342"/>
                </a:lnTo>
                <a:lnTo>
                  <a:pt x="6463" y="4348"/>
                </a:lnTo>
                <a:lnTo>
                  <a:pt x="6409" y="4378"/>
                </a:lnTo>
                <a:lnTo>
                  <a:pt x="6385" y="4384"/>
                </a:lnTo>
                <a:close/>
                <a:moveTo>
                  <a:pt x="6469" y="4360"/>
                </a:moveTo>
                <a:lnTo>
                  <a:pt x="6469" y="4366"/>
                </a:lnTo>
                <a:lnTo>
                  <a:pt x="6439" y="4372"/>
                </a:lnTo>
                <a:lnTo>
                  <a:pt x="6469" y="4360"/>
                </a:lnTo>
                <a:close/>
                <a:moveTo>
                  <a:pt x="6475" y="4354"/>
                </a:moveTo>
                <a:lnTo>
                  <a:pt x="6481" y="4348"/>
                </a:lnTo>
                <a:lnTo>
                  <a:pt x="6505" y="4360"/>
                </a:lnTo>
                <a:lnTo>
                  <a:pt x="6481" y="4366"/>
                </a:lnTo>
                <a:lnTo>
                  <a:pt x="6475" y="4354"/>
                </a:lnTo>
                <a:close/>
                <a:moveTo>
                  <a:pt x="6493" y="4342"/>
                </a:moveTo>
                <a:lnTo>
                  <a:pt x="6505" y="4336"/>
                </a:lnTo>
                <a:lnTo>
                  <a:pt x="6535" y="4330"/>
                </a:lnTo>
                <a:lnTo>
                  <a:pt x="6553" y="4342"/>
                </a:lnTo>
                <a:lnTo>
                  <a:pt x="6559" y="4354"/>
                </a:lnTo>
                <a:lnTo>
                  <a:pt x="6517" y="4360"/>
                </a:lnTo>
                <a:lnTo>
                  <a:pt x="6493" y="4342"/>
                </a:lnTo>
                <a:close/>
                <a:moveTo>
                  <a:pt x="6565" y="4360"/>
                </a:moveTo>
                <a:lnTo>
                  <a:pt x="6565" y="4360"/>
                </a:lnTo>
                <a:lnTo>
                  <a:pt x="6529" y="4366"/>
                </a:lnTo>
                <a:lnTo>
                  <a:pt x="6529" y="4366"/>
                </a:lnTo>
                <a:lnTo>
                  <a:pt x="6565" y="4360"/>
                </a:lnTo>
                <a:close/>
                <a:moveTo>
                  <a:pt x="6571" y="4360"/>
                </a:moveTo>
                <a:lnTo>
                  <a:pt x="6571" y="4360"/>
                </a:lnTo>
                <a:lnTo>
                  <a:pt x="6571" y="4360"/>
                </a:lnTo>
                <a:lnTo>
                  <a:pt x="6571" y="4360"/>
                </a:lnTo>
                <a:close/>
                <a:moveTo>
                  <a:pt x="6745" y="4330"/>
                </a:moveTo>
                <a:lnTo>
                  <a:pt x="6751" y="4342"/>
                </a:lnTo>
                <a:lnTo>
                  <a:pt x="6733" y="4336"/>
                </a:lnTo>
                <a:lnTo>
                  <a:pt x="6745" y="4330"/>
                </a:lnTo>
                <a:close/>
                <a:moveTo>
                  <a:pt x="6751" y="4330"/>
                </a:moveTo>
                <a:lnTo>
                  <a:pt x="6757" y="4330"/>
                </a:lnTo>
                <a:lnTo>
                  <a:pt x="6775" y="4342"/>
                </a:lnTo>
                <a:lnTo>
                  <a:pt x="6769" y="4348"/>
                </a:lnTo>
                <a:lnTo>
                  <a:pt x="6751" y="4330"/>
                </a:lnTo>
                <a:close/>
                <a:moveTo>
                  <a:pt x="6769" y="4324"/>
                </a:moveTo>
                <a:lnTo>
                  <a:pt x="6769" y="4324"/>
                </a:lnTo>
                <a:lnTo>
                  <a:pt x="6787" y="4330"/>
                </a:lnTo>
                <a:lnTo>
                  <a:pt x="6781" y="4336"/>
                </a:lnTo>
                <a:lnTo>
                  <a:pt x="6769" y="4324"/>
                </a:lnTo>
                <a:close/>
                <a:moveTo>
                  <a:pt x="6847" y="4300"/>
                </a:moveTo>
                <a:lnTo>
                  <a:pt x="6847" y="4294"/>
                </a:lnTo>
                <a:lnTo>
                  <a:pt x="6853" y="4300"/>
                </a:lnTo>
                <a:lnTo>
                  <a:pt x="6847" y="4300"/>
                </a:lnTo>
                <a:close/>
                <a:moveTo>
                  <a:pt x="6930" y="4300"/>
                </a:moveTo>
                <a:lnTo>
                  <a:pt x="6930" y="4294"/>
                </a:lnTo>
                <a:lnTo>
                  <a:pt x="6930" y="4294"/>
                </a:lnTo>
                <a:lnTo>
                  <a:pt x="6936" y="4300"/>
                </a:lnTo>
                <a:lnTo>
                  <a:pt x="6930" y="4300"/>
                </a:lnTo>
                <a:close/>
                <a:moveTo>
                  <a:pt x="6829" y="4300"/>
                </a:moveTo>
                <a:lnTo>
                  <a:pt x="6829" y="4300"/>
                </a:lnTo>
                <a:lnTo>
                  <a:pt x="6823" y="4288"/>
                </a:lnTo>
                <a:lnTo>
                  <a:pt x="6823" y="4288"/>
                </a:lnTo>
                <a:lnTo>
                  <a:pt x="6841" y="4294"/>
                </a:lnTo>
                <a:lnTo>
                  <a:pt x="6829" y="4300"/>
                </a:lnTo>
                <a:close/>
                <a:moveTo>
                  <a:pt x="6781" y="4288"/>
                </a:moveTo>
                <a:lnTo>
                  <a:pt x="6775" y="4288"/>
                </a:lnTo>
                <a:lnTo>
                  <a:pt x="6769" y="4282"/>
                </a:lnTo>
                <a:lnTo>
                  <a:pt x="6769" y="4282"/>
                </a:lnTo>
                <a:lnTo>
                  <a:pt x="6793" y="4288"/>
                </a:lnTo>
                <a:lnTo>
                  <a:pt x="6781" y="4288"/>
                </a:lnTo>
                <a:close/>
                <a:moveTo>
                  <a:pt x="6733" y="4276"/>
                </a:moveTo>
                <a:lnTo>
                  <a:pt x="6727" y="4276"/>
                </a:lnTo>
                <a:lnTo>
                  <a:pt x="6733" y="4276"/>
                </a:lnTo>
                <a:lnTo>
                  <a:pt x="6733" y="4276"/>
                </a:lnTo>
                <a:close/>
                <a:moveTo>
                  <a:pt x="6493" y="4240"/>
                </a:moveTo>
                <a:lnTo>
                  <a:pt x="6493" y="4240"/>
                </a:lnTo>
                <a:lnTo>
                  <a:pt x="6487" y="4240"/>
                </a:lnTo>
                <a:lnTo>
                  <a:pt x="6499" y="4240"/>
                </a:lnTo>
                <a:lnTo>
                  <a:pt x="6493" y="4240"/>
                </a:lnTo>
                <a:close/>
                <a:moveTo>
                  <a:pt x="6325" y="4198"/>
                </a:moveTo>
                <a:lnTo>
                  <a:pt x="6319" y="4198"/>
                </a:lnTo>
                <a:lnTo>
                  <a:pt x="6319" y="4192"/>
                </a:lnTo>
                <a:lnTo>
                  <a:pt x="6337" y="4198"/>
                </a:lnTo>
                <a:lnTo>
                  <a:pt x="6325" y="4198"/>
                </a:lnTo>
                <a:close/>
                <a:moveTo>
                  <a:pt x="6241" y="4174"/>
                </a:moveTo>
                <a:lnTo>
                  <a:pt x="6235" y="4168"/>
                </a:lnTo>
                <a:lnTo>
                  <a:pt x="6241" y="4174"/>
                </a:lnTo>
                <a:lnTo>
                  <a:pt x="6241" y="4174"/>
                </a:lnTo>
                <a:close/>
                <a:moveTo>
                  <a:pt x="6211" y="4150"/>
                </a:moveTo>
                <a:lnTo>
                  <a:pt x="6211" y="4150"/>
                </a:lnTo>
                <a:lnTo>
                  <a:pt x="6211" y="4156"/>
                </a:lnTo>
                <a:lnTo>
                  <a:pt x="6211" y="4150"/>
                </a:lnTo>
                <a:close/>
                <a:moveTo>
                  <a:pt x="6121" y="4126"/>
                </a:moveTo>
                <a:lnTo>
                  <a:pt x="6043" y="4114"/>
                </a:lnTo>
                <a:lnTo>
                  <a:pt x="6037" y="4096"/>
                </a:lnTo>
                <a:lnTo>
                  <a:pt x="6121" y="4120"/>
                </a:lnTo>
                <a:lnTo>
                  <a:pt x="6121" y="4126"/>
                </a:lnTo>
                <a:close/>
                <a:moveTo>
                  <a:pt x="6031" y="4114"/>
                </a:moveTo>
                <a:lnTo>
                  <a:pt x="5959" y="4096"/>
                </a:lnTo>
                <a:lnTo>
                  <a:pt x="5959" y="4073"/>
                </a:lnTo>
                <a:lnTo>
                  <a:pt x="6031" y="4096"/>
                </a:lnTo>
                <a:lnTo>
                  <a:pt x="6031" y="4114"/>
                </a:lnTo>
                <a:close/>
                <a:moveTo>
                  <a:pt x="5947" y="4025"/>
                </a:moveTo>
                <a:lnTo>
                  <a:pt x="5947" y="4013"/>
                </a:lnTo>
                <a:lnTo>
                  <a:pt x="6007" y="4037"/>
                </a:lnTo>
                <a:lnTo>
                  <a:pt x="5965" y="4031"/>
                </a:lnTo>
                <a:lnTo>
                  <a:pt x="5947" y="4025"/>
                </a:lnTo>
                <a:close/>
                <a:moveTo>
                  <a:pt x="5857" y="4007"/>
                </a:moveTo>
                <a:lnTo>
                  <a:pt x="5857" y="4001"/>
                </a:lnTo>
                <a:lnTo>
                  <a:pt x="5917" y="4019"/>
                </a:lnTo>
                <a:lnTo>
                  <a:pt x="5857" y="4007"/>
                </a:lnTo>
                <a:close/>
                <a:moveTo>
                  <a:pt x="5851" y="4007"/>
                </a:moveTo>
                <a:lnTo>
                  <a:pt x="5767" y="3995"/>
                </a:lnTo>
                <a:lnTo>
                  <a:pt x="5767" y="3965"/>
                </a:lnTo>
                <a:lnTo>
                  <a:pt x="5845" y="3995"/>
                </a:lnTo>
                <a:lnTo>
                  <a:pt x="5851" y="4007"/>
                </a:lnTo>
                <a:close/>
                <a:moveTo>
                  <a:pt x="5761" y="3989"/>
                </a:moveTo>
                <a:lnTo>
                  <a:pt x="5677" y="3971"/>
                </a:lnTo>
                <a:lnTo>
                  <a:pt x="5677" y="3929"/>
                </a:lnTo>
                <a:lnTo>
                  <a:pt x="5761" y="3959"/>
                </a:lnTo>
                <a:lnTo>
                  <a:pt x="5761" y="3989"/>
                </a:lnTo>
                <a:close/>
                <a:moveTo>
                  <a:pt x="5677" y="3917"/>
                </a:moveTo>
                <a:lnTo>
                  <a:pt x="5677" y="3899"/>
                </a:lnTo>
                <a:lnTo>
                  <a:pt x="5755" y="3923"/>
                </a:lnTo>
                <a:lnTo>
                  <a:pt x="5761" y="3947"/>
                </a:lnTo>
                <a:lnTo>
                  <a:pt x="5677" y="3917"/>
                </a:lnTo>
                <a:close/>
                <a:moveTo>
                  <a:pt x="5671" y="3917"/>
                </a:moveTo>
                <a:lnTo>
                  <a:pt x="5582" y="3881"/>
                </a:lnTo>
                <a:lnTo>
                  <a:pt x="5588" y="3875"/>
                </a:lnTo>
                <a:lnTo>
                  <a:pt x="5671" y="3899"/>
                </a:lnTo>
                <a:lnTo>
                  <a:pt x="5671" y="3917"/>
                </a:lnTo>
                <a:close/>
                <a:moveTo>
                  <a:pt x="5576" y="3875"/>
                </a:moveTo>
                <a:lnTo>
                  <a:pt x="5522" y="3857"/>
                </a:lnTo>
                <a:lnTo>
                  <a:pt x="5576" y="3869"/>
                </a:lnTo>
                <a:lnTo>
                  <a:pt x="5576" y="3875"/>
                </a:lnTo>
                <a:close/>
                <a:moveTo>
                  <a:pt x="5444" y="3827"/>
                </a:moveTo>
                <a:lnTo>
                  <a:pt x="5390" y="3803"/>
                </a:lnTo>
                <a:lnTo>
                  <a:pt x="5408" y="3749"/>
                </a:lnTo>
                <a:lnTo>
                  <a:pt x="5492" y="3791"/>
                </a:lnTo>
                <a:lnTo>
                  <a:pt x="5486" y="3839"/>
                </a:lnTo>
                <a:lnTo>
                  <a:pt x="5444" y="3827"/>
                </a:lnTo>
                <a:close/>
                <a:moveTo>
                  <a:pt x="5408" y="3743"/>
                </a:moveTo>
                <a:lnTo>
                  <a:pt x="5414" y="3725"/>
                </a:lnTo>
                <a:lnTo>
                  <a:pt x="5498" y="3755"/>
                </a:lnTo>
                <a:lnTo>
                  <a:pt x="5498" y="3785"/>
                </a:lnTo>
                <a:lnTo>
                  <a:pt x="5408" y="3743"/>
                </a:lnTo>
                <a:close/>
                <a:moveTo>
                  <a:pt x="5402" y="3737"/>
                </a:moveTo>
                <a:lnTo>
                  <a:pt x="5354" y="3713"/>
                </a:lnTo>
                <a:lnTo>
                  <a:pt x="5354" y="3701"/>
                </a:lnTo>
                <a:lnTo>
                  <a:pt x="5402" y="3719"/>
                </a:lnTo>
                <a:lnTo>
                  <a:pt x="5402" y="3737"/>
                </a:lnTo>
                <a:close/>
                <a:moveTo>
                  <a:pt x="5348" y="3707"/>
                </a:moveTo>
                <a:lnTo>
                  <a:pt x="5312" y="3695"/>
                </a:lnTo>
                <a:lnTo>
                  <a:pt x="5312" y="3689"/>
                </a:lnTo>
                <a:lnTo>
                  <a:pt x="5342" y="3701"/>
                </a:lnTo>
                <a:lnTo>
                  <a:pt x="5348" y="3707"/>
                </a:lnTo>
                <a:close/>
                <a:moveTo>
                  <a:pt x="5312" y="3677"/>
                </a:moveTo>
                <a:lnTo>
                  <a:pt x="5330" y="3635"/>
                </a:lnTo>
                <a:lnTo>
                  <a:pt x="5336" y="3635"/>
                </a:lnTo>
                <a:lnTo>
                  <a:pt x="5342" y="3689"/>
                </a:lnTo>
                <a:lnTo>
                  <a:pt x="5312" y="3677"/>
                </a:lnTo>
                <a:close/>
                <a:moveTo>
                  <a:pt x="5330" y="3623"/>
                </a:moveTo>
                <a:lnTo>
                  <a:pt x="5336" y="3623"/>
                </a:lnTo>
                <a:lnTo>
                  <a:pt x="5336" y="3629"/>
                </a:lnTo>
                <a:lnTo>
                  <a:pt x="5330" y="3623"/>
                </a:lnTo>
                <a:close/>
                <a:moveTo>
                  <a:pt x="5300" y="3605"/>
                </a:moveTo>
                <a:lnTo>
                  <a:pt x="5264" y="3587"/>
                </a:lnTo>
                <a:lnTo>
                  <a:pt x="5264" y="3551"/>
                </a:lnTo>
                <a:lnTo>
                  <a:pt x="5294" y="3569"/>
                </a:lnTo>
                <a:lnTo>
                  <a:pt x="5300" y="3605"/>
                </a:lnTo>
                <a:close/>
                <a:moveTo>
                  <a:pt x="5252" y="3581"/>
                </a:moveTo>
                <a:lnTo>
                  <a:pt x="5240" y="3569"/>
                </a:lnTo>
                <a:lnTo>
                  <a:pt x="5246" y="3545"/>
                </a:lnTo>
                <a:lnTo>
                  <a:pt x="5252" y="3551"/>
                </a:lnTo>
                <a:lnTo>
                  <a:pt x="5252" y="3581"/>
                </a:lnTo>
                <a:close/>
                <a:moveTo>
                  <a:pt x="5252" y="3539"/>
                </a:moveTo>
                <a:lnTo>
                  <a:pt x="5252" y="3533"/>
                </a:lnTo>
                <a:lnTo>
                  <a:pt x="5252" y="3539"/>
                </a:lnTo>
                <a:lnTo>
                  <a:pt x="5252" y="3539"/>
                </a:lnTo>
                <a:close/>
                <a:moveTo>
                  <a:pt x="5252" y="3503"/>
                </a:moveTo>
                <a:lnTo>
                  <a:pt x="5222" y="3479"/>
                </a:lnTo>
                <a:lnTo>
                  <a:pt x="5228" y="3425"/>
                </a:lnTo>
                <a:lnTo>
                  <a:pt x="5252" y="3443"/>
                </a:lnTo>
                <a:lnTo>
                  <a:pt x="5252" y="3503"/>
                </a:lnTo>
                <a:close/>
                <a:moveTo>
                  <a:pt x="5264" y="3443"/>
                </a:moveTo>
                <a:lnTo>
                  <a:pt x="5282" y="3455"/>
                </a:lnTo>
                <a:lnTo>
                  <a:pt x="5264" y="3491"/>
                </a:lnTo>
                <a:lnTo>
                  <a:pt x="5264" y="3443"/>
                </a:lnTo>
                <a:close/>
                <a:moveTo>
                  <a:pt x="5228" y="3413"/>
                </a:moveTo>
                <a:lnTo>
                  <a:pt x="5234" y="3347"/>
                </a:lnTo>
                <a:lnTo>
                  <a:pt x="5246" y="3323"/>
                </a:lnTo>
                <a:lnTo>
                  <a:pt x="5258" y="3329"/>
                </a:lnTo>
                <a:lnTo>
                  <a:pt x="5252" y="3431"/>
                </a:lnTo>
                <a:lnTo>
                  <a:pt x="5228" y="3413"/>
                </a:lnTo>
                <a:close/>
                <a:moveTo>
                  <a:pt x="5246" y="3317"/>
                </a:moveTo>
                <a:lnTo>
                  <a:pt x="5258" y="3299"/>
                </a:lnTo>
                <a:lnTo>
                  <a:pt x="5258" y="3323"/>
                </a:lnTo>
                <a:lnTo>
                  <a:pt x="5246" y="3317"/>
                </a:lnTo>
                <a:close/>
                <a:moveTo>
                  <a:pt x="5240" y="3311"/>
                </a:moveTo>
                <a:lnTo>
                  <a:pt x="5234" y="3305"/>
                </a:lnTo>
                <a:lnTo>
                  <a:pt x="5246" y="3203"/>
                </a:lnTo>
                <a:lnTo>
                  <a:pt x="5258" y="3209"/>
                </a:lnTo>
                <a:lnTo>
                  <a:pt x="5258" y="3281"/>
                </a:lnTo>
                <a:lnTo>
                  <a:pt x="5240" y="3311"/>
                </a:lnTo>
                <a:close/>
                <a:moveTo>
                  <a:pt x="5264" y="3221"/>
                </a:moveTo>
                <a:lnTo>
                  <a:pt x="5276" y="3227"/>
                </a:lnTo>
                <a:lnTo>
                  <a:pt x="5276" y="3239"/>
                </a:lnTo>
                <a:lnTo>
                  <a:pt x="5264" y="3263"/>
                </a:lnTo>
                <a:lnTo>
                  <a:pt x="5264" y="3221"/>
                </a:lnTo>
                <a:close/>
                <a:moveTo>
                  <a:pt x="5276" y="3215"/>
                </a:moveTo>
                <a:lnTo>
                  <a:pt x="5264" y="3209"/>
                </a:lnTo>
                <a:lnTo>
                  <a:pt x="5270" y="3137"/>
                </a:lnTo>
                <a:lnTo>
                  <a:pt x="5270" y="3137"/>
                </a:lnTo>
                <a:lnTo>
                  <a:pt x="5270" y="3167"/>
                </a:lnTo>
                <a:lnTo>
                  <a:pt x="5276" y="3215"/>
                </a:lnTo>
                <a:close/>
                <a:moveTo>
                  <a:pt x="5282" y="2783"/>
                </a:moveTo>
                <a:lnTo>
                  <a:pt x="5300" y="2795"/>
                </a:lnTo>
                <a:lnTo>
                  <a:pt x="5276" y="2819"/>
                </a:lnTo>
                <a:lnTo>
                  <a:pt x="5282" y="2783"/>
                </a:lnTo>
                <a:close/>
                <a:moveTo>
                  <a:pt x="5288" y="2771"/>
                </a:moveTo>
                <a:lnTo>
                  <a:pt x="5288" y="2753"/>
                </a:lnTo>
                <a:lnTo>
                  <a:pt x="5336" y="2699"/>
                </a:lnTo>
                <a:lnTo>
                  <a:pt x="5366" y="2735"/>
                </a:lnTo>
                <a:lnTo>
                  <a:pt x="5306" y="2789"/>
                </a:lnTo>
                <a:lnTo>
                  <a:pt x="5288" y="2771"/>
                </a:lnTo>
                <a:close/>
                <a:moveTo>
                  <a:pt x="5294" y="2735"/>
                </a:moveTo>
                <a:lnTo>
                  <a:pt x="5300" y="2681"/>
                </a:lnTo>
                <a:lnTo>
                  <a:pt x="5312" y="2675"/>
                </a:lnTo>
                <a:lnTo>
                  <a:pt x="5330" y="2693"/>
                </a:lnTo>
                <a:lnTo>
                  <a:pt x="5294" y="2735"/>
                </a:lnTo>
                <a:close/>
                <a:moveTo>
                  <a:pt x="5300" y="2669"/>
                </a:moveTo>
                <a:lnTo>
                  <a:pt x="5300" y="2669"/>
                </a:lnTo>
                <a:lnTo>
                  <a:pt x="5306" y="2669"/>
                </a:lnTo>
                <a:lnTo>
                  <a:pt x="5300" y="2669"/>
                </a:lnTo>
                <a:close/>
                <a:moveTo>
                  <a:pt x="5306" y="2657"/>
                </a:moveTo>
                <a:lnTo>
                  <a:pt x="5306" y="2633"/>
                </a:lnTo>
                <a:lnTo>
                  <a:pt x="5318" y="2597"/>
                </a:lnTo>
                <a:lnTo>
                  <a:pt x="5342" y="2573"/>
                </a:lnTo>
                <a:lnTo>
                  <a:pt x="5378" y="2609"/>
                </a:lnTo>
                <a:lnTo>
                  <a:pt x="5312" y="2663"/>
                </a:lnTo>
                <a:lnTo>
                  <a:pt x="5306" y="2657"/>
                </a:lnTo>
                <a:close/>
                <a:moveTo>
                  <a:pt x="5348" y="2567"/>
                </a:moveTo>
                <a:lnTo>
                  <a:pt x="5408" y="2507"/>
                </a:lnTo>
                <a:lnTo>
                  <a:pt x="5444" y="2555"/>
                </a:lnTo>
                <a:lnTo>
                  <a:pt x="5384" y="2603"/>
                </a:lnTo>
                <a:lnTo>
                  <a:pt x="5348" y="2567"/>
                </a:lnTo>
                <a:close/>
                <a:moveTo>
                  <a:pt x="5444" y="2381"/>
                </a:moveTo>
                <a:lnTo>
                  <a:pt x="5504" y="2345"/>
                </a:lnTo>
                <a:lnTo>
                  <a:pt x="5522" y="2381"/>
                </a:lnTo>
                <a:lnTo>
                  <a:pt x="5474" y="2429"/>
                </a:lnTo>
                <a:lnTo>
                  <a:pt x="5444" y="2381"/>
                </a:lnTo>
                <a:close/>
                <a:moveTo>
                  <a:pt x="5438" y="2375"/>
                </a:moveTo>
                <a:lnTo>
                  <a:pt x="5438" y="2375"/>
                </a:lnTo>
                <a:lnTo>
                  <a:pt x="5492" y="2327"/>
                </a:lnTo>
                <a:lnTo>
                  <a:pt x="5498" y="2339"/>
                </a:lnTo>
                <a:lnTo>
                  <a:pt x="5438" y="2375"/>
                </a:lnTo>
                <a:close/>
                <a:moveTo>
                  <a:pt x="5432" y="2363"/>
                </a:moveTo>
                <a:lnTo>
                  <a:pt x="5408" y="2327"/>
                </a:lnTo>
                <a:lnTo>
                  <a:pt x="5414" y="2315"/>
                </a:lnTo>
                <a:lnTo>
                  <a:pt x="5474" y="2285"/>
                </a:lnTo>
                <a:lnTo>
                  <a:pt x="5486" y="2315"/>
                </a:lnTo>
                <a:lnTo>
                  <a:pt x="5432" y="2363"/>
                </a:lnTo>
                <a:close/>
                <a:moveTo>
                  <a:pt x="5480" y="2279"/>
                </a:moveTo>
                <a:lnTo>
                  <a:pt x="5552" y="2249"/>
                </a:lnTo>
                <a:lnTo>
                  <a:pt x="5552" y="2261"/>
                </a:lnTo>
                <a:lnTo>
                  <a:pt x="5498" y="2309"/>
                </a:lnTo>
                <a:lnTo>
                  <a:pt x="5480" y="2279"/>
                </a:lnTo>
                <a:close/>
                <a:moveTo>
                  <a:pt x="5558" y="2243"/>
                </a:moveTo>
                <a:lnTo>
                  <a:pt x="5594" y="2225"/>
                </a:lnTo>
                <a:lnTo>
                  <a:pt x="5564" y="2255"/>
                </a:lnTo>
                <a:lnTo>
                  <a:pt x="5558" y="2243"/>
                </a:lnTo>
                <a:close/>
                <a:moveTo>
                  <a:pt x="5606" y="2159"/>
                </a:moveTo>
                <a:lnTo>
                  <a:pt x="5618" y="2201"/>
                </a:lnTo>
                <a:lnTo>
                  <a:pt x="5612" y="2207"/>
                </a:lnTo>
                <a:lnTo>
                  <a:pt x="5606" y="2159"/>
                </a:lnTo>
                <a:close/>
                <a:moveTo>
                  <a:pt x="5594" y="2099"/>
                </a:moveTo>
                <a:lnTo>
                  <a:pt x="5588" y="2069"/>
                </a:lnTo>
                <a:lnTo>
                  <a:pt x="5636" y="2051"/>
                </a:lnTo>
                <a:lnTo>
                  <a:pt x="5642" y="2111"/>
                </a:lnTo>
                <a:lnTo>
                  <a:pt x="5606" y="2129"/>
                </a:lnTo>
                <a:lnTo>
                  <a:pt x="5594" y="2099"/>
                </a:lnTo>
                <a:close/>
                <a:moveTo>
                  <a:pt x="5588" y="2063"/>
                </a:moveTo>
                <a:lnTo>
                  <a:pt x="5576" y="2015"/>
                </a:lnTo>
                <a:lnTo>
                  <a:pt x="5582" y="2009"/>
                </a:lnTo>
                <a:lnTo>
                  <a:pt x="5606" y="1979"/>
                </a:lnTo>
                <a:lnTo>
                  <a:pt x="5630" y="1973"/>
                </a:lnTo>
                <a:lnTo>
                  <a:pt x="5636" y="2045"/>
                </a:lnTo>
                <a:lnTo>
                  <a:pt x="5588" y="2063"/>
                </a:lnTo>
                <a:close/>
                <a:moveTo>
                  <a:pt x="5642" y="2003"/>
                </a:moveTo>
                <a:lnTo>
                  <a:pt x="5648" y="2039"/>
                </a:lnTo>
                <a:lnTo>
                  <a:pt x="5642" y="2039"/>
                </a:lnTo>
                <a:lnTo>
                  <a:pt x="5642" y="2003"/>
                </a:lnTo>
                <a:close/>
                <a:moveTo>
                  <a:pt x="5642" y="1973"/>
                </a:moveTo>
                <a:lnTo>
                  <a:pt x="5689" y="1961"/>
                </a:lnTo>
                <a:lnTo>
                  <a:pt x="5695" y="2027"/>
                </a:lnTo>
                <a:lnTo>
                  <a:pt x="5659" y="2039"/>
                </a:lnTo>
                <a:lnTo>
                  <a:pt x="5642" y="1973"/>
                </a:lnTo>
                <a:close/>
                <a:moveTo>
                  <a:pt x="5701" y="1955"/>
                </a:moveTo>
                <a:lnTo>
                  <a:pt x="5713" y="1955"/>
                </a:lnTo>
                <a:lnTo>
                  <a:pt x="5725" y="2015"/>
                </a:lnTo>
                <a:lnTo>
                  <a:pt x="5701" y="2021"/>
                </a:lnTo>
                <a:lnTo>
                  <a:pt x="5701" y="1955"/>
                </a:lnTo>
                <a:close/>
                <a:moveTo>
                  <a:pt x="5701" y="1949"/>
                </a:moveTo>
                <a:lnTo>
                  <a:pt x="5695" y="1877"/>
                </a:lnTo>
                <a:lnTo>
                  <a:pt x="5701" y="1877"/>
                </a:lnTo>
                <a:lnTo>
                  <a:pt x="5713" y="1943"/>
                </a:lnTo>
                <a:lnTo>
                  <a:pt x="5701" y="1949"/>
                </a:lnTo>
                <a:close/>
                <a:moveTo>
                  <a:pt x="5707" y="1859"/>
                </a:moveTo>
                <a:lnTo>
                  <a:pt x="5755" y="1811"/>
                </a:lnTo>
                <a:lnTo>
                  <a:pt x="5749" y="1859"/>
                </a:lnTo>
                <a:lnTo>
                  <a:pt x="5707" y="1865"/>
                </a:lnTo>
                <a:lnTo>
                  <a:pt x="5707" y="1859"/>
                </a:lnTo>
                <a:close/>
                <a:moveTo>
                  <a:pt x="5851" y="1691"/>
                </a:moveTo>
                <a:lnTo>
                  <a:pt x="5839" y="1691"/>
                </a:lnTo>
                <a:lnTo>
                  <a:pt x="5851" y="1673"/>
                </a:lnTo>
                <a:lnTo>
                  <a:pt x="5851" y="1691"/>
                </a:lnTo>
                <a:lnTo>
                  <a:pt x="5851" y="1691"/>
                </a:lnTo>
                <a:close/>
                <a:moveTo>
                  <a:pt x="5833" y="1685"/>
                </a:moveTo>
                <a:lnTo>
                  <a:pt x="5839" y="1637"/>
                </a:lnTo>
                <a:lnTo>
                  <a:pt x="5851" y="1619"/>
                </a:lnTo>
                <a:lnTo>
                  <a:pt x="5851" y="1661"/>
                </a:lnTo>
                <a:lnTo>
                  <a:pt x="5833" y="1685"/>
                </a:lnTo>
                <a:close/>
                <a:moveTo>
                  <a:pt x="5857" y="1619"/>
                </a:moveTo>
                <a:lnTo>
                  <a:pt x="5881" y="1625"/>
                </a:lnTo>
                <a:lnTo>
                  <a:pt x="5857" y="1649"/>
                </a:lnTo>
                <a:lnTo>
                  <a:pt x="5857" y="1619"/>
                </a:lnTo>
                <a:close/>
                <a:moveTo>
                  <a:pt x="5857" y="1613"/>
                </a:moveTo>
                <a:lnTo>
                  <a:pt x="5857" y="1607"/>
                </a:lnTo>
                <a:lnTo>
                  <a:pt x="5863" y="1595"/>
                </a:lnTo>
                <a:lnTo>
                  <a:pt x="5899" y="1601"/>
                </a:lnTo>
                <a:lnTo>
                  <a:pt x="5887" y="1613"/>
                </a:lnTo>
                <a:lnTo>
                  <a:pt x="5857" y="1613"/>
                </a:lnTo>
                <a:close/>
                <a:moveTo>
                  <a:pt x="5911" y="1601"/>
                </a:moveTo>
                <a:lnTo>
                  <a:pt x="5905" y="1613"/>
                </a:lnTo>
                <a:lnTo>
                  <a:pt x="5899" y="1613"/>
                </a:lnTo>
                <a:lnTo>
                  <a:pt x="5911" y="1601"/>
                </a:lnTo>
                <a:close/>
                <a:moveTo>
                  <a:pt x="5905" y="1589"/>
                </a:moveTo>
                <a:lnTo>
                  <a:pt x="5869" y="1589"/>
                </a:lnTo>
                <a:lnTo>
                  <a:pt x="5911" y="1536"/>
                </a:lnTo>
                <a:lnTo>
                  <a:pt x="5923" y="1536"/>
                </a:lnTo>
                <a:lnTo>
                  <a:pt x="5911" y="1584"/>
                </a:lnTo>
                <a:lnTo>
                  <a:pt x="5905" y="1589"/>
                </a:lnTo>
                <a:close/>
                <a:moveTo>
                  <a:pt x="5929" y="1536"/>
                </a:moveTo>
                <a:lnTo>
                  <a:pt x="5947" y="1542"/>
                </a:lnTo>
                <a:lnTo>
                  <a:pt x="5923" y="1572"/>
                </a:lnTo>
                <a:lnTo>
                  <a:pt x="5929" y="1536"/>
                </a:lnTo>
                <a:close/>
                <a:moveTo>
                  <a:pt x="5929" y="1530"/>
                </a:moveTo>
                <a:lnTo>
                  <a:pt x="5935" y="1518"/>
                </a:lnTo>
                <a:lnTo>
                  <a:pt x="5965" y="1518"/>
                </a:lnTo>
                <a:lnTo>
                  <a:pt x="5953" y="1536"/>
                </a:lnTo>
                <a:lnTo>
                  <a:pt x="5929" y="1530"/>
                </a:lnTo>
                <a:close/>
                <a:moveTo>
                  <a:pt x="5977" y="1524"/>
                </a:moveTo>
                <a:lnTo>
                  <a:pt x="5989" y="1524"/>
                </a:lnTo>
                <a:lnTo>
                  <a:pt x="5989" y="1536"/>
                </a:lnTo>
                <a:lnTo>
                  <a:pt x="5965" y="1536"/>
                </a:lnTo>
                <a:lnTo>
                  <a:pt x="5977" y="1524"/>
                </a:lnTo>
                <a:close/>
                <a:moveTo>
                  <a:pt x="5983" y="1512"/>
                </a:moveTo>
                <a:lnTo>
                  <a:pt x="6001" y="1488"/>
                </a:lnTo>
                <a:lnTo>
                  <a:pt x="5995" y="1518"/>
                </a:lnTo>
                <a:lnTo>
                  <a:pt x="5983" y="1512"/>
                </a:lnTo>
                <a:close/>
                <a:moveTo>
                  <a:pt x="5971" y="1512"/>
                </a:moveTo>
                <a:lnTo>
                  <a:pt x="5935" y="1506"/>
                </a:lnTo>
                <a:lnTo>
                  <a:pt x="5941" y="1494"/>
                </a:lnTo>
                <a:lnTo>
                  <a:pt x="5965" y="1458"/>
                </a:lnTo>
                <a:lnTo>
                  <a:pt x="6007" y="1464"/>
                </a:lnTo>
                <a:lnTo>
                  <a:pt x="6007" y="1470"/>
                </a:lnTo>
                <a:lnTo>
                  <a:pt x="5971" y="1512"/>
                </a:lnTo>
                <a:close/>
                <a:moveTo>
                  <a:pt x="6043" y="1434"/>
                </a:moveTo>
                <a:lnTo>
                  <a:pt x="6079" y="1446"/>
                </a:lnTo>
                <a:lnTo>
                  <a:pt x="6061" y="1470"/>
                </a:lnTo>
                <a:lnTo>
                  <a:pt x="6025" y="1458"/>
                </a:lnTo>
                <a:lnTo>
                  <a:pt x="6043" y="1434"/>
                </a:lnTo>
                <a:close/>
                <a:moveTo>
                  <a:pt x="6079" y="1464"/>
                </a:moveTo>
                <a:lnTo>
                  <a:pt x="6073" y="1470"/>
                </a:lnTo>
                <a:lnTo>
                  <a:pt x="6067" y="1470"/>
                </a:lnTo>
                <a:lnTo>
                  <a:pt x="6079" y="1464"/>
                </a:lnTo>
                <a:close/>
                <a:moveTo>
                  <a:pt x="6085" y="1440"/>
                </a:moveTo>
                <a:lnTo>
                  <a:pt x="6049" y="1428"/>
                </a:lnTo>
                <a:lnTo>
                  <a:pt x="6109" y="1356"/>
                </a:lnTo>
                <a:lnTo>
                  <a:pt x="6115" y="1362"/>
                </a:lnTo>
                <a:lnTo>
                  <a:pt x="6085" y="1440"/>
                </a:lnTo>
                <a:close/>
                <a:moveTo>
                  <a:pt x="6121" y="1362"/>
                </a:moveTo>
                <a:lnTo>
                  <a:pt x="6151" y="1368"/>
                </a:lnTo>
                <a:lnTo>
                  <a:pt x="6097" y="1428"/>
                </a:lnTo>
                <a:lnTo>
                  <a:pt x="6121" y="1362"/>
                </a:lnTo>
                <a:close/>
                <a:moveTo>
                  <a:pt x="6115" y="1350"/>
                </a:moveTo>
                <a:lnTo>
                  <a:pt x="6121" y="1344"/>
                </a:lnTo>
                <a:lnTo>
                  <a:pt x="6115" y="1350"/>
                </a:lnTo>
                <a:lnTo>
                  <a:pt x="6115" y="1350"/>
                </a:lnTo>
                <a:close/>
                <a:moveTo>
                  <a:pt x="6103" y="1350"/>
                </a:moveTo>
                <a:lnTo>
                  <a:pt x="6055" y="1332"/>
                </a:lnTo>
                <a:lnTo>
                  <a:pt x="6055" y="1326"/>
                </a:lnTo>
                <a:lnTo>
                  <a:pt x="6109" y="1248"/>
                </a:lnTo>
                <a:lnTo>
                  <a:pt x="6145" y="1266"/>
                </a:lnTo>
                <a:lnTo>
                  <a:pt x="6127" y="1314"/>
                </a:lnTo>
                <a:lnTo>
                  <a:pt x="6103" y="1350"/>
                </a:lnTo>
                <a:close/>
                <a:moveTo>
                  <a:pt x="6157" y="1266"/>
                </a:moveTo>
                <a:lnTo>
                  <a:pt x="6163" y="1272"/>
                </a:lnTo>
                <a:lnTo>
                  <a:pt x="6145" y="1296"/>
                </a:lnTo>
                <a:lnTo>
                  <a:pt x="6157" y="1266"/>
                </a:lnTo>
                <a:close/>
                <a:moveTo>
                  <a:pt x="6157" y="1260"/>
                </a:moveTo>
                <a:lnTo>
                  <a:pt x="6187" y="1170"/>
                </a:lnTo>
                <a:lnTo>
                  <a:pt x="6229" y="1188"/>
                </a:lnTo>
                <a:lnTo>
                  <a:pt x="6169" y="1266"/>
                </a:lnTo>
                <a:lnTo>
                  <a:pt x="6157" y="1260"/>
                </a:lnTo>
                <a:close/>
                <a:moveTo>
                  <a:pt x="6187" y="1158"/>
                </a:moveTo>
                <a:lnTo>
                  <a:pt x="6175" y="1152"/>
                </a:lnTo>
                <a:lnTo>
                  <a:pt x="6199" y="1116"/>
                </a:lnTo>
                <a:lnTo>
                  <a:pt x="6187" y="1158"/>
                </a:lnTo>
                <a:close/>
                <a:moveTo>
                  <a:pt x="6181" y="1164"/>
                </a:moveTo>
                <a:lnTo>
                  <a:pt x="6151" y="1254"/>
                </a:lnTo>
                <a:lnTo>
                  <a:pt x="6109" y="1242"/>
                </a:lnTo>
                <a:lnTo>
                  <a:pt x="6169" y="1158"/>
                </a:lnTo>
                <a:lnTo>
                  <a:pt x="6181" y="1164"/>
                </a:lnTo>
                <a:close/>
                <a:moveTo>
                  <a:pt x="6103" y="1236"/>
                </a:moveTo>
                <a:lnTo>
                  <a:pt x="6079" y="1230"/>
                </a:lnTo>
                <a:lnTo>
                  <a:pt x="6109" y="1128"/>
                </a:lnTo>
                <a:lnTo>
                  <a:pt x="6163" y="1152"/>
                </a:lnTo>
                <a:lnTo>
                  <a:pt x="6103" y="1236"/>
                </a:lnTo>
                <a:close/>
                <a:moveTo>
                  <a:pt x="6097" y="1242"/>
                </a:moveTo>
                <a:lnTo>
                  <a:pt x="6061" y="1296"/>
                </a:lnTo>
                <a:lnTo>
                  <a:pt x="6079" y="1236"/>
                </a:lnTo>
                <a:lnTo>
                  <a:pt x="6097" y="1242"/>
                </a:lnTo>
                <a:close/>
                <a:moveTo>
                  <a:pt x="6049" y="1320"/>
                </a:moveTo>
                <a:lnTo>
                  <a:pt x="6043" y="1326"/>
                </a:lnTo>
                <a:lnTo>
                  <a:pt x="5983" y="1314"/>
                </a:lnTo>
                <a:lnTo>
                  <a:pt x="6037" y="1224"/>
                </a:lnTo>
                <a:lnTo>
                  <a:pt x="6067" y="1236"/>
                </a:lnTo>
                <a:lnTo>
                  <a:pt x="6049" y="1320"/>
                </a:lnTo>
                <a:close/>
                <a:moveTo>
                  <a:pt x="5977" y="1308"/>
                </a:moveTo>
                <a:lnTo>
                  <a:pt x="5971" y="1308"/>
                </a:lnTo>
                <a:lnTo>
                  <a:pt x="5995" y="1206"/>
                </a:lnTo>
                <a:lnTo>
                  <a:pt x="6031" y="1218"/>
                </a:lnTo>
                <a:lnTo>
                  <a:pt x="5977" y="1308"/>
                </a:lnTo>
                <a:close/>
                <a:moveTo>
                  <a:pt x="5959" y="1338"/>
                </a:moveTo>
                <a:lnTo>
                  <a:pt x="5923" y="1398"/>
                </a:lnTo>
                <a:lnTo>
                  <a:pt x="5869" y="1386"/>
                </a:lnTo>
                <a:lnTo>
                  <a:pt x="5869" y="1374"/>
                </a:lnTo>
                <a:lnTo>
                  <a:pt x="5905" y="1296"/>
                </a:lnTo>
                <a:lnTo>
                  <a:pt x="5965" y="1314"/>
                </a:lnTo>
                <a:lnTo>
                  <a:pt x="5959" y="1338"/>
                </a:lnTo>
                <a:close/>
                <a:moveTo>
                  <a:pt x="5839" y="1410"/>
                </a:moveTo>
                <a:lnTo>
                  <a:pt x="5833" y="1422"/>
                </a:lnTo>
                <a:lnTo>
                  <a:pt x="5779" y="1410"/>
                </a:lnTo>
                <a:lnTo>
                  <a:pt x="5779" y="1398"/>
                </a:lnTo>
                <a:lnTo>
                  <a:pt x="5785" y="1380"/>
                </a:lnTo>
                <a:lnTo>
                  <a:pt x="5839" y="1392"/>
                </a:lnTo>
                <a:lnTo>
                  <a:pt x="5839" y="1410"/>
                </a:lnTo>
                <a:close/>
                <a:moveTo>
                  <a:pt x="5767" y="1398"/>
                </a:moveTo>
                <a:lnTo>
                  <a:pt x="5767" y="1404"/>
                </a:lnTo>
                <a:lnTo>
                  <a:pt x="5737" y="1398"/>
                </a:lnTo>
                <a:lnTo>
                  <a:pt x="5731" y="1368"/>
                </a:lnTo>
                <a:lnTo>
                  <a:pt x="5767" y="1374"/>
                </a:lnTo>
                <a:lnTo>
                  <a:pt x="5767" y="1398"/>
                </a:lnTo>
                <a:close/>
                <a:moveTo>
                  <a:pt x="5701" y="1350"/>
                </a:moveTo>
                <a:lnTo>
                  <a:pt x="5677" y="1350"/>
                </a:lnTo>
                <a:lnTo>
                  <a:pt x="5677" y="1344"/>
                </a:lnTo>
                <a:lnTo>
                  <a:pt x="5713" y="1308"/>
                </a:lnTo>
                <a:lnTo>
                  <a:pt x="5701" y="1350"/>
                </a:lnTo>
                <a:close/>
                <a:moveTo>
                  <a:pt x="5522" y="1524"/>
                </a:moveTo>
                <a:lnTo>
                  <a:pt x="5516" y="1512"/>
                </a:lnTo>
                <a:lnTo>
                  <a:pt x="5546" y="1488"/>
                </a:lnTo>
                <a:lnTo>
                  <a:pt x="5552" y="1488"/>
                </a:lnTo>
                <a:lnTo>
                  <a:pt x="5522" y="1524"/>
                </a:lnTo>
                <a:close/>
                <a:moveTo>
                  <a:pt x="5516" y="1506"/>
                </a:moveTo>
                <a:lnTo>
                  <a:pt x="5510" y="1488"/>
                </a:lnTo>
                <a:lnTo>
                  <a:pt x="5516" y="1482"/>
                </a:lnTo>
                <a:lnTo>
                  <a:pt x="5534" y="1482"/>
                </a:lnTo>
                <a:lnTo>
                  <a:pt x="5516" y="1506"/>
                </a:lnTo>
                <a:close/>
                <a:moveTo>
                  <a:pt x="5492" y="1506"/>
                </a:moveTo>
                <a:lnTo>
                  <a:pt x="5504" y="1494"/>
                </a:lnTo>
                <a:lnTo>
                  <a:pt x="5510" y="1512"/>
                </a:lnTo>
                <a:lnTo>
                  <a:pt x="5486" y="1536"/>
                </a:lnTo>
                <a:lnTo>
                  <a:pt x="5486" y="1524"/>
                </a:lnTo>
                <a:lnTo>
                  <a:pt x="5492" y="1506"/>
                </a:lnTo>
                <a:close/>
                <a:moveTo>
                  <a:pt x="5486" y="1554"/>
                </a:moveTo>
                <a:lnTo>
                  <a:pt x="5486" y="1566"/>
                </a:lnTo>
                <a:lnTo>
                  <a:pt x="5480" y="1566"/>
                </a:lnTo>
                <a:lnTo>
                  <a:pt x="5480" y="1554"/>
                </a:lnTo>
                <a:lnTo>
                  <a:pt x="5486" y="1554"/>
                </a:lnTo>
                <a:close/>
                <a:moveTo>
                  <a:pt x="5468" y="1572"/>
                </a:moveTo>
                <a:lnTo>
                  <a:pt x="5468" y="1589"/>
                </a:lnTo>
                <a:lnTo>
                  <a:pt x="5468" y="1589"/>
                </a:lnTo>
                <a:lnTo>
                  <a:pt x="5450" y="1584"/>
                </a:lnTo>
                <a:lnTo>
                  <a:pt x="5468" y="1572"/>
                </a:lnTo>
                <a:lnTo>
                  <a:pt x="5468" y="1572"/>
                </a:lnTo>
                <a:close/>
                <a:moveTo>
                  <a:pt x="5462" y="1595"/>
                </a:moveTo>
                <a:lnTo>
                  <a:pt x="5432" y="1631"/>
                </a:lnTo>
                <a:lnTo>
                  <a:pt x="5426" y="1613"/>
                </a:lnTo>
                <a:lnTo>
                  <a:pt x="5444" y="1595"/>
                </a:lnTo>
                <a:lnTo>
                  <a:pt x="5462" y="1595"/>
                </a:lnTo>
                <a:close/>
                <a:moveTo>
                  <a:pt x="5420" y="1607"/>
                </a:moveTo>
                <a:lnTo>
                  <a:pt x="5414" y="1595"/>
                </a:lnTo>
                <a:lnTo>
                  <a:pt x="5432" y="1595"/>
                </a:lnTo>
                <a:lnTo>
                  <a:pt x="5420" y="1607"/>
                </a:lnTo>
                <a:close/>
                <a:moveTo>
                  <a:pt x="5366" y="1661"/>
                </a:moveTo>
                <a:lnTo>
                  <a:pt x="5330" y="1697"/>
                </a:lnTo>
                <a:lnTo>
                  <a:pt x="5318" y="1697"/>
                </a:lnTo>
                <a:lnTo>
                  <a:pt x="5312" y="1673"/>
                </a:lnTo>
                <a:lnTo>
                  <a:pt x="5372" y="1613"/>
                </a:lnTo>
                <a:lnTo>
                  <a:pt x="5366" y="1661"/>
                </a:lnTo>
                <a:close/>
                <a:moveTo>
                  <a:pt x="5276" y="1709"/>
                </a:moveTo>
                <a:lnTo>
                  <a:pt x="5276" y="1757"/>
                </a:lnTo>
                <a:lnTo>
                  <a:pt x="5228" y="1805"/>
                </a:lnTo>
                <a:lnTo>
                  <a:pt x="5210" y="1763"/>
                </a:lnTo>
                <a:lnTo>
                  <a:pt x="5270" y="1709"/>
                </a:lnTo>
                <a:lnTo>
                  <a:pt x="5276" y="1709"/>
                </a:lnTo>
                <a:close/>
                <a:moveTo>
                  <a:pt x="5204" y="1757"/>
                </a:moveTo>
                <a:lnTo>
                  <a:pt x="5192" y="1733"/>
                </a:lnTo>
                <a:lnTo>
                  <a:pt x="5192" y="1709"/>
                </a:lnTo>
                <a:lnTo>
                  <a:pt x="5258" y="1709"/>
                </a:lnTo>
                <a:lnTo>
                  <a:pt x="5204" y="1757"/>
                </a:lnTo>
                <a:close/>
                <a:moveTo>
                  <a:pt x="5180" y="1715"/>
                </a:moveTo>
                <a:lnTo>
                  <a:pt x="5180" y="1709"/>
                </a:lnTo>
                <a:lnTo>
                  <a:pt x="5180" y="1709"/>
                </a:lnTo>
                <a:lnTo>
                  <a:pt x="5180" y="1715"/>
                </a:lnTo>
                <a:close/>
                <a:moveTo>
                  <a:pt x="5168" y="1709"/>
                </a:moveTo>
                <a:lnTo>
                  <a:pt x="5186" y="1733"/>
                </a:lnTo>
                <a:lnTo>
                  <a:pt x="5186" y="1775"/>
                </a:lnTo>
                <a:lnTo>
                  <a:pt x="5114" y="1841"/>
                </a:lnTo>
                <a:lnTo>
                  <a:pt x="5102" y="1841"/>
                </a:lnTo>
                <a:lnTo>
                  <a:pt x="5102" y="1829"/>
                </a:lnTo>
                <a:lnTo>
                  <a:pt x="5090" y="1775"/>
                </a:lnTo>
                <a:lnTo>
                  <a:pt x="5168" y="1709"/>
                </a:lnTo>
                <a:close/>
                <a:moveTo>
                  <a:pt x="5090" y="1763"/>
                </a:moveTo>
                <a:lnTo>
                  <a:pt x="5084" y="1709"/>
                </a:lnTo>
                <a:lnTo>
                  <a:pt x="5162" y="1709"/>
                </a:lnTo>
                <a:lnTo>
                  <a:pt x="5090" y="1763"/>
                </a:lnTo>
                <a:close/>
                <a:moveTo>
                  <a:pt x="5090" y="1811"/>
                </a:moveTo>
                <a:lnTo>
                  <a:pt x="5072" y="1787"/>
                </a:lnTo>
                <a:lnTo>
                  <a:pt x="5084" y="1781"/>
                </a:lnTo>
                <a:lnTo>
                  <a:pt x="5090" y="1811"/>
                </a:lnTo>
                <a:close/>
                <a:moveTo>
                  <a:pt x="5090" y="1835"/>
                </a:moveTo>
                <a:lnTo>
                  <a:pt x="5090" y="1841"/>
                </a:lnTo>
                <a:lnTo>
                  <a:pt x="5000" y="1847"/>
                </a:lnTo>
                <a:lnTo>
                  <a:pt x="5066" y="1793"/>
                </a:lnTo>
                <a:lnTo>
                  <a:pt x="5090" y="1835"/>
                </a:lnTo>
                <a:close/>
                <a:moveTo>
                  <a:pt x="5090" y="1847"/>
                </a:moveTo>
                <a:lnTo>
                  <a:pt x="5096" y="1859"/>
                </a:lnTo>
                <a:lnTo>
                  <a:pt x="5000" y="1937"/>
                </a:lnTo>
                <a:lnTo>
                  <a:pt x="4958" y="1877"/>
                </a:lnTo>
                <a:lnTo>
                  <a:pt x="4988" y="1859"/>
                </a:lnTo>
                <a:lnTo>
                  <a:pt x="5090" y="1847"/>
                </a:lnTo>
                <a:close/>
                <a:moveTo>
                  <a:pt x="4952" y="1871"/>
                </a:moveTo>
                <a:lnTo>
                  <a:pt x="4946" y="1859"/>
                </a:lnTo>
                <a:lnTo>
                  <a:pt x="4970" y="1859"/>
                </a:lnTo>
                <a:lnTo>
                  <a:pt x="4952" y="1871"/>
                </a:lnTo>
                <a:close/>
                <a:moveTo>
                  <a:pt x="4946" y="1877"/>
                </a:moveTo>
                <a:lnTo>
                  <a:pt x="4838" y="1967"/>
                </a:lnTo>
                <a:lnTo>
                  <a:pt x="4772" y="1889"/>
                </a:lnTo>
                <a:lnTo>
                  <a:pt x="4796" y="1877"/>
                </a:lnTo>
                <a:lnTo>
                  <a:pt x="4934" y="1865"/>
                </a:lnTo>
                <a:lnTo>
                  <a:pt x="4946" y="1877"/>
                </a:lnTo>
                <a:close/>
                <a:moveTo>
                  <a:pt x="4766" y="1883"/>
                </a:moveTo>
                <a:lnTo>
                  <a:pt x="4760" y="1877"/>
                </a:lnTo>
                <a:lnTo>
                  <a:pt x="4778" y="1877"/>
                </a:lnTo>
                <a:lnTo>
                  <a:pt x="4766" y="1883"/>
                </a:lnTo>
                <a:close/>
                <a:moveTo>
                  <a:pt x="4760" y="1889"/>
                </a:moveTo>
                <a:lnTo>
                  <a:pt x="4628" y="1979"/>
                </a:lnTo>
                <a:lnTo>
                  <a:pt x="4550" y="1895"/>
                </a:lnTo>
                <a:lnTo>
                  <a:pt x="4748" y="1877"/>
                </a:lnTo>
                <a:lnTo>
                  <a:pt x="4760" y="1889"/>
                </a:lnTo>
                <a:close/>
                <a:moveTo>
                  <a:pt x="4538" y="1895"/>
                </a:moveTo>
                <a:lnTo>
                  <a:pt x="4622" y="1979"/>
                </a:lnTo>
                <a:lnTo>
                  <a:pt x="4502" y="2063"/>
                </a:lnTo>
                <a:lnTo>
                  <a:pt x="4502" y="2063"/>
                </a:lnTo>
                <a:lnTo>
                  <a:pt x="4526" y="1901"/>
                </a:lnTo>
                <a:lnTo>
                  <a:pt x="4526" y="1895"/>
                </a:lnTo>
                <a:lnTo>
                  <a:pt x="4538" y="1895"/>
                </a:lnTo>
                <a:close/>
                <a:moveTo>
                  <a:pt x="4514" y="1901"/>
                </a:moveTo>
                <a:lnTo>
                  <a:pt x="4490" y="2063"/>
                </a:lnTo>
                <a:lnTo>
                  <a:pt x="4472" y="2069"/>
                </a:lnTo>
                <a:lnTo>
                  <a:pt x="4442" y="2039"/>
                </a:lnTo>
                <a:lnTo>
                  <a:pt x="4448" y="1943"/>
                </a:lnTo>
                <a:lnTo>
                  <a:pt x="4514" y="1901"/>
                </a:lnTo>
                <a:close/>
                <a:moveTo>
                  <a:pt x="4448" y="1931"/>
                </a:moveTo>
                <a:lnTo>
                  <a:pt x="4454" y="1901"/>
                </a:lnTo>
                <a:lnTo>
                  <a:pt x="4502" y="1901"/>
                </a:lnTo>
                <a:lnTo>
                  <a:pt x="4448" y="1931"/>
                </a:lnTo>
                <a:close/>
                <a:moveTo>
                  <a:pt x="4436" y="2033"/>
                </a:moveTo>
                <a:lnTo>
                  <a:pt x="4377" y="1985"/>
                </a:lnTo>
                <a:lnTo>
                  <a:pt x="4442" y="1943"/>
                </a:lnTo>
                <a:lnTo>
                  <a:pt x="4436" y="2033"/>
                </a:lnTo>
                <a:close/>
                <a:moveTo>
                  <a:pt x="4365" y="2081"/>
                </a:moveTo>
                <a:lnTo>
                  <a:pt x="4293" y="2093"/>
                </a:lnTo>
                <a:lnTo>
                  <a:pt x="4287" y="2033"/>
                </a:lnTo>
                <a:lnTo>
                  <a:pt x="4365" y="1991"/>
                </a:lnTo>
                <a:lnTo>
                  <a:pt x="4365" y="2081"/>
                </a:lnTo>
                <a:close/>
                <a:moveTo>
                  <a:pt x="4281" y="2099"/>
                </a:moveTo>
                <a:lnTo>
                  <a:pt x="4215" y="2105"/>
                </a:lnTo>
                <a:lnTo>
                  <a:pt x="4197" y="2093"/>
                </a:lnTo>
                <a:lnTo>
                  <a:pt x="4197" y="2087"/>
                </a:lnTo>
                <a:lnTo>
                  <a:pt x="4275" y="2039"/>
                </a:lnTo>
                <a:lnTo>
                  <a:pt x="4281" y="2099"/>
                </a:lnTo>
                <a:close/>
                <a:moveTo>
                  <a:pt x="4185" y="2099"/>
                </a:moveTo>
                <a:lnTo>
                  <a:pt x="4191" y="2111"/>
                </a:lnTo>
                <a:lnTo>
                  <a:pt x="4137" y="2123"/>
                </a:lnTo>
                <a:lnTo>
                  <a:pt x="4185" y="2093"/>
                </a:lnTo>
                <a:lnTo>
                  <a:pt x="4185" y="2099"/>
                </a:lnTo>
                <a:close/>
                <a:moveTo>
                  <a:pt x="4113" y="2123"/>
                </a:moveTo>
                <a:lnTo>
                  <a:pt x="4089" y="2129"/>
                </a:lnTo>
                <a:lnTo>
                  <a:pt x="4065" y="2003"/>
                </a:lnTo>
                <a:lnTo>
                  <a:pt x="4179" y="2087"/>
                </a:lnTo>
                <a:lnTo>
                  <a:pt x="4113" y="2123"/>
                </a:lnTo>
                <a:close/>
                <a:moveTo>
                  <a:pt x="3963" y="2147"/>
                </a:moveTo>
                <a:lnTo>
                  <a:pt x="3927" y="2153"/>
                </a:lnTo>
                <a:lnTo>
                  <a:pt x="3807" y="2081"/>
                </a:lnTo>
                <a:lnTo>
                  <a:pt x="3927" y="2021"/>
                </a:lnTo>
                <a:lnTo>
                  <a:pt x="3963" y="2147"/>
                </a:lnTo>
                <a:close/>
                <a:moveTo>
                  <a:pt x="3795" y="2111"/>
                </a:moveTo>
                <a:lnTo>
                  <a:pt x="3777" y="2093"/>
                </a:lnTo>
                <a:lnTo>
                  <a:pt x="3789" y="2087"/>
                </a:lnTo>
                <a:lnTo>
                  <a:pt x="3795" y="2111"/>
                </a:lnTo>
                <a:close/>
                <a:moveTo>
                  <a:pt x="3801" y="2123"/>
                </a:moveTo>
                <a:lnTo>
                  <a:pt x="3819" y="2171"/>
                </a:lnTo>
                <a:lnTo>
                  <a:pt x="3669" y="2195"/>
                </a:lnTo>
                <a:lnTo>
                  <a:pt x="3651" y="2153"/>
                </a:lnTo>
                <a:lnTo>
                  <a:pt x="3765" y="2099"/>
                </a:lnTo>
                <a:lnTo>
                  <a:pt x="3801" y="2123"/>
                </a:lnTo>
                <a:close/>
                <a:moveTo>
                  <a:pt x="3663" y="2195"/>
                </a:moveTo>
                <a:lnTo>
                  <a:pt x="3561" y="2213"/>
                </a:lnTo>
                <a:lnTo>
                  <a:pt x="3549" y="2207"/>
                </a:lnTo>
                <a:lnTo>
                  <a:pt x="3645" y="2159"/>
                </a:lnTo>
                <a:lnTo>
                  <a:pt x="3663" y="2195"/>
                </a:lnTo>
                <a:close/>
                <a:moveTo>
                  <a:pt x="3549" y="2213"/>
                </a:moveTo>
                <a:lnTo>
                  <a:pt x="3531" y="2219"/>
                </a:lnTo>
                <a:lnTo>
                  <a:pt x="3525" y="2213"/>
                </a:lnTo>
                <a:lnTo>
                  <a:pt x="3537" y="2207"/>
                </a:lnTo>
                <a:lnTo>
                  <a:pt x="3549" y="2213"/>
                </a:lnTo>
                <a:close/>
                <a:moveTo>
                  <a:pt x="3513" y="2213"/>
                </a:moveTo>
                <a:lnTo>
                  <a:pt x="3465" y="2177"/>
                </a:lnTo>
                <a:lnTo>
                  <a:pt x="3459" y="2165"/>
                </a:lnTo>
                <a:lnTo>
                  <a:pt x="3525" y="2201"/>
                </a:lnTo>
                <a:lnTo>
                  <a:pt x="3513" y="2213"/>
                </a:lnTo>
                <a:close/>
                <a:moveTo>
                  <a:pt x="3447" y="2171"/>
                </a:moveTo>
                <a:lnTo>
                  <a:pt x="3381" y="2123"/>
                </a:lnTo>
                <a:lnTo>
                  <a:pt x="3441" y="2159"/>
                </a:lnTo>
                <a:lnTo>
                  <a:pt x="3447" y="2171"/>
                </a:lnTo>
                <a:close/>
                <a:moveTo>
                  <a:pt x="3010" y="2237"/>
                </a:moveTo>
                <a:lnTo>
                  <a:pt x="3112" y="2285"/>
                </a:lnTo>
                <a:lnTo>
                  <a:pt x="3058" y="2297"/>
                </a:lnTo>
                <a:lnTo>
                  <a:pt x="3010" y="2237"/>
                </a:lnTo>
                <a:lnTo>
                  <a:pt x="3010" y="2237"/>
                </a:lnTo>
                <a:close/>
                <a:moveTo>
                  <a:pt x="3046" y="2297"/>
                </a:moveTo>
                <a:lnTo>
                  <a:pt x="3034" y="2297"/>
                </a:lnTo>
                <a:lnTo>
                  <a:pt x="3028" y="2303"/>
                </a:lnTo>
                <a:lnTo>
                  <a:pt x="3010" y="2453"/>
                </a:lnTo>
                <a:lnTo>
                  <a:pt x="2956" y="2477"/>
                </a:lnTo>
                <a:lnTo>
                  <a:pt x="3010" y="2249"/>
                </a:lnTo>
                <a:lnTo>
                  <a:pt x="3046" y="2297"/>
                </a:lnTo>
                <a:close/>
                <a:moveTo>
                  <a:pt x="3010" y="2465"/>
                </a:moveTo>
                <a:lnTo>
                  <a:pt x="2998" y="2537"/>
                </a:lnTo>
                <a:lnTo>
                  <a:pt x="2950" y="2513"/>
                </a:lnTo>
                <a:lnTo>
                  <a:pt x="2956" y="2489"/>
                </a:lnTo>
                <a:lnTo>
                  <a:pt x="3010" y="2465"/>
                </a:lnTo>
                <a:close/>
                <a:moveTo>
                  <a:pt x="3016" y="2459"/>
                </a:moveTo>
                <a:lnTo>
                  <a:pt x="3130" y="2405"/>
                </a:lnTo>
                <a:lnTo>
                  <a:pt x="3231" y="2537"/>
                </a:lnTo>
                <a:lnTo>
                  <a:pt x="3082" y="2573"/>
                </a:lnTo>
                <a:lnTo>
                  <a:pt x="3004" y="2537"/>
                </a:lnTo>
                <a:lnTo>
                  <a:pt x="3016" y="2459"/>
                </a:lnTo>
                <a:close/>
                <a:moveTo>
                  <a:pt x="3231" y="2543"/>
                </a:moveTo>
                <a:lnTo>
                  <a:pt x="3279" y="2603"/>
                </a:lnTo>
                <a:lnTo>
                  <a:pt x="3219" y="2633"/>
                </a:lnTo>
                <a:lnTo>
                  <a:pt x="3094" y="2579"/>
                </a:lnTo>
                <a:lnTo>
                  <a:pt x="3231" y="2543"/>
                </a:lnTo>
                <a:close/>
                <a:moveTo>
                  <a:pt x="3213" y="2639"/>
                </a:moveTo>
                <a:lnTo>
                  <a:pt x="3106" y="2699"/>
                </a:lnTo>
                <a:lnTo>
                  <a:pt x="3034" y="2621"/>
                </a:lnTo>
                <a:lnTo>
                  <a:pt x="3040" y="2591"/>
                </a:lnTo>
                <a:lnTo>
                  <a:pt x="3082" y="2579"/>
                </a:lnTo>
                <a:lnTo>
                  <a:pt x="3213" y="2639"/>
                </a:lnTo>
                <a:close/>
                <a:moveTo>
                  <a:pt x="3100" y="2705"/>
                </a:moveTo>
                <a:lnTo>
                  <a:pt x="3028" y="2747"/>
                </a:lnTo>
                <a:lnTo>
                  <a:pt x="3034" y="2633"/>
                </a:lnTo>
                <a:lnTo>
                  <a:pt x="3100" y="2705"/>
                </a:lnTo>
                <a:close/>
                <a:moveTo>
                  <a:pt x="3106" y="2711"/>
                </a:moveTo>
                <a:lnTo>
                  <a:pt x="3201" y="2819"/>
                </a:lnTo>
                <a:lnTo>
                  <a:pt x="3058" y="2867"/>
                </a:lnTo>
                <a:lnTo>
                  <a:pt x="3058" y="2867"/>
                </a:lnTo>
                <a:lnTo>
                  <a:pt x="3022" y="2855"/>
                </a:lnTo>
                <a:lnTo>
                  <a:pt x="3028" y="2759"/>
                </a:lnTo>
                <a:lnTo>
                  <a:pt x="3106" y="2711"/>
                </a:lnTo>
                <a:close/>
                <a:moveTo>
                  <a:pt x="3058" y="2873"/>
                </a:moveTo>
                <a:lnTo>
                  <a:pt x="3058" y="2957"/>
                </a:lnTo>
                <a:lnTo>
                  <a:pt x="3016" y="2921"/>
                </a:lnTo>
                <a:lnTo>
                  <a:pt x="3022" y="2861"/>
                </a:lnTo>
                <a:lnTo>
                  <a:pt x="3058" y="2873"/>
                </a:lnTo>
                <a:close/>
                <a:moveTo>
                  <a:pt x="3058" y="2969"/>
                </a:moveTo>
                <a:lnTo>
                  <a:pt x="3058" y="3035"/>
                </a:lnTo>
                <a:lnTo>
                  <a:pt x="3004" y="3071"/>
                </a:lnTo>
                <a:lnTo>
                  <a:pt x="3016" y="2933"/>
                </a:lnTo>
                <a:lnTo>
                  <a:pt x="3058" y="2969"/>
                </a:lnTo>
                <a:close/>
                <a:moveTo>
                  <a:pt x="3064" y="3041"/>
                </a:moveTo>
                <a:lnTo>
                  <a:pt x="3100" y="3017"/>
                </a:lnTo>
                <a:lnTo>
                  <a:pt x="3189" y="3101"/>
                </a:lnTo>
                <a:lnTo>
                  <a:pt x="3094" y="3143"/>
                </a:lnTo>
                <a:lnTo>
                  <a:pt x="3094" y="3143"/>
                </a:lnTo>
                <a:lnTo>
                  <a:pt x="3094" y="3173"/>
                </a:lnTo>
                <a:lnTo>
                  <a:pt x="3064" y="3167"/>
                </a:lnTo>
                <a:lnTo>
                  <a:pt x="3064" y="3041"/>
                </a:lnTo>
                <a:close/>
                <a:moveTo>
                  <a:pt x="3094" y="3185"/>
                </a:moveTo>
                <a:lnTo>
                  <a:pt x="3106" y="3287"/>
                </a:lnTo>
                <a:lnTo>
                  <a:pt x="3064" y="3257"/>
                </a:lnTo>
                <a:lnTo>
                  <a:pt x="3064" y="3173"/>
                </a:lnTo>
                <a:lnTo>
                  <a:pt x="3094" y="3185"/>
                </a:lnTo>
                <a:close/>
                <a:moveTo>
                  <a:pt x="3106" y="3185"/>
                </a:moveTo>
                <a:lnTo>
                  <a:pt x="3237" y="3221"/>
                </a:lnTo>
                <a:lnTo>
                  <a:pt x="3130" y="3311"/>
                </a:lnTo>
                <a:lnTo>
                  <a:pt x="3112" y="3299"/>
                </a:lnTo>
                <a:lnTo>
                  <a:pt x="3106" y="3185"/>
                </a:lnTo>
                <a:close/>
                <a:moveTo>
                  <a:pt x="3249" y="3227"/>
                </a:moveTo>
                <a:lnTo>
                  <a:pt x="3345" y="3251"/>
                </a:lnTo>
                <a:lnTo>
                  <a:pt x="3393" y="3299"/>
                </a:lnTo>
                <a:lnTo>
                  <a:pt x="3219" y="3389"/>
                </a:lnTo>
                <a:lnTo>
                  <a:pt x="3136" y="3317"/>
                </a:lnTo>
                <a:lnTo>
                  <a:pt x="3249" y="3227"/>
                </a:lnTo>
                <a:close/>
                <a:moveTo>
                  <a:pt x="3399" y="3305"/>
                </a:moveTo>
                <a:lnTo>
                  <a:pt x="3453" y="3359"/>
                </a:lnTo>
                <a:lnTo>
                  <a:pt x="3321" y="3473"/>
                </a:lnTo>
                <a:lnTo>
                  <a:pt x="3225" y="3395"/>
                </a:lnTo>
                <a:lnTo>
                  <a:pt x="3399" y="3305"/>
                </a:lnTo>
                <a:close/>
                <a:moveTo>
                  <a:pt x="3411" y="3305"/>
                </a:moveTo>
                <a:lnTo>
                  <a:pt x="3453" y="3281"/>
                </a:lnTo>
                <a:lnTo>
                  <a:pt x="3513" y="3299"/>
                </a:lnTo>
                <a:lnTo>
                  <a:pt x="3459" y="3353"/>
                </a:lnTo>
                <a:lnTo>
                  <a:pt x="3411" y="3305"/>
                </a:lnTo>
                <a:close/>
                <a:moveTo>
                  <a:pt x="3465" y="3275"/>
                </a:moveTo>
                <a:lnTo>
                  <a:pt x="3561" y="3227"/>
                </a:lnTo>
                <a:lnTo>
                  <a:pt x="3579" y="3245"/>
                </a:lnTo>
                <a:lnTo>
                  <a:pt x="3525" y="3293"/>
                </a:lnTo>
                <a:lnTo>
                  <a:pt x="3465" y="3275"/>
                </a:lnTo>
                <a:close/>
                <a:moveTo>
                  <a:pt x="3585" y="3251"/>
                </a:moveTo>
                <a:lnTo>
                  <a:pt x="3651" y="3329"/>
                </a:lnTo>
                <a:lnTo>
                  <a:pt x="3531" y="3293"/>
                </a:lnTo>
                <a:lnTo>
                  <a:pt x="3585" y="3251"/>
                </a:lnTo>
                <a:close/>
                <a:moveTo>
                  <a:pt x="3591" y="3245"/>
                </a:moveTo>
                <a:lnTo>
                  <a:pt x="3657" y="3179"/>
                </a:lnTo>
                <a:lnTo>
                  <a:pt x="3705" y="3155"/>
                </a:lnTo>
                <a:lnTo>
                  <a:pt x="3819" y="3299"/>
                </a:lnTo>
                <a:lnTo>
                  <a:pt x="3765" y="3359"/>
                </a:lnTo>
                <a:lnTo>
                  <a:pt x="3669" y="3335"/>
                </a:lnTo>
                <a:lnTo>
                  <a:pt x="3591" y="3245"/>
                </a:lnTo>
                <a:close/>
                <a:moveTo>
                  <a:pt x="3753" y="3365"/>
                </a:moveTo>
                <a:lnTo>
                  <a:pt x="3717" y="3389"/>
                </a:lnTo>
                <a:lnTo>
                  <a:pt x="3681" y="3347"/>
                </a:lnTo>
                <a:lnTo>
                  <a:pt x="3753" y="3365"/>
                </a:lnTo>
                <a:close/>
                <a:moveTo>
                  <a:pt x="3837" y="3329"/>
                </a:moveTo>
                <a:lnTo>
                  <a:pt x="3885" y="3395"/>
                </a:lnTo>
                <a:lnTo>
                  <a:pt x="3777" y="3365"/>
                </a:lnTo>
                <a:lnTo>
                  <a:pt x="3837" y="3329"/>
                </a:lnTo>
                <a:close/>
                <a:moveTo>
                  <a:pt x="3843" y="3323"/>
                </a:moveTo>
                <a:lnTo>
                  <a:pt x="3945" y="3263"/>
                </a:lnTo>
                <a:lnTo>
                  <a:pt x="4017" y="3371"/>
                </a:lnTo>
                <a:lnTo>
                  <a:pt x="3981" y="3419"/>
                </a:lnTo>
                <a:lnTo>
                  <a:pt x="3903" y="3395"/>
                </a:lnTo>
                <a:lnTo>
                  <a:pt x="3843" y="3323"/>
                </a:lnTo>
                <a:close/>
                <a:moveTo>
                  <a:pt x="3975" y="3425"/>
                </a:moveTo>
                <a:lnTo>
                  <a:pt x="3945" y="3455"/>
                </a:lnTo>
                <a:lnTo>
                  <a:pt x="3909" y="3407"/>
                </a:lnTo>
                <a:lnTo>
                  <a:pt x="3975" y="3425"/>
                </a:lnTo>
                <a:close/>
                <a:moveTo>
                  <a:pt x="4047" y="3449"/>
                </a:moveTo>
                <a:lnTo>
                  <a:pt x="4071" y="3455"/>
                </a:lnTo>
                <a:lnTo>
                  <a:pt x="4113" y="3515"/>
                </a:lnTo>
                <a:lnTo>
                  <a:pt x="4041" y="3575"/>
                </a:lnTo>
                <a:lnTo>
                  <a:pt x="3975" y="3497"/>
                </a:lnTo>
                <a:lnTo>
                  <a:pt x="4047" y="3449"/>
                </a:lnTo>
                <a:close/>
                <a:moveTo>
                  <a:pt x="4119" y="3521"/>
                </a:moveTo>
                <a:lnTo>
                  <a:pt x="4125" y="3533"/>
                </a:lnTo>
                <a:lnTo>
                  <a:pt x="4065" y="3617"/>
                </a:lnTo>
                <a:lnTo>
                  <a:pt x="4041" y="3581"/>
                </a:lnTo>
                <a:lnTo>
                  <a:pt x="4119" y="3521"/>
                </a:lnTo>
                <a:close/>
                <a:moveTo>
                  <a:pt x="4131" y="3539"/>
                </a:moveTo>
                <a:lnTo>
                  <a:pt x="4167" y="3593"/>
                </a:lnTo>
                <a:lnTo>
                  <a:pt x="4095" y="3647"/>
                </a:lnTo>
                <a:lnTo>
                  <a:pt x="4071" y="3623"/>
                </a:lnTo>
                <a:lnTo>
                  <a:pt x="4131" y="3539"/>
                </a:lnTo>
                <a:close/>
                <a:moveTo>
                  <a:pt x="4137" y="3533"/>
                </a:moveTo>
                <a:lnTo>
                  <a:pt x="4173" y="3479"/>
                </a:lnTo>
                <a:lnTo>
                  <a:pt x="4191" y="3485"/>
                </a:lnTo>
                <a:lnTo>
                  <a:pt x="4221" y="3545"/>
                </a:lnTo>
                <a:lnTo>
                  <a:pt x="4173" y="3587"/>
                </a:lnTo>
                <a:lnTo>
                  <a:pt x="4137" y="3533"/>
                </a:lnTo>
                <a:close/>
                <a:moveTo>
                  <a:pt x="4227" y="3551"/>
                </a:moveTo>
                <a:lnTo>
                  <a:pt x="4275" y="3635"/>
                </a:lnTo>
                <a:lnTo>
                  <a:pt x="4233" y="3677"/>
                </a:lnTo>
                <a:lnTo>
                  <a:pt x="4173" y="3593"/>
                </a:lnTo>
                <a:lnTo>
                  <a:pt x="4227" y="3551"/>
                </a:lnTo>
                <a:close/>
                <a:moveTo>
                  <a:pt x="4233" y="3545"/>
                </a:moveTo>
                <a:lnTo>
                  <a:pt x="4275" y="3509"/>
                </a:lnTo>
                <a:lnTo>
                  <a:pt x="4281" y="3509"/>
                </a:lnTo>
                <a:lnTo>
                  <a:pt x="4317" y="3593"/>
                </a:lnTo>
                <a:lnTo>
                  <a:pt x="4281" y="3629"/>
                </a:lnTo>
                <a:lnTo>
                  <a:pt x="4233" y="3545"/>
                </a:lnTo>
                <a:close/>
                <a:moveTo>
                  <a:pt x="4293" y="3515"/>
                </a:moveTo>
                <a:lnTo>
                  <a:pt x="4341" y="3527"/>
                </a:lnTo>
                <a:lnTo>
                  <a:pt x="4353" y="3557"/>
                </a:lnTo>
                <a:lnTo>
                  <a:pt x="4323" y="3587"/>
                </a:lnTo>
                <a:lnTo>
                  <a:pt x="4293" y="3515"/>
                </a:lnTo>
                <a:close/>
                <a:moveTo>
                  <a:pt x="4353" y="3569"/>
                </a:moveTo>
                <a:lnTo>
                  <a:pt x="4389" y="3653"/>
                </a:lnTo>
                <a:lnTo>
                  <a:pt x="4365" y="3677"/>
                </a:lnTo>
                <a:lnTo>
                  <a:pt x="4329" y="3593"/>
                </a:lnTo>
                <a:lnTo>
                  <a:pt x="4353" y="3569"/>
                </a:lnTo>
                <a:close/>
                <a:moveTo>
                  <a:pt x="4418" y="3731"/>
                </a:moveTo>
                <a:lnTo>
                  <a:pt x="4424" y="3749"/>
                </a:lnTo>
                <a:lnTo>
                  <a:pt x="4412" y="3767"/>
                </a:lnTo>
                <a:lnTo>
                  <a:pt x="4389" y="3725"/>
                </a:lnTo>
                <a:lnTo>
                  <a:pt x="4418" y="3731"/>
                </a:lnTo>
                <a:close/>
                <a:moveTo>
                  <a:pt x="4430" y="3737"/>
                </a:moveTo>
                <a:lnTo>
                  <a:pt x="4436" y="3737"/>
                </a:lnTo>
                <a:lnTo>
                  <a:pt x="4430" y="3743"/>
                </a:lnTo>
                <a:lnTo>
                  <a:pt x="4430" y="3737"/>
                </a:lnTo>
                <a:close/>
                <a:moveTo>
                  <a:pt x="4508" y="3767"/>
                </a:moveTo>
                <a:lnTo>
                  <a:pt x="4472" y="3809"/>
                </a:lnTo>
                <a:lnTo>
                  <a:pt x="4460" y="3755"/>
                </a:lnTo>
                <a:lnTo>
                  <a:pt x="4508" y="3767"/>
                </a:lnTo>
                <a:close/>
                <a:moveTo>
                  <a:pt x="4520" y="3767"/>
                </a:moveTo>
                <a:lnTo>
                  <a:pt x="4580" y="3785"/>
                </a:lnTo>
                <a:lnTo>
                  <a:pt x="4586" y="3827"/>
                </a:lnTo>
                <a:lnTo>
                  <a:pt x="4520" y="3923"/>
                </a:lnTo>
                <a:lnTo>
                  <a:pt x="4508" y="3917"/>
                </a:lnTo>
                <a:lnTo>
                  <a:pt x="4478" y="3815"/>
                </a:lnTo>
                <a:lnTo>
                  <a:pt x="4520" y="3767"/>
                </a:lnTo>
                <a:close/>
                <a:moveTo>
                  <a:pt x="4682" y="3959"/>
                </a:moveTo>
                <a:lnTo>
                  <a:pt x="4688" y="3995"/>
                </a:lnTo>
                <a:lnTo>
                  <a:pt x="4646" y="4061"/>
                </a:lnTo>
                <a:lnTo>
                  <a:pt x="4622" y="3947"/>
                </a:lnTo>
                <a:lnTo>
                  <a:pt x="4682" y="3959"/>
                </a:lnTo>
                <a:close/>
                <a:moveTo>
                  <a:pt x="4694" y="4001"/>
                </a:moveTo>
                <a:lnTo>
                  <a:pt x="4724" y="4096"/>
                </a:lnTo>
                <a:lnTo>
                  <a:pt x="4658" y="4090"/>
                </a:lnTo>
                <a:lnTo>
                  <a:pt x="4652" y="4073"/>
                </a:lnTo>
                <a:lnTo>
                  <a:pt x="4694" y="4001"/>
                </a:lnTo>
                <a:close/>
                <a:moveTo>
                  <a:pt x="4700" y="3995"/>
                </a:moveTo>
                <a:lnTo>
                  <a:pt x="4718" y="3959"/>
                </a:lnTo>
                <a:lnTo>
                  <a:pt x="4730" y="3965"/>
                </a:lnTo>
                <a:lnTo>
                  <a:pt x="4784" y="4102"/>
                </a:lnTo>
                <a:lnTo>
                  <a:pt x="4730" y="4096"/>
                </a:lnTo>
                <a:lnTo>
                  <a:pt x="4700" y="3995"/>
                </a:lnTo>
                <a:close/>
                <a:moveTo>
                  <a:pt x="4742" y="3965"/>
                </a:moveTo>
                <a:lnTo>
                  <a:pt x="4772" y="3971"/>
                </a:lnTo>
                <a:lnTo>
                  <a:pt x="4832" y="4090"/>
                </a:lnTo>
                <a:lnTo>
                  <a:pt x="4820" y="4102"/>
                </a:lnTo>
                <a:lnTo>
                  <a:pt x="4796" y="4102"/>
                </a:lnTo>
                <a:lnTo>
                  <a:pt x="4742" y="3965"/>
                </a:lnTo>
                <a:close/>
                <a:moveTo>
                  <a:pt x="4832" y="4102"/>
                </a:moveTo>
                <a:lnTo>
                  <a:pt x="4838" y="4102"/>
                </a:lnTo>
                <a:lnTo>
                  <a:pt x="4832" y="4102"/>
                </a:lnTo>
                <a:lnTo>
                  <a:pt x="4832" y="4102"/>
                </a:lnTo>
                <a:close/>
                <a:moveTo>
                  <a:pt x="4838" y="4090"/>
                </a:moveTo>
                <a:lnTo>
                  <a:pt x="4850" y="4073"/>
                </a:lnTo>
                <a:lnTo>
                  <a:pt x="4874" y="4096"/>
                </a:lnTo>
                <a:lnTo>
                  <a:pt x="4880" y="4108"/>
                </a:lnTo>
                <a:lnTo>
                  <a:pt x="4844" y="4108"/>
                </a:lnTo>
                <a:lnTo>
                  <a:pt x="4838" y="4090"/>
                </a:lnTo>
                <a:close/>
                <a:moveTo>
                  <a:pt x="4880" y="4090"/>
                </a:moveTo>
                <a:lnTo>
                  <a:pt x="4862" y="4055"/>
                </a:lnTo>
                <a:lnTo>
                  <a:pt x="4862" y="4043"/>
                </a:lnTo>
                <a:lnTo>
                  <a:pt x="4868" y="4049"/>
                </a:lnTo>
                <a:lnTo>
                  <a:pt x="4892" y="4079"/>
                </a:lnTo>
                <a:lnTo>
                  <a:pt x="4910" y="4108"/>
                </a:lnTo>
                <a:lnTo>
                  <a:pt x="4904" y="4108"/>
                </a:lnTo>
                <a:lnTo>
                  <a:pt x="4880" y="4090"/>
                </a:lnTo>
                <a:close/>
                <a:moveTo>
                  <a:pt x="4916" y="4120"/>
                </a:moveTo>
                <a:lnTo>
                  <a:pt x="4922" y="4132"/>
                </a:lnTo>
                <a:lnTo>
                  <a:pt x="4922" y="4132"/>
                </a:lnTo>
                <a:lnTo>
                  <a:pt x="4910" y="4120"/>
                </a:lnTo>
                <a:lnTo>
                  <a:pt x="4916" y="4120"/>
                </a:lnTo>
                <a:close/>
                <a:moveTo>
                  <a:pt x="4964" y="4198"/>
                </a:moveTo>
                <a:lnTo>
                  <a:pt x="4970" y="4204"/>
                </a:lnTo>
                <a:lnTo>
                  <a:pt x="4964" y="4198"/>
                </a:lnTo>
                <a:lnTo>
                  <a:pt x="4964" y="4198"/>
                </a:lnTo>
                <a:close/>
                <a:moveTo>
                  <a:pt x="4976" y="4198"/>
                </a:moveTo>
                <a:lnTo>
                  <a:pt x="4988" y="4204"/>
                </a:lnTo>
                <a:lnTo>
                  <a:pt x="5006" y="4234"/>
                </a:lnTo>
                <a:lnTo>
                  <a:pt x="4994" y="4222"/>
                </a:lnTo>
                <a:lnTo>
                  <a:pt x="4976" y="4198"/>
                </a:lnTo>
                <a:close/>
                <a:moveTo>
                  <a:pt x="5048" y="4288"/>
                </a:moveTo>
                <a:lnTo>
                  <a:pt x="5042" y="4288"/>
                </a:lnTo>
                <a:lnTo>
                  <a:pt x="5042" y="4282"/>
                </a:lnTo>
                <a:lnTo>
                  <a:pt x="5048" y="4288"/>
                </a:lnTo>
                <a:close/>
                <a:moveTo>
                  <a:pt x="5054" y="4294"/>
                </a:moveTo>
                <a:lnTo>
                  <a:pt x="5072" y="4318"/>
                </a:lnTo>
                <a:lnTo>
                  <a:pt x="5042" y="4294"/>
                </a:lnTo>
                <a:lnTo>
                  <a:pt x="5042" y="4294"/>
                </a:lnTo>
                <a:lnTo>
                  <a:pt x="5054" y="4294"/>
                </a:lnTo>
                <a:close/>
                <a:moveTo>
                  <a:pt x="5090" y="4324"/>
                </a:moveTo>
                <a:lnTo>
                  <a:pt x="5090" y="4318"/>
                </a:lnTo>
                <a:lnTo>
                  <a:pt x="5132" y="4354"/>
                </a:lnTo>
                <a:lnTo>
                  <a:pt x="5138" y="4354"/>
                </a:lnTo>
                <a:lnTo>
                  <a:pt x="5138" y="4366"/>
                </a:lnTo>
                <a:lnTo>
                  <a:pt x="5096" y="4336"/>
                </a:lnTo>
                <a:lnTo>
                  <a:pt x="5090" y="4324"/>
                </a:lnTo>
                <a:close/>
                <a:moveTo>
                  <a:pt x="5222" y="4438"/>
                </a:moveTo>
                <a:lnTo>
                  <a:pt x="5228" y="4444"/>
                </a:lnTo>
                <a:lnTo>
                  <a:pt x="5240" y="4456"/>
                </a:lnTo>
                <a:lnTo>
                  <a:pt x="5240" y="4462"/>
                </a:lnTo>
                <a:lnTo>
                  <a:pt x="5222" y="4438"/>
                </a:lnTo>
                <a:lnTo>
                  <a:pt x="5222" y="4438"/>
                </a:lnTo>
                <a:close/>
                <a:moveTo>
                  <a:pt x="5354" y="4498"/>
                </a:moveTo>
                <a:lnTo>
                  <a:pt x="5354" y="4516"/>
                </a:lnTo>
                <a:lnTo>
                  <a:pt x="5354" y="4522"/>
                </a:lnTo>
                <a:lnTo>
                  <a:pt x="5324" y="4504"/>
                </a:lnTo>
                <a:lnTo>
                  <a:pt x="5354" y="4498"/>
                </a:lnTo>
                <a:close/>
                <a:moveTo>
                  <a:pt x="5378" y="4558"/>
                </a:moveTo>
                <a:lnTo>
                  <a:pt x="5366" y="4564"/>
                </a:lnTo>
                <a:lnTo>
                  <a:pt x="5366" y="4558"/>
                </a:lnTo>
                <a:lnTo>
                  <a:pt x="5378" y="4558"/>
                </a:lnTo>
                <a:close/>
                <a:moveTo>
                  <a:pt x="5450" y="4606"/>
                </a:moveTo>
                <a:lnTo>
                  <a:pt x="5450" y="4606"/>
                </a:lnTo>
                <a:lnTo>
                  <a:pt x="5444" y="4606"/>
                </a:lnTo>
                <a:lnTo>
                  <a:pt x="5450" y="4606"/>
                </a:lnTo>
                <a:close/>
                <a:moveTo>
                  <a:pt x="5462" y="4600"/>
                </a:moveTo>
                <a:lnTo>
                  <a:pt x="5426" y="4576"/>
                </a:lnTo>
                <a:lnTo>
                  <a:pt x="5462" y="4564"/>
                </a:lnTo>
                <a:lnTo>
                  <a:pt x="5468" y="4600"/>
                </a:lnTo>
                <a:lnTo>
                  <a:pt x="5462" y="4600"/>
                </a:lnTo>
                <a:close/>
                <a:moveTo>
                  <a:pt x="5468" y="4558"/>
                </a:moveTo>
                <a:lnTo>
                  <a:pt x="5498" y="4546"/>
                </a:lnTo>
                <a:lnTo>
                  <a:pt x="5492" y="4594"/>
                </a:lnTo>
                <a:lnTo>
                  <a:pt x="5474" y="4600"/>
                </a:lnTo>
                <a:lnTo>
                  <a:pt x="5468" y="4558"/>
                </a:lnTo>
                <a:close/>
                <a:moveTo>
                  <a:pt x="5510" y="4546"/>
                </a:moveTo>
                <a:lnTo>
                  <a:pt x="5648" y="4522"/>
                </a:lnTo>
                <a:lnTo>
                  <a:pt x="5642" y="4564"/>
                </a:lnTo>
                <a:lnTo>
                  <a:pt x="5504" y="4594"/>
                </a:lnTo>
                <a:lnTo>
                  <a:pt x="5510" y="4546"/>
                </a:lnTo>
                <a:close/>
                <a:moveTo>
                  <a:pt x="5654" y="4522"/>
                </a:moveTo>
                <a:lnTo>
                  <a:pt x="5779" y="4498"/>
                </a:lnTo>
                <a:lnTo>
                  <a:pt x="5779" y="4534"/>
                </a:lnTo>
                <a:lnTo>
                  <a:pt x="5654" y="4558"/>
                </a:lnTo>
                <a:lnTo>
                  <a:pt x="5654" y="4522"/>
                </a:lnTo>
                <a:close/>
                <a:moveTo>
                  <a:pt x="5785" y="4498"/>
                </a:moveTo>
                <a:lnTo>
                  <a:pt x="5899" y="4480"/>
                </a:lnTo>
                <a:lnTo>
                  <a:pt x="5905" y="4504"/>
                </a:lnTo>
                <a:lnTo>
                  <a:pt x="5785" y="4534"/>
                </a:lnTo>
                <a:lnTo>
                  <a:pt x="5785" y="4498"/>
                </a:lnTo>
                <a:close/>
                <a:moveTo>
                  <a:pt x="6025" y="4486"/>
                </a:moveTo>
                <a:lnTo>
                  <a:pt x="6037" y="4552"/>
                </a:lnTo>
                <a:lnTo>
                  <a:pt x="5965" y="4570"/>
                </a:lnTo>
                <a:lnTo>
                  <a:pt x="5965" y="4504"/>
                </a:lnTo>
                <a:lnTo>
                  <a:pt x="6025" y="4486"/>
                </a:lnTo>
                <a:close/>
                <a:moveTo>
                  <a:pt x="6031" y="4486"/>
                </a:moveTo>
                <a:lnTo>
                  <a:pt x="6073" y="4480"/>
                </a:lnTo>
                <a:lnTo>
                  <a:pt x="6079" y="4540"/>
                </a:lnTo>
                <a:lnTo>
                  <a:pt x="6043" y="4552"/>
                </a:lnTo>
                <a:lnTo>
                  <a:pt x="6031" y="4486"/>
                </a:lnTo>
                <a:close/>
                <a:moveTo>
                  <a:pt x="6079" y="4474"/>
                </a:moveTo>
                <a:lnTo>
                  <a:pt x="6181" y="4456"/>
                </a:lnTo>
                <a:lnTo>
                  <a:pt x="6193" y="4504"/>
                </a:lnTo>
                <a:lnTo>
                  <a:pt x="6151" y="4522"/>
                </a:lnTo>
                <a:lnTo>
                  <a:pt x="6091" y="4540"/>
                </a:lnTo>
                <a:lnTo>
                  <a:pt x="6079" y="4474"/>
                </a:lnTo>
                <a:close/>
                <a:moveTo>
                  <a:pt x="6193" y="4510"/>
                </a:moveTo>
                <a:lnTo>
                  <a:pt x="6193" y="4516"/>
                </a:lnTo>
                <a:lnTo>
                  <a:pt x="6181" y="4516"/>
                </a:lnTo>
                <a:lnTo>
                  <a:pt x="6193" y="4510"/>
                </a:lnTo>
                <a:close/>
                <a:moveTo>
                  <a:pt x="6199" y="4504"/>
                </a:moveTo>
                <a:lnTo>
                  <a:pt x="6295" y="4456"/>
                </a:lnTo>
                <a:lnTo>
                  <a:pt x="6301" y="4486"/>
                </a:lnTo>
                <a:lnTo>
                  <a:pt x="6205" y="4510"/>
                </a:lnTo>
                <a:lnTo>
                  <a:pt x="6199" y="4504"/>
                </a:lnTo>
                <a:close/>
                <a:moveTo>
                  <a:pt x="6313" y="4486"/>
                </a:moveTo>
                <a:lnTo>
                  <a:pt x="6301" y="4450"/>
                </a:lnTo>
                <a:lnTo>
                  <a:pt x="6367" y="4414"/>
                </a:lnTo>
                <a:lnTo>
                  <a:pt x="6385" y="4408"/>
                </a:lnTo>
                <a:lnTo>
                  <a:pt x="6403" y="4462"/>
                </a:lnTo>
                <a:lnTo>
                  <a:pt x="6313" y="4486"/>
                </a:lnTo>
                <a:close/>
                <a:moveTo>
                  <a:pt x="6415" y="4390"/>
                </a:moveTo>
                <a:lnTo>
                  <a:pt x="6475" y="4378"/>
                </a:lnTo>
                <a:lnTo>
                  <a:pt x="6475" y="4378"/>
                </a:lnTo>
                <a:lnTo>
                  <a:pt x="6397" y="4396"/>
                </a:lnTo>
                <a:lnTo>
                  <a:pt x="6415" y="4390"/>
                </a:lnTo>
                <a:close/>
                <a:moveTo>
                  <a:pt x="6487" y="4372"/>
                </a:moveTo>
                <a:lnTo>
                  <a:pt x="6517" y="4372"/>
                </a:lnTo>
                <a:lnTo>
                  <a:pt x="6517" y="4372"/>
                </a:lnTo>
                <a:lnTo>
                  <a:pt x="6487" y="4378"/>
                </a:lnTo>
                <a:lnTo>
                  <a:pt x="6487" y="4372"/>
                </a:lnTo>
                <a:close/>
                <a:moveTo>
                  <a:pt x="6529" y="4378"/>
                </a:moveTo>
                <a:lnTo>
                  <a:pt x="6553" y="4396"/>
                </a:lnTo>
                <a:lnTo>
                  <a:pt x="6505" y="4426"/>
                </a:lnTo>
                <a:lnTo>
                  <a:pt x="6487" y="4384"/>
                </a:lnTo>
                <a:lnTo>
                  <a:pt x="6529" y="4378"/>
                </a:lnTo>
                <a:close/>
                <a:moveTo>
                  <a:pt x="6565" y="4402"/>
                </a:moveTo>
                <a:lnTo>
                  <a:pt x="6577" y="4408"/>
                </a:lnTo>
                <a:lnTo>
                  <a:pt x="6529" y="4426"/>
                </a:lnTo>
                <a:lnTo>
                  <a:pt x="6565" y="4402"/>
                </a:lnTo>
                <a:close/>
                <a:moveTo>
                  <a:pt x="6565" y="4390"/>
                </a:moveTo>
                <a:lnTo>
                  <a:pt x="6541" y="4378"/>
                </a:lnTo>
                <a:lnTo>
                  <a:pt x="6565" y="4372"/>
                </a:lnTo>
                <a:lnTo>
                  <a:pt x="6577" y="4384"/>
                </a:lnTo>
                <a:lnTo>
                  <a:pt x="6565" y="4390"/>
                </a:lnTo>
                <a:close/>
                <a:moveTo>
                  <a:pt x="6577" y="4366"/>
                </a:moveTo>
                <a:lnTo>
                  <a:pt x="6589" y="4366"/>
                </a:lnTo>
                <a:lnTo>
                  <a:pt x="6595" y="4366"/>
                </a:lnTo>
                <a:lnTo>
                  <a:pt x="6583" y="4378"/>
                </a:lnTo>
                <a:lnTo>
                  <a:pt x="6577" y="4366"/>
                </a:lnTo>
                <a:close/>
                <a:moveTo>
                  <a:pt x="6601" y="4360"/>
                </a:moveTo>
                <a:lnTo>
                  <a:pt x="6607" y="4360"/>
                </a:lnTo>
                <a:lnTo>
                  <a:pt x="6607" y="4360"/>
                </a:lnTo>
                <a:lnTo>
                  <a:pt x="6601" y="4360"/>
                </a:lnTo>
                <a:close/>
                <a:moveTo>
                  <a:pt x="6781" y="4348"/>
                </a:moveTo>
                <a:lnTo>
                  <a:pt x="6781" y="4348"/>
                </a:lnTo>
                <a:lnTo>
                  <a:pt x="6781" y="4348"/>
                </a:lnTo>
                <a:lnTo>
                  <a:pt x="6781" y="4348"/>
                </a:lnTo>
                <a:close/>
                <a:moveTo>
                  <a:pt x="6787" y="4342"/>
                </a:moveTo>
                <a:lnTo>
                  <a:pt x="6799" y="4336"/>
                </a:lnTo>
                <a:lnTo>
                  <a:pt x="6811" y="4342"/>
                </a:lnTo>
                <a:lnTo>
                  <a:pt x="6793" y="4348"/>
                </a:lnTo>
                <a:lnTo>
                  <a:pt x="6787" y="4342"/>
                </a:lnTo>
                <a:close/>
                <a:moveTo>
                  <a:pt x="6829" y="4342"/>
                </a:moveTo>
                <a:lnTo>
                  <a:pt x="6847" y="4348"/>
                </a:lnTo>
                <a:lnTo>
                  <a:pt x="6811" y="4360"/>
                </a:lnTo>
                <a:lnTo>
                  <a:pt x="6799" y="4354"/>
                </a:lnTo>
                <a:lnTo>
                  <a:pt x="6829" y="4342"/>
                </a:lnTo>
                <a:close/>
                <a:moveTo>
                  <a:pt x="6829" y="4336"/>
                </a:moveTo>
                <a:lnTo>
                  <a:pt x="6805" y="4330"/>
                </a:lnTo>
                <a:lnTo>
                  <a:pt x="6817" y="4324"/>
                </a:lnTo>
                <a:lnTo>
                  <a:pt x="6835" y="4336"/>
                </a:lnTo>
                <a:lnTo>
                  <a:pt x="6829" y="4336"/>
                </a:lnTo>
                <a:close/>
                <a:moveTo>
                  <a:pt x="6799" y="4324"/>
                </a:moveTo>
                <a:lnTo>
                  <a:pt x="6787" y="4324"/>
                </a:lnTo>
                <a:lnTo>
                  <a:pt x="6805" y="4318"/>
                </a:lnTo>
                <a:lnTo>
                  <a:pt x="6805" y="4318"/>
                </a:lnTo>
                <a:lnTo>
                  <a:pt x="6799" y="4324"/>
                </a:lnTo>
                <a:close/>
                <a:moveTo>
                  <a:pt x="6871" y="4306"/>
                </a:moveTo>
                <a:lnTo>
                  <a:pt x="6871" y="4306"/>
                </a:lnTo>
                <a:lnTo>
                  <a:pt x="6865" y="4306"/>
                </a:lnTo>
                <a:lnTo>
                  <a:pt x="6871" y="4306"/>
                </a:lnTo>
                <a:close/>
                <a:moveTo>
                  <a:pt x="6883" y="4306"/>
                </a:moveTo>
                <a:lnTo>
                  <a:pt x="6901" y="4300"/>
                </a:lnTo>
                <a:lnTo>
                  <a:pt x="6924" y="4306"/>
                </a:lnTo>
                <a:lnTo>
                  <a:pt x="6901" y="4312"/>
                </a:lnTo>
                <a:lnTo>
                  <a:pt x="6883" y="4306"/>
                </a:lnTo>
                <a:close/>
                <a:moveTo>
                  <a:pt x="6948" y="4294"/>
                </a:moveTo>
                <a:lnTo>
                  <a:pt x="6954" y="4294"/>
                </a:lnTo>
                <a:lnTo>
                  <a:pt x="6954" y="4294"/>
                </a:lnTo>
                <a:lnTo>
                  <a:pt x="6948" y="4294"/>
                </a:lnTo>
                <a:close/>
                <a:moveTo>
                  <a:pt x="6996" y="4276"/>
                </a:moveTo>
                <a:lnTo>
                  <a:pt x="6984" y="4276"/>
                </a:lnTo>
                <a:lnTo>
                  <a:pt x="6996" y="4276"/>
                </a:lnTo>
                <a:lnTo>
                  <a:pt x="6996" y="4276"/>
                </a:lnTo>
                <a:close/>
                <a:moveTo>
                  <a:pt x="6883" y="4282"/>
                </a:moveTo>
                <a:lnTo>
                  <a:pt x="6901" y="4282"/>
                </a:lnTo>
                <a:lnTo>
                  <a:pt x="6907" y="4288"/>
                </a:lnTo>
                <a:lnTo>
                  <a:pt x="6883" y="4288"/>
                </a:lnTo>
                <a:lnTo>
                  <a:pt x="6859" y="4288"/>
                </a:lnTo>
                <a:lnTo>
                  <a:pt x="6865" y="4282"/>
                </a:lnTo>
                <a:lnTo>
                  <a:pt x="6883" y="4282"/>
                </a:lnTo>
                <a:close/>
                <a:moveTo>
                  <a:pt x="6361" y="4198"/>
                </a:moveTo>
                <a:lnTo>
                  <a:pt x="6355" y="4198"/>
                </a:lnTo>
                <a:lnTo>
                  <a:pt x="6367" y="4198"/>
                </a:lnTo>
                <a:lnTo>
                  <a:pt x="6373" y="4198"/>
                </a:lnTo>
                <a:lnTo>
                  <a:pt x="6361" y="4198"/>
                </a:lnTo>
                <a:close/>
                <a:moveTo>
                  <a:pt x="6241" y="4162"/>
                </a:moveTo>
                <a:lnTo>
                  <a:pt x="6223" y="4156"/>
                </a:lnTo>
                <a:lnTo>
                  <a:pt x="6223" y="4156"/>
                </a:lnTo>
                <a:lnTo>
                  <a:pt x="6235" y="4162"/>
                </a:lnTo>
                <a:lnTo>
                  <a:pt x="6241" y="4162"/>
                </a:lnTo>
                <a:close/>
                <a:moveTo>
                  <a:pt x="6127" y="4114"/>
                </a:moveTo>
                <a:lnTo>
                  <a:pt x="6127" y="4108"/>
                </a:lnTo>
                <a:lnTo>
                  <a:pt x="6157" y="4126"/>
                </a:lnTo>
                <a:lnTo>
                  <a:pt x="6127" y="4114"/>
                </a:lnTo>
                <a:close/>
                <a:moveTo>
                  <a:pt x="6037" y="4090"/>
                </a:moveTo>
                <a:lnTo>
                  <a:pt x="6037" y="4067"/>
                </a:lnTo>
                <a:lnTo>
                  <a:pt x="6115" y="4102"/>
                </a:lnTo>
                <a:lnTo>
                  <a:pt x="6121" y="4114"/>
                </a:lnTo>
                <a:lnTo>
                  <a:pt x="6037" y="4090"/>
                </a:lnTo>
                <a:close/>
                <a:moveTo>
                  <a:pt x="6031" y="4085"/>
                </a:moveTo>
                <a:lnTo>
                  <a:pt x="5953" y="4061"/>
                </a:lnTo>
                <a:lnTo>
                  <a:pt x="5947" y="4037"/>
                </a:lnTo>
                <a:lnTo>
                  <a:pt x="5959" y="4037"/>
                </a:lnTo>
                <a:lnTo>
                  <a:pt x="6025" y="4067"/>
                </a:lnTo>
                <a:lnTo>
                  <a:pt x="6031" y="4085"/>
                </a:lnTo>
                <a:close/>
                <a:moveTo>
                  <a:pt x="6007" y="4049"/>
                </a:moveTo>
                <a:lnTo>
                  <a:pt x="6025" y="4049"/>
                </a:lnTo>
                <a:lnTo>
                  <a:pt x="6025" y="4055"/>
                </a:lnTo>
                <a:lnTo>
                  <a:pt x="6007" y="4049"/>
                </a:lnTo>
                <a:close/>
                <a:moveTo>
                  <a:pt x="5947" y="4001"/>
                </a:moveTo>
                <a:lnTo>
                  <a:pt x="5947" y="3989"/>
                </a:lnTo>
                <a:lnTo>
                  <a:pt x="6025" y="4037"/>
                </a:lnTo>
                <a:lnTo>
                  <a:pt x="6025" y="4037"/>
                </a:lnTo>
                <a:lnTo>
                  <a:pt x="5947" y="4001"/>
                </a:lnTo>
                <a:close/>
                <a:moveTo>
                  <a:pt x="5935" y="4019"/>
                </a:moveTo>
                <a:lnTo>
                  <a:pt x="5857" y="3989"/>
                </a:lnTo>
                <a:lnTo>
                  <a:pt x="5851" y="3965"/>
                </a:lnTo>
                <a:lnTo>
                  <a:pt x="5935" y="4007"/>
                </a:lnTo>
                <a:lnTo>
                  <a:pt x="5935" y="4019"/>
                </a:lnTo>
                <a:close/>
                <a:moveTo>
                  <a:pt x="5677" y="3893"/>
                </a:moveTo>
                <a:lnTo>
                  <a:pt x="5677" y="3881"/>
                </a:lnTo>
                <a:lnTo>
                  <a:pt x="5725" y="3905"/>
                </a:lnTo>
                <a:lnTo>
                  <a:pt x="5677" y="3893"/>
                </a:lnTo>
                <a:close/>
                <a:moveTo>
                  <a:pt x="5671" y="3887"/>
                </a:moveTo>
                <a:lnTo>
                  <a:pt x="5588" y="3863"/>
                </a:lnTo>
                <a:lnTo>
                  <a:pt x="5588" y="3839"/>
                </a:lnTo>
                <a:lnTo>
                  <a:pt x="5671" y="3875"/>
                </a:lnTo>
                <a:lnTo>
                  <a:pt x="5671" y="3887"/>
                </a:lnTo>
                <a:close/>
                <a:moveTo>
                  <a:pt x="5576" y="3863"/>
                </a:moveTo>
                <a:lnTo>
                  <a:pt x="5492" y="3839"/>
                </a:lnTo>
                <a:lnTo>
                  <a:pt x="5504" y="3797"/>
                </a:lnTo>
                <a:lnTo>
                  <a:pt x="5582" y="3833"/>
                </a:lnTo>
                <a:lnTo>
                  <a:pt x="5576" y="3863"/>
                </a:lnTo>
                <a:close/>
                <a:moveTo>
                  <a:pt x="5504" y="3785"/>
                </a:moveTo>
                <a:lnTo>
                  <a:pt x="5510" y="3755"/>
                </a:lnTo>
                <a:lnTo>
                  <a:pt x="5588" y="3785"/>
                </a:lnTo>
                <a:lnTo>
                  <a:pt x="5582" y="3827"/>
                </a:lnTo>
                <a:lnTo>
                  <a:pt x="5504" y="3785"/>
                </a:lnTo>
                <a:close/>
                <a:moveTo>
                  <a:pt x="5510" y="3749"/>
                </a:moveTo>
                <a:lnTo>
                  <a:pt x="5510" y="3743"/>
                </a:lnTo>
                <a:lnTo>
                  <a:pt x="5558" y="3767"/>
                </a:lnTo>
                <a:lnTo>
                  <a:pt x="5510" y="3749"/>
                </a:lnTo>
                <a:close/>
                <a:moveTo>
                  <a:pt x="5504" y="3749"/>
                </a:moveTo>
                <a:lnTo>
                  <a:pt x="5414" y="3713"/>
                </a:lnTo>
                <a:lnTo>
                  <a:pt x="5420" y="3689"/>
                </a:lnTo>
                <a:lnTo>
                  <a:pt x="5504" y="3737"/>
                </a:lnTo>
                <a:lnTo>
                  <a:pt x="5504" y="3749"/>
                </a:lnTo>
                <a:close/>
                <a:moveTo>
                  <a:pt x="5408" y="3713"/>
                </a:moveTo>
                <a:lnTo>
                  <a:pt x="5354" y="3695"/>
                </a:lnTo>
                <a:lnTo>
                  <a:pt x="5348" y="3641"/>
                </a:lnTo>
                <a:lnTo>
                  <a:pt x="5414" y="3683"/>
                </a:lnTo>
                <a:lnTo>
                  <a:pt x="5408" y="3713"/>
                </a:lnTo>
                <a:close/>
                <a:moveTo>
                  <a:pt x="5348" y="3581"/>
                </a:moveTo>
                <a:lnTo>
                  <a:pt x="5348" y="3575"/>
                </a:lnTo>
                <a:lnTo>
                  <a:pt x="5378" y="3599"/>
                </a:lnTo>
                <a:lnTo>
                  <a:pt x="5348" y="3581"/>
                </a:lnTo>
                <a:close/>
                <a:moveTo>
                  <a:pt x="5342" y="3581"/>
                </a:moveTo>
                <a:lnTo>
                  <a:pt x="5336" y="3575"/>
                </a:lnTo>
                <a:lnTo>
                  <a:pt x="5336" y="3569"/>
                </a:lnTo>
                <a:lnTo>
                  <a:pt x="5342" y="3569"/>
                </a:lnTo>
                <a:lnTo>
                  <a:pt x="5342" y="3581"/>
                </a:lnTo>
                <a:close/>
                <a:moveTo>
                  <a:pt x="5330" y="3575"/>
                </a:moveTo>
                <a:lnTo>
                  <a:pt x="5306" y="3563"/>
                </a:lnTo>
                <a:lnTo>
                  <a:pt x="5306" y="3545"/>
                </a:lnTo>
                <a:lnTo>
                  <a:pt x="5324" y="3557"/>
                </a:lnTo>
                <a:lnTo>
                  <a:pt x="5330" y="3575"/>
                </a:lnTo>
                <a:close/>
                <a:moveTo>
                  <a:pt x="5294" y="3557"/>
                </a:moveTo>
                <a:lnTo>
                  <a:pt x="5264" y="3545"/>
                </a:lnTo>
                <a:lnTo>
                  <a:pt x="5264" y="3515"/>
                </a:lnTo>
                <a:lnTo>
                  <a:pt x="5294" y="3539"/>
                </a:lnTo>
                <a:lnTo>
                  <a:pt x="5294" y="3557"/>
                </a:lnTo>
                <a:close/>
                <a:moveTo>
                  <a:pt x="5264" y="3509"/>
                </a:moveTo>
                <a:lnTo>
                  <a:pt x="5288" y="3461"/>
                </a:lnTo>
                <a:lnTo>
                  <a:pt x="5288" y="3461"/>
                </a:lnTo>
                <a:lnTo>
                  <a:pt x="5294" y="3527"/>
                </a:lnTo>
                <a:lnTo>
                  <a:pt x="5264" y="3509"/>
                </a:lnTo>
                <a:close/>
                <a:moveTo>
                  <a:pt x="5282" y="3443"/>
                </a:moveTo>
                <a:lnTo>
                  <a:pt x="5264" y="3437"/>
                </a:lnTo>
                <a:lnTo>
                  <a:pt x="5264" y="3335"/>
                </a:lnTo>
                <a:lnTo>
                  <a:pt x="5282" y="3347"/>
                </a:lnTo>
                <a:lnTo>
                  <a:pt x="5288" y="3431"/>
                </a:lnTo>
                <a:lnTo>
                  <a:pt x="5282" y="3443"/>
                </a:lnTo>
                <a:close/>
                <a:moveTo>
                  <a:pt x="5264" y="3323"/>
                </a:moveTo>
                <a:lnTo>
                  <a:pt x="5264" y="3281"/>
                </a:lnTo>
                <a:lnTo>
                  <a:pt x="5276" y="3257"/>
                </a:lnTo>
                <a:lnTo>
                  <a:pt x="5282" y="3335"/>
                </a:lnTo>
                <a:lnTo>
                  <a:pt x="5264" y="3323"/>
                </a:lnTo>
                <a:close/>
                <a:moveTo>
                  <a:pt x="5288" y="3281"/>
                </a:moveTo>
                <a:lnTo>
                  <a:pt x="5294" y="3347"/>
                </a:lnTo>
                <a:lnTo>
                  <a:pt x="5294" y="3341"/>
                </a:lnTo>
                <a:lnTo>
                  <a:pt x="5288" y="3281"/>
                </a:lnTo>
                <a:close/>
                <a:moveTo>
                  <a:pt x="5282" y="3161"/>
                </a:moveTo>
                <a:lnTo>
                  <a:pt x="5282" y="3143"/>
                </a:lnTo>
                <a:lnTo>
                  <a:pt x="5318" y="3161"/>
                </a:lnTo>
                <a:lnTo>
                  <a:pt x="5288" y="3221"/>
                </a:lnTo>
                <a:lnTo>
                  <a:pt x="5282" y="3161"/>
                </a:lnTo>
                <a:close/>
                <a:moveTo>
                  <a:pt x="5270" y="2915"/>
                </a:moveTo>
                <a:lnTo>
                  <a:pt x="5276" y="2909"/>
                </a:lnTo>
                <a:lnTo>
                  <a:pt x="5288" y="2921"/>
                </a:lnTo>
                <a:lnTo>
                  <a:pt x="5270" y="2939"/>
                </a:lnTo>
                <a:lnTo>
                  <a:pt x="5270" y="2915"/>
                </a:lnTo>
                <a:close/>
                <a:moveTo>
                  <a:pt x="5282" y="2903"/>
                </a:moveTo>
                <a:lnTo>
                  <a:pt x="5336" y="2825"/>
                </a:lnTo>
                <a:lnTo>
                  <a:pt x="5354" y="2849"/>
                </a:lnTo>
                <a:lnTo>
                  <a:pt x="5294" y="2915"/>
                </a:lnTo>
                <a:lnTo>
                  <a:pt x="5282" y="2903"/>
                </a:lnTo>
                <a:close/>
                <a:moveTo>
                  <a:pt x="5270" y="2897"/>
                </a:moveTo>
                <a:lnTo>
                  <a:pt x="5270" y="2891"/>
                </a:lnTo>
                <a:lnTo>
                  <a:pt x="5276" y="2831"/>
                </a:lnTo>
                <a:lnTo>
                  <a:pt x="5306" y="2801"/>
                </a:lnTo>
                <a:lnTo>
                  <a:pt x="5324" y="2819"/>
                </a:lnTo>
                <a:lnTo>
                  <a:pt x="5270" y="2897"/>
                </a:lnTo>
                <a:close/>
                <a:moveTo>
                  <a:pt x="5312" y="2795"/>
                </a:moveTo>
                <a:lnTo>
                  <a:pt x="5372" y="2741"/>
                </a:lnTo>
                <a:lnTo>
                  <a:pt x="5378" y="2747"/>
                </a:lnTo>
                <a:lnTo>
                  <a:pt x="5330" y="2813"/>
                </a:lnTo>
                <a:lnTo>
                  <a:pt x="5312" y="2795"/>
                </a:lnTo>
                <a:close/>
                <a:moveTo>
                  <a:pt x="5378" y="2735"/>
                </a:moveTo>
                <a:lnTo>
                  <a:pt x="5414" y="2705"/>
                </a:lnTo>
                <a:lnTo>
                  <a:pt x="5384" y="2741"/>
                </a:lnTo>
                <a:lnTo>
                  <a:pt x="5378" y="2735"/>
                </a:lnTo>
                <a:close/>
                <a:moveTo>
                  <a:pt x="5372" y="2729"/>
                </a:moveTo>
                <a:lnTo>
                  <a:pt x="5342" y="2693"/>
                </a:lnTo>
                <a:lnTo>
                  <a:pt x="5396" y="2633"/>
                </a:lnTo>
                <a:lnTo>
                  <a:pt x="5432" y="2675"/>
                </a:lnTo>
                <a:lnTo>
                  <a:pt x="5372" y="2729"/>
                </a:lnTo>
                <a:close/>
                <a:moveTo>
                  <a:pt x="5336" y="2687"/>
                </a:moveTo>
                <a:lnTo>
                  <a:pt x="5318" y="2669"/>
                </a:lnTo>
                <a:lnTo>
                  <a:pt x="5384" y="2615"/>
                </a:lnTo>
                <a:lnTo>
                  <a:pt x="5390" y="2627"/>
                </a:lnTo>
                <a:lnTo>
                  <a:pt x="5336" y="2687"/>
                </a:lnTo>
                <a:close/>
                <a:moveTo>
                  <a:pt x="5390" y="2609"/>
                </a:moveTo>
                <a:lnTo>
                  <a:pt x="5420" y="2585"/>
                </a:lnTo>
                <a:lnTo>
                  <a:pt x="5396" y="2615"/>
                </a:lnTo>
                <a:lnTo>
                  <a:pt x="5390" y="2609"/>
                </a:lnTo>
                <a:close/>
                <a:moveTo>
                  <a:pt x="5450" y="2549"/>
                </a:moveTo>
                <a:lnTo>
                  <a:pt x="5414" y="2501"/>
                </a:lnTo>
                <a:lnTo>
                  <a:pt x="5420" y="2495"/>
                </a:lnTo>
                <a:lnTo>
                  <a:pt x="5480" y="2453"/>
                </a:lnTo>
                <a:lnTo>
                  <a:pt x="5504" y="2489"/>
                </a:lnTo>
                <a:lnTo>
                  <a:pt x="5450" y="2549"/>
                </a:lnTo>
                <a:lnTo>
                  <a:pt x="5450" y="2549"/>
                </a:lnTo>
                <a:close/>
                <a:moveTo>
                  <a:pt x="5486" y="2447"/>
                </a:moveTo>
                <a:lnTo>
                  <a:pt x="5540" y="2411"/>
                </a:lnTo>
                <a:lnTo>
                  <a:pt x="5552" y="2435"/>
                </a:lnTo>
                <a:lnTo>
                  <a:pt x="5510" y="2483"/>
                </a:lnTo>
                <a:lnTo>
                  <a:pt x="5486" y="2447"/>
                </a:lnTo>
                <a:close/>
                <a:moveTo>
                  <a:pt x="5480" y="2441"/>
                </a:moveTo>
                <a:lnTo>
                  <a:pt x="5480" y="2435"/>
                </a:lnTo>
                <a:lnTo>
                  <a:pt x="5528" y="2387"/>
                </a:lnTo>
                <a:lnTo>
                  <a:pt x="5534" y="2405"/>
                </a:lnTo>
                <a:lnTo>
                  <a:pt x="5480" y="2441"/>
                </a:lnTo>
                <a:close/>
                <a:moveTo>
                  <a:pt x="5534" y="2381"/>
                </a:moveTo>
                <a:lnTo>
                  <a:pt x="5582" y="2327"/>
                </a:lnTo>
                <a:lnTo>
                  <a:pt x="5600" y="2357"/>
                </a:lnTo>
                <a:lnTo>
                  <a:pt x="5540" y="2399"/>
                </a:lnTo>
                <a:lnTo>
                  <a:pt x="5534" y="2381"/>
                </a:lnTo>
                <a:close/>
                <a:moveTo>
                  <a:pt x="5528" y="2375"/>
                </a:moveTo>
                <a:lnTo>
                  <a:pt x="5510" y="2339"/>
                </a:lnTo>
                <a:lnTo>
                  <a:pt x="5576" y="2303"/>
                </a:lnTo>
                <a:lnTo>
                  <a:pt x="5582" y="2321"/>
                </a:lnTo>
                <a:lnTo>
                  <a:pt x="5528" y="2375"/>
                </a:lnTo>
                <a:close/>
                <a:moveTo>
                  <a:pt x="5510" y="2333"/>
                </a:moveTo>
                <a:lnTo>
                  <a:pt x="5498" y="2321"/>
                </a:lnTo>
                <a:lnTo>
                  <a:pt x="5558" y="2267"/>
                </a:lnTo>
                <a:lnTo>
                  <a:pt x="5570" y="2297"/>
                </a:lnTo>
                <a:lnTo>
                  <a:pt x="5510" y="2333"/>
                </a:lnTo>
                <a:close/>
                <a:moveTo>
                  <a:pt x="5564" y="2261"/>
                </a:moveTo>
                <a:lnTo>
                  <a:pt x="5606" y="2225"/>
                </a:lnTo>
                <a:lnTo>
                  <a:pt x="5618" y="2273"/>
                </a:lnTo>
                <a:lnTo>
                  <a:pt x="5582" y="2291"/>
                </a:lnTo>
                <a:lnTo>
                  <a:pt x="5564" y="2261"/>
                </a:lnTo>
                <a:close/>
                <a:moveTo>
                  <a:pt x="5624" y="2195"/>
                </a:moveTo>
                <a:lnTo>
                  <a:pt x="5606" y="2135"/>
                </a:lnTo>
                <a:lnTo>
                  <a:pt x="5642" y="2123"/>
                </a:lnTo>
                <a:lnTo>
                  <a:pt x="5648" y="2177"/>
                </a:lnTo>
                <a:lnTo>
                  <a:pt x="5624" y="2195"/>
                </a:lnTo>
                <a:close/>
                <a:moveTo>
                  <a:pt x="5654" y="2117"/>
                </a:moveTo>
                <a:lnTo>
                  <a:pt x="5671" y="2111"/>
                </a:lnTo>
                <a:lnTo>
                  <a:pt x="5677" y="2153"/>
                </a:lnTo>
                <a:lnTo>
                  <a:pt x="5659" y="2171"/>
                </a:lnTo>
                <a:lnTo>
                  <a:pt x="5654" y="2117"/>
                </a:lnTo>
                <a:close/>
                <a:moveTo>
                  <a:pt x="5654" y="2111"/>
                </a:moveTo>
                <a:lnTo>
                  <a:pt x="5648" y="2051"/>
                </a:lnTo>
                <a:lnTo>
                  <a:pt x="5654" y="2051"/>
                </a:lnTo>
                <a:lnTo>
                  <a:pt x="5665" y="2105"/>
                </a:lnTo>
                <a:lnTo>
                  <a:pt x="5654" y="2111"/>
                </a:lnTo>
                <a:close/>
                <a:moveTo>
                  <a:pt x="5659" y="2045"/>
                </a:moveTo>
                <a:lnTo>
                  <a:pt x="5695" y="2033"/>
                </a:lnTo>
                <a:lnTo>
                  <a:pt x="5695" y="2093"/>
                </a:lnTo>
                <a:lnTo>
                  <a:pt x="5677" y="2099"/>
                </a:lnTo>
                <a:lnTo>
                  <a:pt x="5659" y="2045"/>
                </a:lnTo>
                <a:close/>
                <a:moveTo>
                  <a:pt x="5701" y="2033"/>
                </a:moveTo>
                <a:lnTo>
                  <a:pt x="5725" y="2027"/>
                </a:lnTo>
                <a:lnTo>
                  <a:pt x="5737" y="2075"/>
                </a:lnTo>
                <a:lnTo>
                  <a:pt x="5701" y="2087"/>
                </a:lnTo>
                <a:lnTo>
                  <a:pt x="5701" y="2033"/>
                </a:lnTo>
                <a:close/>
                <a:moveTo>
                  <a:pt x="5737" y="2021"/>
                </a:moveTo>
                <a:lnTo>
                  <a:pt x="5743" y="2021"/>
                </a:lnTo>
                <a:lnTo>
                  <a:pt x="5743" y="2063"/>
                </a:lnTo>
                <a:lnTo>
                  <a:pt x="5737" y="2021"/>
                </a:lnTo>
                <a:close/>
                <a:moveTo>
                  <a:pt x="5731" y="2015"/>
                </a:moveTo>
                <a:lnTo>
                  <a:pt x="5719" y="1949"/>
                </a:lnTo>
                <a:lnTo>
                  <a:pt x="5749" y="1943"/>
                </a:lnTo>
                <a:lnTo>
                  <a:pt x="5743" y="2009"/>
                </a:lnTo>
                <a:lnTo>
                  <a:pt x="5731" y="2015"/>
                </a:lnTo>
                <a:close/>
                <a:moveTo>
                  <a:pt x="5719" y="1943"/>
                </a:moveTo>
                <a:lnTo>
                  <a:pt x="5707" y="1877"/>
                </a:lnTo>
                <a:lnTo>
                  <a:pt x="5749" y="1871"/>
                </a:lnTo>
                <a:lnTo>
                  <a:pt x="5749" y="1937"/>
                </a:lnTo>
                <a:lnTo>
                  <a:pt x="5719" y="1943"/>
                </a:lnTo>
                <a:close/>
                <a:moveTo>
                  <a:pt x="5761" y="1865"/>
                </a:moveTo>
                <a:lnTo>
                  <a:pt x="5779" y="1865"/>
                </a:lnTo>
                <a:lnTo>
                  <a:pt x="5785" y="1925"/>
                </a:lnTo>
                <a:lnTo>
                  <a:pt x="5755" y="1931"/>
                </a:lnTo>
                <a:lnTo>
                  <a:pt x="5761" y="1865"/>
                </a:lnTo>
                <a:close/>
                <a:moveTo>
                  <a:pt x="5761" y="1859"/>
                </a:moveTo>
                <a:lnTo>
                  <a:pt x="5761" y="1799"/>
                </a:lnTo>
                <a:lnTo>
                  <a:pt x="5773" y="1793"/>
                </a:lnTo>
                <a:lnTo>
                  <a:pt x="5773" y="1793"/>
                </a:lnTo>
                <a:lnTo>
                  <a:pt x="5779" y="1853"/>
                </a:lnTo>
                <a:lnTo>
                  <a:pt x="5761" y="1859"/>
                </a:lnTo>
                <a:close/>
                <a:moveTo>
                  <a:pt x="5797" y="1763"/>
                </a:moveTo>
                <a:lnTo>
                  <a:pt x="5815" y="1745"/>
                </a:lnTo>
                <a:lnTo>
                  <a:pt x="5815" y="1775"/>
                </a:lnTo>
                <a:lnTo>
                  <a:pt x="5779" y="1781"/>
                </a:lnTo>
                <a:lnTo>
                  <a:pt x="5797" y="1763"/>
                </a:lnTo>
                <a:close/>
                <a:moveTo>
                  <a:pt x="5875" y="1679"/>
                </a:moveTo>
                <a:lnTo>
                  <a:pt x="5899" y="1649"/>
                </a:lnTo>
                <a:lnTo>
                  <a:pt x="5899" y="1655"/>
                </a:lnTo>
                <a:lnTo>
                  <a:pt x="5875" y="1679"/>
                </a:lnTo>
                <a:close/>
                <a:moveTo>
                  <a:pt x="5863" y="1679"/>
                </a:moveTo>
                <a:lnTo>
                  <a:pt x="5857" y="1661"/>
                </a:lnTo>
                <a:lnTo>
                  <a:pt x="5893" y="1625"/>
                </a:lnTo>
                <a:lnTo>
                  <a:pt x="5905" y="1625"/>
                </a:lnTo>
                <a:lnTo>
                  <a:pt x="5905" y="1637"/>
                </a:lnTo>
                <a:lnTo>
                  <a:pt x="5863" y="1679"/>
                </a:lnTo>
                <a:close/>
                <a:moveTo>
                  <a:pt x="5917" y="1613"/>
                </a:moveTo>
                <a:lnTo>
                  <a:pt x="5917" y="1601"/>
                </a:lnTo>
                <a:lnTo>
                  <a:pt x="5935" y="1601"/>
                </a:lnTo>
                <a:lnTo>
                  <a:pt x="5923" y="1613"/>
                </a:lnTo>
                <a:lnTo>
                  <a:pt x="5917" y="1613"/>
                </a:lnTo>
                <a:close/>
                <a:moveTo>
                  <a:pt x="5917" y="1595"/>
                </a:moveTo>
                <a:lnTo>
                  <a:pt x="5923" y="1589"/>
                </a:lnTo>
                <a:lnTo>
                  <a:pt x="5959" y="1542"/>
                </a:lnTo>
                <a:lnTo>
                  <a:pt x="5983" y="1548"/>
                </a:lnTo>
                <a:lnTo>
                  <a:pt x="5983" y="1548"/>
                </a:lnTo>
                <a:lnTo>
                  <a:pt x="5941" y="1595"/>
                </a:lnTo>
                <a:lnTo>
                  <a:pt x="5917" y="1595"/>
                </a:lnTo>
                <a:close/>
                <a:moveTo>
                  <a:pt x="6001" y="1524"/>
                </a:moveTo>
                <a:lnTo>
                  <a:pt x="6007" y="1524"/>
                </a:lnTo>
                <a:lnTo>
                  <a:pt x="6001" y="1536"/>
                </a:lnTo>
                <a:lnTo>
                  <a:pt x="6001" y="1524"/>
                </a:lnTo>
                <a:close/>
                <a:moveTo>
                  <a:pt x="6001" y="1518"/>
                </a:moveTo>
                <a:lnTo>
                  <a:pt x="6013" y="1470"/>
                </a:lnTo>
                <a:lnTo>
                  <a:pt x="6019" y="1470"/>
                </a:lnTo>
                <a:lnTo>
                  <a:pt x="6055" y="1476"/>
                </a:lnTo>
                <a:lnTo>
                  <a:pt x="6013" y="1518"/>
                </a:lnTo>
                <a:lnTo>
                  <a:pt x="6001" y="1518"/>
                </a:lnTo>
                <a:close/>
                <a:moveTo>
                  <a:pt x="6079" y="1482"/>
                </a:moveTo>
                <a:lnTo>
                  <a:pt x="6085" y="1482"/>
                </a:lnTo>
                <a:lnTo>
                  <a:pt x="6073" y="1494"/>
                </a:lnTo>
                <a:lnTo>
                  <a:pt x="6079" y="1482"/>
                </a:lnTo>
                <a:close/>
                <a:moveTo>
                  <a:pt x="6085" y="1476"/>
                </a:moveTo>
                <a:lnTo>
                  <a:pt x="6091" y="1446"/>
                </a:lnTo>
                <a:lnTo>
                  <a:pt x="6121" y="1452"/>
                </a:lnTo>
                <a:lnTo>
                  <a:pt x="6097" y="1476"/>
                </a:lnTo>
                <a:lnTo>
                  <a:pt x="6085" y="1476"/>
                </a:lnTo>
                <a:close/>
                <a:moveTo>
                  <a:pt x="6169" y="1368"/>
                </a:moveTo>
                <a:lnTo>
                  <a:pt x="6205" y="1326"/>
                </a:lnTo>
                <a:lnTo>
                  <a:pt x="6187" y="1374"/>
                </a:lnTo>
                <a:lnTo>
                  <a:pt x="6169" y="1368"/>
                </a:lnTo>
                <a:close/>
                <a:moveTo>
                  <a:pt x="6157" y="1362"/>
                </a:moveTo>
                <a:lnTo>
                  <a:pt x="6127" y="1356"/>
                </a:lnTo>
                <a:lnTo>
                  <a:pt x="6139" y="1320"/>
                </a:lnTo>
                <a:lnTo>
                  <a:pt x="6175" y="1272"/>
                </a:lnTo>
                <a:lnTo>
                  <a:pt x="6223" y="1290"/>
                </a:lnTo>
                <a:lnTo>
                  <a:pt x="6217" y="1302"/>
                </a:lnTo>
                <a:lnTo>
                  <a:pt x="6157" y="1362"/>
                </a:lnTo>
                <a:close/>
                <a:moveTo>
                  <a:pt x="6181" y="1266"/>
                </a:moveTo>
                <a:lnTo>
                  <a:pt x="6241" y="1194"/>
                </a:lnTo>
                <a:lnTo>
                  <a:pt x="6259" y="1200"/>
                </a:lnTo>
                <a:lnTo>
                  <a:pt x="6223" y="1284"/>
                </a:lnTo>
                <a:lnTo>
                  <a:pt x="6181" y="1266"/>
                </a:lnTo>
                <a:close/>
                <a:moveTo>
                  <a:pt x="6247" y="1182"/>
                </a:moveTo>
                <a:lnTo>
                  <a:pt x="6289" y="1128"/>
                </a:lnTo>
                <a:lnTo>
                  <a:pt x="6265" y="1194"/>
                </a:lnTo>
                <a:lnTo>
                  <a:pt x="6247" y="1182"/>
                </a:lnTo>
                <a:close/>
                <a:moveTo>
                  <a:pt x="6241" y="1056"/>
                </a:moveTo>
                <a:lnTo>
                  <a:pt x="6301" y="966"/>
                </a:lnTo>
                <a:lnTo>
                  <a:pt x="6349" y="996"/>
                </a:lnTo>
                <a:lnTo>
                  <a:pt x="6307" y="1092"/>
                </a:lnTo>
                <a:lnTo>
                  <a:pt x="6241" y="1056"/>
                </a:lnTo>
                <a:close/>
                <a:moveTo>
                  <a:pt x="6235" y="1050"/>
                </a:moveTo>
                <a:lnTo>
                  <a:pt x="6229" y="1050"/>
                </a:lnTo>
                <a:lnTo>
                  <a:pt x="6265" y="942"/>
                </a:lnTo>
                <a:lnTo>
                  <a:pt x="6295" y="960"/>
                </a:lnTo>
                <a:lnTo>
                  <a:pt x="6235" y="1050"/>
                </a:lnTo>
                <a:close/>
                <a:moveTo>
                  <a:pt x="6223" y="1044"/>
                </a:moveTo>
                <a:lnTo>
                  <a:pt x="6163" y="1008"/>
                </a:lnTo>
                <a:lnTo>
                  <a:pt x="6205" y="936"/>
                </a:lnTo>
                <a:lnTo>
                  <a:pt x="6229" y="918"/>
                </a:lnTo>
                <a:lnTo>
                  <a:pt x="6259" y="942"/>
                </a:lnTo>
                <a:lnTo>
                  <a:pt x="6223" y="1044"/>
                </a:lnTo>
                <a:close/>
                <a:moveTo>
                  <a:pt x="6241" y="918"/>
                </a:moveTo>
                <a:lnTo>
                  <a:pt x="6277" y="894"/>
                </a:lnTo>
                <a:lnTo>
                  <a:pt x="6265" y="930"/>
                </a:lnTo>
                <a:lnTo>
                  <a:pt x="6241" y="918"/>
                </a:lnTo>
                <a:close/>
                <a:moveTo>
                  <a:pt x="6151" y="1008"/>
                </a:moveTo>
                <a:lnTo>
                  <a:pt x="6139" y="996"/>
                </a:lnTo>
                <a:lnTo>
                  <a:pt x="6151" y="966"/>
                </a:lnTo>
                <a:lnTo>
                  <a:pt x="6187" y="942"/>
                </a:lnTo>
                <a:lnTo>
                  <a:pt x="6151" y="1008"/>
                </a:lnTo>
                <a:close/>
                <a:moveTo>
                  <a:pt x="6139" y="1008"/>
                </a:moveTo>
                <a:lnTo>
                  <a:pt x="6151" y="1014"/>
                </a:lnTo>
                <a:lnTo>
                  <a:pt x="6127" y="1050"/>
                </a:lnTo>
                <a:lnTo>
                  <a:pt x="6139" y="1008"/>
                </a:lnTo>
                <a:close/>
                <a:moveTo>
                  <a:pt x="6133" y="996"/>
                </a:moveTo>
                <a:lnTo>
                  <a:pt x="6121" y="984"/>
                </a:lnTo>
                <a:lnTo>
                  <a:pt x="6139" y="972"/>
                </a:lnTo>
                <a:lnTo>
                  <a:pt x="6133" y="996"/>
                </a:lnTo>
                <a:close/>
                <a:moveTo>
                  <a:pt x="6157" y="1014"/>
                </a:moveTo>
                <a:lnTo>
                  <a:pt x="6223" y="1050"/>
                </a:lnTo>
                <a:lnTo>
                  <a:pt x="6211" y="1080"/>
                </a:lnTo>
                <a:lnTo>
                  <a:pt x="6163" y="1146"/>
                </a:lnTo>
                <a:lnTo>
                  <a:pt x="6109" y="1122"/>
                </a:lnTo>
                <a:lnTo>
                  <a:pt x="6121" y="1080"/>
                </a:lnTo>
                <a:lnTo>
                  <a:pt x="6157" y="1014"/>
                </a:lnTo>
                <a:close/>
                <a:moveTo>
                  <a:pt x="6103" y="1116"/>
                </a:moveTo>
                <a:lnTo>
                  <a:pt x="6097" y="1116"/>
                </a:lnTo>
                <a:lnTo>
                  <a:pt x="6103" y="1110"/>
                </a:lnTo>
                <a:lnTo>
                  <a:pt x="6103" y="1116"/>
                </a:lnTo>
                <a:close/>
                <a:moveTo>
                  <a:pt x="6097" y="1122"/>
                </a:moveTo>
                <a:lnTo>
                  <a:pt x="6073" y="1224"/>
                </a:lnTo>
                <a:lnTo>
                  <a:pt x="6043" y="1212"/>
                </a:lnTo>
                <a:lnTo>
                  <a:pt x="6097" y="1122"/>
                </a:lnTo>
                <a:lnTo>
                  <a:pt x="6097" y="1122"/>
                </a:lnTo>
                <a:close/>
                <a:moveTo>
                  <a:pt x="6031" y="1212"/>
                </a:moveTo>
                <a:lnTo>
                  <a:pt x="5995" y="1194"/>
                </a:lnTo>
                <a:lnTo>
                  <a:pt x="6019" y="1086"/>
                </a:lnTo>
                <a:lnTo>
                  <a:pt x="6085" y="1122"/>
                </a:lnTo>
                <a:lnTo>
                  <a:pt x="6031" y="1212"/>
                </a:lnTo>
                <a:close/>
                <a:moveTo>
                  <a:pt x="5989" y="1194"/>
                </a:moveTo>
                <a:lnTo>
                  <a:pt x="5959" y="1182"/>
                </a:lnTo>
                <a:lnTo>
                  <a:pt x="6007" y="1092"/>
                </a:lnTo>
                <a:lnTo>
                  <a:pt x="5989" y="1194"/>
                </a:lnTo>
                <a:close/>
                <a:moveTo>
                  <a:pt x="5983" y="1200"/>
                </a:moveTo>
                <a:lnTo>
                  <a:pt x="5965" y="1308"/>
                </a:lnTo>
                <a:lnTo>
                  <a:pt x="5911" y="1290"/>
                </a:lnTo>
                <a:lnTo>
                  <a:pt x="5959" y="1194"/>
                </a:lnTo>
                <a:lnTo>
                  <a:pt x="5983" y="1200"/>
                </a:lnTo>
                <a:close/>
                <a:moveTo>
                  <a:pt x="5899" y="1284"/>
                </a:moveTo>
                <a:lnTo>
                  <a:pt x="5881" y="1278"/>
                </a:lnTo>
                <a:lnTo>
                  <a:pt x="5893" y="1164"/>
                </a:lnTo>
                <a:lnTo>
                  <a:pt x="5947" y="1188"/>
                </a:lnTo>
                <a:lnTo>
                  <a:pt x="5899" y="1284"/>
                </a:lnTo>
                <a:close/>
                <a:moveTo>
                  <a:pt x="5899" y="1296"/>
                </a:moveTo>
                <a:lnTo>
                  <a:pt x="5869" y="1344"/>
                </a:lnTo>
                <a:lnTo>
                  <a:pt x="5881" y="1290"/>
                </a:lnTo>
                <a:lnTo>
                  <a:pt x="5899" y="1296"/>
                </a:lnTo>
                <a:close/>
                <a:moveTo>
                  <a:pt x="5863" y="1368"/>
                </a:moveTo>
                <a:lnTo>
                  <a:pt x="5851" y="1386"/>
                </a:lnTo>
                <a:lnTo>
                  <a:pt x="5851" y="1386"/>
                </a:lnTo>
                <a:lnTo>
                  <a:pt x="5845" y="1278"/>
                </a:lnTo>
                <a:lnTo>
                  <a:pt x="5869" y="1284"/>
                </a:lnTo>
                <a:lnTo>
                  <a:pt x="5863" y="1368"/>
                </a:lnTo>
                <a:close/>
                <a:moveTo>
                  <a:pt x="5839" y="1380"/>
                </a:moveTo>
                <a:lnTo>
                  <a:pt x="5791" y="1374"/>
                </a:lnTo>
                <a:lnTo>
                  <a:pt x="5827" y="1272"/>
                </a:lnTo>
                <a:lnTo>
                  <a:pt x="5839" y="1278"/>
                </a:lnTo>
                <a:lnTo>
                  <a:pt x="5839" y="1380"/>
                </a:lnTo>
                <a:close/>
                <a:moveTo>
                  <a:pt x="5779" y="1368"/>
                </a:moveTo>
                <a:lnTo>
                  <a:pt x="5779" y="1368"/>
                </a:lnTo>
                <a:lnTo>
                  <a:pt x="5785" y="1260"/>
                </a:lnTo>
                <a:lnTo>
                  <a:pt x="5821" y="1272"/>
                </a:lnTo>
                <a:lnTo>
                  <a:pt x="5779" y="1368"/>
                </a:lnTo>
                <a:close/>
                <a:moveTo>
                  <a:pt x="5773" y="1248"/>
                </a:moveTo>
                <a:lnTo>
                  <a:pt x="5773" y="1248"/>
                </a:lnTo>
                <a:lnTo>
                  <a:pt x="5773" y="1248"/>
                </a:lnTo>
                <a:lnTo>
                  <a:pt x="5773" y="1248"/>
                </a:lnTo>
                <a:close/>
                <a:moveTo>
                  <a:pt x="5749" y="1254"/>
                </a:moveTo>
                <a:lnTo>
                  <a:pt x="5743" y="1266"/>
                </a:lnTo>
                <a:lnTo>
                  <a:pt x="5737" y="1266"/>
                </a:lnTo>
                <a:lnTo>
                  <a:pt x="5743" y="1260"/>
                </a:lnTo>
                <a:lnTo>
                  <a:pt x="5749" y="1254"/>
                </a:lnTo>
                <a:close/>
                <a:moveTo>
                  <a:pt x="5582" y="1452"/>
                </a:moveTo>
                <a:lnTo>
                  <a:pt x="5582" y="1452"/>
                </a:lnTo>
                <a:lnTo>
                  <a:pt x="5582" y="1452"/>
                </a:lnTo>
                <a:lnTo>
                  <a:pt x="5582" y="1452"/>
                </a:lnTo>
                <a:close/>
                <a:moveTo>
                  <a:pt x="5558" y="1476"/>
                </a:moveTo>
                <a:lnTo>
                  <a:pt x="5552" y="1476"/>
                </a:lnTo>
                <a:lnTo>
                  <a:pt x="5570" y="1464"/>
                </a:lnTo>
                <a:lnTo>
                  <a:pt x="5570" y="1464"/>
                </a:lnTo>
                <a:lnTo>
                  <a:pt x="5558" y="1476"/>
                </a:lnTo>
                <a:close/>
                <a:moveTo>
                  <a:pt x="5540" y="1476"/>
                </a:moveTo>
                <a:lnTo>
                  <a:pt x="5528" y="1476"/>
                </a:lnTo>
                <a:lnTo>
                  <a:pt x="5540" y="1458"/>
                </a:lnTo>
                <a:lnTo>
                  <a:pt x="5558" y="1464"/>
                </a:lnTo>
                <a:lnTo>
                  <a:pt x="5540" y="1476"/>
                </a:lnTo>
                <a:close/>
                <a:moveTo>
                  <a:pt x="5516" y="1470"/>
                </a:moveTo>
                <a:lnTo>
                  <a:pt x="5504" y="1470"/>
                </a:lnTo>
                <a:lnTo>
                  <a:pt x="5504" y="1452"/>
                </a:lnTo>
                <a:lnTo>
                  <a:pt x="5534" y="1458"/>
                </a:lnTo>
                <a:lnTo>
                  <a:pt x="5516" y="1470"/>
                </a:lnTo>
                <a:close/>
                <a:moveTo>
                  <a:pt x="5486" y="1470"/>
                </a:moveTo>
                <a:lnTo>
                  <a:pt x="5480" y="1470"/>
                </a:lnTo>
                <a:lnTo>
                  <a:pt x="5486" y="1464"/>
                </a:lnTo>
                <a:lnTo>
                  <a:pt x="5486" y="1470"/>
                </a:lnTo>
                <a:close/>
                <a:moveTo>
                  <a:pt x="5486" y="1476"/>
                </a:moveTo>
                <a:lnTo>
                  <a:pt x="5480" y="1500"/>
                </a:lnTo>
                <a:lnTo>
                  <a:pt x="5480" y="1476"/>
                </a:lnTo>
                <a:lnTo>
                  <a:pt x="5486" y="1476"/>
                </a:lnTo>
                <a:close/>
                <a:moveTo>
                  <a:pt x="5480" y="1524"/>
                </a:moveTo>
                <a:lnTo>
                  <a:pt x="5474" y="1548"/>
                </a:lnTo>
                <a:lnTo>
                  <a:pt x="5462" y="1560"/>
                </a:lnTo>
                <a:lnTo>
                  <a:pt x="5432" y="1560"/>
                </a:lnTo>
                <a:lnTo>
                  <a:pt x="5474" y="1518"/>
                </a:lnTo>
                <a:lnTo>
                  <a:pt x="5480" y="1524"/>
                </a:lnTo>
                <a:close/>
                <a:moveTo>
                  <a:pt x="5456" y="1572"/>
                </a:moveTo>
                <a:lnTo>
                  <a:pt x="5438" y="1584"/>
                </a:lnTo>
                <a:lnTo>
                  <a:pt x="5414" y="1584"/>
                </a:lnTo>
                <a:lnTo>
                  <a:pt x="5414" y="1578"/>
                </a:lnTo>
                <a:lnTo>
                  <a:pt x="5426" y="1566"/>
                </a:lnTo>
                <a:lnTo>
                  <a:pt x="5456" y="1572"/>
                </a:lnTo>
                <a:close/>
                <a:moveTo>
                  <a:pt x="5408" y="1572"/>
                </a:moveTo>
                <a:lnTo>
                  <a:pt x="5408" y="1566"/>
                </a:lnTo>
                <a:lnTo>
                  <a:pt x="5414" y="1566"/>
                </a:lnTo>
                <a:lnTo>
                  <a:pt x="5408" y="1572"/>
                </a:lnTo>
                <a:close/>
                <a:moveTo>
                  <a:pt x="5402" y="1578"/>
                </a:moveTo>
                <a:lnTo>
                  <a:pt x="5396" y="1584"/>
                </a:lnTo>
                <a:lnTo>
                  <a:pt x="5384" y="1584"/>
                </a:lnTo>
                <a:lnTo>
                  <a:pt x="5384" y="1566"/>
                </a:lnTo>
                <a:lnTo>
                  <a:pt x="5396" y="1566"/>
                </a:lnTo>
                <a:lnTo>
                  <a:pt x="5402" y="1578"/>
                </a:lnTo>
                <a:close/>
                <a:moveTo>
                  <a:pt x="5384" y="1589"/>
                </a:moveTo>
                <a:lnTo>
                  <a:pt x="5384" y="1595"/>
                </a:lnTo>
                <a:lnTo>
                  <a:pt x="5384" y="1589"/>
                </a:lnTo>
                <a:lnTo>
                  <a:pt x="5384" y="1589"/>
                </a:lnTo>
                <a:close/>
                <a:moveTo>
                  <a:pt x="5372" y="1601"/>
                </a:moveTo>
                <a:lnTo>
                  <a:pt x="5306" y="1661"/>
                </a:lnTo>
                <a:lnTo>
                  <a:pt x="5288" y="1619"/>
                </a:lnTo>
                <a:lnTo>
                  <a:pt x="5330" y="1589"/>
                </a:lnTo>
                <a:lnTo>
                  <a:pt x="5372" y="1589"/>
                </a:lnTo>
                <a:lnTo>
                  <a:pt x="5372" y="1601"/>
                </a:lnTo>
                <a:close/>
                <a:moveTo>
                  <a:pt x="5276" y="1691"/>
                </a:moveTo>
                <a:lnTo>
                  <a:pt x="5264" y="1697"/>
                </a:lnTo>
                <a:lnTo>
                  <a:pt x="5192" y="1697"/>
                </a:lnTo>
                <a:lnTo>
                  <a:pt x="5192" y="1697"/>
                </a:lnTo>
                <a:lnTo>
                  <a:pt x="5276" y="1631"/>
                </a:lnTo>
                <a:lnTo>
                  <a:pt x="5276" y="1691"/>
                </a:lnTo>
                <a:close/>
                <a:moveTo>
                  <a:pt x="5174" y="1697"/>
                </a:moveTo>
                <a:lnTo>
                  <a:pt x="5144" y="1637"/>
                </a:lnTo>
                <a:lnTo>
                  <a:pt x="5174" y="1619"/>
                </a:lnTo>
                <a:lnTo>
                  <a:pt x="5180" y="1691"/>
                </a:lnTo>
                <a:lnTo>
                  <a:pt x="5174" y="1697"/>
                </a:lnTo>
                <a:close/>
                <a:moveTo>
                  <a:pt x="5162" y="1703"/>
                </a:moveTo>
                <a:lnTo>
                  <a:pt x="5084" y="1703"/>
                </a:lnTo>
                <a:lnTo>
                  <a:pt x="5078" y="1685"/>
                </a:lnTo>
                <a:lnTo>
                  <a:pt x="5138" y="1643"/>
                </a:lnTo>
                <a:lnTo>
                  <a:pt x="5162" y="1703"/>
                </a:lnTo>
                <a:close/>
                <a:moveTo>
                  <a:pt x="5072" y="1703"/>
                </a:moveTo>
                <a:lnTo>
                  <a:pt x="5054" y="1703"/>
                </a:lnTo>
                <a:lnTo>
                  <a:pt x="5072" y="1691"/>
                </a:lnTo>
                <a:lnTo>
                  <a:pt x="5072" y="1703"/>
                </a:lnTo>
                <a:close/>
                <a:moveTo>
                  <a:pt x="5060" y="1787"/>
                </a:moveTo>
                <a:lnTo>
                  <a:pt x="4982" y="1847"/>
                </a:lnTo>
                <a:lnTo>
                  <a:pt x="4940" y="1853"/>
                </a:lnTo>
                <a:lnTo>
                  <a:pt x="4904" y="1805"/>
                </a:lnTo>
                <a:lnTo>
                  <a:pt x="5018" y="1721"/>
                </a:lnTo>
                <a:lnTo>
                  <a:pt x="5060" y="1787"/>
                </a:lnTo>
                <a:close/>
                <a:moveTo>
                  <a:pt x="4928" y="1853"/>
                </a:moveTo>
                <a:lnTo>
                  <a:pt x="4808" y="1865"/>
                </a:lnTo>
                <a:lnTo>
                  <a:pt x="4892" y="1805"/>
                </a:lnTo>
                <a:lnTo>
                  <a:pt x="4928" y="1853"/>
                </a:lnTo>
                <a:close/>
                <a:moveTo>
                  <a:pt x="4790" y="1865"/>
                </a:moveTo>
                <a:lnTo>
                  <a:pt x="4754" y="1871"/>
                </a:lnTo>
                <a:lnTo>
                  <a:pt x="4694" y="1799"/>
                </a:lnTo>
                <a:lnTo>
                  <a:pt x="4832" y="1721"/>
                </a:lnTo>
                <a:lnTo>
                  <a:pt x="4892" y="1799"/>
                </a:lnTo>
                <a:lnTo>
                  <a:pt x="4790" y="1865"/>
                </a:lnTo>
                <a:close/>
                <a:moveTo>
                  <a:pt x="4742" y="1871"/>
                </a:moveTo>
                <a:lnTo>
                  <a:pt x="4544" y="1889"/>
                </a:lnTo>
                <a:lnTo>
                  <a:pt x="4688" y="1805"/>
                </a:lnTo>
                <a:lnTo>
                  <a:pt x="4742" y="1871"/>
                </a:lnTo>
                <a:close/>
                <a:moveTo>
                  <a:pt x="4526" y="1889"/>
                </a:moveTo>
                <a:lnTo>
                  <a:pt x="4526" y="1883"/>
                </a:lnTo>
                <a:lnTo>
                  <a:pt x="4526" y="1889"/>
                </a:lnTo>
                <a:lnTo>
                  <a:pt x="4526" y="1889"/>
                </a:lnTo>
                <a:close/>
                <a:moveTo>
                  <a:pt x="4514" y="1889"/>
                </a:moveTo>
                <a:lnTo>
                  <a:pt x="4454" y="1895"/>
                </a:lnTo>
                <a:lnTo>
                  <a:pt x="4460" y="1817"/>
                </a:lnTo>
                <a:lnTo>
                  <a:pt x="4520" y="1877"/>
                </a:lnTo>
                <a:lnTo>
                  <a:pt x="4514" y="1889"/>
                </a:lnTo>
                <a:close/>
                <a:moveTo>
                  <a:pt x="4460" y="1805"/>
                </a:moveTo>
                <a:lnTo>
                  <a:pt x="4460" y="1763"/>
                </a:lnTo>
                <a:lnTo>
                  <a:pt x="4538" y="1727"/>
                </a:lnTo>
                <a:lnTo>
                  <a:pt x="4520" y="1865"/>
                </a:lnTo>
                <a:lnTo>
                  <a:pt x="4460" y="1805"/>
                </a:lnTo>
                <a:close/>
                <a:moveTo>
                  <a:pt x="4448" y="1799"/>
                </a:moveTo>
                <a:lnTo>
                  <a:pt x="4430" y="1781"/>
                </a:lnTo>
                <a:lnTo>
                  <a:pt x="4454" y="1769"/>
                </a:lnTo>
                <a:lnTo>
                  <a:pt x="4448" y="1799"/>
                </a:lnTo>
                <a:close/>
                <a:moveTo>
                  <a:pt x="4442" y="1907"/>
                </a:moveTo>
                <a:lnTo>
                  <a:pt x="4442" y="1937"/>
                </a:lnTo>
                <a:lnTo>
                  <a:pt x="4377" y="1973"/>
                </a:lnTo>
                <a:lnTo>
                  <a:pt x="4377" y="1913"/>
                </a:lnTo>
                <a:lnTo>
                  <a:pt x="4442" y="1907"/>
                </a:lnTo>
                <a:close/>
                <a:moveTo>
                  <a:pt x="4365" y="1973"/>
                </a:moveTo>
                <a:lnTo>
                  <a:pt x="4299" y="1919"/>
                </a:lnTo>
                <a:lnTo>
                  <a:pt x="4365" y="1913"/>
                </a:lnTo>
                <a:lnTo>
                  <a:pt x="4365" y="1973"/>
                </a:lnTo>
                <a:close/>
                <a:moveTo>
                  <a:pt x="4275" y="2033"/>
                </a:moveTo>
                <a:lnTo>
                  <a:pt x="4191" y="2081"/>
                </a:lnTo>
                <a:lnTo>
                  <a:pt x="4173" y="1931"/>
                </a:lnTo>
                <a:lnTo>
                  <a:pt x="4269" y="1919"/>
                </a:lnTo>
                <a:lnTo>
                  <a:pt x="4275" y="2033"/>
                </a:lnTo>
                <a:close/>
                <a:moveTo>
                  <a:pt x="4053" y="1955"/>
                </a:moveTo>
                <a:lnTo>
                  <a:pt x="4047" y="1937"/>
                </a:lnTo>
                <a:lnTo>
                  <a:pt x="4083" y="1937"/>
                </a:lnTo>
                <a:lnTo>
                  <a:pt x="4053" y="1955"/>
                </a:lnTo>
                <a:close/>
                <a:moveTo>
                  <a:pt x="4041" y="1955"/>
                </a:moveTo>
                <a:lnTo>
                  <a:pt x="4023" y="1967"/>
                </a:lnTo>
                <a:lnTo>
                  <a:pt x="3999" y="1943"/>
                </a:lnTo>
                <a:lnTo>
                  <a:pt x="4041" y="1937"/>
                </a:lnTo>
                <a:lnTo>
                  <a:pt x="4041" y="1955"/>
                </a:lnTo>
                <a:close/>
                <a:moveTo>
                  <a:pt x="3921" y="2015"/>
                </a:moveTo>
                <a:lnTo>
                  <a:pt x="3801" y="2075"/>
                </a:lnTo>
                <a:lnTo>
                  <a:pt x="3789" y="2063"/>
                </a:lnTo>
                <a:lnTo>
                  <a:pt x="3747" y="1967"/>
                </a:lnTo>
                <a:lnTo>
                  <a:pt x="3903" y="1949"/>
                </a:lnTo>
                <a:lnTo>
                  <a:pt x="3921" y="2015"/>
                </a:lnTo>
                <a:close/>
                <a:moveTo>
                  <a:pt x="3777" y="2057"/>
                </a:moveTo>
                <a:lnTo>
                  <a:pt x="3645" y="1973"/>
                </a:lnTo>
                <a:lnTo>
                  <a:pt x="3741" y="1967"/>
                </a:lnTo>
                <a:lnTo>
                  <a:pt x="3777" y="2057"/>
                </a:lnTo>
                <a:close/>
                <a:moveTo>
                  <a:pt x="3783" y="2069"/>
                </a:moveTo>
                <a:lnTo>
                  <a:pt x="3783" y="2081"/>
                </a:lnTo>
                <a:lnTo>
                  <a:pt x="3765" y="2087"/>
                </a:lnTo>
                <a:lnTo>
                  <a:pt x="3615" y="1979"/>
                </a:lnTo>
                <a:lnTo>
                  <a:pt x="3627" y="1973"/>
                </a:lnTo>
                <a:lnTo>
                  <a:pt x="3783" y="2069"/>
                </a:lnTo>
                <a:close/>
                <a:moveTo>
                  <a:pt x="3759" y="2093"/>
                </a:moveTo>
                <a:lnTo>
                  <a:pt x="3645" y="2147"/>
                </a:lnTo>
                <a:lnTo>
                  <a:pt x="3567" y="1979"/>
                </a:lnTo>
                <a:lnTo>
                  <a:pt x="3603" y="1979"/>
                </a:lnTo>
                <a:lnTo>
                  <a:pt x="3759" y="2093"/>
                </a:lnTo>
                <a:close/>
                <a:moveTo>
                  <a:pt x="3555" y="1973"/>
                </a:moveTo>
                <a:lnTo>
                  <a:pt x="3501" y="1979"/>
                </a:lnTo>
                <a:lnTo>
                  <a:pt x="3549" y="1955"/>
                </a:lnTo>
                <a:lnTo>
                  <a:pt x="3555" y="1973"/>
                </a:lnTo>
                <a:close/>
                <a:moveTo>
                  <a:pt x="3561" y="1979"/>
                </a:moveTo>
                <a:lnTo>
                  <a:pt x="3639" y="2147"/>
                </a:lnTo>
                <a:lnTo>
                  <a:pt x="3537" y="2201"/>
                </a:lnTo>
                <a:lnTo>
                  <a:pt x="3453" y="2153"/>
                </a:lnTo>
                <a:lnTo>
                  <a:pt x="3381" y="2027"/>
                </a:lnTo>
                <a:lnTo>
                  <a:pt x="3471" y="1991"/>
                </a:lnTo>
                <a:lnTo>
                  <a:pt x="3561" y="1979"/>
                </a:lnTo>
                <a:close/>
                <a:moveTo>
                  <a:pt x="3435" y="2147"/>
                </a:moveTo>
                <a:lnTo>
                  <a:pt x="3279" y="2063"/>
                </a:lnTo>
                <a:lnTo>
                  <a:pt x="3279" y="2063"/>
                </a:lnTo>
                <a:lnTo>
                  <a:pt x="3369" y="2027"/>
                </a:lnTo>
                <a:lnTo>
                  <a:pt x="3435" y="2147"/>
                </a:lnTo>
                <a:close/>
                <a:moveTo>
                  <a:pt x="3261" y="2063"/>
                </a:moveTo>
                <a:lnTo>
                  <a:pt x="3183" y="2093"/>
                </a:lnTo>
                <a:lnTo>
                  <a:pt x="3136" y="2015"/>
                </a:lnTo>
                <a:lnTo>
                  <a:pt x="3171" y="2015"/>
                </a:lnTo>
                <a:lnTo>
                  <a:pt x="3261" y="2063"/>
                </a:lnTo>
                <a:close/>
                <a:moveTo>
                  <a:pt x="3130" y="2009"/>
                </a:moveTo>
                <a:lnTo>
                  <a:pt x="3112" y="1979"/>
                </a:lnTo>
                <a:lnTo>
                  <a:pt x="3159" y="2009"/>
                </a:lnTo>
                <a:lnTo>
                  <a:pt x="3130" y="2009"/>
                </a:lnTo>
                <a:close/>
                <a:moveTo>
                  <a:pt x="3118" y="2009"/>
                </a:moveTo>
                <a:lnTo>
                  <a:pt x="3052" y="2015"/>
                </a:lnTo>
                <a:lnTo>
                  <a:pt x="3046" y="2015"/>
                </a:lnTo>
                <a:lnTo>
                  <a:pt x="3016" y="2159"/>
                </a:lnTo>
                <a:lnTo>
                  <a:pt x="2974" y="2177"/>
                </a:lnTo>
                <a:lnTo>
                  <a:pt x="3040" y="1943"/>
                </a:lnTo>
                <a:lnTo>
                  <a:pt x="3094" y="1973"/>
                </a:lnTo>
                <a:lnTo>
                  <a:pt x="3118" y="2009"/>
                </a:lnTo>
                <a:close/>
                <a:moveTo>
                  <a:pt x="2968" y="2195"/>
                </a:moveTo>
                <a:lnTo>
                  <a:pt x="2974" y="2207"/>
                </a:lnTo>
                <a:lnTo>
                  <a:pt x="2968" y="2201"/>
                </a:lnTo>
                <a:lnTo>
                  <a:pt x="2968" y="2195"/>
                </a:lnTo>
                <a:close/>
                <a:moveTo>
                  <a:pt x="2956" y="2195"/>
                </a:moveTo>
                <a:lnTo>
                  <a:pt x="2950" y="2195"/>
                </a:lnTo>
                <a:lnTo>
                  <a:pt x="2962" y="2189"/>
                </a:lnTo>
                <a:lnTo>
                  <a:pt x="2956" y="2195"/>
                </a:lnTo>
                <a:close/>
                <a:moveTo>
                  <a:pt x="2986" y="2219"/>
                </a:moveTo>
                <a:lnTo>
                  <a:pt x="2998" y="2237"/>
                </a:lnTo>
                <a:lnTo>
                  <a:pt x="2950" y="2483"/>
                </a:lnTo>
                <a:lnTo>
                  <a:pt x="2920" y="2495"/>
                </a:lnTo>
                <a:lnTo>
                  <a:pt x="2890" y="2459"/>
                </a:lnTo>
                <a:lnTo>
                  <a:pt x="2962" y="2207"/>
                </a:lnTo>
                <a:lnTo>
                  <a:pt x="2986" y="2219"/>
                </a:lnTo>
                <a:close/>
                <a:moveTo>
                  <a:pt x="2926" y="2501"/>
                </a:moveTo>
                <a:lnTo>
                  <a:pt x="2944" y="2495"/>
                </a:lnTo>
                <a:lnTo>
                  <a:pt x="2944" y="2513"/>
                </a:lnTo>
                <a:lnTo>
                  <a:pt x="2932" y="2507"/>
                </a:lnTo>
                <a:lnTo>
                  <a:pt x="2926" y="2501"/>
                </a:lnTo>
                <a:close/>
                <a:moveTo>
                  <a:pt x="2950" y="2525"/>
                </a:moveTo>
                <a:lnTo>
                  <a:pt x="2998" y="2543"/>
                </a:lnTo>
                <a:lnTo>
                  <a:pt x="2992" y="2573"/>
                </a:lnTo>
                <a:lnTo>
                  <a:pt x="2950" y="2525"/>
                </a:lnTo>
                <a:lnTo>
                  <a:pt x="2950" y="2525"/>
                </a:lnTo>
                <a:close/>
                <a:moveTo>
                  <a:pt x="3004" y="2549"/>
                </a:moveTo>
                <a:lnTo>
                  <a:pt x="3064" y="2573"/>
                </a:lnTo>
                <a:lnTo>
                  <a:pt x="3028" y="2585"/>
                </a:lnTo>
                <a:lnTo>
                  <a:pt x="3028" y="2615"/>
                </a:lnTo>
                <a:lnTo>
                  <a:pt x="2998" y="2579"/>
                </a:lnTo>
                <a:lnTo>
                  <a:pt x="3004" y="2549"/>
                </a:lnTo>
                <a:close/>
                <a:moveTo>
                  <a:pt x="3028" y="2627"/>
                </a:moveTo>
                <a:lnTo>
                  <a:pt x="3016" y="2753"/>
                </a:lnTo>
                <a:lnTo>
                  <a:pt x="2974" y="2777"/>
                </a:lnTo>
                <a:lnTo>
                  <a:pt x="2998" y="2591"/>
                </a:lnTo>
                <a:lnTo>
                  <a:pt x="3028" y="2627"/>
                </a:lnTo>
                <a:close/>
                <a:moveTo>
                  <a:pt x="3016" y="2765"/>
                </a:moveTo>
                <a:lnTo>
                  <a:pt x="3010" y="2849"/>
                </a:lnTo>
                <a:lnTo>
                  <a:pt x="2962" y="2831"/>
                </a:lnTo>
                <a:lnTo>
                  <a:pt x="2968" y="2789"/>
                </a:lnTo>
                <a:lnTo>
                  <a:pt x="3016" y="2765"/>
                </a:lnTo>
                <a:close/>
                <a:moveTo>
                  <a:pt x="2956" y="2831"/>
                </a:moveTo>
                <a:lnTo>
                  <a:pt x="2920" y="2819"/>
                </a:lnTo>
                <a:lnTo>
                  <a:pt x="2962" y="2795"/>
                </a:lnTo>
                <a:lnTo>
                  <a:pt x="2956" y="2831"/>
                </a:lnTo>
                <a:close/>
                <a:moveTo>
                  <a:pt x="2956" y="2837"/>
                </a:moveTo>
                <a:lnTo>
                  <a:pt x="2950" y="2855"/>
                </a:lnTo>
                <a:lnTo>
                  <a:pt x="2920" y="2825"/>
                </a:lnTo>
                <a:lnTo>
                  <a:pt x="2956" y="2837"/>
                </a:lnTo>
                <a:close/>
                <a:moveTo>
                  <a:pt x="2962" y="2843"/>
                </a:moveTo>
                <a:lnTo>
                  <a:pt x="3010" y="2861"/>
                </a:lnTo>
                <a:lnTo>
                  <a:pt x="3004" y="2909"/>
                </a:lnTo>
                <a:lnTo>
                  <a:pt x="2956" y="2867"/>
                </a:lnTo>
                <a:lnTo>
                  <a:pt x="2962" y="2843"/>
                </a:lnTo>
                <a:close/>
                <a:moveTo>
                  <a:pt x="3004" y="2921"/>
                </a:moveTo>
                <a:lnTo>
                  <a:pt x="2992" y="3077"/>
                </a:lnTo>
                <a:lnTo>
                  <a:pt x="2920" y="3125"/>
                </a:lnTo>
                <a:lnTo>
                  <a:pt x="2920" y="3125"/>
                </a:lnTo>
                <a:lnTo>
                  <a:pt x="2956" y="2873"/>
                </a:lnTo>
                <a:lnTo>
                  <a:pt x="3004" y="2921"/>
                </a:lnTo>
                <a:close/>
                <a:moveTo>
                  <a:pt x="2926" y="3137"/>
                </a:moveTo>
                <a:lnTo>
                  <a:pt x="2992" y="3155"/>
                </a:lnTo>
                <a:lnTo>
                  <a:pt x="2986" y="3191"/>
                </a:lnTo>
                <a:lnTo>
                  <a:pt x="2920" y="3137"/>
                </a:lnTo>
                <a:lnTo>
                  <a:pt x="2926" y="3137"/>
                </a:lnTo>
                <a:close/>
                <a:moveTo>
                  <a:pt x="2998" y="3155"/>
                </a:moveTo>
                <a:lnTo>
                  <a:pt x="3058" y="3173"/>
                </a:lnTo>
                <a:lnTo>
                  <a:pt x="3058" y="3251"/>
                </a:lnTo>
                <a:lnTo>
                  <a:pt x="2998" y="3197"/>
                </a:lnTo>
                <a:lnTo>
                  <a:pt x="2998" y="3155"/>
                </a:lnTo>
                <a:close/>
                <a:moveTo>
                  <a:pt x="3058" y="3263"/>
                </a:moveTo>
                <a:lnTo>
                  <a:pt x="3058" y="3371"/>
                </a:lnTo>
                <a:lnTo>
                  <a:pt x="2980" y="3431"/>
                </a:lnTo>
                <a:lnTo>
                  <a:pt x="2992" y="3209"/>
                </a:lnTo>
                <a:lnTo>
                  <a:pt x="3058" y="3263"/>
                </a:lnTo>
                <a:close/>
                <a:moveTo>
                  <a:pt x="3064" y="3269"/>
                </a:moveTo>
                <a:lnTo>
                  <a:pt x="3106" y="3299"/>
                </a:lnTo>
                <a:lnTo>
                  <a:pt x="3106" y="3329"/>
                </a:lnTo>
                <a:lnTo>
                  <a:pt x="3064" y="3359"/>
                </a:lnTo>
                <a:lnTo>
                  <a:pt x="3064" y="3269"/>
                </a:lnTo>
                <a:close/>
                <a:moveTo>
                  <a:pt x="3112" y="3311"/>
                </a:moveTo>
                <a:lnTo>
                  <a:pt x="3124" y="3317"/>
                </a:lnTo>
                <a:lnTo>
                  <a:pt x="3112" y="3323"/>
                </a:lnTo>
                <a:lnTo>
                  <a:pt x="3112" y="3311"/>
                </a:lnTo>
                <a:close/>
                <a:moveTo>
                  <a:pt x="3130" y="3323"/>
                </a:moveTo>
                <a:lnTo>
                  <a:pt x="3207" y="3389"/>
                </a:lnTo>
                <a:lnTo>
                  <a:pt x="3159" y="3413"/>
                </a:lnTo>
                <a:lnTo>
                  <a:pt x="3159" y="3419"/>
                </a:lnTo>
                <a:lnTo>
                  <a:pt x="3165" y="3473"/>
                </a:lnTo>
                <a:lnTo>
                  <a:pt x="3124" y="3467"/>
                </a:lnTo>
                <a:lnTo>
                  <a:pt x="3118" y="3335"/>
                </a:lnTo>
                <a:lnTo>
                  <a:pt x="3130" y="3323"/>
                </a:lnTo>
                <a:close/>
                <a:moveTo>
                  <a:pt x="3165" y="3425"/>
                </a:moveTo>
                <a:lnTo>
                  <a:pt x="3219" y="3395"/>
                </a:lnTo>
                <a:lnTo>
                  <a:pt x="3315" y="3479"/>
                </a:lnTo>
                <a:lnTo>
                  <a:pt x="3297" y="3497"/>
                </a:lnTo>
                <a:lnTo>
                  <a:pt x="3171" y="3473"/>
                </a:lnTo>
                <a:lnTo>
                  <a:pt x="3165" y="3425"/>
                </a:lnTo>
                <a:close/>
                <a:moveTo>
                  <a:pt x="3321" y="3485"/>
                </a:moveTo>
                <a:lnTo>
                  <a:pt x="3351" y="3509"/>
                </a:lnTo>
                <a:lnTo>
                  <a:pt x="3309" y="3503"/>
                </a:lnTo>
                <a:lnTo>
                  <a:pt x="3321" y="3485"/>
                </a:lnTo>
                <a:close/>
                <a:moveTo>
                  <a:pt x="3327" y="3479"/>
                </a:moveTo>
                <a:lnTo>
                  <a:pt x="3459" y="3365"/>
                </a:lnTo>
                <a:lnTo>
                  <a:pt x="3573" y="3473"/>
                </a:lnTo>
                <a:lnTo>
                  <a:pt x="3465" y="3533"/>
                </a:lnTo>
                <a:lnTo>
                  <a:pt x="3369" y="3515"/>
                </a:lnTo>
                <a:lnTo>
                  <a:pt x="3327" y="3479"/>
                </a:lnTo>
                <a:close/>
                <a:moveTo>
                  <a:pt x="3465" y="3359"/>
                </a:moveTo>
                <a:lnTo>
                  <a:pt x="3525" y="3305"/>
                </a:lnTo>
                <a:lnTo>
                  <a:pt x="3663" y="3341"/>
                </a:lnTo>
                <a:lnTo>
                  <a:pt x="3711" y="3389"/>
                </a:lnTo>
                <a:lnTo>
                  <a:pt x="3579" y="3467"/>
                </a:lnTo>
                <a:lnTo>
                  <a:pt x="3465" y="3359"/>
                </a:lnTo>
                <a:close/>
                <a:moveTo>
                  <a:pt x="3717" y="3401"/>
                </a:moveTo>
                <a:lnTo>
                  <a:pt x="3723" y="3401"/>
                </a:lnTo>
                <a:lnTo>
                  <a:pt x="3621" y="3509"/>
                </a:lnTo>
                <a:lnTo>
                  <a:pt x="3585" y="3473"/>
                </a:lnTo>
                <a:lnTo>
                  <a:pt x="3717" y="3401"/>
                </a:lnTo>
                <a:close/>
                <a:moveTo>
                  <a:pt x="3723" y="3395"/>
                </a:moveTo>
                <a:lnTo>
                  <a:pt x="3735" y="3383"/>
                </a:lnTo>
                <a:lnTo>
                  <a:pt x="3729" y="3395"/>
                </a:lnTo>
                <a:lnTo>
                  <a:pt x="3723" y="3395"/>
                </a:lnTo>
                <a:close/>
                <a:moveTo>
                  <a:pt x="3765" y="3371"/>
                </a:moveTo>
                <a:lnTo>
                  <a:pt x="3765" y="3371"/>
                </a:lnTo>
                <a:lnTo>
                  <a:pt x="3897" y="3407"/>
                </a:lnTo>
                <a:lnTo>
                  <a:pt x="3939" y="3467"/>
                </a:lnTo>
                <a:lnTo>
                  <a:pt x="3867" y="3557"/>
                </a:lnTo>
                <a:lnTo>
                  <a:pt x="3735" y="3401"/>
                </a:lnTo>
                <a:lnTo>
                  <a:pt x="3765" y="3371"/>
                </a:lnTo>
                <a:close/>
                <a:moveTo>
                  <a:pt x="3867" y="3569"/>
                </a:moveTo>
                <a:lnTo>
                  <a:pt x="3915" y="3623"/>
                </a:lnTo>
                <a:lnTo>
                  <a:pt x="3837" y="3605"/>
                </a:lnTo>
                <a:lnTo>
                  <a:pt x="3867" y="3569"/>
                </a:lnTo>
                <a:close/>
                <a:moveTo>
                  <a:pt x="3825" y="3605"/>
                </a:moveTo>
                <a:lnTo>
                  <a:pt x="3819" y="3605"/>
                </a:lnTo>
                <a:lnTo>
                  <a:pt x="3843" y="3587"/>
                </a:lnTo>
                <a:lnTo>
                  <a:pt x="3825" y="3605"/>
                </a:lnTo>
                <a:close/>
                <a:moveTo>
                  <a:pt x="3873" y="3563"/>
                </a:moveTo>
                <a:lnTo>
                  <a:pt x="3969" y="3497"/>
                </a:lnTo>
                <a:lnTo>
                  <a:pt x="4029" y="3581"/>
                </a:lnTo>
                <a:lnTo>
                  <a:pt x="3969" y="3635"/>
                </a:lnTo>
                <a:lnTo>
                  <a:pt x="3933" y="3623"/>
                </a:lnTo>
                <a:lnTo>
                  <a:pt x="3873" y="3563"/>
                </a:lnTo>
                <a:close/>
                <a:moveTo>
                  <a:pt x="3963" y="3641"/>
                </a:moveTo>
                <a:lnTo>
                  <a:pt x="3951" y="3653"/>
                </a:lnTo>
                <a:lnTo>
                  <a:pt x="3939" y="3635"/>
                </a:lnTo>
                <a:lnTo>
                  <a:pt x="3963" y="3641"/>
                </a:lnTo>
                <a:close/>
                <a:moveTo>
                  <a:pt x="3975" y="3641"/>
                </a:moveTo>
                <a:lnTo>
                  <a:pt x="4035" y="3659"/>
                </a:lnTo>
                <a:lnTo>
                  <a:pt x="4005" y="3707"/>
                </a:lnTo>
                <a:lnTo>
                  <a:pt x="3957" y="3659"/>
                </a:lnTo>
                <a:lnTo>
                  <a:pt x="3975" y="3641"/>
                </a:lnTo>
                <a:close/>
                <a:moveTo>
                  <a:pt x="3981" y="3635"/>
                </a:moveTo>
                <a:lnTo>
                  <a:pt x="4035" y="3587"/>
                </a:lnTo>
                <a:lnTo>
                  <a:pt x="4065" y="3623"/>
                </a:lnTo>
                <a:lnTo>
                  <a:pt x="4041" y="3647"/>
                </a:lnTo>
                <a:lnTo>
                  <a:pt x="3981" y="3635"/>
                </a:lnTo>
                <a:close/>
                <a:moveTo>
                  <a:pt x="4065" y="3629"/>
                </a:moveTo>
                <a:lnTo>
                  <a:pt x="4089" y="3653"/>
                </a:lnTo>
                <a:lnTo>
                  <a:pt x="4083" y="3659"/>
                </a:lnTo>
                <a:lnTo>
                  <a:pt x="4053" y="3653"/>
                </a:lnTo>
                <a:lnTo>
                  <a:pt x="4065" y="3629"/>
                </a:lnTo>
                <a:close/>
                <a:moveTo>
                  <a:pt x="4101" y="3653"/>
                </a:moveTo>
                <a:lnTo>
                  <a:pt x="4167" y="3599"/>
                </a:lnTo>
                <a:lnTo>
                  <a:pt x="4227" y="3683"/>
                </a:lnTo>
                <a:lnTo>
                  <a:pt x="4101" y="3659"/>
                </a:lnTo>
                <a:lnTo>
                  <a:pt x="4101" y="3653"/>
                </a:lnTo>
                <a:close/>
                <a:moveTo>
                  <a:pt x="4221" y="3695"/>
                </a:moveTo>
                <a:lnTo>
                  <a:pt x="4167" y="3743"/>
                </a:lnTo>
                <a:lnTo>
                  <a:pt x="4113" y="3671"/>
                </a:lnTo>
                <a:lnTo>
                  <a:pt x="4221" y="3695"/>
                </a:lnTo>
                <a:close/>
                <a:moveTo>
                  <a:pt x="4239" y="3689"/>
                </a:moveTo>
                <a:lnTo>
                  <a:pt x="4275" y="3647"/>
                </a:lnTo>
                <a:lnTo>
                  <a:pt x="4311" y="3701"/>
                </a:lnTo>
                <a:lnTo>
                  <a:pt x="4239" y="3689"/>
                </a:lnTo>
                <a:lnTo>
                  <a:pt x="4239" y="3689"/>
                </a:lnTo>
                <a:close/>
                <a:moveTo>
                  <a:pt x="4287" y="3641"/>
                </a:moveTo>
                <a:lnTo>
                  <a:pt x="4323" y="3599"/>
                </a:lnTo>
                <a:lnTo>
                  <a:pt x="4359" y="3683"/>
                </a:lnTo>
                <a:lnTo>
                  <a:pt x="4335" y="3707"/>
                </a:lnTo>
                <a:lnTo>
                  <a:pt x="4323" y="3701"/>
                </a:lnTo>
                <a:lnTo>
                  <a:pt x="4287" y="3641"/>
                </a:lnTo>
                <a:close/>
                <a:moveTo>
                  <a:pt x="4335" y="3713"/>
                </a:moveTo>
                <a:lnTo>
                  <a:pt x="4383" y="3725"/>
                </a:lnTo>
                <a:lnTo>
                  <a:pt x="4407" y="3773"/>
                </a:lnTo>
                <a:lnTo>
                  <a:pt x="4377" y="3803"/>
                </a:lnTo>
                <a:lnTo>
                  <a:pt x="4329" y="3719"/>
                </a:lnTo>
                <a:lnTo>
                  <a:pt x="4335" y="3713"/>
                </a:lnTo>
                <a:close/>
                <a:moveTo>
                  <a:pt x="4407" y="3785"/>
                </a:moveTo>
                <a:lnTo>
                  <a:pt x="4436" y="3845"/>
                </a:lnTo>
                <a:lnTo>
                  <a:pt x="4412" y="3869"/>
                </a:lnTo>
                <a:lnTo>
                  <a:pt x="4383" y="3815"/>
                </a:lnTo>
                <a:lnTo>
                  <a:pt x="4407" y="3785"/>
                </a:lnTo>
                <a:close/>
                <a:moveTo>
                  <a:pt x="4412" y="3779"/>
                </a:moveTo>
                <a:lnTo>
                  <a:pt x="4430" y="3761"/>
                </a:lnTo>
                <a:lnTo>
                  <a:pt x="4454" y="3827"/>
                </a:lnTo>
                <a:lnTo>
                  <a:pt x="4442" y="3839"/>
                </a:lnTo>
                <a:lnTo>
                  <a:pt x="4412" y="3779"/>
                </a:lnTo>
                <a:close/>
                <a:moveTo>
                  <a:pt x="4436" y="3749"/>
                </a:moveTo>
                <a:lnTo>
                  <a:pt x="4442" y="3743"/>
                </a:lnTo>
                <a:lnTo>
                  <a:pt x="4448" y="3749"/>
                </a:lnTo>
                <a:lnTo>
                  <a:pt x="4448" y="3755"/>
                </a:lnTo>
                <a:lnTo>
                  <a:pt x="4448" y="3755"/>
                </a:lnTo>
                <a:lnTo>
                  <a:pt x="4466" y="3815"/>
                </a:lnTo>
                <a:lnTo>
                  <a:pt x="4460" y="3821"/>
                </a:lnTo>
                <a:lnTo>
                  <a:pt x="4436" y="3749"/>
                </a:lnTo>
                <a:close/>
                <a:moveTo>
                  <a:pt x="4472" y="3827"/>
                </a:moveTo>
                <a:lnTo>
                  <a:pt x="4496" y="3911"/>
                </a:lnTo>
                <a:lnTo>
                  <a:pt x="4466" y="3827"/>
                </a:lnTo>
                <a:lnTo>
                  <a:pt x="4472" y="3827"/>
                </a:lnTo>
                <a:close/>
                <a:moveTo>
                  <a:pt x="4508" y="3935"/>
                </a:moveTo>
                <a:lnTo>
                  <a:pt x="4508" y="3935"/>
                </a:lnTo>
                <a:lnTo>
                  <a:pt x="4508" y="3935"/>
                </a:lnTo>
                <a:lnTo>
                  <a:pt x="4508" y="3935"/>
                </a:lnTo>
                <a:close/>
                <a:moveTo>
                  <a:pt x="4520" y="3935"/>
                </a:moveTo>
                <a:lnTo>
                  <a:pt x="4616" y="3947"/>
                </a:lnTo>
                <a:lnTo>
                  <a:pt x="4640" y="4073"/>
                </a:lnTo>
                <a:lnTo>
                  <a:pt x="4628" y="4090"/>
                </a:lnTo>
                <a:lnTo>
                  <a:pt x="4562" y="4085"/>
                </a:lnTo>
                <a:lnTo>
                  <a:pt x="4508" y="3947"/>
                </a:lnTo>
                <a:lnTo>
                  <a:pt x="4520" y="3935"/>
                </a:lnTo>
                <a:close/>
                <a:moveTo>
                  <a:pt x="4646" y="4085"/>
                </a:moveTo>
                <a:lnTo>
                  <a:pt x="4646" y="4090"/>
                </a:lnTo>
                <a:lnTo>
                  <a:pt x="4640" y="4090"/>
                </a:lnTo>
                <a:lnTo>
                  <a:pt x="4646" y="4085"/>
                </a:lnTo>
                <a:close/>
                <a:moveTo>
                  <a:pt x="4646" y="4096"/>
                </a:moveTo>
                <a:lnTo>
                  <a:pt x="4652" y="4114"/>
                </a:lnTo>
                <a:lnTo>
                  <a:pt x="4622" y="4114"/>
                </a:lnTo>
                <a:lnTo>
                  <a:pt x="4634" y="4096"/>
                </a:lnTo>
                <a:lnTo>
                  <a:pt x="4646" y="4096"/>
                </a:lnTo>
                <a:close/>
                <a:moveTo>
                  <a:pt x="4658" y="4096"/>
                </a:moveTo>
                <a:lnTo>
                  <a:pt x="4724" y="4102"/>
                </a:lnTo>
                <a:lnTo>
                  <a:pt x="4730" y="4120"/>
                </a:lnTo>
                <a:lnTo>
                  <a:pt x="4664" y="4120"/>
                </a:lnTo>
                <a:lnTo>
                  <a:pt x="4658" y="4096"/>
                </a:lnTo>
                <a:close/>
                <a:moveTo>
                  <a:pt x="4736" y="4108"/>
                </a:moveTo>
                <a:lnTo>
                  <a:pt x="4790" y="4108"/>
                </a:lnTo>
                <a:lnTo>
                  <a:pt x="4790" y="4126"/>
                </a:lnTo>
                <a:lnTo>
                  <a:pt x="4736" y="4120"/>
                </a:lnTo>
                <a:lnTo>
                  <a:pt x="4736" y="4108"/>
                </a:lnTo>
                <a:close/>
                <a:moveTo>
                  <a:pt x="4796" y="4132"/>
                </a:moveTo>
                <a:lnTo>
                  <a:pt x="4802" y="4144"/>
                </a:lnTo>
                <a:lnTo>
                  <a:pt x="4766" y="4210"/>
                </a:lnTo>
                <a:lnTo>
                  <a:pt x="4742" y="4132"/>
                </a:lnTo>
                <a:lnTo>
                  <a:pt x="4796" y="4132"/>
                </a:lnTo>
                <a:close/>
                <a:moveTo>
                  <a:pt x="4808" y="4132"/>
                </a:moveTo>
                <a:lnTo>
                  <a:pt x="4808" y="4132"/>
                </a:lnTo>
                <a:lnTo>
                  <a:pt x="4808" y="4132"/>
                </a:lnTo>
                <a:lnTo>
                  <a:pt x="4808" y="4132"/>
                </a:lnTo>
                <a:close/>
                <a:moveTo>
                  <a:pt x="4802" y="4126"/>
                </a:moveTo>
                <a:lnTo>
                  <a:pt x="4796" y="4108"/>
                </a:lnTo>
                <a:lnTo>
                  <a:pt x="4820" y="4114"/>
                </a:lnTo>
                <a:lnTo>
                  <a:pt x="4808" y="4126"/>
                </a:lnTo>
                <a:lnTo>
                  <a:pt x="4802" y="4126"/>
                </a:lnTo>
                <a:close/>
                <a:moveTo>
                  <a:pt x="4826" y="4114"/>
                </a:moveTo>
                <a:lnTo>
                  <a:pt x="4838" y="4114"/>
                </a:lnTo>
                <a:lnTo>
                  <a:pt x="4844" y="4126"/>
                </a:lnTo>
                <a:lnTo>
                  <a:pt x="4820" y="4126"/>
                </a:lnTo>
                <a:lnTo>
                  <a:pt x="4826" y="4114"/>
                </a:lnTo>
                <a:close/>
                <a:moveTo>
                  <a:pt x="4850" y="4114"/>
                </a:moveTo>
                <a:lnTo>
                  <a:pt x="4886" y="4120"/>
                </a:lnTo>
                <a:lnTo>
                  <a:pt x="4892" y="4126"/>
                </a:lnTo>
                <a:lnTo>
                  <a:pt x="4856" y="4126"/>
                </a:lnTo>
                <a:lnTo>
                  <a:pt x="4850" y="4114"/>
                </a:lnTo>
                <a:close/>
                <a:moveTo>
                  <a:pt x="4898" y="4120"/>
                </a:moveTo>
                <a:lnTo>
                  <a:pt x="4898" y="4120"/>
                </a:lnTo>
                <a:lnTo>
                  <a:pt x="4910" y="4132"/>
                </a:lnTo>
                <a:lnTo>
                  <a:pt x="4904" y="4126"/>
                </a:lnTo>
                <a:lnTo>
                  <a:pt x="4898" y="4120"/>
                </a:lnTo>
                <a:close/>
                <a:moveTo>
                  <a:pt x="4916" y="4138"/>
                </a:moveTo>
                <a:lnTo>
                  <a:pt x="4934" y="4156"/>
                </a:lnTo>
                <a:lnTo>
                  <a:pt x="4928" y="4180"/>
                </a:lnTo>
                <a:lnTo>
                  <a:pt x="4928" y="4180"/>
                </a:lnTo>
                <a:lnTo>
                  <a:pt x="4910" y="4138"/>
                </a:lnTo>
                <a:lnTo>
                  <a:pt x="4916" y="4138"/>
                </a:lnTo>
                <a:close/>
                <a:moveTo>
                  <a:pt x="4952" y="4198"/>
                </a:moveTo>
                <a:lnTo>
                  <a:pt x="4946" y="4216"/>
                </a:lnTo>
                <a:lnTo>
                  <a:pt x="4928" y="4180"/>
                </a:lnTo>
                <a:lnTo>
                  <a:pt x="4952" y="4198"/>
                </a:lnTo>
                <a:close/>
                <a:moveTo>
                  <a:pt x="5012" y="4246"/>
                </a:moveTo>
                <a:lnTo>
                  <a:pt x="5012" y="4252"/>
                </a:lnTo>
                <a:lnTo>
                  <a:pt x="5012" y="4252"/>
                </a:lnTo>
                <a:lnTo>
                  <a:pt x="5012" y="4246"/>
                </a:lnTo>
                <a:close/>
                <a:moveTo>
                  <a:pt x="5024" y="4258"/>
                </a:moveTo>
                <a:lnTo>
                  <a:pt x="5030" y="4264"/>
                </a:lnTo>
                <a:lnTo>
                  <a:pt x="5036" y="4270"/>
                </a:lnTo>
                <a:lnTo>
                  <a:pt x="5036" y="4282"/>
                </a:lnTo>
                <a:lnTo>
                  <a:pt x="5018" y="4258"/>
                </a:lnTo>
                <a:lnTo>
                  <a:pt x="5024" y="4258"/>
                </a:lnTo>
                <a:close/>
                <a:moveTo>
                  <a:pt x="5078" y="4330"/>
                </a:moveTo>
                <a:lnTo>
                  <a:pt x="5072" y="4342"/>
                </a:lnTo>
                <a:lnTo>
                  <a:pt x="5054" y="4318"/>
                </a:lnTo>
                <a:lnTo>
                  <a:pt x="5078" y="4330"/>
                </a:lnTo>
                <a:close/>
                <a:moveTo>
                  <a:pt x="5114" y="4360"/>
                </a:moveTo>
                <a:lnTo>
                  <a:pt x="5132" y="4372"/>
                </a:lnTo>
                <a:lnTo>
                  <a:pt x="5132" y="4384"/>
                </a:lnTo>
                <a:lnTo>
                  <a:pt x="5132" y="4384"/>
                </a:lnTo>
                <a:lnTo>
                  <a:pt x="5114" y="4360"/>
                </a:lnTo>
                <a:close/>
                <a:moveTo>
                  <a:pt x="5210" y="4438"/>
                </a:moveTo>
                <a:lnTo>
                  <a:pt x="5210" y="4438"/>
                </a:lnTo>
                <a:lnTo>
                  <a:pt x="5210" y="4450"/>
                </a:lnTo>
                <a:lnTo>
                  <a:pt x="5192" y="4438"/>
                </a:lnTo>
                <a:lnTo>
                  <a:pt x="5210" y="4438"/>
                </a:lnTo>
                <a:close/>
                <a:moveTo>
                  <a:pt x="5216" y="4450"/>
                </a:moveTo>
                <a:lnTo>
                  <a:pt x="5228" y="4456"/>
                </a:lnTo>
                <a:lnTo>
                  <a:pt x="5216" y="4450"/>
                </a:lnTo>
                <a:lnTo>
                  <a:pt x="5216" y="4450"/>
                </a:lnTo>
                <a:close/>
                <a:moveTo>
                  <a:pt x="5252" y="4474"/>
                </a:moveTo>
                <a:lnTo>
                  <a:pt x="5258" y="4468"/>
                </a:lnTo>
                <a:lnTo>
                  <a:pt x="5276" y="4486"/>
                </a:lnTo>
                <a:lnTo>
                  <a:pt x="5252" y="4474"/>
                </a:lnTo>
                <a:lnTo>
                  <a:pt x="5252" y="4474"/>
                </a:lnTo>
                <a:close/>
                <a:moveTo>
                  <a:pt x="5282" y="4480"/>
                </a:moveTo>
                <a:lnTo>
                  <a:pt x="5306" y="4498"/>
                </a:lnTo>
                <a:lnTo>
                  <a:pt x="5300" y="4498"/>
                </a:lnTo>
                <a:lnTo>
                  <a:pt x="5282" y="4480"/>
                </a:lnTo>
                <a:close/>
                <a:moveTo>
                  <a:pt x="5360" y="4558"/>
                </a:moveTo>
                <a:lnTo>
                  <a:pt x="5360" y="4558"/>
                </a:lnTo>
                <a:lnTo>
                  <a:pt x="5360" y="4552"/>
                </a:lnTo>
                <a:lnTo>
                  <a:pt x="5360" y="4558"/>
                </a:lnTo>
                <a:close/>
                <a:moveTo>
                  <a:pt x="5372" y="4570"/>
                </a:moveTo>
                <a:lnTo>
                  <a:pt x="5384" y="4570"/>
                </a:lnTo>
                <a:lnTo>
                  <a:pt x="5396" y="4576"/>
                </a:lnTo>
                <a:lnTo>
                  <a:pt x="5402" y="4576"/>
                </a:lnTo>
                <a:lnTo>
                  <a:pt x="5396" y="4582"/>
                </a:lnTo>
                <a:lnTo>
                  <a:pt x="5372" y="4570"/>
                </a:lnTo>
                <a:close/>
                <a:moveTo>
                  <a:pt x="5408" y="4582"/>
                </a:moveTo>
                <a:lnTo>
                  <a:pt x="5420" y="4594"/>
                </a:lnTo>
                <a:lnTo>
                  <a:pt x="5402" y="4588"/>
                </a:lnTo>
                <a:lnTo>
                  <a:pt x="5408" y="4582"/>
                </a:lnTo>
                <a:close/>
                <a:moveTo>
                  <a:pt x="5456" y="4612"/>
                </a:moveTo>
                <a:lnTo>
                  <a:pt x="5468" y="4618"/>
                </a:lnTo>
                <a:lnTo>
                  <a:pt x="5468" y="4618"/>
                </a:lnTo>
                <a:lnTo>
                  <a:pt x="5456" y="4612"/>
                </a:lnTo>
                <a:lnTo>
                  <a:pt x="5456" y="4612"/>
                </a:lnTo>
                <a:close/>
                <a:moveTo>
                  <a:pt x="5480" y="4612"/>
                </a:moveTo>
                <a:lnTo>
                  <a:pt x="5480" y="4606"/>
                </a:lnTo>
                <a:lnTo>
                  <a:pt x="5492" y="4606"/>
                </a:lnTo>
                <a:lnTo>
                  <a:pt x="5492" y="4624"/>
                </a:lnTo>
                <a:lnTo>
                  <a:pt x="5486" y="4618"/>
                </a:lnTo>
                <a:lnTo>
                  <a:pt x="5480" y="4612"/>
                </a:lnTo>
                <a:close/>
                <a:moveTo>
                  <a:pt x="5654" y="4570"/>
                </a:moveTo>
                <a:lnTo>
                  <a:pt x="5779" y="4540"/>
                </a:lnTo>
                <a:lnTo>
                  <a:pt x="5779" y="4576"/>
                </a:lnTo>
                <a:lnTo>
                  <a:pt x="5648" y="4636"/>
                </a:lnTo>
                <a:lnTo>
                  <a:pt x="5654" y="4570"/>
                </a:lnTo>
                <a:close/>
                <a:moveTo>
                  <a:pt x="5785" y="4540"/>
                </a:moveTo>
                <a:lnTo>
                  <a:pt x="5905" y="4516"/>
                </a:lnTo>
                <a:lnTo>
                  <a:pt x="5905" y="4516"/>
                </a:lnTo>
                <a:lnTo>
                  <a:pt x="5791" y="4570"/>
                </a:lnTo>
                <a:lnTo>
                  <a:pt x="5785" y="4540"/>
                </a:lnTo>
                <a:close/>
                <a:moveTo>
                  <a:pt x="5947" y="4504"/>
                </a:moveTo>
                <a:lnTo>
                  <a:pt x="5959" y="4504"/>
                </a:lnTo>
                <a:lnTo>
                  <a:pt x="5959" y="4576"/>
                </a:lnTo>
                <a:lnTo>
                  <a:pt x="5923" y="4582"/>
                </a:lnTo>
                <a:lnTo>
                  <a:pt x="5917" y="4522"/>
                </a:lnTo>
                <a:lnTo>
                  <a:pt x="5947" y="4504"/>
                </a:lnTo>
                <a:close/>
                <a:moveTo>
                  <a:pt x="5923" y="4594"/>
                </a:moveTo>
                <a:lnTo>
                  <a:pt x="5959" y="4582"/>
                </a:lnTo>
                <a:lnTo>
                  <a:pt x="5959" y="4594"/>
                </a:lnTo>
                <a:lnTo>
                  <a:pt x="5923" y="4606"/>
                </a:lnTo>
                <a:lnTo>
                  <a:pt x="5923" y="4594"/>
                </a:lnTo>
                <a:close/>
                <a:moveTo>
                  <a:pt x="5971" y="4582"/>
                </a:moveTo>
                <a:lnTo>
                  <a:pt x="6037" y="4564"/>
                </a:lnTo>
                <a:lnTo>
                  <a:pt x="6037" y="4570"/>
                </a:lnTo>
                <a:lnTo>
                  <a:pt x="5971" y="4588"/>
                </a:lnTo>
                <a:lnTo>
                  <a:pt x="5971" y="4582"/>
                </a:lnTo>
                <a:close/>
                <a:moveTo>
                  <a:pt x="6049" y="4558"/>
                </a:moveTo>
                <a:lnTo>
                  <a:pt x="6079" y="4552"/>
                </a:lnTo>
                <a:lnTo>
                  <a:pt x="6079" y="4558"/>
                </a:lnTo>
                <a:lnTo>
                  <a:pt x="6049" y="4570"/>
                </a:lnTo>
                <a:lnTo>
                  <a:pt x="6049" y="4558"/>
                </a:lnTo>
                <a:close/>
                <a:moveTo>
                  <a:pt x="6091" y="4552"/>
                </a:moveTo>
                <a:lnTo>
                  <a:pt x="6091" y="4552"/>
                </a:lnTo>
                <a:lnTo>
                  <a:pt x="6121" y="4540"/>
                </a:lnTo>
                <a:lnTo>
                  <a:pt x="6103" y="4552"/>
                </a:lnTo>
                <a:lnTo>
                  <a:pt x="6091" y="4552"/>
                </a:lnTo>
                <a:close/>
                <a:moveTo>
                  <a:pt x="6151" y="4534"/>
                </a:moveTo>
                <a:lnTo>
                  <a:pt x="6199" y="4522"/>
                </a:lnTo>
                <a:lnTo>
                  <a:pt x="6199" y="4522"/>
                </a:lnTo>
                <a:lnTo>
                  <a:pt x="6145" y="4540"/>
                </a:lnTo>
                <a:lnTo>
                  <a:pt x="6151" y="4534"/>
                </a:lnTo>
                <a:close/>
                <a:moveTo>
                  <a:pt x="6205" y="4522"/>
                </a:moveTo>
                <a:lnTo>
                  <a:pt x="6217" y="4516"/>
                </a:lnTo>
                <a:lnTo>
                  <a:pt x="6205" y="4522"/>
                </a:lnTo>
                <a:lnTo>
                  <a:pt x="6205" y="4522"/>
                </a:lnTo>
                <a:close/>
                <a:moveTo>
                  <a:pt x="6409" y="4456"/>
                </a:moveTo>
                <a:lnTo>
                  <a:pt x="6397" y="4408"/>
                </a:lnTo>
                <a:lnTo>
                  <a:pt x="6481" y="4390"/>
                </a:lnTo>
                <a:lnTo>
                  <a:pt x="6499" y="4432"/>
                </a:lnTo>
                <a:lnTo>
                  <a:pt x="6499" y="4432"/>
                </a:lnTo>
                <a:lnTo>
                  <a:pt x="6421" y="4456"/>
                </a:lnTo>
                <a:lnTo>
                  <a:pt x="6409" y="4456"/>
                </a:lnTo>
                <a:close/>
                <a:moveTo>
                  <a:pt x="6583" y="4384"/>
                </a:moveTo>
                <a:lnTo>
                  <a:pt x="6607" y="4372"/>
                </a:lnTo>
                <a:lnTo>
                  <a:pt x="6637" y="4390"/>
                </a:lnTo>
                <a:lnTo>
                  <a:pt x="6595" y="4402"/>
                </a:lnTo>
                <a:lnTo>
                  <a:pt x="6583" y="4384"/>
                </a:lnTo>
                <a:close/>
                <a:moveTo>
                  <a:pt x="6613" y="4366"/>
                </a:moveTo>
                <a:lnTo>
                  <a:pt x="6631" y="4354"/>
                </a:lnTo>
                <a:lnTo>
                  <a:pt x="6649" y="4348"/>
                </a:lnTo>
                <a:lnTo>
                  <a:pt x="6667" y="4360"/>
                </a:lnTo>
                <a:lnTo>
                  <a:pt x="6679" y="4378"/>
                </a:lnTo>
                <a:lnTo>
                  <a:pt x="6649" y="4390"/>
                </a:lnTo>
                <a:lnTo>
                  <a:pt x="6613" y="4366"/>
                </a:lnTo>
                <a:close/>
                <a:moveTo>
                  <a:pt x="6679" y="4366"/>
                </a:moveTo>
                <a:lnTo>
                  <a:pt x="6697" y="4372"/>
                </a:lnTo>
                <a:lnTo>
                  <a:pt x="6691" y="4378"/>
                </a:lnTo>
                <a:lnTo>
                  <a:pt x="6679" y="4366"/>
                </a:lnTo>
                <a:close/>
                <a:moveTo>
                  <a:pt x="6709" y="4378"/>
                </a:moveTo>
                <a:lnTo>
                  <a:pt x="6715" y="4384"/>
                </a:lnTo>
                <a:lnTo>
                  <a:pt x="6697" y="4384"/>
                </a:lnTo>
                <a:lnTo>
                  <a:pt x="6691" y="4384"/>
                </a:lnTo>
                <a:lnTo>
                  <a:pt x="6709" y="4378"/>
                </a:lnTo>
                <a:close/>
                <a:moveTo>
                  <a:pt x="6715" y="4390"/>
                </a:moveTo>
                <a:lnTo>
                  <a:pt x="6703" y="4402"/>
                </a:lnTo>
                <a:lnTo>
                  <a:pt x="6697" y="4396"/>
                </a:lnTo>
                <a:lnTo>
                  <a:pt x="6715" y="4390"/>
                </a:lnTo>
                <a:close/>
                <a:moveTo>
                  <a:pt x="6763" y="4366"/>
                </a:moveTo>
                <a:lnTo>
                  <a:pt x="6769" y="4360"/>
                </a:lnTo>
                <a:lnTo>
                  <a:pt x="6769" y="4366"/>
                </a:lnTo>
                <a:lnTo>
                  <a:pt x="6751" y="4372"/>
                </a:lnTo>
                <a:lnTo>
                  <a:pt x="6763" y="4366"/>
                </a:lnTo>
                <a:close/>
                <a:moveTo>
                  <a:pt x="6781" y="4360"/>
                </a:moveTo>
                <a:lnTo>
                  <a:pt x="6781" y="4366"/>
                </a:lnTo>
                <a:lnTo>
                  <a:pt x="6781" y="4366"/>
                </a:lnTo>
                <a:lnTo>
                  <a:pt x="6781" y="4360"/>
                </a:lnTo>
                <a:close/>
                <a:moveTo>
                  <a:pt x="6787" y="4354"/>
                </a:moveTo>
                <a:lnTo>
                  <a:pt x="6793" y="4354"/>
                </a:lnTo>
                <a:lnTo>
                  <a:pt x="6799" y="4360"/>
                </a:lnTo>
                <a:lnTo>
                  <a:pt x="6799" y="4360"/>
                </a:lnTo>
                <a:lnTo>
                  <a:pt x="6787" y="4354"/>
                </a:lnTo>
                <a:close/>
                <a:moveTo>
                  <a:pt x="6817" y="4366"/>
                </a:moveTo>
                <a:lnTo>
                  <a:pt x="6859" y="4354"/>
                </a:lnTo>
                <a:lnTo>
                  <a:pt x="6865" y="4354"/>
                </a:lnTo>
                <a:lnTo>
                  <a:pt x="6871" y="4360"/>
                </a:lnTo>
                <a:lnTo>
                  <a:pt x="6829" y="4372"/>
                </a:lnTo>
                <a:lnTo>
                  <a:pt x="6817" y="4366"/>
                </a:lnTo>
                <a:close/>
                <a:moveTo>
                  <a:pt x="6841" y="4330"/>
                </a:moveTo>
                <a:lnTo>
                  <a:pt x="6823" y="4318"/>
                </a:lnTo>
                <a:lnTo>
                  <a:pt x="6823" y="4312"/>
                </a:lnTo>
                <a:lnTo>
                  <a:pt x="6829" y="4312"/>
                </a:lnTo>
                <a:lnTo>
                  <a:pt x="6847" y="4330"/>
                </a:lnTo>
                <a:lnTo>
                  <a:pt x="6841" y="4330"/>
                </a:lnTo>
                <a:close/>
                <a:moveTo>
                  <a:pt x="6841" y="4312"/>
                </a:moveTo>
                <a:lnTo>
                  <a:pt x="6847" y="4312"/>
                </a:lnTo>
                <a:lnTo>
                  <a:pt x="6883" y="4318"/>
                </a:lnTo>
                <a:lnTo>
                  <a:pt x="6853" y="4330"/>
                </a:lnTo>
                <a:lnTo>
                  <a:pt x="6841" y="4312"/>
                </a:lnTo>
                <a:close/>
                <a:moveTo>
                  <a:pt x="6912" y="4318"/>
                </a:moveTo>
                <a:lnTo>
                  <a:pt x="6930" y="4312"/>
                </a:lnTo>
                <a:lnTo>
                  <a:pt x="6924" y="4318"/>
                </a:lnTo>
                <a:lnTo>
                  <a:pt x="6912" y="4318"/>
                </a:lnTo>
                <a:close/>
                <a:moveTo>
                  <a:pt x="6972" y="4288"/>
                </a:moveTo>
                <a:lnTo>
                  <a:pt x="6972" y="4288"/>
                </a:lnTo>
                <a:lnTo>
                  <a:pt x="6984" y="4288"/>
                </a:lnTo>
                <a:lnTo>
                  <a:pt x="6966" y="4294"/>
                </a:lnTo>
                <a:lnTo>
                  <a:pt x="6972" y="4288"/>
                </a:lnTo>
                <a:close/>
                <a:moveTo>
                  <a:pt x="6942" y="4270"/>
                </a:moveTo>
                <a:lnTo>
                  <a:pt x="6948" y="4276"/>
                </a:lnTo>
                <a:lnTo>
                  <a:pt x="6942" y="4276"/>
                </a:lnTo>
                <a:lnTo>
                  <a:pt x="6924" y="4276"/>
                </a:lnTo>
                <a:lnTo>
                  <a:pt x="6942" y="4270"/>
                </a:lnTo>
                <a:lnTo>
                  <a:pt x="6942" y="4270"/>
                </a:lnTo>
                <a:close/>
                <a:moveTo>
                  <a:pt x="6811" y="4282"/>
                </a:moveTo>
                <a:lnTo>
                  <a:pt x="6811" y="4276"/>
                </a:lnTo>
                <a:lnTo>
                  <a:pt x="6817" y="4276"/>
                </a:lnTo>
                <a:lnTo>
                  <a:pt x="6817" y="4282"/>
                </a:lnTo>
                <a:lnTo>
                  <a:pt x="6811" y="4282"/>
                </a:lnTo>
                <a:close/>
                <a:moveTo>
                  <a:pt x="6655" y="4252"/>
                </a:moveTo>
                <a:lnTo>
                  <a:pt x="6655" y="4252"/>
                </a:lnTo>
                <a:lnTo>
                  <a:pt x="6655" y="4252"/>
                </a:lnTo>
                <a:lnTo>
                  <a:pt x="6655" y="4252"/>
                </a:lnTo>
                <a:close/>
                <a:moveTo>
                  <a:pt x="6487" y="4228"/>
                </a:moveTo>
                <a:lnTo>
                  <a:pt x="6481" y="4228"/>
                </a:lnTo>
                <a:lnTo>
                  <a:pt x="6493" y="4228"/>
                </a:lnTo>
                <a:lnTo>
                  <a:pt x="6487" y="4228"/>
                </a:lnTo>
                <a:close/>
                <a:moveTo>
                  <a:pt x="6193" y="4132"/>
                </a:moveTo>
                <a:lnTo>
                  <a:pt x="6181" y="4132"/>
                </a:lnTo>
                <a:lnTo>
                  <a:pt x="6163" y="4120"/>
                </a:lnTo>
                <a:lnTo>
                  <a:pt x="6175" y="4126"/>
                </a:lnTo>
                <a:lnTo>
                  <a:pt x="6193" y="4132"/>
                </a:lnTo>
                <a:close/>
                <a:moveTo>
                  <a:pt x="6091" y="4079"/>
                </a:moveTo>
                <a:lnTo>
                  <a:pt x="6037" y="4061"/>
                </a:lnTo>
                <a:lnTo>
                  <a:pt x="6031" y="4055"/>
                </a:lnTo>
                <a:lnTo>
                  <a:pt x="6037" y="4055"/>
                </a:lnTo>
                <a:lnTo>
                  <a:pt x="6085" y="4079"/>
                </a:lnTo>
                <a:lnTo>
                  <a:pt x="6091" y="4079"/>
                </a:lnTo>
                <a:close/>
                <a:moveTo>
                  <a:pt x="6031" y="4043"/>
                </a:moveTo>
                <a:lnTo>
                  <a:pt x="6031" y="4043"/>
                </a:lnTo>
                <a:lnTo>
                  <a:pt x="6037" y="4043"/>
                </a:lnTo>
                <a:lnTo>
                  <a:pt x="6031" y="4043"/>
                </a:lnTo>
                <a:close/>
                <a:moveTo>
                  <a:pt x="5935" y="3995"/>
                </a:moveTo>
                <a:lnTo>
                  <a:pt x="5851" y="3953"/>
                </a:lnTo>
                <a:lnTo>
                  <a:pt x="5851" y="3947"/>
                </a:lnTo>
                <a:lnTo>
                  <a:pt x="5887" y="3959"/>
                </a:lnTo>
                <a:lnTo>
                  <a:pt x="5929" y="3983"/>
                </a:lnTo>
                <a:lnTo>
                  <a:pt x="5935" y="3995"/>
                </a:lnTo>
                <a:close/>
                <a:moveTo>
                  <a:pt x="5851" y="3935"/>
                </a:moveTo>
                <a:lnTo>
                  <a:pt x="5851" y="3935"/>
                </a:lnTo>
                <a:lnTo>
                  <a:pt x="5857" y="3941"/>
                </a:lnTo>
                <a:lnTo>
                  <a:pt x="5851" y="3935"/>
                </a:lnTo>
                <a:close/>
                <a:moveTo>
                  <a:pt x="5839" y="3935"/>
                </a:moveTo>
                <a:lnTo>
                  <a:pt x="5773" y="3917"/>
                </a:lnTo>
                <a:lnTo>
                  <a:pt x="5767" y="3911"/>
                </a:lnTo>
                <a:lnTo>
                  <a:pt x="5767" y="3887"/>
                </a:lnTo>
                <a:lnTo>
                  <a:pt x="5839" y="3929"/>
                </a:lnTo>
                <a:lnTo>
                  <a:pt x="5839" y="3935"/>
                </a:lnTo>
                <a:close/>
                <a:moveTo>
                  <a:pt x="5755" y="3911"/>
                </a:moveTo>
                <a:lnTo>
                  <a:pt x="5677" y="3875"/>
                </a:lnTo>
                <a:lnTo>
                  <a:pt x="5683" y="3839"/>
                </a:lnTo>
                <a:lnTo>
                  <a:pt x="5755" y="3881"/>
                </a:lnTo>
                <a:lnTo>
                  <a:pt x="5755" y="3911"/>
                </a:lnTo>
                <a:close/>
                <a:moveTo>
                  <a:pt x="5516" y="3731"/>
                </a:moveTo>
                <a:lnTo>
                  <a:pt x="5522" y="3695"/>
                </a:lnTo>
                <a:lnTo>
                  <a:pt x="5594" y="3743"/>
                </a:lnTo>
                <a:lnTo>
                  <a:pt x="5588" y="3773"/>
                </a:lnTo>
                <a:lnTo>
                  <a:pt x="5516" y="3731"/>
                </a:lnTo>
                <a:close/>
                <a:moveTo>
                  <a:pt x="5504" y="3725"/>
                </a:moveTo>
                <a:lnTo>
                  <a:pt x="5426" y="3677"/>
                </a:lnTo>
                <a:lnTo>
                  <a:pt x="5438" y="3635"/>
                </a:lnTo>
                <a:lnTo>
                  <a:pt x="5516" y="3689"/>
                </a:lnTo>
                <a:lnTo>
                  <a:pt x="5504" y="3725"/>
                </a:lnTo>
                <a:close/>
                <a:moveTo>
                  <a:pt x="5462" y="3641"/>
                </a:moveTo>
                <a:lnTo>
                  <a:pt x="5516" y="3665"/>
                </a:lnTo>
                <a:lnTo>
                  <a:pt x="5516" y="3677"/>
                </a:lnTo>
                <a:lnTo>
                  <a:pt x="5462" y="3641"/>
                </a:lnTo>
                <a:close/>
                <a:moveTo>
                  <a:pt x="5426" y="3617"/>
                </a:moveTo>
                <a:lnTo>
                  <a:pt x="5354" y="3569"/>
                </a:lnTo>
                <a:lnTo>
                  <a:pt x="5372" y="3503"/>
                </a:lnTo>
                <a:lnTo>
                  <a:pt x="5450" y="3545"/>
                </a:lnTo>
                <a:lnTo>
                  <a:pt x="5432" y="3617"/>
                </a:lnTo>
                <a:lnTo>
                  <a:pt x="5426" y="3617"/>
                </a:lnTo>
                <a:close/>
                <a:moveTo>
                  <a:pt x="5342" y="3563"/>
                </a:moveTo>
                <a:lnTo>
                  <a:pt x="5336" y="3557"/>
                </a:lnTo>
                <a:lnTo>
                  <a:pt x="5324" y="3479"/>
                </a:lnTo>
                <a:lnTo>
                  <a:pt x="5366" y="3503"/>
                </a:lnTo>
                <a:lnTo>
                  <a:pt x="5342" y="3563"/>
                </a:lnTo>
                <a:close/>
                <a:moveTo>
                  <a:pt x="5324" y="3545"/>
                </a:moveTo>
                <a:lnTo>
                  <a:pt x="5306" y="3533"/>
                </a:lnTo>
                <a:lnTo>
                  <a:pt x="5300" y="3467"/>
                </a:lnTo>
                <a:lnTo>
                  <a:pt x="5312" y="3473"/>
                </a:lnTo>
                <a:lnTo>
                  <a:pt x="5324" y="3545"/>
                </a:lnTo>
                <a:close/>
                <a:moveTo>
                  <a:pt x="5300" y="3455"/>
                </a:moveTo>
                <a:lnTo>
                  <a:pt x="5300" y="3437"/>
                </a:lnTo>
                <a:lnTo>
                  <a:pt x="5306" y="3413"/>
                </a:lnTo>
                <a:lnTo>
                  <a:pt x="5312" y="3461"/>
                </a:lnTo>
                <a:lnTo>
                  <a:pt x="5300" y="3455"/>
                </a:lnTo>
                <a:close/>
                <a:moveTo>
                  <a:pt x="5294" y="3413"/>
                </a:moveTo>
                <a:lnTo>
                  <a:pt x="5294" y="3353"/>
                </a:lnTo>
                <a:lnTo>
                  <a:pt x="5300" y="3359"/>
                </a:lnTo>
                <a:lnTo>
                  <a:pt x="5306" y="3401"/>
                </a:lnTo>
                <a:lnTo>
                  <a:pt x="5294" y="3413"/>
                </a:lnTo>
                <a:close/>
                <a:moveTo>
                  <a:pt x="5306" y="3365"/>
                </a:moveTo>
                <a:lnTo>
                  <a:pt x="5318" y="3371"/>
                </a:lnTo>
                <a:lnTo>
                  <a:pt x="5312" y="3383"/>
                </a:lnTo>
                <a:lnTo>
                  <a:pt x="5306" y="3365"/>
                </a:lnTo>
                <a:close/>
                <a:moveTo>
                  <a:pt x="5306" y="3353"/>
                </a:moveTo>
                <a:lnTo>
                  <a:pt x="5288" y="3239"/>
                </a:lnTo>
                <a:lnTo>
                  <a:pt x="5354" y="3281"/>
                </a:lnTo>
                <a:lnTo>
                  <a:pt x="5318" y="3359"/>
                </a:lnTo>
                <a:lnTo>
                  <a:pt x="5306" y="3353"/>
                </a:lnTo>
                <a:close/>
                <a:moveTo>
                  <a:pt x="5294" y="3227"/>
                </a:moveTo>
                <a:lnTo>
                  <a:pt x="5324" y="3167"/>
                </a:lnTo>
                <a:lnTo>
                  <a:pt x="5390" y="3203"/>
                </a:lnTo>
                <a:lnTo>
                  <a:pt x="5360" y="3275"/>
                </a:lnTo>
                <a:lnTo>
                  <a:pt x="5294" y="3227"/>
                </a:lnTo>
                <a:close/>
                <a:moveTo>
                  <a:pt x="5330" y="3161"/>
                </a:moveTo>
                <a:lnTo>
                  <a:pt x="5372" y="3083"/>
                </a:lnTo>
                <a:lnTo>
                  <a:pt x="5426" y="3119"/>
                </a:lnTo>
                <a:lnTo>
                  <a:pt x="5390" y="3197"/>
                </a:lnTo>
                <a:lnTo>
                  <a:pt x="5330" y="3161"/>
                </a:lnTo>
                <a:close/>
                <a:moveTo>
                  <a:pt x="5324" y="3155"/>
                </a:moveTo>
                <a:lnTo>
                  <a:pt x="5276" y="3131"/>
                </a:lnTo>
                <a:lnTo>
                  <a:pt x="5276" y="3077"/>
                </a:lnTo>
                <a:lnTo>
                  <a:pt x="5300" y="3035"/>
                </a:lnTo>
                <a:lnTo>
                  <a:pt x="5360" y="3077"/>
                </a:lnTo>
                <a:lnTo>
                  <a:pt x="5324" y="3155"/>
                </a:lnTo>
                <a:close/>
                <a:moveTo>
                  <a:pt x="5276" y="3059"/>
                </a:moveTo>
                <a:lnTo>
                  <a:pt x="5270" y="3023"/>
                </a:lnTo>
                <a:lnTo>
                  <a:pt x="5288" y="3035"/>
                </a:lnTo>
                <a:lnTo>
                  <a:pt x="5276" y="3059"/>
                </a:lnTo>
                <a:close/>
                <a:moveTo>
                  <a:pt x="5270" y="3011"/>
                </a:moveTo>
                <a:lnTo>
                  <a:pt x="5270" y="2981"/>
                </a:lnTo>
                <a:lnTo>
                  <a:pt x="5270" y="2957"/>
                </a:lnTo>
                <a:lnTo>
                  <a:pt x="5294" y="2927"/>
                </a:lnTo>
                <a:lnTo>
                  <a:pt x="5342" y="2957"/>
                </a:lnTo>
                <a:lnTo>
                  <a:pt x="5294" y="3023"/>
                </a:lnTo>
                <a:lnTo>
                  <a:pt x="5270" y="3011"/>
                </a:lnTo>
                <a:close/>
                <a:moveTo>
                  <a:pt x="5300" y="2915"/>
                </a:moveTo>
                <a:lnTo>
                  <a:pt x="5360" y="2855"/>
                </a:lnTo>
                <a:lnTo>
                  <a:pt x="5390" y="2873"/>
                </a:lnTo>
                <a:lnTo>
                  <a:pt x="5342" y="2951"/>
                </a:lnTo>
                <a:lnTo>
                  <a:pt x="5300" y="2915"/>
                </a:lnTo>
                <a:close/>
                <a:moveTo>
                  <a:pt x="5366" y="2843"/>
                </a:moveTo>
                <a:lnTo>
                  <a:pt x="5420" y="2789"/>
                </a:lnTo>
                <a:lnTo>
                  <a:pt x="5438" y="2801"/>
                </a:lnTo>
                <a:lnTo>
                  <a:pt x="5396" y="2867"/>
                </a:lnTo>
                <a:lnTo>
                  <a:pt x="5366" y="2843"/>
                </a:lnTo>
                <a:close/>
                <a:moveTo>
                  <a:pt x="5360" y="2843"/>
                </a:moveTo>
                <a:lnTo>
                  <a:pt x="5336" y="2819"/>
                </a:lnTo>
                <a:lnTo>
                  <a:pt x="5390" y="2753"/>
                </a:lnTo>
                <a:lnTo>
                  <a:pt x="5414" y="2783"/>
                </a:lnTo>
                <a:lnTo>
                  <a:pt x="5360" y="2843"/>
                </a:lnTo>
                <a:close/>
                <a:moveTo>
                  <a:pt x="5390" y="2747"/>
                </a:moveTo>
                <a:lnTo>
                  <a:pt x="5438" y="2681"/>
                </a:lnTo>
                <a:lnTo>
                  <a:pt x="5468" y="2723"/>
                </a:lnTo>
                <a:lnTo>
                  <a:pt x="5420" y="2777"/>
                </a:lnTo>
                <a:lnTo>
                  <a:pt x="5390" y="2747"/>
                </a:lnTo>
                <a:close/>
                <a:moveTo>
                  <a:pt x="5456" y="2555"/>
                </a:moveTo>
                <a:lnTo>
                  <a:pt x="5456" y="2555"/>
                </a:lnTo>
                <a:lnTo>
                  <a:pt x="5516" y="2513"/>
                </a:lnTo>
                <a:lnTo>
                  <a:pt x="5534" y="2543"/>
                </a:lnTo>
                <a:lnTo>
                  <a:pt x="5486" y="2603"/>
                </a:lnTo>
                <a:lnTo>
                  <a:pt x="5456" y="2555"/>
                </a:lnTo>
                <a:close/>
                <a:moveTo>
                  <a:pt x="5492" y="2519"/>
                </a:moveTo>
                <a:lnTo>
                  <a:pt x="5504" y="2501"/>
                </a:lnTo>
                <a:lnTo>
                  <a:pt x="5510" y="2501"/>
                </a:lnTo>
                <a:lnTo>
                  <a:pt x="5492" y="2519"/>
                </a:lnTo>
                <a:close/>
                <a:moveTo>
                  <a:pt x="5510" y="2495"/>
                </a:moveTo>
                <a:lnTo>
                  <a:pt x="5552" y="2441"/>
                </a:lnTo>
                <a:lnTo>
                  <a:pt x="5564" y="2459"/>
                </a:lnTo>
                <a:lnTo>
                  <a:pt x="5516" y="2495"/>
                </a:lnTo>
                <a:lnTo>
                  <a:pt x="5510" y="2495"/>
                </a:lnTo>
                <a:close/>
                <a:moveTo>
                  <a:pt x="5558" y="2435"/>
                </a:moveTo>
                <a:lnTo>
                  <a:pt x="5606" y="2381"/>
                </a:lnTo>
                <a:lnTo>
                  <a:pt x="5624" y="2411"/>
                </a:lnTo>
                <a:lnTo>
                  <a:pt x="5570" y="2453"/>
                </a:lnTo>
                <a:lnTo>
                  <a:pt x="5558" y="2435"/>
                </a:lnTo>
                <a:close/>
                <a:moveTo>
                  <a:pt x="5558" y="2429"/>
                </a:moveTo>
                <a:lnTo>
                  <a:pt x="5546" y="2405"/>
                </a:lnTo>
                <a:lnTo>
                  <a:pt x="5600" y="2369"/>
                </a:lnTo>
                <a:lnTo>
                  <a:pt x="5606" y="2369"/>
                </a:lnTo>
                <a:lnTo>
                  <a:pt x="5558" y="2429"/>
                </a:lnTo>
                <a:close/>
                <a:moveTo>
                  <a:pt x="5612" y="2363"/>
                </a:moveTo>
                <a:lnTo>
                  <a:pt x="5612" y="2357"/>
                </a:lnTo>
                <a:lnTo>
                  <a:pt x="5612" y="2363"/>
                </a:lnTo>
                <a:lnTo>
                  <a:pt x="5612" y="2363"/>
                </a:lnTo>
                <a:close/>
                <a:moveTo>
                  <a:pt x="5606" y="2357"/>
                </a:moveTo>
                <a:lnTo>
                  <a:pt x="5594" y="2321"/>
                </a:lnTo>
                <a:lnTo>
                  <a:pt x="5618" y="2291"/>
                </a:lnTo>
                <a:lnTo>
                  <a:pt x="5630" y="2339"/>
                </a:lnTo>
                <a:lnTo>
                  <a:pt x="5606" y="2357"/>
                </a:lnTo>
                <a:close/>
                <a:moveTo>
                  <a:pt x="5588" y="2315"/>
                </a:moveTo>
                <a:lnTo>
                  <a:pt x="5582" y="2303"/>
                </a:lnTo>
                <a:lnTo>
                  <a:pt x="5618" y="2279"/>
                </a:lnTo>
                <a:lnTo>
                  <a:pt x="5618" y="2279"/>
                </a:lnTo>
                <a:lnTo>
                  <a:pt x="5588" y="2315"/>
                </a:lnTo>
                <a:close/>
                <a:moveTo>
                  <a:pt x="5624" y="2267"/>
                </a:moveTo>
                <a:lnTo>
                  <a:pt x="5618" y="2219"/>
                </a:lnTo>
                <a:lnTo>
                  <a:pt x="5624" y="2213"/>
                </a:lnTo>
                <a:lnTo>
                  <a:pt x="5636" y="2255"/>
                </a:lnTo>
                <a:lnTo>
                  <a:pt x="5624" y="2267"/>
                </a:lnTo>
                <a:close/>
                <a:moveTo>
                  <a:pt x="5659" y="2177"/>
                </a:moveTo>
                <a:lnTo>
                  <a:pt x="5683" y="2159"/>
                </a:lnTo>
                <a:lnTo>
                  <a:pt x="5683" y="2171"/>
                </a:lnTo>
                <a:lnTo>
                  <a:pt x="5659" y="2183"/>
                </a:lnTo>
                <a:lnTo>
                  <a:pt x="5659" y="2177"/>
                </a:lnTo>
                <a:close/>
                <a:moveTo>
                  <a:pt x="5683" y="2177"/>
                </a:moveTo>
                <a:lnTo>
                  <a:pt x="5695" y="2207"/>
                </a:lnTo>
                <a:lnTo>
                  <a:pt x="5665" y="2231"/>
                </a:lnTo>
                <a:lnTo>
                  <a:pt x="5659" y="2189"/>
                </a:lnTo>
                <a:lnTo>
                  <a:pt x="5683" y="2177"/>
                </a:lnTo>
                <a:close/>
                <a:moveTo>
                  <a:pt x="5695" y="2177"/>
                </a:moveTo>
                <a:lnTo>
                  <a:pt x="5695" y="2171"/>
                </a:lnTo>
                <a:lnTo>
                  <a:pt x="5701" y="2189"/>
                </a:lnTo>
                <a:lnTo>
                  <a:pt x="5695" y="2177"/>
                </a:lnTo>
                <a:close/>
                <a:moveTo>
                  <a:pt x="5689" y="2165"/>
                </a:moveTo>
                <a:lnTo>
                  <a:pt x="5689" y="2153"/>
                </a:lnTo>
                <a:lnTo>
                  <a:pt x="5695" y="2147"/>
                </a:lnTo>
                <a:lnTo>
                  <a:pt x="5695" y="2165"/>
                </a:lnTo>
                <a:lnTo>
                  <a:pt x="5689" y="2165"/>
                </a:lnTo>
                <a:close/>
                <a:moveTo>
                  <a:pt x="5683" y="2147"/>
                </a:moveTo>
                <a:lnTo>
                  <a:pt x="5677" y="2111"/>
                </a:lnTo>
                <a:lnTo>
                  <a:pt x="5695" y="2099"/>
                </a:lnTo>
                <a:lnTo>
                  <a:pt x="5695" y="2135"/>
                </a:lnTo>
                <a:lnTo>
                  <a:pt x="5683" y="2147"/>
                </a:lnTo>
                <a:close/>
                <a:moveTo>
                  <a:pt x="5701" y="2099"/>
                </a:moveTo>
                <a:lnTo>
                  <a:pt x="5737" y="2087"/>
                </a:lnTo>
                <a:lnTo>
                  <a:pt x="5737" y="2099"/>
                </a:lnTo>
                <a:lnTo>
                  <a:pt x="5707" y="2129"/>
                </a:lnTo>
                <a:lnTo>
                  <a:pt x="5701" y="2099"/>
                </a:lnTo>
                <a:close/>
                <a:moveTo>
                  <a:pt x="5749" y="2081"/>
                </a:moveTo>
                <a:lnTo>
                  <a:pt x="5767" y="2069"/>
                </a:lnTo>
                <a:lnTo>
                  <a:pt x="5749" y="2087"/>
                </a:lnTo>
                <a:lnTo>
                  <a:pt x="5749" y="2081"/>
                </a:lnTo>
                <a:close/>
                <a:moveTo>
                  <a:pt x="5749" y="2069"/>
                </a:moveTo>
                <a:lnTo>
                  <a:pt x="5755" y="2015"/>
                </a:lnTo>
                <a:lnTo>
                  <a:pt x="5791" y="2003"/>
                </a:lnTo>
                <a:lnTo>
                  <a:pt x="5785" y="2057"/>
                </a:lnTo>
                <a:lnTo>
                  <a:pt x="5749" y="2069"/>
                </a:lnTo>
                <a:close/>
                <a:moveTo>
                  <a:pt x="5791" y="1997"/>
                </a:moveTo>
                <a:lnTo>
                  <a:pt x="5755" y="2009"/>
                </a:lnTo>
                <a:lnTo>
                  <a:pt x="5755" y="1943"/>
                </a:lnTo>
                <a:lnTo>
                  <a:pt x="5785" y="1937"/>
                </a:lnTo>
                <a:lnTo>
                  <a:pt x="5791" y="1973"/>
                </a:lnTo>
                <a:lnTo>
                  <a:pt x="5791" y="1997"/>
                </a:lnTo>
                <a:close/>
                <a:moveTo>
                  <a:pt x="5797" y="1931"/>
                </a:moveTo>
                <a:lnTo>
                  <a:pt x="5797" y="1931"/>
                </a:lnTo>
                <a:lnTo>
                  <a:pt x="5797" y="1937"/>
                </a:lnTo>
                <a:lnTo>
                  <a:pt x="5797" y="1931"/>
                </a:lnTo>
                <a:close/>
                <a:moveTo>
                  <a:pt x="5797" y="1925"/>
                </a:moveTo>
                <a:lnTo>
                  <a:pt x="5785" y="1865"/>
                </a:lnTo>
                <a:lnTo>
                  <a:pt x="5803" y="1859"/>
                </a:lnTo>
                <a:lnTo>
                  <a:pt x="5797" y="1925"/>
                </a:lnTo>
                <a:lnTo>
                  <a:pt x="5797" y="1925"/>
                </a:lnTo>
                <a:close/>
                <a:moveTo>
                  <a:pt x="5785" y="1853"/>
                </a:moveTo>
                <a:lnTo>
                  <a:pt x="5779" y="1787"/>
                </a:lnTo>
                <a:lnTo>
                  <a:pt x="5815" y="1787"/>
                </a:lnTo>
                <a:lnTo>
                  <a:pt x="5803" y="1853"/>
                </a:lnTo>
                <a:lnTo>
                  <a:pt x="5785" y="1853"/>
                </a:lnTo>
                <a:close/>
                <a:moveTo>
                  <a:pt x="5821" y="1787"/>
                </a:moveTo>
                <a:lnTo>
                  <a:pt x="5857" y="1781"/>
                </a:lnTo>
                <a:lnTo>
                  <a:pt x="5857" y="1841"/>
                </a:lnTo>
                <a:lnTo>
                  <a:pt x="5815" y="1847"/>
                </a:lnTo>
                <a:lnTo>
                  <a:pt x="5821" y="1787"/>
                </a:lnTo>
                <a:close/>
                <a:moveTo>
                  <a:pt x="5821" y="1775"/>
                </a:moveTo>
                <a:lnTo>
                  <a:pt x="5827" y="1733"/>
                </a:lnTo>
                <a:lnTo>
                  <a:pt x="5851" y="1715"/>
                </a:lnTo>
                <a:lnTo>
                  <a:pt x="5851" y="1709"/>
                </a:lnTo>
                <a:lnTo>
                  <a:pt x="5857" y="1775"/>
                </a:lnTo>
                <a:lnTo>
                  <a:pt x="5821" y="1775"/>
                </a:lnTo>
                <a:close/>
                <a:moveTo>
                  <a:pt x="5893" y="1679"/>
                </a:moveTo>
                <a:lnTo>
                  <a:pt x="5893" y="1691"/>
                </a:lnTo>
                <a:lnTo>
                  <a:pt x="5875" y="1691"/>
                </a:lnTo>
                <a:lnTo>
                  <a:pt x="5893" y="1679"/>
                </a:lnTo>
                <a:close/>
                <a:moveTo>
                  <a:pt x="5911" y="1649"/>
                </a:moveTo>
                <a:lnTo>
                  <a:pt x="5911" y="1637"/>
                </a:lnTo>
                <a:lnTo>
                  <a:pt x="5923" y="1625"/>
                </a:lnTo>
                <a:lnTo>
                  <a:pt x="5929" y="1625"/>
                </a:lnTo>
                <a:lnTo>
                  <a:pt x="5911" y="1649"/>
                </a:lnTo>
                <a:close/>
                <a:moveTo>
                  <a:pt x="5947" y="1625"/>
                </a:moveTo>
                <a:lnTo>
                  <a:pt x="5947" y="1625"/>
                </a:lnTo>
                <a:lnTo>
                  <a:pt x="5935" y="1637"/>
                </a:lnTo>
                <a:lnTo>
                  <a:pt x="5947" y="1625"/>
                </a:lnTo>
                <a:close/>
                <a:moveTo>
                  <a:pt x="5935" y="1619"/>
                </a:moveTo>
                <a:lnTo>
                  <a:pt x="5947" y="1601"/>
                </a:lnTo>
                <a:lnTo>
                  <a:pt x="5953" y="1601"/>
                </a:lnTo>
                <a:lnTo>
                  <a:pt x="5941" y="1619"/>
                </a:lnTo>
                <a:lnTo>
                  <a:pt x="5935" y="1619"/>
                </a:lnTo>
                <a:close/>
                <a:moveTo>
                  <a:pt x="5995" y="1554"/>
                </a:moveTo>
                <a:lnTo>
                  <a:pt x="5995" y="1548"/>
                </a:lnTo>
                <a:lnTo>
                  <a:pt x="6013" y="1548"/>
                </a:lnTo>
                <a:lnTo>
                  <a:pt x="5989" y="1578"/>
                </a:lnTo>
                <a:lnTo>
                  <a:pt x="5995" y="1554"/>
                </a:lnTo>
                <a:close/>
                <a:moveTo>
                  <a:pt x="6007" y="1542"/>
                </a:moveTo>
                <a:lnTo>
                  <a:pt x="6019" y="1530"/>
                </a:lnTo>
                <a:lnTo>
                  <a:pt x="6037" y="1530"/>
                </a:lnTo>
                <a:lnTo>
                  <a:pt x="6025" y="1542"/>
                </a:lnTo>
                <a:lnTo>
                  <a:pt x="6007" y="1542"/>
                </a:lnTo>
                <a:close/>
                <a:moveTo>
                  <a:pt x="6049" y="1530"/>
                </a:moveTo>
                <a:lnTo>
                  <a:pt x="6055" y="1530"/>
                </a:lnTo>
                <a:lnTo>
                  <a:pt x="6049" y="1548"/>
                </a:lnTo>
                <a:lnTo>
                  <a:pt x="6049" y="1548"/>
                </a:lnTo>
                <a:lnTo>
                  <a:pt x="6031" y="1542"/>
                </a:lnTo>
                <a:lnTo>
                  <a:pt x="6049" y="1530"/>
                </a:lnTo>
                <a:close/>
                <a:moveTo>
                  <a:pt x="6061" y="1536"/>
                </a:moveTo>
                <a:lnTo>
                  <a:pt x="6061" y="1536"/>
                </a:lnTo>
                <a:lnTo>
                  <a:pt x="6061" y="1536"/>
                </a:lnTo>
                <a:lnTo>
                  <a:pt x="6061" y="1536"/>
                </a:lnTo>
                <a:close/>
                <a:moveTo>
                  <a:pt x="6067" y="1524"/>
                </a:moveTo>
                <a:lnTo>
                  <a:pt x="6067" y="1512"/>
                </a:lnTo>
                <a:lnTo>
                  <a:pt x="6097" y="1488"/>
                </a:lnTo>
                <a:lnTo>
                  <a:pt x="6115" y="1488"/>
                </a:lnTo>
                <a:lnTo>
                  <a:pt x="6073" y="1524"/>
                </a:lnTo>
                <a:lnTo>
                  <a:pt x="6067" y="1524"/>
                </a:lnTo>
                <a:close/>
                <a:moveTo>
                  <a:pt x="6157" y="1452"/>
                </a:moveTo>
                <a:lnTo>
                  <a:pt x="6175" y="1410"/>
                </a:lnTo>
                <a:lnTo>
                  <a:pt x="6205" y="1386"/>
                </a:lnTo>
                <a:lnTo>
                  <a:pt x="6235" y="1398"/>
                </a:lnTo>
                <a:lnTo>
                  <a:pt x="6163" y="1452"/>
                </a:lnTo>
                <a:lnTo>
                  <a:pt x="6157" y="1452"/>
                </a:lnTo>
                <a:close/>
                <a:moveTo>
                  <a:pt x="6187" y="1392"/>
                </a:moveTo>
                <a:lnTo>
                  <a:pt x="6193" y="1380"/>
                </a:lnTo>
                <a:lnTo>
                  <a:pt x="6193" y="1386"/>
                </a:lnTo>
                <a:lnTo>
                  <a:pt x="6187" y="1392"/>
                </a:lnTo>
                <a:close/>
                <a:moveTo>
                  <a:pt x="6193" y="1374"/>
                </a:moveTo>
                <a:lnTo>
                  <a:pt x="6223" y="1308"/>
                </a:lnTo>
                <a:lnTo>
                  <a:pt x="6235" y="1296"/>
                </a:lnTo>
                <a:lnTo>
                  <a:pt x="6271" y="1314"/>
                </a:lnTo>
                <a:lnTo>
                  <a:pt x="6205" y="1374"/>
                </a:lnTo>
                <a:lnTo>
                  <a:pt x="6193" y="1374"/>
                </a:lnTo>
                <a:close/>
                <a:moveTo>
                  <a:pt x="6265" y="1206"/>
                </a:moveTo>
                <a:lnTo>
                  <a:pt x="6295" y="1218"/>
                </a:lnTo>
                <a:lnTo>
                  <a:pt x="6235" y="1284"/>
                </a:lnTo>
                <a:lnTo>
                  <a:pt x="6265" y="1206"/>
                </a:lnTo>
                <a:close/>
                <a:moveTo>
                  <a:pt x="6271" y="1194"/>
                </a:moveTo>
                <a:lnTo>
                  <a:pt x="6313" y="1104"/>
                </a:lnTo>
                <a:lnTo>
                  <a:pt x="6367" y="1134"/>
                </a:lnTo>
                <a:lnTo>
                  <a:pt x="6301" y="1212"/>
                </a:lnTo>
                <a:lnTo>
                  <a:pt x="6271" y="1194"/>
                </a:lnTo>
                <a:close/>
                <a:moveTo>
                  <a:pt x="6355" y="1002"/>
                </a:moveTo>
                <a:lnTo>
                  <a:pt x="6373" y="1014"/>
                </a:lnTo>
                <a:lnTo>
                  <a:pt x="6325" y="1068"/>
                </a:lnTo>
                <a:lnTo>
                  <a:pt x="6355" y="1002"/>
                </a:lnTo>
                <a:close/>
                <a:moveTo>
                  <a:pt x="6361" y="996"/>
                </a:moveTo>
                <a:lnTo>
                  <a:pt x="6409" y="888"/>
                </a:lnTo>
                <a:lnTo>
                  <a:pt x="6451" y="918"/>
                </a:lnTo>
                <a:lnTo>
                  <a:pt x="6379" y="1008"/>
                </a:lnTo>
                <a:lnTo>
                  <a:pt x="6361" y="996"/>
                </a:lnTo>
                <a:close/>
                <a:moveTo>
                  <a:pt x="6349" y="990"/>
                </a:moveTo>
                <a:lnTo>
                  <a:pt x="6307" y="960"/>
                </a:lnTo>
                <a:lnTo>
                  <a:pt x="6373" y="858"/>
                </a:lnTo>
                <a:lnTo>
                  <a:pt x="6397" y="882"/>
                </a:lnTo>
                <a:lnTo>
                  <a:pt x="6349" y="990"/>
                </a:lnTo>
                <a:close/>
                <a:moveTo>
                  <a:pt x="6379" y="852"/>
                </a:moveTo>
                <a:lnTo>
                  <a:pt x="6379" y="852"/>
                </a:lnTo>
                <a:lnTo>
                  <a:pt x="6421" y="834"/>
                </a:lnTo>
                <a:lnTo>
                  <a:pt x="6403" y="870"/>
                </a:lnTo>
                <a:lnTo>
                  <a:pt x="6379" y="852"/>
                </a:lnTo>
                <a:close/>
                <a:moveTo>
                  <a:pt x="6367" y="858"/>
                </a:moveTo>
                <a:lnTo>
                  <a:pt x="6301" y="954"/>
                </a:lnTo>
                <a:lnTo>
                  <a:pt x="6271" y="936"/>
                </a:lnTo>
                <a:lnTo>
                  <a:pt x="6289" y="888"/>
                </a:lnTo>
                <a:lnTo>
                  <a:pt x="6307" y="876"/>
                </a:lnTo>
                <a:lnTo>
                  <a:pt x="6367" y="858"/>
                </a:lnTo>
                <a:close/>
                <a:moveTo>
                  <a:pt x="6109" y="990"/>
                </a:moveTo>
                <a:lnTo>
                  <a:pt x="6133" y="1002"/>
                </a:lnTo>
                <a:lnTo>
                  <a:pt x="6109" y="1080"/>
                </a:lnTo>
                <a:lnTo>
                  <a:pt x="6091" y="1110"/>
                </a:lnTo>
                <a:lnTo>
                  <a:pt x="6019" y="1080"/>
                </a:lnTo>
                <a:lnTo>
                  <a:pt x="6019" y="1062"/>
                </a:lnTo>
                <a:lnTo>
                  <a:pt x="6031" y="1044"/>
                </a:lnTo>
                <a:lnTo>
                  <a:pt x="6097" y="996"/>
                </a:lnTo>
                <a:lnTo>
                  <a:pt x="6109" y="990"/>
                </a:lnTo>
                <a:close/>
                <a:moveTo>
                  <a:pt x="5989" y="1074"/>
                </a:moveTo>
                <a:lnTo>
                  <a:pt x="6001" y="1080"/>
                </a:lnTo>
                <a:lnTo>
                  <a:pt x="5953" y="1182"/>
                </a:lnTo>
                <a:lnTo>
                  <a:pt x="5893" y="1158"/>
                </a:lnTo>
                <a:lnTo>
                  <a:pt x="5893" y="1140"/>
                </a:lnTo>
                <a:lnTo>
                  <a:pt x="5971" y="1080"/>
                </a:lnTo>
                <a:lnTo>
                  <a:pt x="5989" y="1074"/>
                </a:lnTo>
                <a:close/>
                <a:moveTo>
                  <a:pt x="5887" y="1152"/>
                </a:moveTo>
                <a:lnTo>
                  <a:pt x="5887" y="1152"/>
                </a:lnTo>
                <a:lnTo>
                  <a:pt x="5881" y="1152"/>
                </a:lnTo>
                <a:lnTo>
                  <a:pt x="5887" y="1152"/>
                </a:lnTo>
                <a:close/>
                <a:moveTo>
                  <a:pt x="5881" y="1164"/>
                </a:moveTo>
                <a:lnTo>
                  <a:pt x="5869" y="1278"/>
                </a:lnTo>
                <a:lnTo>
                  <a:pt x="5845" y="1272"/>
                </a:lnTo>
                <a:lnTo>
                  <a:pt x="5845" y="1236"/>
                </a:lnTo>
                <a:lnTo>
                  <a:pt x="5875" y="1158"/>
                </a:lnTo>
                <a:lnTo>
                  <a:pt x="5881" y="1164"/>
                </a:lnTo>
                <a:close/>
                <a:moveTo>
                  <a:pt x="5839" y="1266"/>
                </a:moveTo>
                <a:lnTo>
                  <a:pt x="5833" y="1266"/>
                </a:lnTo>
                <a:lnTo>
                  <a:pt x="5833" y="1254"/>
                </a:lnTo>
                <a:lnTo>
                  <a:pt x="5839" y="1266"/>
                </a:lnTo>
                <a:close/>
                <a:moveTo>
                  <a:pt x="5821" y="1266"/>
                </a:moveTo>
                <a:lnTo>
                  <a:pt x="5785" y="1254"/>
                </a:lnTo>
                <a:lnTo>
                  <a:pt x="5785" y="1236"/>
                </a:lnTo>
                <a:lnTo>
                  <a:pt x="5833" y="1194"/>
                </a:lnTo>
                <a:lnTo>
                  <a:pt x="5833" y="1236"/>
                </a:lnTo>
                <a:lnTo>
                  <a:pt x="5821" y="1266"/>
                </a:lnTo>
                <a:close/>
                <a:moveTo>
                  <a:pt x="5785" y="1218"/>
                </a:moveTo>
                <a:lnTo>
                  <a:pt x="5785" y="1212"/>
                </a:lnTo>
                <a:lnTo>
                  <a:pt x="5791" y="1206"/>
                </a:lnTo>
                <a:lnTo>
                  <a:pt x="5815" y="1188"/>
                </a:lnTo>
                <a:lnTo>
                  <a:pt x="5791" y="1212"/>
                </a:lnTo>
                <a:lnTo>
                  <a:pt x="5785" y="1218"/>
                </a:lnTo>
                <a:close/>
                <a:moveTo>
                  <a:pt x="5773" y="1224"/>
                </a:moveTo>
                <a:lnTo>
                  <a:pt x="5767" y="1230"/>
                </a:lnTo>
                <a:lnTo>
                  <a:pt x="5773" y="1224"/>
                </a:lnTo>
                <a:lnTo>
                  <a:pt x="5773" y="1224"/>
                </a:lnTo>
                <a:close/>
                <a:moveTo>
                  <a:pt x="5743" y="1248"/>
                </a:moveTo>
                <a:lnTo>
                  <a:pt x="5743" y="1248"/>
                </a:lnTo>
                <a:lnTo>
                  <a:pt x="5743" y="1248"/>
                </a:lnTo>
                <a:lnTo>
                  <a:pt x="5743" y="1248"/>
                </a:lnTo>
                <a:close/>
                <a:moveTo>
                  <a:pt x="5636" y="1374"/>
                </a:moveTo>
                <a:lnTo>
                  <a:pt x="5636" y="1374"/>
                </a:lnTo>
                <a:lnTo>
                  <a:pt x="5636" y="1374"/>
                </a:lnTo>
                <a:lnTo>
                  <a:pt x="5636" y="1374"/>
                </a:lnTo>
                <a:close/>
                <a:moveTo>
                  <a:pt x="5630" y="1386"/>
                </a:moveTo>
                <a:lnTo>
                  <a:pt x="5624" y="1392"/>
                </a:lnTo>
                <a:lnTo>
                  <a:pt x="5618" y="1398"/>
                </a:lnTo>
                <a:lnTo>
                  <a:pt x="5618" y="1392"/>
                </a:lnTo>
                <a:lnTo>
                  <a:pt x="5624" y="1386"/>
                </a:lnTo>
                <a:lnTo>
                  <a:pt x="5630" y="1386"/>
                </a:lnTo>
                <a:close/>
                <a:moveTo>
                  <a:pt x="5606" y="1386"/>
                </a:moveTo>
                <a:lnTo>
                  <a:pt x="5606" y="1392"/>
                </a:lnTo>
                <a:lnTo>
                  <a:pt x="5606" y="1380"/>
                </a:lnTo>
                <a:lnTo>
                  <a:pt x="5606" y="1386"/>
                </a:lnTo>
                <a:close/>
                <a:moveTo>
                  <a:pt x="5612" y="1398"/>
                </a:moveTo>
                <a:lnTo>
                  <a:pt x="5612" y="1404"/>
                </a:lnTo>
                <a:lnTo>
                  <a:pt x="5600" y="1416"/>
                </a:lnTo>
                <a:lnTo>
                  <a:pt x="5600" y="1404"/>
                </a:lnTo>
                <a:lnTo>
                  <a:pt x="5612" y="1398"/>
                </a:lnTo>
                <a:close/>
                <a:moveTo>
                  <a:pt x="5588" y="1428"/>
                </a:moveTo>
                <a:lnTo>
                  <a:pt x="5576" y="1440"/>
                </a:lnTo>
                <a:lnTo>
                  <a:pt x="5576" y="1428"/>
                </a:lnTo>
                <a:lnTo>
                  <a:pt x="5588" y="1416"/>
                </a:lnTo>
                <a:lnTo>
                  <a:pt x="5588" y="1428"/>
                </a:lnTo>
                <a:close/>
                <a:moveTo>
                  <a:pt x="5570" y="1446"/>
                </a:moveTo>
                <a:lnTo>
                  <a:pt x="5564" y="1452"/>
                </a:lnTo>
                <a:lnTo>
                  <a:pt x="5552" y="1452"/>
                </a:lnTo>
                <a:lnTo>
                  <a:pt x="5570" y="1434"/>
                </a:lnTo>
                <a:lnTo>
                  <a:pt x="5570" y="1446"/>
                </a:lnTo>
                <a:close/>
                <a:moveTo>
                  <a:pt x="5540" y="1452"/>
                </a:moveTo>
                <a:lnTo>
                  <a:pt x="5510" y="1446"/>
                </a:lnTo>
                <a:lnTo>
                  <a:pt x="5564" y="1404"/>
                </a:lnTo>
                <a:lnTo>
                  <a:pt x="5570" y="1422"/>
                </a:lnTo>
                <a:lnTo>
                  <a:pt x="5540" y="1452"/>
                </a:lnTo>
                <a:close/>
                <a:moveTo>
                  <a:pt x="5474" y="1464"/>
                </a:moveTo>
                <a:lnTo>
                  <a:pt x="5474" y="1452"/>
                </a:lnTo>
                <a:lnTo>
                  <a:pt x="5486" y="1452"/>
                </a:lnTo>
                <a:lnTo>
                  <a:pt x="5474" y="1464"/>
                </a:lnTo>
                <a:close/>
                <a:moveTo>
                  <a:pt x="5474" y="1506"/>
                </a:moveTo>
                <a:lnTo>
                  <a:pt x="5420" y="1560"/>
                </a:lnTo>
                <a:lnTo>
                  <a:pt x="5402" y="1560"/>
                </a:lnTo>
                <a:lnTo>
                  <a:pt x="5396" y="1536"/>
                </a:lnTo>
                <a:lnTo>
                  <a:pt x="5468" y="1476"/>
                </a:lnTo>
                <a:lnTo>
                  <a:pt x="5474" y="1506"/>
                </a:lnTo>
                <a:close/>
                <a:moveTo>
                  <a:pt x="5378" y="1554"/>
                </a:moveTo>
                <a:lnTo>
                  <a:pt x="5372" y="1554"/>
                </a:lnTo>
                <a:lnTo>
                  <a:pt x="5378" y="1548"/>
                </a:lnTo>
                <a:lnTo>
                  <a:pt x="5378" y="1554"/>
                </a:lnTo>
                <a:close/>
                <a:moveTo>
                  <a:pt x="5378" y="1566"/>
                </a:moveTo>
                <a:lnTo>
                  <a:pt x="5378" y="1584"/>
                </a:lnTo>
                <a:lnTo>
                  <a:pt x="5342" y="1578"/>
                </a:lnTo>
                <a:lnTo>
                  <a:pt x="5360" y="1566"/>
                </a:lnTo>
                <a:lnTo>
                  <a:pt x="5378" y="1566"/>
                </a:lnTo>
                <a:close/>
                <a:moveTo>
                  <a:pt x="5324" y="1578"/>
                </a:moveTo>
                <a:lnTo>
                  <a:pt x="5288" y="1578"/>
                </a:lnTo>
                <a:lnTo>
                  <a:pt x="5288" y="1560"/>
                </a:lnTo>
                <a:lnTo>
                  <a:pt x="5348" y="1560"/>
                </a:lnTo>
                <a:lnTo>
                  <a:pt x="5324" y="1578"/>
                </a:lnTo>
                <a:close/>
                <a:moveTo>
                  <a:pt x="5318" y="1589"/>
                </a:moveTo>
                <a:lnTo>
                  <a:pt x="5288" y="1613"/>
                </a:lnTo>
                <a:lnTo>
                  <a:pt x="5288" y="1584"/>
                </a:lnTo>
                <a:lnTo>
                  <a:pt x="5318" y="1589"/>
                </a:lnTo>
                <a:close/>
                <a:moveTo>
                  <a:pt x="5276" y="1601"/>
                </a:moveTo>
                <a:lnTo>
                  <a:pt x="5270" y="1584"/>
                </a:lnTo>
                <a:lnTo>
                  <a:pt x="5276" y="1584"/>
                </a:lnTo>
                <a:lnTo>
                  <a:pt x="5276" y="1601"/>
                </a:lnTo>
                <a:close/>
                <a:moveTo>
                  <a:pt x="5186" y="1601"/>
                </a:moveTo>
                <a:lnTo>
                  <a:pt x="5180" y="1578"/>
                </a:lnTo>
                <a:lnTo>
                  <a:pt x="5216" y="1578"/>
                </a:lnTo>
                <a:lnTo>
                  <a:pt x="5186" y="1601"/>
                </a:lnTo>
                <a:close/>
                <a:moveTo>
                  <a:pt x="5174" y="1607"/>
                </a:moveTo>
                <a:lnTo>
                  <a:pt x="5138" y="1631"/>
                </a:lnTo>
                <a:lnTo>
                  <a:pt x="5108" y="1572"/>
                </a:lnTo>
                <a:lnTo>
                  <a:pt x="5174" y="1578"/>
                </a:lnTo>
                <a:lnTo>
                  <a:pt x="5174" y="1607"/>
                </a:lnTo>
                <a:close/>
                <a:moveTo>
                  <a:pt x="5096" y="1572"/>
                </a:moveTo>
                <a:lnTo>
                  <a:pt x="5132" y="1637"/>
                </a:lnTo>
                <a:lnTo>
                  <a:pt x="5078" y="1673"/>
                </a:lnTo>
                <a:lnTo>
                  <a:pt x="5066" y="1589"/>
                </a:lnTo>
                <a:lnTo>
                  <a:pt x="5096" y="1572"/>
                </a:lnTo>
                <a:lnTo>
                  <a:pt x="5096" y="1572"/>
                </a:lnTo>
                <a:close/>
                <a:moveTo>
                  <a:pt x="5066" y="1578"/>
                </a:moveTo>
                <a:lnTo>
                  <a:pt x="5066" y="1572"/>
                </a:lnTo>
                <a:lnTo>
                  <a:pt x="5078" y="1572"/>
                </a:lnTo>
                <a:lnTo>
                  <a:pt x="5066" y="1578"/>
                </a:lnTo>
                <a:close/>
                <a:moveTo>
                  <a:pt x="5054" y="1584"/>
                </a:moveTo>
                <a:lnTo>
                  <a:pt x="4976" y="1631"/>
                </a:lnTo>
                <a:lnTo>
                  <a:pt x="4928" y="1560"/>
                </a:lnTo>
                <a:lnTo>
                  <a:pt x="5054" y="1572"/>
                </a:lnTo>
                <a:lnTo>
                  <a:pt x="5054" y="1584"/>
                </a:lnTo>
                <a:close/>
                <a:moveTo>
                  <a:pt x="5060" y="1595"/>
                </a:moveTo>
                <a:lnTo>
                  <a:pt x="5072" y="1679"/>
                </a:lnTo>
                <a:lnTo>
                  <a:pt x="5036" y="1703"/>
                </a:lnTo>
                <a:lnTo>
                  <a:pt x="5018" y="1703"/>
                </a:lnTo>
                <a:lnTo>
                  <a:pt x="4976" y="1637"/>
                </a:lnTo>
                <a:lnTo>
                  <a:pt x="5060" y="1595"/>
                </a:lnTo>
                <a:close/>
                <a:moveTo>
                  <a:pt x="5006" y="1703"/>
                </a:moveTo>
                <a:lnTo>
                  <a:pt x="4862" y="1703"/>
                </a:lnTo>
                <a:lnTo>
                  <a:pt x="4970" y="1643"/>
                </a:lnTo>
                <a:lnTo>
                  <a:pt x="5006" y="1703"/>
                </a:lnTo>
                <a:close/>
                <a:moveTo>
                  <a:pt x="5012" y="1709"/>
                </a:moveTo>
                <a:lnTo>
                  <a:pt x="5018" y="1715"/>
                </a:lnTo>
                <a:lnTo>
                  <a:pt x="4898" y="1793"/>
                </a:lnTo>
                <a:lnTo>
                  <a:pt x="4838" y="1715"/>
                </a:lnTo>
                <a:lnTo>
                  <a:pt x="4850" y="1715"/>
                </a:lnTo>
                <a:lnTo>
                  <a:pt x="5012" y="1709"/>
                </a:lnTo>
                <a:close/>
                <a:moveTo>
                  <a:pt x="4826" y="1715"/>
                </a:moveTo>
                <a:lnTo>
                  <a:pt x="4688" y="1793"/>
                </a:lnTo>
                <a:lnTo>
                  <a:pt x="4622" y="1715"/>
                </a:lnTo>
                <a:lnTo>
                  <a:pt x="4826" y="1715"/>
                </a:lnTo>
                <a:lnTo>
                  <a:pt x="4826" y="1715"/>
                </a:lnTo>
                <a:close/>
                <a:moveTo>
                  <a:pt x="4682" y="1799"/>
                </a:moveTo>
                <a:lnTo>
                  <a:pt x="4532" y="1883"/>
                </a:lnTo>
                <a:lnTo>
                  <a:pt x="4526" y="1877"/>
                </a:lnTo>
                <a:lnTo>
                  <a:pt x="4550" y="1721"/>
                </a:lnTo>
                <a:lnTo>
                  <a:pt x="4562" y="1715"/>
                </a:lnTo>
                <a:lnTo>
                  <a:pt x="4610" y="1715"/>
                </a:lnTo>
                <a:lnTo>
                  <a:pt x="4682" y="1799"/>
                </a:lnTo>
                <a:close/>
                <a:moveTo>
                  <a:pt x="4538" y="1715"/>
                </a:moveTo>
                <a:lnTo>
                  <a:pt x="4460" y="1757"/>
                </a:lnTo>
                <a:lnTo>
                  <a:pt x="4466" y="1715"/>
                </a:lnTo>
                <a:lnTo>
                  <a:pt x="4538" y="1715"/>
                </a:lnTo>
                <a:lnTo>
                  <a:pt x="4538" y="1715"/>
                </a:lnTo>
                <a:close/>
                <a:moveTo>
                  <a:pt x="4454" y="1757"/>
                </a:moveTo>
                <a:lnTo>
                  <a:pt x="4424" y="1775"/>
                </a:lnTo>
                <a:lnTo>
                  <a:pt x="4377" y="1721"/>
                </a:lnTo>
                <a:lnTo>
                  <a:pt x="4377" y="1715"/>
                </a:lnTo>
                <a:lnTo>
                  <a:pt x="4454" y="1715"/>
                </a:lnTo>
                <a:lnTo>
                  <a:pt x="4454" y="1757"/>
                </a:lnTo>
                <a:close/>
                <a:moveTo>
                  <a:pt x="4365" y="1721"/>
                </a:moveTo>
                <a:lnTo>
                  <a:pt x="4365" y="1799"/>
                </a:lnTo>
                <a:lnTo>
                  <a:pt x="4269" y="1847"/>
                </a:lnTo>
                <a:lnTo>
                  <a:pt x="4263" y="1721"/>
                </a:lnTo>
                <a:lnTo>
                  <a:pt x="4359" y="1715"/>
                </a:lnTo>
                <a:lnTo>
                  <a:pt x="4365" y="1721"/>
                </a:lnTo>
                <a:close/>
                <a:moveTo>
                  <a:pt x="4365" y="1811"/>
                </a:moveTo>
                <a:lnTo>
                  <a:pt x="4365" y="1901"/>
                </a:lnTo>
                <a:lnTo>
                  <a:pt x="4293" y="1907"/>
                </a:lnTo>
                <a:lnTo>
                  <a:pt x="4275" y="1895"/>
                </a:lnTo>
                <a:lnTo>
                  <a:pt x="4275" y="1853"/>
                </a:lnTo>
                <a:lnTo>
                  <a:pt x="4365" y="1811"/>
                </a:lnTo>
                <a:close/>
                <a:moveTo>
                  <a:pt x="4263" y="1889"/>
                </a:moveTo>
                <a:lnTo>
                  <a:pt x="4245" y="1871"/>
                </a:lnTo>
                <a:lnTo>
                  <a:pt x="4263" y="1859"/>
                </a:lnTo>
                <a:lnTo>
                  <a:pt x="4263" y="1889"/>
                </a:lnTo>
                <a:close/>
                <a:moveTo>
                  <a:pt x="4269" y="1901"/>
                </a:moveTo>
                <a:lnTo>
                  <a:pt x="4269" y="1913"/>
                </a:lnTo>
                <a:lnTo>
                  <a:pt x="4167" y="1919"/>
                </a:lnTo>
                <a:lnTo>
                  <a:pt x="4167" y="1907"/>
                </a:lnTo>
                <a:lnTo>
                  <a:pt x="4239" y="1871"/>
                </a:lnTo>
                <a:lnTo>
                  <a:pt x="4269" y="1901"/>
                </a:lnTo>
                <a:close/>
                <a:moveTo>
                  <a:pt x="4167" y="1895"/>
                </a:moveTo>
                <a:lnTo>
                  <a:pt x="4149" y="1799"/>
                </a:lnTo>
                <a:lnTo>
                  <a:pt x="4227" y="1865"/>
                </a:lnTo>
                <a:lnTo>
                  <a:pt x="4167" y="1895"/>
                </a:lnTo>
                <a:close/>
                <a:moveTo>
                  <a:pt x="4035" y="1931"/>
                </a:moveTo>
                <a:lnTo>
                  <a:pt x="3987" y="1937"/>
                </a:lnTo>
                <a:lnTo>
                  <a:pt x="3885" y="1859"/>
                </a:lnTo>
                <a:lnTo>
                  <a:pt x="3873" y="1829"/>
                </a:lnTo>
                <a:lnTo>
                  <a:pt x="4005" y="1781"/>
                </a:lnTo>
                <a:lnTo>
                  <a:pt x="4035" y="1931"/>
                </a:lnTo>
                <a:close/>
                <a:moveTo>
                  <a:pt x="3873" y="1853"/>
                </a:moveTo>
                <a:lnTo>
                  <a:pt x="3855" y="1835"/>
                </a:lnTo>
                <a:lnTo>
                  <a:pt x="3867" y="1835"/>
                </a:lnTo>
                <a:lnTo>
                  <a:pt x="3873" y="1853"/>
                </a:lnTo>
                <a:close/>
                <a:moveTo>
                  <a:pt x="3879" y="1865"/>
                </a:moveTo>
                <a:lnTo>
                  <a:pt x="3903" y="1943"/>
                </a:lnTo>
                <a:lnTo>
                  <a:pt x="3747" y="1955"/>
                </a:lnTo>
                <a:lnTo>
                  <a:pt x="3723" y="1889"/>
                </a:lnTo>
                <a:lnTo>
                  <a:pt x="3843" y="1841"/>
                </a:lnTo>
                <a:lnTo>
                  <a:pt x="3879" y="1865"/>
                </a:lnTo>
                <a:close/>
                <a:moveTo>
                  <a:pt x="3735" y="1955"/>
                </a:moveTo>
                <a:lnTo>
                  <a:pt x="3633" y="1967"/>
                </a:lnTo>
                <a:lnTo>
                  <a:pt x="3591" y="1943"/>
                </a:lnTo>
                <a:lnTo>
                  <a:pt x="3711" y="1895"/>
                </a:lnTo>
                <a:lnTo>
                  <a:pt x="3735" y="1955"/>
                </a:lnTo>
                <a:close/>
                <a:moveTo>
                  <a:pt x="3615" y="1967"/>
                </a:moveTo>
                <a:lnTo>
                  <a:pt x="3603" y="1967"/>
                </a:lnTo>
                <a:lnTo>
                  <a:pt x="3579" y="1949"/>
                </a:lnTo>
                <a:lnTo>
                  <a:pt x="3579" y="1943"/>
                </a:lnTo>
                <a:lnTo>
                  <a:pt x="3615" y="1967"/>
                </a:lnTo>
                <a:close/>
                <a:moveTo>
                  <a:pt x="3567" y="1943"/>
                </a:moveTo>
                <a:lnTo>
                  <a:pt x="3543" y="1919"/>
                </a:lnTo>
                <a:lnTo>
                  <a:pt x="3543" y="1919"/>
                </a:lnTo>
                <a:lnTo>
                  <a:pt x="3573" y="1937"/>
                </a:lnTo>
                <a:lnTo>
                  <a:pt x="3567" y="1943"/>
                </a:lnTo>
                <a:close/>
                <a:moveTo>
                  <a:pt x="3441" y="1847"/>
                </a:moveTo>
                <a:lnTo>
                  <a:pt x="3345" y="1775"/>
                </a:lnTo>
                <a:lnTo>
                  <a:pt x="3447" y="1739"/>
                </a:lnTo>
                <a:lnTo>
                  <a:pt x="3519" y="1895"/>
                </a:lnTo>
                <a:lnTo>
                  <a:pt x="3441" y="1847"/>
                </a:lnTo>
                <a:close/>
                <a:moveTo>
                  <a:pt x="3339" y="1781"/>
                </a:moveTo>
                <a:lnTo>
                  <a:pt x="3333" y="1775"/>
                </a:lnTo>
                <a:lnTo>
                  <a:pt x="3333" y="1775"/>
                </a:lnTo>
                <a:lnTo>
                  <a:pt x="3339" y="1781"/>
                </a:lnTo>
                <a:close/>
                <a:moveTo>
                  <a:pt x="3435" y="1853"/>
                </a:moveTo>
                <a:lnTo>
                  <a:pt x="3531" y="1925"/>
                </a:lnTo>
                <a:lnTo>
                  <a:pt x="3543" y="1949"/>
                </a:lnTo>
                <a:lnTo>
                  <a:pt x="3471" y="1979"/>
                </a:lnTo>
                <a:lnTo>
                  <a:pt x="3357" y="1991"/>
                </a:lnTo>
                <a:lnTo>
                  <a:pt x="3255" y="1799"/>
                </a:lnTo>
                <a:lnTo>
                  <a:pt x="3321" y="1781"/>
                </a:lnTo>
                <a:lnTo>
                  <a:pt x="3435" y="1853"/>
                </a:lnTo>
                <a:close/>
                <a:moveTo>
                  <a:pt x="3441" y="1991"/>
                </a:moveTo>
                <a:lnTo>
                  <a:pt x="3375" y="2015"/>
                </a:lnTo>
                <a:lnTo>
                  <a:pt x="3363" y="1997"/>
                </a:lnTo>
                <a:lnTo>
                  <a:pt x="3441" y="1991"/>
                </a:lnTo>
                <a:close/>
                <a:moveTo>
                  <a:pt x="3363" y="2021"/>
                </a:moveTo>
                <a:lnTo>
                  <a:pt x="3273" y="2057"/>
                </a:lnTo>
                <a:lnTo>
                  <a:pt x="3201" y="2009"/>
                </a:lnTo>
                <a:lnTo>
                  <a:pt x="3351" y="1997"/>
                </a:lnTo>
                <a:lnTo>
                  <a:pt x="3363" y="2021"/>
                </a:lnTo>
                <a:close/>
                <a:moveTo>
                  <a:pt x="3177" y="2003"/>
                </a:moveTo>
                <a:lnTo>
                  <a:pt x="3100" y="1967"/>
                </a:lnTo>
                <a:lnTo>
                  <a:pt x="3094" y="1955"/>
                </a:lnTo>
                <a:lnTo>
                  <a:pt x="3177" y="2003"/>
                </a:lnTo>
                <a:lnTo>
                  <a:pt x="3177" y="2003"/>
                </a:lnTo>
                <a:close/>
                <a:moveTo>
                  <a:pt x="3034" y="1931"/>
                </a:moveTo>
                <a:lnTo>
                  <a:pt x="2998" y="1907"/>
                </a:lnTo>
                <a:lnTo>
                  <a:pt x="3004" y="1895"/>
                </a:lnTo>
                <a:lnTo>
                  <a:pt x="3040" y="1919"/>
                </a:lnTo>
                <a:lnTo>
                  <a:pt x="3034" y="1931"/>
                </a:lnTo>
                <a:close/>
                <a:moveTo>
                  <a:pt x="3034" y="1937"/>
                </a:moveTo>
                <a:lnTo>
                  <a:pt x="2962" y="2177"/>
                </a:lnTo>
                <a:lnTo>
                  <a:pt x="2920" y="2117"/>
                </a:lnTo>
                <a:lnTo>
                  <a:pt x="2992" y="1919"/>
                </a:lnTo>
                <a:lnTo>
                  <a:pt x="3034" y="1937"/>
                </a:lnTo>
                <a:close/>
                <a:moveTo>
                  <a:pt x="2956" y="2183"/>
                </a:moveTo>
                <a:lnTo>
                  <a:pt x="2938" y="2189"/>
                </a:lnTo>
                <a:lnTo>
                  <a:pt x="2902" y="2165"/>
                </a:lnTo>
                <a:lnTo>
                  <a:pt x="2914" y="2129"/>
                </a:lnTo>
                <a:lnTo>
                  <a:pt x="2956" y="2183"/>
                </a:lnTo>
                <a:close/>
                <a:moveTo>
                  <a:pt x="2932" y="2189"/>
                </a:moveTo>
                <a:lnTo>
                  <a:pt x="2884" y="2207"/>
                </a:lnTo>
                <a:lnTo>
                  <a:pt x="2896" y="2171"/>
                </a:lnTo>
                <a:lnTo>
                  <a:pt x="2932" y="2189"/>
                </a:lnTo>
                <a:close/>
                <a:moveTo>
                  <a:pt x="2896" y="2159"/>
                </a:moveTo>
                <a:lnTo>
                  <a:pt x="2818" y="2123"/>
                </a:lnTo>
                <a:lnTo>
                  <a:pt x="2854" y="2045"/>
                </a:lnTo>
                <a:lnTo>
                  <a:pt x="2908" y="2117"/>
                </a:lnTo>
                <a:lnTo>
                  <a:pt x="2896" y="2159"/>
                </a:lnTo>
                <a:close/>
                <a:moveTo>
                  <a:pt x="2890" y="2171"/>
                </a:moveTo>
                <a:lnTo>
                  <a:pt x="2872" y="2213"/>
                </a:lnTo>
                <a:lnTo>
                  <a:pt x="2758" y="2261"/>
                </a:lnTo>
                <a:lnTo>
                  <a:pt x="2812" y="2129"/>
                </a:lnTo>
                <a:lnTo>
                  <a:pt x="2890" y="2171"/>
                </a:lnTo>
                <a:close/>
                <a:moveTo>
                  <a:pt x="2884" y="2219"/>
                </a:moveTo>
                <a:lnTo>
                  <a:pt x="2938" y="2195"/>
                </a:lnTo>
                <a:lnTo>
                  <a:pt x="2956" y="2207"/>
                </a:lnTo>
                <a:lnTo>
                  <a:pt x="2884" y="2453"/>
                </a:lnTo>
                <a:lnTo>
                  <a:pt x="2824" y="2381"/>
                </a:lnTo>
                <a:lnTo>
                  <a:pt x="2884" y="2219"/>
                </a:lnTo>
                <a:close/>
                <a:moveTo>
                  <a:pt x="2878" y="2459"/>
                </a:moveTo>
                <a:lnTo>
                  <a:pt x="2872" y="2483"/>
                </a:lnTo>
                <a:lnTo>
                  <a:pt x="2800" y="2447"/>
                </a:lnTo>
                <a:lnTo>
                  <a:pt x="2818" y="2393"/>
                </a:lnTo>
                <a:lnTo>
                  <a:pt x="2878" y="2459"/>
                </a:lnTo>
                <a:close/>
                <a:moveTo>
                  <a:pt x="2872" y="2489"/>
                </a:moveTo>
                <a:lnTo>
                  <a:pt x="2860" y="2525"/>
                </a:lnTo>
                <a:lnTo>
                  <a:pt x="2752" y="2579"/>
                </a:lnTo>
                <a:lnTo>
                  <a:pt x="2794" y="2453"/>
                </a:lnTo>
                <a:lnTo>
                  <a:pt x="2872" y="2489"/>
                </a:lnTo>
                <a:close/>
                <a:moveTo>
                  <a:pt x="2872" y="2531"/>
                </a:moveTo>
                <a:lnTo>
                  <a:pt x="2914" y="2507"/>
                </a:lnTo>
                <a:lnTo>
                  <a:pt x="2926" y="2513"/>
                </a:lnTo>
                <a:lnTo>
                  <a:pt x="2938" y="2525"/>
                </a:lnTo>
                <a:lnTo>
                  <a:pt x="2884" y="2789"/>
                </a:lnTo>
                <a:lnTo>
                  <a:pt x="2812" y="2723"/>
                </a:lnTo>
                <a:lnTo>
                  <a:pt x="2872" y="2531"/>
                </a:lnTo>
                <a:close/>
                <a:moveTo>
                  <a:pt x="2944" y="2537"/>
                </a:moveTo>
                <a:lnTo>
                  <a:pt x="2992" y="2585"/>
                </a:lnTo>
                <a:lnTo>
                  <a:pt x="2962" y="2783"/>
                </a:lnTo>
                <a:lnTo>
                  <a:pt x="2908" y="2813"/>
                </a:lnTo>
                <a:lnTo>
                  <a:pt x="2902" y="2813"/>
                </a:lnTo>
                <a:lnTo>
                  <a:pt x="2890" y="2795"/>
                </a:lnTo>
                <a:lnTo>
                  <a:pt x="2944" y="2537"/>
                </a:lnTo>
                <a:close/>
                <a:moveTo>
                  <a:pt x="2902" y="2819"/>
                </a:moveTo>
                <a:lnTo>
                  <a:pt x="2902" y="2819"/>
                </a:lnTo>
                <a:lnTo>
                  <a:pt x="2884" y="2831"/>
                </a:lnTo>
                <a:lnTo>
                  <a:pt x="2884" y="2813"/>
                </a:lnTo>
                <a:lnTo>
                  <a:pt x="2902" y="2819"/>
                </a:lnTo>
                <a:close/>
                <a:moveTo>
                  <a:pt x="2908" y="2825"/>
                </a:moveTo>
                <a:lnTo>
                  <a:pt x="2950" y="2867"/>
                </a:lnTo>
                <a:lnTo>
                  <a:pt x="2914" y="3125"/>
                </a:lnTo>
                <a:lnTo>
                  <a:pt x="2902" y="3119"/>
                </a:lnTo>
                <a:lnTo>
                  <a:pt x="2830" y="3065"/>
                </a:lnTo>
                <a:lnTo>
                  <a:pt x="2878" y="2843"/>
                </a:lnTo>
                <a:lnTo>
                  <a:pt x="2908" y="2825"/>
                </a:lnTo>
                <a:close/>
                <a:moveTo>
                  <a:pt x="2884" y="3113"/>
                </a:moveTo>
                <a:lnTo>
                  <a:pt x="2824" y="3101"/>
                </a:lnTo>
                <a:lnTo>
                  <a:pt x="2830" y="3071"/>
                </a:lnTo>
                <a:lnTo>
                  <a:pt x="2884" y="3113"/>
                </a:lnTo>
                <a:close/>
                <a:moveTo>
                  <a:pt x="2896" y="3131"/>
                </a:moveTo>
                <a:lnTo>
                  <a:pt x="2908" y="3137"/>
                </a:lnTo>
                <a:lnTo>
                  <a:pt x="2800" y="3209"/>
                </a:lnTo>
                <a:lnTo>
                  <a:pt x="2824" y="3107"/>
                </a:lnTo>
                <a:lnTo>
                  <a:pt x="2896" y="3131"/>
                </a:lnTo>
                <a:close/>
                <a:moveTo>
                  <a:pt x="2986" y="3203"/>
                </a:moveTo>
                <a:lnTo>
                  <a:pt x="2968" y="3437"/>
                </a:lnTo>
                <a:lnTo>
                  <a:pt x="2878" y="3419"/>
                </a:lnTo>
                <a:lnTo>
                  <a:pt x="2920" y="3149"/>
                </a:lnTo>
                <a:lnTo>
                  <a:pt x="2986" y="3203"/>
                </a:lnTo>
                <a:close/>
                <a:moveTo>
                  <a:pt x="2962" y="3443"/>
                </a:moveTo>
                <a:lnTo>
                  <a:pt x="2866" y="3515"/>
                </a:lnTo>
                <a:lnTo>
                  <a:pt x="2878" y="3425"/>
                </a:lnTo>
                <a:lnTo>
                  <a:pt x="2962" y="3443"/>
                </a:lnTo>
                <a:close/>
                <a:moveTo>
                  <a:pt x="3058" y="3377"/>
                </a:moveTo>
                <a:lnTo>
                  <a:pt x="3058" y="3449"/>
                </a:lnTo>
                <a:lnTo>
                  <a:pt x="2980" y="3437"/>
                </a:lnTo>
                <a:lnTo>
                  <a:pt x="3058" y="3377"/>
                </a:lnTo>
                <a:close/>
                <a:moveTo>
                  <a:pt x="3064" y="3371"/>
                </a:moveTo>
                <a:lnTo>
                  <a:pt x="3106" y="3341"/>
                </a:lnTo>
                <a:lnTo>
                  <a:pt x="3118" y="3461"/>
                </a:lnTo>
                <a:lnTo>
                  <a:pt x="3064" y="3455"/>
                </a:lnTo>
                <a:lnTo>
                  <a:pt x="3064" y="3371"/>
                </a:lnTo>
                <a:close/>
                <a:moveTo>
                  <a:pt x="3118" y="3473"/>
                </a:moveTo>
                <a:lnTo>
                  <a:pt x="3130" y="3653"/>
                </a:lnTo>
                <a:lnTo>
                  <a:pt x="3064" y="3713"/>
                </a:lnTo>
                <a:lnTo>
                  <a:pt x="3064" y="3461"/>
                </a:lnTo>
                <a:lnTo>
                  <a:pt x="3118" y="3473"/>
                </a:lnTo>
                <a:close/>
                <a:moveTo>
                  <a:pt x="3124" y="3473"/>
                </a:moveTo>
                <a:lnTo>
                  <a:pt x="3165" y="3485"/>
                </a:lnTo>
                <a:lnTo>
                  <a:pt x="3183" y="3605"/>
                </a:lnTo>
                <a:lnTo>
                  <a:pt x="3136" y="3647"/>
                </a:lnTo>
                <a:lnTo>
                  <a:pt x="3124" y="3473"/>
                </a:lnTo>
                <a:close/>
                <a:moveTo>
                  <a:pt x="3177" y="3485"/>
                </a:moveTo>
                <a:lnTo>
                  <a:pt x="3285" y="3509"/>
                </a:lnTo>
                <a:lnTo>
                  <a:pt x="3189" y="3593"/>
                </a:lnTo>
                <a:lnTo>
                  <a:pt x="3177" y="3485"/>
                </a:lnTo>
                <a:close/>
                <a:moveTo>
                  <a:pt x="3387" y="3527"/>
                </a:moveTo>
                <a:lnTo>
                  <a:pt x="3459" y="3539"/>
                </a:lnTo>
                <a:lnTo>
                  <a:pt x="3423" y="3557"/>
                </a:lnTo>
                <a:lnTo>
                  <a:pt x="3387" y="3527"/>
                </a:lnTo>
                <a:close/>
                <a:moveTo>
                  <a:pt x="3471" y="3545"/>
                </a:moveTo>
                <a:lnTo>
                  <a:pt x="3567" y="3563"/>
                </a:lnTo>
                <a:lnTo>
                  <a:pt x="3507" y="3629"/>
                </a:lnTo>
                <a:lnTo>
                  <a:pt x="3429" y="3563"/>
                </a:lnTo>
                <a:lnTo>
                  <a:pt x="3471" y="3545"/>
                </a:lnTo>
                <a:close/>
                <a:moveTo>
                  <a:pt x="3483" y="3539"/>
                </a:moveTo>
                <a:lnTo>
                  <a:pt x="3579" y="3479"/>
                </a:lnTo>
                <a:lnTo>
                  <a:pt x="3615" y="3515"/>
                </a:lnTo>
                <a:lnTo>
                  <a:pt x="3579" y="3557"/>
                </a:lnTo>
                <a:lnTo>
                  <a:pt x="3483" y="3539"/>
                </a:lnTo>
                <a:close/>
                <a:moveTo>
                  <a:pt x="3621" y="3521"/>
                </a:moveTo>
                <a:lnTo>
                  <a:pt x="3681" y="3575"/>
                </a:lnTo>
                <a:lnTo>
                  <a:pt x="3585" y="3557"/>
                </a:lnTo>
                <a:lnTo>
                  <a:pt x="3621" y="3521"/>
                </a:lnTo>
                <a:close/>
                <a:moveTo>
                  <a:pt x="3627" y="3515"/>
                </a:moveTo>
                <a:lnTo>
                  <a:pt x="3723" y="3413"/>
                </a:lnTo>
                <a:lnTo>
                  <a:pt x="3861" y="3563"/>
                </a:lnTo>
                <a:lnTo>
                  <a:pt x="3861" y="3563"/>
                </a:lnTo>
                <a:lnTo>
                  <a:pt x="3807" y="3599"/>
                </a:lnTo>
                <a:lnTo>
                  <a:pt x="3693" y="3581"/>
                </a:lnTo>
                <a:lnTo>
                  <a:pt x="3627" y="3515"/>
                </a:lnTo>
                <a:close/>
                <a:moveTo>
                  <a:pt x="3795" y="3611"/>
                </a:moveTo>
                <a:lnTo>
                  <a:pt x="3753" y="3635"/>
                </a:lnTo>
                <a:lnTo>
                  <a:pt x="3705" y="3593"/>
                </a:lnTo>
                <a:lnTo>
                  <a:pt x="3795" y="3611"/>
                </a:lnTo>
                <a:close/>
                <a:moveTo>
                  <a:pt x="3807" y="3611"/>
                </a:moveTo>
                <a:lnTo>
                  <a:pt x="3819" y="3611"/>
                </a:lnTo>
                <a:lnTo>
                  <a:pt x="3783" y="3665"/>
                </a:lnTo>
                <a:lnTo>
                  <a:pt x="3759" y="3641"/>
                </a:lnTo>
                <a:lnTo>
                  <a:pt x="3807" y="3611"/>
                </a:lnTo>
                <a:close/>
                <a:moveTo>
                  <a:pt x="3831" y="3617"/>
                </a:moveTo>
                <a:lnTo>
                  <a:pt x="3927" y="3635"/>
                </a:lnTo>
                <a:lnTo>
                  <a:pt x="3945" y="3659"/>
                </a:lnTo>
                <a:lnTo>
                  <a:pt x="3855" y="3737"/>
                </a:lnTo>
                <a:lnTo>
                  <a:pt x="3789" y="3671"/>
                </a:lnTo>
                <a:lnTo>
                  <a:pt x="3831" y="3617"/>
                </a:lnTo>
                <a:close/>
                <a:moveTo>
                  <a:pt x="4047" y="3659"/>
                </a:moveTo>
                <a:lnTo>
                  <a:pt x="4077" y="3665"/>
                </a:lnTo>
                <a:lnTo>
                  <a:pt x="4011" y="3713"/>
                </a:lnTo>
                <a:lnTo>
                  <a:pt x="4011" y="3713"/>
                </a:lnTo>
                <a:lnTo>
                  <a:pt x="4047" y="3659"/>
                </a:lnTo>
                <a:close/>
                <a:moveTo>
                  <a:pt x="4089" y="3665"/>
                </a:moveTo>
                <a:lnTo>
                  <a:pt x="4095" y="3671"/>
                </a:lnTo>
                <a:lnTo>
                  <a:pt x="4161" y="3749"/>
                </a:lnTo>
                <a:lnTo>
                  <a:pt x="4095" y="3815"/>
                </a:lnTo>
                <a:lnTo>
                  <a:pt x="4017" y="3725"/>
                </a:lnTo>
                <a:lnTo>
                  <a:pt x="4089" y="3665"/>
                </a:lnTo>
                <a:close/>
                <a:moveTo>
                  <a:pt x="4167" y="3755"/>
                </a:moveTo>
                <a:lnTo>
                  <a:pt x="4215" y="3821"/>
                </a:lnTo>
                <a:lnTo>
                  <a:pt x="4155" y="3875"/>
                </a:lnTo>
                <a:lnTo>
                  <a:pt x="4101" y="3821"/>
                </a:lnTo>
                <a:lnTo>
                  <a:pt x="4167" y="3755"/>
                </a:lnTo>
                <a:close/>
                <a:moveTo>
                  <a:pt x="4173" y="3749"/>
                </a:moveTo>
                <a:lnTo>
                  <a:pt x="4227" y="3695"/>
                </a:lnTo>
                <a:lnTo>
                  <a:pt x="4233" y="3695"/>
                </a:lnTo>
                <a:lnTo>
                  <a:pt x="4275" y="3761"/>
                </a:lnTo>
                <a:lnTo>
                  <a:pt x="4221" y="3815"/>
                </a:lnTo>
                <a:lnTo>
                  <a:pt x="4173" y="3749"/>
                </a:lnTo>
                <a:close/>
                <a:moveTo>
                  <a:pt x="4245" y="3695"/>
                </a:moveTo>
                <a:lnTo>
                  <a:pt x="4317" y="3713"/>
                </a:lnTo>
                <a:lnTo>
                  <a:pt x="4317" y="3719"/>
                </a:lnTo>
                <a:lnTo>
                  <a:pt x="4281" y="3755"/>
                </a:lnTo>
                <a:lnTo>
                  <a:pt x="4245" y="3695"/>
                </a:lnTo>
                <a:close/>
                <a:moveTo>
                  <a:pt x="4323" y="3725"/>
                </a:moveTo>
                <a:lnTo>
                  <a:pt x="4371" y="3815"/>
                </a:lnTo>
                <a:lnTo>
                  <a:pt x="4341" y="3845"/>
                </a:lnTo>
                <a:lnTo>
                  <a:pt x="4287" y="3761"/>
                </a:lnTo>
                <a:lnTo>
                  <a:pt x="4323" y="3725"/>
                </a:lnTo>
                <a:close/>
                <a:moveTo>
                  <a:pt x="4377" y="3821"/>
                </a:moveTo>
                <a:lnTo>
                  <a:pt x="4407" y="3881"/>
                </a:lnTo>
                <a:lnTo>
                  <a:pt x="4383" y="3905"/>
                </a:lnTo>
                <a:lnTo>
                  <a:pt x="4347" y="3857"/>
                </a:lnTo>
                <a:lnTo>
                  <a:pt x="4377" y="3821"/>
                </a:lnTo>
                <a:close/>
                <a:moveTo>
                  <a:pt x="4412" y="3887"/>
                </a:moveTo>
                <a:lnTo>
                  <a:pt x="4430" y="3917"/>
                </a:lnTo>
                <a:lnTo>
                  <a:pt x="4389" y="3911"/>
                </a:lnTo>
                <a:lnTo>
                  <a:pt x="4412" y="3887"/>
                </a:lnTo>
                <a:close/>
                <a:moveTo>
                  <a:pt x="4418" y="3881"/>
                </a:moveTo>
                <a:lnTo>
                  <a:pt x="4442" y="3857"/>
                </a:lnTo>
                <a:lnTo>
                  <a:pt x="4472" y="3923"/>
                </a:lnTo>
                <a:lnTo>
                  <a:pt x="4442" y="3917"/>
                </a:lnTo>
                <a:lnTo>
                  <a:pt x="4418" y="3881"/>
                </a:lnTo>
                <a:close/>
                <a:moveTo>
                  <a:pt x="4448" y="3851"/>
                </a:moveTo>
                <a:lnTo>
                  <a:pt x="4460" y="3839"/>
                </a:lnTo>
                <a:lnTo>
                  <a:pt x="4490" y="3923"/>
                </a:lnTo>
                <a:lnTo>
                  <a:pt x="4484" y="3923"/>
                </a:lnTo>
                <a:lnTo>
                  <a:pt x="4448" y="3851"/>
                </a:lnTo>
                <a:close/>
                <a:moveTo>
                  <a:pt x="4496" y="3935"/>
                </a:moveTo>
                <a:lnTo>
                  <a:pt x="4502" y="3947"/>
                </a:lnTo>
                <a:lnTo>
                  <a:pt x="4496" y="3953"/>
                </a:lnTo>
                <a:lnTo>
                  <a:pt x="4490" y="3935"/>
                </a:lnTo>
                <a:lnTo>
                  <a:pt x="4496" y="3935"/>
                </a:lnTo>
                <a:close/>
                <a:moveTo>
                  <a:pt x="4502" y="3953"/>
                </a:moveTo>
                <a:lnTo>
                  <a:pt x="4532" y="4025"/>
                </a:lnTo>
                <a:lnTo>
                  <a:pt x="4502" y="3959"/>
                </a:lnTo>
                <a:lnTo>
                  <a:pt x="4502" y="3953"/>
                </a:lnTo>
                <a:close/>
                <a:moveTo>
                  <a:pt x="4622" y="4096"/>
                </a:moveTo>
                <a:lnTo>
                  <a:pt x="4616" y="4114"/>
                </a:lnTo>
                <a:lnTo>
                  <a:pt x="4574" y="4114"/>
                </a:lnTo>
                <a:lnTo>
                  <a:pt x="4562" y="4090"/>
                </a:lnTo>
                <a:lnTo>
                  <a:pt x="4622" y="4096"/>
                </a:lnTo>
                <a:close/>
                <a:moveTo>
                  <a:pt x="4610" y="4126"/>
                </a:moveTo>
                <a:lnTo>
                  <a:pt x="4592" y="4150"/>
                </a:lnTo>
                <a:lnTo>
                  <a:pt x="4574" y="4120"/>
                </a:lnTo>
                <a:lnTo>
                  <a:pt x="4610" y="4126"/>
                </a:lnTo>
                <a:close/>
                <a:moveTo>
                  <a:pt x="4616" y="4126"/>
                </a:moveTo>
                <a:lnTo>
                  <a:pt x="4652" y="4126"/>
                </a:lnTo>
                <a:lnTo>
                  <a:pt x="4682" y="4246"/>
                </a:lnTo>
                <a:lnTo>
                  <a:pt x="4634" y="4246"/>
                </a:lnTo>
                <a:lnTo>
                  <a:pt x="4598" y="4162"/>
                </a:lnTo>
                <a:lnTo>
                  <a:pt x="4616" y="4126"/>
                </a:lnTo>
                <a:close/>
                <a:moveTo>
                  <a:pt x="4664" y="4126"/>
                </a:moveTo>
                <a:lnTo>
                  <a:pt x="4730" y="4132"/>
                </a:lnTo>
                <a:lnTo>
                  <a:pt x="4760" y="4222"/>
                </a:lnTo>
                <a:lnTo>
                  <a:pt x="4748" y="4246"/>
                </a:lnTo>
                <a:lnTo>
                  <a:pt x="4688" y="4246"/>
                </a:lnTo>
                <a:lnTo>
                  <a:pt x="4664" y="4126"/>
                </a:lnTo>
                <a:close/>
                <a:moveTo>
                  <a:pt x="4760" y="4234"/>
                </a:moveTo>
                <a:lnTo>
                  <a:pt x="4766" y="4246"/>
                </a:lnTo>
                <a:lnTo>
                  <a:pt x="4754" y="4246"/>
                </a:lnTo>
                <a:lnTo>
                  <a:pt x="4760" y="4234"/>
                </a:lnTo>
                <a:close/>
                <a:moveTo>
                  <a:pt x="4766" y="4222"/>
                </a:moveTo>
                <a:lnTo>
                  <a:pt x="4802" y="4156"/>
                </a:lnTo>
                <a:lnTo>
                  <a:pt x="4838" y="4246"/>
                </a:lnTo>
                <a:lnTo>
                  <a:pt x="4778" y="4246"/>
                </a:lnTo>
                <a:lnTo>
                  <a:pt x="4766" y="4222"/>
                </a:lnTo>
                <a:close/>
                <a:moveTo>
                  <a:pt x="4808" y="4144"/>
                </a:moveTo>
                <a:lnTo>
                  <a:pt x="4814" y="4132"/>
                </a:lnTo>
                <a:lnTo>
                  <a:pt x="4850" y="4138"/>
                </a:lnTo>
                <a:lnTo>
                  <a:pt x="4904" y="4246"/>
                </a:lnTo>
                <a:lnTo>
                  <a:pt x="4850" y="4246"/>
                </a:lnTo>
                <a:lnTo>
                  <a:pt x="4808" y="4144"/>
                </a:lnTo>
                <a:close/>
                <a:moveTo>
                  <a:pt x="4862" y="4138"/>
                </a:moveTo>
                <a:lnTo>
                  <a:pt x="4898" y="4138"/>
                </a:lnTo>
                <a:lnTo>
                  <a:pt x="4946" y="4222"/>
                </a:lnTo>
                <a:lnTo>
                  <a:pt x="4934" y="4252"/>
                </a:lnTo>
                <a:lnTo>
                  <a:pt x="4910" y="4246"/>
                </a:lnTo>
                <a:lnTo>
                  <a:pt x="4862" y="4138"/>
                </a:lnTo>
                <a:close/>
                <a:moveTo>
                  <a:pt x="4928" y="4258"/>
                </a:moveTo>
                <a:lnTo>
                  <a:pt x="4922" y="4270"/>
                </a:lnTo>
                <a:lnTo>
                  <a:pt x="4916" y="4258"/>
                </a:lnTo>
                <a:lnTo>
                  <a:pt x="4928" y="4258"/>
                </a:lnTo>
                <a:close/>
                <a:moveTo>
                  <a:pt x="4976" y="4258"/>
                </a:moveTo>
                <a:lnTo>
                  <a:pt x="5006" y="4258"/>
                </a:lnTo>
                <a:lnTo>
                  <a:pt x="5024" y="4288"/>
                </a:lnTo>
                <a:lnTo>
                  <a:pt x="4988" y="4288"/>
                </a:lnTo>
                <a:lnTo>
                  <a:pt x="4976" y="4258"/>
                </a:lnTo>
                <a:close/>
                <a:moveTo>
                  <a:pt x="5030" y="4294"/>
                </a:moveTo>
                <a:lnTo>
                  <a:pt x="5030" y="4294"/>
                </a:lnTo>
                <a:lnTo>
                  <a:pt x="5030" y="4294"/>
                </a:lnTo>
                <a:lnTo>
                  <a:pt x="5030" y="4300"/>
                </a:lnTo>
                <a:lnTo>
                  <a:pt x="5036" y="4300"/>
                </a:lnTo>
                <a:lnTo>
                  <a:pt x="5066" y="4354"/>
                </a:lnTo>
                <a:lnTo>
                  <a:pt x="5054" y="4390"/>
                </a:lnTo>
                <a:lnTo>
                  <a:pt x="5048" y="4390"/>
                </a:lnTo>
                <a:lnTo>
                  <a:pt x="4994" y="4294"/>
                </a:lnTo>
                <a:lnTo>
                  <a:pt x="5030" y="4294"/>
                </a:lnTo>
                <a:close/>
                <a:moveTo>
                  <a:pt x="5054" y="4396"/>
                </a:moveTo>
                <a:lnTo>
                  <a:pt x="5054" y="4402"/>
                </a:lnTo>
                <a:lnTo>
                  <a:pt x="5048" y="4396"/>
                </a:lnTo>
                <a:lnTo>
                  <a:pt x="5054" y="4396"/>
                </a:lnTo>
                <a:close/>
                <a:moveTo>
                  <a:pt x="5108" y="4396"/>
                </a:moveTo>
                <a:lnTo>
                  <a:pt x="5126" y="4390"/>
                </a:lnTo>
                <a:lnTo>
                  <a:pt x="5132" y="4396"/>
                </a:lnTo>
                <a:lnTo>
                  <a:pt x="5132" y="4408"/>
                </a:lnTo>
                <a:lnTo>
                  <a:pt x="5150" y="4420"/>
                </a:lnTo>
                <a:lnTo>
                  <a:pt x="5162" y="4432"/>
                </a:lnTo>
                <a:lnTo>
                  <a:pt x="5132" y="4438"/>
                </a:lnTo>
                <a:lnTo>
                  <a:pt x="5108" y="4396"/>
                </a:lnTo>
                <a:close/>
                <a:moveTo>
                  <a:pt x="5180" y="4438"/>
                </a:moveTo>
                <a:lnTo>
                  <a:pt x="5210" y="4456"/>
                </a:lnTo>
                <a:lnTo>
                  <a:pt x="5204" y="4474"/>
                </a:lnTo>
                <a:lnTo>
                  <a:pt x="5174" y="4438"/>
                </a:lnTo>
                <a:lnTo>
                  <a:pt x="5180" y="4438"/>
                </a:lnTo>
                <a:close/>
                <a:moveTo>
                  <a:pt x="5216" y="4462"/>
                </a:moveTo>
                <a:lnTo>
                  <a:pt x="5228" y="4468"/>
                </a:lnTo>
                <a:lnTo>
                  <a:pt x="5210" y="4474"/>
                </a:lnTo>
                <a:lnTo>
                  <a:pt x="5216" y="4462"/>
                </a:lnTo>
                <a:close/>
                <a:moveTo>
                  <a:pt x="5282" y="4498"/>
                </a:moveTo>
                <a:lnTo>
                  <a:pt x="5276" y="4504"/>
                </a:lnTo>
                <a:lnTo>
                  <a:pt x="5276" y="4498"/>
                </a:lnTo>
                <a:lnTo>
                  <a:pt x="5282" y="4498"/>
                </a:lnTo>
                <a:close/>
                <a:moveTo>
                  <a:pt x="5306" y="4504"/>
                </a:moveTo>
                <a:lnTo>
                  <a:pt x="5312" y="4504"/>
                </a:lnTo>
                <a:lnTo>
                  <a:pt x="5318" y="4510"/>
                </a:lnTo>
                <a:lnTo>
                  <a:pt x="5348" y="4534"/>
                </a:lnTo>
                <a:lnTo>
                  <a:pt x="5312" y="4510"/>
                </a:lnTo>
                <a:lnTo>
                  <a:pt x="5306" y="4504"/>
                </a:lnTo>
                <a:close/>
                <a:moveTo>
                  <a:pt x="5348" y="4546"/>
                </a:moveTo>
                <a:lnTo>
                  <a:pt x="5348" y="4546"/>
                </a:lnTo>
                <a:lnTo>
                  <a:pt x="5336" y="4540"/>
                </a:lnTo>
                <a:lnTo>
                  <a:pt x="5348" y="4546"/>
                </a:lnTo>
                <a:close/>
                <a:moveTo>
                  <a:pt x="5390" y="4588"/>
                </a:moveTo>
                <a:lnTo>
                  <a:pt x="5432" y="4612"/>
                </a:lnTo>
                <a:lnTo>
                  <a:pt x="5414" y="4612"/>
                </a:lnTo>
                <a:lnTo>
                  <a:pt x="5390" y="4588"/>
                </a:lnTo>
                <a:lnTo>
                  <a:pt x="5390" y="4588"/>
                </a:lnTo>
                <a:close/>
                <a:moveTo>
                  <a:pt x="5642" y="4648"/>
                </a:moveTo>
                <a:lnTo>
                  <a:pt x="5642" y="4654"/>
                </a:lnTo>
                <a:lnTo>
                  <a:pt x="5618" y="4660"/>
                </a:lnTo>
                <a:lnTo>
                  <a:pt x="5642" y="4648"/>
                </a:lnTo>
                <a:close/>
                <a:moveTo>
                  <a:pt x="5648" y="4642"/>
                </a:moveTo>
                <a:lnTo>
                  <a:pt x="5779" y="4582"/>
                </a:lnTo>
                <a:lnTo>
                  <a:pt x="5779" y="4618"/>
                </a:lnTo>
                <a:lnTo>
                  <a:pt x="5648" y="4654"/>
                </a:lnTo>
                <a:lnTo>
                  <a:pt x="5648" y="4642"/>
                </a:lnTo>
                <a:close/>
                <a:moveTo>
                  <a:pt x="5779" y="4630"/>
                </a:moveTo>
                <a:lnTo>
                  <a:pt x="5779" y="4648"/>
                </a:lnTo>
                <a:lnTo>
                  <a:pt x="5648" y="4684"/>
                </a:lnTo>
                <a:lnTo>
                  <a:pt x="5648" y="4660"/>
                </a:lnTo>
                <a:lnTo>
                  <a:pt x="5779" y="4630"/>
                </a:lnTo>
                <a:close/>
                <a:moveTo>
                  <a:pt x="5791" y="4624"/>
                </a:moveTo>
                <a:lnTo>
                  <a:pt x="5911" y="4594"/>
                </a:lnTo>
                <a:lnTo>
                  <a:pt x="5917" y="4606"/>
                </a:lnTo>
                <a:lnTo>
                  <a:pt x="5791" y="4642"/>
                </a:lnTo>
                <a:lnTo>
                  <a:pt x="5791" y="4624"/>
                </a:lnTo>
                <a:close/>
                <a:moveTo>
                  <a:pt x="5917" y="4618"/>
                </a:moveTo>
                <a:lnTo>
                  <a:pt x="5917" y="4654"/>
                </a:lnTo>
                <a:lnTo>
                  <a:pt x="5791" y="4726"/>
                </a:lnTo>
                <a:lnTo>
                  <a:pt x="5791" y="4654"/>
                </a:lnTo>
                <a:lnTo>
                  <a:pt x="5917" y="4618"/>
                </a:lnTo>
                <a:close/>
                <a:moveTo>
                  <a:pt x="5923" y="4612"/>
                </a:moveTo>
                <a:lnTo>
                  <a:pt x="5959" y="4600"/>
                </a:lnTo>
                <a:lnTo>
                  <a:pt x="5959" y="4630"/>
                </a:lnTo>
                <a:lnTo>
                  <a:pt x="5929" y="4648"/>
                </a:lnTo>
                <a:lnTo>
                  <a:pt x="5923" y="4612"/>
                </a:lnTo>
                <a:close/>
                <a:moveTo>
                  <a:pt x="5971" y="4600"/>
                </a:moveTo>
                <a:lnTo>
                  <a:pt x="6043" y="4576"/>
                </a:lnTo>
                <a:lnTo>
                  <a:pt x="6043" y="4588"/>
                </a:lnTo>
                <a:lnTo>
                  <a:pt x="5971" y="4624"/>
                </a:lnTo>
                <a:lnTo>
                  <a:pt x="5971" y="4600"/>
                </a:lnTo>
                <a:close/>
                <a:moveTo>
                  <a:pt x="6049" y="4576"/>
                </a:moveTo>
                <a:lnTo>
                  <a:pt x="6067" y="4570"/>
                </a:lnTo>
                <a:lnTo>
                  <a:pt x="6049" y="4582"/>
                </a:lnTo>
                <a:lnTo>
                  <a:pt x="6049" y="4576"/>
                </a:lnTo>
                <a:close/>
                <a:moveTo>
                  <a:pt x="6085" y="4570"/>
                </a:moveTo>
                <a:lnTo>
                  <a:pt x="6091" y="4648"/>
                </a:lnTo>
                <a:lnTo>
                  <a:pt x="6067" y="4660"/>
                </a:lnTo>
                <a:lnTo>
                  <a:pt x="6049" y="4588"/>
                </a:lnTo>
                <a:lnTo>
                  <a:pt x="6085" y="4570"/>
                </a:lnTo>
                <a:close/>
                <a:moveTo>
                  <a:pt x="6103" y="4648"/>
                </a:moveTo>
                <a:lnTo>
                  <a:pt x="6091" y="4570"/>
                </a:lnTo>
                <a:lnTo>
                  <a:pt x="6109" y="4558"/>
                </a:lnTo>
                <a:lnTo>
                  <a:pt x="6199" y="4534"/>
                </a:lnTo>
                <a:lnTo>
                  <a:pt x="6211" y="4606"/>
                </a:lnTo>
                <a:lnTo>
                  <a:pt x="6187" y="4618"/>
                </a:lnTo>
                <a:lnTo>
                  <a:pt x="6103" y="4648"/>
                </a:lnTo>
                <a:close/>
                <a:moveTo>
                  <a:pt x="6421" y="4462"/>
                </a:moveTo>
                <a:lnTo>
                  <a:pt x="6469" y="4456"/>
                </a:lnTo>
                <a:lnTo>
                  <a:pt x="6421" y="4486"/>
                </a:lnTo>
                <a:lnTo>
                  <a:pt x="6415" y="4468"/>
                </a:lnTo>
                <a:lnTo>
                  <a:pt x="6421" y="4462"/>
                </a:lnTo>
                <a:close/>
                <a:moveTo>
                  <a:pt x="6649" y="4396"/>
                </a:moveTo>
                <a:lnTo>
                  <a:pt x="6649" y="4396"/>
                </a:lnTo>
                <a:lnTo>
                  <a:pt x="6625" y="4402"/>
                </a:lnTo>
                <a:lnTo>
                  <a:pt x="6649" y="4396"/>
                </a:lnTo>
                <a:close/>
                <a:moveTo>
                  <a:pt x="6661" y="4396"/>
                </a:moveTo>
                <a:lnTo>
                  <a:pt x="6685" y="4390"/>
                </a:lnTo>
                <a:lnTo>
                  <a:pt x="6685" y="4390"/>
                </a:lnTo>
                <a:lnTo>
                  <a:pt x="6661" y="4396"/>
                </a:lnTo>
                <a:lnTo>
                  <a:pt x="6661" y="4396"/>
                </a:lnTo>
                <a:close/>
                <a:moveTo>
                  <a:pt x="6691" y="4396"/>
                </a:moveTo>
                <a:lnTo>
                  <a:pt x="6697" y="4402"/>
                </a:lnTo>
                <a:lnTo>
                  <a:pt x="6691" y="4408"/>
                </a:lnTo>
                <a:lnTo>
                  <a:pt x="6673" y="4402"/>
                </a:lnTo>
                <a:lnTo>
                  <a:pt x="6691" y="4396"/>
                </a:lnTo>
                <a:close/>
                <a:moveTo>
                  <a:pt x="6703" y="4414"/>
                </a:moveTo>
                <a:lnTo>
                  <a:pt x="6703" y="4420"/>
                </a:lnTo>
                <a:lnTo>
                  <a:pt x="6697" y="4414"/>
                </a:lnTo>
                <a:lnTo>
                  <a:pt x="6703" y="4414"/>
                </a:lnTo>
                <a:close/>
                <a:moveTo>
                  <a:pt x="6709" y="4408"/>
                </a:moveTo>
                <a:lnTo>
                  <a:pt x="6733" y="4390"/>
                </a:lnTo>
                <a:lnTo>
                  <a:pt x="6757" y="4402"/>
                </a:lnTo>
                <a:lnTo>
                  <a:pt x="6715" y="4420"/>
                </a:lnTo>
                <a:lnTo>
                  <a:pt x="6709" y="4408"/>
                </a:lnTo>
                <a:close/>
                <a:moveTo>
                  <a:pt x="6739" y="4384"/>
                </a:moveTo>
                <a:lnTo>
                  <a:pt x="6775" y="4378"/>
                </a:lnTo>
                <a:lnTo>
                  <a:pt x="6787" y="4390"/>
                </a:lnTo>
                <a:lnTo>
                  <a:pt x="6769" y="4396"/>
                </a:lnTo>
                <a:lnTo>
                  <a:pt x="6739" y="4384"/>
                </a:lnTo>
                <a:close/>
                <a:moveTo>
                  <a:pt x="6787" y="4372"/>
                </a:moveTo>
                <a:lnTo>
                  <a:pt x="6799" y="4372"/>
                </a:lnTo>
                <a:lnTo>
                  <a:pt x="6817" y="4378"/>
                </a:lnTo>
                <a:lnTo>
                  <a:pt x="6793" y="4384"/>
                </a:lnTo>
                <a:lnTo>
                  <a:pt x="6787" y="4372"/>
                </a:lnTo>
                <a:close/>
                <a:moveTo>
                  <a:pt x="6841" y="4378"/>
                </a:moveTo>
                <a:lnTo>
                  <a:pt x="6877" y="4366"/>
                </a:lnTo>
                <a:lnTo>
                  <a:pt x="6877" y="4366"/>
                </a:lnTo>
                <a:lnTo>
                  <a:pt x="6853" y="4384"/>
                </a:lnTo>
                <a:lnTo>
                  <a:pt x="6841" y="4378"/>
                </a:lnTo>
                <a:close/>
                <a:moveTo>
                  <a:pt x="6859" y="4336"/>
                </a:moveTo>
                <a:lnTo>
                  <a:pt x="6895" y="4324"/>
                </a:lnTo>
                <a:lnTo>
                  <a:pt x="6901" y="4324"/>
                </a:lnTo>
                <a:lnTo>
                  <a:pt x="6912" y="4330"/>
                </a:lnTo>
                <a:lnTo>
                  <a:pt x="6912" y="4330"/>
                </a:lnTo>
                <a:lnTo>
                  <a:pt x="6865" y="4342"/>
                </a:lnTo>
                <a:lnTo>
                  <a:pt x="6859" y="4336"/>
                </a:lnTo>
                <a:close/>
                <a:moveTo>
                  <a:pt x="6936" y="4324"/>
                </a:moveTo>
                <a:lnTo>
                  <a:pt x="6942" y="4318"/>
                </a:lnTo>
                <a:lnTo>
                  <a:pt x="6948" y="4324"/>
                </a:lnTo>
                <a:lnTo>
                  <a:pt x="6942" y="4324"/>
                </a:lnTo>
                <a:lnTo>
                  <a:pt x="6936" y="4324"/>
                </a:lnTo>
                <a:close/>
                <a:moveTo>
                  <a:pt x="6948" y="4312"/>
                </a:moveTo>
                <a:lnTo>
                  <a:pt x="6948" y="4312"/>
                </a:lnTo>
                <a:lnTo>
                  <a:pt x="6966" y="4312"/>
                </a:lnTo>
                <a:lnTo>
                  <a:pt x="6978" y="4318"/>
                </a:lnTo>
                <a:lnTo>
                  <a:pt x="6954" y="4318"/>
                </a:lnTo>
                <a:lnTo>
                  <a:pt x="6948" y="4312"/>
                </a:lnTo>
                <a:close/>
                <a:moveTo>
                  <a:pt x="6972" y="4306"/>
                </a:moveTo>
                <a:lnTo>
                  <a:pt x="6966" y="4300"/>
                </a:lnTo>
                <a:lnTo>
                  <a:pt x="6996" y="4294"/>
                </a:lnTo>
                <a:lnTo>
                  <a:pt x="7020" y="4300"/>
                </a:lnTo>
                <a:lnTo>
                  <a:pt x="6996" y="4306"/>
                </a:lnTo>
                <a:lnTo>
                  <a:pt x="6972" y="4306"/>
                </a:lnTo>
                <a:close/>
                <a:moveTo>
                  <a:pt x="6847" y="4276"/>
                </a:moveTo>
                <a:lnTo>
                  <a:pt x="6835" y="4282"/>
                </a:lnTo>
                <a:lnTo>
                  <a:pt x="6835" y="4276"/>
                </a:lnTo>
                <a:lnTo>
                  <a:pt x="6835" y="4276"/>
                </a:lnTo>
                <a:lnTo>
                  <a:pt x="6847" y="4276"/>
                </a:lnTo>
                <a:close/>
                <a:moveTo>
                  <a:pt x="6673" y="4258"/>
                </a:moveTo>
                <a:lnTo>
                  <a:pt x="6667" y="4252"/>
                </a:lnTo>
                <a:lnTo>
                  <a:pt x="6685" y="4252"/>
                </a:lnTo>
                <a:lnTo>
                  <a:pt x="6691" y="4258"/>
                </a:lnTo>
                <a:lnTo>
                  <a:pt x="6673" y="4258"/>
                </a:lnTo>
                <a:close/>
                <a:moveTo>
                  <a:pt x="6607" y="4246"/>
                </a:moveTo>
                <a:lnTo>
                  <a:pt x="6589" y="4222"/>
                </a:lnTo>
                <a:lnTo>
                  <a:pt x="6613" y="4222"/>
                </a:lnTo>
                <a:lnTo>
                  <a:pt x="6643" y="4246"/>
                </a:lnTo>
                <a:lnTo>
                  <a:pt x="6607" y="4246"/>
                </a:lnTo>
                <a:close/>
                <a:moveTo>
                  <a:pt x="6583" y="4222"/>
                </a:moveTo>
                <a:lnTo>
                  <a:pt x="6595" y="4246"/>
                </a:lnTo>
                <a:lnTo>
                  <a:pt x="6541" y="4228"/>
                </a:lnTo>
                <a:lnTo>
                  <a:pt x="6565" y="4222"/>
                </a:lnTo>
                <a:lnTo>
                  <a:pt x="6583" y="4222"/>
                </a:lnTo>
                <a:close/>
                <a:moveTo>
                  <a:pt x="6523" y="4228"/>
                </a:moveTo>
                <a:lnTo>
                  <a:pt x="6499" y="4222"/>
                </a:lnTo>
                <a:lnTo>
                  <a:pt x="6499" y="4216"/>
                </a:lnTo>
                <a:lnTo>
                  <a:pt x="6547" y="4216"/>
                </a:lnTo>
                <a:lnTo>
                  <a:pt x="6523" y="4228"/>
                </a:lnTo>
                <a:close/>
                <a:moveTo>
                  <a:pt x="6487" y="4222"/>
                </a:moveTo>
                <a:lnTo>
                  <a:pt x="6469" y="4216"/>
                </a:lnTo>
                <a:lnTo>
                  <a:pt x="6487" y="4216"/>
                </a:lnTo>
                <a:lnTo>
                  <a:pt x="6487" y="4222"/>
                </a:lnTo>
                <a:close/>
                <a:moveTo>
                  <a:pt x="6421" y="4204"/>
                </a:moveTo>
                <a:lnTo>
                  <a:pt x="6415" y="4204"/>
                </a:lnTo>
                <a:lnTo>
                  <a:pt x="6469" y="4180"/>
                </a:lnTo>
                <a:lnTo>
                  <a:pt x="6481" y="4204"/>
                </a:lnTo>
                <a:lnTo>
                  <a:pt x="6421" y="4204"/>
                </a:lnTo>
                <a:close/>
                <a:moveTo>
                  <a:pt x="5929" y="3971"/>
                </a:moveTo>
                <a:lnTo>
                  <a:pt x="5929" y="3971"/>
                </a:lnTo>
                <a:lnTo>
                  <a:pt x="5917" y="3965"/>
                </a:lnTo>
                <a:lnTo>
                  <a:pt x="5923" y="3965"/>
                </a:lnTo>
                <a:lnTo>
                  <a:pt x="5929" y="3971"/>
                </a:lnTo>
                <a:close/>
                <a:moveTo>
                  <a:pt x="5887" y="3947"/>
                </a:moveTo>
                <a:lnTo>
                  <a:pt x="5851" y="3923"/>
                </a:lnTo>
                <a:lnTo>
                  <a:pt x="5845" y="3917"/>
                </a:lnTo>
                <a:lnTo>
                  <a:pt x="5899" y="3953"/>
                </a:lnTo>
                <a:lnTo>
                  <a:pt x="5887" y="3947"/>
                </a:lnTo>
                <a:close/>
                <a:moveTo>
                  <a:pt x="5839" y="3917"/>
                </a:moveTo>
                <a:lnTo>
                  <a:pt x="5767" y="3875"/>
                </a:lnTo>
                <a:lnTo>
                  <a:pt x="5761" y="3857"/>
                </a:lnTo>
                <a:lnTo>
                  <a:pt x="5839" y="3911"/>
                </a:lnTo>
                <a:lnTo>
                  <a:pt x="5839" y="3917"/>
                </a:lnTo>
                <a:close/>
                <a:moveTo>
                  <a:pt x="5755" y="3851"/>
                </a:moveTo>
                <a:lnTo>
                  <a:pt x="5755" y="3869"/>
                </a:lnTo>
                <a:lnTo>
                  <a:pt x="5683" y="3827"/>
                </a:lnTo>
                <a:lnTo>
                  <a:pt x="5683" y="3821"/>
                </a:lnTo>
                <a:lnTo>
                  <a:pt x="5737" y="3839"/>
                </a:lnTo>
                <a:lnTo>
                  <a:pt x="5755" y="3851"/>
                </a:lnTo>
                <a:close/>
                <a:moveTo>
                  <a:pt x="5683" y="3809"/>
                </a:moveTo>
                <a:lnTo>
                  <a:pt x="5683" y="3803"/>
                </a:lnTo>
                <a:lnTo>
                  <a:pt x="5707" y="3821"/>
                </a:lnTo>
                <a:lnTo>
                  <a:pt x="5683" y="3809"/>
                </a:lnTo>
                <a:close/>
                <a:moveTo>
                  <a:pt x="5671" y="3809"/>
                </a:moveTo>
                <a:lnTo>
                  <a:pt x="5600" y="3785"/>
                </a:lnTo>
                <a:lnTo>
                  <a:pt x="5594" y="3779"/>
                </a:lnTo>
                <a:lnTo>
                  <a:pt x="5600" y="3749"/>
                </a:lnTo>
                <a:lnTo>
                  <a:pt x="5677" y="3797"/>
                </a:lnTo>
                <a:lnTo>
                  <a:pt x="5671" y="3809"/>
                </a:lnTo>
                <a:close/>
                <a:moveTo>
                  <a:pt x="5600" y="3737"/>
                </a:moveTo>
                <a:lnTo>
                  <a:pt x="5606" y="3707"/>
                </a:lnTo>
                <a:lnTo>
                  <a:pt x="5677" y="3737"/>
                </a:lnTo>
                <a:lnTo>
                  <a:pt x="5677" y="3785"/>
                </a:lnTo>
                <a:lnTo>
                  <a:pt x="5600" y="3737"/>
                </a:lnTo>
                <a:close/>
                <a:moveTo>
                  <a:pt x="5594" y="3731"/>
                </a:moveTo>
                <a:lnTo>
                  <a:pt x="5522" y="3683"/>
                </a:lnTo>
                <a:lnTo>
                  <a:pt x="5528" y="3671"/>
                </a:lnTo>
                <a:lnTo>
                  <a:pt x="5594" y="3701"/>
                </a:lnTo>
                <a:lnTo>
                  <a:pt x="5594" y="3731"/>
                </a:lnTo>
                <a:close/>
                <a:moveTo>
                  <a:pt x="5528" y="3665"/>
                </a:moveTo>
                <a:lnTo>
                  <a:pt x="5540" y="3593"/>
                </a:lnTo>
                <a:lnTo>
                  <a:pt x="5606" y="3629"/>
                </a:lnTo>
                <a:lnTo>
                  <a:pt x="5600" y="3695"/>
                </a:lnTo>
                <a:lnTo>
                  <a:pt x="5528" y="3665"/>
                </a:lnTo>
                <a:close/>
                <a:moveTo>
                  <a:pt x="5522" y="3659"/>
                </a:moveTo>
                <a:lnTo>
                  <a:pt x="5438" y="3623"/>
                </a:lnTo>
                <a:lnTo>
                  <a:pt x="5462" y="3551"/>
                </a:lnTo>
                <a:lnTo>
                  <a:pt x="5534" y="3587"/>
                </a:lnTo>
                <a:lnTo>
                  <a:pt x="5522" y="3659"/>
                </a:lnTo>
                <a:close/>
                <a:moveTo>
                  <a:pt x="5462" y="3539"/>
                </a:moveTo>
                <a:lnTo>
                  <a:pt x="5480" y="3473"/>
                </a:lnTo>
                <a:lnTo>
                  <a:pt x="5546" y="3515"/>
                </a:lnTo>
                <a:lnTo>
                  <a:pt x="5534" y="3581"/>
                </a:lnTo>
                <a:lnTo>
                  <a:pt x="5462" y="3539"/>
                </a:lnTo>
                <a:close/>
                <a:moveTo>
                  <a:pt x="5456" y="3539"/>
                </a:moveTo>
                <a:lnTo>
                  <a:pt x="5378" y="3497"/>
                </a:lnTo>
                <a:lnTo>
                  <a:pt x="5402" y="3425"/>
                </a:lnTo>
                <a:lnTo>
                  <a:pt x="5474" y="3467"/>
                </a:lnTo>
                <a:lnTo>
                  <a:pt x="5456" y="3539"/>
                </a:lnTo>
                <a:close/>
                <a:moveTo>
                  <a:pt x="5372" y="3491"/>
                </a:moveTo>
                <a:lnTo>
                  <a:pt x="5324" y="3467"/>
                </a:lnTo>
                <a:lnTo>
                  <a:pt x="5312" y="3401"/>
                </a:lnTo>
                <a:lnTo>
                  <a:pt x="5324" y="3371"/>
                </a:lnTo>
                <a:lnTo>
                  <a:pt x="5396" y="3419"/>
                </a:lnTo>
                <a:lnTo>
                  <a:pt x="5372" y="3491"/>
                </a:lnTo>
                <a:close/>
                <a:moveTo>
                  <a:pt x="5330" y="3365"/>
                </a:moveTo>
                <a:lnTo>
                  <a:pt x="5360" y="3287"/>
                </a:lnTo>
                <a:lnTo>
                  <a:pt x="5426" y="3335"/>
                </a:lnTo>
                <a:lnTo>
                  <a:pt x="5396" y="3413"/>
                </a:lnTo>
                <a:lnTo>
                  <a:pt x="5330" y="3365"/>
                </a:lnTo>
                <a:close/>
                <a:moveTo>
                  <a:pt x="5366" y="3281"/>
                </a:moveTo>
                <a:lnTo>
                  <a:pt x="5396" y="3209"/>
                </a:lnTo>
                <a:lnTo>
                  <a:pt x="5456" y="3239"/>
                </a:lnTo>
                <a:lnTo>
                  <a:pt x="5426" y="3329"/>
                </a:lnTo>
                <a:lnTo>
                  <a:pt x="5366" y="3281"/>
                </a:lnTo>
                <a:close/>
                <a:moveTo>
                  <a:pt x="5402" y="3197"/>
                </a:moveTo>
                <a:lnTo>
                  <a:pt x="5432" y="3125"/>
                </a:lnTo>
                <a:lnTo>
                  <a:pt x="5486" y="3155"/>
                </a:lnTo>
                <a:lnTo>
                  <a:pt x="5462" y="3233"/>
                </a:lnTo>
                <a:lnTo>
                  <a:pt x="5402" y="3197"/>
                </a:lnTo>
                <a:close/>
                <a:moveTo>
                  <a:pt x="5438" y="3113"/>
                </a:moveTo>
                <a:lnTo>
                  <a:pt x="5468" y="3047"/>
                </a:lnTo>
                <a:lnTo>
                  <a:pt x="5510" y="3083"/>
                </a:lnTo>
                <a:lnTo>
                  <a:pt x="5492" y="3149"/>
                </a:lnTo>
                <a:lnTo>
                  <a:pt x="5438" y="3113"/>
                </a:lnTo>
                <a:close/>
                <a:moveTo>
                  <a:pt x="5432" y="3113"/>
                </a:moveTo>
                <a:lnTo>
                  <a:pt x="5372" y="3077"/>
                </a:lnTo>
                <a:lnTo>
                  <a:pt x="5408" y="3005"/>
                </a:lnTo>
                <a:lnTo>
                  <a:pt x="5456" y="3041"/>
                </a:lnTo>
                <a:lnTo>
                  <a:pt x="5432" y="3113"/>
                </a:lnTo>
                <a:close/>
                <a:moveTo>
                  <a:pt x="5366" y="3071"/>
                </a:moveTo>
                <a:lnTo>
                  <a:pt x="5300" y="3029"/>
                </a:lnTo>
                <a:lnTo>
                  <a:pt x="5348" y="2963"/>
                </a:lnTo>
                <a:lnTo>
                  <a:pt x="5402" y="3005"/>
                </a:lnTo>
                <a:lnTo>
                  <a:pt x="5366" y="3071"/>
                </a:lnTo>
                <a:close/>
                <a:moveTo>
                  <a:pt x="5348" y="2951"/>
                </a:moveTo>
                <a:lnTo>
                  <a:pt x="5396" y="2879"/>
                </a:lnTo>
                <a:lnTo>
                  <a:pt x="5444" y="2921"/>
                </a:lnTo>
                <a:lnTo>
                  <a:pt x="5408" y="2993"/>
                </a:lnTo>
                <a:lnTo>
                  <a:pt x="5348" y="2951"/>
                </a:lnTo>
                <a:close/>
                <a:moveTo>
                  <a:pt x="5402" y="2873"/>
                </a:moveTo>
                <a:lnTo>
                  <a:pt x="5444" y="2807"/>
                </a:lnTo>
                <a:lnTo>
                  <a:pt x="5480" y="2849"/>
                </a:lnTo>
                <a:lnTo>
                  <a:pt x="5450" y="2915"/>
                </a:lnTo>
                <a:lnTo>
                  <a:pt x="5402" y="2873"/>
                </a:lnTo>
                <a:close/>
                <a:moveTo>
                  <a:pt x="5444" y="2801"/>
                </a:moveTo>
                <a:lnTo>
                  <a:pt x="5486" y="2741"/>
                </a:lnTo>
                <a:lnTo>
                  <a:pt x="5522" y="2777"/>
                </a:lnTo>
                <a:lnTo>
                  <a:pt x="5486" y="2843"/>
                </a:lnTo>
                <a:lnTo>
                  <a:pt x="5444" y="2801"/>
                </a:lnTo>
                <a:close/>
                <a:moveTo>
                  <a:pt x="5438" y="2795"/>
                </a:moveTo>
                <a:lnTo>
                  <a:pt x="5426" y="2783"/>
                </a:lnTo>
                <a:lnTo>
                  <a:pt x="5474" y="2729"/>
                </a:lnTo>
                <a:lnTo>
                  <a:pt x="5480" y="2729"/>
                </a:lnTo>
                <a:lnTo>
                  <a:pt x="5438" y="2795"/>
                </a:lnTo>
                <a:close/>
                <a:moveTo>
                  <a:pt x="5480" y="2723"/>
                </a:moveTo>
                <a:lnTo>
                  <a:pt x="5492" y="2711"/>
                </a:lnTo>
                <a:lnTo>
                  <a:pt x="5486" y="2723"/>
                </a:lnTo>
                <a:lnTo>
                  <a:pt x="5480" y="2723"/>
                </a:lnTo>
                <a:close/>
                <a:moveTo>
                  <a:pt x="5474" y="2717"/>
                </a:moveTo>
                <a:lnTo>
                  <a:pt x="5444" y="2675"/>
                </a:lnTo>
                <a:lnTo>
                  <a:pt x="5450" y="2669"/>
                </a:lnTo>
                <a:lnTo>
                  <a:pt x="5498" y="2627"/>
                </a:lnTo>
                <a:lnTo>
                  <a:pt x="5522" y="2663"/>
                </a:lnTo>
                <a:lnTo>
                  <a:pt x="5516" y="2669"/>
                </a:lnTo>
                <a:lnTo>
                  <a:pt x="5474" y="2717"/>
                </a:lnTo>
                <a:close/>
                <a:moveTo>
                  <a:pt x="5528" y="2657"/>
                </a:moveTo>
                <a:lnTo>
                  <a:pt x="5504" y="2621"/>
                </a:lnTo>
                <a:lnTo>
                  <a:pt x="5552" y="2573"/>
                </a:lnTo>
                <a:lnTo>
                  <a:pt x="5564" y="2591"/>
                </a:lnTo>
                <a:lnTo>
                  <a:pt x="5528" y="2657"/>
                </a:lnTo>
                <a:close/>
                <a:moveTo>
                  <a:pt x="5570" y="2603"/>
                </a:moveTo>
                <a:lnTo>
                  <a:pt x="5576" y="2609"/>
                </a:lnTo>
                <a:lnTo>
                  <a:pt x="5552" y="2639"/>
                </a:lnTo>
                <a:lnTo>
                  <a:pt x="5570" y="2603"/>
                </a:lnTo>
                <a:close/>
                <a:moveTo>
                  <a:pt x="5498" y="2615"/>
                </a:moveTo>
                <a:lnTo>
                  <a:pt x="5492" y="2609"/>
                </a:lnTo>
                <a:lnTo>
                  <a:pt x="5540" y="2549"/>
                </a:lnTo>
                <a:lnTo>
                  <a:pt x="5546" y="2567"/>
                </a:lnTo>
                <a:lnTo>
                  <a:pt x="5498" y="2615"/>
                </a:lnTo>
                <a:close/>
                <a:moveTo>
                  <a:pt x="5540" y="2543"/>
                </a:moveTo>
                <a:lnTo>
                  <a:pt x="5582" y="2489"/>
                </a:lnTo>
                <a:lnTo>
                  <a:pt x="5594" y="2519"/>
                </a:lnTo>
                <a:lnTo>
                  <a:pt x="5552" y="2561"/>
                </a:lnTo>
                <a:lnTo>
                  <a:pt x="5540" y="2543"/>
                </a:lnTo>
                <a:close/>
                <a:moveTo>
                  <a:pt x="5540" y="2531"/>
                </a:moveTo>
                <a:lnTo>
                  <a:pt x="5522" y="2507"/>
                </a:lnTo>
                <a:lnTo>
                  <a:pt x="5570" y="2465"/>
                </a:lnTo>
                <a:lnTo>
                  <a:pt x="5576" y="2483"/>
                </a:lnTo>
                <a:lnTo>
                  <a:pt x="5540" y="2531"/>
                </a:lnTo>
                <a:close/>
                <a:moveTo>
                  <a:pt x="5576" y="2459"/>
                </a:moveTo>
                <a:lnTo>
                  <a:pt x="5618" y="2429"/>
                </a:lnTo>
                <a:lnTo>
                  <a:pt x="5582" y="2471"/>
                </a:lnTo>
                <a:lnTo>
                  <a:pt x="5576" y="2459"/>
                </a:lnTo>
                <a:close/>
                <a:moveTo>
                  <a:pt x="5642" y="2405"/>
                </a:moveTo>
                <a:lnTo>
                  <a:pt x="5648" y="2453"/>
                </a:lnTo>
                <a:lnTo>
                  <a:pt x="5636" y="2417"/>
                </a:lnTo>
                <a:lnTo>
                  <a:pt x="5642" y="2405"/>
                </a:lnTo>
                <a:close/>
                <a:moveTo>
                  <a:pt x="5636" y="2399"/>
                </a:moveTo>
                <a:lnTo>
                  <a:pt x="5630" y="2405"/>
                </a:lnTo>
                <a:lnTo>
                  <a:pt x="5612" y="2375"/>
                </a:lnTo>
                <a:lnTo>
                  <a:pt x="5630" y="2351"/>
                </a:lnTo>
                <a:lnTo>
                  <a:pt x="5636" y="2393"/>
                </a:lnTo>
                <a:lnTo>
                  <a:pt x="5636" y="2399"/>
                </a:lnTo>
                <a:close/>
                <a:moveTo>
                  <a:pt x="5648" y="2255"/>
                </a:moveTo>
                <a:lnTo>
                  <a:pt x="5630" y="2207"/>
                </a:lnTo>
                <a:lnTo>
                  <a:pt x="5654" y="2195"/>
                </a:lnTo>
                <a:lnTo>
                  <a:pt x="5659" y="2243"/>
                </a:lnTo>
                <a:lnTo>
                  <a:pt x="5648" y="2255"/>
                </a:lnTo>
                <a:lnTo>
                  <a:pt x="5648" y="2255"/>
                </a:lnTo>
                <a:close/>
                <a:moveTo>
                  <a:pt x="5695" y="2213"/>
                </a:moveTo>
                <a:lnTo>
                  <a:pt x="5695" y="2225"/>
                </a:lnTo>
                <a:lnTo>
                  <a:pt x="5677" y="2237"/>
                </a:lnTo>
                <a:lnTo>
                  <a:pt x="5695" y="2213"/>
                </a:lnTo>
                <a:close/>
                <a:moveTo>
                  <a:pt x="5707" y="2171"/>
                </a:moveTo>
                <a:lnTo>
                  <a:pt x="5737" y="2153"/>
                </a:lnTo>
                <a:lnTo>
                  <a:pt x="5737" y="2159"/>
                </a:lnTo>
                <a:lnTo>
                  <a:pt x="5707" y="2189"/>
                </a:lnTo>
                <a:lnTo>
                  <a:pt x="5707" y="2171"/>
                </a:lnTo>
                <a:close/>
                <a:moveTo>
                  <a:pt x="5707" y="2159"/>
                </a:moveTo>
                <a:lnTo>
                  <a:pt x="5707" y="2141"/>
                </a:lnTo>
                <a:lnTo>
                  <a:pt x="5743" y="2111"/>
                </a:lnTo>
                <a:lnTo>
                  <a:pt x="5737" y="2141"/>
                </a:lnTo>
                <a:lnTo>
                  <a:pt x="5707" y="2159"/>
                </a:lnTo>
                <a:close/>
                <a:moveTo>
                  <a:pt x="5791" y="2051"/>
                </a:moveTo>
                <a:lnTo>
                  <a:pt x="5797" y="2015"/>
                </a:lnTo>
                <a:lnTo>
                  <a:pt x="5797" y="2045"/>
                </a:lnTo>
                <a:lnTo>
                  <a:pt x="5791" y="2051"/>
                </a:lnTo>
                <a:close/>
                <a:moveTo>
                  <a:pt x="5803" y="1973"/>
                </a:moveTo>
                <a:lnTo>
                  <a:pt x="5803" y="1931"/>
                </a:lnTo>
                <a:lnTo>
                  <a:pt x="5851" y="1919"/>
                </a:lnTo>
                <a:lnTo>
                  <a:pt x="5839" y="1979"/>
                </a:lnTo>
                <a:lnTo>
                  <a:pt x="5803" y="1991"/>
                </a:lnTo>
                <a:lnTo>
                  <a:pt x="5803" y="1973"/>
                </a:lnTo>
                <a:close/>
                <a:moveTo>
                  <a:pt x="5857" y="1919"/>
                </a:moveTo>
                <a:lnTo>
                  <a:pt x="5863" y="1919"/>
                </a:lnTo>
                <a:lnTo>
                  <a:pt x="5863" y="1973"/>
                </a:lnTo>
                <a:lnTo>
                  <a:pt x="5845" y="1979"/>
                </a:lnTo>
                <a:lnTo>
                  <a:pt x="5857" y="1919"/>
                </a:lnTo>
                <a:close/>
                <a:moveTo>
                  <a:pt x="5857" y="1907"/>
                </a:moveTo>
                <a:lnTo>
                  <a:pt x="5857" y="1907"/>
                </a:lnTo>
                <a:lnTo>
                  <a:pt x="5857" y="1907"/>
                </a:lnTo>
                <a:lnTo>
                  <a:pt x="5857" y="1907"/>
                </a:lnTo>
                <a:close/>
                <a:moveTo>
                  <a:pt x="5851" y="1913"/>
                </a:moveTo>
                <a:lnTo>
                  <a:pt x="5809" y="1919"/>
                </a:lnTo>
                <a:lnTo>
                  <a:pt x="5815" y="1859"/>
                </a:lnTo>
                <a:lnTo>
                  <a:pt x="5857" y="1853"/>
                </a:lnTo>
                <a:lnTo>
                  <a:pt x="5857" y="1865"/>
                </a:lnTo>
                <a:lnTo>
                  <a:pt x="5851" y="1913"/>
                </a:lnTo>
                <a:close/>
                <a:moveTo>
                  <a:pt x="5863" y="1781"/>
                </a:moveTo>
                <a:lnTo>
                  <a:pt x="5875" y="1781"/>
                </a:lnTo>
                <a:lnTo>
                  <a:pt x="5863" y="1829"/>
                </a:lnTo>
                <a:lnTo>
                  <a:pt x="5863" y="1781"/>
                </a:lnTo>
                <a:close/>
                <a:moveTo>
                  <a:pt x="5863" y="1775"/>
                </a:moveTo>
                <a:lnTo>
                  <a:pt x="5863" y="1703"/>
                </a:lnTo>
                <a:lnTo>
                  <a:pt x="5863" y="1703"/>
                </a:lnTo>
                <a:lnTo>
                  <a:pt x="5893" y="1703"/>
                </a:lnTo>
                <a:lnTo>
                  <a:pt x="5875" y="1775"/>
                </a:lnTo>
                <a:lnTo>
                  <a:pt x="5863" y="1775"/>
                </a:lnTo>
                <a:close/>
                <a:moveTo>
                  <a:pt x="5899" y="1703"/>
                </a:moveTo>
                <a:lnTo>
                  <a:pt x="5947" y="1703"/>
                </a:lnTo>
                <a:lnTo>
                  <a:pt x="5929" y="1769"/>
                </a:lnTo>
                <a:lnTo>
                  <a:pt x="5887" y="1769"/>
                </a:lnTo>
                <a:lnTo>
                  <a:pt x="5899" y="1703"/>
                </a:lnTo>
                <a:close/>
                <a:moveTo>
                  <a:pt x="5899" y="1691"/>
                </a:moveTo>
                <a:lnTo>
                  <a:pt x="5905" y="1667"/>
                </a:lnTo>
                <a:lnTo>
                  <a:pt x="5959" y="1625"/>
                </a:lnTo>
                <a:lnTo>
                  <a:pt x="5965" y="1625"/>
                </a:lnTo>
                <a:lnTo>
                  <a:pt x="5947" y="1691"/>
                </a:lnTo>
                <a:lnTo>
                  <a:pt x="5899" y="1691"/>
                </a:lnTo>
                <a:close/>
                <a:moveTo>
                  <a:pt x="5953" y="1619"/>
                </a:moveTo>
                <a:lnTo>
                  <a:pt x="5953" y="1619"/>
                </a:lnTo>
                <a:lnTo>
                  <a:pt x="5965" y="1607"/>
                </a:lnTo>
                <a:lnTo>
                  <a:pt x="5971" y="1607"/>
                </a:lnTo>
                <a:lnTo>
                  <a:pt x="5971" y="1607"/>
                </a:lnTo>
                <a:lnTo>
                  <a:pt x="5953" y="1619"/>
                </a:lnTo>
                <a:close/>
                <a:moveTo>
                  <a:pt x="5983" y="1595"/>
                </a:moveTo>
                <a:lnTo>
                  <a:pt x="5983" y="1589"/>
                </a:lnTo>
                <a:lnTo>
                  <a:pt x="6025" y="1554"/>
                </a:lnTo>
                <a:lnTo>
                  <a:pt x="6037" y="1554"/>
                </a:lnTo>
                <a:lnTo>
                  <a:pt x="5983" y="1595"/>
                </a:lnTo>
                <a:lnTo>
                  <a:pt x="5983" y="1595"/>
                </a:lnTo>
                <a:close/>
                <a:moveTo>
                  <a:pt x="6043" y="1560"/>
                </a:moveTo>
                <a:lnTo>
                  <a:pt x="6031" y="1601"/>
                </a:lnTo>
                <a:lnTo>
                  <a:pt x="5995" y="1595"/>
                </a:lnTo>
                <a:lnTo>
                  <a:pt x="6043" y="1560"/>
                </a:lnTo>
                <a:close/>
                <a:moveTo>
                  <a:pt x="6055" y="1554"/>
                </a:moveTo>
                <a:lnTo>
                  <a:pt x="6103" y="1560"/>
                </a:lnTo>
                <a:lnTo>
                  <a:pt x="6085" y="1601"/>
                </a:lnTo>
                <a:lnTo>
                  <a:pt x="6037" y="1601"/>
                </a:lnTo>
                <a:lnTo>
                  <a:pt x="6055" y="1554"/>
                </a:lnTo>
                <a:close/>
                <a:moveTo>
                  <a:pt x="6061" y="1548"/>
                </a:moveTo>
                <a:lnTo>
                  <a:pt x="6073" y="1536"/>
                </a:lnTo>
                <a:lnTo>
                  <a:pt x="6109" y="1542"/>
                </a:lnTo>
                <a:lnTo>
                  <a:pt x="6103" y="1554"/>
                </a:lnTo>
                <a:lnTo>
                  <a:pt x="6061" y="1548"/>
                </a:lnTo>
                <a:close/>
                <a:moveTo>
                  <a:pt x="6085" y="1530"/>
                </a:moveTo>
                <a:lnTo>
                  <a:pt x="6127" y="1494"/>
                </a:lnTo>
                <a:lnTo>
                  <a:pt x="6133" y="1494"/>
                </a:lnTo>
                <a:lnTo>
                  <a:pt x="6115" y="1530"/>
                </a:lnTo>
                <a:lnTo>
                  <a:pt x="6085" y="1530"/>
                </a:lnTo>
                <a:close/>
                <a:moveTo>
                  <a:pt x="6139" y="1494"/>
                </a:moveTo>
                <a:lnTo>
                  <a:pt x="6187" y="1506"/>
                </a:lnTo>
                <a:lnTo>
                  <a:pt x="6169" y="1542"/>
                </a:lnTo>
                <a:lnTo>
                  <a:pt x="6127" y="1536"/>
                </a:lnTo>
                <a:lnTo>
                  <a:pt x="6139" y="1494"/>
                </a:lnTo>
                <a:close/>
                <a:moveTo>
                  <a:pt x="6145" y="1488"/>
                </a:moveTo>
                <a:lnTo>
                  <a:pt x="6151" y="1476"/>
                </a:lnTo>
                <a:lnTo>
                  <a:pt x="6163" y="1464"/>
                </a:lnTo>
                <a:lnTo>
                  <a:pt x="6205" y="1470"/>
                </a:lnTo>
                <a:lnTo>
                  <a:pt x="6193" y="1500"/>
                </a:lnTo>
                <a:lnTo>
                  <a:pt x="6145" y="1488"/>
                </a:lnTo>
                <a:close/>
                <a:moveTo>
                  <a:pt x="6175" y="1458"/>
                </a:moveTo>
                <a:lnTo>
                  <a:pt x="6247" y="1398"/>
                </a:lnTo>
                <a:lnTo>
                  <a:pt x="6211" y="1464"/>
                </a:lnTo>
                <a:lnTo>
                  <a:pt x="6175" y="1458"/>
                </a:lnTo>
                <a:close/>
                <a:moveTo>
                  <a:pt x="6289" y="1308"/>
                </a:moveTo>
                <a:lnTo>
                  <a:pt x="6301" y="1302"/>
                </a:lnTo>
                <a:lnTo>
                  <a:pt x="6295" y="1308"/>
                </a:lnTo>
                <a:lnTo>
                  <a:pt x="6289" y="1308"/>
                </a:lnTo>
                <a:close/>
                <a:moveTo>
                  <a:pt x="6277" y="1308"/>
                </a:moveTo>
                <a:lnTo>
                  <a:pt x="6241" y="1290"/>
                </a:lnTo>
                <a:lnTo>
                  <a:pt x="6301" y="1218"/>
                </a:lnTo>
                <a:lnTo>
                  <a:pt x="6331" y="1236"/>
                </a:lnTo>
                <a:lnTo>
                  <a:pt x="6313" y="1278"/>
                </a:lnTo>
                <a:lnTo>
                  <a:pt x="6277" y="1308"/>
                </a:lnTo>
                <a:close/>
                <a:moveTo>
                  <a:pt x="6343" y="1236"/>
                </a:moveTo>
                <a:lnTo>
                  <a:pt x="6349" y="1242"/>
                </a:lnTo>
                <a:lnTo>
                  <a:pt x="6331" y="1260"/>
                </a:lnTo>
                <a:lnTo>
                  <a:pt x="6343" y="1236"/>
                </a:lnTo>
                <a:close/>
                <a:moveTo>
                  <a:pt x="6343" y="1230"/>
                </a:moveTo>
                <a:lnTo>
                  <a:pt x="6391" y="1146"/>
                </a:lnTo>
                <a:lnTo>
                  <a:pt x="6427" y="1170"/>
                </a:lnTo>
                <a:lnTo>
                  <a:pt x="6355" y="1236"/>
                </a:lnTo>
                <a:lnTo>
                  <a:pt x="6343" y="1230"/>
                </a:lnTo>
                <a:close/>
                <a:moveTo>
                  <a:pt x="6337" y="1230"/>
                </a:moveTo>
                <a:lnTo>
                  <a:pt x="6307" y="1212"/>
                </a:lnTo>
                <a:lnTo>
                  <a:pt x="6379" y="1140"/>
                </a:lnTo>
                <a:lnTo>
                  <a:pt x="6379" y="1146"/>
                </a:lnTo>
                <a:lnTo>
                  <a:pt x="6337" y="1230"/>
                </a:lnTo>
                <a:close/>
                <a:moveTo>
                  <a:pt x="6385" y="1134"/>
                </a:moveTo>
                <a:lnTo>
                  <a:pt x="6391" y="1128"/>
                </a:lnTo>
                <a:lnTo>
                  <a:pt x="6385" y="1134"/>
                </a:lnTo>
                <a:lnTo>
                  <a:pt x="6385" y="1134"/>
                </a:lnTo>
                <a:close/>
                <a:moveTo>
                  <a:pt x="6385" y="1014"/>
                </a:moveTo>
                <a:lnTo>
                  <a:pt x="6457" y="924"/>
                </a:lnTo>
                <a:lnTo>
                  <a:pt x="6487" y="948"/>
                </a:lnTo>
                <a:lnTo>
                  <a:pt x="6433" y="1044"/>
                </a:lnTo>
                <a:lnTo>
                  <a:pt x="6385" y="1014"/>
                </a:lnTo>
                <a:close/>
                <a:moveTo>
                  <a:pt x="6463" y="918"/>
                </a:moveTo>
                <a:lnTo>
                  <a:pt x="6529" y="834"/>
                </a:lnTo>
                <a:lnTo>
                  <a:pt x="6541" y="840"/>
                </a:lnTo>
                <a:lnTo>
                  <a:pt x="6487" y="936"/>
                </a:lnTo>
                <a:lnTo>
                  <a:pt x="6463" y="918"/>
                </a:lnTo>
                <a:close/>
                <a:moveTo>
                  <a:pt x="6451" y="912"/>
                </a:moveTo>
                <a:lnTo>
                  <a:pt x="6409" y="876"/>
                </a:lnTo>
                <a:lnTo>
                  <a:pt x="6427" y="834"/>
                </a:lnTo>
                <a:lnTo>
                  <a:pt x="6499" y="804"/>
                </a:lnTo>
                <a:lnTo>
                  <a:pt x="6523" y="828"/>
                </a:lnTo>
                <a:lnTo>
                  <a:pt x="6451" y="912"/>
                </a:lnTo>
                <a:close/>
                <a:moveTo>
                  <a:pt x="6259" y="888"/>
                </a:moveTo>
                <a:lnTo>
                  <a:pt x="6283" y="870"/>
                </a:lnTo>
                <a:lnTo>
                  <a:pt x="6283" y="882"/>
                </a:lnTo>
                <a:lnTo>
                  <a:pt x="6259" y="888"/>
                </a:lnTo>
                <a:close/>
                <a:moveTo>
                  <a:pt x="6181" y="930"/>
                </a:moveTo>
                <a:lnTo>
                  <a:pt x="6157" y="942"/>
                </a:lnTo>
                <a:lnTo>
                  <a:pt x="6157" y="936"/>
                </a:lnTo>
                <a:lnTo>
                  <a:pt x="6187" y="924"/>
                </a:lnTo>
                <a:lnTo>
                  <a:pt x="6181" y="930"/>
                </a:lnTo>
                <a:close/>
                <a:moveTo>
                  <a:pt x="6091" y="990"/>
                </a:moveTo>
                <a:lnTo>
                  <a:pt x="6079" y="996"/>
                </a:lnTo>
                <a:lnTo>
                  <a:pt x="6097" y="984"/>
                </a:lnTo>
                <a:lnTo>
                  <a:pt x="6097" y="984"/>
                </a:lnTo>
                <a:lnTo>
                  <a:pt x="6091" y="990"/>
                </a:lnTo>
                <a:close/>
                <a:moveTo>
                  <a:pt x="6043" y="1014"/>
                </a:moveTo>
                <a:lnTo>
                  <a:pt x="6049" y="1002"/>
                </a:lnTo>
                <a:lnTo>
                  <a:pt x="6067" y="996"/>
                </a:lnTo>
                <a:lnTo>
                  <a:pt x="6043" y="1014"/>
                </a:lnTo>
                <a:close/>
                <a:moveTo>
                  <a:pt x="5977" y="1068"/>
                </a:moveTo>
                <a:lnTo>
                  <a:pt x="5977" y="1068"/>
                </a:lnTo>
                <a:lnTo>
                  <a:pt x="5965" y="1074"/>
                </a:lnTo>
                <a:lnTo>
                  <a:pt x="5953" y="1086"/>
                </a:lnTo>
                <a:lnTo>
                  <a:pt x="5965" y="1074"/>
                </a:lnTo>
                <a:lnTo>
                  <a:pt x="5977" y="1068"/>
                </a:lnTo>
                <a:close/>
                <a:moveTo>
                  <a:pt x="5887" y="1122"/>
                </a:moveTo>
                <a:lnTo>
                  <a:pt x="5887" y="1128"/>
                </a:lnTo>
                <a:lnTo>
                  <a:pt x="5887" y="1128"/>
                </a:lnTo>
                <a:lnTo>
                  <a:pt x="5887" y="1122"/>
                </a:lnTo>
                <a:close/>
                <a:moveTo>
                  <a:pt x="5863" y="1170"/>
                </a:moveTo>
                <a:lnTo>
                  <a:pt x="5845" y="1212"/>
                </a:lnTo>
                <a:lnTo>
                  <a:pt x="5839" y="1188"/>
                </a:lnTo>
                <a:lnTo>
                  <a:pt x="5851" y="1176"/>
                </a:lnTo>
                <a:lnTo>
                  <a:pt x="5863" y="1170"/>
                </a:lnTo>
                <a:close/>
                <a:moveTo>
                  <a:pt x="5809" y="1182"/>
                </a:moveTo>
                <a:lnTo>
                  <a:pt x="5833" y="1152"/>
                </a:lnTo>
                <a:lnTo>
                  <a:pt x="5833" y="1164"/>
                </a:lnTo>
                <a:lnTo>
                  <a:pt x="5809" y="1182"/>
                </a:lnTo>
                <a:close/>
                <a:moveTo>
                  <a:pt x="5749" y="1242"/>
                </a:moveTo>
                <a:lnTo>
                  <a:pt x="5743" y="1242"/>
                </a:lnTo>
                <a:lnTo>
                  <a:pt x="5749" y="1236"/>
                </a:lnTo>
                <a:lnTo>
                  <a:pt x="5767" y="1224"/>
                </a:lnTo>
                <a:lnTo>
                  <a:pt x="5749" y="1242"/>
                </a:lnTo>
                <a:close/>
                <a:moveTo>
                  <a:pt x="5731" y="1260"/>
                </a:moveTo>
                <a:lnTo>
                  <a:pt x="5719" y="1266"/>
                </a:lnTo>
                <a:lnTo>
                  <a:pt x="5719" y="1266"/>
                </a:lnTo>
                <a:lnTo>
                  <a:pt x="5731" y="1248"/>
                </a:lnTo>
                <a:lnTo>
                  <a:pt x="5731" y="1260"/>
                </a:lnTo>
                <a:close/>
                <a:moveTo>
                  <a:pt x="5713" y="1284"/>
                </a:moveTo>
                <a:lnTo>
                  <a:pt x="5695" y="1308"/>
                </a:lnTo>
                <a:lnTo>
                  <a:pt x="5683" y="1314"/>
                </a:lnTo>
                <a:lnTo>
                  <a:pt x="5701" y="1296"/>
                </a:lnTo>
                <a:lnTo>
                  <a:pt x="5713" y="1284"/>
                </a:lnTo>
                <a:close/>
                <a:moveTo>
                  <a:pt x="5671" y="1326"/>
                </a:moveTo>
                <a:lnTo>
                  <a:pt x="5659" y="1344"/>
                </a:lnTo>
                <a:lnTo>
                  <a:pt x="5642" y="1338"/>
                </a:lnTo>
                <a:lnTo>
                  <a:pt x="5671" y="1320"/>
                </a:lnTo>
                <a:lnTo>
                  <a:pt x="5671" y="1326"/>
                </a:lnTo>
                <a:close/>
                <a:moveTo>
                  <a:pt x="5648" y="1350"/>
                </a:moveTo>
                <a:lnTo>
                  <a:pt x="5624" y="1374"/>
                </a:lnTo>
                <a:lnTo>
                  <a:pt x="5612" y="1374"/>
                </a:lnTo>
                <a:lnTo>
                  <a:pt x="5612" y="1368"/>
                </a:lnTo>
                <a:lnTo>
                  <a:pt x="5636" y="1344"/>
                </a:lnTo>
                <a:lnTo>
                  <a:pt x="5648" y="1350"/>
                </a:lnTo>
                <a:close/>
                <a:moveTo>
                  <a:pt x="5612" y="1356"/>
                </a:moveTo>
                <a:lnTo>
                  <a:pt x="5618" y="1344"/>
                </a:lnTo>
                <a:lnTo>
                  <a:pt x="5624" y="1344"/>
                </a:lnTo>
                <a:lnTo>
                  <a:pt x="5612" y="1356"/>
                </a:lnTo>
                <a:close/>
                <a:moveTo>
                  <a:pt x="5606" y="1338"/>
                </a:moveTo>
                <a:lnTo>
                  <a:pt x="5606" y="1338"/>
                </a:lnTo>
                <a:lnTo>
                  <a:pt x="5606" y="1338"/>
                </a:lnTo>
                <a:lnTo>
                  <a:pt x="5606" y="1338"/>
                </a:lnTo>
                <a:close/>
                <a:moveTo>
                  <a:pt x="5600" y="1380"/>
                </a:moveTo>
                <a:lnTo>
                  <a:pt x="5594" y="1404"/>
                </a:lnTo>
                <a:lnTo>
                  <a:pt x="5576" y="1416"/>
                </a:lnTo>
                <a:lnTo>
                  <a:pt x="5576" y="1398"/>
                </a:lnTo>
                <a:lnTo>
                  <a:pt x="5594" y="1380"/>
                </a:lnTo>
                <a:lnTo>
                  <a:pt x="5600" y="1380"/>
                </a:lnTo>
                <a:close/>
                <a:moveTo>
                  <a:pt x="5570" y="1386"/>
                </a:moveTo>
                <a:lnTo>
                  <a:pt x="5570" y="1374"/>
                </a:lnTo>
                <a:lnTo>
                  <a:pt x="5588" y="1374"/>
                </a:lnTo>
                <a:lnTo>
                  <a:pt x="5570" y="1386"/>
                </a:lnTo>
                <a:close/>
                <a:moveTo>
                  <a:pt x="5492" y="1422"/>
                </a:moveTo>
                <a:lnTo>
                  <a:pt x="5492" y="1410"/>
                </a:lnTo>
                <a:lnTo>
                  <a:pt x="5498" y="1404"/>
                </a:lnTo>
                <a:lnTo>
                  <a:pt x="5492" y="1422"/>
                </a:lnTo>
                <a:close/>
                <a:moveTo>
                  <a:pt x="5492" y="1446"/>
                </a:moveTo>
                <a:lnTo>
                  <a:pt x="5474" y="1440"/>
                </a:lnTo>
                <a:lnTo>
                  <a:pt x="5468" y="1422"/>
                </a:lnTo>
                <a:lnTo>
                  <a:pt x="5480" y="1410"/>
                </a:lnTo>
                <a:lnTo>
                  <a:pt x="5492" y="1446"/>
                </a:lnTo>
                <a:close/>
                <a:moveTo>
                  <a:pt x="5462" y="1440"/>
                </a:moveTo>
                <a:lnTo>
                  <a:pt x="5444" y="1434"/>
                </a:lnTo>
                <a:lnTo>
                  <a:pt x="5462" y="1428"/>
                </a:lnTo>
                <a:lnTo>
                  <a:pt x="5462" y="1440"/>
                </a:lnTo>
                <a:close/>
                <a:moveTo>
                  <a:pt x="5462" y="1446"/>
                </a:moveTo>
                <a:lnTo>
                  <a:pt x="5468" y="1464"/>
                </a:lnTo>
                <a:lnTo>
                  <a:pt x="5414" y="1458"/>
                </a:lnTo>
                <a:lnTo>
                  <a:pt x="5432" y="1446"/>
                </a:lnTo>
                <a:lnTo>
                  <a:pt x="5462" y="1446"/>
                </a:lnTo>
                <a:close/>
                <a:moveTo>
                  <a:pt x="5384" y="1494"/>
                </a:moveTo>
                <a:lnTo>
                  <a:pt x="5378" y="1482"/>
                </a:lnTo>
                <a:lnTo>
                  <a:pt x="5384" y="1476"/>
                </a:lnTo>
                <a:lnTo>
                  <a:pt x="5384" y="1494"/>
                </a:lnTo>
                <a:close/>
                <a:moveTo>
                  <a:pt x="5378" y="1518"/>
                </a:moveTo>
                <a:lnTo>
                  <a:pt x="5378" y="1536"/>
                </a:lnTo>
                <a:lnTo>
                  <a:pt x="5360" y="1554"/>
                </a:lnTo>
                <a:lnTo>
                  <a:pt x="5288" y="1548"/>
                </a:lnTo>
                <a:lnTo>
                  <a:pt x="5288" y="1542"/>
                </a:lnTo>
                <a:lnTo>
                  <a:pt x="5372" y="1488"/>
                </a:lnTo>
                <a:lnTo>
                  <a:pt x="5378" y="1518"/>
                </a:lnTo>
                <a:close/>
                <a:moveTo>
                  <a:pt x="5276" y="1560"/>
                </a:moveTo>
                <a:lnTo>
                  <a:pt x="5276" y="1578"/>
                </a:lnTo>
                <a:lnTo>
                  <a:pt x="5264" y="1578"/>
                </a:lnTo>
                <a:lnTo>
                  <a:pt x="5258" y="1560"/>
                </a:lnTo>
                <a:lnTo>
                  <a:pt x="5264" y="1560"/>
                </a:lnTo>
                <a:lnTo>
                  <a:pt x="5276" y="1560"/>
                </a:lnTo>
                <a:close/>
                <a:moveTo>
                  <a:pt x="5108" y="1566"/>
                </a:moveTo>
                <a:lnTo>
                  <a:pt x="5138" y="1548"/>
                </a:lnTo>
                <a:lnTo>
                  <a:pt x="5174" y="1548"/>
                </a:lnTo>
                <a:lnTo>
                  <a:pt x="5174" y="1572"/>
                </a:lnTo>
                <a:lnTo>
                  <a:pt x="5108" y="1566"/>
                </a:lnTo>
                <a:close/>
                <a:moveTo>
                  <a:pt x="5102" y="1560"/>
                </a:moveTo>
                <a:lnTo>
                  <a:pt x="5090" y="1548"/>
                </a:lnTo>
                <a:lnTo>
                  <a:pt x="5120" y="1548"/>
                </a:lnTo>
                <a:lnTo>
                  <a:pt x="5102" y="1560"/>
                </a:lnTo>
                <a:close/>
                <a:moveTo>
                  <a:pt x="5090" y="1566"/>
                </a:moveTo>
                <a:lnTo>
                  <a:pt x="5090" y="1566"/>
                </a:lnTo>
                <a:lnTo>
                  <a:pt x="5060" y="1560"/>
                </a:lnTo>
                <a:lnTo>
                  <a:pt x="5060" y="1542"/>
                </a:lnTo>
                <a:lnTo>
                  <a:pt x="5084" y="1542"/>
                </a:lnTo>
                <a:lnTo>
                  <a:pt x="5090" y="1566"/>
                </a:lnTo>
                <a:close/>
                <a:moveTo>
                  <a:pt x="5060" y="1536"/>
                </a:moveTo>
                <a:lnTo>
                  <a:pt x="5054" y="1488"/>
                </a:lnTo>
                <a:lnTo>
                  <a:pt x="5078" y="1536"/>
                </a:lnTo>
                <a:lnTo>
                  <a:pt x="5060" y="1536"/>
                </a:lnTo>
                <a:close/>
                <a:moveTo>
                  <a:pt x="5048" y="1536"/>
                </a:moveTo>
                <a:lnTo>
                  <a:pt x="4958" y="1530"/>
                </a:lnTo>
                <a:lnTo>
                  <a:pt x="5042" y="1488"/>
                </a:lnTo>
                <a:lnTo>
                  <a:pt x="5048" y="1536"/>
                </a:lnTo>
                <a:close/>
                <a:moveTo>
                  <a:pt x="5054" y="1542"/>
                </a:moveTo>
                <a:lnTo>
                  <a:pt x="5054" y="1560"/>
                </a:lnTo>
                <a:lnTo>
                  <a:pt x="4928" y="1554"/>
                </a:lnTo>
                <a:lnTo>
                  <a:pt x="4922" y="1548"/>
                </a:lnTo>
                <a:lnTo>
                  <a:pt x="4940" y="1536"/>
                </a:lnTo>
                <a:lnTo>
                  <a:pt x="5054" y="1542"/>
                </a:lnTo>
                <a:close/>
                <a:moveTo>
                  <a:pt x="4916" y="1536"/>
                </a:moveTo>
                <a:lnTo>
                  <a:pt x="4910" y="1536"/>
                </a:lnTo>
                <a:lnTo>
                  <a:pt x="4922" y="1536"/>
                </a:lnTo>
                <a:lnTo>
                  <a:pt x="4916" y="1536"/>
                </a:lnTo>
                <a:close/>
                <a:moveTo>
                  <a:pt x="4916" y="1554"/>
                </a:moveTo>
                <a:lnTo>
                  <a:pt x="4904" y="1554"/>
                </a:lnTo>
                <a:lnTo>
                  <a:pt x="4910" y="1548"/>
                </a:lnTo>
                <a:lnTo>
                  <a:pt x="4916" y="1554"/>
                </a:lnTo>
                <a:close/>
                <a:moveTo>
                  <a:pt x="4910" y="1542"/>
                </a:moveTo>
                <a:lnTo>
                  <a:pt x="4886" y="1548"/>
                </a:lnTo>
                <a:lnTo>
                  <a:pt x="4706" y="1542"/>
                </a:lnTo>
                <a:lnTo>
                  <a:pt x="4694" y="1518"/>
                </a:lnTo>
                <a:lnTo>
                  <a:pt x="4904" y="1530"/>
                </a:lnTo>
                <a:lnTo>
                  <a:pt x="4910" y="1542"/>
                </a:lnTo>
                <a:close/>
                <a:moveTo>
                  <a:pt x="4874" y="1560"/>
                </a:moveTo>
                <a:lnTo>
                  <a:pt x="4760" y="1613"/>
                </a:lnTo>
                <a:lnTo>
                  <a:pt x="4718" y="1548"/>
                </a:lnTo>
                <a:lnTo>
                  <a:pt x="4874" y="1560"/>
                </a:lnTo>
                <a:close/>
                <a:moveTo>
                  <a:pt x="4892" y="1560"/>
                </a:moveTo>
                <a:lnTo>
                  <a:pt x="4922" y="1560"/>
                </a:lnTo>
                <a:lnTo>
                  <a:pt x="4964" y="1637"/>
                </a:lnTo>
                <a:lnTo>
                  <a:pt x="4844" y="1703"/>
                </a:lnTo>
                <a:lnTo>
                  <a:pt x="4832" y="1703"/>
                </a:lnTo>
                <a:lnTo>
                  <a:pt x="4766" y="1619"/>
                </a:lnTo>
                <a:lnTo>
                  <a:pt x="4892" y="1560"/>
                </a:lnTo>
                <a:close/>
                <a:moveTo>
                  <a:pt x="4820" y="1703"/>
                </a:moveTo>
                <a:lnTo>
                  <a:pt x="4616" y="1709"/>
                </a:lnTo>
                <a:lnTo>
                  <a:pt x="4604" y="1697"/>
                </a:lnTo>
                <a:lnTo>
                  <a:pt x="4760" y="1619"/>
                </a:lnTo>
                <a:lnTo>
                  <a:pt x="4820" y="1703"/>
                </a:lnTo>
                <a:close/>
                <a:moveTo>
                  <a:pt x="4604" y="1709"/>
                </a:moveTo>
                <a:lnTo>
                  <a:pt x="4580" y="1709"/>
                </a:lnTo>
                <a:lnTo>
                  <a:pt x="4598" y="1697"/>
                </a:lnTo>
                <a:lnTo>
                  <a:pt x="4604" y="1709"/>
                </a:lnTo>
                <a:close/>
                <a:moveTo>
                  <a:pt x="4562" y="1709"/>
                </a:moveTo>
                <a:lnTo>
                  <a:pt x="4550" y="1709"/>
                </a:lnTo>
                <a:lnTo>
                  <a:pt x="4556" y="1655"/>
                </a:lnTo>
                <a:lnTo>
                  <a:pt x="4592" y="1691"/>
                </a:lnTo>
                <a:lnTo>
                  <a:pt x="4562" y="1709"/>
                </a:lnTo>
                <a:close/>
                <a:moveTo>
                  <a:pt x="4454" y="1709"/>
                </a:moveTo>
                <a:lnTo>
                  <a:pt x="4377" y="1709"/>
                </a:lnTo>
                <a:lnTo>
                  <a:pt x="4371" y="1637"/>
                </a:lnTo>
                <a:lnTo>
                  <a:pt x="4466" y="1601"/>
                </a:lnTo>
                <a:lnTo>
                  <a:pt x="4454" y="1709"/>
                </a:lnTo>
                <a:close/>
                <a:moveTo>
                  <a:pt x="4365" y="1709"/>
                </a:moveTo>
                <a:lnTo>
                  <a:pt x="4365" y="1709"/>
                </a:lnTo>
                <a:lnTo>
                  <a:pt x="4311" y="1661"/>
                </a:lnTo>
                <a:lnTo>
                  <a:pt x="4365" y="1637"/>
                </a:lnTo>
                <a:lnTo>
                  <a:pt x="4365" y="1709"/>
                </a:lnTo>
                <a:close/>
                <a:moveTo>
                  <a:pt x="4251" y="1709"/>
                </a:moveTo>
                <a:lnTo>
                  <a:pt x="4179" y="1709"/>
                </a:lnTo>
                <a:lnTo>
                  <a:pt x="4251" y="1685"/>
                </a:lnTo>
                <a:lnTo>
                  <a:pt x="4251" y="1709"/>
                </a:lnTo>
                <a:close/>
                <a:moveTo>
                  <a:pt x="4251" y="1721"/>
                </a:moveTo>
                <a:lnTo>
                  <a:pt x="4263" y="1853"/>
                </a:lnTo>
                <a:lnTo>
                  <a:pt x="4239" y="1865"/>
                </a:lnTo>
                <a:lnTo>
                  <a:pt x="4149" y="1787"/>
                </a:lnTo>
                <a:lnTo>
                  <a:pt x="4143" y="1727"/>
                </a:lnTo>
                <a:lnTo>
                  <a:pt x="4155" y="1721"/>
                </a:lnTo>
                <a:lnTo>
                  <a:pt x="4251" y="1721"/>
                </a:lnTo>
                <a:close/>
                <a:moveTo>
                  <a:pt x="4131" y="1721"/>
                </a:moveTo>
                <a:lnTo>
                  <a:pt x="4095" y="1733"/>
                </a:lnTo>
                <a:lnTo>
                  <a:pt x="4077" y="1721"/>
                </a:lnTo>
                <a:lnTo>
                  <a:pt x="4131" y="1721"/>
                </a:lnTo>
                <a:lnTo>
                  <a:pt x="4131" y="1721"/>
                </a:lnTo>
                <a:close/>
                <a:moveTo>
                  <a:pt x="3999" y="1769"/>
                </a:moveTo>
                <a:lnTo>
                  <a:pt x="3873" y="1823"/>
                </a:lnTo>
                <a:lnTo>
                  <a:pt x="3843" y="1721"/>
                </a:lnTo>
                <a:lnTo>
                  <a:pt x="3993" y="1721"/>
                </a:lnTo>
                <a:lnTo>
                  <a:pt x="3999" y="1769"/>
                </a:lnTo>
                <a:close/>
                <a:moveTo>
                  <a:pt x="3867" y="1823"/>
                </a:moveTo>
                <a:lnTo>
                  <a:pt x="3849" y="1829"/>
                </a:lnTo>
                <a:lnTo>
                  <a:pt x="3705" y="1727"/>
                </a:lnTo>
                <a:lnTo>
                  <a:pt x="3831" y="1721"/>
                </a:lnTo>
                <a:lnTo>
                  <a:pt x="3867" y="1823"/>
                </a:lnTo>
                <a:close/>
                <a:moveTo>
                  <a:pt x="3837" y="1835"/>
                </a:moveTo>
                <a:lnTo>
                  <a:pt x="3717" y="1883"/>
                </a:lnTo>
                <a:lnTo>
                  <a:pt x="3657" y="1727"/>
                </a:lnTo>
                <a:lnTo>
                  <a:pt x="3687" y="1727"/>
                </a:lnTo>
                <a:lnTo>
                  <a:pt x="3837" y="1835"/>
                </a:lnTo>
                <a:close/>
                <a:moveTo>
                  <a:pt x="3657" y="1715"/>
                </a:moveTo>
                <a:lnTo>
                  <a:pt x="3645" y="1691"/>
                </a:lnTo>
                <a:lnTo>
                  <a:pt x="3681" y="1715"/>
                </a:lnTo>
                <a:lnTo>
                  <a:pt x="3657" y="1715"/>
                </a:lnTo>
                <a:close/>
                <a:moveTo>
                  <a:pt x="3645" y="1715"/>
                </a:moveTo>
                <a:lnTo>
                  <a:pt x="3525" y="1721"/>
                </a:lnTo>
                <a:lnTo>
                  <a:pt x="3633" y="1685"/>
                </a:lnTo>
                <a:lnTo>
                  <a:pt x="3645" y="1715"/>
                </a:lnTo>
                <a:close/>
                <a:moveTo>
                  <a:pt x="3651" y="1727"/>
                </a:moveTo>
                <a:lnTo>
                  <a:pt x="3711" y="1883"/>
                </a:lnTo>
                <a:lnTo>
                  <a:pt x="3585" y="1937"/>
                </a:lnTo>
                <a:lnTo>
                  <a:pt x="3531" y="1901"/>
                </a:lnTo>
                <a:lnTo>
                  <a:pt x="3453" y="1739"/>
                </a:lnTo>
                <a:lnTo>
                  <a:pt x="3495" y="1727"/>
                </a:lnTo>
                <a:lnTo>
                  <a:pt x="3651" y="1727"/>
                </a:lnTo>
                <a:close/>
                <a:moveTo>
                  <a:pt x="3453" y="1733"/>
                </a:moveTo>
                <a:lnTo>
                  <a:pt x="3453" y="1727"/>
                </a:lnTo>
                <a:lnTo>
                  <a:pt x="3465" y="1727"/>
                </a:lnTo>
                <a:lnTo>
                  <a:pt x="3453" y="1733"/>
                </a:lnTo>
                <a:close/>
                <a:moveTo>
                  <a:pt x="3441" y="1733"/>
                </a:moveTo>
                <a:lnTo>
                  <a:pt x="3333" y="1769"/>
                </a:lnTo>
                <a:lnTo>
                  <a:pt x="3285" y="1727"/>
                </a:lnTo>
                <a:lnTo>
                  <a:pt x="3441" y="1727"/>
                </a:lnTo>
                <a:lnTo>
                  <a:pt x="3441" y="1733"/>
                </a:lnTo>
                <a:close/>
                <a:moveTo>
                  <a:pt x="3327" y="1769"/>
                </a:moveTo>
                <a:lnTo>
                  <a:pt x="3321" y="1769"/>
                </a:lnTo>
                <a:lnTo>
                  <a:pt x="3261" y="1733"/>
                </a:lnTo>
                <a:lnTo>
                  <a:pt x="3273" y="1733"/>
                </a:lnTo>
                <a:lnTo>
                  <a:pt x="3327" y="1769"/>
                </a:lnTo>
                <a:close/>
                <a:moveTo>
                  <a:pt x="3249" y="1721"/>
                </a:moveTo>
                <a:lnTo>
                  <a:pt x="3189" y="1685"/>
                </a:lnTo>
                <a:lnTo>
                  <a:pt x="3171" y="1655"/>
                </a:lnTo>
                <a:lnTo>
                  <a:pt x="3261" y="1721"/>
                </a:lnTo>
                <a:lnTo>
                  <a:pt x="3249" y="1721"/>
                </a:lnTo>
                <a:close/>
                <a:moveTo>
                  <a:pt x="3231" y="1721"/>
                </a:moveTo>
                <a:lnTo>
                  <a:pt x="3207" y="1721"/>
                </a:lnTo>
                <a:lnTo>
                  <a:pt x="3195" y="1697"/>
                </a:lnTo>
                <a:lnTo>
                  <a:pt x="3231" y="1721"/>
                </a:lnTo>
                <a:close/>
                <a:moveTo>
                  <a:pt x="3243" y="1733"/>
                </a:moveTo>
                <a:lnTo>
                  <a:pt x="3315" y="1775"/>
                </a:lnTo>
                <a:lnTo>
                  <a:pt x="3249" y="1793"/>
                </a:lnTo>
                <a:lnTo>
                  <a:pt x="3213" y="1733"/>
                </a:lnTo>
                <a:lnTo>
                  <a:pt x="3243" y="1733"/>
                </a:lnTo>
                <a:close/>
                <a:moveTo>
                  <a:pt x="3243" y="1799"/>
                </a:moveTo>
                <a:lnTo>
                  <a:pt x="3070" y="1847"/>
                </a:lnTo>
                <a:lnTo>
                  <a:pt x="3100" y="1733"/>
                </a:lnTo>
                <a:lnTo>
                  <a:pt x="3201" y="1733"/>
                </a:lnTo>
                <a:lnTo>
                  <a:pt x="3243" y="1799"/>
                </a:lnTo>
                <a:close/>
                <a:moveTo>
                  <a:pt x="3243" y="1805"/>
                </a:moveTo>
                <a:lnTo>
                  <a:pt x="3351" y="1991"/>
                </a:lnTo>
                <a:lnTo>
                  <a:pt x="3189" y="2003"/>
                </a:lnTo>
                <a:lnTo>
                  <a:pt x="3082" y="1937"/>
                </a:lnTo>
                <a:lnTo>
                  <a:pt x="3052" y="1895"/>
                </a:lnTo>
                <a:lnTo>
                  <a:pt x="3064" y="1859"/>
                </a:lnTo>
                <a:lnTo>
                  <a:pt x="3243" y="1805"/>
                </a:lnTo>
                <a:close/>
                <a:moveTo>
                  <a:pt x="3046" y="1883"/>
                </a:moveTo>
                <a:lnTo>
                  <a:pt x="3040" y="1871"/>
                </a:lnTo>
                <a:lnTo>
                  <a:pt x="3052" y="1865"/>
                </a:lnTo>
                <a:lnTo>
                  <a:pt x="3046" y="1883"/>
                </a:lnTo>
                <a:close/>
                <a:moveTo>
                  <a:pt x="2992" y="1889"/>
                </a:moveTo>
                <a:lnTo>
                  <a:pt x="2986" y="1907"/>
                </a:lnTo>
                <a:lnTo>
                  <a:pt x="2962" y="1889"/>
                </a:lnTo>
                <a:lnTo>
                  <a:pt x="2986" y="1883"/>
                </a:lnTo>
                <a:lnTo>
                  <a:pt x="2992" y="1889"/>
                </a:lnTo>
                <a:close/>
                <a:moveTo>
                  <a:pt x="2950" y="1883"/>
                </a:moveTo>
                <a:lnTo>
                  <a:pt x="2932" y="1871"/>
                </a:lnTo>
                <a:lnTo>
                  <a:pt x="2938" y="1853"/>
                </a:lnTo>
                <a:lnTo>
                  <a:pt x="2974" y="1877"/>
                </a:lnTo>
                <a:lnTo>
                  <a:pt x="2950" y="1883"/>
                </a:lnTo>
                <a:close/>
                <a:moveTo>
                  <a:pt x="2938" y="1889"/>
                </a:moveTo>
                <a:lnTo>
                  <a:pt x="2920" y="1895"/>
                </a:lnTo>
                <a:lnTo>
                  <a:pt x="2926" y="1883"/>
                </a:lnTo>
                <a:lnTo>
                  <a:pt x="2938" y="1889"/>
                </a:lnTo>
                <a:close/>
                <a:moveTo>
                  <a:pt x="2950" y="1895"/>
                </a:moveTo>
                <a:lnTo>
                  <a:pt x="2986" y="1913"/>
                </a:lnTo>
                <a:lnTo>
                  <a:pt x="2914" y="2111"/>
                </a:lnTo>
                <a:lnTo>
                  <a:pt x="2854" y="2039"/>
                </a:lnTo>
                <a:lnTo>
                  <a:pt x="2914" y="1907"/>
                </a:lnTo>
                <a:lnTo>
                  <a:pt x="2950" y="1895"/>
                </a:lnTo>
                <a:close/>
                <a:moveTo>
                  <a:pt x="2848" y="2027"/>
                </a:moveTo>
                <a:lnTo>
                  <a:pt x="2788" y="1943"/>
                </a:lnTo>
                <a:lnTo>
                  <a:pt x="2902" y="1907"/>
                </a:lnTo>
                <a:lnTo>
                  <a:pt x="2848" y="2027"/>
                </a:lnTo>
                <a:close/>
                <a:moveTo>
                  <a:pt x="2848" y="2039"/>
                </a:moveTo>
                <a:lnTo>
                  <a:pt x="2812" y="2117"/>
                </a:lnTo>
                <a:lnTo>
                  <a:pt x="2716" y="2069"/>
                </a:lnTo>
                <a:lnTo>
                  <a:pt x="2776" y="1949"/>
                </a:lnTo>
                <a:lnTo>
                  <a:pt x="2848" y="2039"/>
                </a:lnTo>
                <a:close/>
                <a:moveTo>
                  <a:pt x="2806" y="2123"/>
                </a:moveTo>
                <a:lnTo>
                  <a:pt x="2746" y="2261"/>
                </a:lnTo>
                <a:lnTo>
                  <a:pt x="2722" y="2273"/>
                </a:lnTo>
                <a:lnTo>
                  <a:pt x="2650" y="2189"/>
                </a:lnTo>
                <a:lnTo>
                  <a:pt x="2710" y="2075"/>
                </a:lnTo>
                <a:lnTo>
                  <a:pt x="2806" y="2123"/>
                </a:lnTo>
                <a:close/>
                <a:moveTo>
                  <a:pt x="2716" y="2273"/>
                </a:moveTo>
                <a:lnTo>
                  <a:pt x="2578" y="2327"/>
                </a:lnTo>
                <a:lnTo>
                  <a:pt x="2644" y="2195"/>
                </a:lnTo>
                <a:lnTo>
                  <a:pt x="2716" y="2273"/>
                </a:lnTo>
                <a:close/>
                <a:moveTo>
                  <a:pt x="2740" y="2303"/>
                </a:moveTo>
                <a:lnTo>
                  <a:pt x="2812" y="2381"/>
                </a:lnTo>
                <a:lnTo>
                  <a:pt x="2788" y="2441"/>
                </a:lnTo>
                <a:lnTo>
                  <a:pt x="2692" y="2399"/>
                </a:lnTo>
                <a:lnTo>
                  <a:pt x="2740" y="2303"/>
                </a:lnTo>
                <a:close/>
                <a:moveTo>
                  <a:pt x="2788" y="2453"/>
                </a:moveTo>
                <a:lnTo>
                  <a:pt x="2740" y="2585"/>
                </a:lnTo>
                <a:lnTo>
                  <a:pt x="2692" y="2603"/>
                </a:lnTo>
                <a:lnTo>
                  <a:pt x="2626" y="2543"/>
                </a:lnTo>
                <a:lnTo>
                  <a:pt x="2692" y="2405"/>
                </a:lnTo>
                <a:lnTo>
                  <a:pt x="2788" y="2453"/>
                </a:lnTo>
                <a:close/>
                <a:moveTo>
                  <a:pt x="2680" y="2609"/>
                </a:moveTo>
                <a:lnTo>
                  <a:pt x="2578" y="2663"/>
                </a:lnTo>
                <a:lnTo>
                  <a:pt x="2626" y="2555"/>
                </a:lnTo>
                <a:lnTo>
                  <a:pt x="2680" y="2609"/>
                </a:lnTo>
                <a:close/>
                <a:moveTo>
                  <a:pt x="2692" y="2615"/>
                </a:moveTo>
                <a:lnTo>
                  <a:pt x="2716" y="2639"/>
                </a:lnTo>
                <a:lnTo>
                  <a:pt x="2686" y="2729"/>
                </a:lnTo>
                <a:lnTo>
                  <a:pt x="2566" y="2687"/>
                </a:lnTo>
                <a:lnTo>
                  <a:pt x="2572" y="2675"/>
                </a:lnTo>
                <a:lnTo>
                  <a:pt x="2692" y="2615"/>
                </a:lnTo>
                <a:close/>
                <a:moveTo>
                  <a:pt x="2722" y="2651"/>
                </a:moveTo>
                <a:lnTo>
                  <a:pt x="2806" y="2723"/>
                </a:lnTo>
                <a:lnTo>
                  <a:pt x="2788" y="2771"/>
                </a:lnTo>
                <a:lnTo>
                  <a:pt x="2692" y="2735"/>
                </a:lnTo>
                <a:lnTo>
                  <a:pt x="2722" y="2651"/>
                </a:lnTo>
                <a:close/>
                <a:moveTo>
                  <a:pt x="2812" y="2735"/>
                </a:moveTo>
                <a:lnTo>
                  <a:pt x="2878" y="2801"/>
                </a:lnTo>
                <a:lnTo>
                  <a:pt x="2878" y="2801"/>
                </a:lnTo>
                <a:lnTo>
                  <a:pt x="2800" y="2771"/>
                </a:lnTo>
                <a:lnTo>
                  <a:pt x="2812" y="2735"/>
                </a:lnTo>
                <a:close/>
                <a:moveTo>
                  <a:pt x="2878" y="2813"/>
                </a:moveTo>
                <a:lnTo>
                  <a:pt x="2872" y="2837"/>
                </a:lnTo>
                <a:lnTo>
                  <a:pt x="2764" y="2897"/>
                </a:lnTo>
                <a:lnTo>
                  <a:pt x="2794" y="2783"/>
                </a:lnTo>
                <a:lnTo>
                  <a:pt x="2878" y="2813"/>
                </a:lnTo>
                <a:close/>
                <a:moveTo>
                  <a:pt x="2824" y="3065"/>
                </a:moveTo>
                <a:lnTo>
                  <a:pt x="2818" y="3095"/>
                </a:lnTo>
                <a:lnTo>
                  <a:pt x="2716" y="3071"/>
                </a:lnTo>
                <a:lnTo>
                  <a:pt x="2734" y="2993"/>
                </a:lnTo>
                <a:lnTo>
                  <a:pt x="2824" y="3065"/>
                </a:lnTo>
                <a:close/>
                <a:moveTo>
                  <a:pt x="2812" y="3107"/>
                </a:moveTo>
                <a:lnTo>
                  <a:pt x="2794" y="3215"/>
                </a:lnTo>
                <a:lnTo>
                  <a:pt x="2644" y="3317"/>
                </a:lnTo>
                <a:lnTo>
                  <a:pt x="2710" y="3077"/>
                </a:lnTo>
                <a:lnTo>
                  <a:pt x="2812" y="3107"/>
                </a:lnTo>
                <a:close/>
                <a:moveTo>
                  <a:pt x="2788" y="3227"/>
                </a:moveTo>
                <a:lnTo>
                  <a:pt x="2752" y="3389"/>
                </a:lnTo>
                <a:lnTo>
                  <a:pt x="2626" y="3365"/>
                </a:lnTo>
                <a:lnTo>
                  <a:pt x="2638" y="3329"/>
                </a:lnTo>
                <a:lnTo>
                  <a:pt x="2788" y="3227"/>
                </a:lnTo>
                <a:close/>
                <a:moveTo>
                  <a:pt x="2800" y="3221"/>
                </a:moveTo>
                <a:lnTo>
                  <a:pt x="2908" y="3143"/>
                </a:lnTo>
                <a:lnTo>
                  <a:pt x="2872" y="3413"/>
                </a:lnTo>
                <a:lnTo>
                  <a:pt x="2764" y="3395"/>
                </a:lnTo>
                <a:lnTo>
                  <a:pt x="2800" y="3221"/>
                </a:lnTo>
                <a:close/>
                <a:moveTo>
                  <a:pt x="2872" y="3425"/>
                </a:moveTo>
                <a:lnTo>
                  <a:pt x="2854" y="3527"/>
                </a:lnTo>
                <a:lnTo>
                  <a:pt x="2710" y="3641"/>
                </a:lnTo>
                <a:lnTo>
                  <a:pt x="2758" y="3401"/>
                </a:lnTo>
                <a:lnTo>
                  <a:pt x="2872" y="3425"/>
                </a:lnTo>
                <a:close/>
                <a:moveTo>
                  <a:pt x="2866" y="3533"/>
                </a:moveTo>
                <a:lnTo>
                  <a:pt x="2968" y="3449"/>
                </a:lnTo>
                <a:lnTo>
                  <a:pt x="2950" y="3737"/>
                </a:lnTo>
                <a:lnTo>
                  <a:pt x="2836" y="3719"/>
                </a:lnTo>
                <a:lnTo>
                  <a:pt x="2866" y="3533"/>
                </a:lnTo>
                <a:close/>
                <a:moveTo>
                  <a:pt x="3052" y="3731"/>
                </a:moveTo>
                <a:lnTo>
                  <a:pt x="3052" y="3749"/>
                </a:lnTo>
                <a:lnTo>
                  <a:pt x="3040" y="3743"/>
                </a:lnTo>
                <a:lnTo>
                  <a:pt x="3052" y="3731"/>
                </a:lnTo>
                <a:close/>
                <a:moveTo>
                  <a:pt x="3064" y="3725"/>
                </a:moveTo>
                <a:lnTo>
                  <a:pt x="3130" y="3665"/>
                </a:lnTo>
                <a:lnTo>
                  <a:pt x="3136" y="3755"/>
                </a:lnTo>
                <a:lnTo>
                  <a:pt x="3064" y="3749"/>
                </a:lnTo>
                <a:lnTo>
                  <a:pt x="3064" y="3725"/>
                </a:lnTo>
                <a:close/>
                <a:moveTo>
                  <a:pt x="3136" y="3659"/>
                </a:moveTo>
                <a:lnTo>
                  <a:pt x="3183" y="3611"/>
                </a:lnTo>
                <a:lnTo>
                  <a:pt x="3207" y="3767"/>
                </a:lnTo>
                <a:lnTo>
                  <a:pt x="3148" y="3761"/>
                </a:lnTo>
                <a:lnTo>
                  <a:pt x="3136" y="3659"/>
                </a:lnTo>
                <a:close/>
                <a:moveTo>
                  <a:pt x="3207" y="3773"/>
                </a:moveTo>
                <a:lnTo>
                  <a:pt x="3225" y="3923"/>
                </a:lnTo>
                <a:lnTo>
                  <a:pt x="3159" y="3995"/>
                </a:lnTo>
                <a:lnTo>
                  <a:pt x="3148" y="3767"/>
                </a:lnTo>
                <a:lnTo>
                  <a:pt x="3207" y="3773"/>
                </a:lnTo>
                <a:close/>
                <a:moveTo>
                  <a:pt x="3213" y="3779"/>
                </a:moveTo>
                <a:lnTo>
                  <a:pt x="3255" y="3779"/>
                </a:lnTo>
                <a:lnTo>
                  <a:pt x="3273" y="3875"/>
                </a:lnTo>
                <a:lnTo>
                  <a:pt x="3237" y="3917"/>
                </a:lnTo>
                <a:lnTo>
                  <a:pt x="3213" y="3779"/>
                </a:lnTo>
                <a:close/>
                <a:moveTo>
                  <a:pt x="3261" y="3779"/>
                </a:moveTo>
                <a:lnTo>
                  <a:pt x="3351" y="3791"/>
                </a:lnTo>
                <a:lnTo>
                  <a:pt x="3279" y="3869"/>
                </a:lnTo>
                <a:lnTo>
                  <a:pt x="3261" y="3779"/>
                </a:lnTo>
                <a:close/>
                <a:moveTo>
                  <a:pt x="3261" y="3773"/>
                </a:moveTo>
                <a:lnTo>
                  <a:pt x="3237" y="3677"/>
                </a:lnTo>
                <a:lnTo>
                  <a:pt x="3423" y="3569"/>
                </a:lnTo>
                <a:lnTo>
                  <a:pt x="3501" y="3635"/>
                </a:lnTo>
                <a:lnTo>
                  <a:pt x="3357" y="3785"/>
                </a:lnTo>
                <a:lnTo>
                  <a:pt x="3261" y="3773"/>
                </a:lnTo>
                <a:close/>
                <a:moveTo>
                  <a:pt x="3507" y="3641"/>
                </a:moveTo>
                <a:lnTo>
                  <a:pt x="3615" y="3731"/>
                </a:lnTo>
                <a:lnTo>
                  <a:pt x="3513" y="3803"/>
                </a:lnTo>
                <a:lnTo>
                  <a:pt x="3369" y="3785"/>
                </a:lnTo>
                <a:lnTo>
                  <a:pt x="3507" y="3641"/>
                </a:lnTo>
                <a:close/>
                <a:moveTo>
                  <a:pt x="3513" y="3635"/>
                </a:moveTo>
                <a:lnTo>
                  <a:pt x="3579" y="3563"/>
                </a:lnTo>
                <a:lnTo>
                  <a:pt x="3693" y="3587"/>
                </a:lnTo>
                <a:lnTo>
                  <a:pt x="3747" y="3641"/>
                </a:lnTo>
                <a:lnTo>
                  <a:pt x="3621" y="3725"/>
                </a:lnTo>
                <a:lnTo>
                  <a:pt x="3513" y="3635"/>
                </a:lnTo>
                <a:close/>
                <a:moveTo>
                  <a:pt x="3753" y="3647"/>
                </a:moveTo>
                <a:lnTo>
                  <a:pt x="3777" y="3671"/>
                </a:lnTo>
                <a:lnTo>
                  <a:pt x="3687" y="3779"/>
                </a:lnTo>
                <a:lnTo>
                  <a:pt x="3633" y="3731"/>
                </a:lnTo>
                <a:lnTo>
                  <a:pt x="3753" y="3647"/>
                </a:lnTo>
                <a:close/>
                <a:moveTo>
                  <a:pt x="3783" y="3677"/>
                </a:moveTo>
                <a:lnTo>
                  <a:pt x="3849" y="3743"/>
                </a:lnTo>
                <a:lnTo>
                  <a:pt x="3747" y="3827"/>
                </a:lnTo>
                <a:lnTo>
                  <a:pt x="3693" y="3785"/>
                </a:lnTo>
                <a:lnTo>
                  <a:pt x="3783" y="3677"/>
                </a:lnTo>
                <a:close/>
                <a:moveTo>
                  <a:pt x="3855" y="3749"/>
                </a:moveTo>
                <a:lnTo>
                  <a:pt x="3909" y="3797"/>
                </a:lnTo>
                <a:lnTo>
                  <a:pt x="3849" y="3845"/>
                </a:lnTo>
                <a:lnTo>
                  <a:pt x="3753" y="3833"/>
                </a:lnTo>
                <a:lnTo>
                  <a:pt x="3855" y="3749"/>
                </a:lnTo>
                <a:close/>
                <a:moveTo>
                  <a:pt x="3915" y="3803"/>
                </a:moveTo>
                <a:lnTo>
                  <a:pt x="3927" y="3815"/>
                </a:lnTo>
                <a:lnTo>
                  <a:pt x="3903" y="3851"/>
                </a:lnTo>
                <a:lnTo>
                  <a:pt x="3861" y="3845"/>
                </a:lnTo>
                <a:lnTo>
                  <a:pt x="3915" y="3803"/>
                </a:lnTo>
                <a:close/>
                <a:moveTo>
                  <a:pt x="3933" y="3821"/>
                </a:moveTo>
                <a:lnTo>
                  <a:pt x="3969" y="3863"/>
                </a:lnTo>
                <a:lnTo>
                  <a:pt x="3909" y="3851"/>
                </a:lnTo>
                <a:lnTo>
                  <a:pt x="3933" y="3821"/>
                </a:lnTo>
                <a:close/>
                <a:moveTo>
                  <a:pt x="4095" y="3827"/>
                </a:moveTo>
                <a:lnTo>
                  <a:pt x="4149" y="3881"/>
                </a:lnTo>
                <a:lnTo>
                  <a:pt x="4143" y="3881"/>
                </a:lnTo>
                <a:lnTo>
                  <a:pt x="4053" y="3869"/>
                </a:lnTo>
                <a:lnTo>
                  <a:pt x="4095" y="3827"/>
                </a:lnTo>
                <a:close/>
                <a:moveTo>
                  <a:pt x="4161" y="3881"/>
                </a:moveTo>
                <a:lnTo>
                  <a:pt x="4221" y="3827"/>
                </a:lnTo>
                <a:lnTo>
                  <a:pt x="4275" y="3899"/>
                </a:lnTo>
                <a:lnTo>
                  <a:pt x="4161" y="3881"/>
                </a:lnTo>
                <a:lnTo>
                  <a:pt x="4161" y="3881"/>
                </a:lnTo>
                <a:close/>
                <a:moveTo>
                  <a:pt x="4281" y="3905"/>
                </a:moveTo>
                <a:lnTo>
                  <a:pt x="4287" y="3911"/>
                </a:lnTo>
                <a:lnTo>
                  <a:pt x="4239" y="3971"/>
                </a:lnTo>
                <a:lnTo>
                  <a:pt x="4167" y="3893"/>
                </a:lnTo>
                <a:lnTo>
                  <a:pt x="4281" y="3905"/>
                </a:lnTo>
                <a:close/>
                <a:moveTo>
                  <a:pt x="4287" y="3899"/>
                </a:moveTo>
                <a:lnTo>
                  <a:pt x="4227" y="3821"/>
                </a:lnTo>
                <a:lnTo>
                  <a:pt x="4281" y="3767"/>
                </a:lnTo>
                <a:lnTo>
                  <a:pt x="4335" y="3851"/>
                </a:lnTo>
                <a:lnTo>
                  <a:pt x="4299" y="3899"/>
                </a:lnTo>
                <a:lnTo>
                  <a:pt x="4287" y="3899"/>
                </a:lnTo>
                <a:close/>
                <a:moveTo>
                  <a:pt x="4341" y="3863"/>
                </a:moveTo>
                <a:lnTo>
                  <a:pt x="4377" y="3911"/>
                </a:lnTo>
                <a:lnTo>
                  <a:pt x="4305" y="3899"/>
                </a:lnTo>
                <a:lnTo>
                  <a:pt x="4341" y="3863"/>
                </a:lnTo>
                <a:close/>
                <a:moveTo>
                  <a:pt x="4436" y="3929"/>
                </a:moveTo>
                <a:lnTo>
                  <a:pt x="4472" y="3989"/>
                </a:lnTo>
                <a:lnTo>
                  <a:pt x="4454" y="4013"/>
                </a:lnTo>
                <a:lnTo>
                  <a:pt x="4395" y="3923"/>
                </a:lnTo>
                <a:lnTo>
                  <a:pt x="4436" y="3929"/>
                </a:lnTo>
                <a:close/>
                <a:moveTo>
                  <a:pt x="4448" y="3929"/>
                </a:moveTo>
                <a:lnTo>
                  <a:pt x="4478" y="3929"/>
                </a:lnTo>
                <a:lnTo>
                  <a:pt x="4490" y="3959"/>
                </a:lnTo>
                <a:lnTo>
                  <a:pt x="4478" y="3983"/>
                </a:lnTo>
                <a:lnTo>
                  <a:pt x="4448" y="3929"/>
                </a:lnTo>
                <a:close/>
                <a:moveTo>
                  <a:pt x="4496" y="3971"/>
                </a:moveTo>
                <a:lnTo>
                  <a:pt x="4562" y="4114"/>
                </a:lnTo>
                <a:lnTo>
                  <a:pt x="4550" y="4114"/>
                </a:lnTo>
                <a:lnTo>
                  <a:pt x="4478" y="3989"/>
                </a:lnTo>
                <a:lnTo>
                  <a:pt x="4496" y="3971"/>
                </a:lnTo>
                <a:close/>
                <a:moveTo>
                  <a:pt x="4568" y="4120"/>
                </a:moveTo>
                <a:lnTo>
                  <a:pt x="4586" y="4162"/>
                </a:lnTo>
                <a:lnTo>
                  <a:pt x="4580" y="4168"/>
                </a:lnTo>
                <a:lnTo>
                  <a:pt x="4556" y="4120"/>
                </a:lnTo>
                <a:lnTo>
                  <a:pt x="4568" y="4120"/>
                </a:lnTo>
                <a:close/>
                <a:moveTo>
                  <a:pt x="4592" y="4168"/>
                </a:moveTo>
                <a:lnTo>
                  <a:pt x="4628" y="4252"/>
                </a:lnTo>
                <a:lnTo>
                  <a:pt x="4628" y="4252"/>
                </a:lnTo>
                <a:lnTo>
                  <a:pt x="4586" y="4174"/>
                </a:lnTo>
                <a:lnTo>
                  <a:pt x="4592" y="4168"/>
                </a:lnTo>
                <a:close/>
                <a:moveTo>
                  <a:pt x="4682" y="4258"/>
                </a:moveTo>
                <a:lnTo>
                  <a:pt x="4688" y="4294"/>
                </a:lnTo>
                <a:lnTo>
                  <a:pt x="4652" y="4294"/>
                </a:lnTo>
                <a:lnTo>
                  <a:pt x="4628" y="4258"/>
                </a:lnTo>
                <a:lnTo>
                  <a:pt x="4682" y="4258"/>
                </a:lnTo>
                <a:close/>
                <a:moveTo>
                  <a:pt x="4700" y="4306"/>
                </a:moveTo>
                <a:lnTo>
                  <a:pt x="4718" y="4306"/>
                </a:lnTo>
                <a:lnTo>
                  <a:pt x="4706" y="4324"/>
                </a:lnTo>
                <a:lnTo>
                  <a:pt x="4700" y="4306"/>
                </a:lnTo>
                <a:close/>
                <a:moveTo>
                  <a:pt x="4700" y="4294"/>
                </a:moveTo>
                <a:lnTo>
                  <a:pt x="4694" y="4258"/>
                </a:lnTo>
                <a:lnTo>
                  <a:pt x="4742" y="4258"/>
                </a:lnTo>
                <a:lnTo>
                  <a:pt x="4724" y="4294"/>
                </a:lnTo>
                <a:lnTo>
                  <a:pt x="4700" y="4294"/>
                </a:lnTo>
                <a:close/>
                <a:moveTo>
                  <a:pt x="4754" y="4258"/>
                </a:moveTo>
                <a:lnTo>
                  <a:pt x="4766" y="4258"/>
                </a:lnTo>
                <a:lnTo>
                  <a:pt x="4778" y="4294"/>
                </a:lnTo>
                <a:lnTo>
                  <a:pt x="4730" y="4294"/>
                </a:lnTo>
                <a:lnTo>
                  <a:pt x="4754" y="4258"/>
                </a:lnTo>
                <a:close/>
                <a:moveTo>
                  <a:pt x="4778" y="4258"/>
                </a:moveTo>
                <a:lnTo>
                  <a:pt x="4844" y="4258"/>
                </a:lnTo>
                <a:lnTo>
                  <a:pt x="4856" y="4288"/>
                </a:lnTo>
                <a:lnTo>
                  <a:pt x="4790" y="4294"/>
                </a:lnTo>
                <a:lnTo>
                  <a:pt x="4778" y="4258"/>
                </a:lnTo>
                <a:close/>
                <a:moveTo>
                  <a:pt x="4850" y="4258"/>
                </a:moveTo>
                <a:lnTo>
                  <a:pt x="4904" y="4258"/>
                </a:lnTo>
                <a:lnTo>
                  <a:pt x="4916" y="4282"/>
                </a:lnTo>
                <a:lnTo>
                  <a:pt x="4916" y="4288"/>
                </a:lnTo>
                <a:lnTo>
                  <a:pt x="4862" y="4288"/>
                </a:lnTo>
                <a:lnTo>
                  <a:pt x="4850" y="4258"/>
                </a:lnTo>
                <a:close/>
                <a:moveTo>
                  <a:pt x="4910" y="4300"/>
                </a:moveTo>
                <a:lnTo>
                  <a:pt x="4886" y="4354"/>
                </a:lnTo>
                <a:lnTo>
                  <a:pt x="4868" y="4300"/>
                </a:lnTo>
                <a:lnTo>
                  <a:pt x="4910" y="4300"/>
                </a:lnTo>
                <a:close/>
                <a:moveTo>
                  <a:pt x="4934" y="4300"/>
                </a:moveTo>
                <a:lnTo>
                  <a:pt x="4982" y="4294"/>
                </a:lnTo>
                <a:lnTo>
                  <a:pt x="5036" y="4390"/>
                </a:lnTo>
                <a:lnTo>
                  <a:pt x="4976" y="4396"/>
                </a:lnTo>
                <a:lnTo>
                  <a:pt x="4934" y="4300"/>
                </a:lnTo>
                <a:close/>
                <a:moveTo>
                  <a:pt x="5042" y="4396"/>
                </a:moveTo>
                <a:lnTo>
                  <a:pt x="5048" y="4414"/>
                </a:lnTo>
                <a:lnTo>
                  <a:pt x="5036" y="4444"/>
                </a:lnTo>
                <a:lnTo>
                  <a:pt x="5006" y="4450"/>
                </a:lnTo>
                <a:lnTo>
                  <a:pt x="4982" y="4402"/>
                </a:lnTo>
                <a:lnTo>
                  <a:pt x="5042" y="4396"/>
                </a:lnTo>
                <a:close/>
                <a:moveTo>
                  <a:pt x="5036" y="4456"/>
                </a:moveTo>
                <a:lnTo>
                  <a:pt x="5024" y="4486"/>
                </a:lnTo>
                <a:lnTo>
                  <a:pt x="5006" y="4456"/>
                </a:lnTo>
                <a:lnTo>
                  <a:pt x="5036" y="4456"/>
                </a:lnTo>
                <a:close/>
                <a:moveTo>
                  <a:pt x="5078" y="4450"/>
                </a:moveTo>
                <a:lnTo>
                  <a:pt x="5126" y="4444"/>
                </a:lnTo>
                <a:lnTo>
                  <a:pt x="5156" y="4492"/>
                </a:lnTo>
                <a:lnTo>
                  <a:pt x="5108" y="4504"/>
                </a:lnTo>
                <a:lnTo>
                  <a:pt x="5078" y="4450"/>
                </a:lnTo>
                <a:close/>
                <a:moveTo>
                  <a:pt x="5138" y="4444"/>
                </a:moveTo>
                <a:lnTo>
                  <a:pt x="5168" y="4444"/>
                </a:lnTo>
                <a:lnTo>
                  <a:pt x="5198" y="4480"/>
                </a:lnTo>
                <a:lnTo>
                  <a:pt x="5168" y="4486"/>
                </a:lnTo>
                <a:lnTo>
                  <a:pt x="5138" y="4444"/>
                </a:lnTo>
                <a:close/>
                <a:moveTo>
                  <a:pt x="5204" y="4492"/>
                </a:moveTo>
                <a:lnTo>
                  <a:pt x="5216" y="4510"/>
                </a:lnTo>
                <a:lnTo>
                  <a:pt x="5204" y="4510"/>
                </a:lnTo>
                <a:lnTo>
                  <a:pt x="5204" y="4492"/>
                </a:lnTo>
                <a:close/>
                <a:moveTo>
                  <a:pt x="5252" y="4504"/>
                </a:moveTo>
                <a:lnTo>
                  <a:pt x="5252" y="4486"/>
                </a:lnTo>
                <a:lnTo>
                  <a:pt x="5264" y="4504"/>
                </a:lnTo>
                <a:lnTo>
                  <a:pt x="5252" y="4504"/>
                </a:lnTo>
                <a:lnTo>
                  <a:pt x="5252" y="4504"/>
                </a:lnTo>
                <a:close/>
                <a:moveTo>
                  <a:pt x="5276" y="4510"/>
                </a:moveTo>
                <a:lnTo>
                  <a:pt x="5282" y="4522"/>
                </a:lnTo>
                <a:lnTo>
                  <a:pt x="5264" y="4510"/>
                </a:lnTo>
                <a:lnTo>
                  <a:pt x="5276" y="4510"/>
                </a:lnTo>
                <a:close/>
                <a:moveTo>
                  <a:pt x="5282" y="4510"/>
                </a:moveTo>
                <a:lnTo>
                  <a:pt x="5288" y="4510"/>
                </a:lnTo>
                <a:lnTo>
                  <a:pt x="5306" y="4516"/>
                </a:lnTo>
                <a:lnTo>
                  <a:pt x="5342" y="4552"/>
                </a:lnTo>
                <a:lnTo>
                  <a:pt x="5306" y="4534"/>
                </a:lnTo>
                <a:lnTo>
                  <a:pt x="5282" y="4510"/>
                </a:lnTo>
                <a:close/>
                <a:moveTo>
                  <a:pt x="5378" y="4588"/>
                </a:moveTo>
                <a:lnTo>
                  <a:pt x="5366" y="4588"/>
                </a:lnTo>
                <a:lnTo>
                  <a:pt x="5366" y="4576"/>
                </a:lnTo>
                <a:lnTo>
                  <a:pt x="5378" y="4588"/>
                </a:lnTo>
                <a:close/>
                <a:moveTo>
                  <a:pt x="5384" y="4594"/>
                </a:moveTo>
                <a:lnTo>
                  <a:pt x="5396" y="4606"/>
                </a:lnTo>
                <a:lnTo>
                  <a:pt x="5372" y="4600"/>
                </a:lnTo>
                <a:lnTo>
                  <a:pt x="5384" y="4594"/>
                </a:lnTo>
                <a:close/>
                <a:moveTo>
                  <a:pt x="5444" y="4618"/>
                </a:moveTo>
                <a:lnTo>
                  <a:pt x="5450" y="4618"/>
                </a:lnTo>
                <a:lnTo>
                  <a:pt x="5474" y="4636"/>
                </a:lnTo>
                <a:lnTo>
                  <a:pt x="5474" y="4642"/>
                </a:lnTo>
                <a:lnTo>
                  <a:pt x="5426" y="4618"/>
                </a:lnTo>
                <a:lnTo>
                  <a:pt x="5444" y="4618"/>
                </a:lnTo>
                <a:close/>
                <a:moveTo>
                  <a:pt x="5486" y="4636"/>
                </a:moveTo>
                <a:lnTo>
                  <a:pt x="5492" y="4642"/>
                </a:lnTo>
                <a:lnTo>
                  <a:pt x="5492" y="4642"/>
                </a:lnTo>
                <a:lnTo>
                  <a:pt x="5486" y="4636"/>
                </a:lnTo>
                <a:close/>
                <a:moveTo>
                  <a:pt x="5582" y="4678"/>
                </a:moveTo>
                <a:lnTo>
                  <a:pt x="5642" y="4660"/>
                </a:lnTo>
                <a:lnTo>
                  <a:pt x="5642" y="4690"/>
                </a:lnTo>
                <a:lnTo>
                  <a:pt x="5618" y="4696"/>
                </a:lnTo>
                <a:lnTo>
                  <a:pt x="5582" y="4678"/>
                </a:lnTo>
                <a:lnTo>
                  <a:pt x="5582" y="4678"/>
                </a:lnTo>
                <a:close/>
                <a:moveTo>
                  <a:pt x="5642" y="4696"/>
                </a:moveTo>
                <a:lnTo>
                  <a:pt x="5642" y="4708"/>
                </a:lnTo>
                <a:lnTo>
                  <a:pt x="5624" y="4702"/>
                </a:lnTo>
                <a:lnTo>
                  <a:pt x="5642" y="4696"/>
                </a:lnTo>
                <a:close/>
                <a:moveTo>
                  <a:pt x="5785" y="4738"/>
                </a:moveTo>
                <a:lnTo>
                  <a:pt x="5785" y="4750"/>
                </a:lnTo>
                <a:lnTo>
                  <a:pt x="5749" y="4762"/>
                </a:lnTo>
                <a:lnTo>
                  <a:pt x="5743" y="4762"/>
                </a:lnTo>
                <a:lnTo>
                  <a:pt x="5785" y="4738"/>
                </a:lnTo>
                <a:close/>
                <a:moveTo>
                  <a:pt x="5791" y="4732"/>
                </a:moveTo>
                <a:lnTo>
                  <a:pt x="5923" y="4666"/>
                </a:lnTo>
                <a:lnTo>
                  <a:pt x="5923" y="4702"/>
                </a:lnTo>
                <a:lnTo>
                  <a:pt x="5797" y="4750"/>
                </a:lnTo>
                <a:lnTo>
                  <a:pt x="5791" y="4732"/>
                </a:lnTo>
                <a:close/>
                <a:moveTo>
                  <a:pt x="5929" y="4660"/>
                </a:moveTo>
                <a:lnTo>
                  <a:pt x="5959" y="4642"/>
                </a:lnTo>
                <a:lnTo>
                  <a:pt x="5965" y="4690"/>
                </a:lnTo>
                <a:lnTo>
                  <a:pt x="5935" y="4702"/>
                </a:lnTo>
                <a:lnTo>
                  <a:pt x="5929" y="4660"/>
                </a:lnTo>
                <a:close/>
                <a:moveTo>
                  <a:pt x="5971" y="4636"/>
                </a:moveTo>
                <a:lnTo>
                  <a:pt x="6043" y="4594"/>
                </a:lnTo>
                <a:lnTo>
                  <a:pt x="6055" y="4660"/>
                </a:lnTo>
                <a:lnTo>
                  <a:pt x="5971" y="4690"/>
                </a:lnTo>
                <a:lnTo>
                  <a:pt x="5971" y="4636"/>
                </a:lnTo>
                <a:close/>
                <a:moveTo>
                  <a:pt x="5989" y="4690"/>
                </a:moveTo>
                <a:lnTo>
                  <a:pt x="5971" y="4696"/>
                </a:lnTo>
                <a:lnTo>
                  <a:pt x="5971" y="4696"/>
                </a:lnTo>
                <a:lnTo>
                  <a:pt x="5989" y="4690"/>
                </a:lnTo>
                <a:close/>
                <a:moveTo>
                  <a:pt x="6061" y="4678"/>
                </a:moveTo>
                <a:lnTo>
                  <a:pt x="6067" y="4720"/>
                </a:lnTo>
                <a:lnTo>
                  <a:pt x="5977" y="4780"/>
                </a:lnTo>
                <a:lnTo>
                  <a:pt x="5971" y="4708"/>
                </a:lnTo>
                <a:lnTo>
                  <a:pt x="6061" y="4678"/>
                </a:lnTo>
                <a:close/>
                <a:moveTo>
                  <a:pt x="6067" y="4672"/>
                </a:moveTo>
                <a:lnTo>
                  <a:pt x="6091" y="4660"/>
                </a:lnTo>
                <a:lnTo>
                  <a:pt x="6097" y="4696"/>
                </a:lnTo>
                <a:lnTo>
                  <a:pt x="6073" y="4714"/>
                </a:lnTo>
                <a:lnTo>
                  <a:pt x="6067" y="4672"/>
                </a:lnTo>
                <a:close/>
                <a:moveTo>
                  <a:pt x="6103" y="4660"/>
                </a:moveTo>
                <a:lnTo>
                  <a:pt x="6193" y="4624"/>
                </a:lnTo>
                <a:lnTo>
                  <a:pt x="6211" y="4618"/>
                </a:lnTo>
                <a:lnTo>
                  <a:pt x="6217" y="4624"/>
                </a:lnTo>
                <a:lnTo>
                  <a:pt x="6103" y="4696"/>
                </a:lnTo>
                <a:lnTo>
                  <a:pt x="6103" y="4660"/>
                </a:lnTo>
                <a:close/>
                <a:moveTo>
                  <a:pt x="6223" y="4612"/>
                </a:moveTo>
                <a:lnTo>
                  <a:pt x="6229" y="4612"/>
                </a:lnTo>
                <a:lnTo>
                  <a:pt x="6223" y="4618"/>
                </a:lnTo>
                <a:lnTo>
                  <a:pt x="6223" y="4612"/>
                </a:lnTo>
                <a:close/>
                <a:moveTo>
                  <a:pt x="6331" y="4558"/>
                </a:moveTo>
                <a:lnTo>
                  <a:pt x="6415" y="4498"/>
                </a:lnTo>
                <a:lnTo>
                  <a:pt x="6427" y="4528"/>
                </a:lnTo>
                <a:lnTo>
                  <a:pt x="6331" y="4564"/>
                </a:lnTo>
                <a:lnTo>
                  <a:pt x="6331" y="4558"/>
                </a:lnTo>
                <a:close/>
                <a:moveTo>
                  <a:pt x="6421" y="4492"/>
                </a:moveTo>
                <a:lnTo>
                  <a:pt x="6493" y="4444"/>
                </a:lnTo>
                <a:lnTo>
                  <a:pt x="6505" y="4444"/>
                </a:lnTo>
                <a:lnTo>
                  <a:pt x="6523" y="4486"/>
                </a:lnTo>
                <a:lnTo>
                  <a:pt x="6433" y="4522"/>
                </a:lnTo>
                <a:lnTo>
                  <a:pt x="6421" y="4492"/>
                </a:lnTo>
                <a:close/>
                <a:moveTo>
                  <a:pt x="6511" y="4444"/>
                </a:moveTo>
                <a:lnTo>
                  <a:pt x="6589" y="4420"/>
                </a:lnTo>
                <a:lnTo>
                  <a:pt x="6595" y="4426"/>
                </a:lnTo>
                <a:lnTo>
                  <a:pt x="6613" y="4456"/>
                </a:lnTo>
                <a:lnTo>
                  <a:pt x="6535" y="4486"/>
                </a:lnTo>
                <a:lnTo>
                  <a:pt x="6511" y="4444"/>
                </a:lnTo>
                <a:close/>
                <a:moveTo>
                  <a:pt x="6613" y="4438"/>
                </a:moveTo>
                <a:lnTo>
                  <a:pt x="6631" y="4450"/>
                </a:lnTo>
                <a:lnTo>
                  <a:pt x="6619" y="4450"/>
                </a:lnTo>
                <a:lnTo>
                  <a:pt x="6613" y="4438"/>
                </a:lnTo>
                <a:close/>
                <a:moveTo>
                  <a:pt x="6643" y="4444"/>
                </a:moveTo>
                <a:lnTo>
                  <a:pt x="6601" y="4420"/>
                </a:lnTo>
                <a:lnTo>
                  <a:pt x="6601" y="4420"/>
                </a:lnTo>
                <a:lnTo>
                  <a:pt x="6661" y="4402"/>
                </a:lnTo>
                <a:lnTo>
                  <a:pt x="6679" y="4414"/>
                </a:lnTo>
                <a:lnTo>
                  <a:pt x="6649" y="4444"/>
                </a:lnTo>
                <a:lnTo>
                  <a:pt x="6643" y="4444"/>
                </a:lnTo>
                <a:close/>
                <a:moveTo>
                  <a:pt x="6691" y="4420"/>
                </a:moveTo>
                <a:lnTo>
                  <a:pt x="6697" y="4426"/>
                </a:lnTo>
                <a:lnTo>
                  <a:pt x="6673" y="4432"/>
                </a:lnTo>
                <a:lnTo>
                  <a:pt x="6691" y="4420"/>
                </a:lnTo>
                <a:close/>
                <a:moveTo>
                  <a:pt x="6775" y="4402"/>
                </a:moveTo>
                <a:lnTo>
                  <a:pt x="6793" y="4396"/>
                </a:lnTo>
                <a:lnTo>
                  <a:pt x="6805" y="4414"/>
                </a:lnTo>
                <a:lnTo>
                  <a:pt x="6799" y="4414"/>
                </a:lnTo>
                <a:lnTo>
                  <a:pt x="6775" y="4402"/>
                </a:lnTo>
                <a:close/>
                <a:moveTo>
                  <a:pt x="6817" y="4414"/>
                </a:moveTo>
                <a:lnTo>
                  <a:pt x="6823" y="4414"/>
                </a:lnTo>
                <a:lnTo>
                  <a:pt x="6817" y="4414"/>
                </a:lnTo>
                <a:lnTo>
                  <a:pt x="6817" y="4414"/>
                </a:lnTo>
                <a:close/>
                <a:moveTo>
                  <a:pt x="6811" y="4408"/>
                </a:moveTo>
                <a:lnTo>
                  <a:pt x="6799" y="4396"/>
                </a:lnTo>
                <a:lnTo>
                  <a:pt x="6829" y="4384"/>
                </a:lnTo>
                <a:lnTo>
                  <a:pt x="6841" y="4396"/>
                </a:lnTo>
                <a:lnTo>
                  <a:pt x="6835" y="4402"/>
                </a:lnTo>
                <a:lnTo>
                  <a:pt x="6811" y="4408"/>
                </a:lnTo>
                <a:close/>
                <a:moveTo>
                  <a:pt x="6865" y="4384"/>
                </a:moveTo>
                <a:lnTo>
                  <a:pt x="6883" y="4372"/>
                </a:lnTo>
                <a:lnTo>
                  <a:pt x="6889" y="4384"/>
                </a:lnTo>
                <a:lnTo>
                  <a:pt x="6871" y="4390"/>
                </a:lnTo>
                <a:lnTo>
                  <a:pt x="6865" y="4384"/>
                </a:lnTo>
                <a:close/>
                <a:moveTo>
                  <a:pt x="6889" y="4372"/>
                </a:moveTo>
                <a:lnTo>
                  <a:pt x="6901" y="4378"/>
                </a:lnTo>
                <a:lnTo>
                  <a:pt x="6901" y="4378"/>
                </a:lnTo>
                <a:lnTo>
                  <a:pt x="6889" y="4372"/>
                </a:lnTo>
                <a:close/>
                <a:moveTo>
                  <a:pt x="6912" y="4372"/>
                </a:moveTo>
                <a:lnTo>
                  <a:pt x="6901" y="4366"/>
                </a:lnTo>
                <a:lnTo>
                  <a:pt x="6918" y="4372"/>
                </a:lnTo>
                <a:lnTo>
                  <a:pt x="6912" y="4372"/>
                </a:lnTo>
                <a:close/>
                <a:moveTo>
                  <a:pt x="6883" y="4354"/>
                </a:moveTo>
                <a:lnTo>
                  <a:pt x="6877" y="4348"/>
                </a:lnTo>
                <a:lnTo>
                  <a:pt x="6901" y="4342"/>
                </a:lnTo>
                <a:lnTo>
                  <a:pt x="6895" y="4348"/>
                </a:lnTo>
                <a:lnTo>
                  <a:pt x="6883" y="4354"/>
                </a:lnTo>
                <a:close/>
                <a:moveTo>
                  <a:pt x="6948" y="4336"/>
                </a:moveTo>
                <a:lnTo>
                  <a:pt x="6960" y="4336"/>
                </a:lnTo>
                <a:lnTo>
                  <a:pt x="6972" y="4354"/>
                </a:lnTo>
                <a:lnTo>
                  <a:pt x="6972" y="4354"/>
                </a:lnTo>
                <a:lnTo>
                  <a:pt x="6942" y="4336"/>
                </a:lnTo>
                <a:lnTo>
                  <a:pt x="6948" y="4336"/>
                </a:lnTo>
                <a:close/>
                <a:moveTo>
                  <a:pt x="6978" y="4342"/>
                </a:moveTo>
                <a:lnTo>
                  <a:pt x="6990" y="4342"/>
                </a:lnTo>
                <a:lnTo>
                  <a:pt x="6984" y="4348"/>
                </a:lnTo>
                <a:lnTo>
                  <a:pt x="6978" y="4342"/>
                </a:lnTo>
                <a:close/>
                <a:moveTo>
                  <a:pt x="6966" y="4330"/>
                </a:moveTo>
                <a:lnTo>
                  <a:pt x="6990" y="4324"/>
                </a:lnTo>
                <a:lnTo>
                  <a:pt x="7014" y="4330"/>
                </a:lnTo>
                <a:lnTo>
                  <a:pt x="7002" y="4336"/>
                </a:lnTo>
                <a:lnTo>
                  <a:pt x="6966" y="4330"/>
                </a:lnTo>
                <a:close/>
                <a:moveTo>
                  <a:pt x="7026" y="4330"/>
                </a:moveTo>
                <a:lnTo>
                  <a:pt x="7002" y="4318"/>
                </a:lnTo>
                <a:lnTo>
                  <a:pt x="7002" y="4318"/>
                </a:lnTo>
                <a:lnTo>
                  <a:pt x="7032" y="4324"/>
                </a:lnTo>
                <a:lnTo>
                  <a:pt x="7026" y="4330"/>
                </a:lnTo>
                <a:lnTo>
                  <a:pt x="7026" y="4330"/>
                </a:lnTo>
                <a:close/>
                <a:moveTo>
                  <a:pt x="7038" y="4312"/>
                </a:moveTo>
                <a:lnTo>
                  <a:pt x="7026" y="4312"/>
                </a:lnTo>
                <a:lnTo>
                  <a:pt x="7038" y="4312"/>
                </a:lnTo>
                <a:lnTo>
                  <a:pt x="7038" y="4312"/>
                </a:lnTo>
                <a:lnTo>
                  <a:pt x="7038" y="4312"/>
                </a:lnTo>
                <a:close/>
                <a:moveTo>
                  <a:pt x="7032" y="4294"/>
                </a:moveTo>
                <a:lnTo>
                  <a:pt x="7038" y="4294"/>
                </a:lnTo>
                <a:lnTo>
                  <a:pt x="7032" y="4294"/>
                </a:lnTo>
                <a:lnTo>
                  <a:pt x="7032" y="4294"/>
                </a:lnTo>
                <a:close/>
                <a:moveTo>
                  <a:pt x="7026" y="4282"/>
                </a:moveTo>
                <a:lnTo>
                  <a:pt x="7050" y="4276"/>
                </a:lnTo>
                <a:lnTo>
                  <a:pt x="7068" y="4282"/>
                </a:lnTo>
                <a:lnTo>
                  <a:pt x="7056" y="4288"/>
                </a:lnTo>
                <a:lnTo>
                  <a:pt x="7026" y="4282"/>
                </a:lnTo>
                <a:close/>
                <a:moveTo>
                  <a:pt x="7068" y="4276"/>
                </a:moveTo>
                <a:lnTo>
                  <a:pt x="7074" y="4276"/>
                </a:lnTo>
                <a:lnTo>
                  <a:pt x="7074" y="4276"/>
                </a:lnTo>
                <a:lnTo>
                  <a:pt x="7068" y="4276"/>
                </a:lnTo>
                <a:close/>
                <a:moveTo>
                  <a:pt x="7074" y="4258"/>
                </a:moveTo>
                <a:lnTo>
                  <a:pt x="7074" y="4264"/>
                </a:lnTo>
                <a:lnTo>
                  <a:pt x="7056" y="4264"/>
                </a:lnTo>
                <a:lnTo>
                  <a:pt x="7044" y="4264"/>
                </a:lnTo>
                <a:lnTo>
                  <a:pt x="7056" y="4264"/>
                </a:lnTo>
                <a:lnTo>
                  <a:pt x="7074" y="4258"/>
                </a:lnTo>
                <a:close/>
                <a:moveTo>
                  <a:pt x="6775" y="4264"/>
                </a:moveTo>
                <a:lnTo>
                  <a:pt x="6781" y="4258"/>
                </a:lnTo>
                <a:lnTo>
                  <a:pt x="6787" y="4264"/>
                </a:lnTo>
                <a:lnTo>
                  <a:pt x="6775" y="4264"/>
                </a:lnTo>
                <a:close/>
                <a:moveTo>
                  <a:pt x="6703" y="4258"/>
                </a:moveTo>
                <a:lnTo>
                  <a:pt x="6697" y="4252"/>
                </a:lnTo>
                <a:lnTo>
                  <a:pt x="6703" y="4252"/>
                </a:lnTo>
                <a:lnTo>
                  <a:pt x="6715" y="4258"/>
                </a:lnTo>
                <a:lnTo>
                  <a:pt x="6703" y="4258"/>
                </a:lnTo>
                <a:close/>
                <a:moveTo>
                  <a:pt x="6673" y="4234"/>
                </a:moveTo>
                <a:lnTo>
                  <a:pt x="6655" y="4240"/>
                </a:lnTo>
                <a:lnTo>
                  <a:pt x="6625" y="4222"/>
                </a:lnTo>
                <a:lnTo>
                  <a:pt x="6661" y="4222"/>
                </a:lnTo>
                <a:lnTo>
                  <a:pt x="6673" y="4234"/>
                </a:lnTo>
                <a:lnTo>
                  <a:pt x="6673" y="4234"/>
                </a:lnTo>
                <a:close/>
                <a:moveTo>
                  <a:pt x="6613" y="4210"/>
                </a:moveTo>
                <a:lnTo>
                  <a:pt x="6601" y="4204"/>
                </a:lnTo>
                <a:lnTo>
                  <a:pt x="6613" y="4198"/>
                </a:lnTo>
                <a:lnTo>
                  <a:pt x="6643" y="4216"/>
                </a:lnTo>
                <a:lnTo>
                  <a:pt x="6613" y="4210"/>
                </a:lnTo>
                <a:close/>
                <a:moveTo>
                  <a:pt x="6595" y="4198"/>
                </a:moveTo>
                <a:lnTo>
                  <a:pt x="6583" y="4192"/>
                </a:lnTo>
                <a:lnTo>
                  <a:pt x="6601" y="4192"/>
                </a:lnTo>
                <a:lnTo>
                  <a:pt x="6595" y="4198"/>
                </a:lnTo>
                <a:close/>
                <a:moveTo>
                  <a:pt x="6553" y="4180"/>
                </a:moveTo>
                <a:lnTo>
                  <a:pt x="6499" y="4174"/>
                </a:lnTo>
                <a:lnTo>
                  <a:pt x="6529" y="4162"/>
                </a:lnTo>
                <a:lnTo>
                  <a:pt x="6553" y="4180"/>
                </a:lnTo>
                <a:close/>
                <a:moveTo>
                  <a:pt x="6559" y="4186"/>
                </a:moveTo>
                <a:lnTo>
                  <a:pt x="6571" y="4204"/>
                </a:lnTo>
                <a:lnTo>
                  <a:pt x="6559" y="4210"/>
                </a:lnTo>
                <a:lnTo>
                  <a:pt x="6493" y="4204"/>
                </a:lnTo>
                <a:lnTo>
                  <a:pt x="6475" y="4180"/>
                </a:lnTo>
                <a:lnTo>
                  <a:pt x="6481" y="4180"/>
                </a:lnTo>
                <a:lnTo>
                  <a:pt x="6559" y="4186"/>
                </a:lnTo>
                <a:close/>
                <a:moveTo>
                  <a:pt x="6409" y="4198"/>
                </a:moveTo>
                <a:lnTo>
                  <a:pt x="6391" y="4168"/>
                </a:lnTo>
                <a:lnTo>
                  <a:pt x="6463" y="4174"/>
                </a:lnTo>
                <a:lnTo>
                  <a:pt x="6409" y="4198"/>
                </a:lnTo>
                <a:close/>
                <a:moveTo>
                  <a:pt x="6295" y="4156"/>
                </a:moveTo>
                <a:lnTo>
                  <a:pt x="6289" y="4156"/>
                </a:lnTo>
                <a:lnTo>
                  <a:pt x="6271" y="4150"/>
                </a:lnTo>
                <a:lnTo>
                  <a:pt x="6295" y="4156"/>
                </a:lnTo>
                <a:lnTo>
                  <a:pt x="6295" y="4156"/>
                </a:lnTo>
                <a:close/>
                <a:moveTo>
                  <a:pt x="6091" y="4067"/>
                </a:moveTo>
                <a:lnTo>
                  <a:pt x="6109" y="4067"/>
                </a:lnTo>
                <a:lnTo>
                  <a:pt x="6115" y="4079"/>
                </a:lnTo>
                <a:lnTo>
                  <a:pt x="6091" y="4067"/>
                </a:lnTo>
                <a:close/>
                <a:moveTo>
                  <a:pt x="6067" y="4049"/>
                </a:moveTo>
                <a:lnTo>
                  <a:pt x="6037" y="4031"/>
                </a:lnTo>
                <a:lnTo>
                  <a:pt x="6031" y="4031"/>
                </a:lnTo>
                <a:lnTo>
                  <a:pt x="6025" y="3995"/>
                </a:lnTo>
                <a:lnTo>
                  <a:pt x="6103" y="4019"/>
                </a:lnTo>
                <a:lnTo>
                  <a:pt x="6109" y="4061"/>
                </a:lnTo>
                <a:lnTo>
                  <a:pt x="6067" y="4049"/>
                </a:lnTo>
                <a:close/>
                <a:moveTo>
                  <a:pt x="6019" y="4025"/>
                </a:moveTo>
                <a:lnTo>
                  <a:pt x="5947" y="3977"/>
                </a:lnTo>
                <a:lnTo>
                  <a:pt x="6019" y="3995"/>
                </a:lnTo>
                <a:lnTo>
                  <a:pt x="6019" y="4025"/>
                </a:lnTo>
                <a:close/>
                <a:moveTo>
                  <a:pt x="5929" y="3959"/>
                </a:moveTo>
                <a:lnTo>
                  <a:pt x="5845" y="3905"/>
                </a:lnTo>
                <a:lnTo>
                  <a:pt x="5845" y="3881"/>
                </a:lnTo>
                <a:lnTo>
                  <a:pt x="5917" y="3905"/>
                </a:lnTo>
                <a:lnTo>
                  <a:pt x="5929" y="3959"/>
                </a:lnTo>
                <a:lnTo>
                  <a:pt x="5929" y="3959"/>
                </a:lnTo>
                <a:close/>
                <a:moveTo>
                  <a:pt x="5839" y="3899"/>
                </a:moveTo>
                <a:lnTo>
                  <a:pt x="5767" y="3851"/>
                </a:lnTo>
                <a:lnTo>
                  <a:pt x="5833" y="3875"/>
                </a:lnTo>
                <a:lnTo>
                  <a:pt x="5839" y="3899"/>
                </a:lnTo>
                <a:close/>
                <a:moveTo>
                  <a:pt x="5737" y="3833"/>
                </a:moveTo>
                <a:lnTo>
                  <a:pt x="5683" y="3791"/>
                </a:lnTo>
                <a:lnTo>
                  <a:pt x="5683" y="3743"/>
                </a:lnTo>
                <a:lnTo>
                  <a:pt x="5755" y="3773"/>
                </a:lnTo>
                <a:lnTo>
                  <a:pt x="5755" y="3839"/>
                </a:lnTo>
                <a:lnTo>
                  <a:pt x="5737" y="3833"/>
                </a:lnTo>
                <a:close/>
                <a:moveTo>
                  <a:pt x="5683" y="3731"/>
                </a:moveTo>
                <a:lnTo>
                  <a:pt x="5689" y="3671"/>
                </a:lnTo>
                <a:lnTo>
                  <a:pt x="5749" y="3707"/>
                </a:lnTo>
                <a:lnTo>
                  <a:pt x="5749" y="3761"/>
                </a:lnTo>
                <a:lnTo>
                  <a:pt x="5683" y="3731"/>
                </a:lnTo>
                <a:close/>
                <a:moveTo>
                  <a:pt x="5677" y="3731"/>
                </a:moveTo>
                <a:lnTo>
                  <a:pt x="5606" y="3695"/>
                </a:lnTo>
                <a:lnTo>
                  <a:pt x="5612" y="3635"/>
                </a:lnTo>
                <a:lnTo>
                  <a:pt x="5677" y="3671"/>
                </a:lnTo>
                <a:lnTo>
                  <a:pt x="5677" y="3731"/>
                </a:lnTo>
                <a:close/>
                <a:moveTo>
                  <a:pt x="5612" y="3623"/>
                </a:moveTo>
                <a:lnTo>
                  <a:pt x="5618" y="3563"/>
                </a:lnTo>
                <a:lnTo>
                  <a:pt x="5683" y="3605"/>
                </a:lnTo>
                <a:lnTo>
                  <a:pt x="5677" y="3659"/>
                </a:lnTo>
                <a:lnTo>
                  <a:pt x="5612" y="3623"/>
                </a:lnTo>
                <a:close/>
                <a:moveTo>
                  <a:pt x="5606" y="3617"/>
                </a:moveTo>
                <a:lnTo>
                  <a:pt x="5540" y="3587"/>
                </a:lnTo>
                <a:lnTo>
                  <a:pt x="5552" y="3521"/>
                </a:lnTo>
                <a:lnTo>
                  <a:pt x="5612" y="3557"/>
                </a:lnTo>
                <a:lnTo>
                  <a:pt x="5606" y="3617"/>
                </a:lnTo>
                <a:close/>
                <a:moveTo>
                  <a:pt x="5558" y="3509"/>
                </a:moveTo>
                <a:lnTo>
                  <a:pt x="5570" y="3443"/>
                </a:lnTo>
                <a:lnTo>
                  <a:pt x="5624" y="3485"/>
                </a:lnTo>
                <a:lnTo>
                  <a:pt x="5612" y="3545"/>
                </a:lnTo>
                <a:lnTo>
                  <a:pt x="5558" y="3509"/>
                </a:lnTo>
                <a:close/>
                <a:moveTo>
                  <a:pt x="5546" y="3509"/>
                </a:moveTo>
                <a:lnTo>
                  <a:pt x="5480" y="3467"/>
                </a:lnTo>
                <a:lnTo>
                  <a:pt x="5504" y="3395"/>
                </a:lnTo>
                <a:lnTo>
                  <a:pt x="5564" y="3437"/>
                </a:lnTo>
                <a:lnTo>
                  <a:pt x="5546" y="3509"/>
                </a:lnTo>
                <a:close/>
                <a:moveTo>
                  <a:pt x="5474" y="3461"/>
                </a:moveTo>
                <a:lnTo>
                  <a:pt x="5408" y="3413"/>
                </a:lnTo>
                <a:lnTo>
                  <a:pt x="5432" y="3341"/>
                </a:lnTo>
                <a:lnTo>
                  <a:pt x="5492" y="3389"/>
                </a:lnTo>
                <a:lnTo>
                  <a:pt x="5474" y="3461"/>
                </a:lnTo>
                <a:close/>
                <a:moveTo>
                  <a:pt x="5432" y="3335"/>
                </a:moveTo>
                <a:lnTo>
                  <a:pt x="5468" y="3245"/>
                </a:lnTo>
                <a:lnTo>
                  <a:pt x="5522" y="3275"/>
                </a:lnTo>
                <a:lnTo>
                  <a:pt x="5498" y="3377"/>
                </a:lnTo>
                <a:lnTo>
                  <a:pt x="5432" y="3335"/>
                </a:lnTo>
                <a:close/>
                <a:moveTo>
                  <a:pt x="5468" y="3233"/>
                </a:moveTo>
                <a:lnTo>
                  <a:pt x="5492" y="3161"/>
                </a:lnTo>
                <a:lnTo>
                  <a:pt x="5546" y="3197"/>
                </a:lnTo>
                <a:lnTo>
                  <a:pt x="5528" y="3263"/>
                </a:lnTo>
                <a:lnTo>
                  <a:pt x="5468" y="3233"/>
                </a:lnTo>
                <a:close/>
                <a:moveTo>
                  <a:pt x="5498" y="3155"/>
                </a:moveTo>
                <a:lnTo>
                  <a:pt x="5522" y="3089"/>
                </a:lnTo>
                <a:lnTo>
                  <a:pt x="5564" y="3125"/>
                </a:lnTo>
                <a:lnTo>
                  <a:pt x="5546" y="3185"/>
                </a:lnTo>
                <a:lnTo>
                  <a:pt x="5498" y="3155"/>
                </a:lnTo>
                <a:close/>
                <a:moveTo>
                  <a:pt x="5522" y="3083"/>
                </a:moveTo>
                <a:lnTo>
                  <a:pt x="5546" y="3011"/>
                </a:lnTo>
                <a:lnTo>
                  <a:pt x="5588" y="3047"/>
                </a:lnTo>
                <a:lnTo>
                  <a:pt x="5564" y="3113"/>
                </a:lnTo>
                <a:lnTo>
                  <a:pt x="5522" y="3083"/>
                </a:lnTo>
                <a:close/>
                <a:moveTo>
                  <a:pt x="5516" y="3077"/>
                </a:moveTo>
                <a:lnTo>
                  <a:pt x="5468" y="3041"/>
                </a:lnTo>
                <a:lnTo>
                  <a:pt x="5498" y="2969"/>
                </a:lnTo>
                <a:lnTo>
                  <a:pt x="5540" y="3005"/>
                </a:lnTo>
                <a:lnTo>
                  <a:pt x="5516" y="3077"/>
                </a:lnTo>
                <a:close/>
                <a:moveTo>
                  <a:pt x="5462" y="3035"/>
                </a:moveTo>
                <a:lnTo>
                  <a:pt x="5414" y="2999"/>
                </a:lnTo>
                <a:lnTo>
                  <a:pt x="5450" y="2927"/>
                </a:lnTo>
                <a:lnTo>
                  <a:pt x="5492" y="2963"/>
                </a:lnTo>
                <a:lnTo>
                  <a:pt x="5462" y="3035"/>
                </a:lnTo>
                <a:close/>
                <a:moveTo>
                  <a:pt x="5456" y="2921"/>
                </a:moveTo>
                <a:lnTo>
                  <a:pt x="5492" y="2855"/>
                </a:lnTo>
                <a:lnTo>
                  <a:pt x="5522" y="2891"/>
                </a:lnTo>
                <a:lnTo>
                  <a:pt x="5498" y="2957"/>
                </a:lnTo>
                <a:lnTo>
                  <a:pt x="5456" y="2921"/>
                </a:lnTo>
                <a:close/>
                <a:moveTo>
                  <a:pt x="5492" y="2849"/>
                </a:moveTo>
                <a:lnTo>
                  <a:pt x="5528" y="2789"/>
                </a:lnTo>
                <a:lnTo>
                  <a:pt x="5558" y="2819"/>
                </a:lnTo>
                <a:lnTo>
                  <a:pt x="5528" y="2885"/>
                </a:lnTo>
                <a:lnTo>
                  <a:pt x="5492" y="2849"/>
                </a:lnTo>
                <a:close/>
                <a:moveTo>
                  <a:pt x="5528" y="2777"/>
                </a:moveTo>
                <a:lnTo>
                  <a:pt x="5564" y="2717"/>
                </a:lnTo>
                <a:lnTo>
                  <a:pt x="5588" y="2747"/>
                </a:lnTo>
                <a:lnTo>
                  <a:pt x="5558" y="2813"/>
                </a:lnTo>
                <a:lnTo>
                  <a:pt x="5528" y="2777"/>
                </a:lnTo>
                <a:close/>
                <a:moveTo>
                  <a:pt x="5522" y="2771"/>
                </a:moveTo>
                <a:lnTo>
                  <a:pt x="5492" y="2729"/>
                </a:lnTo>
                <a:lnTo>
                  <a:pt x="5522" y="2675"/>
                </a:lnTo>
                <a:lnTo>
                  <a:pt x="5528" y="2669"/>
                </a:lnTo>
                <a:lnTo>
                  <a:pt x="5558" y="2711"/>
                </a:lnTo>
                <a:lnTo>
                  <a:pt x="5522" y="2771"/>
                </a:lnTo>
                <a:close/>
                <a:moveTo>
                  <a:pt x="5534" y="2663"/>
                </a:moveTo>
                <a:lnTo>
                  <a:pt x="5582" y="2615"/>
                </a:lnTo>
                <a:lnTo>
                  <a:pt x="5594" y="2639"/>
                </a:lnTo>
                <a:lnTo>
                  <a:pt x="5558" y="2699"/>
                </a:lnTo>
                <a:lnTo>
                  <a:pt x="5534" y="2663"/>
                </a:lnTo>
                <a:close/>
                <a:moveTo>
                  <a:pt x="5582" y="2603"/>
                </a:moveTo>
                <a:lnTo>
                  <a:pt x="5576" y="2591"/>
                </a:lnTo>
                <a:lnTo>
                  <a:pt x="5606" y="2543"/>
                </a:lnTo>
                <a:lnTo>
                  <a:pt x="5618" y="2561"/>
                </a:lnTo>
                <a:lnTo>
                  <a:pt x="5582" y="2603"/>
                </a:lnTo>
                <a:close/>
                <a:moveTo>
                  <a:pt x="5570" y="2585"/>
                </a:moveTo>
                <a:lnTo>
                  <a:pt x="5558" y="2567"/>
                </a:lnTo>
                <a:lnTo>
                  <a:pt x="5600" y="2531"/>
                </a:lnTo>
                <a:lnTo>
                  <a:pt x="5600" y="2531"/>
                </a:lnTo>
                <a:lnTo>
                  <a:pt x="5570" y="2585"/>
                </a:lnTo>
                <a:close/>
                <a:moveTo>
                  <a:pt x="5606" y="2519"/>
                </a:moveTo>
                <a:lnTo>
                  <a:pt x="5618" y="2513"/>
                </a:lnTo>
                <a:lnTo>
                  <a:pt x="5606" y="2525"/>
                </a:lnTo>
                <a:lnTo>
                  <a:pt x="5606" y="2519"/>
                </a:lnTo>
                <a:close/>
                <a:moveTo>
                  <a:pt x="5600" y="2513"/>
                </a:moveTo>
                <a:lnTo>
                  <a:pt x="5588" y="2483"/>
                </a:lnTo>
                <a:lnTo>
                  <a:pt x="5630" y="2423"/>
                </a:lnTo>
                <a:lnTo>
                  <a:pt x="5648" y="2465"/>
                </a:lnTo>
                <a:lnTo>
                  <a:pt x="5636" y="2483"/>
                </a:lnTo>
                <a:lnTo>
                  <a:pt x="5600" y="2513"/>
                </a:lnTo>
                <a:close/>
                <a:moveTo>
                  <a:pt x="5648" y="2399"/>
                </a:moveTo>
                <a:lnTo>
                  <a:pt x="5671" y="2381"/>
                </a:lnTo>
                <a:lnTo>
                  <a:pt x="5677" y="2417"/>
                </a:lnTo>
                <a:lnTo>
                  <a:pt x="5659" y="2447"/>
                </a:lnTo>
                <a:lnTo>
                  <a:pt x="5648" y="2399"/>
                </a:lnTo>
                <a:close/>
                <a:moveTo>
                  <a:pt x="5659" y="2381"/>
                </a:moveTo>
                <a:lnTo>
                  <a:pt x="5671" y="2369"/>
                </a:lnTo>
                <a:lnTo>
                  <a:pt x="5671" y="2369"/>
                </a:lnTo>
                <a:lnTo>
                  <a:pt x="5659" y="2381"/>
                </a:lnTo>
                <a:close/>
                <a:moveTo>
                  <a:pt x="5671" y="2351"/>
                </a:moveTo>
                <a:lnTo>
                  <a:pt x="5648" y="2387"/>
                </a:lnTo>
                <a:lnTo>
                  <a:pt x="5636" y="2345"/>
                </a:lnTo>
                <a:lnTo>
                  <a:pt x="5642" y="2339"/>
                </a:lnTo>
                <a:lnTo>
                  <a:pt x="5659" y="2327"/>
                </a:lnTo>
                <a:lnTo>
                  <a:pt x="5665" y="2345"/>
                </a:lnTo>
                <a:lnTo>
                  <a:pt x="5671" y="2351"/>
                </a:lnTo>
                <a:close/>
                <a:moveTo>
                  <a:pt x="5665" y="2303"/>
                </a:moveTo>
                <a:lnTo>
                  <a:pt x="5648" y="2261"/>
                </a:lnTo>
                <a:lnTo>
                  <a:pt x="5654" y="2261"/>
                </a:lnTo>
                <a:lnTo>
                  <a:pt x="5659" y="2255"/>
                </a:lnTo>
                <a:lnTo>
                  <a:pt x="5665" y="2303"/>
                </a:lnTo>
                <a:lnTo>
                  <a:pt x="5665" y="2303"/>
                </a:lnTo>
                <a:close/>
                <a:moveTo>
                  <a:pt x="5665" y="2249"/>
                </a:moveTo>
                <a:lnTo>
                  <a:pt x="5701" y="2231"/>
                </a:lnTo>
                <a:lnTo>
                  <a:pt x="5701" y="2255"/>
                </a:lnTo>
                <a:lnTo>
                  <a:pt x="5671" y="2291"/>
                </a:lnTo>
                <a:lnTo>
                  <a:pt x="5665" y="2249"/>
                </a:lnTo>
                <a:close/>
                <a:moveTo>
                  <a:pt x="5707" y="2201"/>
                </a:moveTo>
                <a:lnTo>
                  <a:pt x="5737" y="2171"/>
                </a:lnTo>
                <a:lnTo>
                  <a:pt x="5737" y="2201"/>
                </a:lnTo>
                <a:lnTo>
                  <a:pt x="5707" y="2219"/>
                </a:lnTo>
                <a:lnTo>
                  <a:pt x="5707" y="2201"/>
                </a:lnTo>
                <a:close/>
                <a:moveTo>
                  <a:pt x="5749" y="2165"/>
                </a:moveTo>
                <a:lnTo>
                  <a:pt x="5749" y="2159"/>
                </a:lnTo>
                <a:lnTo>
                  <a:pt x="5755" y="2189"/>
                </a:lnTo>
                <a:lnTo>
                  <a:pt x="5749" y="2195"/>
                </a:lnTo>
                <a:lnTo>
                  <a:pt x="5749" y="2165"/>
                </a:lnTo>
                <a:close/>
                <a:moveTo>
                  <a:pt x="5749" y="2147"/>
                </a:moveTo>
                <a:lnTo>
                  <a:pt x="5749" y="2147"/>
                </a:lnTo>
                <a:lnTo>
                  <a:pt x="5749" y="2147"/>
                </a:lnTo>
                <a:lnTo>
                  <a:pt x="5749" y="2147"/>
                </a:lnTo>
                <a:lnTo>
                  <a:pt x="5749" y="2147"/>
                </a:lnTo>
                <a:close/>
                <a:moveTo>
                  <a:pt x="5785" y="2111"/>
                </a:moveTo>
                <a:lnTo>
                  <a:pt x="5791" y="2063"/>
                </a:lnTo>
                <a:lnTo>
                  <a:pt x="5797" y="2063"/>
                </a:lnTo>
                <a:lnTo>
                  <a:pt x="5803" y="2057"/>
                </a:lnTo>
                <a:lnTo>
                  <a:pt x="5803" y="2093"/>
                </a:lnTo>
                <a:lnTo>
                  <a:pt x="5785" y="2111"/>
                </a:lnTo>
                <a:close/>
                <a:moveTo>
                  <a:pt x="5803" y="2105"/>
                </a:moveTo>
                <a:lnTo>
                  <a:pt x="5809" y="2111"/>
                </a:lnTo>
                <a:lnTo>
                  <a:pt x="5797" y="2117"/>
                </a:lnTo>
                <a:lnTo>
                  <a:pt x="5803" y="2105"/>
                </a:lnTo>
                <a:close/>
                <a:moveTo>
                  <a:pt x="5803" y="1997"/>
                </a:moveTo>
                <a:lnTo>
                  <a:pt x="5833" y="1991"/>
                </a:lnTo>
                <a:lnTo>
                  <a:pt x="5827" y="2021"/>
                </a:lnTo>
                <a:lnTo>
                  <a:pt x="5809" y="2039"/>
                </a:lnTo>
                <a:lnTo>
                  <a:pt x="5803" y="1997"/>
                </a:lnTo>
                <a:close/>
                <a:moveTo>
                  <a:pt x="5845" y="1985"/>
                </a:moveTo>
                <a:lnTo>
                  <a:pt x="5863" y="1979"/>
                </a:lnTo>
                <a:lnTo>
                  <a:pt x="5863" y="1991"/>
                </a:lnTo>
                <a:lnTo>
                  <a:pt x="5839" y="2009"/>
                </a:lnTo>
                <a:lnTo>
                  <a:pt x="5845" y="1985"/>
                </a:lnTo>
                <a:close/>
                <a:moveTo>
                  <a:pt x="5881" y="1973"/>
                </a:moveTo>
                <a:lnTo>
                  <a:pt x="5881" y="1973"/>
                </a:lnTo>
                <a:lnTo>
                  <a:pt x="5881" y="1979"/>
                </a:lnTo>
                <a:lnTo>
                  <a:pt x="5881" y="1973"/>
                </a:lnTo>
                <a:close/>
                <a:moveTo>
                  <a:pt x="5869" y="1967"/>
                </a:moveTo>
                <a:lnTo>
                  <a:pt x="5869" y="1913"/>
                </a:lnTo>
                <a:lnTo>
                  <a:pt x="5887" y="1913"/>
                </a:lnTo>
                <a:lnTo>
                  <a:pt x="5875" y="1967"/>
                </a:lnTo>
                <a:lnTo>
                  <a:pt x="5869" y="1967"/>
                </a:lnTo>
                <a:close/>
                <a:moveTo>
                  <a:pt x="5869" y="1907"/>
                </a:moveTo>
                <a:lnTo>
                  <a:pt x="5869" y="1871"/>
                </a:lnTo>
                <a:lnTo>
                  <a:pt x="5869" y="1847"/>
                </a:lnTo>
                <a:lnTo>
                  <a:pt x="5905" y="1841"/>
                </a:lnTo>
                <a:lnTo>
                  <a:pt x="5893" y="1901"/>
                </a:lnTo>
                <a:lnTo>
                  <a:pt x="5869" y="1907"/>
                </a:lnTo>
                <a:close/>
                <a:moveTo>
                  <a:pt x="5875" y="1841"/>
                </a:moveTo>
                <a:lnTo>
                  <a:pt x="5881" y="1781"/>
                </a:lnTo>
                <a:lnTo>
                  <a:pt x="5923" y="1775"/>
                </a:lnTo>
                <a:lnTo>
                  <a:pt x="5911" y="1835"/>
                </a:lnTo>
                <a:lnTo>
                  <a:pt x="5875" y="1841"/>
                </a:lnTo>
                <a:close/>
                <a:moveTo>
                  <a:pt x="5935" y="1775"/>
                </a:moveTo>
                <a:lnTo>
                  <a:pt x="5971" y="1775"/>
                </a:lnTo>
                <a:lnTo>
                  <a:pt x="5947" y="1829"/>
                </a:lnTo>
                <a:lnTo>
                  <a:pt x="5917" y="1835"/>
                </a:lnTo>
                <a:lnTo>
                  <a:pt x="5935" y="1775"/>
                </a:lnTo>
                <a:close/>
                <a:moveTo>
                  <a:pt x="5935" y="1769"/>
                </a:moveTo>
                <a:lnTo>
                  <a:pt x="5953" y="1703"/>
                </a:lnTo>
                <a:lnTo>
                  <a:pt x="5995" y="1697"/>
                </a:lnTo>
                <a:lnTo>
                  <a:pt x="5971" y="1763"/>
                </a:lnTo>
                <a:lnTo>
                  <a:pt x="5935" y="1769"/>
                </a:lnTo>
                <a:close/>
                <a:moveTo>
                  <a:pt x="5953" y="1691"/>
                </a:moveTo>
                <a:lnTo>
                  <a:pt x="5971" y="1631"/>
                </a:lnTo>
                <a:lnTo>
                  <a:pt x="6019" y="1631"/>
                </a:lnTo>
                <a:lnTo>
                  <a:pt x="5995" y="1691"/>
                </a:lnTo>
                <a:lnTo>
                  <a:pt x="5953" y="1691"/>
                </a:lnTo>
                <a:close/>
                <a:moveTo>
                  <a:pt x="5977" y="1619"/>
                </a:moveTo>
                <a:lnTo>
                  <a:pt x="5977" y="1613"/>
                </a:lnTo>
                <a:lnTo>
                  <a:pt x="5983" y="1607"/>
                </a:lnTo>
                <a:lnTo>
                  <a:pt x="6025" y="1607"/>
                </a:lnTo>
                <a:lnTo>
                  <a:pt x="6019" y="1625"/>
                </a:lnTo>
                <a:lnTo>
                  <a:pt x="5977" y="1619"/>
                </a:lnTo>
                <a:close/>
                <a:moveTo>
                  <a:pt x="6037" y="1607"/>
                </a:moveTo>
                <a:lnTo>
                  <a:pt x="6079" y="1613"/>
                </a:lnTo>
                <a:lnTo>
                  <a:pt x="6073" y="1625"/>
                </a:lnTo>
                <a:lnTo>
                  <a:pt x="6031" y="1625"/>
                </a:lnTo>
                <a:lnTo>
                  <a:pt x="6037" y="1607"/>
                </a:lnTo>
                <a:close/>
                <a:moveTo>
                  <a:pt x="6091" y="1613"/>
                </a:moveTo>
                <a:lnTo>
                  <a:pt x="6133" y="1613"/>
                </a:lnTo>
                <a:lnTo>
                  <a:pt x="6127" y="1631"/>
                </a:lnTo>
                <a:lnTo>
                  <a:pt x="6085" y="1625"/>
                </a:lnTo>
                <a:lnTo>
                  <a:pt x="6091" y="1613"/>
                </a:lnTo>
                <a:close/>
                <a:moveTo>
                  <a:pt x="6091" y="1601"/>
                </a:moveTo>
                <a:lnTo>
                  <a:pt x="6109" y="1566"/>
                </a:lnTo>
                <a:lnTo>
                  <a:pt x="6157" y="1572"/>
                </a:lnTo>
                <a:lnTo>
                  <a:pt x="6139" y="1607"/>
                </a:lnTo>
                <a:lnTo>
                  <a:pt x="6091" y="1601"/>
                </a:lnTo>
                <a:close/>
                <a:moveTo>
                  <a:pt x="6115" y="1554"/>
                </a:moveTo>
                <a:lnTo>
                  <a:pt x="6121" y="1542"/>
                </a:lnTo>
                <a:lnTo>
                  <a:pt x="6169" y="1548"/>
                </a:lnTo>
                <a:lnTo>
                  <a:pt x="6163" y="1560"/>
                </a:lnTo>
                <a:lnTo>
                  <a:pt x="6115" y="1554"/>
                </a:lnTo>
                <a:close/>
                <a:moveTo>
                  <a:pt x="6175" y="1548"/>
                </a:moveTo>
                <a:lnTo>
                  <a:pt x="6217" y="1554"/>
                </a:lnTo>
                <a:lnTo>
                  <a:pt x="6205" y="1566"/>
                </a:lnTo>
                <a:lnTo>
                  <a:pt x="6169" y="1560"/>
                </a:lnTo>
                <a:lnTo>
                  <a:pt x="6175" y="1548"/>
                </a:lnTo>
                <a:close/>
                <a:moveTo>
                  <a:pt x="6181" y="1542"/>
                </a:moveTo>
                <a:lnTo>
                  <a:pt x="6199" y="1506"/>
                </a:lnTo>
                <a:lnTo>
                  <a:pt x="6241" y="1518"/>
                </a:lnTo>
                <a:lnTo>
                  <a:pt x="6217" y="1548"/>
                </a:lnTo>
                <a:lnTo>
                  <a:pt x="6181" y="1542"/>
                </a:lnTo>
                <a:close/>
                <a:moveTo>
                  <a:pt x="6205" y="1500"/>
                </a:moveTo>
                <a:lnTo>
                  <a:pt x="6217" y="1476"/>
                </a:lnTo>
                <a:lnTo>
                  <a:pt x="6259" y="1482"/>
                </a:lnTo>
                <a:lnTo>
                  <a:pt x="6247" y="1506"/>
                </a:lnTo>
                <a:lnTo>
                  <a:pt x="6205" y="1500"/>
                </a:lnTo>
                <a:close/>
                <a:moveTo>
                  <a:pt x="6259" y="1392"/>
                </a:moveTo>
                <a:lnTo>
                  <a:pt x="6265" y="1386"/>
                </a:lnTo>
                <a:lnTo>
                  <a:pt x="6331" y="1332"/>
                </a:lnTo>
                <a:lnTo>
                  <a:pt x="6349" y="1338"/>
                </a:lnTo>
                <a:lnTo>
                  <a:pt x="6307" y="1410"/>
                </a:lnTo>
                <a:lnTo>
                  <a:pt x="6259" y="1392"/>
                </a:lnTo>
                <a:close/>
                <a:moveTo>
                  <a:pt x="6337" y="1326"/>
                </a:moveTo>
                <a:lnTo>
                  <a:pt x="6379" y="1296"/>
                </a:lnTo>
                <a:lnTo>
                  <a:pt x="6355" y="1332"/>
                </a:lnTo>
                <a:lnTo>
                  <a:pt x="6337" y="1326"/>
                </a:lnTo>
                <a:close/>
                <a:moveTo>
                  <a:pt x="6325" y="1326"/>
                </a:moveTo>
                <a:lnTo>
                  <a:pt x="6301" y="1314"/>
                </a:lnTo>
                <a:lnTo>
                  <a:pt x="6319" y="1284"/>
                </a:lnTo>
                <a:lnTo>
                  <a:pt x="6355" y="1248"/>
                </a:lnTo>
                <a:lnTo>
                  <a:pt x="6397" y="1266"/>
                </a:lnTo>
                <a:lnTo>
                  <a:pt x="6391" y="1272"/>
                </a:lnTo>
                <a:lnTo>
                  <a:pt x="6325" y="1326"/>
                </a:lnTo>
                <a:close/>
                <a:moveTo>
                  <a:pt x="6361" y="1242"/>
                </a:moveTo>
                <a:lnTo>
                  <a:pt x="6433" y="1176"/>
                </a:lnTo>
                <a:lnTo>
                  <a:pt x="6451" y="1182"/>
                </a:lnTo>
                <a:lnTo>
                  <a:pt x="6403" y="1260"/>
                </a:lnTo>
                <a:lnTo>
                  <a:pt x="6361" y="1242"/>
                </a:lnTo>
                <a:close/>
                <a:moveTo>
                  <a:pt x="6439" y="1170"/>
                </a:moveTo>
                <a:lnTo>
                  <a:pt x="6481" y="1134"/>
                </a:lnTo>
                <a:lnTo>
                  <a:pt x="6451" y="1176"/>
                </a:lnTo>
                <a:lnTo>
                  <a:pt x="6439" y="1170"/>
                </a:lnTo>
                <a:close/>
                <a:moveTo>
                  <a:pt x="6433" y="1164"/>
                </a:moveTo>
                <a:lnTo>
                  <a:pt x="6391" y="1140"/>
                </a:lnTo>
                <a:lnTo>
                  <a:pt x="6409" y="1104"/>
                </a:lnTo>
                <a:lnTo>
                  <a:pt x="6451" y="1062"/>
                </a:lnTo>
                <a:lnTo>
                  <a:pt x="6499" y="1098"/>
                </a:lnTo>
                <a:lnTo>
                  <a:pt x="6499" y="1104"/>
                </a:lnTo>
                <a:lnTo>
                  <a:pt x="6433" y="1164"/>
                </a:lnTo>
                <a:close/>
                <a:moveTo>
                  <a:pt x="6457" y="1056"/>
                </a:moveTo>
                <a:lnTo>
                  <a:pt x="6529" y="978"/>
                </a:lnTo>
                <a:lnTo>
                  <a:pt x="6559" y="1008"/>
                </a:lnTo>
                <a:lnTo>
                  <a:pt x="6505" y="1092"/>
                </a:lnTo>
                <a:lnTo>
                  <a:pt x="6457" y="1056"/>
                </a:lnTo>
                <a:close/>
                <a:moveTo>
                  <a:pt x="6445" y="1056"/>
                </a:moveTo>
                <a:lnTo>
                  <a:pt x="6439" y="1050"/>
                </a:lnTo>
                <a:lnTo>
                  <a:pt x="6493" y="954"/>
                </a:lnTo>
                <a:lnTo>
                  <a:pt x="6517" y="972"/>
                </a:lnTo>
                <a:lnTo>
                  <a:pt x="6445" y="1056"/>
                </a:lnTo>
                <a:close/>
                <a:moveTo>
                  <a:pt x="6493" y="942"/>
                </a:moveTo>
                <a:lnTo>
                  <a:pt x="6547" y="846"/>
                </a:lnTo>
                <a:lnTo>
                  <a:pt x="6595" y="894"/>
                </a:lnTo>
                <a:lnTo>
                  <a:pt x="6523" y="966"/>
                </a:lnTo>
                <a:lnTo>
                  <a:pt x="6493" y="942"/>
                </a:lnTo>
                <a:close/>
                <a:moveTo>
                  <a:pt x="6541" y="834"/>
                </a:moveTo>
                <a:lnTo>
                  <a:pt x="6535" y="828"/>
                </a:lnTo>
                <a:lnTo>
                  <a:pt x="6571" y="780"/>
                </a:lnTo>
                <a:lnTo>
                  <a:pt x="6571" y="780"/>
                </a:lnTo>
                <a:lnTo>
                  <a:pt x="6541" y="834"/>
                </a:lnTo>
                <a:close/>
                <a:moveTo>
                  <a:pt x="6733" y="714"/>
                </a:moveTo>
                <a:lnTo>
                  <a:pt x="6739" y="714"/>
                </a:lnTo>
                <a:lnTo>
                  <a:pt x="6739" y="714"/>
                </a:lnTo>
                <a:lnTo>
                  <a:pt x="6715" y="720"/>
                </a:lnTo>
                <a:lnTo>
                  <a:pt x="6733" y="714"/>
                </a:lnTo>
                <a:lnTo>
                  <a:pt x="6733" y="714"/>
                </a:lnTo>
                <a:close/>
                <a:moveTo>
                  <a:pt x="6697" y="732"/>
                </a:moveTo>
                <a:lnTo>
                  <a:pt x="6643" y="750"/>
                </a:lnTo>
                <a:lnTo>
                  <a:pt x="6643" y="750"/>
                </a:lnTo>
                <a:lnTo>
                  <a:pt x="6679" y="732"/>
                </a:lnTo>
                <a:lnTo>
                  <a:pt x="6697" y="732"/>
                </a:lnTo>
                <a:close/>
                <a:moveTo>
                  <a:pt x="6631" y="744"/>
                </a:moveTo>
                <a:lnTo>
                  <a:pt x="6595" y="756"/>
                </a:lnTo>
                <a:lnTo>
                  <a:pt x="6601" y="744"/>
                </a:lnTo>
                <a:lnTo>
                  <a:pt x="6631" y="744"/>
                </a:lnTo>
                <a:lnTo>
                  <a:pt x="6631" y="744"/>
                </a:lnTo>
                <a:close/>
                <a:moveTo>
                  <a:pt x="6469" y="804"/>
                </a:moveTo>
                <a:lnTo>
                  <a:pt x="6487" y="792"/>
                </a:lnTo>
                <a:lnTo>
                  <a:pt x="6487" y="792"/>
                </a:lnTo>
                <a:lnTo>
                  <a:pt x="6487" y="798"/>
                </a:lnTo>
                <a:lnTo>
                  <a:pt x="6469" y="804"/>
                </a:lnTo>
                <a:close/>
                <a:moveTo>
                  <a:pt x="6439" y="804"/>
                </a:moveTo>
                <a:lnTo>
                  <a:pt x="6439" y="804"/>
                </a:lnTo>
                <a:lnTo>
                  <a:pt x="6445" y="804"/>
                </a:lnTo>
                <a:lnTo>
                  <a:pt x="6439" y="804"/>
                </a:lnTo>
                <a:close/>
                <a:moveTo>
                  <a:pt x="6289" y="876"/>
                </a:moveTo>
                <a:lnTo>
                  <a:pt x="6295" y="864"/>
                </a:lnTo>
                <a:lnTo>
                  <a:pt x="6331" y="852"/>
                </a:lnTo>
                <a:lnTo>
                  <a:pt x="6289" y="876"/>
                </a:lnTo>
                <a:close/>
                <a:moveTo>
                  <a:pt x="6301" y="852"/>
                </a:moveTo>
                <a:lnTo>
                  <a:pt x="6307" y="834"/>
                </a:lnTo>
                <a:lnTo>
                  <a:pt x="6331" y="828"/>
                </a:lnTo>
                <a:lnTo>
                  <a:pt x="6301" y="852"/>
                </a:lnTo>
                <a:close/>
                <a:moveTo>
                  <a:pt x="6223" y="900"/>
                </a:moveTo>
                <a:lnTo>
                  <a:pt x="6235" y="882"/>
                </a:lnTo>
                <a:lnTo>
                  <a:pt x="6265" y="876"/>
                </a:lnTo>
                <a:lnTo>
                  <a:pt x="6223" y="900"/>
                </a:lnTo>
                <a:close/>
                <a:moveTo>
                  <a:pt x="6211" y="906"/>
                </a:moveTo>
                <a:lnTo>
                  <a:pt x="6175" y="924"/>
                </a:lnTo>
                <a:lnTo>
                  <a:pt x="6199" y="900"/>
                </a:lnTo>
                <a:lnTo>
                  <a:pt x="6211" y="906"/>
                </a:lnTo>
                <a:lnTo>
                  <a:pt x="6211" y="906"/>
                </a:lnTo>
                <a:close/>
                <a:moveTo>
                  <a:pt x="6145" y="948"/>
                </a:moveTo>
                <a:lnTo>
                  <a:pt x="6139" y="954"/>
                </a:lnTo>
                <a:lnTo>
                  <a:pt x="6145" y="942"/>
                </a:lnTo>
                <a:lnTo>
                  <a:pt x="6145" y="948"/>
                </a:lnTo>
                <a:close/>
                <a:moveTo>
                  <a:pt x="6127" y="966"/>
                </a:moveTo>
                <a:lnTo>
                  <a:pt x="6109" y="978"/>
                </a:lnTo>
                <a:lnTo>
                  <a:pt x="6103" y="978"/>
                </a:lnTo>
                <a:lnTo>
                  <a:pt x="6103" y="978"/>
                </a:lnTo>
                <a:lnTo>
                  <a:pt x="6127" y="966"/>
                </a:lnTo>
                <a:close/>
                <a:moveTo>
                  <a:pt x="6019" y="1032"/>
                </a:moveTo>
                <a:lnTo>
                  <a:pt x="5995" y="1044"/>
                </a:lnTo>
                <a:lnTo>
                  <a:pt x="6019" y="1020"/>
                </a:lnTo>
                <a:lnTo>
                  <a:pt x="6019" y="1032"/>
                </a:lnTo>
                <a:close/>
                <a:moveTo>
                  <a:pt x="5959" y="1068"/>
                </a:moveTo>
                <a:lnTo>
                  <a:pt x="5923" y="1086"/>
                </a:lnTo>
                <a:lnTo>
                  <a:pt x="5953" y="1056"/>
                </a:lnTo>
                <a:lnTo>
                  <a:pt x="5965" y="1062"/>
                </a:lnTo>
                <a:lnTo>
                  <a:pt x="5959" y="1068"/>
                </a:lnTo>
                <a:close/>
                <a:moveTo>
                  <a:pt x="5857" y="1158"/>
                </a:moveTo>
                <a:lnTo>
                  <a:pt x="5845" y="1170"/>
                </a:lnTo>
                <a:lnTo>
                  <a:pt x="5839" y="1170"/>
                </a:lnTo>
                <a:lnTo>
                  <a:pt x="5839" y="1170"/>
                </a:lnTo>
                <a:lnTo>
                  <a:pt x="5851" y="1164"/>
                </a:lnTo>
                <a:lnTo>
                  <a:pt x="5857" y="1158"/>
                </a:lnTo>
                <a:close/>
                <a:moveTo>
                  <a:pt x="5845" y="1158"/>
                </a:moveTo>
                <a:lnTo>
                  <a:pt x="5839" y="1158"/>
                </a:lnTo>
                <a:lnTo>
                  <a:pt x="5839" y="1146"/>
                </a:lnTo>
                <a:lnTo>
                  <a:pt x="5851" y="1152"/>
                </a:lnTo>
                <a:lnTo>
                  <a:pt x="5845" y="1158"/>
                </a:lnTo>
                <a:close/>
                <a:moveTo>
                  <a:pt x="5785" y="1194"/>
                </a:moveTo>
                <a:lnTo>
                  <a:pt x="5785" y="1176"/>
                </a:lnTo>
                <a:lnTo>
                  <a:pt x="5815" y="1158"/>
                </a:lnTo>
                <a:lnTo>
                  <a:pt x="5785" y="1194"/>
                </a:lnTo>
                <a:close/>
                <a:moveTo>
                  <a:pt x="5779" y="1200"/>
                </a:moveTo>
                <a:lnTo>
                  <a:pt x="5755" y="1218"/>
                </a:lnTo>
                <a:lnTo>
                  <a:pt x="5779" y="1188"/>
                </a:lnTo>
                <a:lnTo>
                  <a:pt x="5779" y="1200"/>
                </a:lnTo>
                <a:close/>
                <a:moveTo>
                  <a:pt x="5719" y="1254"/>
                </a:moveTo>
                <a:lnTo>
                  <a:pt x="5719" y="1254"/>
                </a:lnTo>
                <a:lnTo>
                  <a:pt x="5719" y="1254"/>
                </a:lnTo>
                <a:lnTo>
                  <a:pt x="5719" y="1254"/>
                </a:lnTo>
                <a:close/>
                <a:moveTo>
                  <a:pt x="5719" y="1242"/>
                </a:moveTo>
                <a:lnTo>
                  <a:pt x="5719" y="1242"/>
                </a:lnTo>
                <a:lnTo>
                  <a:pt x="5719" y="1242"/>
                </a:lnTo>
                <a:lnTo>
                  <a:pt x="5719" y="1242"/>
                </a:lnTo>
                <a:close/>
                <a:moveTo>
                  <a:pt x="5713" y="1266"/>
                </a:moveTo>
                <a:lnTo>
                  <a:pt x="5695" y="1290"/>
                </a:lnTo>
                <a:lnTo>
                  <a:pt x="5677" y="1302"/>
                </a:lnTo>
                <a:lnTo>
                  <a:pt x="5677" y="1278"/>
                </a:lnTo>
                <a:lnTo>
                  <a:pt x="5713" y="1260"/>
                </a:lnTo>
                <a:lnTo>
                  <a:pt x="5713" y="1266"/>
                </a:lnTo>
                <a:close/>
                <a:moveTo>
                  <a:pt x="5671" y="1308"/>
                </a:moveTo>
                <a:lnTo>
                  <a:pt x="5636" y="1338"/>
                </a:lnTo>
                <a:lnTo>
                  <a:pt x="5618" y="1332"/>
                </a:lnTo>
                <a:lnTo>
                  <a:pt x="5624" y="1320"/>
                </a:lnTo>
                <a:lnTo>
                  <a:pt x="5665" y="1284"/>
                </a:lnTo>
                <a:lnTo>
                  <a:pt x="5671" y="1308"/>
                </a:lnTo>
                <a:close/>
                <a:moveTo>
                  <a:pt x="5612" y="1332"/>
                </a:moveTo>
                <a:lnTo>
                  <a:pt x="5606" y="1332"/>
                </a:lnTo>
                <a:lnTo>
                  <a:pt x="5606" y="1332"/>
                </a:lnTo>
                <a:lnTo>
                  <a:pt x="5612" y="1326"/>
                </a:lnTo>
                <a:lnTo>
                  <a:pt x="5612" y="1332"/>
                </a:lnTo>
                <a:close/>
                <a:moveTo>
                  <a:pt x="5600" y="1338"/>
                </a:moveTo>
                <a:lnTo>
                  <a:pt x="5600" y="1362"/>
                </a:lnTo>
                <a:lnTo>
                  <a:pt x="5600" y="1362"/>
                </a:lnTo>
                <a:lnTo>
                  <a:pt x="5594" y="1368"/>
                </a:lnTo>
                <a:lnTo>
                  <a:pt x="5570" y="1362"/>
                </a:lnTo>
                <a:lnTo>
                  <a:pt x="5570" y="1356"/>
                </a:lnTo>
                <a:lnTo>
                  <a:pt x="5594" y="1338"/>
                </a:lnTo>
                <a:lnTo>
                  <a:pt x="5600" y="1338"/>
                </a:lnTo>
                <a:close/>
                <a:moveTo>
                  <a:pt x="5570" y="1344"/>
                </a:moveTo>
                <a:lnTo>
                  <a:pt x="5564" y="1332"/>
                </a:lnTo>
                <a:lnTo>
                  <a:pt x="5582" y="1332"/>
                </a:lnTo>
                <a:lnTo>
                  <a:pt x="5570" y="1344"/>
                </a:lnTo>
                <a:close/>
                <a:moveTo>
                  <a:pt x="5504" y="1350"/>
                </a:moveTo>
                <a:lnTo>
                  <a:pt x="5492" y="1344"/>
                </a:lnTo>
                <a:lnTo>
                  <a:pt x="5510" y="1338"/>
                </a:lnTo>
                <a:lnTo>
                  <a:pt x="5504" y="1350"/>
                </a:lnTo>
                <a:close/>
                <a:moveTo>
                  <a:pt x="5480" y="1404"/>
                </a:moveTo>
                <a:lnTo>
                  <a:pt x="5468" y="1410"/>
                </a:lnTo>
                <a:lnTo>
                  <a:pt x="5456" y="1362"/>
                </a:lnTo>
                <a:lnTo>
                  <a:pt x="5468" y="1356"/>
                </a:lnTo>
                <a:lnTo>
                  <a:pt x="5480" y="1404"/>
                </a:lnTo>
                <a:close/>
                <a:moveTo>
                  <a:pt x="5456" y="1416"/>
                </a:moveTo>
                <a:lnTo>
                  <a:pt x="5432" y="1434"/>
                </a:lnTo>
                <a:lnTo>
                  <a:pt x="5396" y="1428"/>
                </a:lnTo>
                <a:lnTo>
                  <a:pt x="5402" y="1398"/>
                </a:lnTo>
                <a:lnTo>
                  <a:pt x="5450" y="1368"/>
                </a:lnTo>
                <a:lnTo>
                  <a:pt x="5456" y="1416"/>
                </a:lnTo>
                <a:close/>
                <a:moveTo>
                  <a:pt x="5420" y="1440"/>
                </a:moveTo>
                <a:lnTo>
                  <a:pt x="5402" y="1458"/>
                </a:lnTo>
                <a:lnTo>
                  <a:pt x="5396" y="1458"/>
                </a:lnTo>
                <a:lnTo>
                  <a:pt x="5396" y="1440"/>
                </a:lnTo>
                <a:lnTo>
                  <a:pt x="5420" y="1440"/>
                </a:lnTo>
                <a:close/>
                <a:moveTo>
                  <a:pt x="5384" y="1452"/>
                </a:moveTo>
                <a:lnTo>
                  <a:pt x="5366" y="1452"/>
                </a:lnTo>
                <a:lnTo>
                  <a:pt x="5360" y="1434"/>
                </a:lnTo>
                <a:lnTo>
                  <a:pt x="5390" y="1440"/>
                </a:lnTo>
                <a:lnTo>
                  <a:pt x="5384" y="1452"/>
                </a:lnTo>
                <a:close/>
                <a:moveTo>
                  <a:pt x="5384" y="1464"/>
                </a:moveTo>
                <a:lnTo>
                  <a:pt x="5384" y="1464"/>
                </a:lnTo>
                <a:lnTo>
                  <a:pt x="5372" y="1476"/>
                </a:lnTo>
                <a:lnTo>
                  <a:pt x="5372" y="1458"/>
                </a:lnTo>
                <a:lnTo>
                  <a:pt x="5384" y="1464"/>
                </a:lnTo>
                <a:close/>
                <a:moveTo>
                  <a:pt x="5366" y="1476"/>
                </a:moveTo>
                <a:lnTo>
                  <a:pt x="5288" y="1536"/>
                </a:lnTo>
                <a:lnTo>
                  <a:pt x="5288" y="1464"/>
                </a:lnTo>
                <a:lnTo>
                  <a:pt x="5306" y="1452"/>
                </a:lnTo>
                <a:lnTo>
                  <a:pt x="5360" y="1458"/>
                </a:lnTo>
                <a:lnTo>
                  <a:pt x="5366" y="1476"/>
                </a:lnTo>
                <a:close/>
                <a:moveTo>
                  <a:pt x="5276" y="1542"/>
                </a:moveTo>
                <a:lnTo>
                  <a:pt x="5264" y="1548"/>
                </a:lnTo>
                <a:lnTo>
                  <a:pt x="5252" y="1548"/>
                </a:lnTo>
                <a:lnTo>
                  <a:pt x="5234" y="1494"/>
                </a:lnTo>
                <a:lnTo>
                  <a:pt x="5276" y="1464"/>
                </a:lnTo>
                <a:lnTo>
                  <a:pt x="5276" y="1542"/>
                </a:lnTo>
                <a:close/>
                <a:moveTo>
                  <a:pt x="5246" y="1548"/>
                </a:moveTo>
                <a:lnTo>
                  <a:pt x="5180" y="1542"/>
                </a:lnTo>
                <a:lnTo>
                  <a:pt x="5180" y="1524"/>
                </a:lnTo>
                <a:lnTo>
                  <a:pt x="5222" y="1500"/>
                </a:lnTo>
                <a:lnTo>
                  <a:pt x="5246" y="1548"/>
                </a:lnTo>
                <a:close/>
                <a:moveTo>
                  <a:pt x="5174" y="1542"/>
                </a:moveTo>
                <a:lnTo>
                  <a:pt x="5150" y="1542"/>
                </a:lnTo>
                <a:lnTo>
                  <a:pt x="5168" y="1530"/>
                </a:lnTo>
                <a:lnTo>
                  <a:pt x="5174" y="1542"/>
                </a:lnTo>
                <a:close/>
                <a:moveTo>
                  <a:pt x="5054" y="1470"/>
                </a:moveTo>
                <a:lnTo>
                  <a:pt x="5048" y="1464"/>
                </a:lnTo>
                <a:lnTo>
                  <a:pt x="5042" y="1416"/>
                </a:lnTo>
                <a:lnTo>
                  <a:pt x="5144" y="1428"/>
                </a:lnTo>
                <a:lnTo>
                  <a:pt x="5054" y="1470"/>
                </a:lnTo>
                <a:close/>
                <a:moveTo>
                  <a:pt x="5036" y="1440"/>
                </a:moveTo>
                <a:lnTo>
                  <a:pt x="5024" y="1410"/>
                </a:lnTo>
                <a:lnTo>
                  <a:pt x="5036" y="1416"/>
                </a:lnTo>
                <a:lnTo>
                  <a:pt x="5036" y="1440"/>
                </a:lnTo>
                <a:close/>
                <a:moveTo>
                  <a:pt x="4898" y="1524"/>
                </a:moveTo>
                <a:lnTo>
                  <a:pt x="4694" y="1512"/>
                </a:lnTo>
                <a:lnTo>
                  <a:pt x="4850" y="1452"/>
                </a:lnTo>
                <a:lnTo>
                  <a:pt x="4898" y="1524"/>
                </a:lnTo>
                <a:close/>
                <a:moveTo>
                  <a:pt x="4682" y="1518"/>
                </a:moveTo>
                <a:lnTo>
                  <a:pt x="4700" y="1536"/>
                </a:lnTo>
                <a:lnTo>
                  <a:pt x="4634" y="1536"/>
                </a:lnTo>
                <a:lnTo>
                  <a:pt x="4676" y="1518"/>
                </a:lnTo>
                <a:lnTo>
                  <a:pt x="4682" y="1518"/>
                </a:lnTo>
                <a:close/>
                <a:moveTo>
                  <a:pt x="4706" y="1548"/>
                </a:moveTo>
                <a:lnTo>
                  <a:pt x="4754" y="1613"/>
                </a:lnTo>
                <a:lnTo>
                  <a:pt x="4598" y="1691"/>
                </a:lnTo>
                <a:lnTo>
                  <a:pt x="4562" y="1643"/>
                </a:lnTo>
                <a:lnTo>
                  <a:pt x="4574" y="1560"/>
                </a:lnTo>
                <a:lnTo>
                  <a:pt x="4616" y="1542"/>
                </a:lnTo>
                <a:lnTo>
                  <a:pt x="4706" y="1548"/>
                </a:lnTo>
                <a:close/>
                <a:moveTo>
                  <a:pt x="4574" y="1548"/>
                </a:moveTo>
                <a:lnTo>
                  <a:pt x="4574" y="1542"/>
                </a:lnTo>
                <a:lnTo>
                  <a:pt x="4592" y="1542"/>
                </a:lnTo>
                <a:lnTo>
                  <a:pt x="4574" y="1548"/>
                </a:lnTo>
                <a:close/>
                <a:moveTo>
                  <a:pt x="4562" y="1554"/>
                </a:moveTo>
                <a:lnTo>
                  <a:pt x="4502" y="1578"/>
                </a:lnTo>
                <a:lnTo>
                  <a:pt x="4478" y="1548"/>
                </a:lnTo>
                <a:lnTo>
                  <a:pt x="4478" y="1536"/>
                </a:lnTo>
                <a:lnTo>
                  <a:pt x="4568" y="1542"/>
                </a:lnTo>
                <a:lnTo>
                  <a:pt x="4562" y="1554"/>
                </a:lnTo>
                <a:close/>
                <a:moveTo>
                  <a:pt x="4466" y="1536"/>
                </a:moveTo>
                <a:lnTo>
                  <a:pt x="4466" y="1530"/>
                </a:lnTo>
                <a:lnTo>
                  <a:pt x="4466" y="1530"/>
                </a:lnTo>
                <a:lnTo>
                  <a:pt x="4466" y="1536"/>
                </a:lnTo>
                <a:close/>
                <a:moveTo>
                  <a:pt x="4305" y="1649"/>
                </a:moveTo>
                <a:lnTo>
                  <a:pt x="4251" y="1595"/>
                </a:lnTo>
                <a:lnTo>
                  <a:pt x="4245" y="1518"/>
                </a:lnTo>
                <a:lnTo>
                  <a:pt x="4365" y="1524"/>
                </a:lnTo>
                <a:lnTo>
                  <a:pt x="4365" y="1631"/>
                </a:lnTo>
                <a:lnTo>
                  <a:pt x="4305" y="1649"/>
                </a:lnTo>
                <a:close/>
                <a:moveTo>
                  <a:pt x="4245" y="1601"/>
                </a:moveTo>
                <a:lnTo>
                  <a:pt x="4251" y="1673"/>
                </a:lnTo>
                <a:lnTo>
                  <a:pt x="4155" y="1709"/>
                </a:lnTo>
                <a:lnTo>
                  <a:pt x="4137" y="1709"/>
                </a:lnTo>
                <a:lnTo>
                  <a:pt x="4113" y="1536"/>
                </a:lnTo>
                <a:lnTo>
                  <a:pt x="4167" y="1524"/>
                </a:lnTo>
                <a:lnTo>
                  <a:pt x="4245" y="1601"/>
                </a:lnTo>
                <a:close/>
                <a:moveTo>
                  <a:pt x="4131" y="1709"/>
                </a:moveTo>
                <a:lnTo>
                  <a:pt x="4065" y="1715"/>
                </a:lnTo>
                <a:lnTo>
                  <a:pt x="3981" y="1637"/>
                </a:lnTo>
                <a:lnTo>
                  <a:pt x="3969" y="1584"/>
                </a:lnTo>
                <a:lnTo>
                  <a:pt x="4101" y="1542"/>
                </a:lnTo>
                <a:lnTo>
                  <a:pt x="4131" y="1709"/>
                </a:lnTo>
                <a:close/>
                <a:moveTo>
                  <a:pt x="3969" y="1631"/>
                </a:moveTo>
                <a:lnTo>
                  <a:pt x="3927" y="1595"/>
                </a:lnTo>
                <a:lnTo>
                  <a:pt x="3957" y="1584"/>
                </a:lnTo>
                <a:lnTo>
                  <a:pt x="3969" y="1631"/>
                </a:lnTo>
                <a:close/>
                <a:moveTo>
                  <a:pt x="3975" y="1643"/>
                </a:moveTo>
                <a:lnTo>
                  <a:pt x="3987" y="1715"/>
                </a:lnTo>
                <a:lnTo>
                  <a:pt x="3837" y="1715"/>
                </a:lnTo>
                <a:lnTo>
                  <a:pt x="3813" y="1631"/>
                </a:lnTo>
                <a:lnTo>
                  <a:pt x="3921" y="1595"/>
                </a:lnTo>
                <a:lnTo>
                  <a:pt x="3975" y="1643"/>
                </a:lnTo>
                <a:close/>
                <a:moveTo>
                  <a:pt x="3831" y="1715"/>
                </a:moveTo>
                <a:lnTo>
                  <a:pt x="3693" y="1715"/>
                </a:lnTo>
                <a:lnTo>
                  <a:pt x="3645" y="1679"/>
                </a:lnTo>
                <a:lnTo>
                  <a:pt x="3807" y="1631"/>
                </a:lnTo>
                <a:lnTo>
                  <a:pt x="3831" y="1715"/>
                </a:lnTo>
                <a:close/>
                <a:moveTo>
                  <a:pt x="3489" y="1721"/>
                </a:moveTo>
                <a:lnTo>
                  <a:pt x="3447" y="1721"/>
                </a:lnTo>
                <a:lnTo>
                  <a:pt x="3351" y="1518"/>
                </a:lnTo>
                <a:lnTo>
                  <a:pt x="3393" y="1506"/>
                </a:lnTo>
                <a:lnTo>
                  <a:pt x="3627" y="1679"/>
                </a:lnTo>
                <a:lnTo>
                  <a:pt x="3489" y="1721"/>
                </a:lnTo>
                <a:close/>
                <a:moveTo>
                  <a:pt x="3435" y="1721"/>
                </a:moveTo>
                <a:lnTo>
                  <a:pt x="3273" y="1721"/>
                </a:lnTo>
                <a:lnTo>
                  <a:pt x="3159" y="1637"/>
                </a:lnTo>
                <a:lnTo>
                  <a:pt x="3124" y="1566"/>
                </a:lnTo>
                <a:lnTo>
                  <a:pt x="3339" y="1518"/>
                </a:lnTo>
                <a:lnTo>
                  <a:pt x="3435" y="1721"/>
                </a:lnTo>
                <a:close/>
                <a:moveTo>
                  <a:pt x="3142" y="1625"/>
                </a:moveTo>
                <a:lnTo>
                  <a:pt x="3112" y="1595"/>
                </a:lnTo>
                <a:lnTo>
                  <a:pt x="3118" y="1578"/>
                </a:lnTo>
                <a:lnTo>
                  <a:pt x="3142" y="1625"/>
                </a:lnTo>
                <a:close/>
                <a:moveTo>
                  <a:pt x="3154" y="1643"/>
                </a:moveTo>
                <a:lnTo>
                  <a:pt x="3171" y="1673"/>
                </a:lnTo>
                <a:lnTo>
                  <a:pt x="3100" y="1625"/>
                </a:lnTo>
                <a:lnTo>
                  <a:pt x="3106" y="1607"/>
                </a:lnTo>
                <a:lnTo>
                  <a:pt x="3154" y="1643"/>
                </a:lnTo>
                <a:close/>
                <a:moveTo>
                  <a:pt x="3183" y="1691"/>
                </a:moveTo>
                <a:lnTo>
                  <a:pt x="3201" y="1721"/>
                </a:lnTo>
                <a:lnTo>
                  <a:pt x="3100" y="1721"/>
                </a:lnTo>
                <a:lnTo>
                  <a:pt x="3094" y="1721"/>
                </a:lnTo>
                <a:lnTo>
                  <a:pt x="3058" y="1853"/>
                </a:lnTo>
                <a:lnTo>
                  <a:pt x="3034" y="1859"/>
                </a:lnTo>
                <a:lnTo>
                  <a:pt x="3022" y="1841"/>
                </a:lnTo>
                <a:lnTo>
                  <a:pt x="3094" y="1637"/>
                </a:lnTo>
                <a:lnTo>
                  <a:pt x="3183" y="1691"/>
                </a:lnTo>
                <a:close/>
                <a:moveTo>
                  <a:pt x="3016" y="1835"/>
                </a:moveTo>
                <a:lnTo>
                  <a:pt x="2974" y="1775"/>
                </a:lnTo>
                <a:lnTo>
                  <a:pt x="3052" y="1607"/>
                </a:lnTo>
                <a:lnTo>
                  <a:pt x="3088" y="1631"/>
                </a:lnTo>
                <a:lnTo>
                  <a:pt x="3016" y="1835"/>
                </a:lnTo>
                <a:close/>
                <a:moveTo>
                  <a:pt x="3010" y="1841"/>
                </a:moveTo>
                <a:lnTo>
                  <a:pt x="2998" y="1871"/>
                </a:lnTo>
                <a:lnTo>
                  <a:pt x="2986" y="1877"/>
                </a:lnTo>
                <a:lnTo>
                  <a:pt x="2944" y="1847"/>
                </a:lnTo>
                <a:lnTo>
                  <a:pt x="2968" y="1781"/>
                </a:lnTo>
                <a:lnTo>
                  <a:pt x="3010" y="1841"/>
                </a:lnTo>
                <a:close/>
                <a:moveTo>
                  <a:pt x="2932" y="1841"/>
                </a:moveTo>
                <a:lnTo>
                  <a:pt x="2860" y="1793"/>
                </a:lnTo>
                <a:lnTo>
                  <a:pt x="2914" y="1697"/>
                </a:lnTo>
                <a:lnTo>
                  <a:pt x="2962" y="1775"/>
                </a:lnTo>
                <a:lnTo>
                  <a:pt x="2932" y="1841"/>
                </a:lnTo>
                <a:close/>
                <a:moveTo>
                  <a:pt x="2932" y="1847"/>
                </a:moveTo>
                <a:lnTo>
                  <a:pt x="2920" y="1871"/>
                </a:lnTo>
                <a:lnTo>
                  <a:pt x="2842" y="1829"/>
                </a:lnTo>
                <a:lnTo>
                  <a:pt x="2860" y="1805"/>
                </a:lnTo>
                <a:lnTo>
                  <a:pt x="2932" y="1847"/>
                </a:lnTo>
                <a:close/>
                <a:moveTo>
                  <a:pt x="2920" y="1877"/>
                </a:moveTo>
                <a:lnTo>
                  <a:pt x="2908" y="1901"/>
                </a:lnTo>
                <a:lnTo>
                  <a:pt x="2788" y="1937"/>
                </a:lnTo>
                <a:lnTo>
                  <a:pt x="2842" y="1835"/>
                </a:lnTo>
                <a:lnTo>
                  <a:pt x="2920" y="1877"/>
                </a:lnTo>
                <a:close/>
                <a:moveTo>
                  <a:pt x="2776" y="1937"/>
                </a:moveTo>
                <a:lnTo>
                  <a:pt x="2602" y="1709"/>
                </a:lnTo>
                <a:lnTo>
                  <a:pt x="2836" y="1829"/>
                </a:lnTo>
                <a:lnTo>
                  <a:pt x="2776" y="1937"/>
                </a:lnTo>
                <a:close/>
                <a:moveTo>
                  <a:pt x="2710" y="2063"/>
                </a:moveTo>
                <a:lnTo>
                  <a:pt x="2602" y="2003"/>
                </a:lnTo>
                <a:lnTo>
                  <a:pt x="2770" y="1949"/>
                </a:lnTo>
                <a:lnTo>
                  <a:pt x="2710" y="2063"/>
                </a:lnTo>
                <a:close/>
                <a:moveTo>
                  <a:pt x="2638" y="2189"/>
                </a:moveTo>
                <a:lnTo>
                  <a:pt x="2566" y="2333"/>
                </a:lnTo>
                <a:lnTo>
                  <a:pt x="2554" y="2339"/>
                </a:lnTo>
                <a:lnTo>
                  <a:pt x="2296" y="2225"/>
                </a:lnTo>
                <a:lnTo>
                  <a:pt x="2200" y="2129"/>
                </a:lnTo>
                <a:lnTo>
                  <a:pt x="2500" y="2033"/>
                </a:lnTo>
                <a:lnTo>
                  <a:pt x="2638" y="2189"/>
                </a:lnTo>
                <a:close/>
                <a:moveTo>
                  <a:pt x="2542" y="2345"/>
                </a:moveTo>
                <a:lnTo>
                  <a:pt x="2458" y="2375"/>
                </a:lnTo>
                <a:lnTo>
                  <a:pt x="2320" y="2243"/>
                </a:lnTo>
                <a:lnTo>
                  <a:pt x="2542" y="2345"/>
                </a:lnTo>
                <a:close/>
                <a:moveTo>
                  <a:pt x="2554" y="2345"/>
                </a:moveTo>
                <a:lnTo>
                  <a:pt x="2554" y="2351"/>
                </a:lnTo>
                <a:lnTo>
                  <a:pt x="2512" y="2429"/>
                </a:lnTo>
                <a:lnTo>
                  <a:pt x="2464" y="2381"/>
                </a:lnTo>
                <a:lnTo>
                  <a:pt x="2554" y="2345"/>
                </a:lnTo>
                <a:close/>
                <a:moveTo>
                  <a:pt x="2566" y="2351"/>
                </a:moveTo>
                <a:lnTo>
                  <a:pt x="2680" y="2405"/>
                </a:lnTo>
                <a:lnTo>
                  <a:pt x="2620" y="2537"/>
                </a:lnTo>
                <a:lnTo>
                  <a:pt x="2518" y="2435"/>
                </a:lnTo>
                <a:lnTo>
                  <a:pt x="2566" y="2351"/>
                </a:lnTo>
                <a:close/>
                <a:moveTo>
                  <a:pt x="2620" y="2543"/>
                </a:moveTo>
                <a:lnTo>
                  <a:pt x="2566" y="2669"/>
                </a:lnTo>
                <a:lnTo>
                  <a:pt x="2536" y="2681"/>
                </a:lnTo>
                <a:lnTo>
                  <a:pt x="2410" y="2633"/>
                </a:lnTo>
                <a:lnTo>
                  <a:pt x="2512" y="2447"/>
                </a:lnTo>
                <a:lnTo>
                  <a:pt x="2620" y="2543"/>
                </a:lnTo>
                <a:close/>
                <a:moveTo>
                  <a:pt x="2560" y="2681"/>
                </a:moveTo>
                <a:lnTo>
                  <a:pt x="2554" y="2687"/>
                </a:lnTo>
                <a:lnTo>
                  <a:pt x="2548" y="2681"/>
                </a:lnTo>
                <a:lnTo>
                  <a:pt x="2560" y="2681"/>
                </a:lnTo>
                <a:close/>
                <a:moveTo>
                  <a:pt x="2554" y="2693"/>
                </a:moveTo>
                <a:lnTo>
                  <a:pt x="2506" y="2789"/>
                </a:lnTo>
                <a:lnTo>
                  <a:pt x="2440" y="2735"/>
                </a:lnTo>
                <a:lnTo>
                  <a:pt x="2536" y="2687"/>
                </a:lnTo>
                <a:lnTo>
                  <a:pt x="2554" y="2693"/>
                </a:lnTo>
                <a:close/>
                <a:moveTo>
                  <a:pt x="2560" y="2699"/>
                </a:moveTo>
                <a:lnTo>
                  <a:pt x="2680" y="2741"/>
                </a:lnTo>
                <a:lnTo>
                  <a:pt x="2626" y="2891"/>
                </a:lnTo>
                <a:lnTo>
                  <a:pt x="2518" y="2795"/>
                </a:lnTo>
                <a:lnTo>
                  <a:pt x="2560" y="2699"/>
                </a:lnTo>
                <a:close/>
                <a:moveTo>
                  <a:pt x="2686" y="2741"/>
                </a:moveTo>
                <a:lnTo>
                  <a:pt x="2788" y="2777"/>
                </a:lnTo>
                <a:lnTo>
                  <a:pt x="2752" y="2903"/>
                </a:lnTo>
                <a:lnTo>
                  <a:pt x="2686" y="2939"/>
                </a:lnTo>
                <a:lnTo>
                  <a:pt x="2632" y="2897"/>
                </a:lnTo>
                <a:lnTo>
                  <a:pt x="2686" y="2741"/>
                </a:lnTo>
                <a:close/>
                <a:moveTo>
                  <a:pt x="2680" y="2945"/>
                </a:moveTo>
                <a:lnTo>
                  <a:pt x="2596" y="2993"/>
                </a:lnTo>
                <a:lnTo>
                  <a:pt x="2632" y="2903"/>
                </a:lnTo>
                <a:lnTo>
                  <a:pt x="2680" y="2945"/>
                </a:lnTo>
                <a:close/>
                <a:moveTo>
                  <a:pt x="2704" y="3077"/>
                </a:moveTo>
                <a:lnTo>
                  <a:pt x="2632" y="3323"/>
                </a:lnTo>
                <a:lnTo>
                  <a:pt x="2578" y="3359"/>
                </a:lnTo>
                <a:lnTo>
                  <a:pt x="2470" y="3335"/>
                </a:lnTo>
                <a:lnTo>
                  <a:pt x="2578" y="3041"/>
                </a:lnTo>
                <a:lnTo>
                  <a:pt x="2704" y="3077"/>
                </a:lnTo>
                <a:close/>
                <a:moveTo>
                  <a:pt x="2626" y="3335"/>
                </a:moveTo>
                <a:lnTo>
                  <a:pt x="2620" y="3365"/>
                </a:lnTo>
                <a:lnTo>
                  <a:pt x="2590" y="3359"/>
                </a:lnTo>
                <a:lnTo>
                  <a:pt x="2626" y="3335"/>
                </a:lnTo>
                <a:close/>
                <a:moveTo>
                  <a:pt x="2614" y="3371"/>
                </a:moveTo>
                <a:lnTo>
                  <a:pt x="2566" y="3545"/>
                </a:lnTo>
                <a:lnTo>
                  <a:pt x="2494" y="3425"/>
                </a:lnTo>
                <a:lnTo>
                  <a:pt x="2584" y="3365"/>
                </a:lnTo>
                <a:lnTo>
                  <a:pt x="2614" y="3371"/>
                </a:lnTo>
                <a:close/>
                <a:moveTo>
                  <a:pt x="2626" y="3377"/>
                </a:moveTo>
                <a:lnTo>
                  <a:pt x="2752" y="3401"/>
                </a:lnTo>
                <a:lnTo>
                  <a:pt x="2698" y="3647"/>
                </a:lnTo>
                <a:lnTo>
                  <a:pt x="2656" y="3683"/>
                </a:lnTo>
                <a:lnTo>
                  <a:pt x="2572" y="3557"/>
                </a:lnTo>
                <a:lnTo>
                  <a:pt x="2626" y="3377"/>
                </a:lnTo>
                <a:close/>
                <a:moveTo>
                  <a:pt x="2644" y="3689"/>
                </a:moveTo>
                <a:lnTo>
                  <a:pt x="2638" y="3695"/>
                </a:lnTo>
                <a:lnTo>
                  <a:pt x="2536" y="3683"/>
                </a:lnTo>
                <a:lnTo>
                  <a:pt x="2566" y="3563"/>
                </a:lnTo>
                <a:lnTo>
                  <a:pt x="2644" y="3689"/>
                </a:lnTo>
                <a:close/>
                <a:moveTo>
                  <a:pt x="2650" y="3695"/>
                </a:moveTo>
                <a:lnTo>
                  <a:pt x="2650" y="3695"/>
                </a:lnTo>
                <a:lnTo>
                  <a:pt x="2650" y="3695"/>
                </a:lnTo>
                <a:lnTo>
                  <a:pt x="2650" y="3695"/>
                </a:lnTo>
                <a:close/>
                <a:moveTo>
                  <a:pt x="2656" y="3707"/>
                </a:moveTo>
                <a:lnTo>
                  <a:pt x="2680" y="3743"/>
                </a:lnTo>
                <a:lnTo>
                  <a:pt x="2638" y="3923"/>
                </a:lnTo>
                <a:lnTo>
                  <a:pt x="2536" y="3785"/>
                </a:lnTo>
                <a:lnTo>
                  <a:pt x="2644" y="3707"/>
                </a:lnTo>
                <a:lnTo>
                  <a:pt x="2656" y="3707"/>
                </a:lnTo>
                <a:close/>
                <a:moveTo>
                  <a:pt x="2668" y="3707"/>
                </a:moveTo>
                <a:lnTo>
                  <a:pt x="2686" y="3713"/>
                </a:lnTo>
                <a:lnTo>
                  <a:pt x="2680" y="3725"/>
                </a:lnTo>
                <a:lnTo>
                  <a:pt x="2668" y="3707"/>
                </a:lnTo>
                <a:close/>
                <a:moveTo>
                  <a:pt x="2692" y="3713"/>
                </a:moveTo>
                <a:lnTo>
                  <a:pt x="2830" y="3731"/>
                </a:lnTo>
                <a:lnTo>
                  <a:pt x="2800" y="3917"/>
                </a:lnTo>
                <a:lnTo>
                  <a:pt x="2686" y="3737"/>
                </a:lnTo>
                <a:lnTo>
                  <a:pt x="2692" y="3713"/>
                </a:lnTo>
                <a:close/>
                <a:moveTo>
                  <a:pt x="2836" y="3731"/>
                </a:moveTo>
                <a:lnTo>
                  <a:pt x="2950" y="3743"/>
                </a:lnTo>
                <a:lnTo>
                  <a:pt x="2944" y="3821"/>
                </a:lnTo>
                <a:lnTo>
                  <a:pt x="2812" y="3941"/>
                </a:lnTo>
                <a:lnTo>
                  <a:pt x="2806" y="3929"/>
                </a:lnTo>
                <a:lnTo>
                  <a:pt x="2836" y="3731"/>
                </a:lnTo>
                <a:close/>
                <a:moveTo>
                  <a:pt x="2806" y="3947"/>
                </a:moveTo>
                <a:lnTo>
                  <a:pt x="2806" y="3947"/>
                </a:lnTo>
                <a:lnTo>
                  <a:pt x="2806" y="3941"/>
                </a:lnTo>
                <a:lnTo>
                  <a:pt x="2806" y="3947"/>
                </a:lnTo>
                <a:close/>
                <a:moveTo>
                  <a:pt x="2950" y="3827"/>
                </a:moveTo>
                <a:lnTo>
                  <a:pt x="3034" y="3755"/>
                </a:lnTo>
                <a:lnTo>
                  <a:pt x="3052" y="3755"/>
                </a:lnTo>
                <a:lnTo>
                  <a:pt x="3052" y="4037"/>
                </a:lnTo>
                <a:lnTo>
                  <a:pt x="2938" y="4031"/>
                </a:lnTo>
                <a:lnTo>
                  <a:pt x="2950" y="3827"/>
                </a:lnTo>
                <a:close/>
                <a:moveTo>
                  <a:pt x="3154" y="4013"/>
                </a:moveTo>
                <a:lnTo>
                  <a:pt x="3154" y="4043"/>
                </a:lnTo>
                <a:lnTo>
                  <a:pt x="3130" y="4043"/>
                </a:lnTo>
                <a:lnTo>
                  <a:pt x="3154" y="4013"/>
                </a:lnTo>
                <a:close/>
                <a:moveTo>
                  <a:pt x="3159" y="4007"/>
                </a:moveTo>
                <a:lnTo>
                  <a:pt x="3231" y="3935"/>
                </a:lnTo>
                <a:lnTo>
                  <a:pt x="3243" y="4049"/>
                </a:lnTo>
                <a:lnTo>
                  <a:pt x="3165" y="4043"/>
                </a:lnTo>
                <a:lnTo>
                  <a:pt x="3159" y="4007"/>
                </a:lnTo>
                <a:close/>
                <a:moveTo>
                  <a:pt x="3237" y="3929"/>
                </a:moveTo>
                <a:lnTo>
                  <a:pt x="3273" y="3887"/>
                </a:lnTo>
                <a:lnTo>
                  <a:pt x="3309" y="4049"/>
                </a:lnTo>
                <a:lnTo>
                  <a:pt x="3255" y="4049"/>
                </a:lnTo>
                <a:lnTo>
                  <a:pt x="3237" y="3929"/>
                </a:lnTo>
                <a:close/>
                <a:moveTo>
                  <a:pt x="3339" y="3935"/>
                </a:moveTo>
                <a:lnTo>
                  <a:pt x="3513" y="3815"/>
                </a:lnTo>
                <a:lnTo>
                  <a:pt x="3645" y="3827"/>
                </a:lnTo>
                <a:lnTo>
                  <a:pt x="3459" y="4061"/>
                </a:lnTo>
                <a:lnTo>
                  <a:pt x="3375" y="4055"/>
                </a:lnTo>
                <a:lnTo>
                  <a:pt x="3339" y="3935"/>
                </a:lnTo>
                <a:close/>
                <a:moveTo>
                  <a:pt x="3525" y="3803"/>
                </a:moveTo>
                <a:lnTo>
                  <a:pt x="3621" y="3737"/>
                </a:lnTo>
                <a:lnTo>
                  <a:pt x="3681" y="3785"/>
                </a:lnTo>
                <a:lnTo>
                  <a:pt x="3651" y="3821"/>
                </a:lnTo>
                <a:lnTo>
                  <a:pt x="3525" y="3803"/>
                </a:lnTo>
                <a:close/>
                <a:moveTo>
                  <a:pt x="3687" y="3791"/>
                </a:moveTo>
                <a:lnTo>
                  <a:pt x="3735" y="3833"/>
                </a:lnTo>
                <a:lnTo>
                  <a:pt x="3663" y="3821"/>
                </a:lnTo>
                <a:lnTo>
                  <a:pt x="3687" y="3791"/>
                </a:lnTo>
                <a:close/>
                <a:moveTo>
                  <a:pt x="3843" y="3851"/>
                </a:moveTo>
                <a:lnTo>
                  <a:pt x="3807" y="3881"/>
                </a:lnTo>
                <a:lnTo>
                  <a:pt x="3765" y="3845"/>
                </a:lnTo>
                <a:lnTo>
                  <a:pt x="3843" y="3851"/>
                </a:lnTo>
                <a:close/>
                <a:moveTo>
                  <a:pt x="3855" y="3857"/>
                </a:moveTo>
                <a:lnTo>
                  <a:pt x="3897" y="3857"/>
                </a:lnTo>
                <a:lnTo>
                  <a:pt x="3855" y="3917"/>
                </a:lnTo>
                <a:lnTo>
                  <a:pt x="3813" y="3887"/>
                </a:lnTo>
                <a:lnTo>
                  <a:pt x="3855" y="3857"/>
                </a:lnTo>
                <a:close/>
                <a:moveTo>
                  <a:pt x="3903" y="3863"/>
                </a:moveTo>
                <a:lnTo>
                  <a:pt x="3981" y="3869"/>
                </a:lnTo>
                <a:lnTo>
                  <a:pt x="4011" y="3899"/>
                </a:lnTo>
                <a:lnTo>
                  <a:pt x="3927" y="3983"/>
                </a:lnTo>
                <a:lnTo>
                  <a:pt x="3861" y="3923"/>
                </a:lnTo>
                <a:lnTo>
                  <a:pt x="3903" y="3863"/>
                </a:lnTo>
                <a:close/>
                <a:moveTo>
                  <a:pt x="4017" y="3905"/>
                </a:moveTo>
                <a:lnTo>
                  <a:pt x="4071" y="3953"/>
                </a:lnTo>
                <a:lnTo>
                  <a:pt x="3987" y="4031"/>
                </a:lnTo>
                <a:lnTo>
                  <a:pt x="3939" y="3989"/>
                </a:lnTo>
                <a:lnTo>
                  <a:pt x="4017" y="3905"/>
                </a:lnTo>
                <a:close/>
                <a:moveTo>
                  <a:pt x="4023" y="3899"/>
                </a:moveTo>
                <a:lnTo>
                  <a:pt x="4047" y="3881"/>
                </a:lnTo>
                <a:lnTo>
                  <a:pt x="4137" y="3887"/>
                </a:lnTo>
                <a:lnTo>
                  <a:pt x="4077" y="3947"/>
                </a:lnTo>
                <a:lnTo>
                  <a:pt x="4023" y="3899"/>
                </a:lnTo>
                <a:close/>
                <a:moveTo>
                  <a:pt x="4149" y="3893"/>
                </a:moveTo>
                <a:lnTo>
                  <a:pt x="4155" y="3893"/>
                </a:lnTo>
                <a:lnTo>
                  <a:pt x="4233" y="3977"/>
                </a:lnTo>
                <a:lnTo>
                  <a:pt x="4173" y="4043"/>
                </a:lnTo>
                <a:lnTo>
                  <a:pt x="4083" y="3953"/>
                </a:lnTo>
                <a:lnTo>
                  <a:pt x="4149" y="3893"/>
                </a:lnTo>
                <a:close/>
                <a:moveTo>
                  <a:pt x="4239" y="3983"/>
                </a:moveTo>
                <a:lnTo>
                  <a:pt x="4275" y="4025"/>
                </a:lnTo>
                <a:lnTo>
                  <a:pt x="4215" y="4085"/>
                </a:lnTo>
                <a:lnTo>
                  <a:pt x="4179" y="4049"/>
                </a:lnTo>
                <a:lnTo>
                  <a:pt x="4239" y="3983"/>
                </a:lnTo>
                <a:close/>
                <a:moveTo>
                  <a:pt x="4245" y="3977"/>
                </a:moveTo>
                <a:lnTo>
                  <a:pt x="4293" y="3923"/>
                </a:lnTo>
                <a:lnTo>
                  <a:pt x="4329" y="3965"/>
                </a:lnTo>
                <a:lnTo>
                  <a:pt x="4281" y="4019"/>
                </a:lnTo>
                <a:lnTo>
                  <a:pt x="4245" y="3977"/>
                </a:lnTo>
                <a:close/>
                <a:moveTo>
                  <a:pt x="4299" y="3911"/>
                </a:moveTo>
                <a:lnTo>
                  <a:pt x="4299" y="3911"/>
                </a:lnTo>
                <a:lnTo>
                  <a:pt x="4371" y="3917"/>
                </a:lnTo>
                <a:lnTo>
                  <a:pt x="4335" y="3959"/>
                </a:lnTo>
                <a:lnTo>
                  <a:pt x="4299" y="3911"/>
                </a:lnTo>
                <a:close/>
                <a:moveTo>
                  <a:pt x="4383" y="3923"/>
                </a:moveTo>
                <a:lnTo>
                  <a:pt x="4448" y="4019"/>
                </a:lnTo>
                <a:lnTo>
                  <a:pt x="4412" y="4067"/>
                </a:lnTo>
                <a:lnTo>
                  <a:pt x="4341" y="3965"/>
                </a:lnTo>
                <a:lnTo>
                  <a:pt x="4383" y="3923"/>
                </a:lnTo>
                <a:close/>
                <a:moveTo>
                  <a:pt x="4454" y="4019"/>
                </a:moveTo>
                <a:lnTo>
                  <a:pt x="4472" y="3995"/>
                </a:lnTo>
                <a:lnTo>
                  <a:pt x="4538" y="4114"/>
                </a:lnTo>
                <a:lnTo>
                  <a:pt x="4514" y="4108"/>
                </a:lnTo>
                <a:lnTo>
                  <a:pt x="4454" y="4019"/>
                </a:lnTo>
                <a:close/>
                <a:moveTo>
                  <a:pt x="4544" y="4120"/>
                </a:moveTo>
                <a:lnTo>
                  <a:pt x="4574" y="4174"/>
                </a:lnTo>
                <a:lnTo>
                  <a:pt x="4568" y="4186"/>
                </a:lnTo>
                <a:lnTo>
                  <a:pt x="4520" y="4120"/>
                </a:lnTo>
                <a:lnTo>
                  <a:pt x="4544" y="4120"/>
                </a:lnTo>
                <a:close/>
                <a:moveTo>
                  <a:pt x="4580" y="4186"/>
                </a:moveTo>
                <a:lnTo>
                  <a:pt x="4646" y="4294"/>
                </a:lnTo>
                <a:lnTo>
                  <a:pt x="4640" y="4294"/>
                </a:lnTo>
                <a:lnTo>
                  <a:pt x="4574" y="4198"/>
                </a:lnTo>
                <a:lnTo>
                  <a:pt x="4580" y="4186"/>
                </a:lnTo>
                <a:close/>
                <a:moveTo>
                  <a:pt x="4646" y="4306"/>
                </a:moveTo>
                <a:lnTo>
                  <a:pt x="4664" y="4330"/>
                </a:lnTo>
                <a:lnTo>
                  <a:pt x="4646" y="4306"/>
                </a:lnTo>
                <a:lnTo>
                  <a:pt x="4646" y="4306"/>
                </a:lnTo>
                <a:close/>
                <a:moveTo>
                  <a:pt x="4706" y="4336"/>
                </a:moveTo>
                <a:lnTo>
                  <a:pt x="4724" y="4300"/>
                </a:lnTo>
                <a:lnTo>
                  <a:pt x="4784" y="4300"/>
                </a:lnTo>
                <a:lnTo>
                  <a:pt x="4814" y="4402"/>
                </a:lnTo>
                <a:lnTo>
                  <a:pt x="4724" y="4408"/>
                </a:lnTo>
                <a:lnTo>
                  <a:pt x="4706" y="4336"/>
                </a:lnTo>
                <a:close/>
                <a:moveTo>
                  <a:pt x="4790" y="4300"/>
                </a:moveTo>
                <a:lnTo>
                  <a:pt x="4856" y="4300"/>
                </a:lnTo>
                <a:lnTo>
                  <a:pt x="4886" y="4366"/>
                </a:lnTo>
                <a:lnTo>
                  <a:pt x="4868" y="4402"/>
                </a:lnTo>
                <a:lnTo>
                  <a:pt x="4820" y="4402"/>
                </a:lnTo>
                <a:lnTo>
                  <a:pt x="4790" y="4300"/>
                </a:lnTo>
                <a:close/>
                <a:moveTo>
                  <a:pt x="4862" y="4408"/>
                </a:moveTo>
                <a:lnTo>
                  <a:pt x="4838" y="4462"/>
                </a:lnTo>
                <a:lnTo>
                  <a:pt x="4826" y="4414"/>
                </a:lnTo>
                <a:lnTo>
                  <a:pt x="4862" y="4408"/>
                </a:lnTo>
                <a:close/>
                <a:moveTo>
                  <a:pt x="4874" y="4408"/>
                </a:moveTo>
                <a:lnTo>
                  <a:pt x="4898" y="4408"/>
                </a:lnTo>
                <a:lnTo>
                  <a:pt x="4916" y="4456"/>
                </a:lnTo>
                <a:lnTo>
                  <a:pt x="4850" y="4462"/>
                </a:lnTo>
                <a:lnTo>
                  <a:pt x="4874" y="4408"/>
                </a:lnTo>
                <a:close/>
                <a:moveTo>
                  <a:pt x="4910" y="4408"/>
                </a:moveTo>
                <a:lnTo>
                  <a:pt x="4970" y="4402"/>
                </a:lnTo>
                <a:lnTo>
                  <a:pt x="4994" y="4450"/>
                </a:lnTo>
                <a:lnTo>
                  <a:pt x="4928" y="4456"/>
                </a:lnTo>
                <a:lnTo>
                  <a:pt x="4910" y="4408"/>
                </a:lnTo>
                <a:close/>
                <a:moveTo>
                  <a:pt x="5000" y="4456"/>
                </a:moveTo>
                <a:lnTo>
                  <a:pt x="5018" y="4498"/>
                </a:lnTo>
                <a:lnTo>
                  <a:pt x="5006" y="4534"/>
                </a:lnTo>
                <a:lnTo>
                  <a:pt x="4976" y="4546"/>
                </a:lnTo>
                <a:lnTo>
                  <a:pt x="4964" y="4546"/>
                </a:lnTo>
                <a:lnTo>
                  <a:pt x="4928" y="4462"/>
                </a:lnTo>
                <a:lnTo>
                  <a:pt x="5000" y="4456"/>
                </a:lnTo>
                <a:close/>
                <a:moveTo>
                  <a:pt x="4982" y="4552"/>
                </a:moveTo>
                <a:lnTo>
                  <a:pt x="5000" y="4552"/>
                </a:lnTo>
                <a:lnTo>
                  <a:pt x="4982" y="4600"/>
                </a:lnTo>
                <a:lnTo>
                  <a:pt x="4964" y="4558"/>
                </a:lnTo>
                <a:lnTo>
                  <a:pt x="4982" y="4552"/>
                </a:lnTo>
                <a:close/>
                <a:moveTo>
                  <a:pt x="5042" y="4534"/>
                </a:moveTo>
                <a:lnTo>
                  <a:pt x="5108" y="4516"/>
                </a:lnTo>
                <a:lnTo>
                  <a:pt x="5108" y="4522"/>
                </a:lnTo>
                <a:lnTo>
                  <a:pt x="5042" y="4534"/>
                </a:lnTo>
                <a:lnTo>
                  <a:pt x="5042" y="4534"/>
                </a:lnTo>
                <a:close/>
                <a:moveTo>
                  <a:pt x="5114" y="4516"/>
                </a:moveTo>
                <a:lnTo>
                  <a:pt x="5162" y="4498"/>
                </a:lnTo>
                <a:lnTo>
                  <a:pt x="5174" y="4516"/>
                </a:lnTo>
                <a:lnTo>
                  <a:pt x="5120" y="4522"/>
                </a:lnTo>
                <a:lnTo>
                  <a:pt x="5114" y="4516"/>
                </a:lnTo>
                <a:close/>
                <a:moveTo>
                  <a:pt x="5192" y="4546"/>
                </a:moveTo>
                <a:lnTo>
                  <a:pt x="5222" y="4588"/>
                </a:lnTo>
                <a:lnTo>
                  <a:pt x="5180" y="4594"/>
                </a:lnTo>
                <a:lnTo>
                  <a:pt x="5192" y="4546"/>
                </a:lnTo>
                <a:close/>
                <a:moveTo>
                  <a:pt x="5198" y="4534"/>
                </a:moveTo>
                <a:lnTo>
                  <a:pt x="5198" y="4522"/>
                </a:lnTo>
                <a:lnTo>
                  <a:pt x="5222" y="4516"/>
                </a:lnTo>
                <a:lnTo>
                  <a:pt x="5270" y="4582"/>
                </a:lnTo>
                <a:lnTo>
                  <a:pt x="5228" y="4588"/>
                </a:lnTo>
                <a:lnTo>
                  <a:pt x="5198" y="4534"/>
                </a:lnTo>
                <a:close/>
                <a:moveTo>
                  <a:pt x="5234" y="4516"/>
                </a:moveTo>
                <a:lnTo>
                  <a:pt x="5252" y="4516"/>
                </a:lnTo>
                <a:lnTo>
                  <a:pt x="5300" y="4540"/>
                </a:lnTo>
                <a:lnTo>
                  <a:pt x="5324" y="4570"/>
                </a:lnTo>
                <a:lnTo>
                  <a:pt x="5282" y="4576"/>
                </a:lnTo>
                <a:lnTo>
                  <a:pt x="5234" y="4516"/>
                </a:lnTo>
                <a:close/>
                <a:moveTo>
                  <a:pt x="5324" y="4552"/>
                </a:moveTo>
                <a:lnTo>
                  <a:pt x="5348" y="4564"/>
                </a:lnTo>
                <a:lnTo>
                  <a:pt x="5348" y="4564"/>
                </a:lnTo>
                <a:lnTo>
                  <a:pt x="5336" y="4570"/>
                </a:lnTo>
                <a:lnTo>
                  <a:pt x="5324" y="4552"/>
                </a:lnTo>
                <a:close/>
                <a:moveTo>
                  <a:pt x="5342" y="4576"/>
                </a:moveTo>
                <a:lnTo>
                  <a:pt x="5342" y="4576"/>
                </a:lnTo>
                <a:lnTo>
                  <a:pt x="5342" y="4576"/>
                </a:lnTo>
                <a:lnTo>
                  <a:pt x="5342" y="4576"/>
                </a:lnTo>
                <a:close/>
                <a:moveTo>
                  <a:pt x="5354" y="4576"/>
                </a:moveTo>
                <a:lnTo>
                  <a:pt x="5360" y="4570"/>
                </a:lnTo>
                <a:lnTo>
                  <a:pt x="5360" y="4594"/>
                </a:lnTo>
                <a:lnTo>
                  <a:pt x="5360" y="4594"/>
                </a:lnTo>
                <a:lnTo>
                  <a:pt x="5354" y="4588"/>
                </a:lnTo>
                <a:lnTo>
                  <a:pt x="5354" y="4576"/>
                </a:lnTo>
                <a:close/>
                <a:moveTo>
                  <a:pt x="5354" y="4606"/>
                </a:moveTo>
                <a:lnTo>
                  <a:pt x="5372" y="4624"/>
                </a:lnTo>
                <a:lnTo>
                  <a:pt x="5342" y="4630"/>
                </a:lnTo>
                <a:lnTo>
                  <a:pt x="5348" y="4606"/>
                </a:lnTo>
                <a:lnTo>
                  <a:pt x="5354" y="4606"/>
                </a:lnTo>
                <a:close/>
                <a:moveTo>
                  <a:pt x="5366" y="4606"/>
                </a:moveTo>
                <a:lnTo>
                  <a:pt x="5396" y="4618"/>
                </a:lnTo>
                <a:lnTo>
                  <a:pt x="5384" y="4618"/>
                </a:lnTo>
                <a:lnTo>
                  <a:pt x="5366" y="4606"/>
                </a:lnTo>
                <a:close/>
                <a:moveTo>
                  <a:pt x="5474" y="4654"/>
                </a:moveTo>
                <a:lnTo>
                  <a:pt x="5480" y="4672"/>
                </a:lnTo>
                <a:lnTo>
                  <a:pt x="5438" y="4636"/>
                </a:lnTo>
                <a:lnTo>
                  <a:pt x="5474" y="4654"/>
                </a:lnTo>
                <a:close/>
                <a:moveTo>
                  <a:pt x="5486" y="4654"/>
                </a:moveTo>
                <a:lnTo>
                  <a:pt x="5486" y="4660"/>
                </a:lnTo>
                <a:lnTo>
                  <a:pt x="5486" y="4672"/>
                </a:lnTo>
                <a:lnTo>
                  <a:pt x="5486" y="4654"/>
                </a:lnTo>
                <a:close/>
                <a:moveTo>
                  <a:pt x="5498" y="4648"/>
                </a:moveTo>
                <a:lnTo>
                  <a:pt x="5498" y="4642"/>
                </a:lnTo>
                <a:lnTo>
                  <a:pt x="5528" y="4660"/>
                </a:lnTo>
                <a:lnTo>
                  <a:pt x="5546" y="4672"/>
                </a:lnTo>
                <a:lnTo>
                  <a:pt x="5510" y="4654"/>
                </a:lnTo>
                <a:lnTo>
                  <a:pt x="5498" y="4648"/>
                </a:lnTo>
                <a:close/>
                <a:moveTo>
                  <a:pt x="5540" y="4678"/>
                </a:moveTo>
                <a:lnTo>
                  <a:pt x="5534" y="4678"/>
                </a:lnTo>
                <a:lnTo>
                  <a:pt x="5528" y="4678"/>
                </a:lnTo>
                <a:lnTo>
                  <a:pt x="5540" y="4678"/>
                </a:lnTo>
                <a:close/>
                <a:moveTo>
                  <a:pt x="5689" y="4744"/>
                </a:moveTo>
                <a:lnTo>
                  <a:pt x="5725" y="4762"/>
                </a:lnTo>
                <a:lnTo>
                  <a:pt x="5719" y="4768"/>
                </a:lnTo>
                <a:lnTo>
                  <a:pt x="5683" y="4744"/>
                </a:lnTo>
                <a:lnTo>
                  <a:pt x="5689" y="4744"/>
                </a:lnTo>
                <a:close/>
                <a:moveTo>
                  <a:pt x="5731" y="4768"/>
                </a:moveTo>
                <a:lnTo>
                  <a:pt x="5731" y="4768"/>
                </a:lnTo>
                <a:lnTo>
                  <a:pt x="5731" y="4768"/>
                </a:lnTo>
                <a:lnTo>
                  <a:pt x="5731" y="4768"/>
                </a:lnTo>
                <a:close/>
                <a:moveTo>
                  <a:pt x="5965" y="4702"/>
                </a:moveTo>
                <a:lnTo>
                  <a:pt x="5965" y="4702"/>
                </a:lnTo>
                <a:lnTo>
                  <a:pt x="5935" y="4714"/>
                </a:lnTo>
                <a:lnTo>
                  <a:pt x="5935" y="4708"/>
                </a:lnTo>
                <a:lnTo>
                  <a:pt x="5965" y="4702"/>
                </a:lnTo>
                <a:close/>
                <a:moveTo>
                  <a:pt x="5965" y="4708"/>
                </a:moveTo>
                <a:lnTo>
                  <a:pt x="5965" y="4786"/>
                </a:lnTo>
                <a:lnTo>
                  <a:pt x="5947" y="4798"/>
                </a:lnTo>
                <a:lnTo>
                  <a:pt x="5935" y="4720"/>
                </a:lnTo>
                <a:lnTo>
                  <a:pt x="5965" y="4708"/>
                </a:lnTo>
                <a:close/>
                <a:moveTo>
                  <a:pt x="5965" y="4798"/>
                </a:moveTo>
                <a:lnTo>
                  <a:pt x="5971" y="4822"/>
                </a:lnTo>
                <a:lnTo>
                  <a:pt x="5947" y="4828"/>
                </a:lnTo>
                <a:lnTo>
                  <a:pt x="5947" y="4810"/>
                </a:lnTo>
                <a:lnTo>
                  <a:pt x="5965" y="4798"/>
                </a:lnTo>
                <a:close/>
                <a:moveTo>
                  <a:pt x="6097" y="4708"/>
                </a:moveTo>
                <a:lnTo>
                  <a:pt x="6103" y="4756"/>
                </a:lnTo>
                <a:lnTo>
                  <a:pt x="6085" y="4768"/>
                </a:lnTo>
                <a:lnTo>
                  <a:pt x="6079" y="4720"/>
                </a:lnTo>
                <a:lnTo>
                  <a:pt x="6097" y="4708"/>
                </a:lnTo>
                <a:close/>
                <a:moveTo>
                  <a:pt x="6109" y="4702"/>
                </a:moveTo>
                <a:lnTo>
                  <a:pt x="6217" y="4630"/>
                </a:lnTo>
                <a:lnTo>
                  <a:pt x="6229" y="4702"/>
                </a:lnTo>
                <a:lnTo>
                  <a:pt x="6115" y="4756"/>
                </a:lnTo>
                <a:lnTo>
                  <a:pt x="6109" y="4702"/>
                </a:lnTo>
                <a:close/>
                <a:moveTo>
                  <a:pt x="6223" y="4624"/>
                </a:moveTo>
                <a:lnTo>
                  <a:pt x="6259" y="4600"/>
                </a:lnTo>
                <a:lnTo>
                  <a:pt x="6325" y="4582"/>
                </a:lnTo>
                <a:lnTo>
                  <a:pt x="6343" y="4648"/>
                </a:lnTo>
                <a:lnTo>
                  <a:pt x="6235" y="4696"/>
                </a:lnTo>
                <a:lnTo>
                  <a:pt x="6223" y="4624"/>
                </a:lnTo>
                <a:close/>
                <a:moveTo>
                  <a:pt x="6427" y="4534"/>
                </a:moveTo>
                <a:lnTo>
                  <a:pt x="6427" y="4534"/>
                </a:lnTo>
                <a:lnTo>
                  <a:pt x="6391" y="4546"/>
                </a:lnTo>
                <a:lnTo>
                  <a:pt x="6427" y="4534"/>
                </a:lnTo>
                <a:close/>
                <a:moveTo>
                  <a:pt x="6439" y="4534"/>
                </a:moveTo>
                <a:lnTo>
                  <a:pt x="6529" y="4498"/>
                </a:lnTo>
                <a:lnTo>
                  <a:pt x="6529" y="4504"/>
                </a:lnTo>
                <a:lnTo>
                  <a:pt x="6439" y="4534"/>
                </a:lnTo>
                <a:lnTo>
                  <a:pt x="6439" y="4534"/>
                </a:lnTo>
                <a:close/>
                <a:moveTo>
                  <a:pt x="6535" y="4510"/>
                </a:moveTo>
                <a:lnTo>
                  <a:pt x="6541" y="4528"/>
                </a:lnTo>
                <a:lnTo>
                  <a:pt x="6457" y="4588"/>
                </a:lnTo>
                <a:lnTo>
                  <a:pt x="6439" y="4540"/>
                </a:lnTo>
                <a:lnTo>
                  <a:pt x="6535" y="4510"/>
                </a:lnTo>
                <a:close/>
                <a:moveTo>
                  <a:pt x="6541" y="4510"/>
                </a:moveTo>
                <a:lnTo>
                  <a:pt x="6577" y="4498"/>
                </a:lnTo>
                <a:lnTo>
                  <a:pt x="6547" y="4522"/>
                </a:lnTo>
                <a:lnTo>
                  <a:pt x="6541" y="4510"/>
                </a:lnTo>
                <a:close/>
                <a:moveTo>
                  <a:pt x="6541" y="4498"/>
                </a:moveTo>
                <a:lnTo>
                  <a:pt x="6535" y="4492"/>
                </a:lnTo>
                <a:lnTo>
                  <a:pt x="6619" y="4462"/>
                </a:lnTo>
                <a:lnTo>
                  <a:pt x="6619" y="4468"/>
                </a:lnTo>
                <a:lnTo>
                  <a:pt x="6601" y="4480"/>
                </a:lnTo>
                <a:lnTo>
                  <a:pt x="6541" y="4498"/>
                </a:lnTo>
                <a:close/>
                <a:moveTo>
                  <a:pt x="6631" y="4468"/>
                </a:moveTo>
                <a:lnTo>
                  <a:pt x="6643" y="4456"/>
                </a:lnTo>
                <a:lnTo>
                  <a:pt x="6649" y="4462"/>
                </a:lnTo>
                <a:lnTo>
                  <a:pt x="6631" y="4468"/>
                </a:lnTo>
                <a:lnTo>
                  <a:pt x="6631" y="4468"/>
                </a:lnTo>
                <a:close/>
                <a:moveTo>
                  <a:pt x="6649" y="4450"/>
                </a:moveTo>
                <a:lnTo>
                  <a:pt x="6649" y="4450"/>
                </a:lnTo>
                <a:lnTo>
                  <a:pt x="6703" y="4432"/>
                </a:lnTo>
                <a:lnTo>
                  <a:pt x="6715" y="4438"/>
                </a:lnTo>
                <a:lnTo>
                  <a:pt x="6715" y="4438"/>
                </a:lnTo>
                <a:lnTo>
                  <a:pt x="6661" y="4456"/>
                </a:lnTo>
                <a:lnTo>
                  <a:pt x="6649" y="4450"/>
                </a:lnTo>
                <a:close/>
                <a:moveTo>
                  <a:pt x="6721" y="4450"/>
                </a:moveTo>
                <a:lnTo>
                  <a:pt x="6733" y="4462"/>
                </a:lnTo>
                <a:lnTo>
                  <a:pt x="6697" y="4480"/>
                </a:lnTo>
                <a:lnTo>
                  <a:pt x="6673" y="4462"/>
                </a:lnTo>
                <a:lnTo>
                  <a:pt x="6721" y="4450"/>
                </a:lnTo>
                <a:close/>
                <a:moveTo>
                  <a:pt x="6733" y="4444"/>
                </a:moveTo>
                <a:lnTo>
                  <a:pt x="6751" y="4456"/>
                </a:lnTo>
                <a:lnTo>
                  <a:pt x="6739" y="4462"/>
                </a:lnTo>
                <a:lnTo>
                  <a:pt x="6733" y="4444"/>
                </a:lnTo>
                <a:close/>
                <a:moveTo>
                  <a:pt x="6757" y="4462"/>
                </a:moveTo>
                <a:lnTo>
                  <a:pt x="6763" y="4462"/>
                </a:lnTo>
                <a:lnTo>
                  <a:pt x="6751" y="4480"/>
                </a:lnTo>
                <a:lnTo>
                  <a:pt x="6745" y="4468"/>
                </a:lnTo>
                <a:lnTo>
                  <a:pt x="6757" y="4462"/>
                </a:lnTo>
                <a:close/>
                <a:moveTo>
                  <a:pt x="6769" y="4456"/>
                </a:moveTo>
                <a:lnTo>
                  <a:pt x="6781" y="4450"/>
                </a:lnTo>
                <a:lnTo>
                  <a:pt x="6769" y="4456"/>
                </a:lnTo>
                <a:lnTo>
                  <a:pt x="6769" y="4456"/>
                </a:lnTo>
                <a:close/>
                <a:moveTo>
                  <a:pt x="6757" y="4450"/>
                </a:moveTo>
                <a:lnTo>
                  <a:pt x="6739" y="4444"/>
                </a:lnTo>
                <a:lnTo>
                  <a:pt x="6799" y="4420"/>
                </a:lnTo>
                <a:lnTo>
                  <a:pt x="6805" y="4426"/>
                </a:lnTo>
                <a:lnTo>
                  <a:pt x="6799" y="4432"/>
                </a:lnTo>
                <a:lnTo>
                  <a:pt x="6757" y="4450"/>
                </a:lnTo>
                <a:close/>
                <a:moveTo>
                  <a:pt x="6841" y="4408"/>
                </a:moveTo>
                <a:lnTo>
                  <a:pt x="6853" y="4402"/>
                </a:lnTo>
                <a:lnTo>
                  <a:pt x="6859" y="4408"/>
                </a:lnTo>
                <a:lnTo>
                  <a:pt x="6829" y="4420"/>
                </a:lnTo>
                <a:lnTo>
                  <a:pt x="6841" y="4408"/>
                </a:lnTo>
                <a:close/>
                <a:moveTo>
                  <a:pt x="6865" y="4402"/>
                </a:moveTo>
                <a:lnTo>
                  <a:pt x="6871" y="4396"/>
                </a:lnTo>
                <a:lnTo>
                  <a:pt x="6871" y="4402"/>
                </a:lnTo>
                <a:lnTo>
                  <a:pt x="6865" y="4402"/>
                </a:lnTo>
                <a:lnTo>
                  <a:pt x="6865" y="4402"/>
                </a:lnTo>
                <a:close/>
                <a:moveTo>
                  <a:pt x="6883" y="4396"/>
                </a:moveTo>
                <a:lnTo>
                  <a:pt x="6883" y="4396"/>
                </a:lnTo>
                <a:lnTo>
                  <a:pt x="6883" y="4396"/>
                </a:lnTo>
                <a:lnTo>
                  <a:pt x="6883" y="4396"/>
                </a:lnTo>
                <a:close/>
                <a:moveTo>
                  <a:pt x="6901" y="4396"/>
                </a:moveTo>
                <a:lnTo>
                  <a:pt x="6907" y="4402"/>
                </a:lnTo>
                <a:lnTo>
                  <a:pt x="6895" y="4396"/>
                </a:lnTo>
                <a:lnTo>
                  <a:pt x="6901" y="4396"/>
                </a:lnTo>
                <a:close/>
                <a:moveTo>
                  <a:pt x="6930" y="4366"/>
                </a:moveTo>
                <a:lnTo>
                  <a:pt x="6895" y="4354"/>
                </a:lnTo>
                <a:lnTo>
                  <a:pt x="6901" y="4354"/>
                </a:lnTo>
                <a:lnTo>
                  <a:pt x="6936" y="4342"/>
                </a:lnTo>
                <a:lnTo>
                  <a:pt x="6960" y="4360"/>
                </a:lnTo>
                <a:lnTo>
                  <a:pt x="6954" y="4360"/>
                </a:lnTo>
                <a:lnTo>
                  <a:pt x="6930" y="4366"/>
                </a:lnTo>
                <a:close/>
                <a:moveTo>
                  <a:pt x="7086" y="4276"/>
                </a:moveTo>
                <a:lnTo>
                  <a:pt x="7092" y="4276"/>
                </a:lnTo>
                <a:lnTo>
                  <a:pt x="7086" y="4276"/>
                </a:lnTo>
                <a:lnTo>
                  <a:pt x="7086" y="4276"/>
                </a:lnTo>
                <a:close/>
                <a:moveTo>
                  <a:pt x="6883" y="4264"/>
                </a:moveTo>
                <a:lnTo>
                  <a:pt x="6877" y="4264"/>
                </a:lnTo>
                <a:lnTo>
                  <a:pt x="6847" y="4246"/>
                </a:lnTo>
                <a:lnTo>
                  <a:pt x="6871" y="4246"/>
                </a:lnTo>
                <a:lnTo>
                  <a:pt x="6883" y="4258"/>
                </a:lnTo>
                <a:lnTo>
                  <a:pt x="6883" y="4264"/>
                </a:lnTo>
                <a:close/>
                <a:moveTo>
                  <a:pt x="6769" y="4252"/>
                </a:moveTo>
                <a:lnTo>
                  <a:pt x="6757" y="4264"/>
                </a:lnTo>
                <a:lnTo>
                  <a:pt x="6733" y="4258"/>
                </a:lnTo>
                <a:lnTo>
                  <a:pt x="6721" y="4252"/>
                </a:lnTo>
                <a:lnTo>
                  <a:pt x="6763" y="4252"/>
                </a:lnTo>
                <a:lnTo>
                  <a:pt x="6769" y="4252"/>
                </a:lnTo>
                <a:close/>
                <a:moveTo>
                  <a:pt x="6679" y="4228"/>
                </a:moveTo>
                <a:lnTo>
                  <a:pt x="6679" y="4228"/>
                </a:lnTo>
                <a:lnTo>
                  <a:pt x="6679" y="4222"/>
                </a:lnTo>
                <a:lnTo>
                  <a:pt x="6685" y="4228"/>
                </a:lnTo>
                <a:lnTo>
                  <a:pt x="6679" y="4228"/>
                </a:lnTo>
                <a:close/>
                <a:moveTo>
                  <a:pt x="6631" y="4198"/>
                </a:moveTo>
                <a:lnTo>
                  <a:pt x="6649" y="4198"/>
                </a:lnTo>
                <a:lnTo>
                  <a:pt x="6655" y="4210"/>
                </a:lnTo>
                <a:lnTo>
                  <a:pt x="6631" y="4198"/>
                </a:lnTo>
                <a:close/>
                <a:moveTo>
                  <a:pt x="6571" y="4180"/>
                </a:moveTo>
                <a:lnTo>
                  <a:pt x="6559" y="4174"/>
                </a:lnTo>
                <a:lnTo>
                  <a:pt x="6553" y="4156"/>
                </a:lnTo>
                <a:lnTo>
                  <a:pt x="6553" y="4156"/>
                </a:lnTo>
                <a:lnTo>
                  <a:pt x="6595" y="4180"/>
                </a:lnTo>
                <a:lnTo>
                  <a:pt x="6571" y="4180"/>
                </a:lnTo>
                <a:close/>
                <a:moveTo>
                  <a:pt x="6523" y="4156"/>
                </a:moveTo>
                <a:lnTo>
                  <a:pt x="6481" y="4168"/>
                </a:lnTo>
                <a:lnTo>
                  <a:pt x="6469" y="4168"/>
                </a:lnTo>
                <a:lnTo>
                  <a:pt x="6457" y="4138"/>
                </a:lnTo>
                <a:lnTo>
                  <a:pt x="6517" y="4150"/>
                </a:lnTo>
                <a:lnTo>
                  <a:pt x="6523" y="4156"/>
                </a:lnTo>
                <a:close/>
                <a:moveTo>
                  <a:pt x="6451" y="4126"/>
                </a:moveTo>
                <a:lnTo>
                  <a:pt x="6445" y="4120"/>
                </a:lnTo>
                <a:lnTo>
                  <a:pt x="6463" y="4114"/>
                </a:lnTo>
                <a:lnTo>
                  <a:pt x="6475" y="4120"/>
                </a:lnTo>
                <a:lnTo>
                  <a:pt x="6499" y="4138"/>
                </a:lnTo>
                <a:lnTo>
                  <a:pt x="6451" y="4126"/>
                </a:lnTo>
                <a:close/>
                <a:moveTo>
                  <a:pt x="6439" y="4126"/>
                </a:moveTo>
                <a:lnTo>
                  <a:pt x="6433" y="4126"/>
                </a:lnTo>
                <a:lnTo>
                  <a:pt x="6439" y="4126"/>
                </a:lnTo>
                <a:lnTo>
                  <a:pt x="6439" y="4126"/>
                </a:lnTo>
                <a:close/>
                <a:moveTo>
                  <a:pt x="6445" y="4132"/>
                </a:moveTo>
                <a:lnTo>
                  <a:pt x="6463" y="4168"/>
                </a:lnTo>
                <a:lnTo>
                  <a:pt x="6391" y="4156"/>
                </a:lnTo>
                <a:lnTo>
                  <a:pt x="6379" y="4138"/>
                </a:lnTo>
                <a:lnTo>
                  <a:pt x="6415" y="4132"/>
                </a:lnTo>
                <a:lnTo>
                  <a:pt x="6445" y="4132"/>
                </a:lnTo>
                <a:close/>
                <a:moveTo>
                  <a:pt x="6379" y="4132"/>
                </a:moveTo>
                <a:lnTo>
                  <a:pt x="6373" y="4120"/>
                </a:lnTo>
                <a:lnTo>
                  <a:pt x="6397" y="4126"/>
                </a:lnTo>
                <a:lnTo>
                  <a:pt x="6379" y="4132"/>
                </a:lnTo>
                <a:close/>
                <a:moveTo>
                  <a:pt x="6367" y="4132"/>
                </a:moveTo>
                <a:lnTo>
                  <a:pt x="6319" y="4150"/>
                </a:lnTo>
                <a:lnTo>
                  <a:pt x="6301" y="4144"/>
                </a:lnTo>
                <a:lnTo>
                  <a:pt x="6289" y="4102"/>
                </a:lnTo>
                <a:lnTo>
                  <a:pt x="6361" y="4120"/>
                </a:lnTo>
                <a:lnTo>
                  <a:pt x="6367" y="4132"/>
                </a:lnTo>
                <a:close/>
                <a:moveTo>
                  <a:pt x="6295" y="4144"/>
                </a:moveTo>
                <a:lnTo>
                  <a:pt x="6235" y="4138"/>
                </a:lnTo>
                <a:lnTo>
                  <a:pt x="6217" y="4132"/>
                </a:lnTo>
                <a:lnTo>
                  <a:pt x="6205" y="4085"/>
                </a:lnTo>
                <a:lnTo>
                  <a:pt x="6277" y="4102"/>
                </a:lnTo>
                <a:lnTo>
                  <a:pt x="6295" y="4144"/>
                </a:lnTo>
                <a:close/>
                <a:moveTo>
                  <a:pt x="6205" y="4126"/>
                </a:moveTo>
                <a:lnTo>
                  <a:pt x="6145" y="4096"/>
                </a:lnTo>
                <a:lnTo>
                  <a:pt x="6121" y="4085"/>
                </a:lnTo>
                <a:lnTo>
                  <a:pt x="6121" y="4073"/>
                </a:lnTo>
                <a:lnTo>
                  <a:pt x="6193" y="4085"/>
                </a:lnTo>
                <a:lnTo>
                  <a:pt x="6205" y="4126"/>
                </a:lnTo>
                <a:close/>
                <a:moveTo>
                  <a:pt x="6121" y="4061"/>
                </a:moveTo>
                <a:lnTo>
                  <a:pt x="6109" y="4019"/>
                </a:lnTo>
                <a:lnTo>
                  <a:pt x="6181" y="4037"/>
                </a:lnTo>
                <a:lnTo>
                  <a:pt x="6193" y="4079"/>
                </a:lnTo>
                <a:lnTo>
                  <a:pt x="6121" y="4061"/>
                </a:lnTo>
                <a:close/>
                <a:moveTo>
                  <a:pt x="6109" y="4007"/>
                </a:moveTo>
                <a:lnTo>
                  <a:pt x="6103" y="3971"/>
                </a:lnTo>
                <a:lnTo>
                  <a:pt x="6169" y="3995"/>
                </a:lnTo>
                <a:lnTo>
                  <a:pt x="6181" y="4031"/>
                </a:lnTo>
                <a:lnTo>
                  <a:pt x="6109" y="4007"/>
                </a:lnTo>
                <a:close/>
                <a:moveTo>
                  <a:pt x="6097" y="4007"/>
                </a:moveTo>
                <a:lnTo>
                  <a:pt x="6025" y="3989"/>
                </a:lnTo>
                <a:lnTo>
                  <a:pt x="6019" y="3941"/>
                </a:lnTo>
                <a:lnTo>
                  <a:pt x="6091" y="3965"/>
                </a:lnTo>
                <a:lnTo>
                  <a:pt x="6097" y="4007"/>
                </a:lnTo>
                <a:close/>
                <a:moveTo>
                  <a:pt x="6019" y="3983"/>
                </a:moveTo>
                <a:lnTo>
                  <a:pt x="5947" y="3965"/>
                </a:lnTo>
                <a:lnTo>
                  <a:pt x="5941" y="3917"/>
                </a:lnTo>
                <a:lnTo>
                  <a:pt x="6013" y="3941"/>
                </a:lnTo>
                <a:lnTo>
                  <a:pt x="6019" y="3983"/>
                </a:lnTo>
                <a:close/>
                <a:moveTo>
                  <a:pt x="5935" y="3959"/>
                </a:moveTo>
                <a:lnTo>
                  <a:pt x="5935" y="3959"/>
                </a:lnTo>
                <a:lnTo>
                  <a:pt x="5923" y="3911"/>
                </a:lnTo>
                <a:lnTo>
                  <a:pt x="5935" y="3911"/>
                </a:lnTo>
                <a:lnTo>
                  <a:pt x="5935" y="3959"/>
                </a:lnTo>
                <a:close/>
                <a:moveTo>
                  <a:pt x="5923" y="3899"/>
                </a:moveTo>
                <a:lnTo>
                  <a:pt x="5917" y="3845"/>
                </a:lnTo>
                <a:lnTo>
                  <a:pt x="5935" y="3851"/>
                </a:lnTo>
                <a:lnTo>
                  <a:pt x="5935" y="3899"/>
                </a:lnTo>
                <a:lnTo>
                  <a:pt x="5923" y="3899"/>
                </a:lnTo>
                <a:close/>
                <a:moveTo>
                  <a:pt x="5917" y="3893"/>
                </a:moveTo>
                <a:lnTo>
                  <a:pt x="5845" y="3869"/>
                </a:lnTo>
                <a:lnTo>
                  <a:pt x="5839" y="3809"/>
                </a:lnTo>
                <a:lnTo>
                  <a:pt x="5905" y="3839"/>
                </a:lnTo>
                <a:lnTo>
                  <a:pt x="5917" y="3893"/>
                </a:lnTo>
                <a:close/>
                <a:moveTo>
                  <a:pt x="5833" y="3863"/>
                </a:moveTo>
                <a:lnTo>
                  <a:pt x="5761" y="3839"/>
                </a:lnTo>
                <a:lnTo>
                  <a:pt x="5761" y="3779"/>
                </a:lnTo>
                <a:lnTo>
                  <a:pt x="5827" y="3803"/>
                </a:lnTo>
                <a:lnTo>
                  <a:pt x="5833" y="3863"/>
                </a:lnTo>
                <a:close/>
                <a:moveTo>
                  <a:pt x="5761" y="3767"/>
                </a:moveTo>
                <a:lnTo>
                  <a:pt x="5761" y="3713"/>
                </a:lnTo>
                <a:lnTo>
                  <a:pt x="5821" y="3743"/>
                </a:lnTo>
                <a:lnTo>
                  <a:pt x="5827" y="3797"/>
                </a:lnTo>
                <a:lnTo>
                  <a:pt x="5761" y="3767"/>
                </a:lnTo>
                <a:close/>
                <a:moveTo>
                  <a:pt x="5761" y="3701"/>
                </a:moveTo>
                <a:lnTo>
                  <a:pt x="5755" y="3653"/>
                </a:lnTo>
                <a:lnTo>
                  <a:pt x="5815" y="3689"/>
                </a:lnTo>
                <a:lnTo>
                  <a:pt x="5821" y="3737"/>
                </a:lnTo>
                <a:lnTo>
                  <a:pt x="5761" y="3701"/>
                </a:lnTo>
                <a:close/>
                <a:moveTo>
                  <a:pt x="5749" y="3695"/>
                </a:moveTo>
                <a:lnTo>
                  <a:pt x="5689" y="3665"/>
                </a:lnTo>
                <a:lnTo>
                  <a:pt x="5689" y="3605"/>
                </a:lnTo>
                <a:lnTo>
                  <a:pt x="5749" y="3647"/>
                </a:lnTo>
                <a:lnTo>
                  <a:pt x="5749" y="3695"/>
                </a:lnTo>
                <a:close/>
                <a:moveTo>
                  <a:pt x="5689" y="3599"/>
                </a:moveTo>
                <a:lnTo>
                  <a:pt x="5695" y="3539"/>
                </a:lnTo>
                <a:lnTo>
                  <a:pt x="5743" y="3575"/>
                </a:lnTo>
                <a:lnTo>
                  <a:pt x="5749" y="3635"/>
                </a:lnTo>
                <a:lnTo>
                  <a:pt x="5689" y="3599"/>
                </a:lnTo>
                <a:close/>
                <a:moveTo>
                  <a:pt x="5683" y="3593"/>
                </a:moveTo>
                <a:lnTo>
                  <a:pt x="5624" y="3551"/>
                </a:lnTo>
                <a:lnTo>
                  <a:pt x="5630" y="3491"/>
                </a:lnTo>
                <a:lnTo>
                  <a:pt x="5683" y="3533"/>
                </a:lnTo>
                <a:lnTo>
                  <a:pt x="5683" y="3593"/>
                </a:lnTo>
                <a:close/>
                <a:moveTo>
                  <a:pt x="5630" y="3479"/>
                </a:moveTo>
                <a:lnTo>
                  <a:pt x="5648" y="3341"/>
                </a:lnTo>
                <a:lnTo>
                  <a:pt x="5689" y="3365"/>
                </a:lnTo>
                <a:lnTo>
                  <a:pt x="5683" y="3521"/>
                </a:lnTo>
                <a:lnTo>
                  <a:pt x="5630" y="3479"/>
                </a:lnTo>
                <a:close/>
                <a:moveTo>
                  <a:pt x="5624" y="3473"/>
                </a:moveTo>
                <a:lnTo>
                  <a:pt x="5570" y="3437"/>
                </a:lnTo>
                <a:lnTo>
                  <a:pt x="5594" y="3311"/>
                </a:lnTo>
                <a:lnTo>
                  <a:pt x="5636" y="3335"/>
                </a:lnTo>
                <a:lnTo>
                  <a:pt x="5624" y="3473"/>
                </a:lnTo>
                <a:close/>
                <a:moveTo>
                  <a:pt x="5564" y="3431"/>
                </a:moveTo>
                <a:lnTo>
                  <a:pt x="5504" y="3383"/>
                </a:lnTo>
                <a:lnTo>
                  <a:pt x="5534" y="3281"/>
                </a:lnTo>
                <a:lnTo>
                  <a:pt x="5588" y="3305"/>
                </a:lnTo>
                <a:lnTo>
                  <a:pt x="5564" y="3431"/>
                </a:lnTo>
                <a:close/>
                <a:moveTo>
                  <a:pt x="5534" y="3269"/>
                </a:moveTo>
                <a:lnTo>
                  <a:pt x="5552" y="3197"/>
                </a:lnTo>
                <a:lnTo>
                  <a:pt x="5600" y="3227"/>
                </a:lnTo>
                <a:lnTo>
                  <a:pt x="5588" y="3299"/>
                </a:lnTo>
                <a:lnTo>
                  <a:pt x="5534" y="3269"/>
                </a:lnTo>
                <a:close/>
                <a:moveTo>
                  <a:pt x="5558" y="3191"/>
                </a:moveTo>
                <a:lnTo>
                  <a:pt x="5570" y="3131"/>
                </a:lnTo>
                <a:lnTo>
                  <a:pt x="5612" y="3161"/>
                </a:lnTo>
                <a:lnTo>
                  <a:pt x="5600" y="3221"/>
                </a:lnTo>
                <a:lnTo>
                  <a:pt x="5558" y="3191"/>
                </a:lnTo>
                <a:close/>
                <a:moveTo>
                  <a:pt x="5576" y="3119"/>
                </a:moveTo>
                <a:lnTo>
                  <a:pt x="5594" y="3053"/>
                </a:lnTo>
                <a:lnTo>
                  <a:pt x="5630" y="3083"/>
                </a:lnTo>
                <a:lnTo>
                  <a:pt x="5618" y="3149"/>
                </a:lnTo>
                <a:lnTo>
                  <a:pt x="5576" y="3119"/>
                </a:lnTo>
                <a:close/>
                <a:moveTo>
                  <a:pt x="5594" y="3041"/>
                </a:moveTo>
                <a:lnTo>
                  <a:pt x="5612" y="2981"/>
                </a:lnTo>
                <a:lnTo>
                  <a:pt x="5642" y="3011"/>
                </a:lnTo>
                <a:lnTo>
                  <a:pt x="5630" y="3071"/>
                </a:lnTo>
                <a:lnTo>
                  <a:pt x="5594" y="3041"/>
                </a:lnTo>
                <a:close/>
                <a:moveTo>
                  <a:pt x="5588" y="3035"/>
                </a:moveTo>
                <a:lnTo>
                  <a:pt x="5552" y="3005"/>
                </a:lnTo>
                <a:lnTo>
                  <a:pt x="5570" y="2939"/>
                </a:lnTo>
                <a:lnTo>
                  <a:pt x="5606" y="2975"/>
                </a:lnTo>
                <a:lnTo>
                  <a:pt x="5588" y="3035"/>
                </a:lnTo>
                <a:close/>
                <a:moveTo>
                  <a:pt x="5540" y="2999"/>
                </a:moveTo>
                <a:lnTo>
                  <a:pt x="5504" y="2963"/>
                </a:lnTo>
                <a:lnTo>
                  <a:pt x="5528" y="2897"/>
                </a:lnTo>
                <a:lnTo>
                  <a:pt x="5564" y="2933"/>
                </a:lnTo>
                <a:lnTo>
                  <a:pt x="5540" y="2999"/>
                </a:lnTo>
                <a:close/>
                <a:moveTo>
                  <a:pt x="5534" y="2891"/>
                </a:moveTo>
                <a:lnTo>
                  <a:pt x="5564" y="2831"/>
                </a:lnTo>
                <a:lnTo>
                  <a:pt x="5588" y="2861"/>
                </a:lnTo>
                <a:lnTo>
                  <a:pt x="5570" y="2921"/>
                </a:lnTo>
                <a:lnTo>
                  <a:pt x="5534" y="2891"/>
                </a:lnTo>
                <a:close/>
                <a:moveTo>
                  <a:pt x="5564" y="2819"/>
                </a:moveTo>
                <a:lnTo>
                  <a:pt x="5594" y="2759"/>
                </a:lnTo>
                <a:lnTo>
                  <a:pt x="5612" y="2789"/>
                </a:lnTo>
                <a:lnTo>
                  <a:pt x="5594" y="2849"/>
                </a:lnTo>
                <a:lnTo>
                  <a:pt x="5564" y="2819"/>
                </a:lnTo>
                <a:close/>
                <a:moveTo>
                  <a:pt x="5594" y="2747"/>
                </a:moveTo>
                <a:lnTo>
                  <a:pt x="5624" y="2687"/>
                </a:lnTo>
                <a:lnTo>
                  <a:pt x="5642" y="2717"/>
                </a:lnTo>
                <a:lnTo>
                  <a:pt x="5618" y="2777"/>
                </a:lnTo>
                <a:lnTo>
                  <a:pt x="5594" y="2747"/>
                </a:lnTo>
                <a:close/>
                <a:moveTo>
                  <a:pt x="5588" y="2741"/>
                </a:moveTo>
                <a:lnTo>
                  <a:pt x="5564" y="2711"/>
                </a:lnTo>
                <a:lnTo>
                  <a:pt x="5600" y="2645"/>
                </a:lnTo>
                <a:lnTo>
                  <a:pt x="5618" y="2675"/>
                </a:lnTo>
                <a:lnTo>
                  <a:pt x="5588" y="2741"/>
                </a:lnTo>
                <a:close/>
                <a:moveTo>
                  <a:pt x="5606" y="2639"/>
                </a:moveTo>
                <a:lnTo>
                  <a:pt x="5630" y="2585"/>
                </a:lnTo>
                <a:lnTo>
                  <a:pt x="5648" y="2615"/>
                </a:lnTo>
                <a:lnTo>
                  <a:pt x="5624" y="2669"/>
                </a:lnTo>
                <a:lnTo>
                  <a:pt x="5606" y="2639"/>
                </a:lnTo>
                <a:close/>
                <a:moveTo>
                  <a:pt x="5636" y="2579"/>
                </a:moveTo>
                <a:lnTo>
                  <a:pt x="5659" y="2525"/>
                </a:lnTo>
                <a:lnTo>
                  <a:pt x="5671" y="2561"/>
                </a:lnTo>
                <a:lnTo>
                  <a:pt x="5648" y="2603"/>
                </a:lnTo>
                <a:lnTo>
                  <a:pt x="5636" y="2579"/>
                </a:lnTo>
                <a:close/>
                <a:moveTo>
                  <a:pt x="5654" y="2519"/>
                </a:moveTo>
                <a:lnTo>
                  <a:pt x="5624" y="2555"/>
                </a:lnTo>
                <a:lnTo>
                  <a:pt x="5612" y="2537"/>
                </a:lnTo>
                <a:lnTo>
                  <a:pt x="5642" y="2489"/>
                </a:lnTo>
                <a:lnTo>
                  <a:pt x="5654" y="2483"/>
                </a:lnTo>
                <a:lnTo>
                  <a:pt x="5654" y="2495"/>
                </a:lnTo>
                <a:lnTo>
                  <a:pt x="5659" y="2513"/>
                </a:lnTo>
                <a:lnTo>
                  <a:pt x="5654" y="2519"/>
                </a:lnTo>
                <a:close/>
                <a:moveTo>
                  <a:pt x="5665" y="2489"/>
                </a:moveTo>
                <a:lnTo>
                  <a:pt x="5659" y="2471"/>
                </a:lnTo>
                <a:lnTo>
                  <a:pt x="5677" y="2453"/>
                </a:lnTo>
                <a:lnTo>
                  <a:pt x="5683" y="2471"/>
                </a:lnTo>
                <a:lnTo>
                  <a:pt x="5665" y="2495"/>
                </a:lnTo>
                <a:lnTo>
                  <a:pt x="5665" y="2489"/>
                </a:lnTo>
                <a:close/>
                <a:moveTo>
                  <a:pt x="5659" y="2459"/>
                </a:moveTo>
                <a:lnTo>
                  <a:pt x="5659" y="2459"/>
                </a:lnTo>
                <a:lnTo>
                  <a:pt x="5677" y="2429"/>
                </a:lnTo>
                <a:lnTo>
                  <a:pt x="5677" y="2441"/>
                </a:lnTo>
                <a:lnTo>
                  <a:pt x="5659" y="2459"/>
                </a:lnTo>
                <a:close/>
                <a:moveTo>
                  <a:pt x="5683" y="2417"/>
                </a:moveTo>
                <a:lnTo>
                  <a:pt x="5689" y="2411"/>
                </a:lnTo>
                <a:lnTo>
                  <a:pt x="5695" y="2423"/>
                </a:lnTo>
                <a:lnTo>
                  <a:pt x="5689" y="2435"/>
                </a:lnTo>
                <a:lnTo>
                  <a:pt x="5683" y="2417"/>
                </a:lnTo>
                <a:close/>
                <a:moveTo>
                  <a:pt x="5683" y="2405"/>
                </a:moveTo>
                <a:lnTo>
                  <a:pt x="5683" y="2381"/>
                </a:lnTo>
                <a:lnTo>
                  <a:pt x="5689" y="2399"/>
                </a:lnTo>
                <a:lnTo>
                  <a:pt x="5683" y="2405"/>
                </a:lnTo>
                <a:close/>
                <a:moveTo>
                  <a:pt x="5677" y="2351"/>
                </a:moveTo>
                <a:lnTo>
                  <a:pt x="5701" y="2321"/>
                </a:lnTo>
                <a:lnTo>
                  <a:pt x="5701" y="2345"/>
                </a:lnTo>
                <a:lnTo>
                  <a:pt x="5683" y="2363"/>
                </a:lnTo>
                <a:lnTo>
                  <a:pt x="5677" y="2351"/>
                </a:lnTo>
                <a:close/>
                <a:moveTo>
                  <a:pt x="5677" y="2345"/>
                </a:moveTo>
                <a:lnTo>
                  <a:pt x="5677" y="2345"/>
                </a:lnTo>
                <a:lnTo>
                  <a:pt x="5671" y="2315"/>
                </a:lnTo>
                <a:lnTo>
                  <a:pt x="5701" y="2297"/>
                </a:lnTo>
                <a:lnTo>
                  <a:pt x="5701" y="2309"/>
                </a:lnTo>
                <a:lnTo>
                  <a:pt x="5677" y="2345"/>
                </a:lnTo>
                <a:close/>
                <a:moveTo>
                  <a:pt x="5671" y="2309"/>
                </a:moveTo>
                <a:lnTo>
                  <a:pt x="5671" y="2303"/>
                </a:lnTo>
                <a:lnTo>
                  <a:pt x="5701" y="2273"/>
                </a:lnTo>
                <a:lnTo>
                  <a:pt x="5701" y="2285"/>
                </a:lnTo>
                <a:lnTo>
                  <a:pt x="5671" y="2309"/>
                </a:lnTo>
                <a:close/>
                <a:moveTo>
                  <a:pt x="5707" y="2267"/>
                </a:moveTo>
                <a:lnTo>
                  <a:pt x="5713" y="2279"/>
                </a:lnTo>
                <a:lnTo>
                  <a:pt x="5713" y="2279"/>
                </a:lnTo>
                <a:lnTo>
                  <a:pt x="5707" y="2267"/>
                </a:lnTo>
                <a:close/>
                <a:moveTo>
                  <a:pt x="5713" y="2243"/>
                </a:moveTo>
                <a:lnTo>
                  <a:pt x="5707" y="2231"/>
                </a:lnTo>
                <a:lnTo>
                  <a:pt x="5707" y="2225"/>
                </a:lnTo>
                <a:lnTo>
                  <a:pt x="5737" y="2207"/>
                </a:lnTo>
                <a:lnTo>
                  <a:pt x="5737" y="2213"/>
                </a:lnTo>
                <a:lnTo>
                  <a:pt x="5713" y="2243"/>
                </a:lnTo>
                <a:close/>
                <a:moveTo>
                  <a:pt x="5743" y="2207"/>
                </a:moveTo>
                <a:lnTo>
                  <a:pt x="5749" y="2201"/>
                </a:lnTo>
                <a:lnTo>
                  <a:pt x="5743" y="2207"/>
                </a:lnTo>
                <a:lnTo>
                  <a:pt x="5743" y="2207"/>
                </a:lnTo>
                <a:close/>
                <a:moveTo>
                  <a:pt x="5767" y="2183"/>
                </a:moveTo>
                <a:lnTo>
                  <a:pt x="5761" y="2153"/>
                </a:lnTo>
                <a:lnTo>
                  <a:pt x="5773" y="2135"/>
                </a:lnTo>
                <a:lnTo>
                  <a:pt x="5767" y="2177"/>
                </a:lnTo>
                <a:lnTo>
                  <a:pt x="5767" y="2183"/>
                </a:lnTo>
                <a:close/>
                <a:moveTo>
                  <a:pt x="5785" y="2129"/>
                </a:moveTo>
                <a:lnTo>
                  <a:pt x="5809" y="2117"/>
                </a:lnTo>
                <a:lnTo>
                  <a:pt x="5809" y="2129"/>
                </a:lnTo>
                <a:lnTo>
                  <a:pt x="5809" y="2129"/>
                </a:lnTo>
                <a:lnTo>
                  <a:pt x="5779" y="2165"/>
                </a:lnTo>
                <a:lnTo>
                  <a:pt x="5785" y="2129"/>
                </a:lnTo>
                <a:close/>
                <a:moveTo>
                  <a:pt x="5815" y="2093"/>
                </a:moveTo>
                <a:lnTo>
                  <a:pt x="5815" y="2093"/>
                </a:lnTo>
                <a:lnTo>
                  <a:pt x="5815" y="2099"/>
                </a:lnTo>
                <a:lnTo>
                  <a:pt x="5815" y="2093"/>
                </a:lnTo>
                <a:close/>
                <a:moveTo>
                  <a:pt x="5815" y="2087"/>
                </a:moveTo>
                <a:lnTo>
                  <a:pt x="5809" y="2057"/>
                </a:lnTo>
                <a:lnTo>
                  <a:pt x="5821" y="2051"/>
                </a:lnTo>
                <a:lnTo>
                  <a:pt x="5821" y="2081"/>
                </a:lnTo>
                <a:lnTo>
                  <a:pt x="5815" y="2087"/>
                </a:lnTo>
                <a:close/>
                <a:moveTo>
                  <a:pt x="5815" y="2045"/>
                </a:moveTo>
                <a:lnTo>
                  <a:pt x="5827" y="2033"/>
                </a:lnTo>
                <a:lnTo>
                  <a:pt x="5827" y="2039"/>
                </a:lnTo>
                <a:lnTo>
                  <a:pt x="5815" y="2045"/>
                </a:lnTo>
                <a:close/>
                <a:moveTo>
                  <a:pt x="5839" y="2027"/>
                </a:moveTo>
                <a:lnTo>
                  <a:pt x="5863" y="2003"/>
                </a:lnTo>
                <a:lnTo>
                  <a:pt x="5863" y="2003"/>
                </a:lnTo>
                <a:lnTo>
                  <a:pt x="5857" y="2027"/>
                </a:lnTo>
                <a:lnTo>
                  <a:pt x="5833" y="2033"/>
                </a:lnTo>
                <a:lnTo>
                  <a:pt x="5839" y="2027"/>
                </a:lnTo>
                <a:close/>
                <a:moveTo>
                  <a:pt x="5875" y="2021"/>
                </a:moveTo>
                <a:lnTo>
                  <a:pt x="5875" y="2003"/>
                </a:lnTo>
                <a:lnTo>
                  <a:pt x="5875" y="1991"/>
                </a:lnTo>
                <a:lnTo>
                  <a:pt x="5899" y="1973"/>
                </a:lnTo>
                <a:lnTo>
                  <a:pt x="5887" y="2009"/>
                </a:lnTo>
                <a:lnTo>
                  <a:pt x="5881" y="2021"/>
                </a:lnTo>
                <a:lnTo>
                  <a:pt x="5875" y="2021"/>
                </a:lnTo>
                <a:close/>
                <a:moveTo>
                  <a:pt x="5899" y="1961"/>
                </a:moveTo>
                <a:lnTo>
                  <a:pt x="5881" y="1967"/>
                </a:lnTo>
                <a:lnTo>
                  <a:pt x="5899" y="1907"/>
                </a:lnTo>
                <a:lnTo>
                  <a:pt x="5923" y="1901"/>
                </a:lnTo>
                <a:lnTo>
                  <a:pt x="5905" y="1955"/>
                </a:lnTo>
                <a:lnTo>
                  <a:pt x="5899" y="1961"/>
                </a:lnTo>
                <a:close/>
                <a:moveTo>
                  <a:pt x="5899" y="1901"/>
                </a:moveTo>
                <a:lnTo>
                  <a:pt x="5917" y="1841"/>
                </a:lnTo>
                <a:lnTo>
                  <a:pt x="5947" y="1835"/>
                </a:lnTo>
                <a:lnTo>
                  <a:pt x="5929" y="1895"/>
                </a:lnTo>
                <a:lnTo>
                  <a:pt x="5899" y="1901"/>
                </a:lnTo>
                <a:close/>
                <a:moveTo>
                  <a:pt x="5959" y="1835"/>
                </a:moveTo>
                <a:lnTo>
                  <a:pt x="5983" y="1829"/>
                </a:lnTo>
                <a:lnTo>
                  <a:pt x="5959" y="1883"/>
                </a:lnTo>
                <a:lnTo>
                  <a:pt x="5935" y="1889"/>
                </a:lnTo>
                <a:lnTo>
                  <a:pt x="5959" y="1835"/>
                </a:lnTo>
                <a:close/>
                <a:moveTo>
                  <a:pt x="5959" y="1823"/>
                </a:moveTo>
                <a:lnTo>
                  <a:pt x="5977" y="1775"/>
                </a:lnTo>
                <a:lnTo>
                  <a:pt x="6013" y="1769"/>
                </a:lnTo>
                <a:lnTo>
                  <a:pt x="5989" y="1823"/>
                </a:lnTo>
                <a:lnTo>
                  <a:pt x="5959" y="1823"/>
                </a:lnTo>
                <a:close/>
                <a:moveTo>
                  <a:pt x="5983" y="1763"/>
                </a:moveTo>
                <a:lnTo>
                  <a:pt x="6001" y="1697"/>
                </a:lnTo>
                <a:lnTo>
                  <a:pt x="6043" y="1697"/>
                </a:lnTo>
                <a:lnTo>
                  <a:pt x="6013" y="1763"/>
                </a:lnTo>
                <a:lnTo>
                  <a:pt x="5983" y="1763"/>
                </a:lnTo>
                <a:close/>
                <a:moveTo>
                  <a:pt x="6007" y="1691"/>
                </a:moveTo>
                <a:lnTo>
                  <a:pt x="6025" y="1631"/>
                </a:lnTo>
                <a:lnTo>
                  <a:pt x="6073" y="1637"/>
                </a:lnTo>
                <a:lnTo>
                  <a:pt x="6049" y="1691"/>
                </a:lnTo>
                <a:lnTo>
                  <a:pt x="6007" y="1691"/>
                </a:lnTo>
                <a:close/>
                <a:moveTo>
                  <a:pt x="6079" y="1637"/>
                </a:moveTo>
                <a:lnTo>
                  <a:pt x="6121" y="1637"/>
                </a:lnTo>
                <a:lnTo>
                  <a:pt x="6091" y="1691"/>
                </a:lnTo>
                <a:lnTo>
                  <a:pt x="6055" y="1691"/>
                </a:lnTo>
                <a:lnTo>
                  <a:pt x="6079" y="1637"/>
                </a:lnTo>
                <a:close/>
                <a:moveTo>
                  <a:pt x="6127" y="1637"/>
                </a:moveTo>
                <a:lnTo>
                  <a:pt x="6163" y="1643"/>
                </a:lnTo>
                <a:lnTo>
                  <a:pt x="6133" y="1691"/>
                </a:lnTo>
                <a:lnTo>
                  <a:pt x="6103" y="1691"/>
                </a:lnTo>
                <a:lnTo>
                  <a:pt x="6127" y="1637"/>
                </a:lnTo>
                <a:close/>
                <a:moveTo>
                  <a:pt x="6133" y="1631"/>
                </a:moveTo>
                <a:lnTo>
                  <a:pt x="6139" y="1613"/>
                </a:lnTo>
                <a:lnTo>
                  <a:pt x="6175" y="1619"/>
                </a:lnTo>
                <a:lnTo>
                  <a:pt x="6169" y="1631"/>
                </a:lnTo>
                <a:lnTo>
                  <a:pt x="6133" y="1631"/>
                </a:lnTo>
                <a:close/>
                <a:moveTo>
                  <a:pt x="6145" y="1607"/>
                </a:moveTo>
                <a:lnTo>
                  <a:pt x="6163" y="1572"/>
                </a:lnTo>
                <a:lnTo>
                  <a:pt x="6199" y="1578"/>
                </a:lnTo>
                <a:lnTo>
                  <a:pt x="6181" y="1607"/>
                </a:lnTo>
                <a:lnTo>
                  <a:pt x="6145" y="1607"/>
                </a:lnTo>
                <a:close/>
                <a:moveTo>
                  <a:pt x="6211" y="1578"/>
                </a:moveTo>
                <a:lnTo>
                  <a:pt x="6235" y="1584"/>
                </a:lnTo>
                <a:lnTo>
                  <a:pt x="6211" y="1613"/>
                </a:lnTo>
                <a:lnTo>
                  <a:pt x="6187" y="1613"/>
                </a:lnTo>
                <a:lnTo>
                  <a:pt x="6211" y="1578"/>
                </a:lnTo>
                <a:close/>
                <a:moveTo>
                  <a:pt x="6217" y="1572"/>
                </a:moveTo>
                <a:lnTo>
                  <a:pt x="6223" y="1560"/>
                </a:lnTo>
                <a:lnTo>
                  <a:pt x="6253" y="1560"/>
                </a:lnTo>
                <a:lnTo>
                  <a:pt x="6241" y="1572"/>
                </a:lnTo>
                <a:lnTo>
                  <a:pt x="6217" y="1572"/>
                </a:lnTo>
                <a:close/>
                <a:moveTo>
                  <a:pt x="6229" y="1548"/>
                </a:moveTo>
                <a:lnTo>
                  <a:pt x="6247" y="1518"/>
                </a:lnTo>
                <a:lnTo>
                  <a:pt x="6277" y="1524"/>
                </a:lnTo>
                <a:lnTo>
                  <a:pt x="6259" y="1554"/>
                </a:lnTo>
                <a:lnTo>
                  <a:pt x="6229" y="1548"/>
                </a:lnTo>
                <a:close/>
                <a:moveTo>
                  <a:pt x="6253" y="1512"/>
                </a:moveTo>
                <a:lnTo>
                  <a:pt x="6271" y="1488"/>
                </a:lnTo>
                <a:lnTo>
                  <a:pt x="6301" y="1494"/>
                </a:lnTo>
                <a:lnTo>
                  <a:pt x="6283" y="1518"/>
                </a:lnTo>
                <a:lnTo>
                  <a:pt x="6253" y="1512"/>
                </a:lnTo>
                <a:close/>
                <a:moveTo>
                  <a:pt x="6313" y="1494"/>
                </a:moveTo>
                <a:lnTo>
                  <a:pt x="6349" y="1506"/>
                </a:lnTo>
                <a:lnTo>
                  <a:pt x="6325" y="1524"/>
                </a:lnTo>
                <a:lnTo>
                  <a:pt x="6295" y="1518"/>
                </a:lnTo>
                <a:lnTo>
                  <a:pt x="6313" y="1494"/>
                </a:lnTo>
                <a:close/>
                <a:moveTo>
                  <a:pt x="6355" y="1506"/>
                </a:moveTo>
                <a:lnTo>
                  <a:pt x="6385" y="1512"/>
                </a:lnTo>
                <a:lnTo>
                  <a:pt x="6361" y="1536"/>
                </a:lnTo>
                <a:lnTo>
                  <a:pt x="6337" y="1530"/>
                </a:lnTo>
                <a:lnTo>
                  <a:pt x="6355" y="1506"/>
                </a:lnTo>
                <a:close/>
                <a:moveTo>
                  <a:pt x="6361" y="1500"/>
                </a:moveTo>
                <a:lnTo>
                  <a:pt x="6403" y="1446"/>
                </a:lnTo>
                <a:lnTo>
                  <a:pt x="6439" y="1458"/>
                </a:lnTo>
                <a:lnTo>
                  <a:pt x="6391" y="1506"/>
                </a:lnTo>
                <a:lnTo>
                  <a:pt x="6361" y="1500"/>
                </a:lnTo>
                <a:close/>
                <a:moveTo>
                  <a:pt x="6355" y="1494"/>
                </a:moveTo>
                <a:lnTo>
                  <a:pt x="6313" y="1488"/>
                </a:lnTo>
                <a:lnTo>
                  <a:pt x="6355" y="1434"/>
                </a:lnTo>
                <a:lnTo>
                  <a:pt x="6397" y="1446"/>
                </a:lnTo>
                <a:lnTo>
                  <a:pt x="6355" y="1494"/>
                </a:lnTo>
                <a:close/>
                <a:moveTo>
                  <a:pt x="6361" y="1422"/>
                </a:moveTo>
                <a:lnTo>
                  <a:pt x="6409" y="1362"/>
                </a:lnTo>
                <a:lnTo>
                  <a:pt x="6451" y="1380"/>
                </a:lnTo>
                <a:lnTo>
                  <a:pt x="6403" y="1434"/>
                </a:lnTo>
                <a:lnTo>
                  <a:pt x="6361" y="1422"/>
                </a:lnTo>
                <a:close/>
                <a:moveTo>
                  <a:pt x="6355" y="1422"/>
                </a:moveTo>
                <a:lnTo>
                  <a:pt x="6313" y="1410"/>
                </a:lnTo>
                <a:lnTo>
                  <a:pt x="6355" y="1344"/>
                </a:lnTo>
                <a:lnTo>
                  <a:pt x="6397" y="1362"/>
                </a:lnTo>
                <a:lnTo>
                  <a:pt x="6355" y="1422"/>
                </a:lnTo>
                <a:close/>
                <a:moveTo>
                  <a:pt x="6361" y="1338"/>
                </a:moveTo>
                <a:lnTo>
                  <a:pt x="6397" y="1278"/>
                </a:lnTo>
                <a:lnTo>
                  <a:pt x="6409" y="1272"/>
                </a:lnTo>
                <a:lnTo>
                  <a:pt x="6451" y="1290"/>
                </a:lnTo>
                <a:lnTo>
                  <a:pt x="6403" y="1350"/>
                </a:lnTo>
                <a:lnTo>
                  <a:pt x="6361" y="1338"/>
                </a:lnTo>
                <a:close/>
                <a:moveTo>
                  <a:pt x="6457" y="1188"/>
                </a:moveTo>
                <a:lnTo>
                  <a:pt x="6481" y="1200"/>
                </a:lnTo>
                <a:lnTo>
                  <a:pt x="6409" y="1254"/>
                </a:lnTo>
                <a:lnTo>
                  <a:pt x="6457" y="1188"/>
                </a:lnTo>
                <a:close/>
                <a:moveTo>
                  <a:pt x="6463" y="1176"/>
                </a:moveTo>
                <a:lnTo>
                  <a:pt x="6505" y="1110"/>
                </a:lnTo>
                <a:lnTo>
                  <a:pt x="6511" y="1104"/>
                </a:lnTo>
                <a:lnTo>
                  <a:pt x="6559" y="1140"/>
                </a:lnTo>
                <a:lnTo>
                  <a:pt x="6487" y="1194"/>
                </a:lnTo>
                <a:lnTo>
                  <a:pt x="6463" y="1176"/>
                </a:lnTo>
                <a:close/>
                <a:moveTo>
                  <a:pt x="6565" y="1008"/>
                </a:moveTo>
                <a:lnTo>
                  <a:pt x="6583" y="1026"/>
                </a:lnTo>
                <a:lnTo>
                  <a:pt x="6523" y="1080"/>
                </a:lnTo>
                <a:lnTo>
                  <a:pt x="6565" y="1008"/>
                </a:lnTo>
                <a:close/>
                <a:moveTo>
                  <a:pt x="6571" y="1002"/>
                </a:moveTo>
                <a:lnTo>
                  <a:pt x="6625" y="918"/>
                </a:lnTo>
                <a:lnTo>
                  <a:pt x="6661" y="954"/>
                </a:lnTo>
                <a:lnTo>
                  <a:pt x="6589" y="1020"/>
                </a:lnTo>
                <a:lnTo>
                  <a:pt x="6571" y="1002"/>
                </a:lnTo>
                <a:close/>
                <a:moveTo>
                  <a:pt x="6565" y="996"/>
                </a:moveTo>
                <a:lnTo>
                  <a:pt x="6535" y="972"/>
                </a:lnTo>
                <a:lnTo>
                  <a:pt x="6601" y="900"/>
                </a:lnTo>
                <a:lnTo>
                  <a:pt x="6619" y="912"/>
                </a:lnTo>
                <a:lnTo>
                  <a:pt x="6565" y="996"/>
                </a:lnTo>
                <a:close/>
                <a:moveTo>
                  <a:pt x="6607" y="894"/>
                </a:moveTo>
                <a:lnTo>
                  <a:pt x="6673" y="822"/>
                </a:lnTo>
                <a:lnTo>
                  <a:pt x="6619" y="906"/>
                </a:lnTo>
                <a:lnTo>
                  <a:pt x="6607" y="894"/>
                </a:lnTo>
                <a:close/>
                <a:moveTo>
                  <a:pt x="6601" y="888"/>
                </a:moveTo>
                <a:lnTo>
                  <a:pt x="6547" y="840"/>
                </a:lnTo>
                <a:lnTo>
                  <a:pt x="6583" y="774"/>
                </a:lnTo>
                <a:lnTo>
                  <a:pt x="6637" y="756"/>
                </a:lnTo>
                <a:lnTo>
                  <a:pt x="6643" y="756"/>
                </a:lnTo>
                <a:lnTo>
                  <a:pt x="6685" y="798"/>
                </a:lnTo>
                <a:lnTo>
                  <a:pt x="6601" y="888"/>
                </a:lnTo>
                <a:close/>
                <a:moveTo>
                  <a:pt x="6883" y="702"/>
                </a:moveTo>
                <a:lnTo>
                  <a:pt x="6883" y="702"/>
                </a:lnTo>
                <a:lnTo>
                  <a:pt x="6877" y="702"/>
                </a:lnTo>
                <a:lnTo>
                  <a:pt x="6883" y="702"/>
                </a:lnTo>
                <a:close/>
                <a:moveTo>
                  <a:pt x="6895" y="702"/>
                </a:moveTo>
                <a:lnTo>
                  <a:pt x="6912" y="696"/>
                </a:lnTo>
                <a:lnTo>
                  <a:pt x="6924" y="696"/>
                </a:lnTo>
                <a:lnTo>
                  <a:pt x="6936" y="702"/>
                </a:lnTo>
                <a:lnTo>
                  <a:pt x="6918" y="714"/>
                </a:lnTo>
                <a:lnTo>
                  <a:pt x="6889" y="708"/>
                </a:lnTo>
                <a:lnTo>
                  <a:pt x="6895" y="702"/>
                </a:lnTo>
                <a:close/>
                <a:moveTo>
                  <a:pt x="7038" y="678"/>
                </a:moveTo>
                <a:lnTo>
                  <a:pt x="7044" y="678"/>
                </a:lnTo>
                <a:lnTo>
                  <a:pt x="7032" y="678"/>
                </a:lnTo>
                <a:lnTo>
                  <a:pt x="7038" y="678"/>
                </a:lnTo>
                <a:close/>
                <a:moveTo>
                  <a:pt x="7050" y="666"/>
                </a:moveTo>
                <a:lnTo>
                  <a:pt x="7050" y="666"/>
                </a:lnTo>
                <a:lnTo>
                  <a:pt x="7038" y="672"/>
                </a:lnTo>
                <a:lnTo>
                  <a:pt x="7026" y="672"/>
                </a:lnTo>
                <a:lnTo>
                  <a:pt x="7038" y="666"/>
                </a:lnTo>
                <a:lnTo>
                  <a:pt x="7050" y="666"/>
                </a:lnTo>
                <a:close/>
                <a:moveTo>
                  <a:pt x="6936" y="678"/>
                </a:moveTo>
                <a:lnTo>
                  <a:pt x="6936" y="678"/>
                </a:lnTo>
                <a:lnTo>
                  <a:pt x="6942" y="678"/>
                </a:lnTo>
                <a:lnTo>
                  <a:pt x="6936" y="678"/>
                </a:lnTo>
                <a:close/>
                <a:moveTo>
                  <a:pt x="6901" y="678"/>
                </a:moveTo>
                <a:lnTo>
                  <a:pt x="6895" y="678"/>
                </a:lnTo>
                <a:lnTo>
                  <a:pt x="6901" y="678"/>
                </a:lnTo>
                <a:lnTo>
                  <a:pt x="6901" y="678"/>
                </a:lnTo>
                <a:close/>
                <a:moveTo>
                  <a:pt x="6895" y="690"/>
                </a:moveTo>
                <a:lnTo>
                  <a:pt x="6889" y="690"/>
                </a:lnTo>
                <a:lnTo>
                  <a:pt x="6847" y="696"/>
                </a:lnTo>
                <a:lnTo>
                  <a:pt x="6883" y="684"/>
                </a:lnTo>
                <a:lnTo>
                  <a:pt x="6895" y="690"/>
                </a:lnTo>
                <a:close/>
                <a:moveTo>
                  <a:pt x="6787" y="696"/>
                </a:moveTo>
                <a:lnTo>
                  <a:pt x="6793" y="696"/>
                </a:lnTo>
                <a:lnTo>
                  <a:pt x="6805" y="696"/>
                </a:lnTo>
                <a:lnTo>
                  <a:pt x="6787" y="696"/>
                </a:lnTo>
                <a:close/>
                <a:moveTo>
                  <a:pt x="6781" y="696"/>
                </a:moveTo>
                <a:lnTo>
                  <a:pt x="6781" y="696"/>
                </a:lnTo>
                <a:lnTo>
                  <a:pt x="6781" y="696"/>
                </a:lnTo>
                <a:lnTo>
                  <a:pt x="6781" y="696"/>
                </a:lnTo>
                <a:close/>
                <a:moveTo>
                  <a:pt x="6775" y="702"/>
                </a:moveTo>
                <a:lnTo>
                  <a:pt x="6763" y="702"/>
                </a:lnTo>
                <a:lnTo>
                  <a:pt x="6769" y="696"/>
                </a:lnTo>
                <a:lnTo>
                  <a:pt x="6775" y="702"/>
                </a:lnTo>
                <a:close/>
                <a:moveTo>
                  <a:pt x="6673" y="726"/>
                </a:moveTo>
                <a:lnTo>
                  <a:pt x="6631" y="732"/>
                </a:lnTo>
                <a:lnTo>
                  <a:pt x="6625" y="726"/>
                </a:lnTo>
                <a:lnTo>
                  <a:pt x="6643" y="720"/>
                </a:lnTo>
                <a:lnTo>
                  <a:pt x="6703" y="714"/>
                </a:lnTo>
                <a:lnTo>
                  <a:pt x="6673" y="726"/>
                </a:lnTo>
                <a:close/>
                <a:moveTo>
                  <a:pt x="6499" y="792"/>
                </a:moveTo>
                <a:lnTo>
                  <a:pt x="6493" y="792"/>
                </a:lnTo>
                <a:lnTo>
                  <a:pt x="6523" y="786"/>
                </a:lnTo>
                <a:lnTo>
                  <a:pt x="6499" y="792"/>
                </a:lnTo>
                <a:close/>
                <a:moveTo>
                  <a:pt x="6457" y="792"/>
                </a:moveTo>
                <a:lnTo>
                  <a:pt x="6475" y="780"/>
                </a:lnTo>
                <a:lnTo>
                  <a:pt x="6475" y="786"/>
                </a:lnTo>
                <a:lnTo>
                  <a:pt x="6457" y="792"/>
                </a:lnTo>
                <a:close/>
                <a:moveTo>
                  <a:pt x="6451" y="786"/>
                </a:moveTo>
                <a:lnTo>
                  <a:pt x="6457" y="768"/>
                </a:lnTo>
                <a:lnTo>
                  <a:pt x="6457" y="768"/>
                </a:lnTo>
                <a:lnTo>
                  <a:pt x="6463" y="774"/>
                </a:lnTo>
                <a:lnTo>
                  <a:pt x="6451" y="786"/>
                </a:lnTo>
                <a:close/>
                <a:moveTo>
                  <a:pt x="6451" y="762"/>
                </a:moveTo>
                <a:lnTo>
                  <a:pt x="6445" y="762"/>
                </a:lnTo>
                <a:lnTo>
                  <a:pt x="6451" y="762"/>
                </a:lnTo>
                <a:lnTo>
                  <a:pt x="6451" y="762"/>
                </a:lnTo>
                <a:close/>
                <a:moveTo>
                  <a:pt x="6403" y="804"/>
                </a:moveTo>
                <a:lnTo>
                  <a:pt x="6373" y="810"/>
                </a:lnTo>
                <a:lnTo>
                  <a:pt x="6415" y="780"/>
                </a:lnTo>
                <a:lnTo>
                  <a:pt x="6403" y="804"/>
                </a:lnTo>
                <a:close/>
                <a:moveTo>
                  <a:pt x="6391" y="816"/>
                </a:moveTo>
                <a:lnTo>
                  <a:pt x="6391" y="816"/>
                </a:lnTo>
                <a:lnTo>
                  <a:pt x="6361" y="834"/>
                </a:lnTo>
                <a:lnTo>
                  <a:pt x="6355" y="834"/>
                </a:lnTo>
                <a:lnTo>
                  <a:pt x="6349" y="828"/>
                </a:lnTo>
                <a:lnTo>
                  <a:pt x="6355" y="822"/>
                </a:lnTo>
                <a:lnTo>
                  <a:pt x="6391" y="816"/>
                </a:lnTo>
                <a:close/>
                <a:moveTo>
                  <a:pt x="6307" y="828"/>
                </a:moveTo>
                <a:lnTo>
                  <a:pt x="6313" y="816"/>
                </a:lnTo>
                <a:lnTo>
                  <a:pt x="6325" y="822"/>
                </a:lnTo>
                <a:lnTo>
                  <a:pt x="6307" y="828"/>
                </a:lnTo>
                <a:close/>
                <a:moveTo>
                  <a:pt x="6301" y="828"/>
                </a:moveTo>
                <a:lnTo>
                  <a:pt x="6289" y="828"/>
                </a:lnTo>
                <a:lnTo>
                  <a:pt x="6301" y="822"/>
                </a:lnTo>
                <a:lnTo>
                  <a:pt x="6301" y="828"/>
                </a:lnTo>
                <a:close/>
                <a:moveTo>
                  <a:pt x="6223" y="888"/>
                </a:moveTo>
                <a:lnTo>
                  <a:pt x="6217" y="900"/>
                </a:lnTo>
                <a:lnTo>
                  <a:pt x="6211" y="894"/>
                </a:lnTo>
                <a:lnTo>
                  <a:pt x="6217" y="888"/>
                </a:lnTo>
                <a:lnTo>
                  <a:pt x="6223" y="888"/>
                </a:lnTo>
                <a:close/>
                <a:moveTo>
                  <a:pt x="6163" y="918"/>
                </a:moveTo>
                <a:lnTo>
                  <a:pt x="6169" y="906"/>
                </a:lnTo>
                <a:lnTo>
                  <a:pt x="6193" y="894"/>
                </a:lnTo>
                <a:lnTo>
                  <a:pt x="6163" y="918"/>
                </a:lnTo>
                <a:close/>
                <a:moveTo>
                  <a:pt x="6103" y="966"/>
                </a:moveTo>
                <a:lnTo>
                  <a:pt x="6097" y="972"/>
                </a:lnTo>
                <a:lnTo>
                  <a:pt x="6085" y="966"/>
                </a:lnTo>
                <a:lnTo>
                  <a:pt x="6121" y="954"/>
                </a:lnTo>
                <a:lnTo>
                  <a:pt x="6103" y="966"/>
                </a:lnTo>
                <a:close/>
                <a:moveTo>
                  <a:pt x="6049" y="984"/>
                </a:moveTo>
                <a:lnTo>
                  <a:pt x="6031" y="996"/>
                </a:lnTo>
                <a:lnTo>
                  <a:pt x="6037" y="984"/>
                </a:lnTo>
                <a:lnTo>
                  <a:pt x="6049" y="978"/>
                </a:lnTo>
                <a:lnTo>
                  <a:pt x="6049" y="984"/>
                </a:lnTo>
                <a:close/>
                <a:moveTo>
                  <a:pt x="5971" y="1056"/>
                </a:moveTo>
                <a:lnTo>
                  <a:pt x="5959" y="1050"/>
                </a:lnTo>
                <a:lnTo>
                  <a:pt x="5959" y="1044"/>
                </a:lnTo>
                <a:lnTo>
                  <a:pt x="6007" y="1026"/>
                </a:lnTo>
                <a:lnTo>
                  <a:pt x="5971" y="1056"/>
                </a:lnTo>
                <a:close/>
                <a:moveTo>
                  <a:pt x="5857" y="1146"/>
                </a:moveTo>
                <a:lnTo>
                  <a:pt x="5851" y="1140"/>
                </a:lnTo>
                <a:lnTo>
                  <a:pt x="5875" y="1128"/>
                </a:lnTo>
                <a:lnTo>
                  <a:pt x="5857" y="1146"/>
                </a:lnTo>
                <a:close/>
                <a:moveTo>
                  <a:pt x="5827" y="1140"/>
                </a:moveTo>
                <a:lnTo>
                  <a:pt x="5797" y="1158"/>
                </a:lnTo>
                <a:lnTo>
                  <a:pt x="5809" y="1134"/>
                </a:lnTo>
                <a:lnTo>
                  <a:pt x="5827" y="1140"/>
                </a:lnTo>
                <a:close/>
                <a:moveTo>
                  <a:pt x="5815" y="1128"/>
                </a:moveTo>
                <a:lnTo>
                  <a:pt x="5833" y="1110"/>
                </a:lnTo>
                <a:lnTo>
                  <a:pt x="5833" y="1134"/>
                </a:lnTo>
                <a:lnTo>
                  <a:pt x="5815" y="1128"/>
                </a:lnTo>
                <a:close/>
                <a:moveTo>
                  <a:pt x="5761" y="1194"/>
                </a:moveTo>
                <a:lnTo>
                  <a:pt x="5761" y="1188"/>
                </a:lnTo>
                <a:lnTo>
                  <a:pt x="5767" y="1188"/>
                </a:lnTo>
                <a:lnTo>
                  <a:pt x="5761" y="1194"/>
                </a:lnTo>
                <a:close/>
                <a:moveTo>
                  <a:pt x="5743" y="1218"/>
                </a:moveTo>
                <a:lnTo>
                  <a:pt x="5737" y="1230"/>
                </a:lnTo>
                <a:lnTo>
                  <a:pt x="5731" y="1236"/>
                </a:lnTo>
                <a:lnTo>
                  <a:pt x="5719" y="1230"/>
                </a:lnTo>
                <a:lnTo>
                  <a:pt x="5713" y="1218"/>
                </a:lnTo>
                <a:lnTo>
                  <a:pt x="5749" y="1194"/>
                </a:lnTo>
                <a:lnTo>
                  <a:pt x="5743" y="1218"/>
                </a:lnTo>
                <a:close/>
                <a:moveTo>
                  <a:pt x="5707" y="1230"/>
                </a:moveTo>
                <a:lnTo>
                  <a:pt x="5695" y="1224"/>
                </a:lnTo>
                <a:lnTo>
                  <a:pt x="5707" y="1218"/>
                </a:lnTo>
                <a:lnTo>
                  <a:pt x="5707" y="1230"/>
                </a:lnTo>
                <a:close/>
                <a:moveTo>
                  <a:pt x="5707" y="1236"/>
                </a:moveTo>
                <a:lnTo>
                  <a:pt x="5707" y="1248"/>
                </a:lnTo>
                <a:lnTo>
                  <a:pt x="5677" y="1272"/>
                </a:lnTo>
                <a:lnTo>
                  <a:pt x="5677" y="1242"/>
                </a:lnTo>
                <a:lnTo>
                  <a:pt x="5689" y="1230"/>
                </a:lnTo>
                <a:lnTo>
                  <a:pt x="5707" y="1236"/>
                </a:lnTo>
                <a:close/>
                <a:moveTo>
                  <a:pt x="5677" y="1230"/>
                </a:moveTo>
                <a:lnTo>
                  <a:pt x="5677" y="1230"/>
                </a:lnTo>
                <a:lnTo>
                  <a:pt x="5677" y="1230"/>
                </a:lnTo>
                <a:lnTo>
                  <a:pt x="5677" y="1230"/>
                </a:lnTo>
                <a:close/>
                <a:moveTo>
                  <a:pt x="5665" y="1236"/>
                </a:moveTo>
                <a:lnTo>
                  <a:pt x="5636" y="1248"/>
                </a:lnTo>
                <a:lnTo>
                  <a:pt x="5648" y="1218"/>
                </a:lnTo>
                <a:lnTo>
                  <a:pt x="5665" y="1224"/>
                </a:lnTo>
                <a:lnTo>
                  <a:pt x="5665" y="1236"/>
                </a:lnTo>
                <a:close/>
                <a:moveTo>
                  <a:pt x="5665" y="1242"/>
                </a:moveTo>
                <a:lnTo>
                  <a:pt x="5665" y="1278"/>
                </a:lnTo>
                <a:lnTo>
                  <a:pt x="5624" y="1308"/>
                </a:lnTo>
                <a:lnTo>
                  <a:pt x="5636" y="1260"/>
                </a:lnTo>
                <a:lnTo>
                  <a:pt x="5665" y="1242"/>
                </a:lnTo>
                <a:close/>
                <a:moveTo>
                  <a:pt x="5612" y="1314"/>
                </a:moveTo>
                <a:lnTo>
                  <a:pt x="5606" y="1320"/>
                </a:lnTo>
                <a:lnTo>
                  <a:pt x="5594" y="1284"/>
                </a:lnTo>
                <a:lnTo>
                  <a:pt x="5624" y="1266"/>
                </a:lnTo>
                <a:lnTo>
                  <a:pt x="5612" y="1314"/>
                </a:lnTo>
                <a:close/>
                <a:moveTo>
                  <a:pt x="5594" y="1326"/>
                </a:moveTo>
                <a:lnTo>
                  <a:pt x="5594" y="1326"/>
                </a:lnTo>
                <a:lnTo>
                  <a:pt x="5564" y="1320"/>
                </a:lnTo>
                <a:lnTo>
                  <a:pt x="5564" y="1302"/>
                </a:lnTo>
                <a:lnTo>
                  <a:pt x="5588" y="1290"/>
                </a:lnTo>
                <a:lnTo>
                  <a:pt x="5594" y="1326"/>
                </a:lnTo>
                <a:close/>
                <a:moveTo>
                  <a:pt x="5564" y="1296"/>
                </a:moveTo>
                <a:lnTo>
                  <a:pt x="5558" y="1242"/>
                </a:lnTo>
                <a:lnTo>
                  <a:pt x="5576" y="1230"/>
                </a:lnTo>
                <a:lnTo>
                  <a:pt x="5588" y="1278"/>
                </a:lnTo>
                <a:lnTo>
                  <a:pt x="5564" y="1296"/>
                </a:lnTo>
                <a:close/>
                <a:moveTo>
                  <a:pt x="5552" y="1296"/>
                </a:moveTo>
                <a:lnTo>
                  <a:pt x="5528" y="1314"/>
                </a:lnTo>
                <a:lnTo>
                  <a:pt x="5522" y="1314"/>
                </a:lnTo>
                <a:lnTo>
                  <a:pt x="5528" y="1254"/>
                </a:lnTo>
                <a:lnTo>
                  <a:pt x="5546" y="1242"/>
                </a:lnTo>
                <a:lnTo>
                  <a:pt x="5552" y="1296"/>
                </a:lnTo>
                <a:close/>
                <a:moveTo>
                  <a:pt x="5510" y="1308"/>
                </a:moveTo>
                <a:lnTo>
                  <a:pt x="5462" y="1302"/>
                </a:lnTo>
                <a:lnTo>
                  <a:pt x="5456" y="1290"/>
                </a:lnTo>
                <a:lnTo>
                  <a:pt x="5522" y="1260"/>
                </a:lnTo>
                <a:lnTo>
                  <a:pt x="5510" y="1308"/>
                </a:lnTo>
                <a:close/>
                <a:moveTo>
                  <a:pt x="5510" y="1320"/>
                </a:moveTo>
                <a:lnTo>
                  <a:pt x="5510" y="1326"/>
                </a:lnTo>
                <a:lnTo>
                  <a:pt x="5480" y="1344"/>
                </a:lnTo>
                <a:lnTo>
                  <a:pt x="5474" y="1344"/>
                </a:lnTo>
                <a:lnTo>
                  <a:pt x="5462" y="1308"/>
                </a:lnTo>
                <a:lnTo>
                  <a:pt x="5510" y="1320"/>
                </a:lnTo>
                <a:close/>
                <a:moveTo>
                  <a:pt x="5462" y="1338"/>
                </a:moveTo>
                <a:lnTo>
                  <a:pt x="5450" y="1338"/>
                </a:lnTo>
                <a:lnTo>
                  <a:pt x="5444" y="1302"/>
                </a:lnTo>
                <a:lnTo>
                  <a:pt x="5456" y="1308"/>
                </a:lnTo>
                <a:lnTo>
                  <a:pt x="5462" y="1338"/>
                </a:lnTo>
                <a:close/>
                <a:moveTo>
                  <a:pt x="5468" y="1350"/>
                </a:moveTo>
                <a:lnTo>
                  <a:pt x="5468" y="1350"/>
                </a:lnTo>
                <a:lnTo>
                  <a:pt x="5456" y="1356"/>
                </a:lnTo>
                <a:lnTo>
                  <a:pt x="5456" y="1344"/>
                </a:lnTo>
                <a:lnTo>
                  <a:pt x="5468" y="1350"/>
                </a:lnTo>
                <a:close/>
                <a:moveTo>
                  <a:pt x="5450" y="1362"/>
                </a:moveTo>
                <a:lnTo>
                  <a:pt x="5402" y="1386"/>
                </a:lnTo>
                <a:lnTo>
                  <a:pt x="5408" y="1338"/>
                </a:lnTo>
                <a:lnTo>
                  <a:pt x="5444" y="1344"/>
                </a:lnTo>
                <a:lnTo>
                  <a:pt x="5450" y="1362"/>
                </a:lnTo>
                <a:close/>
                <a:moveTo>
                  <a:pt x="5390" y="1404"/>
                </a:moveTo>
                <a:lnTo>
                  <a:pt x="5390" y="1428"/>
                </a:lnTo>
                <a:lnTo>
                  <a:pt x="5360" y="1422"/>
                </a:lnTo>
                <a:lnTo>
                  <a:pt x="5354" y="1422"/>
                </a:lnTo>
                <a:lnTo>
                  <a:pt x="5390" y="1404"/>
                </a:lnTo>
                <a:close/>
                <a:moveTo>
                  <a:pt x="5354" y="1434"/>
                </a:moveTo>
                <a:lnTo>
                  <a:pt x="5360" y="1452"/>
                </a:lnTo>
                <a:lnTo>
                  <a:pt x="5318" y="1446"/>
                </a:lnTo>
                <a:lnTo>
                  <a:pt x="5342" y="1428"/>
                </a:lnTo>
                <a:lnTo>
                  <a:pt x="5354" y="1434"/>
                </a:lnTo>
                <a:close/>
                <a:moveTo>
                  <a:pt x="5300" y="1440"/>
                </a:moveTo>
                <a:lnTo>
                  <a:pt x="5288" y="1440"/>
                </a:lnTo>
                <a:lnTo>
                  <a:pt x="5288" y="1422"/>
                </a:lnTo>
                <a:lnTo>
                  <a:pt x="5330" y="1428"/>
                </a:lnTo>
                <a:lnTo>
                  <a:pt x="5300" y="1440"/>
                </a:lnTo>
                <a:close/>
                <a:moveTo>
                  <a:pt x="5288" y="1452"/>
                </a:moveTo>
                <a:lnTo>
                  <a:pt x="5288" y="1452"/>
                </a:lnTo>
                <a:lnTo>
                  <a:pt x="5288" y="1452"/>
                </a:lnTo>
                <a:lnTo>
                  <a:pt x="5288" y="1452"/>
                </a:lnTo>
                <a:close/>
                <a:moveTo>
                  <a:pt x="5282" y="1458"/>
                </a:moveTo>
                <a:lnTo>
                  <a:pt x="5228" y="1488"/>
                </a:lnTo>
                <a:lnTo>
                  <a:pt x="5210" y="1440"/>
                </a:lnTo>
                <a:lnTo>
                  <a:pt x="5282" y="1446"/>
                </a:lnTo>
                <a:lnTo>
                  <a:pt x="5282" y="1458"/>
                </a:lnTo>
                <a:close/>
                <a:moveTo>
                  <a:pt x="5222" y="1488"/>
                </a:moveTo>
                <a:lnTo>
                  <a:pt x="5180" y="1512"/>
                </a:lnTo>
                <a:lnTo>
                  <a:pt x="5174" y="1434"/>
                </a:lnTo>
                <a:lnTo>
                  <a:pt x="5198" y="1434"/>
                </a:lnTo>
                <a:lnTo>
                  <a:pt x="5222" y="1488"/>
                </a:lnTo>
                <a:close/>
                <a:moveTo>
                  <a:pt x="5174" y="1422"/>
                </a:moveTo>
                <a:lnTo>
                  <a:pt x="5174" y="1422"/>
                </a:lnTo>
                <a:lnTo>
                  <a:pt x="5186" y="1416"/>
                </a:lnTo>
                <a:lnTo>
                  <a:pt x="5192" y="1428"/>
                </a:lnTo>
                <a:lnTo>
                  <a:pt x="5174" y="1422"/>
                </a:lnTo>
                <a:close/>
                <a:moveTo>
                  <a:pt x="5156" y="1422"/>
                </a:moveTo>
                <a:lnTo>
                  <a:pt x="5042" y="1404"/>
                </a:lnTo>
                <a:lnTo>
                  <a:pt x="5042" y="1386"/>
                </a:lnTo>
                <a:lnTo>
                  <a:pt x="5162" y="1404"/>
                </a:lnTo>
                <a:lnTo>
                  <a:pt x="5162" y="1416"/>
                </a:lnTo>
                <a:lnTo>
                  <a:pt x="5156" y="1422"/>
                </a:lnTo>
                <a:close/>
                <a:moveTo>
                  <a:pt x="5000" y="1380"/>
                </a:moveTo>
                <a:lnTo>
                  <a:pt x="4964" y="1398"/>
                </a:lnTo>
                <a:lnTo>
                  <a:pt x="4814" y="1374"/>
                </a:lnTo>
                <a:lnTo>
                  <a:pt x="4802" y="1356"/>
                </a:lnTo>
                <a:lnTo>
                  <a:pt x="4994" y="1380"/>
                </a:lnTo>
                <a:lnTo>
                  <a:pt x="5000" y="1380"/>
                </a:lnTo>
                <a:close/>
                <a:moveTo>
                  <a:pt x="4946" y="1404"/>
                </a:moveTo>
                <a:lnTo>
                  <a:pt x="4856" y="1440"/>
                </a:lnTo>
                <a:lnTo>
                  <a:pt x="4820" y="1386"/>
                </a:lnTo>
                <a:lnTo>
                  <a:pt x="4946" y="1404"/>
                </a:lnTo>
                <a:close/>
                <a:moveTo>
                  <a:pt x="4844" y="1440"/>
                </a:moveTo>
                <a:lnTo>
                  <a:pt x="4682" y="1506"/>
                </a:lnTo>
                <a:lnTo>
                  <a:pt x="4598" y="1386"/>
                </a:lnTo>
                <a:lnTo>
                  <a:pt x="4676" y="1362"/>
                </a:lnTo>
                <a:lnTo>
                  <a:pt x="4808" y="1380"/>
                </a:lnTo>
                <a:lnTo>
                  <a:pt x="4844" y="1440"/>
                </a:lnTo>
                <a:close/>
                <a:moveTo>
                  <a:pt x="4598" y="1380"/>
                </a:moveTo>
                <a:lnTo>
                  <a:pt x="4598" y="1356"/>
                </a:lnTo>
                <a:lnTo>
                  <a:pt x="4652" y="1362"/>
                </a:lnTo>
                <a:lnTo>
                  <a:pt x="4598" y="1380"/>
                </a:lnTo>
                <a:close/>
                <a:moveTo>
                  <a:pt x="4676" y="1506"/>
                </a:moveTo>
                <a:lnTo>
                  <a:pt x="4580" y="1500"/>
                </a:lnTo>
                <a:lnTo>
                  <a:pt x="4592" y="1398"/>
                </a:lnTo>
                <a:lnTo>
                  <a:pt x="4676" y="1506"/>
                </a:lnTo>
                <a:close/>
                <a:moveTo>
                  <a:pt x="4658" y="1518"/>
                </a:moveTo>
                <a:lnTo>
                  <a:pt x="4610" y="1536"/>
                </a:lnTo>
                <a:lnTo>
                  <a:pt x="4574" y="1530"/>
                </a:lnTo>
                <a:lnTo>
                  <a:pt x="4580" y="1512"/>
                </a:lnTo>
                <a:lnTo>
                  <a:pt x="4658" y="1518"/>
                </a:lnTo>
                <a:close/>
                <a:moveTo>
                  <a:pt x="4568" y="1530"/>
                </a:moveTo>
                <a:lnTo>
                  <a:pt x="4478" y="1524"/>
                </a:lnTo>
                <a:lnTo>
                  <a:pt x="4478" y="1506"/>
                </a:lnTo>
                <a:lnTo>
                  <a:pt x="4568" y="1512"/>
                </a:lnTo>
                <a:lnTo>
                  <a:pt x="4568" y="1530"/>
                </a:lnTo>
                <a:close/>
                <a:moveTo>
                  <a:pt x="4472" y="1524"/>
                </a:moveTo>
                <a:lnTo>
                  <a:pt x="4460" y="1524"/>
                </a:lnTo>
                <a:lnTo>
                  <a:pt x="4436" y="1500"/>
                </a:lnTo>
                <a:lnTo>
                  <a:pt x="4472" y="1506"/>
                </a:lnTo>
                <a:lnTo>
                  <a:pt x="4472" y="1524"/>
                </a:lnTo>
                <a:close/>
                <a:moveTo>
                  <a:pt x="4448" y="1524"/>
                </a:moveTo>
                <a:lnTo>
                  <a:pt x="4371" y="1518"/>
                </a:lnTo>
                <a:lnTo>
                  <a:pt x="4371" y="1494"/>
                </a:lnTo>
                <a:lnTo>
                  <a:pt x="4424" y="1500"/>
                </a:lnTo>
                <a:lnTo>
                  <a:pt x="4448" y="1524"/>
                </a:lnTo>
                <a:close/>
                <a:moveTo>
                  <a:pt x="4245" y="1488"/>
                </a:moveTo>
                <a:lnTo>
                  <a:pt x="4245" y="1488"/>
                </a:lnTo>
                <a:lnTo>
                  <a:pt x="4245" y="1488"/>
                </a:lnTo>
                <a:lnTo>
                  <a:pt x="4245" y="1488"/>
                </a:lnTo>
                <a:close/>
                <a:moveTo>
                  <a:pt x="4233" y="1488"/>
                </a:moveTo>
                <a:lnTo>
                  <a:pt x="4185" y="1506"/>
                </a:lnTo>
                <a:lnTo>
                  <a:pt x="4161" y="1506"/>
                </a:lnTo>
                <a:lnTo>
                  <a:pt x="4137" y="1482"/>
                </a:lnTo>
                <a:lnTo>
                  <a:pt x="4233" y="1488"/>
                </a:lnTo>
                <a:lnTo>
                  <a:pt x="4233" y="1488"/>
                </a:lnTo>
                <a:close/>
                <a:moveTo>
                  <a:pt x="4155" y="1512"/>
                </a:moveTo>
                <a:lnTo>
                  <a:pt x="4155" y="1512"/>
                </a:lnTo>
                <a:lnTo>
                  <a:pt x="4113" y="1530"/>
                </a:lnTo>
                <a:lnTo>
                  <a:pt x="4107" y="1512"/>
                </a:lnTo>
                <a:lnTo>
                  <a:pt x="4155" y="1512"/>
                </a:lnTo>
                <a:close/>
                <a:moveTo>
                  <a:pt x="4101" y="1530"/>
                </a:moveTo>
                <a:lnTo>
                  <a:pt x="3969" y="1572"/>
                </a:lnTo>
                <a:lnTo>
                  <a:pt x="3951" y="1500"/>
                </a:lnTo>
                <a:lnTo>
                  <a:pt x="4101" y="1512"/>
                </a:lnTo>
                <a:lnTo>
                  <a:pt x="4101" y="1530"/>
                </a:lnTo>
                <a:close/>
                <a:moveTo>
                  <a:pt x="3957" y="1578"/>
                </a:moveTo>
                <a:lnTo>
                  <a:pt x="3921" y="1589"/>
                </a:lnTo>
                <a:lnTo>
                  <a:pt x="3807" y="1488"/>
                </a:lnTo>
                <a:lnTo>
                  <a:pt x="3939" y="1500"/>
                </a:lnTo>
                <a:lnTo>
                  <a:pt x="3957" y="1578"/>
                </a:lnTo>
                <a:close/>
                <a:moveTo>
                  <a:pt x="3801" y="1625"/>
                </a:moveTo>
                <a:lnTo>
                  <a:pt x="3639" y="1673"/>
                </a:lnTo>
                <a:lnTo>
                  <a:pt x="3561" y="1476"/>
                </a:lnTo>
                <a:lnTo>
                  <a:pt x="3759" y="1488"/>
                </a:lnTo>
                <a:lnTo>
                  <a:pt x="3801" y="1625"/>
                </a:lnTo>
                <a:close/>
                <a:moveTo>
                  <a:pt x="3549" y="1476"/>
                </a:moveTo>
                <a:lnTo>
                  <a:pt x="3627" y="1667"/>
                </a:lnTo>
                <a:lnTo>
                  <a:pt x="3405" y="1506"/>
                </a:lnTo>
                <a:lnTo>
                  <a:pt x="3537" y="1476"/>
                </a:lnTo>
                <a:lnTo>
                  <a:pt x="3549" y="1476"/>
                </a:lnTo>
                <a:close/>
                <a:moveTo>
                  <a:pt x="3399" y="1494"/>
                </a:moveTo>
                <a:lnTo>
                  <a:pt x="3351" y="1464"/>
                </a:lnTo>
                <a:lnTo>
                  <a:pt x="3507" y="1470"/>
                </a:lnTo>
                <a:lnTo>
                  <a:pt x="3399" y="1494"/>
                </a:lnTo>
                <a:close/>
                <a:moveTo>
                  <a:pt x="3339" y="1512"/>
                </a:moveTo>
                <a:lnTo>
                  <a:pt x="3124" y="1560"/>
                </a:lnTo>
                <a:lnTo>
                  <a:pt x="3165" y="1452"/>
                </a:lnTo>
                <a:lnTo>
                  <a:pt x="3315" y="1458"/>
                </a:lnTo>
                <a:lnTo>
                  <a:pt x="3339" y="1512"/>
                </a:lnTo>
                <a:close/>
                <a:moveTo>
                  <a:pt x="3100" y="1595"/>
                </a:moveTo>
                <a:lnTo>
                  <a:pt x="3082" y="1578"/>
                </a:lnTo>
                <a:lnTo>
                  <a:pt x="3112" y="1572"/>
                </a:lnTo>
                <a:lnTo>
                  <a:pt x="3100" y="1595"/>
                </a:lnTo>
                <a:close/>
                <a:moveTo>
                  <a:pt x="3046" y="1595"/>
                </a:moveTo>
                <a:lnTo>
                  <a:pt x="3040" y="1589"/>
                </a:lnTo>
                <a:lnTo>
                  <a:pt x="3052" y="1584"/>
                </a:lnTo>
                <a:lnTo>
                  <a:pt x="3046" y="1595"/>
                </a:lnTo>
                <a:close/>
                <a:moveTo>
                  <a:pt x="3040" y="1601"/>
                </a:moveTo>
                <a:lnTo>
                  <a:pt x="2968" y="1763"/>
                </a:lnTo>
                <a:lnTo>
                  <a:pt x="2920" y="1691"/>
                </a:lnTo>
                <a:lnTo>
                  <a:pt x="2962" y="1607"/>
                </a:lnTo>
                <a:lnTo>
                  <a:pt x="3028" y="1589"/>
                </a:lnTo>
                <a:lnTo>
                  <a:pt x="3040" y="1601"/>
                </a:lnTo>
                <a:close/>
                <a:moveTo>
                  <a:pt x="2914" y="1679"/>
                </a:moveTo>
                <a:lnTo>
                  <a:pt x="2878" y="1625"/>
                </a:lnTo>
                <a:lnTo>
                  <a:pt x="2956" y="1607"/>
                </a:lnTo>
                <a:lnTo>
                  <a:pt x="2914" y="1679"/>
                </a:lnTo>
                <a:close/>
                <a:moveTo>
                  <a:pt x="2908" y="1691"/>
                </a:moveTo>
                <a:lnTo>
                  <a:pt x="2854" y="1793"/>
                </a:lnTo>
                <a:lnTo>
                  <a:pt x="2668" y="1673"/>
                </a:lnTo>
                <a:lnTo>
                  <a:pt x="2866" y="1625"/>
                </a:lnTo>
                <a:lnTo>
                  <a:pt x="2908" y="1691"/>
                </a:lnTo>
                <a:close/>
                <a:moveTo>
                  <a:pt x="2848" y="1799"/>
                </a:moveTo>
                <a:lnTo>
                  <a:pt x="2836" y="1823"/>
                </a:lnTo>
                <a:lnTo>
                  <a:pt x="2590" y="1691"/>
                </a:lnTo>
                <a:lnTo>
                  <a:pt x="2590" y="1691"/>
                </a:lnTo>
                <a:lnTo>
                  <a:pt x="2656" y="1673"/>
                </a:lnTo>
                <a:lnTo>
                  <a:pt x="2848" y="1799"/>
                </a:lnTo>
                <a:close/>
                <a:moveTo>
                  <a:pt x="2584" y="1685"/>
                </a:moveTo>
                <a:lnTo>
                  <a:pt x="2500" y="1578"/>
                </a:lnTo>
                <a:lnTo>
                  <a:pt x="2650" y="1667"/>
                </a:lnTo>
                <a:lnTo>
                  <a:pt x="2584" y="1685"/>
                </a:lnTo>
                <a:close/>
                <a:moveTo>
                  <a:pt x="2584" y="1697"/>
                </a:moveTo>
                <a:lnTo>
                  <a:pt x="2770" y="1943"/>
                </a:lnTo>
                <a:lnTo>
                  <a:pt x="2590" y="1997"/>
                </a:lnTo>
                <a:lnTo>
                  <a:pt x="2380" y="1883"/>
                </a:lnTo>
                <a:lnTo>
                  <a:pt x="2272" y="1763"/>
                </a:lnTo>
                <a:lnTo>
                  <a:pt x="2578" y="1691"/>
                </a:lnTo>
                <a:lnTo>
                  <a:pt x="2584" y="1697"/>
                </a:lnTo>
                <a:close/>
                <a:moveTo>
                  <a:pt x="2356" y="1871"/>
                </a:moveTo>
                <a:lnTo>
                  <a:pt x="2188" y="1781"/>
                </a:lnTo>
                <a:lnTo>
                  <a:pt x="2260" y="1763"/>
                </a:lnTo>
                <a:lnTo>
                  <a:pt x="2356" y="1871"/>
                </a:lnTo>
                <a:close/>
                <a:moveTo>
                  <a:pt x="2374" y="1895"/>
                </a:moveTo>
                <a:lnTo>
                  <a:pt x="2494" y="2027"/>
                </a:lnTo>
                <a:lnTo>
                  <a:pt x="2194" y="2117"/>
                </a:lnTo>
                <a:lnTo>
                  <a:pt x="1912" y="1847"/>
                </a:lnTo>
                <a:lnTo>
                  <a:pt x="2176" y="1787"/>
                </a:lnTo>
                <a:lnTo>
                  <a:pt x="2374" y="1895"/>
                </a:lnTo>
                <a:close/>
                <a:moveTo>
                  <a:pt x="2188" y="2129"/>
                </a:moveTo>
                <a:lnTo>
                  <a:pt x="2278" y="2213"/>
                </a:lnTo>
                <a:lnTo>
                  <a:pt x="2128" y="2147"/>
                </a:lnTo>
                <a:lnTo>
                  <a:pt x="2188" y="2129"/>
                </a:lnTo>
                <a:close/>
                <a:moveTo>
                  <a:pt x="2296" y="2231"/>
                </a:moveTo>
                <a:lnTo>
                  <a:pt x="2446" y="2381"/>
                </a:lnTo>
                <a:lnTo>
                  <a:pt x="2152" y="2495"/>
                </a:lnTo>
                <a:lnTo>
                  <a:pt x="1847" y="2237"/>
                </a:lnTo>
                <a:lnTo>
                  <a:pt x="2116" y="2153"/>
                </a:lnTo>
                <a:lnTo>
                  <a:pt x="2296" y="2231"/>
                </a:lnTo>
                <a:close/>
                <a:moveTo>
                  <a:pt x="2152" y="2507"/>
                </a:moveTo>
                <a:lnTo>
                  <a:pt x="2230" y="2567"/>
                </a:lnTo>
                <a:lnTo>
                  <a:pt x="2104" y="2525"/>
                </a:lnTo>
                <a:lnTo>
                  <a:pt x="2152" y="2507"/>
                </a:lnTo>
                <a:close/>
                <a:moveTo>
                  <a:pt x="2164" y="2501"/>
                </a:moveTo>
                <a:lnTo>
                  <a:pt x="2452" y="2387"/>
                </a:lnTo>
                <a:lnTo>
                  <a:pt x="2506" y="2441"/>
                </a:lnTo>
                <a:lnTo>
                  <a:pt x="2404" y="2633"/>
                </a:lnTo>
                <a:lnTo>
                  <a:pt x="2254" y="2579"/>
                </a:lnTo>
                <a:lnTo>
                  <a:pt x="2164" y="2501"/>
                </a:lnTo>
                <a:close/>
                <a:moveTo>
                  <a:pt x="2398" y="2639"/>
                </a:moveTo>
                <a:lnTo>
                  <a:pt x="2380" y="2681"/>
                </a:lnTo>
                <a:lnTo>
                  <a:pt x="2272" y="2597"/>
                </a:lnTo>
                <a:lnTo>
                  <a:pt x="2398" y="2639"/>
                </a:lnTo>
                <a:close/>
                <a:moveTo>
                  <a:pt x="2410" y="2645"/>
                </a:moveTo>
                <a:lnTo>
                  <a:pt x="2524" y="2687"/>
                </a:lnTo>
                <a:lnTo>
                  <a:pt x="2434" y="2729"/>
                </a:lnTo>
                <a:lnTo>
                  <a:pt x="2386" y="2687"/>
                </a:lnTo>
                <a:lnTo>
                  <a:pt x="2410" y="2645"/>
                </a:lnTo>
                <a:close/>
                <a:moveTo>
                  <a:pt x="2428" y="2735"/>
                </a:moveTo>
                <a:lnTo>
                  <a:pt x="2338" y="2777"/>
                </a:lnTo>
                <a:lnTo>
                  <a:pt x="2380" y="2693"/>
                </a:lnTo>
                <a:lnTo>
                  <a:pt x="2428" y="2735"/>
                </a:lnTo>
                <a:close/>
                <a:moveTo>
                  <a:pt x="2434" y="2741"/>
                </a:moveTo>
                <a:lnTo>
                  <a:pt x="2506" y="2801"/>
                </a:lnTo>
                <a:lnTo>
                  <a:pt x="2422" y="2987"/>
                </a:lnTo>
                <a:lnTo>
                  <a:pt x="2248" y="2939"/>
                </a:lnTo>
                <a:lnTo>
                  <a:pt x="2332" y="2789"/>
                </a:lnTo>
                <a:lnTo>
                  <a:pt x="2434" y="2741"/>
                </a:lnTo>
                <a:close/>
                <a:moveTo>
                  <a:pt x="2512" y="2807"/>
                </a:moveTo>
                <a:lnTo>
                  <a:pt x="2620" y="2897"/>
                </a:lnTo>
                <a:lnTo>
                  <a:pt x="2584" y="2999"/>
                </a:lnTo>
                <a:lnTo>
                  <a:pt x="2548" y="3023"/>
                </a:lnTo>
                <a:lnTo>
                  <a:pt x="2428" y="2987"/>
                </a:lnTo>
                <a:lnTo>
                  <a:pt x="2512" y="2807"/>
                </a:lnTo>
                <a:close/>
                <a:moveTo>
                  <a:pt x="2536" y="3029"/>
                </a:moveTo>
                <a:lnTo>
                  <a:pt x="2368" y="3125"/>
                </a:lnTo>
                <a:lnTo>
                  <a:pt x="2422" y="2999"/>
                </a:lnTo>
                <a:lnTo>
                  <a:pt x="2536" y="3029"/>
                </a:lnTo>
                <a:close/>
                <a:moveTo>
                  <a:pt x="2458" y="3341"/>
                </a:moveTo>
                <a:lnTo>
                  <a:pt x="2452" y="3365"/>
                </a:lnTo>
                <a:lnTo>
                  <a:pt x="2434" y="3335"/>
                </a:lnTo>
                <a:lnTo>
                  <a:pt x="2458" y="3341"/>
                </a:lnTo>
                <a:close/>
                <a:moveTo>
                  <a:pt x="2464" y="3341"/>
                </a:moveTo>
                <a:lnTo>
                  <a:pt x="2572" y="3365"/>
                </a:lnTo>
                <a:lnTo>
                  <a:pt x="2488" y="3419"/>
                </a:lnTo>
                <a:lnTo>
                  <a:pt x="2458" y="3371"/>
                </a:lnTo>
                <a:lnTo>
                  <a:pt x="2464" y="3341"/>
                </a:lnTo>
                <a:close/>
                <a:moveTo>
                  <a:pt x="2482" y="3425"/>
                </a:moveTo>
                <a:lnTo>
                  <a:pt x="2422" y="3461"/>
                </a:lnTo>
                <a:lnTo>
                  <a:pt x="2452" y="3383"/>
                </a:lnTo>
                <a:lnTo>
                  <a:pt x="2482" y="3425"/>
                </a:lnTo>
                <a:close/>
                <a:moveTo>
                  <a:pt x="2524" y="3689"/>
                </a:moveTo>
                <a:lnTo>
                  <a:pt x="2506" y="3743"/>
                </a:lnTo>
                <a:lnTo>
                  <a:pt x="2464" y="3683"/>
                </a:lnTo>
                <a:lnTo>
                  <a:pt x="2524" y="3689"/>
                </a:lnTo>
                <a:close/>
                <a:moveTo>
                  <a:pt x="2530" y="3689"/>
                </a:moveTo>
                <a:lnTo>
                  <a:pt x="2632" y="3701"/>
                </a:lnTo>
                <a:lnTo>
                  <a:pt x="2536" y="3779"/>
                </a:lnTo>
                <a:lnTo>
                  <a:pt x="2512" y="3755"/>
                </a:lnTo>
                <a:lnTo>
                  <a:pt x="2530" y="3689"/>
                </a:lnTo>
                <a:close/>
                <a:moveTo>
                  <a:pt x="2524" y="3785"/>
                </a:moveTo>
                <a:lnTo>
                  <a:pt x="2500" y="3809"/>
                </a:lnTo>
                <a:lnTo>
                  <a:pt x="2512" y="3761"/>
                </a:lnTo>
                <a:lnTo>
                  <a:pt x="2524" y="3785"/>
                </a:lnTo>
                <a:close/>
                <a:moveTo>
                  <a:pt x="2644" y="3947"/>
                </a:moveTo>
                <a:lnTo>
                  <a:pt x="2698" y="4025"/>
                </a:lnTo>
                <a:lnTo>
                  <a:pt x="2626" y="4019"/>
                </a:lnTo>
                <a:lnTo>
                  <a:pt x="2644" y="3947"/>
                </a:lnTo>
                <a:close/>
                <a:moveTo>
                  <a:pt x="2644" y="3935"/>
                </a:moveTo>
                <a:lnTo>
                  <a:pt x="2686" y="3749"/>
                </a:lnTo>
                <a:lnTo>
                  <a:pt x="2800" y="3929"/>
                </a:lnTo>
                <a:lnTo>
                  <a:pt x="2794" y="3959"/>
                </a:lnTo>
                <a:lnTo>
                  <a:pt x="2722" y="4025"/>
                </a:lnTo>
                <a:lnTo>
                  <a:pt x="2710" y="4025"/>
                </a:lnTo>
                <a:lnTo>
                  <a:pt x="2644" y="3935"/>
                </a:lnTo>
                <a:close/>
                <a:moveTo>
                  <a:pt x="2728" y="4031"/>
                </a:moveTo>
                <a:lnTo>
                  <a:pt x="2782" y="4037"/>
                </a:lnTo>
                <a:lnTo>
                  <a:pt x="2776" y="4108"/>
                </a:lnTo>
                <a:lnTo>
                  <a:pt x="2722" y="4037"/>
                </a:lnTo>
                <a:lnTo>
                  <a:pt x="2728" y="4031"/>
                </a:lnTo>
                <a:close/>
                <a:moveTo>
                  <a:pt x="2926" y="4138"/>
                </a:moveTo>
                <a:lnTo>
                  <a:pt x="2968" y="4198"/>
                </a:lnTo>
                <a:lnTo>
                  <a:pt x="2920" y="4252"/>
                </a:lnTo>
                <a:lnTo>
                  <a:pt x="2926" y="4138"/>
                </a:lnTo>
                <a:close/>
                <a:moveTo>
                  <a:pt x="2932" y="4120"/>
                </a:moveTo>
                <a:lnTo>
                  <a:pt x="2938" y="4043"/>
                </a:lnTo>
                <a:lnTo>
                  <a:pt x="3052" y="4049"/>
                </a:lnTo>
                <a:lnTo>
                  <a:pt x="3052" y="4108"/>
                </a:lnTo>
                <a:lnTo>
                  <a:pt x="2974" y="4192"/>
                </a:lnTo>
                <a:lnTo>
                  <a:pt x="2932" y="4120"/>
                </a:lnTo>
                <a:close/>
                <a:moveTo>
                  <a:pt x="3052" y="4120"/>
                </a:moveTo>
                <a:lnTo>
                  <a:pt x="3052" y="4318"/>
                </a:lnTo>
                <a:lnTo>
                  <a:pt x="2980" y="4198"/>
                </a:lnTo>
                <a:lnTo>
                  <a:pt x="3052" y="4120"/>
                </a:lnTo>
                <a:close/>
                <a:moveTo>
                  <a:pt x="3165" y="4055"/>
                </a:moveTo>
                <a:lnTo>
                  <a:pt x="3243" y="4055"/>
                </a:lnTo>
                <a:lnTo>
                  <a:pt x="3273" y="4240"/>
                </a:lnTo>
                <a:lnTo>
                  <a:pt x="3183" y="4318"/>
                </a:lnTo>
                <a:lnTo>
                  <a:pt x="3165" y="4055"/>
                </a:lnTo>
                <a:close/>
                <a:moveTo>
                  <a:pt x="3255" y="4055"/>
                </a:moveTo>
                <a:lnTo>
                  <a:pt x="3309" y="4061"/>
                </a:lnTo>
                <a:lnTo>
                  <a:pt x="3339" y="4186"/>
                </a:lnTo>
                <a:lnTo>
                  <a:pt x="3279" y="4234"/>
                </a:lnTo>
                <a:lnTo>
                  <a:pt x="3255" y="4055"/>
                </a:lnTo>
                <a:close/>
                <a:moveTo>
                  <a:pt x="3339" y="4192"/>
                </a:moveTo>
                <a:lnTo>
                  <a:pt x="3339" y="4198"/>
                </a:lnTo>
                <a:lnTo>
                  <a:pt x="3285" y="4270"/>
                </a:lnTo>
                <a:lnTo>
                  <a:pt x="3279" y="4246"/>
                </a:lnTo>
                <a:lnTo>
                  <a:pt x="3339" y="4192"/>
                </a:lnTo>
                <a:close/>
                <a:moveTo>
                  <a:pt x="3345" y="4186"/>
                </a:moveTo>
                <a:lnTo>
                  <a:pt x="3369" y="4168"/>
                </a:lnTo>
                <a:lnTo>
                  <a:pt x="3351" y="4192"/>
                </a:lnTo>
                <a:lnTo>
                  <a:pt x="3345" y="4186"/>
                </a:lnTo>
                <a:close/>
                <a:moveTo>
                  <a:pt x="3399" y="4132"/>
                </a:moveTo>
                <a:lnTo>
                  <a:pt x="3375" y="4067"/>
                </a:lnTo>
                <a:lnTo>
                  <a:pt x="3453" y="4067"/>
                </a:lnTo>
                <a:lnTo>
                  <a:pt x="3399" y="4132"/>
                </a:lnTo>
                <a:lnTo>
                  <a:pt x="3399" y="4132"/>
                </a:lnTo>
                <a:close/>
                <a:moveTo>
                  <a:pt x="3459" y="4067"/>
                </a:moveTo>
                <a:lnTo>
                  <a:pt x="3471" y="4067"/>
                </a:lnTo>
                <a:lnTo>
                  <a:pt x="3435" y="4096"/>
                </a:lnTo>
                <a:lnTo>
                  <a:pt x="3459" y="4067"/>
                </a:lnTo>
                <a:close/>
                <a:moveTo>
                  <a:pt x="3471" y="4061"/>
                </a:moveTo>
                <a:lnTo>
                  <a:pt x="3657" y="3833"/>
                </a:lnTo>
                <a:lnTo>
                  <a:pt x="3735" y="3839"/>
                </a:lnTo>
                <a:lnTo>
                  <a:pt x="3483" y="4061"/>
                </a:lnTo>
                <a:lnTo>
                  <a:pt x="3471" y="4061"/>
                </a:lnTo>
                <a:close/>
                <a:moveTo>
                  <a:pt x="3747" y="3839"/>
                </a:moveTo>
                <a:lnTo>
                  <a:pt x="3747" y="3839"/>
                </a:lnTo>
                <a:lnTo>
                  <a:pt x="3801" y="3887"/>
                </a:lnTo>
                <a:lnTo>
                  <a:pt x="3579" y="4067"/>
                </a:lnTo>
                <a:lnTo>
                  <a:pt x="3495" y="4061"/>
                </a:lnTo>
                <a:lnTo>
                  <a:pt x="3747" y="3839"/>
                </a:lnTo>
                <a:close/>
                <a:moveTo>
                  <a:pt x="3807" y="3893"/>
                </a:moveTo>
                <a:lnTo>
                  <a:pt x="3849" y="3929"/>
                </a:lnTo>
                <a:lnTo>
                  <a:pt x="3747" y="4073"/>
                </a:lnTo>
                <a:lnTo>
                  <a:pt x="3591" y="4067"/>
                </a:lnTo>
                <a:lnTo>
                  <a:pt x="3807" y="3893"/>
                </a:lnTo>
                <a:close/>
                <a:moveTo>
                  <a:pt x="3741" y="4079"/>
                </a:moveTo>
                <a:lnTo>
                  <a:pt x="3567" y="4324"/>
                </a:lnTo>
                <a:lnTo>
                  <a:pt x="3501" y="4324"/>
                </a:lnTo>
                <a:lnTo>
                  <a:pt x="3453" y="4180"/>
                </a:lnTo>
                <a:lnTo>
                  <a:pt x="3579" y="4073"/>
                </a:lnTo>
                <a:lnTo>
                  <a:pt x="3741" y="4079"/>
                </a:lnTo>
                <a:close/>
                <a:moveTo>
                  <a:pt x="3561" y="4330"/>
                </a:moveTo>
                <a:lnTo>
                  <a:pt x="3525" y="4384"/>
                </a:lnTo>
                <a:lnTo>
                  <a:pt x="3507" y="4336"/>
                </a:lnTo>
                <a:lnTo>
                  <a:pt x="3561" y="4330"/>
                </a:lnTo>
                <a:close/>
                <a:moveTo>
                  <a:pt x="3573" y="4330"/>
                </a:moveTo>
                <a:lnTo>
                  <a:pt x="3585" y="4330"/>
                </a:lnTo>
                <a:lnTo>
                  <a:pt x="3555" y="4360"/>
                </a:lnTo>
                <a:lnTo>
                  <a:pt x="3573" y="4330"/>
                </a:lnTo>
                <a:close/>
                <a:moveTo>
                  <a:pt x="3579" y="4324"/>
                </a:moveTo>
                <a:lnTo>
                  <a:pt x="3753" y="4085"/>
                </a:lnTo>
                <a:lnTo>
                  <a:pt x="3825" y="4085"/>
                </a:lnTo>
                <a:lnTo>
                  <a:pt x="3591" y="4324"/>
                </a:lnTo>
                <a:lnTo>
                  <a:pt x="3579" y="4324"/>
                </a:lnTo>
                <a:close/>
                <a:moveTo>
                  <a:pt x="3759" y="4073"/>
                </a:moveTo>
                <a:lnTo>
                  <a:pt x="3855" y="3935"/>
                </a:lnTo>
                <a:lnTo>
                  <a:pt x="3921" y="3989"/>
                </a:lnTo>
                <a:lnTo>
                  <a:pt x="3837" y="4079"/>
                </a:lnTo>
                <a:lnTo>
                  <a:pt x="3759" y="4073"/>
                </a:lnTo>
                <a:close/>
                <a:moveTo>
                  <a:pt x="3933" y="3995"/>
                </a:moveTo>
                <a:lnTo>
                  <a:pt x="3981" y="4037"/>
                </a:lnTo>
                <a:lnTo>
                  <a:pt x="3933" y="4085"/>
                </a:lnTo>
                <a:lnTo>
                  <a:pt x="3849" y="4079"/>
                </a:lnTo>
                <a:lnTo>
                  <a:pt x="3933" y="3995"/>
                </a:lnTo>
                <a:close/>
                <a:moveTo>
                  <a:pt x="3987" y="4043"/>
                </a:moveTo>
                <a:lnTo>
                  <a:pt x="4041" y="4085"/>
                </a:lnTo>
                <a:lnTo>
                  <a:pt x="3945" y="4085"/>
                </a:lnTo>
                <a:lnTo>
                  <a:pt x="3987" y="4043"/>
                </a:lnTo>
                <a:close/>
                <a:moveTo>
                  <a:pt x="4173" y="4055"/>
                </a:moveTo>
                <a:lnTo>
                  <a:pt x="4215" y="4090"/>
                </a:lnTo>
                <a:lnTo>
                  <a:pt x="4209" y="4096"/>
                </a:lnTo>
                <a:lnTo>
                  <a:pt x="4143" y="4090"/>
                </a:lnTo>
                <a:lnTo>
                  <a:pt x="4173" y="4055"/>
                </a:lnTo>
                <a:close/>
                <a:moveTo>
                  <a:pt x="4227" y="4090"/>
                </a:moveTo>
                <a:lnTo>
                  <a:pt x="4281" y="4031"/>
                </a:lnTo>
                <a:lnTo>
                  <a:pt x="4341" y="4102"/>
                </a:lnTo>
                <a:lnTo>
                  <a:pt x="4227" y="4096"/>
                </a:lnTo>
                <a:lnTo>
                  <a:pt x="4227" y="4090"/>
                </a:lnTo>
                <a:close/>
                <a:moveTo>
                  <a:pt x="4287" y="4025"/>
                </a:moveTo>
                <a:lnTo>
                  <a:pt x="4335" y="3977"/>
                </a:lnTo>
                <a:lnTo>
                  <a:pt x="4407" y="4073"/>
                </a:lnTo>
                <a:lnTo>
                  <a:pt x="4383" y="4102"/>
                </a:lnTo>
                <a:lnTo>
                  <a:pt x="4353" y="4102"/>
                </a:lnTo>
                <a:lnTo>
                  <a:pt x="4287" y="4025"/>
                </a:lnTo>
                <a:close/>
                <a:moveTo>
                  <a:pt x="4377" y="4114"/>
                </a:moveTo>
                <a:lnTo>
                  <a:pt x="4371" y="4120"/>
                </a:lnTo>
                <a:lnTo>
                  <a:pt x="4365" y="4114"/>
                </a:lnTo>
                <a:lnTo>
                  <a:pt x="4377" y="4114"/>
                </a:lnTo>
                <a:close/>
                <a:moveTo>
                  <a:pt x="4389" y="4114"/>
                </a:moveTo>
                <a:lnTo>
                  <a:pt x="4442" y="4114"/>
                </a:lnTo>
                <a:lnTo>
                  <a:pt x="4538" y="4240"/>
                </a:lnTo>
                <a:lnTo>
                  <a:pt x="4514" y="4276"/>
                </a:lnTo>
                <a:lnTo>
                  <a:pt x="4377" y="4126"/>
                </a:lnTo>
                <a:lnTo>
                  <a:pt x="4389" y="4114"/>
                </a:lnTo>
                <a:close/>
                <a:moveTo>
                  <a:pt x="4454" y="4114"/>
                </a:moveTo>
                <a:lnTo>
                  <a:pt x="4514" y="4120"/>
                </a:lnTo>
                <a:lnTo>
                  <a:pt x="4562" y="4198"/>
                </a:lnTo>
                <a:lnTo>
                  <a:pt x="4538" y="4228"/>
                </a:lnTo>
                <a:lnTo>
                  <a:pt x="4454" y="4114"/>
                </a:lnTo>
                <a:close/>
                <a:moveTo>
                  <a:pt x="4568" y="4204"/>
                </a:moveTo>
                <a:lnTo>
                  <a:pt x="4628" y="4294"/>
                </a:lnTo>
                <a:lnTo>
                  <a:pt x="4592" y="4300"/>
                </a:lnTo>
                <a:lnTo>
                  <a:pt x="4544" y="4240"/>
                </a:lnTo>
                <a:lnTo>
                  <a:pt x="4568" y="4204"/>
                </a:lnTo>
                <a:close/>
                <a:moveTo>
                  <a:pt x="4634" y="4306"/>
                </a:moveTo>
                <a:lnTo>
                  <a:pt x="4682" y="4372"/>
                </a:lnTo>
                <a:lnTo>
                  <a:pt x="4670" y="4396"/>
                </a:lnTo>
                <a:lnTo>
                  <a:pt x="4598" y="4306"/>
                </a:lnTo>
                <a:lnTo>
                  <a:pt x="4634" y="4306"/>
                </a:lnTo>
                <a:close/>
                <a:moveTo>
                  <a:pt x="4736" y="4456"/>
                </a:moveTo>
                <a:lnTo>
                  <a:pt x="4748" y="4474"/>
                </a:lnTo>
                <a:lnTo>
                  <a:pt x="4736" y="4474"/>
                </a:lnTo>
                <a:lnTo>
                  <a:pt x="4736" y="4456"/>
                </a:lnTo>
                <a:close/>
                <a:moveTo>
                  <a:pt x="4730" y="4432"/>
                </a:moveTo>
                <a:lnTo>
                  <a:pt x="4724" y="4420"/>
                </a:lnTo>
                <a:lnTo>
                  <a:pt x="4814" y="4414"/>
                </a:lnTo>
                <a:lnTo>
                  <a:pt x="4832" y="4468"/>
                </a:lnTo>
                <a:lnTo>
                  <a:pt x="4754" y="4474"/>
                </a:lnTo>
                <a:lnTo>
                  <a:pt x="4730" y="4432"/>
                </a:lnTo>
                <a:close/>
                <a:moveTo>
                  <a:pt x="4832" y="4474"/>
                </a:moveTo>
                <a:lnTo>
                  <a:pt x="4832" y="4480"/>
                </a:lnTo>
                <a:lnTo>
                  <a:pt x="4802" y="4546"/>
                </a:lnTo>
                <a:lnTo>
                  <a:pt x="4760" y="4480"/>
                </a:lnTo>
                <a:lnTo>
                  <a:pt x="4832" y="4474"/>
                </a:lnTo>
                <a:close/>
                <a:moveTo>
                  <a:pt x="4838" y="4492"/>
                </a:moveTo>
                <a:lnTo>
                  <a:pt x="4856" y="4558"/>
                </a:lnTo>
                <a:lnTo>
                  <a:pt x="4820" y="4564"/>
                </a:lnTo>
                <a:lnTo>
                  <a:pt x="4808" y="4552"/>
                </a:lnTo>
                <a:lnTo>
                  <a:pt x="4838" y="4492"/>
                </a:lnTo>
                <a:close/>
                <a:moveTo>
                  <a:pt x="4844" y="4480"/>
                </a:moveTo>
                <a:lnTo>
                  <a:pt x="4844" y="4474"/>
                </a:lnTo>
                <a:lnTo>
                  <a:pt x="4922" y="4468"/>
                </a:lnTo>
                <a:lnTo>
                  <a:pt x="4952" y="4546"/>
                </a:lnTo>
                <a:lnTo>
                  <a:pt x="4868" y="4558"/>
                </a:lnTo>
                <a:lnTo>
                  <a:pt x="4844" y="4480"/>
                </a:lnTo>
                <a:close/>
                <a:moveTo>
                  <a:pt x="4922" y="4558"/>
                </a:moveTo>
                <a:lnTo>
                  <a:pt x="4874" y="4576"/>
                </a:lnTo>
                <a:lnTo>
                  <a:pt x="4868" y="4570"/>
                </a:lnTo>
                <a:lnTo>
                  <a:pt x="4922" y="4558"/>
                </a:lnTo>
                <a:close/>
                <a:moveTo>
                  <a:pt x="4958" y="4558"/>
                </a:moveTo>
                <a:lnTo>
                  <a:pt x="4976" y="4612"/>
                </a:lnTo>
                <a:lnTo>
                  <a:pt x="4970" y="4630"/>
                </a:lnTo>
                <a:lnTo>
                  <a:pt x="4892" y="4648"/>
                </a:lnTo>
                <a:lnTo>
                  <a:pt x="4874" y="4582"/>
                </a:lnTo>
                <a:lnTo>
                  <a:pt x="4958" y="4558"/>
                </a:lnTo>
                <a:close/>
                <a:moveTo>
                  <a:pt x="4982" y="4630"/>
                </a:moveTo>
                <a:lnTo>
                  <a:pt x="4982" y="4630"/>
                </a:lnTo>
                <a:lnTo>
                  <a:pt x="4982" y="4630"/>
                </a:lnTo>
                <a:lnTo>
                  <a:pt x="4982" y="4630"/>
                </a:lnTo>
                <a:close/>
                <a:moveTo>
                  <a:pt x="4988" y="4612"/>
                </a:moveTo>
                <a:lnTo>
                  <a:pt x="5012" y="4546"/>
                </a:lnTo>
                <a:lnTo>
                  <a:pt x="5036" y="4546"/>
                </a:lnTo>
                <a:lnTo>
                  <a:pt x="5072" y="4612"/>
                </a:lnTo>
                <a:lnTo>
                  <a:pt x="4994" y="4630"/>
                </a:lnTo>
                <a:lnTo>
                  <a:pt x="4988" y="4612"/>
                </a:lnTo>
                <a:close/>
                <a:moveTo>
                  <a:pt x="5048" y="4540"/>
                </a:moveTo>
                <a:lnTo>
                  <a:pt x="5114" y="4534"/>
                </a:lnTo>
                <a:lnTo>
                  <a:pt x="5150" y="4600"/>
                </a:lnTo>
                <a:lnTo>
                  <a:pt x="5078" y="4612"/>
                </a:lnTo>
                <a:lnTo>
                  <a:pt x="5048" y="4540"/>
                </a:lnTo>
                <a:close/>
                <a:moveTo>
                  <a:pt x="5156" y="4606"/>
                </a:moveTo>
                <a:lnTo>
                  <a:pt x="5162" y="4618"/>
                </a:lnTo>
                <a:lnTo>
                  <a:pt x="5150" y="4672"/>
                </a:lnTo>
                <a:lnTo>
                  <a:pt x="5108" y="4678"/>
                </a:lnTo>
                <a:lnTo>
                  <a:pt x="5084" y="4624"/>
                </a:lnTo>
                <a:lnTo>
                  <a:pt x="5156" y="4606"/>
                </a:lnTo>
                <a:close/>
                <a:moveTo>
                  <a:pt x="5168" y="4630"/>
                </a:moveTo>
                <a:lnTo>
                  <a:pt x="5186" y="4660"/>
                </a:lnTo>
                <a:lnTo>
                  <a:pt x="5162" y="4666"/>
                </a:lnTo>
                <a:lnTo>
                  <a:pt x="5168" y="4630"/>
                </a:lnTo>
                <a:close/>
                <a:moveTo>
                  <a:pt x="5174" y="4618"/>
                </a:moveTo>
                <a:lnTo>
                  <a:pt x="5174" y="4606"/>
                </a:lnTo>
                <a:lnTo>
                  <a:pt x="5228" y="4594"/>
                </a:lnTo>
                <a:lnTo>
                  <a:pt x="5252" y="4636"/>
                </a:lnTo>
                <a:lnTo>
                  <a:pt x="5192" y="4654"/>
                </a:lnTo>
                <a:lnTo>
                  <a:pt x="5174" y="4618"/>
                </a:lnTo>
                <a:close/>
                <a:moveTo>
                  <a:pt x="5234" y="4594"/>
                </a:moveTo>
                <a:lnTo>
                  <a:pt x="5276" y="4588"/>
                </a:lnTo>
                <a:lnTo>
                  <a:pt x="5300" y="4618"/>
                </a:lnTo>
                <a:lnTo>
                  <a:pt x="5258" y="4630"/>
                </a:lnTo>
                <a:lnTo>
                  <a:pt x="5234" y="4594"/>
                </a:lnTo>
                <a:close/>
                <a:moveTo>
                  <a:pt x="5288" y="4588"/>
                </a:moveTo>
                <a:lnTo>
                  <a:pt x="5330" y="4576"/>
                </a:lnTo>
                <a:lnTo>
                  <a:pt x="5342" y="4588"/>
                </a:lnTo>
                <a:lnTo>
                  <a:pt x="5342" y="4600"/>
                </a:lnTo>
                <a:lnTo>
                  <a:pt x="5306" y="4612"/>
                </a:lnTo>
                <a:lnTo>
                  <a:pt x="5288" y="4588"/>
                </a:lnTo>
                <a:close/>
                <a:moveTo>
                  <a:pt x="5336" y="4612"/>
                </a:moveTo>
                <a:lnTo>
                  <a:pt x="5336" y="4630"/>
                </a:lnTo>
                <a:lnTo>
                  <a:pt x="5324" y="4636"/>
                </a:lnTo>
                <a:lnTo>
                  <a:pt x="5312" y="4618"/>
                </a:lnTo>
                <a:lnTo>
                  <a:pt x="5336" y="4612"/>
                </a:lnTo>
                <a:close/>
                <a:moveTo>
                  <a:pt x="5330" y="4642"/>
                </a:moveTo>
                <a:lnTo>
                  <a:pt x="5330" y="4642"/>
                </a:lnTo>
                <a:lnTo>
                  <a:pt x="5330" y="4642"/>
                </a:lnTo>
                <a:lnTo>
                  <a:pt x="5330" y="4642"/>
                </a:lnTo>
                <a:close/>
                <a:moveTo>
                  <a:pt x="5342" y="4636"/>
                </a:moveTo>
                <a:lnTo>
                  <a:pt x="5378" y="4630"/>
                </a:lnTo>
                <a:lnTo>
                  <a:pt x="5444" y="4702"/>
                </a:lnTo>
                <a:lnTo>
                  <a:pt x="5390" y="4720"/>
                </a:lnTo>
                <a:lnTo>
                  <a:pt x="5336" y="4654"/>
                </a:lnTo>
                <a:lnTo>
                  <a:pt x="5342" y="4636"/>
                </a:lnTo>
                <a:close/>
                <a:moveTo>
                  <a:pt x="5390" y="4630"/>
                </a:moveTo>
                <a:lnTo>
                  <a:pt x="5408" y="4624"/>
                </a:lnTo>
                <a:lnTo>
                  <a:pt x="5414" y="4624"/>
                </a:lnTo>
                <a:lnTo>
                  <a:pt x="5480" y="4690"/>
                </a:lnTo>
                <a:lnTo>
                  <a:pt x="5480" y="4690"/>
                </a:lnTo>
                <a:lnTo>
                  <a:pt x="5480" y="4690"/>
                </a:lnTo>
                <a:lnTo>
                  <a:pt x="5486" y="4690"/>
                </a:lnTo>
                <a:lnTo>
                  <a:pt x="5486" y="4696"/>
                </a:lnTo>
                <a:lnTo>
                  <a:pt x="5456" y="4702"/>
                </a:lnTo>
                <a:lnTo>
                  <a:pt x="5390" y="4630"/>
                </a:lnTo>
                <a:close/>
                <a:moveTo>
                  <a:pt x="5492" y="4690"/>
                </a:moveTo>
                <a:lnTo>
                  <a:pt x="5498" y="4660"/>
                </a:lnTo>
                <a:lnTo>
                  <a:pt x="5504" y="4666"/>
                </a:lnTo>
                <a:lnTo>
                  <a:pt x="5528" y="4684"/>
                </a:lnTo>
                <a:lnTo>
                  <a:pt x="5492" y="4690"/>
                </a:lnTo>
                <a:lnTo>
                  <a:pt x="5492" y="4690"/>
                </a:lnTo>
                <a:close/>
                <a:moveTo>
                  <a:pt x="5630" y="4720"/>
                </a:moveTo>
                <a:lnTo>
                  <a:pt x="5636" y="4726"/>
                </a:lnTo>
                <a:lnTo>
                  <a:pt x="5636" y="4732"/>
                </a:lnTo>
                <a:lnTo>
                  <a:pt x="5612" y="4714"/>
                </a:lnTo>
                <a:lnTo>
                  <a:pt x="5630" y="4720"/>
                </a:lnTo>
                <a:close/>
                <a:moveTo>
                  <a:pt x="5648" y="4732"/>
                </a:moveTo>
                <a:lnTo>
                  <a:pt x="5713" y="4768"/>
                </a:lnTo>
                <a:lnTo>
                  <a:pt x="5701" y="4774"/>
                </a:lnTo>
                <a:lnTo>
                  <a:pt x="5648" y="4738"/>
                </a:lnTo>
                <a:lnTo>
                  <a:pt x="5648" y="4732"/>
                </a:lnTo>
                <a:close/>
                <a:moveTo>
                  <a:pt x="5743" y="4774"/>
                </a:moveTo>
                <a:lnTo>
                  <a:pt x="5755" y="4780"/>
                </a:lnTo>
                <a:lnTo>
                  <a:pt x="5749" y="4786"/>
                </a:lnTo>
                <a:lnTo>
                  <a:pt x="5737" y="4774"/>
                </a:lnTo>
                <a:lnTo>
                  <a:pt x="5743" y="4774"/>
                </a:lnTo>
                <a:close/>
                <a:moveTo>
                  <a:pt x="5797" y="4774"/>
                </a:moveTo>
                <a:lnTo>
                  <a:pt x="5929" y="4726"/>
                </a:lnTo>
                <a:lnTo>
                  <a:pt x="5935" y="4804"/>
                </a:lnTo>
                <a:lnTo>
                  <a:pt x="5899" y="4828"/>
                </a:lnTo>
                <a:lnTo>
                  <a:pt x="5797" y="4780"/>
                </a:lnTo>
                <a:lnTo>
                  <a:pt x="5797" y="4774"/>
                </a:lnTo>
                <a:close/>
                <a:moveTo>
                  <a:pt x="5935" y="4816"/>
                </a:moveTo>
                <a:lnTo>
                  <a:pt x="5941" y="4834"/>
                </a:lnTo>
                <a:lnTo>
                  <a:pt x="5929" y="4840"/>
                </a:lnTo>
                <a:lnTo>
                  <a:pt x="5911" y="4834"/>
                </a:lnTo>
                <a:lnTo>
                  <a:pt x="5935" y="4816"/>
                </a:lnTo>
                <a:close/>
                <a:moveTo>
                  <a:pt x="5941" y="4846"/>
                </a:moveTo>
                <a:lnTo>
                  <a:pt x="5941" y="4846"/>
                </a:lnTo>
                <a:lnTo>
                  <a:pt x="5941" y="4846"/>
                </a:lnTo>
                <a:lnTo>
                  <a:pt x="5941" y="4846"/>
                </a:lnTo>
                <a:close/>
                <a:moveTo>
                  <a:pt x="5947" y="4840"/>
                </a:moveTo>
                <a:lnTo>
                  <a:pt x="5971" y="4828"/>
                </a:lnTo>
                <a:lnTo>
                  <a:pt x="5971" y="4858"/>
                </a:lnTo>
                <a:lnTo>
                  <a:pt x="5947" y="4852"/>
                </a:lnTo>
                <a:lnTo>
                  <a:pt x="5947" y="4840"/>
                </a:lnTo>
                <a:close/>
                <a:moveTo>
                  <a:pt x="6085" y="4774"/>
                </a:moveTo>
                <a:lnTo>
                  <a:pt x="6103" y="4768"/>
                </a:lnTo>
                <a:lnTo>
                  <a:pt x="6115" y="4852"/>
                </a:lnTo>
                <a:lnTo>
                  <a:pt x="6103" y="4864"/>
                </a:lnTo>
                <a:lnTo>
                  <a:pt x="6085" y="4774"/>
                </a:lnTo>
                <a:close/>
                <a:moveTo>
                  <a:pt x="6115" y="4762"/>
                </a:moveTo>
                <a:lnTo>
                  <a:pt x="6229" y="4708"/>
                </a:lnTo>
                <a:lnTo>
                  <a:pt x="6241" y="4756"/>
                </a:lnTo>
                <a:lnTo>
                  <a:pt x="6121" y="4846"/>
                </a:lnTo>
                <a:lnTo>
                  <a:pt x="6115" y="4762"/>
                </a:lnTo>
                <a:close/>
                <a:moveTo>
                  <a:pt x="6241" y="4702"/>
                </a:moveTo>
                <a:lnTo>
                  <a:pt x="6349" y="4654"/>
                </a:lnTo>
                <a:lnTo>
                  <a:pt x="6349" y="4672"/>
                </a:lnTo>
                <a:lnTo>
                  <a:pt x="6247" y="4750"/>
                </a:lnTo>
                <a:lnTo>
                  <a:pt x="6241" y="4702"/>
                </a:lnTo>
                <a:close/>
                <a:moveTo>
                  <a:pt x="6355" y="4648"/>
                </a:moveTo>
                <a:lnTo>
                  <a:pt x="6415" y="4624"/>
                </a:lnTo>
                <a:lnTo>
                  <a:pt x="6361" y="4666"/>
                </a:lnTo>
                <a:lnTo>
                  <a:pt x="6355" y="4648"/>
                </a:lnTo>
                <a:close/>
                <a:moveTo>
                  <a:pt x="6355" y="4642"/>
                </a:moveTo>
                <a:lnTo>
                  <a:pt x="6337" y="4576"/>
                </a:lnTo>
                <a:lnTo>
                  <a:pt x="6433" y="4546"/>
                </a:lnTo>
                <a:lnTo>
                  <a:pt x="6451" y="4594"/>
                </a:lnTo>
                <a:lnTo>
                  <a:pt x="6445" y="4600"/>
                </a:lnTo>
                <a:lnTo>
                  <a:pt x="6355" y="4642"/>
                </a:lnTo>
                <a:close/>
                <a:moveTo>
                  <a:pt x="6541" y="4534"/>
                </a:moveTo>
                <a:lnTo>
                  <a:pt x="6553" y="4552"/>
                </a:lnTo>
                <a:lnTo>
                  <a:pt x="6481" y="4582"/>
                </a:lnTo>
                <a:lnTo>
                  <a:pt x="6541" y="4534"/>
                </a:lnTo>
                <a:close/>
                <a:moveTo>
                  <a:pt x="6553" y="4528"/>
                </a:moveTo>
                <a:lnTo>
                  <a:pt x="6601" y="4486"/>
                </a:lnTo>
                <a:lnTo>
                  <a:pt x="6625" y="4480"/>
                </a:lnTo>
                <a:lnTo>
                  <a:pt x="6637" y="4510"/>
                </a:lnTo>
                <a:lnTo>
                  <a:pt x="6559" y="4546"/>
                </a:lnTo>
                <a:lnTo>
                  <a:pt x="6553" y="4528"/>
                </a:lnTo>
                <a:close/>
                <a:moveTo>
                  <a:pt x="6631" y="4480"/>
                </a:moveTo>
                <a:lnTo>
                  <a:pt x="6661" y="4468"/>
                </a:lnTo>
                <a:lnTo>
                  <a:pt x="6685" y="4486"/>
                </a:lnTo>
                <a:lnTo>
                  <a:pt x="6649" y="4504"/>
                </a:lnTo>
                <a:lnTo>
                  <a:pt x="6631" y="4480"/>
                </a:lnTo>
                <a:close/>
                <a:moveTo>
                  <a:pt x="6697" y="4492"/>
                </a:moveTo>
                <a:lnTo>
                  <a:pt x="6715" y="4510"/>
                </a:lnTo>
                <a:lnTo>
                  <a:pt x="6673" y="4552"/>
                </a:lnTo>
                <a:lnTo>
                  <a:pt x="6649" y="4510"/>
                </a:lnTo>
                <a:lnTo>
                  <a:pt x="6697" y="4492"/>
                </a:lnTo>
                <a:close/>
                <a:moveTo>
                  <a:pt x="6703" y="4486"/>
                </a:moveTo>
                <a:lnTo>
                  <a:pt x="6739" y="4474"/>
                </a:lnTo>
                <a:lnTo>
                  <a:pt x="6745" y="4486"/>
                </a:lnTo>
                <a:lnTo>
                  <a:pt x="6721" y="4504"/>
                </a:lnTo>
                <a:lnTo>
                  <a:pt x="6703" y="4486"/>
                </a:lnTo>
                <a:close/>
                <a:moveTo>
                  <a:pt x="6751" y="4492"/>
                </a:moveTo>
                <a:lnTo>
                  <a:pt x="6781" y="4540"/>
                </a:lnTo>
                <a:lnTo>
                  <a:pt x="6733" y="4504"/>
                </a:lnTo>
                <a:lnTo>
                  <a:pt x="6751" y="4492"/>
                </a:lnTo>
                <a:close/>
                <a:moveTo>
                  <a:pt x="6835" y="4438"/>
                </a:moveTo>
                <a:lnTo>
                  <a:pt x="6895" y="4468"/>
                </a:lnTo>
                <a:lnTo>
                  <a:pt x="6871" y="4486"/>
                </a:lnTo>
                <a:lnTo>
                  <a:pt x="6835" y="4438"/>
                </a:lnTo>
                <a:close/>
                <a:moveTo>
                  <a:pt x="6829" y="4426"/>
                </a:moveTo>
                <a:lnTo>
                  <a:pt x="6865" y="4414"/>
                </a:lnTo>
                <a:lnTo>
                  <a:pt x="6912" y="4444"/>
                </a:lnTo>
                <a:lnTo>
                  <a:pt x="6901" y="4462"/>
                </a:lnTo>
                <a:lnTo>
                  <a:pt x="6829" y="4426"/>
                </a:lnTo>
                <a:close/>
                <a:moveTo>
                  <a:pt x="6924" y="4384"/>
                </a:moveTo>
                <a:lnTo>
                  <a:pt x="6936" y="4378"/>
                </a:lnTo>
                <a:lnTo>
                  <a:pt x="6966" y="4390"/>
                </a:lnTo>
                <a:lnTo>
                  <a:pt x="6954" y="4402"/>
                </a:lnTo>
                <a:lnTo>
                  <a:pt x="6924" y="4384"/>
                </a:lnTo>
                <a:close/>
                <a:moveTo>
                  <a:pt x="6948" y="4372"/>
                </a:moveTo>
                <a:lnTo>
                  <a:pt x="6954" y="4372"/>
                </a:lnTo>
                <a:lnTo>
                  <a:pt x="6972" y="4366"/>
                </a:lnTo>
                <a:lnTo>
                  <a:pt x="6984" y="4372"/>
                </a:lnTo>
                <a:lnTo>
                  <a:pt x="6972" y="4378"/>
                </a:lnTo>
                <a:lnTo>
                  <a:pt x="6948" y="4372"/>
                </a:lnTo>
                <a:close/>
                <a:moveTo>
                  <a:pt x="7032" y="4330"/>
                </a:moveTo>
                <a:lnTo>
                  <a:pt x="7050" y="4324"/>
                </a:lnTo>
                <a:lnTo>
                  <a:pt x="7056" y="4324"/>
                </a:lnTo>
                <a:lnTo>
                  <a:pt x="7038" y="4336"/>
                </a:lnTo>
                <a:lnTo>
                  <a:pt x="7032" y="4330"/>
                </a:lnTo>
                <a:close/>
                <a:moveTo>
                  <a:pt x="7056" y="4306"/>
                </a:moveTo>
                <a:lnTo>
                  <a:pt x="7062" y="4306"/>
                </a:lnTo>
                <a:lnTo>
                  <a:pt x="7086" y="4300"/>
                </a:lnTo>
                <a:lnTo>
                  <a:pt x="7086" y="4300"/>
                </a:lnTo>
                <a:lnTo>
                  <a:pt x="7068" y="4306"/>
                </a:lnTo>
                <a:lnTo>
                  <a:pt x="7056" y="4306"/>
                </a:lnTo>
                <a:close/>
                <a:moveTo>
                  <a:pt x="7104" y="4282"/>
                </a:moveTo>
                <a:lnTo>
                  <a:pt x="7092" y="4282"/>
                </a:lnTo>
                <a:lnTo>
                  <a:pt x="7110" y="4276"/>
                </a:lnTo>
                <a:lnTo>
                  <a:pt x="7116" y="4282"/>
                </a:lnTo>
                <a:lnTo>
                  <a:pt x="7104" y="4282"/>
                </a:lnTo>
                <a:close/>
                <a:moveTo>
                  <a:pt x="7158" y="4264"/>
                </a:moveTo>
                <a:lnTo>
                  <a:pt x="7146" y="4264"/>
                </a:lnTo>
                <a:lnTo>
                  <a:pt x="7140" y="4264"/>
                </a:lnTo>
                <a:lnTo>
                  <a:pt x="7152" y="4258"/>
                </a:lnTo>
                <a:lnTo>
                  <a:pt x="7164" y="4264"/>
                </a:lnTo>
                <a:lnTo>
                  <a:pt x="7158" y="4264"/>
                </a:lnTo>
                <a:close/>
                <a:moveTo>
                  <a:pt x="7176" y="4252"/>
                </a:moveTo>
                <a:lnTo>
                  <a:pt x="7182" y="4252"/>
                </a:lnTo>
                <a:lnTo>
                  <a:pt x="7182" y="4252"/>
                </a:lnTo>
                <a:lnTo>
                  <a:pt x="7176" y="4252"/>
                </a:lnTo>
                <a:close/>
                <a:moveTo>
                  <a:pt x="6895" y="4258"/>
                </a:moveTo>
                <a:lnTo>
                  <a:pt x="6901" y="4258"/>
                </a:lnTo>
                <a:lnTo>
                  <a:pt x="6901" y="4258"/>
                </a:lnTo>
                <a:lnTo>
                  <a:pt x="6895" y="4258"/>
                </a:lnTo>
                <a:close/>
                <a:moveTo>
                  <a:pt x="6889" y="4252"/>
                </a:moveTo>
                <a:lnTo>
                  <a:pt x="6889" y="4252"/>
                </a:lnTo>
                <a:lnTo>
                  <a:pt x="6889" y="4252"/>
                </a:lnTo>
                <a:lnTo>
                  <a:pt x="6889" y="4252"/>
                </a:lnTo>
                <a:close/>
                <a:moveTo>
                  <a:pt x="6805" y="4240"/>
                </a:moveTo>
                <a:lnTo>
                  <a:pt x="6805" y="4240"/>
                </a:lnTo>
                <a:lnTo>
                  <a:pt x="6805" y="4240"/>
                </a:lnTo>
                <a:lnTo>
                  <a:pt x="6805" y="4240"/>
                </a:lnTo>
                <a:close/>
                <a:moveTo>
                  <a:pt x="6829" y="4252"/>
                </a:moveTo>
                <a:lnTo>
                  <a:pt x="6859" y="4264"/>
                </a:lnTo>
                <a:lnTo>
                  <a:pt x="6853" y="4264"/>
                </a:lnTo>
                <a:lnTo>
                  <a:pt x="6805" y="4264"/>
                </a:lnTo>
                <a:lnTo>
                  <a:pt x="6793" y="4258"/>
                </a:lnTo>
                <a:lnTo>
                  <a:pt x="6787" y="4252"/>
                </a:lnTo>
                <a:lnTo>
                  <a:pt x="6793" y="4252"/>
                </a:lnTo>
                <a:lnTo>
                  <a:pt x="6829" y="4252"/>
                </a:lnTo>
                <a:close/>
                <a:moveTo>
                  <a:pt x="6769" y="4240"/>
                </a:moveTo>
                <a:lnTo>
                  <a:pt x="6739" y="4228"/>
                </a:lnTo>
                <a:lnTo>
                  <a:pt x="6757" y="4228"/>
                </a:lnTo>
                <a:lnTo>
                  <a:pt x="6769" y="4240"/>
                </a:lnTo>
                <a:lnTo>
                  <a:pt x="6769" y="4240"/>
                </a:lnTo>
                <a:close/>
                <a:moveTo>
                  <a:pt x="6709" y="4210"/>
                </a:moveTo>
                <a:lnTo>
                  <a:pt x="6697" y="4204"/>
                </a:lnTo>
                <a:lnTo>
                  <a:pt x="6721" y="4204"/>
                </a:lnTo>
                <a:lnTo>
                  <a:pt x="6709" y="4210"/>
                </a:lnTo>
                <a:close/>
                <a:moveTo>
                  <a:pt x="6703" y="4216"/>
                </a:moveTo>
                <a:lnTo>
                  <a:pt x="6703" y="4216"/>
                </a:lnTo>
                <a:lnTo>
                  <a:pt x="6673" y="4216"/>
                </a:lnTo>
                <a:lnTo>
                  <a:pt x="6661" y="4198"/>
                </a:lnTo>
                <a:lnTo>
                  <a:pt x="6673" y="4204"/>
                </a:lnTo>
                <a:lnTo>
                  <a:pt x="6703" y="4216"/>
                </a:lnTo>
                <a:close/>
                <a:moveTo>
                  <a:pt x="6643" y="4174"/>
                </a:moveTo>
                <a:lnTo>
                  <a:pt x="6643" y="4174"/>
                </a:lnTo>
                <a:lnTo>
                  <a:pt x="6643" y="4174"/>
                </a:lnTo>
                <a:lnTo>
                  <a:pt x="6643" y="4174"/>
                </a:lnTo>
                <a:close/>
                <a:moveTo>
                  <a:pt x="6631" y="4180"/>
                </a:moveTo>
                <a:lnTo>
                  <a:pt x="6613" y="4186"/>
                </a:lnTo>
                <a:lnTo>
                  <a:pt x="6577" y="4162"/>
                </a:lnTo>
                <a:lnTo>
                  <a:pt x="6607" y="4168"/>
                </a:lnTo>
                <a:lnTo>
                  <a:pt x="6631" y="4180"/>
                </a:lnTo>
                <a:close/>
                <a:moveTo>
                  <a:pt x="6559" y="4150"/>
                </a:moveTo>
                <a:lnTo>
                  <a:pt x="6571" y="4144"/>
                </a:lnTo>
                <a:lnTo>
                  <a:pt x="6583" y="4150"/>
                </a:lnTo>
                <a:lnTo>
                  <a:pt x="6559" y="4150"/>
                </a:lnTo>
                <a:close/>
                <a:moveTo>
                  <a:pt x="6547" y="4144"/>
                </a:moveTo>
                <a:lnTo>
                  <a:pt x="6541" y="4138"/>
                </a:lnTo>
                <a:lnTo>
                  <a:pt x="6553" y="4144"/>
                </a:lnTo>
                <a:lnTo>
                  <a:pt x="6547" y="4144"/>
                </a:lnTo>
                <a:close/>
                <a:moveTo>
                  <a:pt x="6529" y="4144"/>
                </a:moveTo>
                <a:lnTo>
                  <a:pt x="6535" y="4144"/>
                </a:lnTo>
                <a:lnTo>
                  <a:pt x="6517" y="4138"/>
                </a:lnTo>
                <a:lnTo>
                  <a:pt x="6499" y="4126"/>
                </a:lnTo>
                <a:lnTo>
                  <a:pt x="6511" y="4126"/>
                </a:lnTo>
                <a:lnTo>
                  <a:pt x="6529" y="4144"/>
                </a:lnTo>
                <a:close/>
                <a:moveTo>
                  <a:pt x="6445" y="4114"/>
                </a:moveTo>
                <a:lnTo>
                  <a:pt x="6439" y="4108"/>
                </a:lnTo>
                <a:lnTo>
                  <a:pt x="6445" y="4114"/>
                </a:lnTo>
                <a:lnTo>
                  <a:pt x="6445" y="4114"/>
                </a:lnTo>
                <a:close/>
                <a:moveTo>
                  <a:pt x="6433" y="4114"/>
                </a:moveTo>
                <a:lnTo>
                  <a:pt x="6415" y="4120"/>
                </a:lnTo>
                <a:lnTo>
                  <a:pt x="6367" y="4108"/>
                </a:lnTo>
                <a:lnTo>
                  <a:pt x="6361" y="4085"/>
                </a:lnTo>
                <a:lnTo>
                  <a:pt x="6427" y="4108"/>
                </a:lnTo>
                <a:lnTo>
                  <a:pt x="6433" y="4114"/>
                </a:lnTo>
                <a:close/>
                <a:moveTo>
                  <a:pt x="6361" y="4108"/>
                </a:moveTo>
                <a:lnTo>
                  <a:pt x="6283" y="4096"/>
                </a:lnTo>
                <a:lnTo>
                  <a:pt x="6277" y="4067"/>
                </a:lnTo>
                <a:lnTo>
                  <a:pt x="6349" y="4085"/>
                </a:lnTo>
                <a:lnTo>
                  <a:pt x="6361" y="4108"/>
                </a:lnTo>
                <a:close/>
                <a:moveTo>
                  <a:pt x="6277" y="4090"/>
                </a:moveTo>
                <a:lnTo>
                  <a:pt x="6199" y="4079"/>
                </a:lnTo>
                <a:lnTo>
                  <a:pt x="6193" y="4043"/>
                </a:lnTo>
                <a:lnTo>
                  <a:pt x="6265" y="4061"/>
                </a:lnTo>
                <a:lnTo>
                  <a:pt x="6277" y="4090"/>
                </a:lnTo>
                <a:close/>
                <a:moveTo>
                  <a:pt x="6187" y="4031"/>
                </a:moveTo>
                <a:lnTo>
                  <a:pt x="6181" y="4001"/>
                </a:lnTo>
                <a:lnTo>
                  <a:pt x="6253" y="4025"/>
                </a:lnTo>
                <a:lnTo>
                  <a:pt x="6259" y="4049"/>
                </a:lnTo>
                <a:lnTo>
                  <a:pt x="6187" y="4031"/>
                </a:lnTo>
                <a:close/>
                <a:moveTo>
                  <a:pt x="6181" y="3989"/>
                </a:moveTo>
                <a:lnTo>
                  <a:pt x="6169" y="3959"/>
                </a:lnTo>
                <a:lnTo>
                  <a:pt x="6241" y="3989"/>
                </a:lnTo>
                <a:lnTo>
                  <a:pt x="6247" y="4013"/>
                </a:lnTo>
                <a:lnTo>
                  <a:pt x="6181" y="3989"/>
                </a:lnTo>
                <a:close/>
                <a:moveTo>
                  <a:pt x="6169" y="3983"/>
                </a:moveTo>
                <a:lnTo>
                  <a:pt x="6097" y="3959"/>
                </a:lnTo>
                <a:lnTo>
                  <a:pt x="6091" y="3923"/>
                </a:lnTo>
                <a:lnTo>
                  <a:pt x="6157" y="3953"/>
                </a:lnTo>
                <a:lnTo>
                  <a:pt x="6169" y="3983"/>
                </a:lnTo>
                <a:close/>
                <a:moveTo>
                  <a:pt x="6091" y="3959"/>
                </a:moveTo>
                <a:lnTo>
                  <a:pt x="6019" y="3935"/>
                </a:lnTo>
                <a:lnTo>
                  <a:pt x="6013" y="3887"/>
                </a:lnTo>
                <a:lnTo>
                  <a:pt x="6085" y="3917"/>
                </a:lnTo>
                <a:lnTo>
                  <a:pt x="6091" y="3959"/>
                </a:lnTo>
                <a:close/>
                <a:moveTo>
                  <a:pt x="6013" y="3929"/>
                </a:moveTo>
                <a:lnTo>
                  <a:pt x="5941" y="3905"/>
                </a:lnTo>
                <a:lnTo>
                  <a:pt x="5941" y="3857"/>
                </a:lnTo>
                <a:lnTo>
                  <a:pt x="6007" y="3887"/>
                </a:lnTo>
                <a:lnTo>
                  <a:pt x="6013" y="3929"/>
                </a:lnTo>
                <a:close/>
                <a:moveTo>
                  <a:pt x="5941" y="3845"/>
                </a:moveTo>
                <a:lnTo>
                  <a:pt x="5941" y="3809"/>
                </a:lnTo>
                <a:lnTo>
                  <a:pt x="6001" y="3839"/>
                </a:lnTo>
                <a:lnTo>
                  <a:pt x="6007" y="3875"/>
                </a:lnTo>
                <a:lnTo>
                  <a:pt x="5941" y="3845"/>
                </a:lnTo>
                <a:close/>
                <a:moveTo>
                  <a:pt x="5929" y="3845"/>
                </a:moveTo>
                <a:lnTo>
                  <a:pt x="5911" y="3833"/>
                </a:lnTo>
                <a:lnTo>
                  <a:pt x="5905" y="3791"/>
                </a:lnTo>
                <a:lnTo>
                  <a:pt x="5929" y="3803"/>
                </a:lnTo>
                <a:lnTo>
                  <a:pt x="5929" y="3845"/>
                </a:lnTo>
                <a:close/>
                <a:moveTo>
                  <a:pt x="5905" y="3827"/>
                </a:moveTo>
                <a:lnTo>
                  <a:pt x="5833" y="3797"/>
                </a:lnTo>
                <a:lnTo>
                  <a:pt x="5827" y="3749"/>
                </a:lnTo>
                <a:lnTo>
                  <a:pt x="5893" y="3785"/>
                </a:lnTo>
                <a:lnTo>
                  <a:pt x="5905" y="3827"/>
                </a:lnTo>
                <a:close/>
                <a:moveTo>
                  <a:pt x="5827" y="3737"/>
                </a:moveTo>
                <a:lnTo>
                  <a:pt x="5821" y="3695"/>
                </a:lnTo>
                <a:lnTo>
                  <a:pt x="5887" y="3731"/>
                </a:lnTo>
                <a:lnTo>
                  <a:pt x="5893" y="3773"/>
                </a:lnTo>
                <a:lnTo>
                  <a:pt x="5827" y="3737"/>
                </a:lnTo>
                <a:close/>
                <a:moveTo>
                  <a:pt x="5821" y="3683"/>
                </a:moveTo>
                <a:lnTo>
                  <a:pt x="5815" y="3629"/>
                </a:lnTo>
                <a:lnTo>
                  <a:pt x="5875" y="3671"/>
                </a:lnTo>
                <a:lnTo>
                  <a:pt x="5881" y="3719"/>
                </a:lnTo>
                <a:lnTo>
                  <a:pt x="5821" y="3683"/>
                </a:lnTo>
                <a:close/>
                <a:moveTo>
                  <a:pt x="5815" y="3677"/>
                </a:moveTo>
                <a:lnTo>
                  <a:pt x="5755" y="3641"/>
                </a:lnTo>
                <a:lnTo>
                  <a:pt x="5755" y="3581"/>
                </a:lnTo>
                <a:lnTo>
                  <a:pt x="5809" y="3623"/>
                </a:lnTo>
                <a:lnTo>
                  <a:pt x="5815" y="3677"/>
                </a:lnTo>
                <a:close/>
                <a:moveTo>
                  <a:pt x="5755" y="3569"/>
                </a:moveTo>
                <a:lnTo>
                  <a:pt x="5749" y="3395"/>
                </a:lnTo>
                <a:lnTo>
                  <a:pt x="5785" y="3413"/>
                </a:lnTo>
                <a:lnTo>
                  <a:pt x="5803" y="3611"/>
                </a:lnTo>
                <a:lnTo>
                  <a:pt x="5755" y="3569"/>
                </a:lnTo>
                <a:close/>
                <a:moveTo>
                  <a:pt x="5743" y="3563"/>
                </a:moveTo>
                <a:lnTo>
                  <a:pt x="5695" y="3527"/>
                </a:lnTo>
                <a:lnTo>
                  <a:pt x="5701" y="3371"/>
                </a:lnTo>
                <a:lnTo>
                  <a:pt x="5737" y="3389"/>
                </a:lnTo>
                <a:lnTo>
                  <a:pt x="5743" y="3563"/>
                </a:lnTo>
                <a:close/>
                <a:moveTo>
                  <a:pt x="5701" y="3359"/>
                </a:moveTo>
                <a:lnTo>
                  <a:pt x="5701" y="3293"/>
                </a:lnTo>
                <a:lnTo>
                  <a:pt x="5737" y="3317"/>
                </a:lnTo>
                <a:lnTo>
                  <a:pt x="5737" y="3383"/>
                </a:lnTo>
                <a:lnTo>
                  <a:pt x="5701" y="3359"/>
                </a:lnTo>
                <a:close/>
                <a:moveTo>
                  <a:pt x="5689" y="3353"/>
                </a:moveTo>
                <a:lnTo>
                  <a:pt x="5648" y="3329"/>
                </a:lnTo>
                <a:lnTo>
                  <a:pt x="5654" y="3263"/>
                </a:lnTo>
                <a:lnTo>
                  <a:pt x="5695" y="3287"/>
                </a:lnTo>
                <a:lnTo>
                  <a:pt x="5689" y="3353"/>
                </a:lnTo>
                <a:close/>
                <a:moveTo>
                  <a:pt x="5636" y="3329"/>
                </a:moveTo>
                <a:lnTo>
                  <a:pt x="5594" y="3305"/>
                </a:lnTo>
                <a:lnTo>
                  <a:pt x="5606" y="3233"/>
                </a:lnTo>
                <a:lnTo>
                  <a:pt x="5648" y="3257"/>
                </a:lnTo>
                <a:lnTo>
                  <a:pt x="5636" y="3329"/>
                </a:lnTo>
                <a:close/>
                <a:moveTo>
                  <a:pt x="5612" y="3227"/>
                </a:moveTo>
                <a:lnTo>
                  <a:pt x="5624" y="3167"/>
                </a:lnTo>
                <a:lnTo>
                  <a:pt x="5654" y="3191"/>
                </a:lnTo>
                <a:lnTo>
                  <a:pt x="5648" y="3251"/>
                </a:lnTo>
                <a:lnTo>
                  <a:pt x="5612" y="3227"/>
                </a:lnTo>
                <a:close/>
                <a:moveTo>
                  <a:pt x="5624" y="3155"/>
                </a:moveTo>
                <a:lnTo>
                  <a:pt x="5636" y="3089"/>
                </a:lnTo>
                <a:lnTo>
                  <a:pt x="5665" y="3113"/>
                </a:lnTo>
                <a:lnTo>
                  <a:pt x="5654" y="3179"/>
                </a:lnTo>
                <a:lnTo>
                  <a:pt x="5624" y="3155"/>
                </a:lnTo>
                <a:close/>
                <a:moveTo>
                  <a:pt x="5636" y="3083"/>
                </a:moveTo>
                <a:lnTo>
                  <a:pt x="5648" y="3017"/>
                </a:lnTo>
                <a:lnTo>
                  <a:pt x="5671" y="3041"/>
                </a:lnTo>
                <a:lnTo>
                  <a:pt x="5665" y="3101"/>
                </a:lnTo>
                <a:lnTo>
                  <a:pt x="5636" y="3083"/>
                </a:lnTo>
                <a:close/>
                <a:moveTo>
                  <a:pt x="5654" y="3005"/>
                </a:moveTo>
                <a:lnTo>
                  <a:pt x="5665" y="2945"/>
                </a:lnTo>
                <a:lnTo>
                  <a:pt x="5677" y="2969"/>
                </a:lnTo>
                <a:lnTo>
                  <a:pt x="5671" y="3029"/>
                </a:lnTo>
                <a:lnTo>
                  <a:pt x="5654" y="3005"/>
                </a:lnTo>
                <a:close/>
                <a:moveTo>
                  <a:pt x="5642" y="2999"/>
                </a:moveTo>
                <a:lnTo>
                  <a:pt x="5612" y="2969"/>
                </a:lnTo>
                <a:lnTo>
                  <a:pt x="5630" y="2909"/>
                </a:lnTo>
                <a:lnTo>
                  <a:pt x="5654" y="2939"/>
                </a:lnTo>
                <a:lnTo>
                  <a:pt x="5642" y="2999"/>
                </a:lnTo>
                <a:close/>
                <a:moveTo>
                  <a:pt x="5606" y="2963"/>
                </a:moveTo>
                <a:lnTo>
                  <a:pt x="5576" y="2927"/>
                </a:lnTo>
                <a:lnTo>
                  <a:pt x="5594" y="2867"/>
                </a:lnTo>
                <a:lnTo>
                  <a:pt x="5624" y="2903"/>
                </a:lnTo>
                <a:lnTo>
                  <a:pt x="5606" y="2963"/>
                </a:lnTo>
                <a:close/>
                <a:moveTo>
                  <a:pt x="5600" y="2861"/>
                </a:moveTo>
                <a:lnTo>
                  <a:pt x="5624" y="2795"/>
                </a:lnTo>
                <a:lnTo>
                  <a:pt x="5642" y="2831"/>
                </a:lnTo>
                <a:lnTo>
                  <a:pt x="5624" y="2891"/>
                </a:lnTo>
                <a:lnTo>
                  <a:pt x="5600" y="2861"/>
                </a:lnTo>
                <a:close/>
                <a:moveTo>
                  <a:pt x="5624" y="2789"/>
                </a:moveTo>
                <a:lnTo>
                  <a:pt x="5648" y="2723"/>
                </a:lnTo>
                <a:lnTo>
                  <a:pt x="5665" y="2753"/>
                </a:lnTo>
                <a:lnTo>
                  <a:pt x="5648" y="2819"/>
                </a:lnTo>
                <a:lnTo>
                  <a:pt x="5624" y="2789"/>
                </a:lnTo>
                <a:close/>
                <a:moveTo>
                  <a:pt x="5648" y="2711"/>
                </a:moveTo>
                <a:lnTo>
                  <a:pt x="5671" y="2657"/>
                </a:lnTo>
                <a:lnTo>
                  <a:pt x="5683" y="2687"/>
                </a:lnTo>
                <a:lnTo>
                  <a:pt x="5665" y="2741"/>
                </a:lnTo>
                <a:lnTo>
                  <a:pt x="5648" y="2711"/>
                </a:lnTo>
                <a:close/>
                <a:moveTo>
                  <a:pt x="5642" y="2705"/>
                </a:moveTo>
                <a:lnTo>
                  <a:pt x="5630" y="2675"/>
                </a:lnTo>
                <a:lnTo>
                  <a:pt x="5648" y="2621"/>
                </a:lnTo>
                <a:lnTo>
                  <a:pt x="5665" y="2651"/>
                </a:lnTo>
                <a:lnTo>
                  <a:pt x="5642" y="2705"/>
                </a:lnTo>
                <a:close/>
                <a:moveTo>
                  <a:pt x="5654" y="2615"/>
                </a:moveTo>
                <a:lnTo>
                  <a:pt x="5671" y="2573"/>
                </a:lnTo>
                <a:lnTo>
                  <a:pt x="5677" y="2609"/>
                </a:lnTo>
                <a:lnTo>
                  <a:pt x="5665" y="2639"/>
                </a:lnTo>
                <a:lnTo>
                  <a:pt x="5654" y="2615"/>
                </a:lnTo>
                <a:close/>
                <a:moveTo>
                  <a:pt x="5677" y="2561"/>
                </a:moveTo>
                <a:lnTo>
                  <a:pt x="5683" y="2549"/>
                </a:lnTo>
                <a:lnTo>
                  <a:pt x="5689" y="2573"/>
                </a:lnTo>
                <a:lnTo>
                  <a:pt x="5683" y="2591"/>
                </a:lnTo>
                <a:lnTo>
                  <a:pt x="5677" y="2561"/>
                </a:lnTo>
                <a:close/>
                <a:moveTo>
                  <a:pt x="5677" y="2543"/>
                </a:moveTo>
                <a:lnTo>
                  <a:pt x="5671" y="2531"/>
                </a:lnTo>
                <a:lnTo>
                  <a:pt x="5677" y="2543"/>
                </a:lnTo>
                <a:lnTo>
                  <a:pt x="5677" y="2543"/>
                </a:lnTo>
                <a:close/>
                <a:moveTo>
                  <a:pt x="5683" y="2483"/>
                </a:moveTo>
                <a:lnTo>
                  <a:pt x="5683" y="2489"/>
                </a:lnTo>
                <a:lnTo>
                  <a:pt x="5677" y="2495"/>
                </a:lnTo>
                <a:lnTo>
                  <a:pt x="5683" y="2483"/>
                </a:lnTo>
                <a:close/>
                <a:moveTo>
                  <a:pt x="5689" y="2459"/>
                </a:moveTo>
                <a:lnTo>
                  <a:pt x="5689" y="2447"/>
                </a:lnTo>
                <a:lnTo>
                  <a:pt x="5701" y="2435"/>
                </a:lnTo>
                <a:lnTo>
                  <a:pt x="5701" y="2435"/>
                </a:lnTo>
                <a:lnTo>
                  <a:pt x="5689" y="2459"/>
                </a:lnTo>
                <a:close/>
                <a:moveTo>
                  <a:pt x="5701" y="2417"/>
                </a:moveTo>
                <a:lnTo>
                  <a:pt x="5695" y="2399"/>
                </a:lnTo>
                <a:lnTo>
                  <a:pt x="5707" y="2387"/>
                </a:lnTo>
                <a:lnTo>
                  <a:pt x="5707" y="2417"/>
                </a:lnTo>
                <a:lnTo>
                  <a:pt x="5701" y="2417"/>
                </a:lnTo>
                <a:close/>
                <a:moveTo>
                  <a:pt x="5695" y="2387"/>
                </a:moveTo>
                <a:lnTo>
                  <a:pt x="5683" y="2369"/>
                </a:lnTo>
                <a:lnTo>
                  <a:pt x="5701" y="2357"/>
                </a:lnTo>
                <a:lnTo>
                  <a:pt x="5707" y="2369"/>
                </a:lnTo>
                <a:lnTo>
                  <a:pt x="5695" y="2387"/>
                </a:lnTo>
                <a:close/>
                <a:moveTo>
                  <a:pt x="5713" y="2351"/>
                </a:moveTo>
                <a:lnTo>
                  <a:pt x="5725" y="2339"/>
                </a:lnTo>
                <a:lnTo>
                  <a:pt x="5713" y="2357"/>
                </a:lnTo>
                <a:lnTo>
                  <a:pt x="5713" y="2351"/>
                </a:lnTo>
                <a:close/>
                <a:moveTo>
                  <a:pt x="5713" y="2339"/>
                </a:moveTo>
                <a:lnTo>
                  <a:pt x="5713" y="2309"/>
                </a:lnTo>
                <a:lnTo>
                  <a:pt x="5719" y="2303"/>
                </a:lnTo>
                <a:lnTo>
                  <a:pt x="5725" y="2327"/>
                </a:lnTo>
                <a:lnTo>
                  <a:pt x="5713" y="2339"/>
                </a:lnTo>
                <a:close/>
                <a:moveTo>
                  <a:pt x="5713" y="2297"/>
                </a:moveTo>
                <a:lnTo>
                  <a:pt x="5713" y="2291"/>
                </a:lnTo>
                <a:lnTo>
                  <a:pt x="5713" y="2291"/>
                </a:lnTo>
                <a:lnTo>
                  <a:pt x="5713" y="2291"/>
                </a:lnTo>
                <a:lnTo>
                  <a:pt x="5713" y="2297"/>
                </a:lnTo>
                <a:close/>
                <a:moveTo>
                  <a:pt x="5743" y="2219"/>
                </a:moveTo>
                <a:lnTo>
                  <a:pt x="5761" y="2201"/>
                </a:lnTo>
                <a:lnTo>
                  <a:pt x="5761" y="2225"/>
                </a:lnTo>
                <a:lnTo>
                  <a:pt x="5761" y="2225"/>
                </a:lnTo>
                <a:lnTo>
                  <a:pt x="5743" y="2249"/>
                </a:lnTo>
                <a:lnTo>
                  <a:pt x="5743" y="2219"/>
                </a:lnTo>
                <a:close/>
                <a:moveTo>
                  <a:pt x="5767" y="2195"/>
                </a:moveTo>
                <a:lnTo>
                  <a:pt x="5767" y="2195"/>
                </a:lnTo>
                <a:lnTo>
                  <a:pt x="5767" y="2195"/>
                </a:lnTo>
                <a:lnTo>
                  <a:pt x="5767" y="2195"/>
                </a:lnTo>
                <a:close/>
                <a:moveTo>
                  <a:pt x="5803" y="2147"/>
                </a:moveTo>
                <a:lnTo>
                  <a:pt x="5803" y="2159"/>
                </a:lnTo>
                <a:lnTo>
                  <a:pt x="5785" y="2171"/>
                </a:lnTo>
                <a:lnTo>
                  <a:pt x="5803" y="2147"/>
                </a:lnTo>
                <a:close/>
                <a:moveTo>
                  <a:pt x="5827" y="2081"/>
                </a:moveTo>
                <a:lnTo>
                  <a:pt x="5845" y="2063"/>
                </a:lnTo>
                <a:lnTo>
                  <a:pt x="5839" y="2093"/>
                </a:lnTo>
                <a:lnTo>
                  <a:pt x="5821" y="2099"/>
                </a:lnTo>
                <a:lnTo>
                  <a:pt x="5827" y="2081"/>
                </a:lnTo>
                <a:close/>
                <a:moveTo>
                  <a:pt x="5827" y="2069"/>
                </a:moveTo>
                <a:lnTo>
                  <a:pt x="5833" y="2045"/>
                </a:lnTo>
                <a:lnTo>
                  <a:pt x="5851" y="2039"/>
                </a:lnTo>
                <a:lnTo>
                  <a:pt x="5851" y="2045"/>
                </a:lnTo>
                <a:lnTo>
                  <a:pt x="5827" y="2069"/>
                </a:lnTo>
                <a:close/>
                <a:moveTo>
                  <a:pt x="5917" y="1955"/>
                </a:moveTo>
                <a:lnTo>
                  <a:pt x="5941" y="1937"/>
                </a:lnTo>
                <a:lnTo>
                  <a:pt x="5935" y="1949"/>
                </a:lnTo>
                <a:lnTo>
                  <a:pt x="5917" y="1955"/>
                </a:lnTo>
                <a:close/>
                <a:moveTo>
                  <a:pt x="5917" y="1943"/>
                </a:moveTo>
                <a:lnTo>
                  <a:pt x="5935" y="1901"/>
                </a:lnTo>
                <a:lnTo>
                  <a:pt x="5959" y="1895"/>
                </a:lnTo>
                <a:lnTo>
                  <a:pt x="5947" y="1919"/>
                </a:lnTo>
                <a:lnTo>
                  <a:pt x="5917" y="1943"/>
                </a:lnTo>
                <a:close/>
                <a:moveTo>
                  <a:pt x="5965" y="1895"/>
                </a:moveTo>
                <a:lnTo>
                  <a:pt x="5977" y="1889"/>
                </a:lnTo>
                <a:lnTo>
                  <a:pt x="5965" y="1907"/>
                </a:lnTo>
                <a:lnTo>
                  <a:pt x="5965" y="1895"/>
                </a:lnTo>
                <a:close/>
                <a:moveTo>
                  <a:pt x="5971" y="1883"/>
                </a:moveTo>
                <a:lnTo>
                  <a:pt x="5995" y="1829"/>
                </a:lnTo>
                <a:lnTo>
                  <a:pt x="6019" y="1823"/>
                </a:lnTo>
                <a:lnTo>
                  <a:pt x="5995" y="1877"/>
                </a:lnTo>
                <a:lnTo>
                  <a:pt x="5971" y="1883"/>
                </a:lnTo>
                <a:close/>
                <a:moveTo>
                  <a:pt x="6001" y="1817"/>
                </a:moveTo>
                <a:lnTo>
                  <a:pt x="6019" y="1769"/>
                </a:lnTo>
                <a:lnTo>
                  <a:pt x="6055" y="1763"/>
                </a:lnTo>
                <a:lnTo>
                  <a:pt x="6025" y="1817"/>
                </a:lnTo>
                <a:lnTo>
                  <a:pt x="6001" y="1817"/>
                </a:lnTo>
                <a:close/>
                <a:moveTo>
                  <a:pt x="6025" y="1757"/>
                </a:moveTo>
                <a:lnTo>
                  <a:pt x="6049" y="1697"/>
                </a:lnTo>
                <a:lnTo>
                  <a:pt x="6085" y="1697"/>
                </a:lnTo>
                <a:lnTo>
                  <a:pt x="6055" y="1757"/>
                </a:lnTo>
                <a:lnTo>
                  <a:pt x="6025" y="1757"/>
                </a:lnTo>
                <a:close/>
                <a:moveTo>
                  <a:pt x="6097" y="1697"/>
                </a:moveTo>
                <a:lnTo>
                  <a:pt x="6127" y="1697"/>
                </a:lnTo>
                <a:lnTo>
                  <a:pt x="6091" y="1751"/>
                </a:lnTo>
                <a:lnTo>
                  <a:pt x="6067" y="1757"/>
                </a:lnTo>
                <a:lnTo>
                  <a:pt x="6097" y="1697"/>
                </a:lnTo>
                <a:close/>
                <a:moveTo>
                  <a:pt x="6133" y="1697"/>
                </a:moveTo>
                <a:lnTo>
                  <a:pt x="6151" y="1697"/>
                </a:lnTo>
                <a:lnTo>
                  <a:pt x="6109" y="1751"/>
                </a:lnTo>
                <a:lnTo>
                  <a:pt x="6103" y="1751"/>
                </a:lnTo>
                <a:lnTo>
                  <a:pt x="6133" y="1697"/>
                </a:lnTo>
                <a:close/>
                <a:moveTo>
                  <a:pt x="6139" y="1691"/>
                </a:moveTo>
                <a:lnTo>
                  <a:pt x="6169" y="1643"/>
                </a:lnTo>
                <a:lnTo>
                  <a:pt x="6193" y="1643"/>
                </a:lnTo>
                <a:lnTo>
                  <a:pt x="6157" y="1691"/>
                </a:lnTo>
                <a:lnTo>
                  <a:pt x="6139" y="1691"/>
                </a:lnTo>
                <a:close/>
                <a:moveTo>
                  <a:pt x="6175" y="1631"/>
                </a:moveTo>
                <a:lnTo>
                  <a:pt x="6187" y="1619"/>
                </a:lnTo>
                <a:lnTo>
                  <a:pt x="6205" y="1619"/>
                </a:lnTo>
                <a:lnTo>
                  <a:pt x="6199" y="1631"/>
                </a:lnTo>
                <a:lnTo>
                  <a:pt x="6175" y="1631"/>
                </a:lnTo>
                <a:close/>
                <a:moveTo>
                  <a:pt x="6217" y="1619"/>
                </a:moveTo>
                <a:lnTo>
                  <a:pt x="6241" y="1625"/>
                </a:lnTo>
                <a:lnTo>
                  <a:pt x="6229" y="1637"/>
                </a:lnTo>
                <a:lnTo>
                  <a:pt x="6205" y="1637"/>
                </a:lnTo>
                <a:lnTo>
                  <a:pt x="6217" y="1619"/>
                </a:lnTo>
                <a:close/>
                <a:moveTo>
                  <a:pt x="6223" y="1613"/>
                </a:moveTo>
                <a:lnTo>
                  <a:pt x="6247" y="1584"/>
                </a:lnTo>
                <a:lnTo>
                  <a:pt x="6277" y="1584"/>
                </a:lnTo>
                <a:lnTo>
                  <a:pt x="6253" y="1613"/>
                </a:lnTo>
                <a:lnTo>
                  <a:pt x="6223" y="1613"/>
                </a:lnTo>
                <a:close/>
                <a:moveTo>
                  <a:pt x="6253" y="1572"/>
                </a:moveTo>
                <a:lnTo>
                  <a:pt x="6259" y="1560"/>
                </a:lnTo>
                <a:lnTo>
                  <a:pt x="6289" y="1566"/>
                </a:lnTo>
                <a:lnTo>
                  <a:pt x="6283" y="1578"/>
                </a:lnTo>
                <a:lnTo>
                  <a:pt x="6253" y="1572"/>
                </a:lnTo>
                <a:close/>
                <a:moveTo>
                  <a:pt x="6265" y="1554"/>
                </a:moveTo>
                <a:lnTo>
                  <a:pt x="6289" y="1524"/>
                </a:lnTo>
                <a:lnTo>
                  <a:pt x="6319" y="1536"/>
                </a:lnTo>
                <a:lnTo>
                  <a:pt x="6301" y="1560"/>
                </a:lnTo>
                <a:lnTo>
                  <a:pt x="6265" y="1554"/>
                </a:lnTo>
                <a:close/>
                <a:moveTo>
                  <a:pt x="6331" y="1536"/>
                </a:moveTo>
                <a:lnTo>
                  <a:pt x="6355" y="1542"/>
                </a:lnTo>
                <a:lnTo>
                  <a:pt x="6331" y="1566"/>
                </a:lnTo>
                <a:lnTo>
                  <a:pt x="6307" y="1560"/>
                </a:lnTo>
                <a:lnTo>
                  <a:pt x="6331" y="1536"/>
                </a:lnTo>
                <a:close/>
                <a:moveTo>
                  <a:pt x="6361" y="1542"/>
                </a:moveTo>
                <a:lnTo>
                  <a:pt x="6379" y="1548"/>
                </a:lnTo>
                <a:lnTo>
                  <a:pt x="6355" y="1566"/>
                </a:lnTo>
                <a:lnTo>
                  <a:pt x="6343" y="1566"/>
                </a:lnTo>
                <a:lnTo>
                  <a:pt x="6361" y="1542"/>
                </a:lnTo>
                <a:close/>
                <a:moveTo>
                  <a:pt x="6373" y="1536"/>
                </a:moveTo>
                <a:lnTo>
                  <a:pt x="6391" y="1512"/>
                </a:lnTo>
                <a:lnTo>
                  <a:pt x="6409" y="1518"/>
                </a:lnTo>
                <a:lnTo>
                  <a:pt x="6385" y="1536"/>
                </a:lnTo>
                <a:lnTo>
                  <a:pt x="6373" y="1536"/>
                </a:lnTo>
                <a:close/>
                <a:moveTo>
                  <a:pt x="6421" y="1518"/>
                </a:moveTo>
                <a:lnTo>
                  <a:pt x="6547" y="1548"/>
                </a:lnTo>
                <a:lnTo>
                  <a:pt x="6529" y="1572"/>
                </a:lnTo>
                <a:lnTo>
                  <a:pt x="6397" y="1542"/>
                </a:lnTo>
                <a:lnTo>
                  <a:pt x="6421" y="1518"/>
                </a:lnTo>
                <a:close/>
                <a:moveTo>
                  <a:pt x="6415" y="1512"/>
                </a:moveTo>
                <a:lnTo>
                  <a:pt x="6397" y="1506"/>
                </a:lnTo>
                <a:lnTo>
                  <a:pt x="6445" y="1458"/>
                </a:lnTo>
                <a:lnTo>
                  <a:pt x="6469" y="1464"/>
                </a:lnTo>
                <a:lnTo>
                  <a:pt x="6415" y="1512"/>
                </a:lnTo>
                <a:close/>
                <a:moveTo>
                  <a:pt x="6451" y="1452"/>
                </a:moveTo>
                <a:lnTo>
                  <a:pt x="6505" y="1398"/>
                </a:lnTo>
                <a:lnTo>
                  <a:pt x="6529" y="1410"/>
                </a:lnTo>
                <a:lnTo>
                  <a:pt x="6475" y="1458"/>
                </a:lnTo>
                <a:lnTo>
                  <a:pt x="6451" y="1452"/>
                </a:lnTo>
                <a:close/>
                <a:moveTo>
                  <a:pt x="6445" y="1452"/>
                </a:moveTo>
                <a:lnTo>
                  <a:pt x="6415" y="1440"/>
                </a:lnTo>
                <a:lnTo>
                  <a:pt x="6457" y="1386"/>
                </a:lnTo>
                <a:lnTo>
                  <a:pt x="6493" y="1398"/>
                </a:lnTo>
                <a:lnTo>
                  <a:pt x="6445" y="1452"/>
                </a:lnTo>
                <a:close/>
                <a:moveTo>
                  <a:pt x="6469" y="1374"/>
                </a:moveTo>
                <a:lnTo>
                  <a:pt x="6511" y="1320"/>
                </a:lnTo>
                <a:lnTo>
                  <a:pt x="6553" y="1338"/>
                </a:lnTo>
                <a:lnTo>
                  <a:pt x="6505" y="1392"/>
                </a:lnTo>
                <a:lnTo>
                  <a:pt x="6469" y="1374"/>
                </a:lnTo>
                <a:close/>
                <a:moveTo>
                  <a:pt x="6457" y="1374"/>
                </a:moveTo>
                <a:lnTo>
                  <a:pt x="6415" y="1356"/>
                </a:lnTo>
                <a:lnTo>
                  <a:pt x="6457" y="1296"/>
                </a:lnTo>
                <a:lnTo>
                  <a:pt x="6505" y="1314"/>
                </a:lnTo>
                <a:lnTo>
                  <a:pt x="6457" y="1374"/>
                </a:lnTo>
                <a:close/>
                <a:moveTo>
                  <a:pt x="6463" y="1284"/>
                </a:moveTo>
                <a:lnTo>
                  <a:pt x="6511" y="1218"/>
                </a:lnTo>
                <a:lnTo>
                  <a:pt x="6565" y="1248"/>
                </a:lnTo>
                <a:lnTo>
                  <a:pt x="6511" y="1308"/>
                </a:lnTo>
                <a:lnTo>
                  <a:pt x="6463" y="1284"/>
                </a:lnTo>
                <a:close/>
                <a:moveTo>
                  <a:pt x="6457" y="1284"/>
                </a:moveTo>
                <a:lnTo>
                  <a:pt x="6415" y="1266"/>
                </a:lnTo>
                <a:lnTo>
                  <a:pt x="6493" y="1206"/>
                </a:lnTo>
                <a:lnTo>
                  <a:pt x="6505" y="1212"/>
                </a:lnTo>
                <a:lnTo>
                  <a:pt x="6457" y="1284"/>
                </a:lnTo>
                <a:close/>
                <a:moveTo>
                  <a:pt x="6499" y="1200"/>
                </a:moveTo>
                <a:lnTo>
                  <a:pt x="6541" y="1164"/>
                </a:lnTo>
                <a:lnTo>
                  <a:pt x="6511" y="1206"/>
                </a:lnTo>
                <a:lnTo>
                  <a:pt x="6499" y="1200"/>
                </a:lnTo>
                <a:close/>
                <a:moveTo>
                  <a:pt x="6517" y="1098"/>
                </a:moveTo>
                <a:lnTo>
                  <a:pt x="6589" y="1032"/>
                </a:lnTo>
                <a:lnTo>
                  <a:pt x="6625" y="1056"/>
                </a:lnTo>
                <a:lnTo>
                  <a:pt x="6565" y="1134"/>
                </a:lnTo>
                <a:lnTo>
                  <a:pt x="6517" y="1098"/>
                </a:lnTo>
                <a:close/>
                <a:moveTo>
                  <a:pt x="6595" y="1026"/>
                </a:moveTo>
                <a:lnTo>
                  <a:pt x="6667" y="960"/>
                </a:lnTo>
                <a:lnTo>
                  <a:pt x="6685" y="972"/>
                </a:lnTo>
                <a:lnTo>
                  <a:pt x="6631" y="1050"/>
                </a:lnTo>
                <a:lnTo>
                  <a:pt x="6595" y="1026"/>
                </a:lnTo>
                <a:close/>
                <a:moveTo>
                  <a:pt x="6673" y="954"/>
                </a:moveTo>
                <a:lnTo>
                  <a:pt x="6751" y="882"/>
                </a:lnTo>
                <a:lnTo>
                  <a:pt x="6691" y="966"/>
                </a:lnTo>
                <a:lnTo>
                  <a:pt x="6673" y="954"/>
                </a:lnTo>
                <a:close/>
                <a:moveTo>
                  <a:pt x="6667" y="948"/>
                </a:moveTo>
                <a:lnTo>
                  <a:pt x="6625" y="912"/>
                </a:lnTo>
                <a:lnTo>
                  <a:pt x="6691" y="810"/>
                </a:lnTo>
                <a:lnTo>
                  <a:pt x="6751" y="870"/>
                </a:lnTo>
                <a:lnTo>
                  <a:pt x="6667" y="948"/>
                </a:lnTo>
                <a:close/>
                <a:moveTo>
                  <a:pt x="6691" y="792"/>
                </a:moveTo>
                <a:lnTo>
                  <a:pt x="6655" y="756"/>
                </a:lnTo>
                <a:lnTo>
                  <a:pt x="6727" y="738"/>
                </a:lnTo>
                <a:lnTo>
                  <a:pt x="6697" y="786"/>
                </a:lnTo>
                <a:lnTo>
                  <a:pt x="6691" y="792"/>
                </a:lnTo>
                <a:close/>
                <a:moveTo>
                  <a:pt x="6739" y="738"/>
                </a:moveTo>
                <a:lnTo>
                  <a:pt x="6745" y="732"/>
                </a:lnTo>
                <a:lnTo>
                  <a:pt x="6727" y="750"/>
                </a:lnTo>
                <a:lnTo>
                  <a:pt x="6739" y="738"/>
                </a:lnTo>
                <a:close/>
                <a:moveTo>
                  <a:pt x="6751" y="726"/>
                </a:moveTo>
                <a:lnTo>
                  <a:pt x="6757" y="720"/>
                </a:lnTo>
                <a:lnTo>
                  <a:pt x="6757" y="720"/>
                </a:lnTo>
                <a:lnTo>
                  <a:pt x="6751" y="726"/>
                </a:lnTo>
                <a:close/>
                <a:moveTo>
                  <a:pt x="6805" y="720"/>
                </a:moveTo>
                <a:lnTo>
                  <a:pt x="6865" y="732"/>
                </a:lnTo>
                <a:lnTo>
                  <a:pt x="6835" y="762"/>
                </a:lnTo>
                <a:lnTo>
                  <a:pt x="6799" y="720"/>
                </a:lnTo>
                <a:lnTo>
                  <a:pt x="6805" y="720"/>
                </a:lnTo>
                <a:close/>
                <a:moveTo>
                  <a:pt x="6829" y="714"/>
                </a:moveTo>
                <a:lnTo>
                  <a:pt x="6859" y="708"/>
                </a:lnTo>
                <a:lnTo>
                  <a:pt x="6877" y="714"/>
                </a:lnTo>
                <a:lnTo>
                  <a:pt x="6865" y="720"/>
                </a:lnTo>
                <a:lnTo>
                  <a:pt x="6829" y="714"/>
                </a:lnTo>
                <a:close/>
                <a:moveTo>
                  <a:pt x="6883" y="714"/>
                </a:moveTo>
                <a:lnTo>
                  <a:pt x="6912" y="720"/>
                </a:lnTo>
                <a:lnTo>
                  <a:pt x="6907" y="726"/>
                </a:lnTo>
                <a:lnTo>
                  <a:pt x="6877" y="720"/>
                </a:lnTo>
                <a:lnTo>
                  <a:pt x="6883" y="714"/>
                </a:lnTo>
                <a:close/>
                <a:moveTo>
                  <a:pt x="6924" y="720"/>
                </a:moveTo>
                <a:lnTo>
                  <a:pt x="6960" y="732"/>
                </a:lnTo>
                <a:lnTo>
                  <a:pt x="6966" y="732"/>
                </a:lnTo>
                <a:lnTo>
                  <a:pt x="6918" y="726"/>
                </a:lnTo>
                <a:lnTo>
                  <a:pt x="6924" y="720"/>
                </a:lnTo>
                <a:close/>
                <a:moveTo>
                  <a:pt x="6930" y="714"/>
                </a:moveTo>
                <a:lnTo>
                  <a:pt x="6942" y="702"/>
                </a:lnTo>
                <a:lnTo>
                  <a:pt x="6954" y="720"/>
                </a:lnTo>
                <a:lnTo>
                  <a:pt x="6930" y="714"/>
                </a:lnTo>
                <a:close/>
                <a:moveTo>
                  <a:pt x="6954" y="708"/>
                </a:moveTo>
                <a:lnTo>
                  <a:pt x="7014" y="720"/>
                </a:lnTo>
                <a:lnTo>
                  <a:pt x="7008" y="732"/>
                </a:lnTo>
                <a:lnTo>
                  <a:pt x="6966" y="720"/>
                </a:lnTo>
                <a:lnTo>
                  <a:pt x="6954" y="708"/>
                </a:lnTo>
                <a:close/>
                <a:moveTo>
                  <a:pt x="6954" y="696"/>
                </a:moveTo>
                <a:lnTo>
                  <a:pt x="6954" y="696"/>
                </a:lnTo>
                <a:lnTo>
                  <a:pt x="7008" y="690"/>
                </a:lnTo>
                <a:lnTo>
                  <a:pt x="7032" y="702"/>
                </a:lnTo>
                <a:lnTo>
                  <a:pt x="7020" y="714"/>
                </a:lnTo>
                <a:lnTo>
                  <a:pt x="6954" y="696"/>
                </a:lnTo>
                <a:close/>
                <a:moveTo>
                  <a:pt x="7026" y="690"/>
                </a:moveTo>
                <a:lnTo>
                  <a:pt x="7044" y="690"/>
                </a:lnTo>
                <a:lnTo>
                  <a:pt x="7038" y="690"/>
                </a:lnTo>
                <a:lnTo>
                  <a:pt x="7026" y="690"/>
                </a:lnTo>
                <a:close/>
                <a:moveTo>
                  <a:pt x="7080" y="660"/>
                </a:moveTo>
                <a:lnTo>
                  <a:pt x="7080" y="660"/>
                </a:lnTo>
                <a:lnTo>
                  <a:pt x="7080" y="660"/>
                </a:lnTo>
                <a:lnTo>
                  <a:pt x="7080" y="660"/>
                </a:lnTo>
                <a:close/>
                <a:moveTo>
                  <a:pt x="6996" y="654"/>
                </a:moveTo>
                <a:lnTo>
                  <a:pt x="7002" y="648"/>
                </a:lnTo>
                <a:lnTo>
                  <a:pt x="7026" y="654"/>
                </a:lnTo>
                <a:lnTo>
                  <a:pt x="6996" y="654"/>
                </a:lnTo>
                <a:close/>
                <a:moveTo>
                  <a:pt x="6930" y="672"/>
                </a:moveTo>
                <a:lnTo>
                  <a:pt x="6930" y="666"/>
                </a:lnTo>
                <a:lnTo>
                  <a:pt x="6942" y="666"/>
                </a:lnTo>
                <a:lnTo>
                  <a:pt x="6954" y="672"/>
                </a:lnTo>
                <a:lnTo>
                  <a:pt x="6930" y="672"/>
                </a:lnTo>
                <a:close/>
                <a:moveTo>
                  <a:pt x="6865" y="678"/>
                </a:moveTo>
                <a:lnTo>
                  <a:pt x="6823" y="690"/>
                </a:lnTo>
                <a:lnTo>
                  <a:pt x="6799" y="690"/>
                </a:lnTo>
                <a:lnTo>
                  <a:pt x="6799" y="684"/>
                </a:lnTo>
                <a:lnTo>
                  <a:pt x="6817" y="678"/>
                </a:lnTo>
                <a:lnTo>
                  <a:pt x="6865" y="678"/>
                </a:lnTo>
                <a:close/>
                <a:moveTo>
                  <a:pt x="6757" y="690"/>
                </a:moveTo>
                <a:lnTo>
                  <a:pt x="6751" y="696"/>
                </a:lnTo>
                <a:lnTo>
                  <a:pt x="6733" y="702"/>
                </a:lnTo>
                <a:lnTo>
                  <a:pt x="6685" y="696"/>
                </a:lnTo>
                <a:lnTo>
                  <a:pt x="6721" y="678"/>
                </a:lnTo>
                <a:lnTo>
                  <a:pt x="6721" y="678"/>
                </a:lnTo>
                <a:lnTo>
                  <a:pt x="6757" y="690"/>
                </a:lnTo>
                <a:close/>
                <a:moveTo>
                  <a:pt x="6691" y="708"/>
                </a:moveTo>
                <a:lnTo>
                  <a:pt x="6661" y="708"/>
                </a:lnTo>
                <a:lnTo>
                  <a:pt x="6673" y="702"/>
                </a:lnTo>
                <a:lnTo>
                  <a:pt x="6691" y="708"/>
                </a:lnTo>
                <a:close/>
                <a:moveTo>
                  <a:pt x="6637" y="714"/>
                </a:moveTo>
                <a:lnTo>
                  <a:pt x="6625" y="714"/>
                </a:lnTo>
                <a:lnTo>
                  <a:pt x="6637" y="696"/>
                </a:lnTo>
                <a:lnTo>
                  <a:pt x="6655" y="702"/>
                </a:lnTo>
                <a:lnTo>
                  <a:pt x="6637" y="714"/>
                </a:lnTo>
                <a:close/>
                <a:moveTo>
                  <a:pt x="6625" y="696"/>
                </a:moveTo>
                <a:lnTo>
                  <a:pt x="6625" y="696"/>
                </a:lnTo>
                <a:lnTo>
                  <a:pt x="6625" y="696"/>
                </a:lnTo>
                <a:lnTo>
                  <a:pt x="6625" y="696"/>
                </a:lnTo>
                <a:close/>
                <a:moveTo>
                  <a:pt x="6583" y="750"/>
                </a:moveTo>
                <a:lnTo>
                  <a:pt x="6571" y="768"/>
                </a:lnTo>
                <a:lnTo>
                  <a:pt x="6523" y="774"/>
                </a:lnTo>
                <a:lnTo>
                  <a:pt x="6577" y="750"/>
                </a:lnTo>
                <a:lnTo>
                  <a:pt x="6583" y="750"/>
                </a:lnTo>
                <a:close/>
                <a:moveTo>
                  <a:pt x="6487" y="786"/>
                </a:moveTo>
                <a:lnTo>
                  <a:pt x="6481" y="780"/>
                </a:lnTo>
                <a:lnTo>
                  <a:pt x="6511" y="762"/>
                </a:lnTo>
                <a:lnTo>
                  <a:pt x="6547" y="756"/>
                </a:lnTo>
                <a:lnTo>
                  <a:pt x="6487" y="786"/>
                </a:lnTo>
                <a:close/>
                <a:moveTo>
                  <a:pt x="6475" y="774"/>
                </a:moveTo>
                <a:lnTo>
                  <a:pt x="6469" y="768"/>
                </a:lnTo>
                <a:lnTo>
                  <a:pt x="6487" y="762"/>
                </a:lnTo>
                <a:lnTo>
                  <a:pt x="6475" y="774"/>
                </a:lnTo>
                <a:close/>
                <a:moveTo>
                  <a:pt x="6349" y="816"/>
                </a:moveTo>
                <a:lnTo>
                  <a:pt x="6337" y="822"/>
                </a:lnTo>
                <a:lnTo>
                  <a:pt x="6319" y="810"/>
                </a:lnTo>
                <a:lnTo>
                  <a:pt x="6349" y="786"/>
                </a:lnTo>
                <a:lnTo>
                  <a:pt x="6409" y="774"/>
                </a:lnTo>
                <a:lnTo>
                  <a:pt x="6349" y="816"/>
                </a:lnTo>
                <a:close/>
                <a:moveTo>
                  <a:pt x="6235" y="858"/>
                </a:moveTo>
                <a:lnTo>
                  <a:pt x="6211" y="882"/>
                </a:lnTo>
                <a:lnTo>
                  <a:pt x="6193" y="888"/>
                </a:lnTo>
                <a:lnTo>
                  <a:pt x="6181" y="876"/>
                </a:lnTo>
                <a:lnTo>
                  <a:pt x="6199" y="858"/>
                </a:lnTo>
                <a:lnTo>
                  <a:pt x="6247" y="852"/>
                </a:lnTo>
                <a:lnTo>
                  <a:pt x="6235" y="858"/>
                </a:lnTo>
                <a:close/>
                <a:moveTo>
                  <a:pt x="6175" y="882"/>
                </a:moveTo>
                <a:lnTo>
                  <a:pt x="6187" y="888"/>
                </a:lnTo>
                <a:lnTo>
                  <a:pt x="6169" y="894"/>
                </a:lnTo>
                <a:lnTo>
                  <a:pt x="6175" y="882"/>
                </a:lnTo>
                <a:lnTo>
                  <a:pt x="6175" y="882"/>
                </a:lnTo>
                <a:close/>
                <a:moveTo>
                  <a:pt x="6157" y="900"/>
                </a:moveTo>
                <a:lnTo>
                  <a:pt x="6157" y="900"/>
                </a:lnTo>
                <a:lnTo>
                  <a:pt x="6163" y="894"/>
                </a:lnTo>
                <a:lnTo>
                  <a:pt x="6157" y="900"/>
                </a:lnTo>
                <a:close/>
                <a:moveTo>
                  <a:pt x="6157" y="906"/>
                </a:moveTo>
                <a:lnTo>
                  <a:pt x="6151" y="930"/>
                </a:lnTo>
                <a:lnTo>
                  <a:pt x="6145" y="930"/>
                </a:lnTo>
                <a:lnTo>
                  <a:pt x="6097" y="954"/>
                </a:lnTo>
                <a:lnTo>
                  <a:pt x="6139" y="912"/>
                </a:lnTo>
                <a:lnTo>
                  <a:pt x="6157" y="906"/>
                </a:lnTo>
                <a:close/>
                <a:moveTo>
                  <a:pt x="6073" y="960"/>
                </a:moveTo>
                <a:lnTo>
                  <a:pt x="6073" y="960"/>
                </a:lnTo>
                <a:lnTo>
                  <a:pt x="6085" y="930"/>
                </a:lnTo>
                <a:lnTo>
                  <a:pt x="6121" y="918"/>
                </a:lnTo>
                <a:lnTo>
                  <a:pt x="6073" y="960"/>
                </a:lnTo>
                <a:close/>
                <a:moveTo>
                  <a:pt x="6025" y="978"/>
                </a:moveTo>
                <a:lnTo>
                  <a:pt x="6019" y="984"/>
                </a:lnTo>
                <a:lnTo>
                  <a:pt x="6031" y="972"/>
                </a:lnTo>
                <a:lnTo>
                  <a:pt x="6025" y="978"/>
                </a:lnTo>
                <a:close/>
                <a:moveTo>
                  <a:pt x="6025" y="990"/>
                </a:moveTo>
                <a:lnTo>
                  <a:pt x="6025" y="1008"/>
                </a:lnTo>
                <a:lnTo>
                  <a:pt x="5977" y="1026"/>
                </a:lnTo>
                <a:lnTo>
                  <a:pt x="6007" y="996"/>
                </a:lnTo>
                <a:lnTo>
                  <a:pt x="6025" y="990"/>
                </a:lnTo>
                <a:close/>
                <a:moveTo>
                  <a:pt x="5953" y="1038"/>
                </a:moveTo>
                <a:lnTo>
                  <a:pt x="5947" y="1044"/>
                </a:lnTo>
                <a:lnTo>
                  <a:pt x="5929" y="1032"/>
                </a:lnTo>
                <a:lnTo>
                  <a:pt x="5935" y="1026"/>
                </a:lnTo>
                <a:lnTo>
                  <a:pt x="5989" y="1002"/>
                </a:lnTo>
                <a:lnTo>
                  <a:pt x="5953" y="1038"/>
                </a:lnTo>
                <a:close/>
                <a:moveTo>
                  <a:pt x="5923" y="1044"/>
                </a:moveTo>
                <a:lnTo>
                  <a:pt x="5935" y="1050"/>
                </a:lnTo>
                <a:lnTo>
                  <a:pt x="5917" y="1056"/>
                </a:lnTo>
                <a:lnTo>
                  <a:pt x="5923" y="1044"/>
                </a:lnTo>
                <a:lnTo>
                  <a:pt x="5923" y="1044"/>
                </a:lnTo>
                <a:close/>
                <a:moveTo>
                  <a:pt x="5893" y="1080"/>
                </a:moveTo>
                <a:lnTo>
                  <a:pt x="5893" y="1092"/>
                </a:lnTo>
                <a:lnTo>
                  <a:pt x="5887" y="1110"/>
                </a:lnTo>
                <a:lnTo>
                  <a:pt x="5851" y="1128"/>
                </a:lnTo>
                <a:lnTo>
                  <a:pt x="5893" y="1080"/>
                </a:lnTo>
                <a:lnTo>
                  <a:pt x="5893" y="1080"/>
                </a:lnTo>
                <a:close/>
                <a:moveTo>
                  <a:pt x="5839" y="1128"/>
                </a:moveTo>
                <a:lnTo>
                  <a:pt x="5839" y="1104"/>
                </a:lnTo>
                <a:lnTo>
                  <a:pt x="5875" y="1086"/>
                </a:lnTo>
                <a:lnTo>
                  <a:pt x="5839" y="1128"/>
                </a:lnTo>
                <a:close/>
                <a:moveTo>
                  <a:pt x="5809" y="1122"/>
                </a:moveTo>
                <a:lnTo>
                  <a:pt x="5803" y="1122"/>
                </a:lnTo>
                <a:lnTo>
                  <a:pt x="5815" y="1116"/>
                </a:lnTo>
                <a:lnTo>
                  <a:pt x="5809" y="1122"/>
                </a:lnTo>
                <a:close/>
                <a:moveTo>
                  <a:pt x="5803" y="1134"/>
                </a:moveTo>
                <a:lnTo>
                  <a:pt x="5785" y="1158"/>
                </a:lnTo>
                <a:lnTo>
                  <a:pt x="5785" y="1128"/>
                </a:lnTo>
                <a:lnTo>
                  <a:pt x="5791" y="1128"/>
                </a:lnTo>
                <a:lnTo>
                  <a:pt x="5803" y="1134"/>
                </a:lnTo>
                <a:close/>
                <a:moveTo>
                  <a:pt x="5779" y="1134"/>
                </a:moveTo>
                <a:lnTo>
                  <a:pt x="5779" y="1170"/>
                </a:lnTo>
                <a:lnTo>
                  <a:pt x="5779" y="1170"/>
                </a:lnTo>
                <a:lnTo>
                  <a:pt x="5767" y="1176"/>
                </a:lnTo>
                <a:lnTo>
                  <a:pt x="5779" y="1134"/>
                </a:lnTo>
                <a:lnTo>
                  <a:pt x="5779" y="1134"/>
                </a:lnTo>
                <a:close/>
                <a:moveTo>
                  <a:pt x="5755" y="1182"/>
                </a:moveTo>
                <a:lnTo>
                  <a:pt x="5713" y="1206"/>
                </a:lnTo>
                <a:lnTo>
                  <a:pt x="5707" y="1164"/>
                </a:lnTo>
                <a:lnTo>
                  <a:pt x="5767" y="1140"/>
                </a:lnTo>
                <a:lnTo>
                  <a:pt x="5755" y="1182"/>
                </a:lnTo>
                <a:close/>
                <a:moveTo>
                  <a:pt x="5707" y="1212"/>
                </a:moveTo>
                <a:lnTo>
                  <a:pt x="5689" y="1224"/>
                </a:lnTo>
                <a:lnTo>
                  <a:pt x="5671" y="1218"/>
                </a:lnTo>
                <a:lnTo>
                  <a:pt x="5671" y="1182"/>
                </a:lnTo>
                <a:lnTo>
                  <a:pt x="5701" y="1170"/>
                </a:lnTo>
                <a:lnTo>
                  <a:pt x="5707" y="1212"/>
                </a:lnTo>
                <a:close/>
                <a:moveTo>
                  <a:pt x="5671" y="1176"/>
                </a:moveTo>
                <a:lnTo>
                  <a:pt x="5671" y="1128"/>
                </a:lnTo>
                <a:lnTo>
                  <a:pt x="5695" y="1116"/>
                </a:lnTo>
                <a:lnTo>
                  <a:pt x="5701" y="1164"/>
                </a:lnTo>
                <a:lnTo>
                  <a:pt x="5671" y="1176"/>
                </a:lnTo>
                <a:close/>
                <a:moveTo>
                  <a:pt x="5665" y="1176"/>
                </a:moveTo>
                <a:lnTo>
                  <a:pt x="5654" y="1182"/>
                </a:lnTo>
                <a:lnTo>
                  <a:pt x="5665" y="1140"/>
                </a:lnTo>
                <a:lnTo>
                  <a:pt x="5665" y="1176"/>
                </a:lnTo>
                <a:close/>
                <a:moveTo>
                  <a:pt x="5665" y="1188"/>
                </a:moveTo>
                <a:lnTo>
                  <a:pt x="5665" y="1218"/>
                </a:lnTo>
                <a:lnTo>
                  <a:pt x="5648" y="1212"/>
                </a:lnTo>
                <a:lnTo>
                  <a:pt x="5648" y="1194"/>
                </a:lnTo>
                <a:lnTo>
                  <a:pt x="5665" y="1188"/>
                </a:lnTo>
                <a:close/>
                <a:moveTo>
                  <a:pt x="5636" y="1206"/>
                </a:moveTo>
                <a:lnTo>
                  <a:pt x="5630" y="1206"/>
                </a:lnTo>
                <a:lnTo>
                  <a:pt x="5642" y="1200"/>
                </a:lnTo>
                <a:lnTo>
                  <a:pt x="5636" y="1206"/>
                </a:lnTo>
                <a:close/>
                <a:moveTo>
                  <a:pt x="5636" y="1218"/>
                </a:moveTo>
                <a:lnTo>
                  <a:pt x="5630" y="1254"/>
                </a:lnTo>
                <a:lnTo>
                  <a:pt x="5594" y="1278"/>
                </a:lnTo>
                <a:lnTo>
                  <a:pt x="5588" y="1224"/>
                </a:lnTo>
                <a:lnTo>
                  <a:pt x="5618" y="1212"/>
                </a:lnTo>
                <a:lnTo>
                  <a:pt x="5636" y="1218"/>
                </a:lnTo>
                <a:close/>
                <a:moveTo>
                  <a:pt x="5582" y="1218"/>
                </a:moveTo>
                <a:lnTo>
                  <a:pt x="5582" y="1200"/>
                </a:lnTo>
                <a:lnTo>
                  <a:pt x="5606" y="1206"/>
                </a:lnTo>
                <a:lnTo>
                  <a:pt x="5582" y="1218"/>
                </a:lnTo>
                <a:close/>
                <a:moveTo>
                  <a:pt x="5576" y="1224"/>
                </a:moveTo>
                <a:lnTo>
                  <a:pt x="5558" y="1230"/>
                </a:lnTo>
                <a:lnTo>
                  <a:pt x="5552" y="1194"/>
                </a:lnTo>
                <a:lnTo>
                  <a:pt x="5570" y="1200"/>
                </a:lnTo>
                <a:lnTo>
                  <a:pt x="5576" y="1224"/>
                </a:lnTo>
                <a:close/>
                <a:moveTo>
                  <a:pt x="5546" y="1236"/>
                </a:moveTo>
                <a:lnTo>
                  <a:pt x="5534" y="1242"/>
                </a:lnTo>
                <a:lnTo>
                  <a:pt x="5540" y="1188"/>
                </a:lnTo>
                <a:lnTo>
                  <a:pt x="5540" y="1188"/>
                </a:lnTo>
                <a:lnTo>
                  <a:pt x="5546" y="1236"/>
                </a:lnTo>
                <a:close/>
                <a:moveTo>
                  <a:pt x="5534" y="1188"/>
                </a:moveTo>
                <a:lnTo>
                  <a:pt x="5522" y="1248"/>
                </a:lnTo>
                <a:lnTo>
                  <a:pt x="5456" y="1278"/>
                </a:lnTo>
                <a:lnTo>
                  <a:pt x="5438" y="1218"/>
                </a:lnTo>
                <a:lnTo>
                  <a:pt x="5528" y="1182"/>
                </a:lnTo>
                <a:lnTo>
                  <a:pt x="5534" y="1188"/>
                </a:lnTo>
                <a:close/>
                <a:moveTo>
                  <a:pt x="5438" y="1212"/>
                </a:moveTo>
                <a:lnTo>
                  <a:pt x="5420" y="1152"/>
                </a:lnTo>
                <a:lnTo>
                  <a:pt x="5516" y="1182"/>
                </a:lnTo>
                <a:lnTo>
                  <a:pt x="5438" y="1212"/>
                </a:lnTo>
                <a:close/>
                <a:moveTo>
                  <a:pt x="5432" y="1224"/>
                </a:moveTo>
                <a:lnTo>
                  <a:pt x="5450" y="1284"/>
                </a:lnTo>
                <a:lnTo>
                  <a:pt x="5444" y="1284"/>
                </a:lnTo>
                <a:lnTo>
                  <a:pt x="5432" y="1224"/>
                </a:lnTo>
                <a:lnTo>
                  <a:pt x="5432" y="1224"/>
                </a:lnTo>
                <a:close/>
                <a:moveTo>
                  <a:pt x="5450" y="1290"/>
                </a:moveTo>
                <a:lnTo>
                  <a:pt x="5450" y="1296"/>
                </a:lnTo>
                <a:lnTo>
                  <a:pt x="5444" y="1296"/>
                </a:lnTo>
                <a:lnTo>
                  <a:pt x="5444" y="1296"/>
                </a:lnTo>
                <a:lnTo>
                  <a:pt x="5450" y="1290"/>
                </a:lnTo>
                <a:close/>
                <a:moveTo>
                  <a:pt x="5438" y="1302"/>
                </a:moveTo>
                <a:lnTo>
                  <a:pt x="5444" y="1338"/>
                </a:lnTo>
                <a:lnTo>
                  <a:pt x="5408" y="1326"/>
                </a:lnTo>
                <a:lnTo>
                  <a:pt x="5408" y="1314"/>
                </a:lnTo>
                <a:lnTo>
                  <a:pt x="5432" y="1302"/>
                </a:lnTo>
                <a:lnTo>
                  <a:pt x="5438" y="1302"/>
                </a:lnTo>
                <a:close/>
                <a:moveTo>
                  <a:pt x="5408" y="1302"/>
                </a:moveTo>
                <a:lnTo>
                  <a:pt x="5408" y="1296"/>
                </a:lnTo>
                <a:lnTo>
                  <a:pt x="5414" y="1296"/>
                </a:lnTo>
                <a:lnTo>
                  <a:pt x="5408" y="1302"/>
                </a:lnTo>
                <a:close/>
                <a:moveTo>
                  <a:pt x="5396" y="1308"/>
                </a:moveTo>
                <a:lnTo>
                  <a:pt x="5372" y="1320"/>
                </a:lnTo>
                <a:lnTo>
                  <a:pt x="5318" y="1308"/>
                </a:lnTo>
                <a:lnTo>
                  <a:pt x="5306" y="1272"/>
                </a:lnTo>
                <a:lnTo>
                  <a:pt x="5402" y="1296"/>
                </a:lnTo>
                <a:lnTo>
                  <a:pt x="5396" y="1308"/>
                </a:lnTo>
                <a:close/>
                <a:moveTo>
                  <a:pt x="5360" y="1326"/>
                </a:moveTo>
                <a:lnTo>
                  <a:pt x="5330" y="1338"/>
                </a:lnTo>
                <a:lnTo>
                  <a:pt x="5318" y="1320"/>
                </a:lnTo>
                <a:lnTo>
                  <a:pt x="5360" y="1326"/>
                </a:lnTo>
                <a:close/>
                <a:moveTo>
                  <a:pt x="5318" y="1344"/>
                </a:moveTo>
                <a:lnTo>
                  <a:pt x="5288" y="1356"/>
                </a:lnTo>
                <a:lnTo>
                  <a:pt x="5288" y="1314"/>
                </a:lnTo>
                <a:lnTo>
                  <a:pt x="5312" y="1314"/>
                </a:lnTo>
                <a:lnTo>
                  <a:pt x="5318" y="1344"/>
                </a:lnTo>
                <a:close/>
                <a:moveTo>
                  <a:pt x="5324" y="1350"/>
                </a:moveTo>
                <a:lnTo>
                  <a:pt x="5348" y="1416"/>
                </a:lnTo>
                <a:lnTo>
                  <a:pt x="5342" y="1422"/>
                </a:lnTo>
                <a:lnTo>
                  <a:pt x="5288" y="1416"/>
                </a:lnTo>
                <a:lnTo>
                  <a:pt x="5288" y="1368"/>
                </a:lnTo>
                <a:lnTo>
                  <a:pt x="5324" y="1350"/>
                </a:lnTo>
                <a:close/>
                <a:moveTo>
                  <a:pt x="5282" y="1410"/>
                </a:moveTo>
                <a:lnTo>
                  <a:pt x="5216" y="1404"/>
                </a:lnTo>
                <a:lnTo>
                  <a:pt x="5282" y="1374"/>
                </a:lnTo>
                <a:lnTo>
                  <a:pt x="5282" y="1410"/>
                </a:lnTo>
                <a:close/>
                <a:moveTo>
                  <a:pt x="5282" y="1422"/>
                </a:moveTo>
                <a:lnTo>
                  <a:pt x="5282" y="1440"/>
                </a:lnTo>
                <a:lnTo>
                  <a:pt x="5204" y="1428"/>
                </a:lnTo>
                <a:lnTo>
                  <a:pt x="5198" y="1410"/>
                </a:lnTo>
                <a:lnTo>
                  <a:pt x="5204" y="1410"/>
                </a:lnTo>
                <a:lnTo>
                  <a:pt x="5282" y="1422"/>
                </a:lnTo>
                <a:close/>
                <a:moveTo>
                  <a:pt x="5186" y="1410"/>
                </a:moveTo>
                <a:lnTo>
                  <a:pt x="5174" y="1416"/>
                </a:lnTo>
                <a:lnTo>
                  <a:pt x="5174" y="1404"/>
                </a:lnTo>
                <a:lnTo>
                  <a:pt x="5186" y="1410"/>
                </a:lnTo>
                <a:lnTo>
                  <a:pt x="5186" y="1410"/>
                </a:lnTo>
                <a:close/>
                <a:moveTo>
                  <a:pt x="5174" y="1398"/>
                </a:moveTo>
                <a:lnTo>
                  <a:pt x="5168" y="1374"/>
                </a:lnTo>
                <a:lnTo>
                  <a:pt x="5180" y="1398"/>
                </a:lnTo>
                <a:lnTo>
                  <a:pt x="5174" y="1398"/>
                </a:lnTo>
                <a:close/>
                <a:moveTo>
                  <a:pt x="5018" y="1374"/>
                </a:moveTo>
                <a:lnTo>
                  <a:pt x="5000" y="1374"/>
                </a:lnTo>
                <a:lnTo>
                  <a:pt x="4952" y="1278"/>
                </a:lnTo>
                <a:lnTo>
                  <a:pt x="5012" y="1260"/>
                </a:lnTo>
                <a:lnTo>
                  <a:pt x="5030" y="1368"/>
                </a:lnTo>
                <a:lnTo>
                  <a:pt x="5018" y="1374"/>
                </a:lnTo>
                <a:close/>
                <a:moveTo>
                  <a:pt x="4994" y="1374"/>
                </a:moveTo>
                <a:lnTo>
                  <a:pt x="4796" y="1344"/>
                </a:lnTo>
                <a:lnTo>
                  <a:pt x="4784" y="1332"/>
                </a:lnTo>
                <a:lnTo>
                  <a:pt x="4946" y="1284"/>
                </a:lnTo>
                <a:lnTo>
                  <a:pt x="4994" y="1374"/>
                </a:lnTo>
                <a:close/>
                <a:moveTo>
                  <a:pt x="4784" y="1344"/>
                </a:moveTo>
                <a:lnTo>
                  <a:pt x="4760" y="1338"/>
                </a:lnTo>
                <a:lnTo>
                  <a:pt x="4778" y="1332"/>
                </a:lnTo>
                <a:lnTo>
                  <a:pt x="4784" y="1344"/>
                </a:lnTo>
                <a:close/>
                <a:moveTo>
                  <a:pt x="4790" y="1350"/>
                </a:moveTo>
                <a:lnTo>
                  <a:pt x="4802" y="1374"/>
                </a:lnTo>
                <a:lnTo>
                  <a:pt x="4694" y="1356"/>
                </a:lnTo>
                <a:lnTo>
                  <a:pt x="4742" y="1344"/>
                </a:lnTo>
                <a:lnTo>
                  <a:pt x="4790" y="1350"/>
                </a:lnTo>
                <a:close/>
                <a:moveTo>
                  <a:pt x="4676" y="1356"/>
                </a:moveTo>
                <a:lnTo>
                  <a:pt x="4604" y="1344"/>
                </a:lnTo>
                <a:lnTo>
                  <a:pt x="4604" y="1326"/>
                </a:lnTo>
                <a:lnTo>
                  <a:pt x="4718" y="1344"/>
                </a:lnTo>
                <a:lnTo>
                  <a:pt x="4676" y="1356"/>
                </a:lnTo>
                <a:close/>
                <a:moveTo>
                  <a:pt x="4592" y="1344"/>
                </a:moveTo>
                <a:lnTo>
                  <a:pt x="4562" y="1338"/>
                </a:lnTo>
                <a:lnTo>
                  <a:pt x="4544" y="1314"/>
                </a:lnTo>
                <a:lnTo>
                  <a:pt x="4598" y="1326"/>
                </a:lnTo>
                <a:lnTo>
                  <a:pt x="4592" y="1344"/>
                </a:lnTo>
                <a:close/>
                <a:moveTo>
                  <a:pt x="4592" y="1350"/>
                </a:moveTo>
                <a:lnTo>
                  <a:pt x="4586" y="1374"/>
                </a:lnTo>
                <a:lnTo>
                  <a:pt x="4568" y="1350"/>
                </a:lnTo>
                <a:lnTo>
                  <a:pt x="4592" y="1350"/>
                </a:lnTo>
                <a:close/>
                <a:moveTo>
                  <a:pt x="4586" y="1386"/>
                </a:moveTo>
                <a:lnTo>
                  <a:pt x="4484" y="1416"/>
                </a:lnTo>
                <a:lnTo>
                  <a:pt x="4490" y="1338"/>
                </a:lnTo>
                <a:lnTo>
                  <a:pt x="4556" y="1350"/>
                </a:lnTo>
                <a:lnTo>
                  <a:pt x="4586" y="1386"/>
                </a:lnTo>
                <a:close/>
                <a:moveTo>
                  <a:pt x="4586" y="1392"/>
                </a:moveTo>
                <a:lnTo>
                  <a:pt x="4574" y="1500"/>
                </a:lnTo>
                <a:lnTo>
                  <a:pt x="4478" y="1494"/>
                </a:lnTo>
                <a:lnTo>
                  <a:pt x="4484" y="1422"/>
                </a:lnTo>
                <a:lnTo>
                  <a:pt x="4586" y="1392"/>
                </a:lnTo>
                <a:close/>
                <a:moveTo>
                  <a:pt x="4472" y="1494"/>
                </a:moveTo>
                <a:lnTo>
                  <a:pt x="4430" y="1494"/>
                </a:lnTo>
                <a:lnTo>
                  <a:pt x="4395" y="1452"/>
                </a:lnTo>
                <a:lnTo>
                  <a:pt x="4478" y="1428"/>
                </a:lnTo>
                <a:lnTo>
                  <a:pt x="4472" y="1494"/>
                </a:lnTo>
                <a:close/>
                <a:moveTo>
                  <a:pt x="4418" y="1488"/>
                </a:moveTo>
                <a:lnTo>
                  <a:pt x="4371" y="1488"/>
                </a:lnTo>
                <a:lnTo>
                  <a:pt x="4371" y="1458"/>
                </a:lnTo>
                <a:lnTo>
                  <a:pt x="4389" y="1452"/>
                </a:lnTo>
                <a:lnTo>
                  <a:pt x="4418" y="1488"/>
                </a:lnTo>
                <a:close/>
                <a:moveTo>
                  <a:pt x="4371" y="1446"/>
                </a:moveTo>
                <a:lnTo>
                  <a:pt x="4371" y="1440"/>
                </a:lnTo>
                <a:lnTo>
                  <a:pt x="4383" y="1446"/>
                </a:lnTo>
                <a:lnTo>
                  <a:pt x="4371" y="1446"/>
                </a:lnTo>
                <a:close/>
                <a:moveTo>
                  <a:pt x="4233" y="1476"/>
                </a:moveTo>
                <a:lnTo>
                  <a:pt x="4125" y="1470"/>
                </a:lnTo>
                <a:lnTo>
                  <a:pt x="4095" y="1440"/>
                </a:lnTo>
                <a:lnTo>
                  <a:pt x="4083" y="1350"/>
                </a:lnTo>
                <a:lnTo>
                  <a:pt x="4221" y="1314"/>
                </a:lnTo>
                <a:lnTo>
                  <a:pt x="4233" y="1476"/>
                </a:lnTo>
                <a:close/>
                <a:moveTo>
                  <a:pt x="4089" y="1446"/>
                </a:moveTo>
                <a:lnTo>
                  <a:pt x="4095" y="1470"/>
                </a:lnTo>
                <a:lnTo>
                  <a:pt x="3939" y="1458"/>
                </a:lnTo>
                <a:lnTo>
                  <a:pt x="3921" y="1386"/>
                </a:lnTo>
                <a:lnTo>
                  <a:pt x="4011" y="1362"/>
                </a:lnTo>
                <a:lnTo>
                  <a:pt x="4089" y="1446"/>
                </a:lnTo>
                <a:close/>
                <a:moveTo>
                  <a:pt x="4095" y="1476"/>
                </a:moveTo>
                <a:lnTo>
                  <a:pt x="4095" y="1500"/>
                </a:lnTo>
                <a:lnTo>
                  <a:pt x="3945" y="1488"/>
                </a:lnTo>
                <a:lnTo>
                  <a:pt x="3945" y="1470"/>
                </a:lnTo>
                <a:lnTo>
                  <a:pt x="4095" y="1476"/>
                </a:lnTo>
                <a:close/>
                <a:moveTo>
                  <a:pt x="3939" y="1488"/>
                </a:moveTo>
                <a:lnTo>
                  <a:pt x="3801" y="1482"/>
                </a:lnTo>
                <a:lnTo>
                  <a:pt x="3771" y="1458"/>
                </a:lnTo>
                <a:lnTo>
                  <a:pt x="3933" y="1464"/>
                </a:lnTo>
                <a:lnTo>
                  <a:pt x="3939" y="1488"/>
                </a:lnTo>
                <a:close/>
                <a:moveTo>
                  <a:pt x="3759" y="1476"/>
                </a:moveTo>
                <a:lnTo>
                  <a:pt x="3567" y="1464"/>
                </a:lnTo>
                <a:lnTo>
                  <a:pt x="3651" y="1446"/>
                </a:lnTo>
                <a:lnTo>
                  <a:pt x="3753" y="1452"/>
                </a:lnTo>
                <a:lnTo>
                  <a:pt x="3759" y="1476"/>
                </a:lnTo>
                <a:close/>
                <a:moveTo>
                  <a:pt x="3555" y="1458"/>
                </a:moveTo>
                <a:lnTo>
                  <a:pt x="3549" y="1440"/>
                </a:lnTo>
                <a:lnTo>
                  <a:pt x="3621" y="1446"/>
                </a:lnTo>
                <a:lnTo>
                  <a:pt x="3555" y="1458"/>
                </a:lnTo>
                <a:close/>
                <a:moveTo>
                  <a:pt x="3549" y="1464"/>
                </a:moveTo>
                <a:lnTo>
                  <a:pt x="3537" y="1464"/>
                </a:lnTo>
                <a:lnTo>
                  <a:pt x="3333" y="1452"/>
                </a:lnTo>
                <a:lnTo>
                  <a:pt x="3309" y="1434"/>
                </a:lnTo>
                <a:lnTo>
                  <a:pt x="3309" y="1422"/>
                </a:lnTo>
                <a:lnTo>
                  <a:pt x="3537" y="1440"/>
                </a:lnTo>
                <a:lnTo>
                  <a:pt x="3549" y="1464"/>
                </a:lnTo>
                <a:close/>
                <a:moveTo>
                  <a:pt x="3303" y="1440"/>
                </a:moveTo>
                <a:lnTo>
                  <a:pt x="3309" y="1452"/>
                </a:lnTo>
                <a:lnTo>
                  <a:pt x="3159" y="1440"/>
                </a:lnTo>
                <a:lnTo>
                  <a:pt x="3159" y="1440"/>
                </a:lnTo>
                <a:lnTo>
                  <a:pt x="3118" y="1560"/>
                </a:lnTo>
                <a:lnTo>
                  <a:pt x="3094" y="1512"/>
                </a:lnTo>
                <a:lnTo>
                  <a:pt x="3136" y="1410"/>
                </a:lnTo>
                <a:lnTo>
                  <a:pt x="3279" y="1422"/>
                </a:lnTo>
                <a:lnTo>
                  <a:pt x="3303" y="1440"/>
                </a:lnTo>
                <a:close/>
                <a:moveTo>
                  <a:pt x="3112" y="1560"/>
                </a:moveTo>
                <a:lnTo>
                  <a:pt x="3076" y="1572"/>
                </a:lnTo>
                <a:lnTo>
                  <a:pt x="3070" y="1566"/>
                </a:lnTo>
                <a:lnTo>
                  <a:pt x="3088" y="1524"/>
                </a:lnTo>
                <a:lnTo>
                  <a:pt x="3112" y="1560"/>
                </a:lnTo>
                <a:close/>
                <a:moveTo>
                  <a:pt x="3058" y="1560"/>
                </a:moveTo>
                <a:lnTo>
                  <a:pt x="3010" y="1524"/>
                </a:lnTo>
                <a:lnTo>
                  <a:pt x="3046" y="1452"/>
                </a:lnTo>
                <a:lnTo>
                  <a:pt x="3082" y="1512"/>
                </a:lnTo>
                <a:lnTo>
                  <a:pt x="3058" y="1560"/>
                </a:lnTo>
                <a:close/>
                <a:moveTo>
                  <a:pt x="3058" y="1572"/>
                </a:moveTo>
                <a:lnTo>
                  <a:pt x="3052" y="1578"/>
                </a:lnTo>
                <a:lnTo>
                  <a:pt x="3028" y="1584"/>
                </a:lnTo>
                <a:lnTo>
                  <a:pt x="2992" y="1560"/>
                </a:lnTo>
                <a:lnTo>
                  <a:pt x="3004" y="1530"/>
                </a:lnTo>
                <a:lnTo>
                  <a:pt x="3058" y="1572"/>
                </a:lnTo>
                <a:close/>
                <a:moveTo>
                  <a:pt x="3016" y="1584"/>
                </a:moveTo>
                <a:lnTo>
                  <a:pt x="2968" y="1595"/>
                </a:lnTo>
                <a:lnTo>
                  <a:pt x="2986" y="1566"/>
                </a:lnTo>
                <a:lnTo>
                  <a:pt x="3016" y="1584"/>
                </a:lnTo>
                <a:close/>
                <a:moveTo>
                  <a:pt x="2962" y="1595"/>
                </a:moveTo>
                <a:lnTo>
                  <a:pt x="2872" y="1619"/>
                </a:lnTo>
                <a:lnTo>
                  <a:pt x="2728" y="1404"/>
                </a:lnTo>
                <a:lnTo>
                  <a:pt x="2980" y="1560"/>
                </a:lnTo>
                <a:lnTo>
                  <a:pt x="2962" y="1595"/>
                </a:lnTo>
                <a:close/>
                <a:moveTo>
                  <a:pt x="2464" y="1542"/>
                </a:moveTo>
                <a:lnTo>
                  <a:pt x="2272" y="1416"/>
                </a:lnTo>
                <a:lnTo>
                  <a:pt x="2356" y="1404"/>
                </a:lnTo>
                <a:lnTo>
                  <a:pt x="2464" y="1542"/>
                </a:lnTo>
                <a:close/>
                <a:moveTo>
                  <a:pt x="2566" y="1685"/>
                </a:moveTo>
                <a:lnTo>
                  <a:pt x="2266" y="1757"/>
                </a:lnTo>
                <a:lnTo>
                  <a:pt x="2002" y="1458"/>
                </a:lnTo>
                <a:lnTo>
                  <a:pt x="2116" y="1446"/>
                </a:lnTo>
                <a:lnTo>
                  <a:pt x="2116" y="1446"/>
                </a:lnTo>
                <a:lnTo>
                  <a:pt x="2116" y="1446"/>
                </a:lnTo>
                <a:lnTo>
                  <a:pt x="2566" y="1685"/>
                </a:lnTo>
                <a:close/>
                <a:moveTo>
                  <a:pt x="2164" y="1781"/>
                </a:moveTo>
                <a:lnTo>
                  <a:pt x="1901" y="1841"/>
                </a:lnTo>
                <a:lnTo>
                  <a:pt x="1811" y="1751"/>
                </a:lnTo>
                <a:lnTo>
                  <a:pt x="1841" y="1607"/>
                </a:lnTo>
                <a:lnTo>
                  <a:pt x="2164" y="1781"/>
                </a:lnTo>
                <a:close/>
                <a:moveTo>
                  <a:pt x="1811" y="1763"/>
                </a:moveTo>
                <a:lnTo>
                  <a:pt x="1895" y="1841"/>
                </a:lnTo>
                <a:lnTo>
                  <a:pt x="1793" y="1865"/>
                </a:lnTo>
                <a:lnTo>
                  <a:pt x="1799" y="1841"/>
                </a:lnTo>
                <a:lnTo>
                  <a:pt x="1811" y="1763"/>
                </a:lnTo>
                <a:close/>
                <a:moveTo>
                  <a:pt x="1775" y="1919"/>
                </a:moveTo>
                <a:lnTo>
                  <a:pt x="1775" y="1877"/>
                </a:lnTo>
                <a:lnTo>
                  <a:pt x="1781" y="1877"/>
                </a:lnTo>
                <a:lnTo>
                  <a:pt x="1775" y="1919"/>
                </a:lnTo>
                <a:close/>
                <a:moveTo>
                  <a:pt x="1769" y="1997"/>
                </a:moveTo>
                <a:lnTo>
                  <a:pt x="1769" y="2003"/>
                </a:lnTo>
                <a:lnTo>
                  <a:pt x="1769" y="1997"/>
                </a:lnTo>
                <a:lnTo>
                  <a:pt x="1769" y="1997"/>
                </a:lnTo>
                <a:close/>
                <a:moveTo>
                  <a:pt x="1775" y="2003"/>
                </a:moveTo>
                <a:lnTo>
                  <a:pt x="2104" y="2147"/>
                </a:lnTo>
                <a:lnTo>
                  <a:pt x="1841" y="2231"/>
                </a:lnTo>
                <a:lnTo>
                  <a:pt x="1763" y="2165"/>
                </a:lnTo>
                <a:lnTo>
                  <a:pt x="1763" y="2135"/>
                </a:lnTo>
                <a:lnTo>
                  <a:pt x="1775" y="2003"/>
                </a:lnTo>
                <a:close/>
                <a:moveTo>
                  <a:pt x="1859" y="2435"/>
                </a:moveTo>
                <a:lnTo>
                  <a:pt x="1745" y="2393"/>
                </a:lnTo>
                <a:lnTo>
                  <a:pt x="1757" y="2273"/>
                </a:lnTo>
                <a:lnTo>
                  <a:pt x="1859" y="2435"/>
                </a:lnTo>
                <a:close/>
                <a:moveTo>
                  <a:pt x="1865" y="2447"/>
                </a:moveTo>
                <a:lnTo>
                  <a:pt x="1942" y="2579"/>
                </a:lnTo>
                <a:lnTo>
                  <a:pt x="1733" y="2657"/>
                </a:lnTo>
                <a:lnTo>
                  <a:pt x="1745" y="2405"/>
                </a:lnTo>
                <a:lnTo>
                  <a:pt x="1865" y="2447"/>
                </a:lnTo>
                <a:close/>
                <a:moveTo>
                  <a:pt x="1877" y="2453"/>
                </a:moveTo>
                <a:lnTo>
                  <a:pt x="2080" y="2525"/>
                </a:lnTo>
                <a:lnTo>
                  <a:pt x="1954" y="2573"/>
                </a:lnTo>
                <a:lnTo>
                  <a:pt x="1877" y="2453"/>
                </a:lnTo>
                <a:close/>
                <a:moveTo>
                  <a:pt x="2092" y="2531"/>
                </a:moveTo>
                <a:lnTo>
                  <a:pt x="2248" y="2585"/>
                </a:lnTo>
                <a:lnTo>
                  <a:pt x="2374" y="2687"/>
                </a:lnTo>
                <a:lnTo>
                  <a:pt x="2326" y="2783"/>
                </a:lnTo>
                <a:lnTo>
                  <a:pt x="2140" y="2867"/>
                </a:lnTo>
                <a:lnTo>
                  <a:pt x="1960" y="2579"/>
                </a:lnTo>
                <a:lnTo>
                  <a:pt x="2092" y="2531"/>
                </a:lnTo>
                <a:close/>
                <a:moveTo>
                  <a:pt x="2236" y="2945"/>
                </a:moveTo>
                <a:lnTo>
                  <a:pt x="2212" y="2987"/>
                </a:lnTo>
                <a:lnTo>
                  <a:pt x="2176" y="2927"/>
                </a:lnTo>
                <a:lnTo>
                  <a:pt x="2236" y="2945"/>
                </a:lnTo>
                <a:close/>
                <a:moveTo>
                  <a:pt x="2242" y="2945"/>
                </a:moveTo>
                <a:lnTo>
                  <a:pt x="2416" y="2993"/>
                </a:lnTo>
                <a:lnTo>
                  <a:pt x="2356" y="3131"/>
                </a:lnTo>
                <a:lnTo>
                  <a:pt x="2320" y="3155"/>
                </a:lnTo>
                <a:lnTo>
                  <a:pt x="2218" y="2993"/>
                </a:lnTo>
                <a:lnTo>
                  <a:pt x="2242" y="2945"/>
                </a:lnTo>
                <a:close/>
                <a:moveTo>
                  <a:pt x="2350" y="3143"/>
                </a:moveTo>
                <a:lnTo>
                  <a:pt x="2332" y="3179"/>
                </a:lnTo>
                <a:lnTo>
                  <a:pt x="2326" y="3161"/>
                </a:lnTo>
                <a:lnTo>
                  <a:pt x="2350" y="3143"/>
                </a:lnTo>
                <a:close/>
                <a:moveTo>
                  <a:pt x="2278" y="3305"/>
                </a:moveTo>
                <a:lnTo>
                  <a:pt x="2242" y="3383"/>
                </a:lnTo>
                <a:lnTo>
                  <a:pt x="2170" y="3287"/>
                </a:lnTo>
                <a:lnTo>
                  <a:pt x="2278" y="3305"/>
                </a:lnTo>
                <a:close/>
                <a:moveTo>
                  <a:pt x="2284" y="3305"/>
                </a:moveTo>
                <a:lnTo>
                  <a:pt x="2422" y="3335"/>
                </a:lnTo>
                <a:lnTo>
                  <a:pt x="2446" y="3371"/>
                </a:lnTo>
                <a:lnTo>
                  <a:pt x="2410" y="3473"/>
                </a:lnTo>
                <a:lnTo>
                  <a:pt x="2344" y="3515"/>
                </a:lnTo>
                <a:lnTo>
                  <a:pt x="2248" y="3389"/>
                </a:lnTo>
                <a:lnTo>
                  <a:pt x="2284" y="3305"/>
                </a:lnTo>
                <a:close/>
                <a:moveTo>
                  <a:pt x="2332" y="3521"/>
                </a:moveTo>
                <a:lnTo>
                  <a:pt x="2182" y="3623"/>
                </a:lnTo>
                <a:lnTo>
                  <a:pt x="2158" y="3593"/>
                </a:lnTo>
                <a:lnTo>
                  <a:pt x="2242" y="3401"/>
                </a:lnTo>
                <a:lnTo>
                  <a:pt x="2332" y="3521"/>
                </a:lnTo>
                <a:close/>
                <a:moveTo>
                  <a:pt x="2338" y="3671"/>
                </a:moveTo>
                <a:lnTo>
                  <a:pt x="2302" y="3761"/>
                </a:lnTo>
                <a:lnTo>
                  <a:pt x="2212" y="3653"/>
                </a:lnTo>
                <a:lnTo>
                  <a:pt x="2338" y="3671"/>
                </a:lnTo>
                <a:close/>
                <a:moveTo>
                  <a:pt x="2344" y="3671"/>
                </a:moveTo>
                <a:lnTo>
                  <a:pt x="2452" y="3683"/>
                </a:lnTo>
                <a:lnTo>
                  <a:pt x="2506" y="3755"/>
                </a:lnTo>
                <a:lnTo>
                  <a:pt x="2488" y="3815"/>
                </a:lnTo>
                <a:lnTo>
                  <a:pt x="2404" y="3881"/>
                </a:lnTo>
                <a:lnTo>
                  <a:pt x="2308" y="3773"/>
                </a:lnTo>
                <a:lnTo>
                  <a:pt x="2344" y="3671"/>
                </a:lnTo>
                <a:close/>
                <a:moveTo>
                  <a:pt x="2398" y="3887"/>
                </a:moveTo>
                <a:lnTo>
                  <a:pt x="2260" y="3995"/>
                </a:lnTo>
                <a:lnTo>
                  <a:pt x="2236" y="3971"/>
                </a:lnTo>
                <a:lnTo>
                  <a:pt x="2308" y="3779"/>
                </a:lnTo>
                <a:lnTo>
                  <a:pt x="2398" y="3887"/>
                </a:lnTo>
                <a:close/>
                <a:moveTo>
                  <a:pt x="2404" y="3893"/>
                </a:moveTo>
                <a:lnTo>
                  <a:pt x="2446" y="3947"/>
                </a:lnTo>
                <a:lnTo>
                  <a:pt x="2428" y="4007"/>
                </a:lnTo>
                <a:lnTo>
                  <a:pt x="2266" y="4001"/>
                </a:lnTo>
                <a:lnTo>
                  <a:pt x="2404" y="3893"/>
                </a:lnTo>
                <a:close/>
                <a:moveTo>
                  <a:pt x="2452" y="3959"/>
                </a:moveTo>
                <a:lnTo>
                  <a:pt x="2500" y="4013"/>
                </a:lnTo>
                <a:lnTo>
                  <a:pt x="2440" y="4007"/>
                </a:lnTo>
                <a:lnTo>
                  <a:pt x="2452" y="3959"/>
                </a:lnTo>
                <a:close/>
                <a:moveTo>
                  <a:pt x="2602" y="4132"/>
                </a:moveTo>
                <a:lnTo>
                  <a:pt x="2602" y="4132"/>
                </a:lnTo>
                <a:lnTo>
                  <a:pt x="2602" y="4132"/>
                </a:lnTo>
                <a:lnTo>
                  <a:pt x="2602" y="4132"/>
                </a:lnTo>
                <a:close/>
                <a:moveTo>
                  <a:pt x="2608" y="4120"/>
                </a:moveTo>
                <a:lnTo>
                  <a:pt x="2626" y="4025"/>
                </a:lnTo>
                <a:lnTo>
                  <a:pt x="2704" y="4031"/>
                </a:lnTo>
                <a:lnTo>
                  <a:pt x="2710" y="4037"/>
                </a:lnTo>
                <a:lnTo>
                  <a:pt x="2608" y="4126"/>
                </a:lnTo>
                <a:lnTo>
                  <a:pt x="2608" y="4120"/>
                </a:lnTo>
                <a:close/>
                <a:moveTo>
                  <a:pt x="2716" y="4043"/>
                </a:moveTo>
                <a:lnTo>
                  <a:pt x="2770" y="4120"/>
                </a:lnTo>
                <a:lnTo>
                  <a:pt x="2746" y="4288"/>
                </a:lnTo>
                <a:lnTo>
                  <a:pt x="2614" y="4132"/>
                </a:lnTo>
                <a:lnTo>
                  <a:pt x="2716" y="4043"/>
                </a:lnTo>
                <a:close/>
                <a:moveTo>
                  <a:pt x="2896" y="4288"/>
                </a:moveTo>
                <a:lnTo>
                  <a:pt x="2908" y="4306"/>
                </a:lnTo>
                <a:lnTo>
                  <a:pt x="2902" y="4342"/>
                </a:lnTo>
                <a:lnTo>
                  <a:pt x="2842" y="4342"/>
                </a:lnTo>
                <a:lnTo>
                  <a:pt x="2896" y="4288"/>
                </a:lnTo>
                <a:close/>
                <a:moveTo>
                  <a:pt x="2914" y="4318"/>
                </a:moveTo>
                <a:lnTo>
                  <a:pt x="2932" y="4342"/>
                </a:lnTo>
                <a:lnTo>
                  <a:pt x="2914" y="4342"/>
                </a:lnTo>
                <a:lnTo>
                  <a:pt x="2914" y="4318"/>
                </a:lnTo>
                <a:close/>
                <a:moveTo>
                  <a:pt x="2914" y="4300"/>
                </a:moveTo>
                <a:lnTo>
                  <a:pt x="2920" y="4264"/>
                </a:lnTo>
                <a:lnTo>
                  <a:pt x="2974" y="4204"/>
                </a:lnTo>
                <a:lnTo>
                  <a:pt x="3052" y="4330"/>
                </a:lnTo>
                <a:lnTo>
                  <a:pt x="3052" y="4336"/>
                </a:lnTo>
                <a:lnTo>
                  <a:pt x="2944" y="4342"/>
                </a:lnTo>
                <a:lnTo>
                  <a:pt x="2914" y="4300"/>
                </a:lnTo>
                <a:close/>
                <a:moveTo>
                  <a:pt x="3052" y="4348"/>
                </a:moveTo>
                <a:lnTo>
                  <a:pt x="3052" y="4432"/>
                </a:lnTo>
                <a:lnTo>
                  <a:pt x="3028" y="4456"/>
                </a:lnTo>
                <a:lnTo>
                  <a:pt x="2950" y="4348"/>
                </a:lnTo>
                <a:lnTo>
                  <a:pt x="3052" y="4348"/>
                </a:lnTo>
                <a:close/>
                <a:moveTo>
                  <a:pt x="3052" y="4444"/>
                </a:moveTo>
                <a:lnTo>
                  <a:pt x="3052" y="4486"/>
                </a:lnTo>
                <a:lnTo>
                  <a:pt x="3034" y="4462"/>
                </a:lnTo>
                <a:lnTo>
                  <a:pt x="3052" y="4444"/>
                </a:lnTo>
                <a:close/>
                <a:moveTo>
                  <a:pt x="3064" y="4438"/>
                </a:moveTo>
                <a:lnTo>
                  <a:pt x="3100" y="4402"/>
                </a:lnTo>
                <a:lnTo>
                  <a:pt x="3130" y="4462"/>
                </a:lnTo>
                <a:lnTo>
                  <a:pt x="3082" y="4522"/>
                </a:lnTo>
                <a:lnTo>
                  <a:pt x="3058" y="4498"/>
                </a:lnTo>
                <a:lnTo>
                  <a:pt x="3064" y="4438"/>
                </a:lnTo>
                <a:close/>
                <a:moveTo>
                  <a:pt x="3183" y="4342"/>
                </a:moveTo>
                <a:lnTo>
                  <a:pt x="3225" y="4342"/>
                </a:lnTo>
                <a:lnTo>
                  <a:pt x="3189" y="4390"/>
                </a:lnTo>
                <a:lnTo>
                  <a:pt x="3183" y="4342"/>
                </a:lnTo>
                <a:close/>
                <a:moveTo>
                  <a:pt x="3183" y="4336"/>
                </a:moveTo>
                <a:lnTo>
                  <a:pt x="3183" y="4330"/>
                </a:lnTo>
                <a:lnTo>
                  <a:pt x="3273" y="4252"/>
                </a:lnTo>
                <a:lnTo>
                  <a:pt x="3279" y="4282"/>
                </a:lnTo>
                <a:lnTo>
                  <a:pt x="3237" y="4330"/>
                </a:lnTo>
                <a:lnTo>
                  <a:pt x="3183" y="4336"/>
                </a:lnTo>
                <a:close/>
                <a:moveTo>
                  <a:pt x="3279" y="4294"/>
                </a:moveTo>
                <a:lnTo>
                  <a:pt x="3285" y="4330"/>
                </a:lnTo>
                <a:lnTo>
                  <a:pt x="3243" y="4330"/>
                </a:lnTo>
                <a:lnTo>
                  <a:pt x="3279" y="4294"/>
                </a:lnTo>
                <a:close/>
                <a:moveTo>
                  <a:pt x="3285" y="4282"/>
                </a:moveTo>
                <a:lnTo>
                  <a:pt x="3345" y="4210"/>
                </a:lnTo>
                <a:lnTo>
                  <a:pt x="3369" y="4330"/>
                </a:lnTo>
                <a:lnTo>
                  <a:pt x="3291" y="4330"/>
                </a:lnTo>
                <a:lnTo>
                  <a:pt x="3285" y="4282"/>
                </a:lnTo>
                <a:close/>
                <a:moveTo>
                  <a:pt x="3351" y="4204"/>
                </a:moveTo>
                <a:lnTo>
                  <a:pt x="3393" y="4150"/>
                </a:lnTo>
                <a:lnTo>
                  <a:pt x="3447" y="4324"/>
                </a:lnTo>
                <a:lnTo>
                  <a:pt x="3381" y="4330"/>
                </a:lnTo>
                <a:lnTo>
                  <a:pt x="3351" y="4204"/>
                </a:lnTo>
                <a:close/>
                <a:moveTo>
                  <a:pt x="3399" y="4144"/>
                </a:moveTo>
                <a:lnTo>
                  <a:pt x="3405" y="4138"/>
                </a:lnTo>
                <a:lnTo>
                  <a:pt x="3483" y="4067"/>
                </a:lnTo>
                <a:lnTo>
                  <a:pt x="3567" y="4073"/>
                </a:lnTo>
                <a:lnTo>
                  <a:pt x="3441" y="4174"/>
                </a:lnTo>
                <a:lnTo>
                  <a:pt x="3441" y="4174"/>
                </a:lnTo>
                <a:lnTo>
                  <a:pt x="3495" y="4324"/>
                </a:lnTo>
                <a:lnTo>
                  <a:pt x="3453" y="4324"/>
                </a:lnTo>
                <a:lnTo>
                  <a:pt x="3399" y="4144"/>
                </a:lnTo>
                <a:close/>
                <a:moveTo>
                  <a:pt x="3495" y="4336"/>
                </a:moveTo>
                <a:lnTo>
                  <a:pt x="3519" y="4396"/>
                </a:lnTo>
                <a:lnTo>
                  <a:pt x="3483" y="4432"/>
                </a:lnTo>
                <a:lnTo>
                  <a:pt x="3453" y="4336"/>
                </a:lnTo>
                <a:lnTo>
                  <a:pt x="3495" y="4336"/>
                </a:lnTo>
                <a:close/>
                <a:moveTo>
                  <a:pt x="3603" y="4324"/>
                </a:moveTo>
                <a:lnTo>
                  <a:pt x="3837" y="4085"/>
                </a:lnTo>
                <a:lnTo>
                  <a:pt x="3921" y="4090"/>
                </a:lnTo>
                <a:lnTo>
                  <a:pt x="3675" y="4324"/>
                </a:lnTo>
                <a:lnTo>
                  <a:pt x="3603" y="4324"/>
                </a:lnTo>
                <a:close/>
                <a:moveTo>
                  <a:pt x="3933" y="4090"/>
                </a:moveTo>
                <a:lnTo>
                  <a:pt x="4053" y="4096"/>
                </a:lnTo>
                <a:lnTo>
                  <a:pt x="4095" y="4132"/>
                </a:lnTo>
                <a:lnTo>
                  <a:pt x="3939" y="4312"/>
                </a:lnTo>
                <a:lnTo>
                  <a:pt x="3687" y="4318"/>
                </a:lnTo>
                <a:lnTo>
                  <a:pt x="3933" y="4090"/>
                </a:lnTo>
                <a:close/>
                <a:moveTo>
                  <a:pt x="4101" y="4138"/>
                </a:moveTo>
                <a:lnTo>
                  <a:pt x="4143" y="4168"/>
                </a:lnTo>
                <a:lnTo>
                  <a:pt x="4011" y="4312"/>
                </a:lnTo>
                <a:lnTo>
                  <a:pt x="3951" y="4312"/>
                </a:lnTo>
                <a:lnTo>
                  <a:pt x="4101" y="4138"/>
                </a:lnTo>
                <a:close/>
                <a:moveTo>
                  <a:pt x="4107" y="4132"/>
                </a:moveTo>
                <a:lnTo>
                  <a:pt x="4137" y="4102"/>
                </a:lnTo>
                <a:lnTo>
                  <a:pt x="4203" y="4102"/>
                </a:lnTo>
                <a:lnTo>
                  <a:pt x="4149" y="4162"/>
                </a:lnTo>
                <a:lnTo>
                  <a:pt x="4107" y="4132"/>
                </a:lnTo>
                <a:close/>
                <a:moveTo>
                  <a:pt x="4215" y="4102"/>
                </a:moveTo>
                <a:lnTo>
                  <a:pt x="4227" y="4102"/>
                </a:lnTo>
                <a:lnTo>
                  <a:pt x="4317" y="4198"/>
                </a:lnTo>
                <a:lnTo>
                  <a:pt x="4269" y="4264"/>
                </a:lnTo>
                <a:lnTo>
                  <a:pt x="4155" y="4168"/>
                </a:lnTo>
                <a:lnTo>
                  <a:pt x="4215" y="4102"/>
                </a:lnTo>
                <a:close/>
                <a:moveTo>
                  <a:pt x="4239" y="4108"/>
                </a:moveTo>
                <a:lnTo>
                  <a:pt x="4353" y="4108"/>
                </a:lnTo>
                <a:lnTo>
                  <a:pt x="4365" y="4126"/>
                </a:lnTo>
                <a:lnTo>
                  <a:pt x="4323" y="4186"/>
                </a:lnTo>
                <a:lnTo>
                  <a:pt x="4239" y="4108"/>
                </a:lnTo>
                <a:close/>
                <a:moveTo>
                  <a:pt x="4371" y="4138"/>
                </a:moveTo>
                <a:lnTo>
                  <a:pt x="4508" y="4288"/>
                </a:lnTo>
                <a:lnTo>
                  <a:pt x="4496" y="4300"/>
                </a:lnTo>
                <a:lnTo>
                  <a:pt x="4442" y="4300"/>
                </a:lnTo>
                <a:lnTo>
                  <a:pt x="4329" y="4192"/>
                </a:lnTo>
                <a:lnTo>
                  <a:pt x="4371" y="4138"/>
                </a:lnTo>
                <a:close/>
                <a:moveTo>
                  <a:pt x="4514" y="4294"/>
                </a:moveTo>
                <a:lnTo>
                  <a:pt x="4520" y="4300"/>
                </a:lnTo>
                <a:lnTo>
                  <a:pt x="4508" y="4300"/>
                </a:lnTo>
                <a:lnTo>
                  <a:pt x="4514" y="4294"/>
                </a:lnTo>
                <a:close/>
                <a:moveTo>
                  <a:pt x="4520" y="4282"/>
                </a:moveTo>
                <a:lnTo>
                  <a:pt x="4544" y="4246"/>
                </a:lnTo>
                <a:lnTo>
                  <a:pt x="4580" y="4300"/>
                </a:lnTo>
                <a:lnTo>
                  <a:pt x="4532" y="4300"/>
                </a:lnTo>
                <a:lnTo>
                  <a:pt x="4520" y="4282"/>
                </a:lnTo>
                <a:close/>
                <a:moveTo>
                  <a:pt x="4586" y="4306"/>
                </a:moveTo>
                <a:lnTo>
                  <a:pt x="4664" y="4402"/>
                </a:lnTo>
                <a:lnTo>
                  <a:pt x="4646" y="4432"/>
                </a:lnTo>
                <a:lnTo>
                  <a:pt x="4538" y="4306"/>
                </a:lnTo>
                <a:lnTo>
                  <a:pt x="4586" y="4306"/>
                </a:lnTo>
                <a:close/>
                <a:moveTo>
                  <a:pt x="4724" y="4486"/>
                </a:moveTo>
                <a:lnTo>
                  <a:pt x="4736" y="4498"/>
                </a:lnTo>
                <a:lnTo>
                  <a:pt x="4742" y="4540"/>
                </a:lnTo>
                <a:lnTo>
                  <a:pt x="4700" y="4486"/>
                </a:lnTo>
                <a:lnTo>
                  <a:pt x="4724" y="4486"/>
                </a:lnTo>
                <a:close/>
                <a:moveTo>
                  <a:pt x="4748" y="4516"/>
                </a:moveTo>
                <a:lnTo>
                  <a:pt x="4790" y="4570"/>
                </a:lnTo>
                <a:lnTo>
                  <a:pt x="4784" y="4588"/>
                </a:lnTo>
                <a:lnTo>
                  <a:pt x="4754" y="4552"/>
                </a:lnTo>
                <a:lnTo>
                  <a:pt x="4748" y="4516"/>
                </a:lnTo>
                <a:close/>
                <a:moveTo>
                  <a:pt x="4742" y="4492"/>
                </a:moveTo>
                <a:lnTo>
                  <a:pt x="4742" y="4486"/>
                </a:lnTo>
                <a:lnTo>
                  <a:pt x="4754" y="4480"/>
                </a:lnTo>
                <a:lnTo>
                  <a:pt x="4802" y="4552"/>
                </a:lnTo>
                <a:lnTo>
                  <a:pt x="4796" y="4564"/>
                </a:lnTo>
                <a:lnTo>
                  <a:pt x="4742" y="4492"/>
                </a:lnTo>
                <a:close/>
                <a:moveTo>
                  <a:pt x="4808" y="4564"/>
                </a:moveTo>
                <a:lnTo>
                  <a:pt x="4814" y="4576"/>
                </a:lnTo>
                <a:lnTo>
                  <a:pt x="4814" y="4576"/>
                </a:lnTo>
                <a:lnTo>
                  <a:pt x="4862" y="4570"/>
                </a:lnTo>
                <a:lnTo>
                  <a:pt x="4862" y="4576"/>
                </a:lnTo>
                <a:lnTo>
                  <a:pt x="4820" y="4594"/>
                </a:lnTo>
                <a:lnTo>
                  <a:pt x="4802" y="4570"/>
                </a:lnTo>
                <a:lnTo>
                  <a:pt x="4808" y="4564"/>
                </a:lnTo>
                <a:close/>
                <a:moveTo>
                  <a:pt x="4868" y="4588"/>
                </a:moveTo>
                <a:lnTo>
                  <a:pt x="4886" y="4648"/>
                </a:lnTo>
                <a:lnTo>
                  <a:pt x="4862" y="4654"/>
                </a:lnTo>
                <a:lnTo>
                  <a:pt x="4826" y="4600"/>
                </a:lnTo>
                <a:lnTo>
                  <a:pt x="4868" y="4588"/>
                </a:lnTo>
                <a:close/>
                <a:moveTo>
                  <a:pt x="4886" y="4654"/>
                </a:moveTo>
                <a:lnTo>
                  <a:pt x="4898" y="4696"/>
                </a:lnTo>
                <a:lnTo>
                  <a:pt x="4868" y="4660"/>
                </a:lnTo>
                <a:lnTo>
                  <a:pt x="4886" y="4654"/>
                </a:lnTo>
                <a:close/>
                <a:moveTo>
                  <a:pt x="4976" y="4642"/>
                </a:moveTo>
                <a:lnTo>
                  <a:pt x="4988" y="4636"/>
                </a:lnTo>
                <a:lnTo>
                  <a:pt x="5012" y="4702"/>
                </a:lnTo>
                <a:lnTo>
                  <a:pt x="4952" y="4714"/>
                </a:lnTo>
                <a:lnTo>
                  <a:pt x="4976" y="4642"/>
                </a:lnTo>
                <a:close/>
                <a:moveTo>
                  <a:pt x="4994" y="4636"/>
                </a:moveTo>
                <a:lnTo>
                  <a:pt x="5072" y="4624"/>
                </a:lnTo>
                <a:lnTo>
                  <a:pt x="5102" y="4684"/>
                </a:lnTo>
                <a:lnTo>
                  <a:pt x="5018" y="4702"/>
                </a:lnTo>
                <a:lnTo>
                  <a:pt x="4994" y="4636"/>
                </a:lnTo>
                <a:close/>
                <a:moveTo>
                  <a:pt x="5144" y="4684"/>
                </a:moveTo>
                <a:lnTo>
                  <a:pt x="5132" y="4732"/>
                </a:lnTo>
                <a:lnTo>
                  <a:pt x="5114" y="4696"/>
                </a:lnTo>
                <a:lnTo>
                  <a:pt x="5144" y="4684"/>
                </a:lnTo>
                <a:close/>
                <a:moveTo>
                  <a:pt x="5258" y="4642"/>
                </a:moveTo>
                <a:lnTo>
                  <a:pt x="5258" y="4648"/>
                </a:lnTo>
                <a:lnTo>
                  <a:pt x="5210" y="4660"/>
                </a:lnTo>
                <a:lnTo>
                  <a:pt x="5258" y="4642"/>
                </a:lnTo>
                <a:close/>
                <a:moveTo>
                  <a:pt x="5264" y="4636"/>
                </a:moveTo>
                <a:lnTo>
                  <a:pt x="5306" y="4624"/>
                </a:lnTo>
                <a:lnTo>
                  <a:pt x="5312" y="4636"/>
                </a:lnTo>
                <a:lnTo>
                  <a:pt x="5270" y="4648"/>
                </a:lnTo>
                <a:lnTo>
                  <a:pt x="5264" y="4636"/>
                </a:lnTo>
                <a:close/>
                <a:moveTo>
                  <a:pt x="5318" y="4642"/>
                </a:moveTo>
                <a:lnTo>
                  <a:pt x="5330" y="4654"/>
                </a:lnTo>
                <a:lnTo>
                  <a:pt x="5318" y="4720"/>
                </a:lnTo>
                <a:lnTo>
                  <a:pt x="5276" y="4654"/>
                </a:lnTo>
                <a:lnTo>
                  <a:pt x="5318" y="4642"/>
                </a:lnTo>
                <a:close/>
                <a:moveTo>
                  <a:pt x="5384" y="4726"/>
                </a:moveTo>
                <a:lnTo>
                  <a:pt x="5402" y="4750"/>
                </a:lnTo>
                <a:lnTo>
                  <a:pt x="5354" y="4774"/>
                </a:lnTo>
                <a:lnTo>
                  <a:pt x="5330" y="4744"/>
                </a:lnTo>
                <a:lnTo>
                  <a:pt x="5384" y="4726"/>
                </a:lnTo>
                <a:close/>
                <a:moveTo>
                  <a:pt x="5396" y="4726"/>
                </a:moveTo>
                <a:lnTo>
                  <a:pt x="5450" y="4714"/>
                </a:lnTo>
                <a:lnTo>
                  <a:pt x="5462" y="4726"/>
                </a:lnTo>
                <a:lnTo>
                  <a:pt x="5408" y="4750"/>
                </a:lnTo>
                <a:lnTo>
                  <a:pt x="5396" y="4726"/>
                </a:lnTo>
                <a:close/>
                <a:moveTo>
                  <a:pt x="5492" y="4702"/>
                </a:moveTo>
                <a:lnTo>
                  <a:pt x="5492" y="4702"/>
                </a:lnTo>
                <a:lnTo>
                  <a:pt x="5498" y="4708"/>
                </a:lnTo>
                <a:lnTo>
                  <a:pt x="5492" y="4708"/>
                </a:lnTo>
                <a:lnTo>
                  <a:pt x="5492" y="4702"/>
                </a:lnTo>
                <a:close/>
                <a:moveTo>
                  <a:pt x="5504" y="4696"/>
                </a:moveTo>
                <a:lnTo>
                  <a:pt x="5528" y="4690"/>
                </a:lnTo>
                <a:lnTo>
                  <a:pt x="5504" y="4702"/>
                </a:lnTo>
                <a:lnTo>
                  <a:pt x="5504" y="4696"/>
                </a:lnTo>
                <a:close/>
                <a:moveTo>
                  <a:pt x="5558" y="4690"/>
                </a:moveTo>
                <a:lnTo>
                  <a:pt x="5576" y="4696"/>
                </a:lnTo>
                <a:lnTo>
                  <a:pt x="5588" y="4702"/>
                </a:lnTo>
                <a:lnTo>
                  <a:pt x="5570" y="4708"/>
                </a:lnTo>
                <a:lnTo>
                  <a:pt x="5552" y="4690"/>
                </a:lnTo>
                <a:lnTo>
                  <a:pt x="5558" y="4690"/>
                </a:lnTo>
                <a:close/>
                <a:moveTo>
                  <a:pt x="5594" y="4708"/>
                </a:moveTo>
                <a:lnTo>
                  <a:pt x="5636" y="4738"/>
                </a:lnTo>
                <a:lnTo>
                  <a:pt x="5636" y="4768"/>
                </a:lnTo>
                <a:lnTo>
                  <a:pt x="5576" y="4714"/>
                </a:lnTo>
                <a:lnTo>
                  <a:pt x="5594" y="4708"/>
                </a:lnTo>
                <a:close/>
                <a:moveTo>
                  <a:pt x="5725" y="4780"/>
                </a:moveTo>
                <a:lnTo>
                  <a:pt x="5737" y="4786"/>
                </a:lnTo>
                <a:lnTo>
                  <a:pt x="5725" y="4792"/>
                </a:lnTo>
                <a:lnTo>
                  <a:pt x="5713" y="4786"/>
                </a:lnTo>
                <a:lnTo>
                  <a:pt x="5725" y="4780"/>
                </a:lnTo>
                <a:close/>
                <a:moveTo>
                  <a:pt x="5749" y="4792"/>
                </a:moveTo>
                <a:lnTo>
                  <a:pt x="5785" y="4816"/>
                </a:lnTo>
                <a:lnTo>
                  <a:pt x="5791" y="4840"/>
                </a:lnTo>
                <a:lnTo>
                  <a:pt x="5731" y="4798"/>
                </a:lnTo>
                <a:lnTo>
                  <a:pt x="5749" y="4792"/>
                </a:lnTo>
                <a:close/>
                <a:moveTo>
                  <a:pt x="5761" y="4792"/>
                </a:moveTo>
                <a:lnTo>
                  <a:pt x="5767" y="4786"/>
                </a:lnTo>
                <a:lnTo>
                  <a:pt x="5785" y="4798"/>
                </a:lnTo>
                <a:lnTo>
                  <a:pt x="5785" y="4810"/>
                </a:lnTo>
                <a:lnTo>
                  <a:pt x="5761" y="4792"/>
                </a:lnTo>
                <a:close/>
                <a:moveTo>
                  <a:pt x="5893" y="4834"/>
                </a:moveTo>
                <a:lnTo>
                  <a:pt x="5887" y="4840"/>
                </a:lnTo>
                <a:lnTo>
                  <a:pt x="5803" y="4792"/>
                </a:lnTo>
                <a:lnTo>
                  <a:pt x="5893" y="4834"/>
                </a:lnTo>
                <a:close/>
                <a:moveTo>
                  <a:pt x="5899" y="4840"/>
                </a:moveTo>
                <a:lnTo>
                  <a:pt x="5917" y="4846"/>
                </a:lnTo>
                <a:lnTo>
                  <a:pt x="5905" y="4852"/>
                </a:lnTo>
                <a:lnTo>
                  <a:pt x="5893" y="4846"/>
                </a:lnTo>
                <a:lnTo>
                  <a:pt x="5899" y="4840"/>
                </a:lnTo>
                <a:close/>
                <a:moveTo>
                  <a:pt x="5929" y="4852"/>
                </a:moveTo>
                <a:lnTo>
                  <a:pt x="5941" y="4858"/>
                </a:lnTo>
                <a:lnTo>
                  <a:pt x="5941" y="4870"/>
                </a:lnTo>
                <a:lnTo>
                  <a:pt x="5917" y="4858"/>
                </a:lnTo>
                <a:lnTo>
                  <a:pt x="5929" y="4852"/>
                </a:lnTo>
                <a:close/>
                <a:moveTo>
                  <a:pt x="5953" y="4858"/>
                </a:moveTo>
                <a:lnTo>
                  <a:pt x="5971" y="4870"/>
                </a:lnTo>
                <a:lnTo>
                  <a:pt x="5971" y="4882"/>
                </a:lnTo>
                <a:lnTo>
                  <a:pt x="5953" y="4876"/>
                </a:lnTo>
                <a:lnTo>
                  <a:pt x="5953" y="4858"/>
                </a:lnTo>
                <a:close/>
                <a:moveTo>
                  <a:pt x="5977" y="4870"/>
                </a:moveTo>
                <a:lnTo>
                  <a:pt x="6049" y="4906"/>
                </a:lnTo>
                <a:lnTo>
                  <a:pt x="6037" y="4918"/>
                </a:lnTo>
                <a:lnTo>
                  <a:pt x="5977" y="4888"/>
                </a:lnTo>
                <a:lnTo>
                  <a:pt x="5977" y="4870"/>
                </a:lnTo>
                <a:close/>
                <a:moveTo>
                  <a:pt x="6061" y="4906"/>
                </a:moveTo>
                <a:lnTo>
                  <a:pt x="6103" y="4930"/>
                </a:lnTo>
                <a:lnTo>
                  <a:pt x="6109" y="4954"/>
                </a:lnTo>
                <a:lnTo>
                  <a:pt x="6043" y="4924"/>
                </a:lnTo>
                <a:lnTo>
                  <a:pt x="6061" y="4906"/>
                </a:lnTo>
                <a:close/>
                <a:moveTo>
                  <a:pt x="6115" y="4930"/>
                </a:moveTo>
                <a:lnTo>
                  <a:pt x="6121" y="4936"/>
                </a:lnTo>
                <a:lnTo>
                  <a:pt x="6127" y="4966"/>
                </a:lnTo>
                <a:lnTo>
                  <a:pt x="6121" y="4960"/>
                </a:lnTo>
                <a:lnTo>
                  <a:pt x="6115" y="4930"/>
                </a:lnTo>
                <a:close/>
                <a:moveTo>
                  <a:pt x="6115" y="4918"/>
                </a:moveTo>
                <a:lnTo>
                  <a:pt x="6103" y="4876"/>
                </a:lnTo>
                <a:lnTo>
                  <a:pt x="6115" y="4864"/>
                </a:lnTo>
                <a:lnTo>
                  <a:pt x="6121" y="4924"/>
                </a:lnTo>
                <a:lnTo>
                  <a:pt x="6115" y="4918"/>
                </a:lnTo>
                <a:close/>
                <a:moveTo>
                  <a:pt x="6247" y="4762"/>
                </a:moveTo>
                <a:lnTo>
                  <a:pt x="6355" y="4678"/>
                </a:lnTo>
                <a:lnTo>
                  <a:pt x="6385" y="4804"/>
                </a:lnTo>
                <a:lnTo>
                  <a:pt x="6277" y="4906"/>
                </a:lnTo>
                <a:lnTo>
                  <a:pt x="6247" y="4762"/>
                </a:lnTo>
                <a:close/>
                <a:moveTo>
                  <a:pt x="6361" y="4672"/>
                </a:moveTo>
                <a:lnTo>
                  <a:pt x="6451" y="4606"/>
                </a:lnTo>
                <a:lnTo>
                  <a:pt x="6451" y="4606"/>
                </a:lnTo>
                <a:lnTo>
                  <a:pt x="6493" y="4714"/>
                </a:lnTo>
                <a:lnTo>
                  <a:pt x="6397" y="4798"/>
                </a:lnTo>
                <a:lnTo>
                  <a:pt x="6361" y="4672"/>
                </a:lnTo>
                <a:close/>
                <a:moveTo>
                  <a:pt x="6463" y="4600"/>
                </a:moveTo>
                <a:lnTo>
                  <a:pt x="6553" y="4558"/>
                </a:lnTo>
                <a:lnTo>
                  <a:pt x="6583" y="4630"/>
                </a:lnTo>
                <a:lnTo>
                  <a:pt x="6499" y="4708"/>
                </a:lnTo>
                <a:lnTo>
                  <a:pt x="6463" y="4600"/>
                </a:lnTo>
                <a:close/>
                <a:moveTo>
                  <a:pt x="6559" y="4552"/>
                </a:moveTo>
                <a:lnTo>
                  <a:pt x="6643" y="4516"/>
                </a:lnTo>
                <a:lnTo>
                  <a:pt x="6667" y="4558"/>
                </a:lnTo>
                <a:lnTo>
                  <a:pt x="6589" y="4624"/>
                </a:lnTo>
                <a:lnTo>
                  <a:pt x="6559" y="4552"/>
                </a:lnTo>
                <a:close/>
                <a:moveTo>
                  <a:pt x="6667" y="4564"/>
                </a:moveTo>
                <a:lnTo>
                  <a:pt x="6715" y="4654"/>
                </a:lnTo>
                <a:lnTo>
                  <a:pt x="6637" y="4732"/>
                </a:lnTo>
                <a:lnTo>
                  <a:pt x="6595" y="4630"/>
                </a:lnTo>
                <a:lnTo>
                  <a:pt x="6667" y="4564"/>
                </a:lnTo>
                <a:close/>
                <a:moveTo>
                  <a:pt x="6673" y="4558"/>
                </a:moveTo>
                <a:lnTo>
                  <a:pt x="6727" y="4510"/>
                </a:lnTo>
                <a:lnTo>
                  <a:pt x="6793" y="4558"/>
                </a:lnTo>
                <a:lnTo>
                  <a:pt x="6799" y="4564"/>
                </a:lnTo>
                <a:lnTo>
                  <a:pt x="6721" y="4642"/>
                </a:lnTo>
                <a:lnTo>
                  <a:pt x="6673" y="4558"/>
                </a:lnTo>
                <a:close/>
                <a:moveTo>
                  <a:pt x="6799" y="4576"/>
                </a:moveTo>
                <a:lnTo>
                  <a:pt x="6859" y="4666"/>
                </a:lnTo>
                <a:lnTo>
                  <a:pt x="6781" y="4756"/>
                </a:lnTo>
                <a:lnTo>
                  <a:pt x="6727" y="4654"/>
                </a:lnTo>
                <a:lnTo>
                  <a:pt x="6799" y="4576"/>
                </a:lnTo>
                <a:close/>
                <a:moveTo>
                  <a:pt x="6811" y="4570"/>
                </a:moveTo>
                <a:lnTo>
                  <a:pt x="6889" y="4624"/>
                </a:lnTo>
                <a:lnTo>
                  <a:pt x="6865" y="4654"/>
                </a:lnTo>
                <a:lnTo>
                  <a:pt x="6811" y="4570"/>
                </a:lnTo>
                <a:close/>
                <a:moveTo>
                  <a:pt x="6811" y="4564"/>
                </a:moveTo>
                <a:lnTo>
                  <a:pt x="6853" y="4516"/>
                </a:lnTo>
                <a:lnTo>
                  <a:pt x="6901" y="4546"/>
                </a:lnTo>
                <a:lnTo>
                  <a:pt x="6924" y="4576"/>
                </a:lnTo>
                <a:lnTo>
                  <a:pt x="6895" y="4618"/>
                </a:lnTo>
                <a:lnTo>
                  <a:pt x="6811" y="4564"/>
                </a:lnTo>
                <a:close/>
                <a:moveTo>
                  <a:pt x="6918" y="4552"/>
                </a:moveTo>
                <a:lnTo>
                  <a:pt x="6936" y="4564"/>
                </a:lnTo>
                <a:lnTo>
                  <a:pt x="6930" y="4570"/>
                </a:lnTo>
                <a:lnTo>
                  <a:pt x="6918" y="4552"/>
                </a:lnTo>
                <a:close/>
                <a:moveTo>
                  <a:pt x="6907" y="4534"/>
                </a:moveTo>
                <a:lnTo>
                  <a:pt x="6877" y="4498"/>
                </a:lnTo>
                <a:lnTo>
                  <a:pt x="6901" y="4474"/>
                </a:lnTo>
                <a:lnTo>
                  <a:pt x="6984" y="4510"/>
                </a:lnTo>
                <a:lnTo>
                  <a:pt x="6942" y="4558"/>
                </a:lnTo>
                <a:lnTo>
                  <a:pt x="6907" y="4534"/>
                </a:lnTo>
                <a:close/>
                <a:moveTo>
                  <a:pt x="6907" y="4462"/>
                </a:moveTo>
                <a:lnTo>
                  <a:pt x="6918" y="4450"/>
                </a:lnTo>
                <a:lnTo>
                  <a:pt x="6990" y="4504"/>
                </a:lnTo>
                <a:lnTo>
                  <a:pt x="6990" y="4504"/>
                </a:lnTo>
                <a:lnTo>
                  <a:pt x="6907" y="4462"/>
                </a:lnTo>
                <a:close/>
                <a:moveTo>
                  <a:pt x="6942" y="4426"/>
                </a:moveTo>
                <a:lnTo>
                  <a:pt x="6942" y="4426"/>
                </a:lnTo>
                <a:lnTo>
                  <a:pt x="7026" y="4462"/>
                </a:lnTo>
                <a:lnTo>
                  <a:pt x="6996" y="4492"/>
                </a:lnTo>
                <a:lnTo>
                  <a:pt x="6942" y="4426"/>
                </a:lnTo>
                <a:close/>
                <a:moveTo>
                  <a:pt x="7038" y="4456"/>
                </a:moveTo>
                <a:lnTo>
                  <a:pt x="7056" y="4432"/>
                </a:lnTo>
                <a:lnTo>
                  <a:pt x="7104" y="4480"/>
                </a:lnTo>
                <a:lnTo>
                  <a:pt x="7044" y="4456"/>
                </a:lnTo>
                <a:lnTo>
                  <a:pt x="7038" y="4456"/>
                </a:lnTo>
                <a:close/>
                <a:moveTo>
                  <a:pt x="7032" y="4450"/>
                </a:moveTo>
                <a:lnTo>
                  <a:pt x="6960" y="4408"/>
                </a:lnTo>
                <a:lnTo>
                  <a:pt x="6978" y="4390"/>
                </a:lnTo>
                <a:lnTo>
                  <a:pt x="7026" y="4408"/>
                </a:lnTo>
                <a:lnTo>
                  <a:pt x="7050" y="4426"/>
                </a:lnTo>
                <a:lnTo>
                  <a:pt x="7032" y="4450"/>
                </a:lnTo>
                <a:close/>
                <a:moveTo>
                  <a:pt x="7044" y="4414"/>
                </a:moveTo>
                <a:lnTo>
                  <a:pt x="7056" y="4414"/>
                </a:lnTo>
                <a:lnTo>
                  <a:pt x="7056" y="4420"/>
                </a:lnTo>
                <a:lnTo>
                  <a:pt x="7044" y="4414"/>
                </a:lnTo>
                <a:close/>
                <a:moveTo>
                  <a:pt x="7032" y="4402"/>
                </a:moveTo>
                <a:lnTo>
                  <a:pt x="7026" y="4390"/>
                </a:lnTo>
                <a:lnTo>
                  <a:pt x="7050" y="4402"/>
                </a:lnTo>
                <a:lnTo>
                  <a:pt x="7032" y="4402"/>
                </a:lnTo>
                <a:close/>
                <a:moveTo>
                  <a:pt x="7014" y="4396"/>
                </a:moveTo>
                <a:lnTo>
                  <a:pt x="6984" y="4384"/>
                </a:lnTo>
                <a:lnTo>
                  <a:pt x="6990" y="4372"/>
                </a:lnTo>
                <a:lnTo>
                  <a:pt x="6996" y="4378"/>
                </a:lnTo>
                <a:lnTo>
                  <a:pt x="7014" y="4396"/>
                </a:lnTo>
                <a:close/>
                <a:moveTo>
                  <a:pt x="6990" y="4360"/>
                </a:moveTo>
                <a:lnTo>
                  <a:pt x="6996" y="4354"/>
                </a:lnTo>
                <a:lnTo>
                  <a:pt x="6996" y="4360"/>
                </a:lnTo>
                <a:lnTo>
                  <a:pt x="6990" y="4360"/>
                </a:lnTo>
                <a:close/>
                <a:moveTo>
                  <a:pt x="7038" y="4342"/>
                </a:moveTo>
                <a:lnTo>
                  <a:pt x="7056" y="4354"/>
                </a:lnTo>
                <a:lnTo>
                  <a:pt x="7026" y="4348"/>
                </a:lnTo>
                <a:lnTo>
                  <a:pt x="7038" y="4342"/>
                </a:lnTo>
                <a:close/>
                <a:moveTo>
                  <a:pt x="7050" y="4336"/>
                </a:moveTo>
                <a:lnTo>
                  <a:pt x="7062" y="4330"/>
                </a:lnTo>
                <a:lnTo>
                  <a:pt x="7098" y="4360"/>
                </a:lnTo>
                <a:lnTo>
                  <a:pt x="7050" y="4336"/>
                </a:lnTo>
                <a:close/>
                <a:moveTo>
                  <a:pt x="7080" y="4312"/>
                </a:moveTo>
                <a:lnTo>
                  <a:pt x="7104" y="4300"/>
                </a:lnTo>
                <a:lnTo>
                  <a:pt x="7134" y="4300"/>
                </a:lnTo>
                <a:lnTo>
                  <a:pt x="7086" y="4318"/>
                </a:lnTo>
                <a:lnTo>
                  <a:pt x="7080" y="4312"/>
                </a:lnTo>
                <a:close/>
                <a:moveTo>
                  <a:pt x="7122" y="4288"/>
                </a:moveTo>
                <a:lnTo>
                  <a:pt x="7128" y="4288"/>
                </a:lnTo>
                <a:lnTo>
                  <a:pt x="7134" y="4294"/>
                </a:lnTo>
                <a:lnTo>
                  <a:pt x="7122" y="4288"/>
                </a:lnTo>
                <a:close/>
                <a:moveTo>
                  <a:pt x="7128" y="4276"/>
                </a:moveTo>
                <a:lnTo>
                  <a:pt x="7122" y="4276"/>
                </a:lnTo>
                <a:lnTo>
                  <a:pt x="7140" y="4276"/>
                </a:lnTo>
                <a:lnTo>
                  <a:pt x="7134" y="4276"/>
                </a:lnTo>
                <a:lnTo>
                  <a:pt x="7128" y="4276"/>
                </a:lnTo>
                <a:close/>
                <a:moveTo>
                  <a:pt x="6924" y="4258"/>
                </a:moveTo>
                <a:lnTo>
                  <a:pt x="6907" y="4252"/>
                </a:lnTo>
                <a:lnTo>
                  <a:pt x="6912" y="4246"/>
                </a:lnTo>
                <a:lnTo>
                  <a:pt x="6936" y="4246"/>
                </a:lnTo>
                <a:lnTo>
                  <a:pt x="6960" y="4252"/>
                </a:lnTo>
                <a:lnTo>
                  <a:pt x="6924" y="4258"/>
                </a:lnTo>
                <a:close/>
                <a:moveTo>
                  <a:pt x="6901" y="4246"/>
                </a:moveTo>
                <a:lnTo>
                  <a:pt x="6901" y="4246"/>
                </a:lnTo>
                <a:lnTo>
                  <a:pt x="6901" y="4246"/>
                </a:lnTo>
                <a:lnTo>
                  <a:pt x="6901" y="4246"/>
                </a:lnTo>
                <a:close/>
                <a:moveTo>
                  <a:pt x="6799" y="4234"/>
                </a:moveTo>
                <a:lnTo>
                  <a:pt x="6787" y="4240"/>
                </a:lnTo>
                <a:lnTo>
                  <a:pt x="6781" y="4240"/>
                </a:lnTo>
                <a:lnTo>
                  <a:pt x="6769" y="4228"/>
                </a:lnTo>
                <a:lnTo>
                  <a:pt x="6781" y="4228"/>
                </a:lnTo>
                <a:lnTo>
                  <a:pt x="6799" y="4234"/>
                </a:lnTo>
                <a:close/>
                <a:moveTo>
                  <a:pt x="6733" y="4198"/>
                </a:moveTo>
                <a:lnTo>
                  <a:pt x="6721" y="4192"/>
                </a:lnTo>
                <a:lnTo>
                  <a:pt x="6733" y="4198"/>
                </a:lnTo>
                <a:lnTo>
                  <a:pt x="6733" y="4198"/>
                </a:lnTo>
                <a:close/>
                <a:moveTo>
                  <a:pt x="6673" y="4192"/>
                </a:moveTo>
                <a:lnTo>
                  <a:pt x="6649" y="4180"/>
                </a:lnTo>
                <a:lnTo>
                  <a:pt x="6655" y="4174"/>
                </a:lnTo>
                <a:lnTo>
                  <a:pt x="6667" y="4180"/>
                </a:lnTo>
                <a:lnTo>
                  <a:pt x="6709" y="4198"/>
                </a:lnTo>
                <a:lnTo>
                  <a:pt x="6673" y="4192"/>
                </a:lnTo>
                <a:close/>
                <a:moveTo>
                  <a:pt x="6631" y="4162"/>
                </a:moveTo>
                <a:lnTo>
                  <a:pt x="6631" y="4162"/>
                </a:lnTo>
                <a:lnTo>
                  <a:pt x="6631" y="4162"/>
                </a:lnTo>
                <a:lnTo>
                  <a:pt x="6631" y="4162"/>
                </a:lnTo>
                <a:close/>
                <a:moveTo>
                  <a:pt x="6613" y="4156"/>
                </a:moveTo>
                <a:lnTo>
                  <a:pt x="6601" y="4156"/>
                </a:lnTo>
                <a:lnTo>
                  <a:pt x="6619" y="4156"/>
                </a:lnTo>
                <a:lnTo>
                  <a:pt x="6619" y="4162"/>
                </a:lnTo>
                <a:lnTo>
                  <a:pt x="6613" y="4156"/>
                </a:lnTo>
                <a:close/>
                <a:moveTo>
                  <a:pt x="6511" y="4120"/>
                </a:moveTo>
                <a:lnTo>
                  <a:pt x="6505" y="4114"/>
                </a:lnTo>
                <a:lnTo>
                  <a:pt x="6517" y="4120"/>
                </a:lnTo>
                <a:lnTo>
                  <a:pt x="6517" y="4120"/>
                </a:lnTo>
                <a:lnTo>
                  <a:pt x="6511" y="4120"/>
                </a:lnTo>
                <a:close/>
                <a:moveTo>
                  <a:pt x="6487" y="4114"/>
                </a:moveTo>
                <a:lnTo>
                  <a:pt x="6481" y="4108"/>
                </a:lnTo>
                <a:lnTo>
                  <a:pt x="6481" y="4108"/>
                </a:lnTo>
                <a:lnTo>
                  <a:pt x="6487" y="4114"/>
                </a:lnTo>
                <a:close/>
                <a:moveTo>
                  <a:pt x="6421" y="4096"/>
                </a:moveTo>
                <a:lnTo>
                  <a:pt x="6355" y="4079"/>
                </a:lnTo>
                <a:lnTo>
                  <a:pt x="6349" y="4061"/>
                </a:lnTo>
                <a:lnTo>
                  <a:pt x="6415" y="4085"/>
                </a:lnTo>
                <a:lnTo>
                  <a:pt x="6421" y="4096"/>
                </a:lnTo>
                <a:close/>
                <a:moveTo>
                  <a:pt x="6343" y="4073"/>
                </a:moveTo>
                <a:lnTo>
                  <a:pt x="6271" y="4055"/>
                </a:lnTo>
                <a:lnTo>
                  <a:pt x="6265" y="4031"/>
                </a:lnTo>
                <a:lnTo>
                  <a:pt x="6337" y="4055"/>
                </a:lnTo>
                <a:lnTo>
                  <a:pt x="6343" y="4073"/>
                </a:lnTo>
                <a:close/>
                <a:moveTo>
                  <a:pt x="6259" y="4019"/>
                </a:moveTo>
                <a:lnTo>
                  <a:pt x="6253" y="3995"/>
                </a:lnTo>
                <a:lnTo>
                  <a:pt x="6325" y="4025"/>
                </a:lnTo>
                <a:lnTo>
                  <a:pt x="6331" y="4043"/>
                </a:lnTo>
                <a:lnTo>
                  <a:pt x="6259" y="4019"/>
                </a:lnTo>
                <a:close/>
                <a:moveTo>
                  <a:pt x="6247" y="3983"/>
                </a:moveTo>
                <a:lnTo>
                  <a:pt x="6241" y="3971"/>
                </a:lnTo>
                <a:lnTo>
                  <a:pt x="6313" y="4013"/>
                </a:lnTo>
                <a:lnTo>
                  <a:pt x="6319" y="4013"/>
                </a:lnTo>
                <a:lnTo>
                  <a:pt x="6247" y="3983"/>
                </a:lnTo>
                <a:close/>
                <a:moveTo>
                  <a:pt x="6235" y="3977"/>
                </a:moveTo>
                <a:lnTo>
                  <a:pt x="6169" y="3947"/>
                </a:lnTo>
                <a:lnTo>
                  <a:pt x="6163" y="3929"/>
                </a:lnTo>
                <a:lnTo>
                  <a:pt x="6229" y="3965"/>
                </a:lnTo>
                <a:lnTo>
                  <a:pt x="6235" y="3977"/>
                </a:lnTo>
                <a:close/>
                <a:moveTo>
                  <a:pt x="6157" y="3941"/>
                </a:moveTo>
                <a:lnTo>
                  <a:pt x="6091" y="3911"/>
                </a:lnTo>
                <a:lnTo>
                  <a:pt x="6085" y="3887"/>
                </a:lnTo>
                <a:lnTo>
                  <a:pt x="6151" y="3923"/>
                </a:lnTo>
                <a:lnTo>
                  <a:pt x="6157" y="3941"/>
                </a:lnTo>
                <a:close/>
                <a:moveTo>
                  <a:pt x="6079" y="3911"/>
                </a:moveTo>
                <a:lnTo>
                  <a:pt x="6013" y="3881"/>
                </a:lnTo>
                <a:lnTo>
                  <a:pt x="6013" y="3845"/>
                </a:lnTo>
                <a:lnTo>
                  <a:pt x="6073" y="3881"/>
                </a:lnTo>
                <a:lnTo>
                  <a:pt x="6079" y="3911"/>
                </a:lnTo>
                <a:close/>
                <a:moveTo>
                  <a:pt x="6007" y="3839"/>
                </a:moveTo>
                <a:lnTo>
                  <a:pt x="6007" y="3809"/>
                </a:lnTo>
                <a:lnTo>
                  <a:pt x="6067" y="3851"/>
                </a:lnTo>
                <a:lnTo>
                  <a:pt x="6073" y="3869"/>
                </a:lnTo>
                <a:lnTo>
                  <a:pt x="6007" y="3839"/>
                </a:lnTo>
                <a:close/>
                <a:moveTo>
                  <a:pt x="6001" y="3833"/>
                </a:moveTo>
                <a:lnTo>
                  <a:pt x="5941" y="3797"/>
                </a:lnTo>
                <a:lnTo>
                  <a:pt x="5935" y="3767"/>
                </a:lnTo>
                <a:lnTo>
                  <a:pt x="5995" y="3803"/>
                </a:lnTo>
                <a:lnTo>
                  <a:pt x="6001" y="3833"/>
                </a:lnTo>
                <a:close/>
                <a:moveTo>
                  <a:pt x="5929" y="3791"/>
                </a:moveTo>
                <a:lnTo>
                  <a:pt x="5899" y="3779"/>
                </a:lnTo>
                <a:lnTo>
                  <a:pt x="5893" y="3737"/>
                </a:lnTo>
                <a:lnTo>
                  <a:pt x="5929" y="3761"/>
                </a:lnTo>
                <a:lnTo>
                  <a:pt x="5929" y="3791"/>
                </a:lnTo>
                <a:close/>
                <a:moveTo>
                  <a:pt x="5893" y="3725"/>
                </a:moveTo>
                <a:lnTo>
                  <a:pt x="5881" y="3677"/>
                </a:lnTo>
                <a:lnTo>
                  <a:pt x="5929" y="3713"/>
                </a:lnTo>
                <a:lnTo>
                  <a:pt x="5929" y="3749"/>
                </a:lnTo>
                <a:lnTo>
                  <a:pt x="5893" y="3725"/>
                </a:lnTo>
                <a:close/>
                <a:moveTo>
                  <a:pt x="5881" y="3665"/>
                </a:moveTo>
                <a:lnTo>
                  <a:pt x="5839" y="3443"/>
                </a:lnTo>
                <a:lnTo>
                  <a:pt x="5917" y="3485"/>
                </a:lnTo>
                <a:lnTo>
                  <a:pt x="5929" y="3701"/>
                </a:lnTo>
                <a:lnTo>
                  <a:pt x="5881" y="3665"/>
                </a:lnTo>
                <a:close/>
                <a:moveTo>
                  <a:pt x="5869" y="3659"/>
                </a:moveTo>
                <a:lnTo>
                  <a:pt x="5815" y="3617"/>
                </a:lnTo>
                <a:lnTo>
                  <a:pt x="5791" y="3419"/>
                </a:lnTo>
                <a:lnTo>
                  <a:pt x="5833" y="3437"/>
                </a:lnTo>
                <a:lnTo>
                  <a:pt x="5869" y="3659"/>
                </a:lnTo>
                <a:close/>
                <a:moveTo>
                  <a:pt x="5791" y="3407"/>
                </a:moveTo>
                <a:lnTo>
                  <a:pt x="5785" y="3347"/>
                </a:lnTo>
                <a:lnTo>
                  <a:pt x="5815" y="3371"/>
                </a:lnTo>
                <a:lnTo>
                  <a:pt x="5827" y="3431"/>
                </a:lnTo>
                <a:lnTo>
                  <a:pt x="5791" y="3407"/>
                </a:lnTo>
                <a:close/>
                <a:moveTo>
                  <a:pt x="5785" y="3407"/>
                </a:moveTo>
                <a:lnTo>
                  <a:pt x="5749" y="3383"/>
                </a:lnTo>
                <a:lnTo>
                  <a:pt x="5743" y="3323"/>
                </a:lnTo>
                <a:lnTo>
                  <a:pt x="5779" y="3341"/>
                </a:lnTo>
                <a:lnTo>
                  <a:pt x="5785" y="3407"/>
                </a:lnTo>
                <a:close/>
                <a:moveTo>
                  <a:pt x="5743" y="3311"/>
                </a:moveTo>
                <a:lnTo>
                  <a:pt x="5743" y="3257"/>
                </a:lnTo>
                <a:lnTo>
                  <a:pt x="5767" y="3275"/>
                </a:lnTo>
                <a:lnTo>
                  <a:pt x="5773" y="3329"/>
                </a:lnTo>
                <a:lnTo>
                  <a:pt x="5743" y="3311"/>
                </a:lnTo>
                <a:close/>
                <a:moveTo>
                  <a:pt x="5737" y="3305"/>
                </a:moveTo>
                <a:lnTo>
                  <a:pt x="5701" y="3287"/>
                </a:lnTo>
                <a:lnTo>
                  <a:pt x="5707" y="3227"/>
                </a:lnTo>
                <a:lnTo>
                  <a:pt x="5737" y="3251"/>
                </a:lnTo>
                <a:lnTo>
                  <a:pt x="5737" y="3305"/>
                </a:lnTo>
                <a:close/>
                <a:moveTo>
                  <a:pt x="5695" y="3281"/>
                </a:moveTo>
                <a:lnTo>
                  <a:pt x="5654" y="3257"/>
                </a:lnTo>
                <a:lnTo>
                  <a:pt x="5659" y="3197"/>
                </a:lnTo>
                <a:lnTo>
                  <a:pt x="5695" y="3221"/>
                </a:lnTo>
                <a:lnTo>
                  <a:pt x="5695" y="3281"/>
                </a:lnTo>
                <a:close/>
                <a:moveTo>
                  <a:pt x="5665" y="3185"/>
                </a:moveTo>
                <a:lnTo>
                  <a:pt x="5671" y="3119"/>
                </a:lnTo>
                <a:lnTo>
                  <a:pt x="5701" y="3149"/>
                </a:lnTo>
                <a:lnTo>
                  <a:pt x="5695" y="3215"/>
                </a:lnTo>
                <a:lnTo>
                  <a:pt x="5665" y="3185"/>
                </a:lnTo>
                <a:close/>
                <a:moveTo>
                  <a:pt x="5671" y="3113"/>
                </a:moveTo>
                <a:lnTo>
                  <a:pt x="5677" y="3047"/>
                </a:lnTo>
                <a:lnTo>
                  <a:pt x="5701" y="3071"/>
                </a:lnTo>
                <a:lnTo>
                  <a:pt x="5701" y="3137"/>
                </a:lnTo>
                <a:lnTo>
                  <a:pt x="5671" y="3113"/>
                </a:lnTo>
                <a:close/>
                <a:moveTo>
                  <a:pt x="5677" y="3035"/>
                </a:moveTo>
                <a:lnTo>
                  <a:pt x="5689" y="2975"/>
                </a:lnTo>
                <a:lnTo>
                  <a:pt x="5707" y="2999"/>
                </a:lnTo>
                <a:lnTo>
                  <a:pt x="5701" y="3059"/>
                </a:lnTo>
                <a:lnTo>
                  <a:pt x="5677" y="3035"/>
                </a:lnTo>
                <a:close/>
                <a:moveTo>
                  <a:pt x="5689" y="2963"/>
                </a:moveTo>
                <a:lnTo>
                  <a:pt x="5695" y="2903"/>
                </a:lnTo>
                <a:lnTo>
                  <a:pt x="5707" y="2921"/>
                </a:lnTo>
                <a:lnTo>
                  <a:pt x="5707" y="2987"/>
                </a:lnTo>
                <a:lnTo>
                  <a:pt x="5689" y="2963"/>
                </a:lnTo>
                <a:close/>
                <a:moveTo>
                  <a:pt x="5683" y="2957"/>
                </a:moveTo>
                <a:lnTo>
                  <a:pt x="5665" y="2939"/>
                </a:lnTo>
                <a:lnTo>
                  <a:pt x="5677" y="2873"/>
                </a:lnTo>
                <a:lnTo>
                  <a:pt x="5689" y="2891"/>
                </a:lnTo>
                <a:lnTo>
                  <a:pt x="5683" y="2957"/>
                </a:lnTo>
                <a:close/>
                <a:moveTo>
                  <a:pt x="5659" y="2927"/>
                </a:moveTo>
                <a:lnTo>
                  <a:pt x="5636" y="2897"/>
                </a:lnTo>
                <a:lnTo>
                  <a:pt x="5648" y="2837"/>
                </a:lnTo>
                <a:lnTo>
                  <a:pt x="5671" y="2867"/>
                </a:lnTo>
                <a:lnTo>
                  <a:pt x="5659" y="2927"/>
                </a:lnTo>
                <a:close/>
                <a:moveTo>
                  <a:pt x="5654" y="2825"/>
                </a:moveTo>
                <a:lnTo>
                  <a:pt x="5671" y="2759"/>
                </a:lnTo>
                <a:lnTo>
                  <a:pt x="5683" y="2783"/>
                </a:lnTo>
                <a:lnTo>
                  <a:pt x="5671" y="2855"/>
                </a:lnTo>
                <a:lnTo>
                  <a:pt x="5654" y="2825"/>
                </a:lnTo>
                <a:close/>
                <a:moveTo>
                  <a:pt x="5671" y="2753"/>
                </a:moveTo>
                <a:lnTo>
                  <a:pt x="5689" y="2693"/>
                </a:lnTo>
                <a:lnTo>
                  <a:pt x="5695" y="2711"/>
                </a:lnTo>
                <a:lnTo>
                  <a:pt x="5695" y="2717"/>
                </a:lnTo>
                <a:lnTo>
                  <a:pt x="5689" y="2771"/>
                </a:lnTo>
                <a:lnTo>
                  <a:pt x="5671" y="2753"/>
                </a:lnTo>
                <a:close/>
                <a:moveTo>
                  <a:pt x="5689" y="2681"/>
                </a:moveTo>
                <a:lnTo>
                  <a:pt x="5689" y="2681"/>
                </a:lnTo>
                <a:lnTo>
                  <a:pt x="5689" y="2687"/>
                </a:lnTo>
                <a:lnTo>
                  <a:pt x="5689" y="2681"/>
                </a:lnTo>
                <a:close/>
                <a:moveTo>
                  <a:pt x="5683" y="2669"/>
                </a:moveTo>
                <a:lnTo>
                  <a:pt x="5671" y="2651"/>
                </a:lnTo>
                <a:lnTo>
                  <a:pt x="5683" y="2627"/>
                </a:lnTo>
                <a:lnTo>
                  <a:pt x="5689" y="2663"/>
                </a:lnTo>
                <a:lnTo>
                  <a:pt x="5683" y="2669"/>
                </a:lnTo>
                <a:close/>
                <a:moveTo>
                  <a:pt x="5689" y="2609"/>
                </a:moveTo>
                <a:lnTo>
                  <a:pt x="5695" y="2585"/>
                </a:lnTo>
                <a:lnTo>
                  <a:pt x="5695" y="2621"/>
                </a:lnTo>
                <a:lnTo>
                  <a:pt x="5695" y="2639"/>
                </a:lnTo>
                <a:lnTo>
                  <a:pt x="5689" y="2609"/>
                </a:lnTo>
                <a:close/>
                <a:moveTo>
                  <a:pt x="5683" y="2543"/>
                </a:moveTo>
                <a:lnTo>
                  <a:pt x="5689" y="2537"/>
                </a:lnTo>
                <a:lnTo>
                  <a:pt x="5689" y="2549"/>
                </a:lnTo>
                <a:lnTo>
                  <a:pt x="5683" y="2543"/>
                </a:lnTo>
                <a:close/>
                <a:moveTo>
                  <a:pt x="5683" y="2531"/>
                </a:moveTo>
                <a:lnTo>
                  <a:pt x="5671" y="2513"/>
                </a:lnTo>
                <a:lnTo>
                  <a:pt x="5683" y="2501"/>
                </a:lnTo>
                <a:lnTo>
                  <a:pt x="5689" y="2519"/>
                </a:lnTo>
                <a:lnTo>
                  <a:pt x="5683" y="2531"/>
                </a:lnTo>
                <a:close/>
                <a:moveTo>
                  <a:pt x="5695" y="2495"/>
                </a:moveTo>
                <a:lnTo>
                  <a:pt x="5701" y="2483"/>
                </a:lnTo>
                <a:lnTo>
                  <a:pt x="5695" y="2501"/>
                </a:lnTo>
                <a:lnTo>
                  <a:pt x="5695" y="2495"/>
                </a:lnTo>
                <a:close/>
                <a:moveTo>
                  <a:pt x="5725" y="2291"/>
                </a:moveTo>
                <a:lnTo>
                  <a:pt x="5731" y="2279"/>
                </a:lnTo>
                <a:lnTo>
                  <a:pt x="5731" y="2321"/>
                </a:lnTo>
                <a:lnTo>
                  <a:pt x="5725" y="2291"/>
                </a:lnTo>
                <a:close/>
                <a:moveTo>
                  <a:pt x="5761" y="2243"/>
                </a:moveTo>
                <a:lnTo>
                  <a:pt x="5761" y="2249"/>
                </a:lnTo>
                <a:lnTo>
                  <a:pt x="5755" y="2249"/>
                </a:lnTo>
                <a:lnTo>
                  <a:pt x="5761" y="2243"/>
                </a:lnTo>
                <a:close/>
                <a:moveTo>
                  <a:pt x="5779" y="2183"/>
                </a:moveTo>
                <a:lnTo>
                  <a:pt x="5803" y="2171"/>
                </a:lnTo>
                <a:lnTo>
                  <a:pt x="5803" y="2177"/>
                </a:lnTo>
                <a:lnTo>
                  <a:pt x="5773" y="2213"/>
                </a:lnTo>
                <a:lnTo>
                  <a:pt x="5779" y="2183"/>
                </a:lnTo>
                <a:close/>
                <a:moveTo>
                  <a:pt x="5821" y="2111"/>
                </a:moveTo>
                <a:lnTo>
                  <a:pt x="5827" y="2111"/>
                </a:lnTo>
                <a:lnTo>
                  <a:pt x="5821" y="2117"/>
                </a:lnTo>
                <a:lnTo>
                  <a:pt x="5821" y="2111"/>
                </a:lnTo>
                <a:close/>
                <a:moveTo>
                  <a:pt x="5857" y="2051"/>
                </a:moveTo>
                <a:lnTo>
                  <a:pt x="5863" y="2045"/>
                </a:lnTo>
                <a:lnTo>
                  <a:pt x="5863" y="2063"/>
                </a:lnTo>
                <a:lnTo>
                  <a:pt x="5851" y="2081"/>
                </a:lnTo>
                <a:lnTo>
                  <a:pt x="5857" y="2051"/>
                </a:lnTo>
                <a:close/>
                <a:moveTo>
                  <a:pt x="5875" y="2033"/>
                </a:moveTo>
                <a:lnTo>
                  <a:pt x="5881" y="2033"/>
                </a:lnTo>
                <a:lnTo>
                  <a:pt x="5875" y="2045"/>
                </a:lnTo>
                <a:lnTo>
                  <a:pt x="5875" y="2033"/>
                </a:lnTo>
                <a:close/>
                <a:moveTo>
                  <a:pt x="5911" y="1997"/>
                </a:moveTo>
                <a:lnTo>
                  <a:pt x="5911" y="2009"/>
                </a:lnTo>
                <a:lnTo>
                  <a:pt x="5899" y="2009"/>
                </a:lnTo>
                <a:lnTo>
                  <a:pt x="5911" y="1997"/>
                </a:lnTo>
                <a:close/>
                <a:moveTo>
                  <a:pt x="5929" y="1979"/>
                </a:moveTo>
                <a:lnTo>
                  <a:pt x="5953" y="1955"/>
                </a:lnTo>
                <a:lnTo>
                  <a:pt x="5941" y="1973"/>
                </a:lnTo>
                <a:lnTo>
                  <a:pt x="5923" y="1997"/>
                </a:lnTo>
                <a:lnTo>
                  <a:pt x="5929" y="1979"/>
                </a:lnTo>
                <a:close/>
                <a:moveTo>
                  <a:pt x="5953" y="1943"/>
                </a:moveTo>
                <a:lnTo>
                  <a:pt x="5947" y="1943"/>
                </a:lnTo>
                <a:lnTo>
                  <a:pt x="5953" y="1925"/>
                </a:lnTo>
                <a:lnTo>
                  <a:pt x="5983" y="1901"/>
                </a:lnTo>
                <a:lnTo>
                  <a:pt x="5965" y="1931"/>
                </a:lnTo>
                <a:lnTo>
                  <a:pt x="5953" y="1943"/>
                </a:lnTo>
                <a:close/>
                <a:moveTo>
                  <a:pt x="6001" y="1883"/>
                </a:moveTo>
                <a:lnTo>
                  <a:pt x="6007" y="1883"/>
                </a:lnTo>
                <a:lnTo>
                  <a:pt x="6001" y="1895"/>
                </a:lnTo>
                <a:lnTo>
                  <a:pt x="5989" y="1907"/>
                </a:lnTo>
                <a:lnTo>
                  <a:pt x="6001" y="1883"/>
                </a:lnTo>
                <a:close/>
                <a:moveTo>
                  <a:pt x="6019" y="1871"/>
                </a:moveTo>
                <a:lnTo>
                  <a:pt x="6013" y="1871"/>
                </a:lnTo>
                <a:lnTo>
                  <a:pt x="6019" y="1865"/>
                </a:lnTo>
                <a:lnTo>
                  <a:pt x="6019" y="1871"/>
                </a:lnTo>
                <a:close/>
                <a:moveTo>
                  <a:pt x="6013" y="1859"/>
                </a:moveTo>
                <a:lnTo>
                  <a:pt x="6031" y="1823"/>
                </a:lnTo>
                <a:lnTo>
                  <a:pt x="6049" y="1817"/>
                </a:lnTo>
                <a:lnTo>
                  <a:pt x="6037" y="1841"/>
                </a:lnTo>
                <a:lnTo>
                  <a:pt x="6013" y="1859"/>
                </a:lnTo>
                <a:close/>
                <a:moveTo>
                  <a:pt x="6037" y="1811"/>
                </a:moveTo>
                <a:lnTo>
                  <a:pt x="6061" y="1763"/>
                </a:lnTo>
                <a:lnTo>
                  <a:pt x="6085" y="1763"/>
                </a:lnTo>
                <a:lnTo>
                  <a:pt x="6055" y="1811"/>
                </a:lnTo>
                <a:lnTo>
                  <a:pt x="6037" y="1811"/>
                </a:lnTo>
                <a:close/>
                <a:moveTo>
                  <a:pt x="6097" y="1763"/>
                </a:moveTo>
                <a:lnTo>
                  <a:pt x="6103" y="1763"/>
                </a:lnTo>
                <a:lnTo>
                  <a:pt x="6067" y="1805"/>
                </a:lnTo>
                <a:lnTo>
                  <a:pt x="6067" y="1811"/>
                </a:lnTo>
                <a:lnTo>
                  <a:pt x="6097" y="1763"/>
                </a:lnTo>
                <a:close/>
                <a:moveTo>
                  <a:pt x="6115" y="1769"/>
                </a:moveTo>
                <a:lnTo>
                  <a:pt x="6091" y="1793"/>
                </a:lnTo>
                <a:lnTo>
                  <a:pt x="6115" y="1763"/>
                </a:lnTo>
                <a:lnTo>
                  <a:pt x="6127" y="1757"/>
                </a:lnTo>
                <a:lnTo>
                  <a:pt x="6115" y="1769"/>
                </a:lnTo>
                <a:close/>
                <a:moveTo>
                  <a:pt x="6121" y="1751"/>
                </a:moveTo>
                <a:lnTo>
                  <a:pt x="6163" y="1697"/>
                </a:lnTo>
                <a:lnTo>
                  <a:pt x="6181" y="1697"/>
                </a:lnTo>
                <a:lnTo>
                  <a:pt x="6133" y="1751"/>
                </a:lnTo>
                <a:lnTo>
                  <a:pt x="6121" y="1751"/>
                </a:lnTo>
                <a:close/>
                <a:moveTo>
                  <a:pt x="6169" y="1691"/>
                </a:moveTo>
                <a:lnTo>
                  <a:pt x="6199" y="1643"/>
                </a:lnTo>
                <a:lnTo>
                  <a:pt x="6223" y="1643"/>
                </a:lnTo>
                <a:lnTo>
                  <a:pt x="6187" y="1691"/>
                </a:lnTo>
                <a:lnTo>
                  <a:pt x="6169" y="1691"/>
                </a:lnTo>
                <a:close/>
                <a:moveTo>
                  <a:pt x="6241" y="1637"/>
                </a:moveTo>
                <a:lnTo>
                  <a:pt x="6253" y="1625"/>
                </a:lnTo>
                <a:lnTo>
                  <a:pt x="6271" y="1625"/>
                </a:lnTo>
                <a:lnTo>
                  <a:pt x="6259" y="1637"/>
                </a:lnTo>
                <a:lnTo>
                  <a:pt x="6241" y="1637"/>
                </a:lnTo>
                <a:close/>
                <a:moveTo>
                  <a:pt x="6259" y="1613"/>
                </a:moveTo>
                <a:lnTo>
                  <a:pt x="6283" y="1589"/>
                </a:lnTo>
                <a:lnTo>
                  <a:pt x="6301" y="1589"/>
                </a:lnTo>
                <a:lnTo>
                  <a:pt x="6277" y="1619"/>
                </a:lnTo>
                <a:lnTo>
                  <a:pt x="6259" y="1613"/>
                </a:lnTo>
                <a:close/>
                <a:moveTo>
                  <a:pt x="6295" y="1578"/>
                </a:moveTo>
                <a:lnTo>
                  <a:pt x="6301" y="1566"/>
                </a:lnTo>
                <a:lnTo>
                  <a:pt x="6325" y="1572"/>
                </a:lnTo>
                <a:lnTo>
                  <a:pt x="6313" y="1584"/>
                </a:lnTo>
                <a:lnTo>
                  <a:pt x="6295" y="1578"/>
                </a:lnTo>
                <a:close/>
                <a:moveTo>
                  <a:pt x="6331" y="1572"/>
                </a:moveTo>
                <a:lnTo>
                  <a:pt x="6343" y="1572"/>
                </a:lnTo>
                <a:lnTo>
                  <a:pt x="6331" y="1584"/>
                </a:lnTo>
                <a:lnTo>
                  <a:pt x="6325" y="1584"/>
                </a:lnTo>
                <a:lnTo>
                  <a:pt x="6331" y="1572"/>
                </a:lnTo>
                <a:close/>
                <a:moveTo>
                  <a:pt x="6355" y="1578"/>
                </a:moveTo>
                <a:lnTo>
                  <a:pt x="6505" y="1595"/>
                </a:lnTo>
                <a:lnTo>
                  <a:pt x="6493" y="1607"/>
                </a:lnTo>
                <a:lnTo>
                  <a:pt x="6343" y="1584"/>
                </a:lnTo>
                <a:lnTo>
                  <a:pt x="6355" y="1578"/>
                </a:lnTo>
                <a:close/>
                <a:moveTo>
                  <a:pt x="6361" y="1566"/>
                </a:moveTo>
                <a:lnTo>
                  <a:pt x="6385" y="1548"/>
                </a:lnTo>
                <a:lnTo>
                  <a:pt x="6523" y="1578"/>
                </a:lnTo>
                <a:lnTo>
                  <a:pt x="6511" y="1589"/>
                </a:lnTo>
                <a:lnTo>
                  <a:pt x="6361" y="1566"/>
                </a:lnTo>
                <a:close/>
                <a:moveTo>
                  <a:pt x="6529" y="1578"/>
                </a:moveTo>
                <a:lnTo>
                  <a:pt x="6583" y="1589"/>
                </a:lnTo>
                <a:lnTo>
                  <a:pt x="6577" y="1595"/>
                </a:lnTo>
                <a:lnTo>
                  <a:pt x="6523" y="1589"/>
                </a:lnTo>
                <a:lnTo>
                  <a:pt x="6529" y="1578"/>
                </a:lnTo>
                <a:close/>
                <a:moveTo>
                  <a:pt x="6541" y="1572"/>
                </a:moveTo>
                <a:lnTo>
                  <a:pt x="6559" y="1548"/>
                </a:lnTo>
                <a:lnTo>
                  <a:pt x="6613" y="1560"/>
                </a:lnTo>
                <a:lnTo>
                  <a:pt x="6595" y="1584"/>
                </a:lnTo>
                <a:lnTo>
                  <a:pt x="6541" y="1572"/>
                </a:lnTo>
                <a:close/>
                <a:moveTo>
                  <a:pt x="6625" y="1566"/>
                </a:moveTo>
                <a:lnTo>
                  <a:pt x="6661" y="1572"/>
                </a:lnTo>
                <a:lnTo>
                  <a:pt x="6631" y="1589"/>
                </a:lnTo>
                <a:lnTo>
                  <a:pt x="6601" y="1584"/>
                </a:lnTo>
                <a:lnTo>
                  <a:pt x="6625" y="1566"/>
                </a:lnTo>
                <a:close/>
                <a:moveTo>
                  <a:pt x="6667" y="1572"/>
                </a:moveTo>
                <a:lnTo>
                  <a:pt x="6715" y="1584"/>
                </a:lnTo>
                <a:lnTo>
                  <a:pt x="6691" y="1601"/>
                </a:lnTo>
                <a:lnTo>
                  <a:pt x="6643" y="1595"/>
                </a:lnTo>
                <a:lnTo>
                  <a:pt x="6667" y="1572"/>
                </a:lnTo>
                <a:close/>
                <a:moveTo>
                  <a:pt x="6727" y="1589"/>
                </a:moveTo>
                <a:lnTo>
                  <a:pt x="6763" y="1595"/>
                </a:lnTo>
                <a:lnTo>
                  <a:pt x="6733" y="1613"/>
                </a:lnTo>
                <a:lnTo>
                  <a:pt x="6703" y="1607"/>
                </a:lnTo>
                <a:lnTo>
                  <a:pt x="6727" y="1589"/>
                </a:lnTo>
                <a:close/>
                <a:moveTo>
                  <a:pt x="6745" y="1613"/>
                </a:moveTo>
                <a:lnTo>
                  <a:pt x="6775" y="1595"/>
                </a:lnTo>
                <a:lnTo>
                  <a:pt x="6823" y="1607"/>
                </a:lnTo>
                <a:lnTo>
                  <a:pt x="6787" y="1625"/>
                </a:lnTo>
                <a:lnTo>
                  <a:pt x="6745" y="1613"/>
                </a:lnTo>
                <a:close/>
                <a:moveTo>
                  <a:pt x="6835" y="1613"/>
                </a:moveTo>
                <a:lnTo>
                  <a:pt x="6871" y="1619"/>
                </a:lnTo>
                <a:lnTo>
                  <a:pt x="6829" y="1637"/>
                </a:lnTo>
                <a:lnTo>
                  <a:pt x="6805" y="1625"/>
                </a:lnTo>
                <a:lnTo>
                  <a:pt x="6835" y="1613"/>
                </a:lnTo>
                <a:close/>
                <a:moveTo>
                  <a:pt x="6853" y="1607"/>
                </a:moveTo>
                <a:lnTo>
                  <a:pt x="6883" y="1589"/>
                </a:lnTo>
                <a:lnTo>
                  <a:pt x="6918" y="1601"/>
                </a:lnTo>
                <a:lnTo>
                  <a:pt x="6883" y="1613"/>
                </a:lnTo>
                <a:lnTo>
                  <a:pt x="6853" y="1607"/>
                </a:lnTo>
                <a:close/>
                <a:moveTo>
                  <a:pt x="6835" y="1601"/>
                </a:moveTo>
                <a:lnTo>
                  <a:pt x="6787" y="1589"/>
                </a:lnTo>
                <a:lnTo>
                  <a:pt x="6823" y="1572"/>
                </a:lnTo>
                <a:lnTo>
                  <a:pt x="6871" y="1584"/>
                </a:lnTo>
                <a:lnTo>
                  <a:pt x="6835" y="1601"/>
                </a:lnTo>
                <a:close/>
                <a:moveTo>
                  <a:pt x="6775" y="1589"/>
                </a:moveTo>
                <a:lnTo>
                  <a:pt x="6739" y="1578"/>
                </a:lnTo>
                <a:lnTo>
                  <a:pt x="6775" y="1554"/>
                </a:lnTo>
                <a:lnTo>
                  <a:pt x="6811" y="1566"/>
                </a:lnTo>
                <a:lnTo>
                  <a:pt x="6775" y="1589"/>
                </a:lnTo>
                <a:close/>
                <a:moveTo>
                  <a:pt x="6727" y="1578"/>
                </a:moveTo>
                <a:lnTo>
                  <a:pt x="6679" y="1566"/>
                </a:lnTo>
                <a:lnTo>
                  <a:pt x="6715" y="1536"/>
                </a:lnTo>
                <a:lnTo>
                  <a:pt x="6763" y="1554"/>
                </a:lnTo>
                <a:lnTo>
                  <a:pt x="6727" y="1578"/>
                </a:lnTo>
                <a:close/>
                <a:moveTo>
                  <a:pt x="6721" y="1530"/>
                </a:moveTo>
                <a:lnTo>
                  <a:pt x="6763" y="1500"/>
                </a:lnTo>
                <a:lnTo>
                  <a:pt x="6811" y="1518"/>
                </a:lnTo>
                <a:lnTo>
                  <a:pt x="6775" y="1548"/>
                </a:lnTo>
                <a:lnTo>
                  <a:pt x="6721" y="1530"/>
                </a:lnTo>
                <a:close/>
                <a:moveTo>
                  <a:pt x="6715" y="1530"/>
                </a:moveTo>
                <a:lnTo>
                  <a:pt x="6673" y="1518"/>
                </a:lnTo>
                <a:lnTo>
                  <a:pt x="6715" y="1482"/>
                </a:lnTo>
                <a:lnTo>
                  <a:pt x="6751" y="1494"/>
                </a:lnTo>
                <a:lnTo>
                  <a:pt x="6715" y="1530"/>
                </a:lnTo>
                <a:close/>
                <a:moveTo>
                  <a:pt x="6667" y="1518"/>
                </a:moveTo>
                <a:lnTo>
                  <a:pt x="6607" y="1500"/>
                </a:lnTo>
                <a:lnTo>
                  <a:pt x="6649" y="1452"/>
                </a:lnTo>
                <a:lnTo>
                  <a:pt x="6709" y="1476"/>
                </a:lnTo>
                <a:lnTo>
                  <a:pt x="6667" y="1518"/>
                </a:lnTo>
                <a:close/>
                <a:moveTo>
                  <a:pt x="6595" y="1494"/>
                </a:moveTo>
                <a:lnTo>
                  <a:pt x="6487" y="1464"/>
                </a:lnTo>
                <a:lnTo>
                  <a:pt x="6541" y="1416"/>
                </a:lnTo>
                <a:lnTo>
                  <a:pt x="6637" y="1452"/>
                </a:lnTo>
                <a:lnTo>
                  <a:pt x="6595" y="1494"/>
                </a:lnTo>
                <a:close/>
                <a:moveTo>
                  <a:pt x="6547" y="1410"/>
                </a:moveTo>
                <a:lnTo>
                  <a:pt x="6601" y="1362"/>
                </a:lnTo>
                <a:lnTo>
                  <a:pt x="6685" y="1398"/>
                </a:lnTo>
                <a:lnTo>
                  <a:pt x="6643" y="1446"/>
                </a:lnTo>
                <a:lnTo>
                  <a:pt x="6547" y="1410"/>
                </a:lnTo>
                <a:close/>
                <a:moveTo>
                  <a:pt x="6541" y="1404"/>
                </a:moveTo>
                <a:lnTo>
                  <a:pt x="6511" y="1392"/>
                </a:lnTo>
                <a:lnTo>
                  <a:pt x="6559" y="1344"/>
                </a:lnTo>
                <a:lnTo>
                  <a:pt x="6595" y="1356"/>
                </a:lnTo>
                <a:lnTo>
                  <a:pt x="6541" y="1404"/>
                </a:lnTo>
                <a:close/>
                <a:moveTo>
                  <a:pt x="6571" y="1338"/>
                </a:moveTo>
                <a:lnTo>
                  <a:pt x="6625" y="1278"/>
                </a:lnTo>
                <a:lnTo>
                  <a:pt x="6661" y="1302"/>
                </a:lnTo>
                <a:lnTo>
                  <a:pt x="6601" y="1350"/>
                </a:lnTo>
                <a:lnTo>
                  <a:pt x="6571" y="1338"/>
                </a:lnTo>
                <a:close/>
                <a:moveTo>
                  <a:pt x="6559" y="1332"/>
                </a:moveTo>
                <a:lnTo>
                  <a:pt x="6517" y="1314"/>
                </a:lnTo>
                <a:lnTo>
                  <a:pt x="6571" y="1254"/>
                </a:lnTo>
                <a:lnTo>
                  <a:pt x="6619" y="1278"/>
                </a:lnTo>
                <a:lnTo>
                  <a:pt x="6559" y="1332"/>
                </a:lnTo>
                <a:close/>
                <a:moveTo>
                  <a:pt x="6577" y="1242"/>
                </a:moveTo>
                <a:lnTo>
                  <a:pt x="6631" y="1188"/>
                </a:lnTo>
                <a:lnTo>
                  <a:pt x="6673" y="1218"/>
                </a:lnTo>
                <a:lnTo>
                  <a:pt x="6625" y="1272"/>
                </a:lnTo>
                <a:lnTo>
                  <a:pt x="6577" y="1242"/>
                </a:lnTo>
                <a:close/>
                <a:moveTo>
                  <a:pt x="6571" y="1242"/>
                </a:moveTo>
                <a:lnTo>
                  <a:pt x="6517" y="1212"/>
                </a:lnTo>
                <a:lnTo>
                  <a:pt x="6565" y="1146"/>
                </a:lnTo>
                <a:lnTo>
                  <a:pt x="6619" y="1182"/>
                </a:lnTo>
                <a:lnTo>
                  <a:pt x="6571" y="1242"/>
                </a:lnTo>
                <a:close/>
                <a:moveTo>
                  <a:pt x="6631" y="1062"/>
                </a:moveTo>
                <a:lnTo>
                  <a:pt x="6643" y="1074"/>
                </a:lnTo>
                <a:lnTo>
                  <a:pt x="6589" y="1116"/>
                </a:lnTo>
                <a:lnTo>
                  <a:pt x="6631" y="1062"/>
                </a:lnTo>
                <a:close/>
                <a:moveTo>
                  <a:pt x="6637" y="1056"/>
                </a:moveTo>
                <a:lnTo>
                  <a:pt x="6691" y="978"/>
                </a:lnTo>
                <a:lnTo>
                  <a:pt x="6721" y="1008"/>
                </a:lnTo>
                <a:lnTo>
                  <a:pt x="6649" y="1068"/>
                </a:lnTo>
                <a:lnTo>
                  <a:pt x="6637" y="1056"/>
                </a:lnTo>
                <a:close/>
                <a:moveTo>
                  <a:pt x="6697" y="972"/>
                </a:moveTo>
                <a:lnTo>
                  <a:pt x="6763" y="882"/>
                </a:lnTo>
                <a:lnTo>
                  <a:pt x="6817" y="936"/>
                </a:lnTo>
                <a:lnTo>
                  <a:pt x="6733" y="1002"/>
                </a:lnTo>
                <a:lnTo>
                  <a:pt x="6697" y="972"/>
                </a:lnTo>
                <a:close/>
                <a:moveTo>
                  <a:pt x="6757" y="864"/>
                </a:moveTo>
                <a:lnTo>
                  <a:pt x="6697" y="804"/>
                </a:lnTo>
                <a:lnTo>
                  <a:pt x="6703" y="792"/>
                </a:lnTo>
                <a:lnTo>
                  <a:pt x="6757" y="732"/>
                </a:lnTo>
                <a:lnTo>
                  <a:pt x="6793" y="726"/>
                </a:lnTo>
                <a:lnTo>
                  <a:pt x="6829" y="774"/>
                </a:lnTo>
                <a:lnTo>
                  <a:pt x="6775" y="846"/>
                </a:lnTo>
                <a:lnTo>
                  <a:pt x="6757" y="864"/>
                </a:lnTo>
                <a:close/>
                <a:moveTo>
                  <a:pt x="6835" y="780"/>
                </a:moveTo>
                <a:lnTo>
                  <a:pt x="6841" y="786"/>
                </a:lnTo>
                <a:lnTo>
                  <a:pt x="6811" y="816"/>
                </a:lnTo>
                <a:lnTo>
                  <a:pt x="6835" y="780"/>
                </a:lnTo>
                <a:close/>
                <a:moveTo>
                  <a:pt x="6841" y="768"/>
                </a:moveTo>
                <a:lnTo>
                  <a:pt x="6871" y="732"/>
                </a:lnTo>
                <a:lnTo>
                  <a:pt x="6895" y="732"/>
                </a:lnTo>
                <a:lnTo>
                  <a:pt x="6847" y="780"/>
                </a:lnTo>
                <a:lnTo>
                  <a:pt x="6841" y="768"/>
                </a:lnTo>
                <a:close/>
                <a:moveTo>
                  <a:pt x="6978" y="738"/>
                </a:moveTo>
                <a:lnTo>
                  <a:pt x="6978" y="732"/>
                </a:lnTo>
                <a:lnTo>
                  <a:pt x="7002" y="738"/>
                </a:lnTo>
                <a:lnTo>
                  <a:pt x="7002" y="738"/>
                </a:lnTo>
                <a:lnTo>
                  <a:pt x="6978" y="738"/>
                </a:lnTo>
                <a:close/>
                <a:moveTo>
                  <a:pt x="6990" y="744"/>
                </a:moveTo>
                <a:lnTo>
                  <a:pt x="6990" y="750"/>
                </a:lnTo>
                <a:lnTo>
                  <a:pt x="6984" y="744"/>
                </a:lnTo>
                <a:lnTo>
                  <a:pt x="6990" y="744"/>
                </a:lnTo>
                <a:close/>
                <a:moveTo>
                  <a:pt x="7014" y="732"/>
                </a:moveTo>
                <a:lnTo>
                  <a:pt x="7020" y="726"/>
                </a:lnTo>
                <a:lnTo>
                  <a:pt x="7068" y="738"/>
                </a:lnTo>
                <a:lnTo>
                  <a:pt x="7062" y="744"/>
                </a:lnTo>
                <a:lnTo>
                  <a:pt x="7014" y="732"/>
                </a:lnTo>
                <a:close/>
                <a:moveTo>
                  <a:pt x="7026" y="720"/>
                </a:moveTo>
                <a:lnTo>
                  <a:pt x="7044" y="702"/>
                </a:lnTo>
                <a:lnTo>
                  <a:pt x="7086" y="720"/>
                </a:lnTo>
                <a:lnTo>
                  <a:pt x="7074" y="732"/>
                </a:lnTo>
                <a:lnTo>
                  <a:pt x="7026" y="720"/>
                </a:lnTo>
                <a:close/>
                <a:moveTo>
                  <a:pt x="7104" y="714"/>
                </a:moveTo>
                <a:lnTo>
                  <a:pt x="7110" y="714"/>
                </a:lnTo>
                <a:lnTo>
                  <a:pt x="7116" y="720"/>
                </a:lnTo>
                <a:lnTo>
                  <a:pt x="7104" y="714"/>
                </a:lnTo>
                <a:close/>
                <a:moveTo>
                  <a:pt x="7110" y="696"/>
                </a:moveTo>
                <a:lnTo>
                  <a:pt x="7116" y="696"/>
                </a:lnTo>
                <a:lnTo>
                  <a:pt x="7116" y="696"/>
                </a:lnTo>
                <a:lnTo>
                  <a:pt x="7110" y="696"/>
                </a:lnTo>
                <a:close/>
                <a:moveTo>
                  <a:pt x="7236" y="660"/>
                </a:moveTo>
                <a:lnTo>
                  <a:pt x="7242" y="660"/>
                </a:lnTo>
                <a:lnTo>
                  <a:pt x="7248" y="660"/>
                </a:lnTo>
                <a:lnTo>
                  <a:pt x="7236" y="660"/>
                </a:lnTo>
                <a:close/>
                <a:moveTo>
                  <a:pt x="7158" y="666"/>
                </a:moveTo>
                <a:lnTo>
                  <a:pt x="7152" y="660"/>
                </a:lnTo>
                <a:lnTo>
                  <a:pt x="7164" y="660"/>
                </a:lnTo>
                <a:lnTo>
                  <a:pt x="7158" y="666"/>
                </a:lnTo>
                <a:close/>
                <a:moveTo>
                  <a:pt x="7140" y="666"/>
                </a:moveTo>
                <a:lnTo>
                  <a:pt x="7128" y="666"/>
                </a:lnTo>
                <a:lnTo>
                  <a:pt x="7140" y="660"/>
                </a:lnTo>
                <a:lnTo>
                  <a:pt x="7140" y="666"/>
                </a:lnTo>
                <a:close/>
                <a:moveTo>
                  <a:pt x="7122" y="654"/>
                </a:moveTo>
                <a:lnTo>
                  <a:pt x="7116" y="654"/>
                </a:lnTo>
                <a:lnTo>
                  <a:pt x="7122" y="654"/>
                </a:lnTo>
                <a:lnTo>
                  <a:pt x="7122" y="654"/>
                </a:lnTo>
                <a:close/>
                <a:moveTo>
                  <a:pt x="7110" y="660"/>
                </a:moveTo>
                <a:lnTo>
                  <a:pt x="7092" y="660"/>
                </a:lnTo>
                <a:lnTo>
                  <a:pt x="7086" y="654"/>
                </a:lnTo>
                <a:lnTo>
                  <a:pt x="7104" y="648"/>
                </a:lnTo>
                <a:lnTo>
                  <a:pt x="7110" y="660"/>
                </a:lnTo>
                <a:close/>
                <a:moveTo>
                  <a:pt x="7044" y="654"/>
                </a:moveTo>
                <a:lnTo>
                  <a:pt x="7014" y="642"/>
                </a:lnTo>
                <a:lnTo>
                  <a:pt x="7062" y="630"/>
                </a:lnTo>
                <a:lnTo>
                  <a:pt x="7074" y="648"/>
                </a:lnTo>
                <a:lnTo>
                  <a:pt x="7044" y="654"/>
                </a:lnTo>
                <a:close/>
                <a:moveTo>
                  <a:pt x="6984" y="654"/>
                </a:moveTo>
                <a:lnTo>
                  <a:pt x="6978" y="654"/>
                </a:lnTo>
                <a:lnTo>
                  <a:pt x="6984" y="654"/>
                </a:lnTo>
                <a:lnTo>
                  <a:pt x="6984" y="654"/>
                </a:lnTo>
                <a:close/>
                <a:moveTo>
                  <a:pt x="6972" y="660"/>
                </a:moveTo>
                <a:lnTo>
                  <a:pt x="6972" y="666"/>
                </a:lnTo>
                <a:lnTo>
                  <a:pt x="6954" y="660"/>
                </a:lnTo>
                <a:lnTo>
                  <a:pt x="6954" y="660"/>
                </a:lnTo>
                <a:lnTo>
                  <a:pt x="6972" y="660"/>
                </a:lnTo>
                <a:close/>
                <a:moveTo>
                  <a:pt x="6912" y="660"/>
                </a:moveTo>
                <a:lnTo>
                  <a:pt x="6912" y="660"/>
                </a:lnTo>
                <a:lnTo>
                  <a:pt x="6907" y="666"/>
                </a:lnTo>
                <a:lnTo>
                  <a:pt x="6895" y="672"/>
                </a:lnTo>
                <a:lnTo>
                  <a:pt x="6865" y="672"/>
                </a:lnTo>
                <a:lnTo>
                  <a:pt x="6853" y="666"/>
                </a:lnTo>
                <a:lnTo>
                  <a:pt x="6877" y="654"/>
                </a:lnTo>
                <a:lnTo>
                  <a:pt x="6912" y="660"/>
                </a:lnTo>
                <a:close/>
                <a:moveTo>
                  <a:pt x="6817" y="672"/>
                </a:moveTo>
                <a:lnTo>
                  <a:pt x="6817" y="666"/>
                </a:lnTo>
                <a:lnTo>
                  <a:pt x="6823" y="666"/>
                </a:lnTo>
                <a:lnTo>
                  <a:pt x="6817" y="672"/>
                </a:lnTo>
                <a:close/>
                <a:moveTo>
                  <a:pt x="6805" y="672"/>
                </a:moveTo>
                <a:lnTo>
                  <a:pt x="6781" y="672"/>
                </a:lnTo>
                <a:lnTo>
                  <a:pt x="6787" y="660"/>
                </a:lnTo>
                <a:lnTo>
                  <a:pt x="6811" y="666"/>
                </a:lnTo>
                <a:lnTo>
                  <a:pt x="6805" y="672"/>
                </a:lnTo>
                <a:close/>
                <a:moveTo>
                  <a:pt x="6793" y="678"/>
                </a:moveTo>
                <a:lnTo>
                  <a:pt x="6781" y="684"/>
                </a:lnTo>
                <a:lnTo>
                  <a:pt x="6769" y="684"/>
                </a:lnTo>
                <a:lnTo>
                  <a:pt x="6775" y="678"/>
                </a:lnTo>
                <a:lnTo>
                  <a:pt x="6793" y="678"/>
                </a:lnTo>
                <a:close/>
                <a:moveTo>
                  <a:pt x="6673" y="696"/>
                </a:moveTo>
                <a:lnTo>
                  <a:pt x="6643" y="690"/>
                </a:lnTo>
                <a:lnTo>
                  <a:pt x="6649" y="684"/>
                </a:lnTo>
                <a:lnTo>
                  <a:pt x="6703" y="678"/>
                </a:lnTo>
                <a:lnTo>
                  <a:pt x="6673" y="696"/>
                </a:lnTo>
                <a:close/>
                <a:moveTo>
                  <a:pt x="6607" y="708"/>
                </a:moveTo>
                <a:lnTo>
                  <a:pt x="6607" y="708"/>
                </a:lnTo>
                <a:lnTo>
                  <a:pt x="6613" y="702"/>
                </a:lnTo>
                <a:lnTo>
                  <a:pt x="6607" y="708"/>
                </a:lnTo>
                <a:close/>
                <a:moveTo>
                  <a:pt x="6601" y="714"/>
                </a:moveTo>
                <a:lnTo>
                  <a:pt x="6589" y="714"/>
                </a:lnTo>
                <a:lnTo>
                  <a:pt x="6595" y="708"/>
                </a:lnTo>
                <a:lnTo>
                  <a:pt x="6601" y="714"/>
                </a:lnTo>
                <a:close/>
                <a:moveTo>
                  <a:pt x="6601" y="720"/>
                </a:moveTo>
                <a:lnTo>
                  <a:pt x="6601" y="732"/>
                </a:lnTo>
                <a:lnTo>
                  <a:pt x="6577" y="744"/>
                </a:lnTo>
                <a:lnTo>
                  <a:pt x="6529" y="750"/>
                </a:lnTo>
                <a:lnTo>
                  <a:pt x="6571" y="726"/>
                </a:lnTo>
                <a:lnTo>
                  <a:pt x="6601" y="720"/>
                </a:lnTo>
                <a:close/>
                <a:moveTo>
                  <a:pt x="6505" y="750"/>
                </a:moveTo>
                <a:lnTo>
                  <a:pt x="6463" y="762"/>
                </a:lnTo>
                <a:lnTo>
                  <a:pt x="6463" y="750"/>
                </a:lnTo>
                <a:lnTo>
                  <a:pt x="6493" y="732"/>
                </a:lnTo>
                <a:lnTo>
                  <a:pt x="6553" y="726"/>
                </a:lnTo>
                <a:lnTo>
                  <a:pt x="6505" y="750"/>
                </a:lnTo>
                <a:close/>
                <a:moveTo>
                  <a:pt x="6475" y="732"/>
                </a:moveTo>
                <a:lnTo>
                  <a:pt x="6475" y="732"/>
                </a:lnTo>
                <a:lnTo>
                  <a:pt x="6475" y="732"/>
                </a:lnTo>
                <a:lnTo>
                  <a:pt x="6475" y="732"/>
                </a:lnTo>
                <a:close/>
                <a:moveTo>
                  <a:pt x="6445" y="744"/>
                </a:moveTo>
                <a:lnTo>
                  <a:pt x="6433" y="738"/>
                </a:lnTo>
                <a:lnTo>
                  <a:pt x="6451" y="732"/>
                </a:lnTo>
                <a:lnTo>
                  <a:pt x="6445" y="744"/>
                </a:lnTo>
                <a:close/>
                <a:moveTo>
                  <a:pt x="6343" y="780"/>
                </a:moveTo>
                <a:lnTo>
                  <a:pt x="6325" y="780"/>
                </a:lnTo>
                <a:lnTo>
                  <a:pt x="6337" y="744"/>
                </a:lnTo>
                <a:lnTo>
                  <a:pt x="6391" y="738"/>
                </a:lnTo>
                <a:lnTo>
                  <a:pt x="6343" y="780"/>
                </a:lnTo>
                <a:close/>
                <a:moveTo>
                  <a:pt x="6331" y="786"/>
                </a:moveTo>
                <a:lnTo>
                  <a:pt x="6319" y="798"/>
                </a:lnTo>
                <a:lnTo>
                  <a:pt x="6319" y="792"/>
                </a:lnTo>
                <a:lnTo>
                  <a:pt x="6331" y="786"/>
                </a:lnTo>
                <a:close/>
                <a:moveTo>
                  <a:pt x="6307" y="798"/>
                </a:moveTo>
                <a:lnTo>
                  <a:pt x="6301" y="792"/>
                </a:lnTo>
                <a:lnTo>
                  <a:pt x="6313" y="792"/>
                </a:lnTo>
                <a:lnTo>
                  <a:pt x="6307" y="798"/>
                </a:lnTo>
                <a:close/>
                <a:moveTo>
                  <a:pt x="6253" y="840"/>
                </a:moveTo>
                <a:lnTo>
                  <a:pt x="6211" y="846"/>
                </a:lnTo>
                <a:lnTo>
                  <a:pt x="6265" y="798"/>
                </a:lnTo>
                <a:lnTo>
                  <a:pt x="6277" y="798"/>
                </a:lnTo>
                <a:lnTo>
                  <a:pt x="6253" y="840"/>
                </a:lnTo>
                <a:close/>
                <a:moveTo>
                  <a:pt x="6193" y="852"/>
                </a:moveTo>
                <a:lnTo>
                  <a:pt x="6181" y="858"/>
                </a:lnTo>
                <a:lnTo>
                  <a:pt x="6193" y="810"/>
                </a:lnTo>
                <a:lnTo>
                  <a:pt x="6247" y="798"/>
                </a:lnTo>
                <a:lnTo>
                  <a:pt x="6193" y="852"/>
                </a:lnTo>
                <a:close/>
                <a:moveTo>
                  <a:pt x="6181" y="864"/>
                </a:moveTo>
                <a:lnTo>
                  <a:pt x="6175" y="870"/>
                </a:lnTo>
                <a:lnTo>
                  <a:pt x="6175" y="864"/>
                </a:lnTo>
                <a:lnTo>
                  <a:pt x="6181" y="864"/>
                </a:lnTo>
                <a:close/>
                <a:moveTo>
                  <a:pt x="6163" y="876"/>
                </a:moveTo>
                <a:lnTo>
                  <a:pt x="6163" y="876"/>
                </a:lnTo>
                <a:lnTo>
                  <a:pt x="6139" y="906"/>
                </a:lnTo>
                <a:lnTo>
                  <a:pt x="6091" y="918"/>
                </a:lnTo>
                <a:lnTo>
                  <a:pt x="6103" y="894"/>
                </a:lnTo>
                <a:lnTo>
                  <a:pt x="6121" y="876"/>
                </a:lnTo>
                <a:lnTo>
                  <a:pt x="6157" y="870"/>
                </a:lnTo>
                <a:lnTo>
                  <a:pt x="6163" y="876"/>
                </a:lnTo>
                <a:close/>
                <a:moveTo>
                  <a:pt x="6097" y="894"/>
                </a:moveTo>
                <a:lnTo>
                  <a:pt x="6061" y="930"/>
                </a:lnTo>
                <a:lnTo>
                  <a:pt x="6043" y="930"/>
                </a:lnTo>
                <a:lnTo>
                  <a:pt x="6055" y="894"/>
                </a:lnTo>
                <a:lnTo>
                  <a:pt x="6097" y="882"/>
                </a:lnTo>
                <a:lnTo>
                  <a:pt x="6097" y="894"/>
                </a:lnTo>
                <a:close/>
                <a:moveTo>
                  <a:pt x="6049" y="942"/>
                </a:moveTo>
                <a:lnTo>
                  <a:pt x="6043" y="942"/>
                </a:lnTo>
                <a:lnTo>
                  <a:pt x="6043" y="942"/>
                </a:lnTo>
                <a:lnTo>
                  <a:pt x="6043" y="942"/>
                </a:lnTo>
                <a:lnTo>
                  <a:pt x="6049" y="942"/>
                </a:lnTo>
                <a:close/>
                <a:moveTo>
                  <a:pt x="6031" y="948"/>
                </a:moveTo>
                <a:lnTo>
                  <a:pt x="6031" y="960"/>
                </a:lnTo>
                <a:lnTo>
                  <a:pt x="6001" y="990"/>
                </a:lnTo>
                <a:lnTo>
                  <a:pt x="5947" y="1008"/>
                </a:lnTo>
                <a:lnTo>
                  <a:pt x="5989" y="960"/>
                </a:lnTo>
                <a:lnTo>
                  <a:pt x="6031" y="948"/>
                </a:lnTo>
                <a:lnTo>
                  <a:pt x="6031" y="948"/>
                </a:lnTo>
                <a:close/>
                <a:moveTo>
                  <a:pt x="6001" y="948"/>
                </a:moveTo>
                <a:lnTo>
                  <a:pt x="6007" y="936"/>
                </a:lnTo>
                <a:lnTo>
                  <a:pt x="6019" y="942"/>
                </a:lnTo>
                <a:lnTo>
                  <a:pt x="6001" y="948"/>
                </a:lnTo>
                <a:close/>
                <a:moveTo>
                  <a:pt x="5983" y="954"/>
                </a:moveTo>
                <a:lnTo>
                  <a:pt x="5953" y="960"/>
                </a:lnTo>
                <a:lnTo>
                  <a:pt x="5971" y="912"/>
                </a:lnTo>
                <a:lnTo>
                  <a:pt x="6001" y="930"/>
                </a:lnTo>
                <a:lnTo>
                  <a:pt x="5983" y="954"/>
                </a:lnTo>
                <a:close/>
                <a:moveTo>
                  <a:pt x="5977" y="966"/>
                </a:moveTo>
                <a:lnTo>
                  <a:pt x="5929" y="1014"/>
                </a:lnTo>
                <a:lnTo>
                  <a:pt x="5947" y="972"/>
                </a:lnTo>
                <a:lnTo>
                  <a:pt x="5977" y="966"/>
                </a:lnTo>
                <a:close/>
                <a:moveTo>
                  <a:pt x="5911" y="1038"/>
                </a:moveTo>
                <a:lnTo>
                  <a:pt x="5911" y="1038"/>
                </a:lnTo>
                <a:lnTo>
                  <a:pt x="5905" y="1050"/>
                </a:lnTo>
                <a:lnTo>
                  <a:pt x="5905" y="1038"/>
                </a:lnTo>
                <a:lnTo>
                  <a:pt x="5911" y="1038"/>
                </a:lnTo>
                <a:lnTo>
                  <a:pt x="5911" y="1038"/>
                </a:lnTo>
                <a:close/>
                <a:moveTo>
                  <a:pt x="5899" y="1032"/>
                </a:moveTo>
                <a:lnTo>
                  <a:pt x="5881" y="1038"/>
                </a:lnTo>
                <a:lnTo>
                  <a:pt x="5887" y="1026"/>
                </a:lnTo>
                <a:lnTo>
                  <a:pt x="5899" y="1032"/>
                </a:lnTo>
                <a:close/>
                <a:moveTo>
                  <a:pt x="5893" y="1020"/>
                </a:moveTo>
                <a:lnTo>
                  <a:pt x="5899" y="1008"/>
                </a:lnTo>
                <a:lnTo>
                  <a:pt x="5899" y="1020"/>
                </a:lnTo>
                <a:lnTo>
                  <a:pt x="5893" y="1020"/>
                </a:lnTo>
                <a:close/>
                <a:moveTo>
                  <a:pt x="5899" y="1038"/>
                </a:moveTo>
                <a:lnTo>
                  <a:pt x="5893" y="1062"/>
                </a:lnTo>
                <a:lnTo>
                  <a:pt x="5887" y="1074"/>
                </a:lnTo>
                <a:lnTo>
                  <a:pt x="5839" y="1092"/>
                </a:lnTo>
                <a:lnTo>
                  <a:pt x="5875" y="1050"/>
                </a:lnTo>
                <a:lnTo>
                  <a:pt x="5899" y="1038"/>
                </a:lnTo>
                <a:close/>
                <a:moveTo>
                  <a:pt x="5839" y="1080"/>
                </a:moveTo>
                <a:lnTo>
                  <a:pt x="5839" y="1062"/>
                </a:lnTo>
                <a:lnTo>
                  <a:pt x="5857" y="1056"/>
                </a:lnTo>
                <a:lnTo>
                  <a:pt x="5839" y="1080"/>
                </a:lnTo>
                <a:close/>
                <a:moveTo>
                  <a:pt x="5827" y="1092"/>
                </a:moveTo>
                <a:lnTo>
                  <a:pt x="5827" y="1098"/>
                </a:lnTo>
                <a:lnTo>
                  <a:pt x="5791" y="1116"/>
                </a:lnTo>
                <a:lnTo>
                  <a:pt x="5791" y="1116"/>
                </a:lnTo>
                <a:lnTo>
                  <a:pt x="5791" y="1104"/>
                </a:lnTo>
                <a:lnTo>
                  <a:pt x="5797" y="1080"/>
                </a:lnTo>
                <a:lnTo>
                  <a:pt x="5827" y="1068"/>
                </a:lnTo>
                <a:lnTo>
                  <a:pt x="5827" y="1092"/>
                </a:lnTo>
                <a:close/>
                <a:moveTo>
                  <a:pt x="5797" y="1068"/>
                </a:moveTo>
                <a:lnTo>
                  <a:pt x="5815" y="1014"/>
                </a:lnTo>
                <a:lnTo>
                  <a:pt x="5827" y="1008"/>
                </a:lnTo>
                <a:lnTo>
                  <a:pt x="5827" y="1056"/>
                </a:lnTo>
                <a:lnTo>
                  <a:pt x="5797" y="1068"/>
                </a:lnTo>
                <a:close/>
                <a:moveTo>
                  <a:pt x="5779" y="1098"/>
                </a:moveTo>
                <a:lnTo>
                  <a:pt x="5779" y="1110"/>
                </a:lnTo>
                <a:lnTo>
                  <a:pt x="5743" y="1098"/>
                </a:lnTo>
                <a:lnTo>
                  <a:pt x="5779" y="1086"/>
                </a:lnTo>
                <a:lnTo>
                  <a:pt x="5779" y="1098"/>
                </a:lnTo>
                <a:close/>
                <a:moveTo>
                  <a:pt x="5773" y="1122"/>
                </a:moveTo>
                <a:lnTo>
                  <a:pt x="5773" y="1128"/>
                </a:lnTo>
                <a:lnTo>
                  <a:pt x="5707" y="1158"/>
                </a:lnTo>
                <a:lnTo>
                  <a:pt x="5701" y="1116"/>
                </a:lnTo>
                <a:lnTo>
                  <a:pt x="5731" y="1104"/>
                </a:lnTo>
                <a:lnTo>
                  <a:pt x="5773" y="1122"/>
                </a:lnTo>
                <a:close/>
                <a:moveTo>
                  <a:pt x="5701" y="1104"/>
                </a:moveTo>
                <a:lnTo>
                  <a:pt x="5701" y="1092"/>
                </a:lnTo>
                <a:lnTo>
                  <a:pt x="5719" y="1098"/>
                </a:lnTo>
                <a:lnTo>
                  <a:pt x="5701" y="1104"/>
                </a:lnTo>
                <a:close/>
                <a:moveTo>
                  <a:pt x="5695" y="1110"/>
                </a:moveTo>
                <a:lnTo>
                  <a:pt x="5671" y="1116"/>
                </a:lnTo>
                <a:lnTo>
                  <a:pt x="5671" y="1110"/>
                </a:lnTo>
                <a:lnTo>
                  <a:pt x="5677" y="1086"/>
                </a:lnTo>
                <a:lnTo>
                  <a:pt x="5689" y="1092"/>
                </a:lnTo>
                <a:lnTo>
                  <a:pt x="5695" y="1110"/>
                </a:lnTo>
                <a:close/>
                <a:moveTo>
                  <a:pt x="5642" y="1188"/>
                </a:moveTo>
                <a:lnTo>
                  <a:pt x="5618" y="1200"/>
                </a:lnTo>
                <a:lnTo>
                  <a:pt x="5576" y="1188"/>
                </a:lnTo>
                <a:lnTo>
                  <a:pt x="5576" y="1164"/>
                </a:lnTo>
                <a:lnTo>
                  <a:pt x="5654" y="1134"/>
                </a:lnTo>
                <a:lnTo>
                  <a:pt x="5642" y="1188"/>
                </a:lnTo>
                <a:close/>
                <a:moveTo>
                  <a:pt x="5570" y="1188"/>
                </a:moveTo>
                <a:lnTo>
                  <a:pt x="5552" y="1182"/>
                </a:lnTo>
                <a:lnTo>
                  <a:pt x="5552" y="1176"/>
                </a:lnTo>
                <a:lnTo>
                  <a:pt x="5564" y="1170"/>
                </a:lnTo>
                <a:lnTo>
                  <a:pt x="5570" y="1188"/>
                </a:lnTo>
                <a:close/>
                <a:moveTo>
                  <a:pt x="5552" y="1164"/>
                </a:moveTo>
                <a:lnTo>
                  <a:pt x="5546" y="1152"/>
                </a:lnTo>
                <a:lnTo>
                  <a:pt x="5552" y="1104"/>
                </a:lnTo>
                <a:lnTo>
                  <a:pt x="5564" y="1158"/>
                </a:lnTo>
                <a:lnTo>
                  <a:pt x="5552" y="1164"/>
                </a:lnTo>
                <a:close/>
                <a:moveTo>
                  <a:pt x="5546" y="1116"/>
                </a:moveTo>
                <a:lnTo>
                  <a:pt x="5540" y="1098"/>
                </a:lnTo>
                <a:lnTo>
                  <a:pt x="5546" y="1098"/>
                </a:lnTo>
                <a:lnTo>
                  <a:pt x="5546" y="1116"/>
                </a:lnTo>
                <a:close/>
                <a:moveTo>
                  <a:pt x="5540" y="1152"/>
                </a:moveTo>
                <a:lnTo>
                  <a:pt x="5534" y="1170"/>
                </a:lnTo>
                <a:lnTo>
                  <a:pt x="5528" y="1176"/>
                </a:lnTo>
                <a:lnTo>
                  <a:pt x="5420" y="1146"/>
                </a:lnTo>
                <a:lnTo>
                  <a:pt x="5420" y="1134"/>
                </a:lnTo>
                <a:lnTo>
                  <a:pt x="5534" y="1098"/>
                </a:lnTo>
                <a:lnTo>
                  <a:pt x="5540" y="1152"/>
                </a:lnTo>
                <a:close/>
                <a:moveTo>
                  <a:pt x="5420" y="1218"/>
                </a:moveTo>
                <a:lnTo>
                  <a:pt x="5414" y="1218"/>
                </a:lnTo>
                <a:lnTo>
                  <a:pt x="5420" y="1194"/>
                </a:lnTo>
                <a:lnTo>
                  <a:pt x="5420" y="1218"/>
                </a:lnTo>
                <a:close/>
                <a:moveTo>
                  <a:pt x="5420" y="1224"/>
                </a:moveTo>
                <a:lnTo>
                  <a:pt x="5432" y="1290"/>
                </a:lnTo>
                <a:lnTo>
                  <a:pt x="5426" y="1290"/>
                </a:lnTo>
                <a:lnTo>
                  <a:pt x="5408" y="1290"/>
                </a:lnTo>
                <a:lnTo>
                  <a:pt x="5414" y="1230"/>
                </a:lnTo>
                <a:lnTo>
                  <a:pt x="5420" y="1224"/>
                </a:lnTo>
                <a:close/>
                <a:moveTo>
                  <a:pt x="5402" y="1284"/>
                </a:moveTo>
                <a:lnTo>
                  <a:pt x="5318" y="1266"/>
                </a:lnTo>
                <a:lnTo>
                  <a:pt x="5408" y="1230"/>
                </a:lnTo>
                <a:lnTo>
                  <a:pt x="5402" y="1284"/>
                </a:lnTo>
                <a:close/>
                <a:moveTo>
                  <a:pt x="5294" y="1272"/>
                </a:moveTo>
                <a:lnTo>
                  <a:pt x="5306" y="1308"/>
                </a:lnTo>
                <a:lnTo>
                  <a:pt x="5288" y="1302"/>
                </a:lnTo>
                <a:lnTo>
                  <a:pt x="5288" y="1278"/>
                </a:lnTo>
                <a:lnTo>
                  <a:pt x="5294" y="1272"/>
                </a:lnTo>
                <a:close/>
                <a:moveTo>
                  <a:pt x="5282" y="1302"/>
                </a:moveTo>
                <a:lnTo>
                  <a:pt x="5246" y="1296"/>
                </a:lnTo>
                <a:lnTo>
                  <a:pt x="5282" y="1278"/>
                </a:lnTo>
                <a:lnTo>
                  <a:pt x="5282" y="1302"/>
                </a:lnTo>
                <a:close/>
                <a:moveTo>
                  <a:pt x="5282" y="1308"/>
                </a:moveTo>
                <a:lnTo>
                  <a:pt x="5282" y="1362"/>
                </a:lnTo>
                <a:lnTo>
                  <a:pt x="5198" y="1404"/>
                </a:lnTo>
                <a:lnTo>
                  <a:pt x="5192" y="1398"/>
                </a:lnTo>
                <a:lnTo>
                  <a:pt x="5168" y="1350"/>
                </a:lnTo>
                <a:lnTo>
                  <a:pt x="5168" y="1326"/>
                </a:lnTo>
                <a:lnTo>
                  <a:pt x="5234" y="1302"/>
                </a:lnTo>
                <a:lnTo>
                  <a:pt x="5282" y="1308"/>
                </a:lnTo>
                <a:close/>
                <a:moveTo>
                  <a:pt x="5168" y="1314"/>
                </a:moveTo>
                <a:lnTo>
                  <a:pt x="5162" y="1284"/>
                </a:lnTo>
                <a:lnTo>
                  <a:pt x="5216" y="1296"/>
                </a:lnTo>
                <a:lnTo>
                  <a:pt x="5168" y="1314"/>
                </a:lnTo>
                <a:close/>
                <a:moveTo>
                  <a:pt x="5156" y="1320"/>
                </a:moveTo>
                <a:lnTo>
                  <a:pt x="5156" y="1320"/>
                </a:lnTo>
                <a:lnTo>
                  <a:pt x="5138" y="1278"/>
                </a:lnTo>
                <a:lnTo>
                  <a:pt x="5156" y="1284"/>
                </a:lnTo>
                <a:lnTo>
                  <a:pt x="5156" y="1320"/>
                </a:lnTo>
                <a:close/>
                <a:moveTo>
                  <a:pt x="4946" y="1272"/>
                </a:moveTo>
                <a:lnTo>
                  <a:pt x="4928" y="1236"/>
                </a:lnTo>
                <a:lnTo>
                  <a:pt x="5012" y="1254"/>
                </a:lnTo>
                <a:lnTo>
                  <a:pt x="4946" y="1272"/>
                </a:lnTo>
                <a:close/>
                <a:moveTo>
                  <a:pt x="4940" y="1272"/>
                </a:moveTo>
                <a:lnTo>
                  <a:pt x="4784" y="1320"/>
                </a:lnTo>
                <a:lnTo>
                  <a:pt x="4706" y="1206"/>
                </a:lnTo>
                <a:lnTo>
                  <a:pt x="4748" y="1194"/>
                </a:lnTo>
                <a:lnTo>
                  <a:pt x="4916" y="1230"/>
                </a:lnTo>
                <a:lnTo>
                  <a:pt x="4940" y="1272"/>
                </a:lnTo>
                <a:close/>
                <a:moveTo>
                  <a:pt x="4700" y="1194"/>
                </a:moveTo>
                <a:lnTo>
                  <a:pt x="4694" y="1182"/>
                </a:lnTo>
                <a:lnTo>
                  <a:pt x="4724" y="1188"/>
                </a:lnTo>
                <a:lnTo>
                  <a:pt x="4700" y="1194"/>
                </a:lnTo>
                <a:close/>
                <a:moveTo>
                  <a:pt x="4694" y="1200"/>
                </a:moveTo>
                <a:lnTo>
                  <a:pt x="4622" y="1212"/>
                </a:lnTo>
                <a:lnTo>
                  <a:pt x="4628" y="1170"/>
                </a:lnTo>
                <a:lnTo>
                  <a:pt x="4682" y="1182"/>
                </a:lnTo>
                <a:lnTo>
                  <a:pt x="4694" y="1200"/>
                </a:lnTo>
                <a:close/>
                <a:moveTo>
                  <a:pt x="4700" y="1206"/>
                </a:moveTo>
                <a:lnTo>
                  <a:pt x="4772" y="1326"/>
                </a:lnTo>
                <a:lnTo>
                  <a:pt x="4736" y="1338"/>
                </a:lnTo>
                <a:lnTo>
                  <a:pt x="4604" y="1314"/>
                </a:lnTo>
                <a:lnTo>
                  <a:pt x="4622" y="1224"/>
                </a:lnTo>
                <a:lnTo>
                  <a:pt x="4700" y="1206"/>
                </a:lnTo>
                <a:close/>
                <a:moveTo>
                  <a:pt x="4598" y="1314"/>
                </a:moveTo>
                <a:lnTo>
                  <a:pt x="4538" y="1308"/>
                </a:lnTo>
                <a:lnTo>
                  <a:pt x="4496" y="1254"/>
                </a:lnTo>
                <a:lnTo>
                  <a:pt x="4610" y="1224"/>
                </a:lnTo>
                <a:lnTo>
                  <a:pt x="4598" y="1314"/>
                </a:lnTo>
                <a:close/>
                <a:moveTo>
                  <a:pt x="4526" y="1302"/>
                </a:moveTo>
                <a:lnTo>
                  <a:pt x="4496" y="1302"/>
                </a:lnTo>
                <a:lnTo>
                  <a:pt x="4496" y="1266"/>
                </a:lnTo>
                <a:lnTo>
                  <a:pt x="4526" y="1302"/>
                </a:lnTo>
                <a:close/>
                <a:moveTo>
                  <a:pt x="4532" y="1314"/>
                </a:moveTo>
                <a:lnTo>
                  <a:pt x="4550" y="1338"/>
                </a:lnTo>
                <a:lnTo>
                  <a:pt x="4490" y="1332"/>
                </a:lnTo>
                <a:lnTo>
                  <a:pt x="4490" y="1308"/>
                </a:lnTo>
                <a:lnTo>
                  <a:pt x="4532" y="1314"/>
                </a:lnTo>
                <a:close/>
                <a:moveTo>
                  <a:pt x="4484" y="1326"/>
                </a:moveTo>
                <a:lnTo>
                  <a:pt x="4371" y="1314"/>
                </a:lnTo>
                <a:lnTo>
                  <a:pt x="4371" y="1290"/>
                </a:lnTo>
                <a:lnTo>
                  <a:pt x="4484" y="1308"/>
                </a:lnTo>
                <a:lnTo>
                  <a:pt x="4484" y="1326"/>
                </a:lnTo>
                <a:close/>
                <a:moveTo>
                  <a:pt x="4484" y="1338"/>
                </a:moveTo>
                <a:lnTo>
                  <a:pt x="4478" y="1416"/>
                </a:lnTo>
                <a:lnTo>
                  <a:pt x="4389" y="1446"/>
                </a:lnTo>
                <a:lnTo>
                  <a:pt x="4371" y="1422"/>
                </a:lnTo>
                <a:lnTo>
                  <a:pt x="4371" y="1320"/>
                </a:lnTo>
                <a:lnTo>
                  <a:pt x="4484" y="1338"/>
                </a:lnTo>
                <a:close/>
                <a:moveTo>
                  <a:pt x="4365" y="1416"/>
                </a:moveTo>
                <a:lnTo>
                  <a:pt x="4275" y="1308"/>
                </a:lnTo>
                <a:lnTo>
                  <a:pt x="4365" y="1320"/>
                </a:lnTo>
                <a:lnTo>
                  <a:pt x="4365" y="1416"/>
                </a:lnTo>
                <a:close/>
                <a:moveTo>
                  <a:pt x="4227" y="1302"/>
                </a:moveTo>
                <a:lnTo>
                  <a:pt x="4227" y="1302"/>
                </a:lnTo>
                <a:lnTo>
                  <a:pt x="4233" y="1302"/>
                </a:lnTo>
                <a:lnTo>
                  <a:pt x="4227" y="1302"/>
                </a:lnTo>
                <a:close/>
                <a:moveTo>
                  <a:pt x="4221" y="1308"/>
                </a:moveTo>
                <a:lnTo>
                  <a:pt x="4083" y="1338"/>
                </a:lnTo>
                <a:lnTo>
                  <a:pt x="4071" y="1278"/>
                </a:lnTo>
                <a:lnTo>
                  <a:pt x="4221" y="1302"/>
                </a:lnTo>
                <a:lnTo>
                  <a:pt x="4221" y="1308"/>
                </a:lnTo>
                <a:close/>
                <a:moveTo>
                  <a:pt x="4071" y="1272"/>
                </a:moveTo>
                <a:lnTo>
                  <a:pt x="4071" y="1248"/>
                </a:lnTo>
                <a:lnTo>
                  <a:pt x="4221" y="1272"/>
                </a:lnTo>
                <a:lnTo>
                  <a:pt x="4221" y="1290"/>
                </a:lnTo>
                <a:lnTo>
                  <a:pt x="4071" y="1272"/>
                </a:lnTo>
                <a:close/>
                <a:moveTo>
                  <a:pt x="3903" y="1260"/>
                </a:moveTo>
                <a:lnTo>
                  <a:pt x="3999" y="1356"/>
                </a:lnTo>
                <a:lnTo>
                  <a:pt x="3921" y="1374"/>
                </a:lnTo>
                <a:lnTo>
                  <a:pt x="3897" y="1254"/>
                </a:lnTo>
                <a:lnTo>
                  <a:pt x="3903" y="1260"/>
                </a:lnTo>
                <a:close/>
                <a:moveTo>
                  <a:pt x="3915" y="1380"/>
                </a:moveTo>
                <a:lnTo>
                  <a:pt x="3747" y="1416"/>
                </a:lnTo>
                <a:lnTo>
                  <a:pt x="3693" y="1230"/>
                </a:lnTo>
                <a:lnTo>
                  <a:pt x="3885" y="1254"/>
                </a:lnTo>
                <a:lnTo>
                  <a:pt x="3915" y="1380"/>
                </a:lnTo>
                <a:close/>
                <a:moveTo>
                  <a:pt x="3915" y="1386"/>
                </a:moveTo>
                <a:lnTo>
                  <a:pt x="3933" y="1458"/>
                </a:lnTo>
                <a:lnTo>
                  <a:pt x="3759" y="1446"/>
                </a:lnTo>
                <a:lnTo>
                  <a:pt x="3753" y="1422"/>
                </a:lnTo>
                <a:lnTo>
                  <a:pt x="3915" y="1386"/>
                </a:lnTo>
                <a:close/>
                <a:moveTo>
                  <a:pt x="3747" y="1434"/>
                </a:moveTo>
                <a:lnTo>
                  <a:pt x="3735" y="1428"/>
                </a:lnTo>
                <a:lnTo>
                  <a:pt x="3741" y="1428"/>
                </a:lnTo>
                <a:lnTo>
                  <a:pt x="3747" y="1434"/>
                </a:lnTo>
                <a:close/>
                <a:moveTo>
                  <a:pt x="3741" y="1446"/>
                </a:moveTo>
                <a:lnTo>
                  <a:pt x="3681" y="1440"/>
                </a:lnTo>
                <a:lnTo>
                  <a:pt x="3723" y="1428"/>
                </a:lnTo>
                <a:lnTo>
                  <a:pt x="3741" y="1446"/>
                </a:lnTo>
                <a:close/>
                <a:moveTo>
                  <a:pt x="3651" y="1440"/>
                </a:moveTo>
                <a:lnTo>
                  <a:pt x="3543" y="1434"/>
                </a:lnTo>
                <a:lnTo>
                  <a:pt x="3465" y="1230"/>
                </a:lnTo>
                <a:lnTo>
                  <a:pt x="3495" y="1230"/>
                </a:lnTo>
                <a:lnTo>
                  <a:pt x="3717" y="1422"/>
                </a:lnTo>
                <a:lnTo>
                  <a:pt x="3651" y="1440"/>
                </a:lnTo>
                <a:close/>
                <a:moveTo>
                  <a:pt x="3537" y="1428"/>
                </a:moveTo>
                <a:lnTo>
                  <a:pt x="3303" y="1416"/>
                </a:lnTo>
                <a:lnTo>
                  <a:pt x="3231" y="1272"/>
                </a:lnTo>
                <a:lnTo>
                  <a:pt x="3459" y="1236"/>
                </a:lnTo>
                <a:lnTo>
                  <a:pt x="3537" y="1428"/>
                </a:lnTo>
                <a:close/>
                <a:moveTo>
                  <a:pt x="3291" y="1416"/>
                </a:moveTo>
                <a:lnTo>
                  <a:pt x="3285" y="1416"/>
                </a:lnTo>
                <a:lnTo>
                  <a:pt x="3171" y="1332"/>
                </a:lnTo>
                <a:lnTo>
                  <a:pt x="3195" y="1272"/>
                </a:lnTo>
                <a:lnTo>
                  <a:pt x="3225" y="1272"/>
                </a:lnTo>
                <a:lnTo>
                  <a:pt x="3291" y="1416"/>
                </a:lnTo>
                <a:close/>
                <a:moveTo>
                  <a:pt x="3267" y="1410"/>
                </a:moveTo>
                <a:lnTo>
                  <a:pt x="3142" y="1404"/>
                </a:lnTo>
                <a:lnTo>
                  <a:pt x="3171" y="1338"/>
                </a:lnTo>
                <a:lnTo>
                  <a:pt x="3267" y="1410"/>
                </a:lnTo>
                <a:close/>
                <a:moveTo>
                  <a:pt x="3130" y="1404"/>
                </a:moveTo>
                <a:lnTo>
                  <a:pt x="3076" y="1398"/>
                </a:lnTo>
                <a:lnTo>
                  <a:pt x="3124" y="1308"/>
                </a:lnTo>
                <a:lnTo>
                  <a:pt x="3159" y="1332"/>
                </a:lnTo>
                <a:lnTo>
                  <a:pt x="3130" y="1404"/>
                </a:lnTo>
                <a:close/>
                <a:moveTo>
                  <a:pt x="3130" y="1410"/>
                </a:moveTo>
                <a:lnTo>
                  <a:pt x="3088" y="1506"/>
                </a:lnTo>
                <a:lnTo>
                  <a:pt x="3052" y="1440"/>
                </a:lnTo>
                <a:lnTo>
                  <a:pt x="3070" y="1410"/>
                </a:lnTo>
                <a:lnTo>
                  <a:pt x="3130" y="1410"/>
                </a:lnTo>
                <a:close/>
                <a:moveTo>
                  <a:pt x="3046" y="1434"/>
                </a:moveTo>
                <a:lnTo>
                  <a:pt x="3028" y="1404"/>
                </a:lnTo>
                <a:lnTo>
                  <a:pt x="3064" y="1410"/>
                </a:lnTo>
                <a:lnTo>
                  <a:pt x="3046" y="1434"/>
                </a:lnTo>
                <a:close/>
                <a:moveTo>
                  <a:pt x="3040" y="1440"/>
                </a:moveTo>
                <a:lnTo>
                  <a:pt x="3004" y="1518"/>
                </a:lnTo>
                <a:lnTo>
                  <a:pt x="2830" y="1392"/>
                </a:lnTo>
                <a:lnTo>
                  <a:pt x="3022" y="1404"/>
                </a:lnTo>
                <a:lnTo>
                  <a:pt x="3040" y="1440"/>
                </a:lnTo>
                <a:close/>
                <a:moveTo>
                  <a:pt x="2998" y="1524"/>
                </a:moveTo>
                <a:lnTo>
                  <a:pt x="2980" y="1554"/>
                </a:lnTo>
                <a:lnTo>
                  <a:pt x="2716" y="1386"/>
                </a:lnTo>
                <a:lnTo>
                  <a:pt x="2716" y="1386"/>
                </a:lnTo>
                <a:lnTo>
                  <a:pt x="2818" y="1392"/>
                </a:lnTo>
                <a:lnTo>
                  <a:pt x="2998" y="1524"/>
                </a:lnTo>
                <a:close/>
                <a:moveTo>
                  <a:pt x="2698" y="1374"/>
                </a:moveTo>
                <a:lnTo>
                  <a:pt x="2674" y="1356"/>
                </a:lnTo>
                <a:lnTo>
                  <a:pt x="2686" y="1356"/>
                </a:lnTo>
                <a:lnTo>
                  <a:pt x="2698" y="1374"/>
                </a:lnTo>
                <a:lnTo>
                  <a:pt x="2698" y="1374"/>
                </a:lnTo>
                <a:close/>
                <a:moveTo>
                  <a:pt x="2680" y="1374"/>
                </a:moveTo>
                <a:lnTo>
                  <a:pt x="2602" y="1368"/>
                </a:lnTo>
                <a:lnTo>
                  <a:pt x="2662" y="1356"/>
                </a:lnTo>
                <a:lnTo>
                  <a:pt x="2680" y="1374"/>
                </a:lnTo>
                <a:close/>
                <a:moveTo>
                  <a:pt x="2566" y="1362"/>
                </a:moveTo>
                <a:lnTo>
                  <a:pt x="2326" y="1350"/>
                </a:lnTo>
                <a:lnTo>
                  <a:pt x="2224" y="1218"/>
                </a:lnTo>
                <a:lnTo>
                  <a:pt x="2272" y="1110"/>
                </a:lnTo>
                <a:lnTo>
                  <a:pt x="2650" y="1350"/>
                </a:lnTo>
                <a:lnTo>
                  <a:pt x="2566" y="1362"/>
                </a:lnTo>
                <a:close/>
                <a:moveTo>
                  <a:pt x="2314" y="1350"/>
                </a:moveTo>
                <a:lnTo>
                  <a:pt x="2170" y="1338"/>
                </a:lnTo>
                <a:lnTo>
                  <a:pt x="2218" y="1224"/>
                </a:lnTo>
                <a:lnTo>
                  <a:pt x="2314" y="1350"/>
                </a:lnTo>
                <a:close/>
                <a:moveTo>
                  <a:pt x="2320" y="1356"/>
                </a:moveTo>
                <a:lnTo>
                  <a:pt x="2350" y="1398"/>
                </a:lnTo>
                <a:lnTo>
                  <a:pt x="2260" y="1410"/>
                </a:lnTo>
                <a:lnTo>
                  <a:pt x="2164" y="1350"/>
                </a:lnTo>
                <a:lnTo>
                  <a:pt x="2170" y="1344"/>
                </a:lnTo>
                <a:lnTo>
                  <a:pt x="2320" y="1356"/>
                </a:lnTo>
                <a:close/>
                <a:moveTo>
                  <a:pt x="2158" y="1350"/>
                </a:moveTo>
                <a:lnTo>
                  <a:pt x="2158" y="1344"/>
                </a:lnTo>
                <a:lnTo>
                  <a:pt x="2158" y="1344"/>
                </a:lnTo>
                <a:lnTo>
                  <a:pt x="2158" y="1350"/>
                </a:lnTo>
                <a:close/>
                <a:moveTo>
                  <a:pt x="2152" y="1356"/>
                </a:moveTo>
                <a:lnTo>
                  <a:pt x="2122" y="1434"/>
                </a:lnTo>
                <a:lnTo>
                  <a:pt x="1996" y="1452"/>
                </a:lnTo>
                <a:lnTo>
                  <a:pt x="1895" y="1344"/>
                </a:lnTo>
                <a:lnTo>
                  <a:pt x="1901" y="1326"/>
                </a:lnTo>
                <a:lnTo>
                  <a:pt x="2134" y="1344"/>
                </a:lnTo>
                <a:lnTo>
                  <a:pt x="2152" y="1356"/>
                </a:lnTo>
                <a:close/>
                <a:moveTo>
                  <a:pt x="1901" y="1320"/>
                </a:moveTo>
                <a:lnTo>
                  <a:pt x="1930" y="1212"/>
                </a:lnTo>
                <a:lnTo>
                  <a:pt x="2122" y="1332"/>
                </a:lnTo>
                <a:lnTo>
                  <a:pt x="1901" y="1320"/>
                </a:lnTo>
                <a:close/>
                <a:moveTo>
                  <a:pt x="1918" y="1206"/>
                </a:moveTo>
                <a:lnTo>
                  <a:pt x="1918" y="1206"/>
                </a:lnTo>
                <a:lnTo>
                  <a:pt x="1918" y="1206"/>
                </a:lnTo>
                <a:lnTo>
                  <a:pt x="1918" y="1206"/>
                </a:lnTo>
                <a:close/>
                <a:moveTo>
                  <a:pt x="1907" y="1266"/>
                </a:moveTo>
                <a:lnTo>
                  <a:pt x="1907" y="1278"/>
                </a:lnTo>
                <a:lnTo>
                  <a:pt x="1907" y="1272"/>
                </a:lnTo>
                <a:lnTo>
                  <a:pt x="1907" y="1266"/>
                </a:lnTo>
                <a:close/>
                <a:moveTo>
                  <a:pt x="1883" y="1338"/>
                </a:moveTo>
                <a:lnTo>
                  <a:pt x="1883" y="1338"/>
                </a:lnTo>
                <a:lnTo>
                  <a:pt x="1871" y="1404"/>
                </a:lnTo>
                <a:lnTo>
                  <a:pt x="1853" y="1476"/>
                </a:lnTo>
                <a:lnTo>
                  <a:pt x="1841" y="1476"/>
                </a:lnTo>
                <a:lnTo>
                  <a:pt x="1841" y="1464"/>
                </a:lnTo>
                <a:lnTo>
                  <a:pt x="1883" y="1338"/>
                </a:lnTo>
                <a:close/>
                <a:moveTo>
                  <a:pt x="1817" y="1584"/>
                </a:moveTo>
                <a:lnTo>
                  <a:pt x="1805" y="1578"/>
                </a:lnTo>
                <a:lnTo>
                  <a:pt x="1829" y="1500"/>
                </a:lnTo>
                <a:lnTo>
                  <a:pt x="1817" y="1584"/>
                </a:lnTo>
                <a:close/>
                <a:moveTo>
                  <a:pt x="1829" y="1601"/>
                </a:moveTo>
                <a:lnTo>
                  <a:pt x="1835" y="1601"/>
                </a:lnTo>
                <a:lnTo>
                  <a:pt x="1811" y="1715"/>
                </a:lnTo>
                <a:lnTo>
                  <a:pt x="1823" y="1625"/>
                </a:lnTo>
                <a:lnTo>
                  <a:pt x="1829" y="1601"/>
                </a:lnTo>
                <a:close/>
                <a:moveTo>
                  <a:pt x="1799" y="1739"/>
                </a:moveTo>
                <a:lnTo>
                  <a:pt x="1793" y="1733"/>
                </a:lnTo>
                <a:lnTo>
                  <a:pt x="1805" y="1691"/>
                </a:lnTo>
                <a:lnTo>
                  <a:pt x="1799" y="1739"/>
                </a:lnTo>
                <a:close/>
                <a:moveTo>
                  <a:pt x="1769" y="1871"/>
                </a:moveTo>
                <a:lnTo>
                  <a:pt x="1757" y="1871"/>
                </a:lnTo>
                <a:lnTo>
                  <a:pt x="1769" y="1829"/>
                </a:lnTo>
                <a:lnTo>
                  <a:pt x="1769" y="1871"/>
                </a:lnTo>
                <a:close/>
                <a:moveTo>
                  <a:pt x="1769" y="1883"/>
                </a:moveTo>
                <a:lnTo>
                  <a:pt x="1763" y="1985"/>
                </a:lnTo>
                <a:lnTo>
                  <a:pt x="1733" y="1973"/>
                </a:lnTo>
                <a:lnTo>
                  <a:pt x="1757" y="1883"/>
                </a:lnTo>
                <a:lnTo>
                  <a:pt x="1769" y="1883"/>
                </a:lnTo>
                <a:close/>
                <a:moveTo>
                  <a:pt x="1751" y="2135"/>
                </a:moveTo>
                <a:lnTo>
                  <a:pt x="1751" y="2153"/>
                </a:lnTo>
                <a:lnTo>
                  <a:pt x="1739" y="2147"/>
                </a:lnTo>
                <a:lnTo>
                  <a:pt x="1757" y="2051"/>
                </a:lnTo>
                <a:lnTo>
                  <a:pt x="1751" y="2135"/>
                </a:lnTo>
                <a:close/>
                <a:moveTo>
                  <a:pt x="1751" y="2165"/>
                </a:moveTo>
                <a:lnTo>
                  <a:pt x="1739" y="2237"/>
                </a:lnTo>
                <a:lnTo>
                  <a:pt x="1727" y="2213"/>
                </a:lnTo>
                <a:lnTo>
                  <a:pt x="1739" y="2153"/>
                </a:lnTo>
                <a:lnTo>
                  <a:pt x="1751" y="2165"/>
                </a:lnTo>
                <a:close/>
                <a:moveTo>
                  <a:pt x="1745" y="2267"/>
                </a:moveTo>
                <a:lnTo>
                  <a:pt x="1739" y="2393"/>
                </a:lnTo>
                <a:lnTo>
                  <a:pt x="1733" y="2387"/>
                </a:lnTo>
                <a:lnTo>
                  <a:pt x="1745" y="2267"/>
                </a:lnTo>
                <a:lnTo>
                  <a:pt x="1745" y="2267"/>
                </a:lnTo>
                <a:close/>
                <a:moveTo>
                  <a:pt x="1739" y="2399"/>
                </a:moveTo>
                <a:lnTo>
                  <a:pt x="1727" y="2663"/>
                </a:lnTo>
                <a:lnTo>
                  <a:pt x="1721" y="2663"/>
                </a:lnTo>
                <a:lnTo>
                  <a:pt x="1703" y="2639"/>
                </a:lnTo>
                <a:lnTo>
                  <a:pt x="1733" y="2399"/>
                </a:lnTo>
                <a:lnTo>
                  <a:pt x="1739" y="2399"/>
                </a:lnTo>
                <a:close/>
                <a:moveTo>
                  <a:pt x="1727" y="2675"/>
                </a:moveTo>
                <a:lnTo>
                  <a:pt x="1727" y="2675"/>
                </a:lnTo>
                <a:lnTo>
                  <a:pt x="1727" y="2675"/>
                </a:lnTo>
                <a:lnTo>
                  <a:pt x="1727" y="2675"/>
                </a:lnTo>
                <a:close/>
                <a:moveTo>
                  <a:pt x="1733" y="2669"/>
                </a:moveTo>
                <a:lnTo>
                  <a:pt x="1948" y="2585"/>
                </a:lnTo>
                <a:lnTo>
                  <a:pt x="2134" y="2873"/>
                </a:lnTo>
                <a:lnTo>
                  <a:pt x="2086" y="2897"/>
                </a:lnTo>
                <a:lnTo>
                  <a:pt x="1835" y="2825"/>
                </a:lnTo>
                <a:lnTo>
                  <a:pt x="1733" y="2681"/>
                </a:lnTo>
                <a:lnTo>
                  <a:pt x="1733" y="2669"/>
                </a:lnTo>
                <a:close/>
                <a:moveTo>
                  <a:pt x="2074" y="2903"/>
                </a:moveTo>
                <a:lnTo>
                  <a:pt x="1936" y="2969"/>
                </a:lnTo>
                <a:lnTo>
                  <a:pt x="1847" y="2837"/>
                </a:lnTo>
                <a:lnTo>
                  <a:pt x="2074" y="2903"/>
                </a:lnTo>
                <a:close/>
                <a:moveTo>
                  <a:pt x="2086" y="2903"/>
                </a:moveTo>
                <a:lnTo>
                  <a:pt x="2164" y="2927"/>
                </a:lnTo>
                <a:lnTo>
                  <a:pt x="2206" y="2993"/>
                </a:lnTo>
                <a:lnTo>
                  <a:pt x="2104" y="3191"/>
                </a:lnTo>
                <a:lnTo>
                  <a:pt x="1942" y="2975"/>
                </a:lnTo>
                <a:lnTo>
                  <a:pt x="2086" y="2903"/>
                </a:lnTo>
                <a:close/>
                <a:moveTo>
                  <a:pt x="2212" y="3005"/>
                </a:moveTo>
                <a:lnTo>
                  <a:pt x="2308" y="3155"/>
                </a:lnTo>
                <a:lnTo>
                  <a:pt x="2146" y="3251"/>
                </a:lnTo>
                <a:lnTo>
                  <a:pt x="2110" y="3197"/>
                </a:lnTo>
                <a:lnTo>
                  <a:pt x="2212" y="3005"/>
                </a:lnTo>
                <a:close/>
                <a:moveTo>
                  <a:pt x="2140" y="3257"/>
                </a:moveTo>
                <a:lnTo>
                  <a:pt x="2122" y="3263"/>
                </a:lnTo>
                <a:lnTo>
                  <a:pt x="2080" y="3257"/>
                </a:lnTo>
                <a:lnTo>
                  <a:pt x="2104" y="3209"/>
                </a:lnTo>
                <a:lnTo>
                  <a:pt x="2140" y="3257"/>
                </a:lnTo>
                <a:close/>
                <a:moveTo>
                  <a:pt x="2110" y="3275"/>
                </a:moveTo>
                <a:lnTo>
                  <a:pt x="2050" y="3305"/>
                </a:lnTo>
                <a:lnTo>
                  <a:pt x="2074" y="3263"/>
                </a:lnTo>
                <a:lnTo>
                  <a:pt x="2110" y="3275"/>
                </a:lnTo>
                <a:close/>
                <a:moveTo>
                  <a:pt x="2122" y="3275"/>
                </a:moveTo>
                <a:lnTo>
                  <a:pt x="2158" y="3281"/>
                </a:lnTo>
                <a:lnTo>
                  <a:pt x="2236" y="3389"/>
                </a:lnTo>
                <a:lnTo>
                  <a:pt x="2152" y="3587"/>
                </a:lnTo>
                <a:lnTo>
                  <a:pt x="2002" y="3401"/>
                </a:lnTo>
                <a:lnTo>
                  <a:pt x="2044" y="3323"/>
                </a:lnTo>
                <a:lnTo>
                  <a:pt x="2122" y="3275"/>
                </a:lnTo>
                <a:close/>
                <a:moveTo>
                  <a:pt x="2146" y="3593"/>
                </a:moveTo>
                <a:lnTo>
                  <a:pt x="2128" y="3635"/>
                </a:lnTo>
                <a:lnTo>
                  <a:pt x="1895" y="3605"/>
                </a:lnTo>
                <a:lnTo>
                  <a:pt x="1996" y="3413"/>
                </a:lnTo>
                <a:lnTo>
                  <a:pt x="2146" y="3593"/>
                </a:lnTo>
                <a:close/>
                <a:moveTo>
                  <a:pt x="2152" y="3599"/>
                </a:moveTo>
                <a:lnTo>
                  <a:pt x="2176" y="3629"/>
                </a:lnTo>
                <a:lnTo>
                  <a:pt x="2164" y="3635"/>
                </a:lnTo>
                <a:lnTo>
                  <a:pt x="2140" y="3635"/>
                </a:lnTo>
                <a:lnTo>
                  <a:pt x="2152" y="3599"/>
                </a:lnTo>
                <a:close/>
                <a:moveTo>
                  <a:pt x="2152" y="3647"/>
                </a:moveTo>
                <a:lnTo>
                  <a:pt x="2128" y="3665"/>
                </a:lnTo>
                <a:lnTo>
                  <a:pt x="2134" y="3641"/>
                </a:lnTo>
                <a:lnTo>
                  <a:pt x="2152" y="3647"/>
                </a:lnTo>
                <a:close/>
                <a:moveTo>
                  <a:pt x="2164" y="3647"/>
                </a:moveTo>
                <a:lnTo>
                  <a:pt x="2194" y="3653"/>
                </a:lnTo>
                <a:lnTo>
                  <a:pt x="2302" y="3773"/>
                </a:lnTo>
                <a:lnTo>
                  <a:pt x="2230" y="3965"/>
                </a:lnTo>
                <a:lnTo>
                  <a:pt x="2068" y="3797"/>
                </a:lnTo>
                <a:lnTo>
                  <a:pt x="2122" y="3677"/>
                </a:lnTo>
                <a:lnTo>
                  <a:pt x="2164" y="3647"/>
                </a:lnTo>
                <a:close/>
                <a:moveTo>
                  <a:pt x="2224" y="3971"/>
                </a:moveTo>
                <a:lnTo>
                  <a:pt x="2218" y="4001"/>
                </a:lnTo>
                <a:lnTo>
                  <a:pt x="1978" y="3989"/>
                </a:lnTo>
                <a:lnTo>
                  <a:pt x="2062" y="3803"/>
                </a:lnTo>
                <a:lnTo>
                  <a:pt x="2224" y="3971"/>
                </a:lnTo>
                <a:close/>
                <a:moveTo>
                  <a:pt x="2230" y="3977"/>
                </a:moveTo>
                <a:lnTo>
                  <a:pt x="2254" y="4001"/>
                </a:lnTo>
                <a:lnTo>
                  <a:pt x="2224" y="4001"/>
                </a:lnTo>
                <a:lnTo>
                  <a:pt x="2230" y="3977"/>
                </a:lnTo>
                <a:close/>
                <a:moveTo>
                  <a:pt x="2242" y="4007"/>
                </a:moveTo>
                <a:lnTo>
                  <a:pt x="2212" y="4031"/>
                </a:lnTo>
                <a:lnTo>
                  <a:pt x="2224" y="4007"/>
                </a:lnTo>
                <a:lnTo>
                  <a:pt x="2242" y="4007"/>
                </a:lnTo>
                <a:close/>
                <a:moveTo>
                  <a:pt x="2428" y="4019"/>
                </a:moveTo>
                <a:lnTo>
                  <a:pt x="2392" y="4132"/>
                </a:lnTo>
                <a:lnTo>
                  <a:pt x="2272" y="4007"/>
                </a:lnTo>
                <a:lnTo>
                  <a:pt x="2428" y="4019"/>
                </a:lnTo>
                <a:close/>
                <a:moveTo>
                  <a:pt x="2398" y="4150"/>
                </a:moveTo>
                <a:lnTo>
                  <a:pt x="2488" y="4240"/>
                </a:lnTo>
                <a:lnTo>
                  <a:pt x="2362" y="4354"/>
                </a:lnTo>
                <a:lnTo>
                  <a:pt x="2356" y="4354"/>
                </a:lnTo>
                <a:lnTo>
                  <a:pt x="2344" y="4342"/>
                </a:lnTo>
                <a:lnTo>
                  <a:pt x="2398" y="4150"/>
                </a:lnTo>
                <a:close/>
                <a:moveTo>
                  <a:pt x="2494" y="4246"/>
                </a:moveTo>
                <a:lnTo>
                  <a:pt x="2554" y="4312"/>
                </a:lnTo>
                <a:lnTo>
                  <a:pt x="2548" y="4348"/>
                </a:lnTo>
                <a:lnTo>
                  <a:pt x="2374" y="4354"/>
                </a:lnTo>
                <a:lnTo>
                  <a:pt x="2494" y="4246"/>
                </a:lnTo>
                <a:close/>
                <a:moveTo>
                  <a:pt x="2566" y="4318"/>
                </a:moveTo>
                <a:lnTo>
                  <a:pt x="2596" y="4348"/>
                </a:lnTo>
                <a:lnTo>
                  <a:pt x="2554" y="4348"/>
                </a:lnTo>
                <a:lnTo>
                  <a:pt x="2566" y="4318"/>
                </a:lnTo>
                <a:close/>
                <a:moveTo>
                  <a:pt x="2566" y="4306"/>
                </a:moveTo>
                <a:lnTo>
                  <a:pt x="2602" y="4150"/>
                </a:lnTo>
                <a:lnTo>
                  <a:pt x="2608" y="4138"/>
                </a:lnTo>
                <a:lnTo>
                  <a:pt x="2746" y="4300"/>
                </a:lnTo>
                <a:lnTo>
                  <a:pt x="2740" y="4348"/>
                </a:lnTo>
                <a:lnTo>
                  <a:pt x="2608" y="4348"/>
                </a:lnTo>
                <a:lnTo>
                  <a:pt x="2566" y="4306"/>
                </a:lnTo>
                <a:close/>
                <a:moveTo>
                  <a:pt x="2746" y="4354"/>
                </a:moveTo>
                <a:lnTo>
                  <a:pt x="2788" y="4354"/>
                </a:lnTo>
                <a:lnTo>
                  <a:pt x="2806" y="4372"/>
                </a:lnTo>
                <a:lnTo>
                  <a:pt x="2734" y="4444"/>
                </a:lnTo>
                <a:lnTo>
                  <a:pt x="2746" y="4354"/>
                </a:lnTo>
                <a:close/>
                <a:moveTo>
                  <a:pt x="2800" y="4354"/>
                </a:moveTo>
                <a:lnTo>
                  <a:pt x="2824" y="4354"/>
                </a:lnTo>
                <a:lnTo>
                  <a:pt x="2812" y="4366"/>
                </a:lnTo>
                <a:lnTo>
                  <a:pt x="2800" y="4354"/>
                </a:lnTo>
                <a:close/>
                <a:moveTo>
                  <a:pt x="2836" y="4354"/>
                </a:moveTo>
                <a:lnTo>
                  <a:pt x="2902" y="4348"/>
                </a:lnTo>
                <a:lnTo>
                  <a:pt x="2896" y="4468"/>
                </a:lnTo>
                <a:lnTo>
                  <a:pt x="2818" y="4372"/>
                </a:lnTo>
                <a:lnTo>
                  <a:pt x="2836" y="4354"/>
                </a:lnTo>
                <a:close/>
                <a:moveTo>
                  <a:pt x="3028" y="4468"/>
                </a:moveTo>
                <a:lnTo>
                  <a:pt x="3052" y="4504"/>
                </a:lnTo>
                <a:lnTo>
                  <a:pt x="3052" y="4558"/>
                </a:lnTo>
                <a:lnTo>
                  <a:pt x="3016" y="4606"/>
                </a:lnTo>
                <a:lnTo>
                  <a:pt x="2950" y="4534"/>
                </a:lnTo>
                <a:lnTo>
                  <a:pt x="3028" y="4468"/>
                </a:lnTo>
                <a:close/>
                <a:moveTo>
                  <a:pt x="3058" y="4516"/>
                </a:moveTo>
                <a:lnTo>
                  <a:pt x="3076" y="4534"/>
                </a:lnTo>
                <a:lnTo>
                  <a:pt x="3058" y="4546"/>
                </a:lnTo>
                <a:lnTo>
                  <a:pt x="3058" y="4516"/>
                </a:lnTo>
                <a:close/>
                <a:moveTo>
                  <a:pt x="3076" y="4540"/>
                </a:moveTo>
                <a:lnTo>
                  <a:pt x="3148" y="4636"/>
                </a:lnTo>
                <a:lnTo>
                  <a:pt x="3058" y="4642"/>
                </a:lnTo>
                <a:lnTo>
                  <a:pt x="3058" y="4558"/>
                </a:lnTo>
                <a:lnTo>
                  <a:pt x="3076" y="4540"/>
                </a:lnTo>
                <a:close/>
                <a:moveTo>
                  <a:pt x="3082" y="4534"/>
                </a:moveTo>
                <a:lnTo>
                  <a:pt x="3136" y="4468"/>
                </a:lnTo>
                <a:lnTo>
                  <a:pt x="3189" y="4552"/>
                </a:lnTo>
                <a:lnTo>
                  <a:pt x="3195" y="4630"/>
                </a:lnTo>
                <a:lnTo>
                  <a:pt x="3159" y="4630"/>
                </a:lnTo>
                <a:lnTo>
                  <a:pt x="3082" y="4534"/>
                </a:lnTo>
                <a:close/>
                <a:moveTo>
                  <a:pt x="3201" y="4570"/>
                </a:moveTo>
                <a:lnTo>
                  <a:pt x="3237" y="4624"/>
                </a:lnTo>
                <a:lnTo>
                  <a:pt x="3207" y="4630"/>
                </a:lnTo>
                <a:lnTo>
                  <a:pt x="3201" y="4570"/>
                </a:lnTo>
                <a:close/>
                <a:moveTo>
                  <a:pt x="3195" y="4636"/>
                </a:moveTo>
                <a:lnTo>
                  <a:pt x="3201" y="4690"/>
                </a:lnTo>
                <a:lnTo>
                  <a:pt x="3165" y="4642"/>
                </a:lnTo>
                <a:lnTo>
                  <a:pt x="3195" y="4636"/>
                </a:lnTo>
                <a:close/>
                <a:moveTo>
                  <a:pt x="3249" y="4630"/>
                </a:moveTo>
                <a:lnTo>
                  <a:pt x="3291" y="4630"/>
                </a:lnTo>
                <a:lnTo>
                  <a:pt x="3261" y="4654"/>
                </a:lnTo>
                <a:lnTo>
                  <a:pt x="3249" y="4630"/>
                </a:lnTo>
                <a:close/>
                <a:moveTo>
                  <a:pt x="3291" y="4342"/>
                </a:moveTo>
                <a:lnTo>
                  <a:pt x="3369" y="4336"/>
                </a:lnTo>
                <a:lnTo>
                  <a:pt x="3405" y="4510"/>
                </a:lnTo>
                <a:lnTo>
                  <a:pt x="3327" y="4588"/>
                </a:lnTo>
                <a:lnTo>
                  <a:pt x="3291" y="4342"/>
                </a:lnTo>
                <a:close/>
                <a:moveTo>
                  <a:pt x="3381" y="4336"/>
                </a:moveTo>
                <a:lnTo>
                  <a:pt x="3447" y="4336"/>
                </a:lnTo>
                <a:lnTo>
                  <a:pt x="3477" y="4438"/>
                </a:lnTo>
                <a:lnTo>
                  <a:pt x="3417" y="4504"/>
                </a:lnTo>
                <a:lnTo>
                  <a:pt x="3381" y="4336"/>
                </a:lnTo>
                <a:close/>
                <a:moveTo>
                  <a:pt x="3477" y="4450"/>
                </a:moveTo>
                <a:lnTo>
                  <a:pt x="3477" y="4450"/>
                </a:lnTo>
                <a:lnTo>
                  <a:pt x="3423" y="4534"/>
                </a:lnTo>
                <a:lnTo>
                  <a:pt x="3417" y="4510"/>
                </a:lnTo>
                <a:lnTo>
                  <a:pt x="3477" y="4450"/>
                </a:lnTo>
                <a:close/>
                <a:moveTo>
                  <a:pt x="3489" y="4444"/>
                </a:moveTo>
                <a:lnTo>
                  <a:pt x="3489" y="4438"/>
                </a:lnTo>
                <a:lnTo>
                  <a:pt x="3489" y="4444"/>
                </a:lnTo>
                <a:lnTo>
                  <a:pt x="3489" y="4444"/>
                </a:lnTo>
                <a:close/>
                <a:moveTo>
                  <a:pt x="3525" y="4408"/>
                </a:moveTo>
                <a:lnTo>
                  <a:pt x="3591" y="4588"/>
                </a:lnTo>
                <a:lnTo>
                  <a:pt x="3531" y="4594"/>
                </a:lnTo>
                <a:lnTo>
                  <a:pt x="3489" y="4456"/>
                </a:lnTo>
                <a:lnTo>
                  <a:pt x="3525" y="4408"/>
                </a:lnTo>
                <a:close/>
                <a:moveTo>
                  <a:pt x="3591" y="4600"/>
                </a:moveTo>
                <a:lnTo>
                  <a:pt x="3627" y="4684"/>
                </a:lnTo>
                <a:lnTo>
                  <a:pt x="3573" y="4744"/>
                </a:lnTo>
                <a:lnTo>
                  <a:pt x="3531" y="4606"/>
                </a:lnTo>
                <a:lnTo>
                  <a:pt x="3591" y="4600"/>
                </a:lnTo>
                <a:close/>
                <a:moveTo>
                  <a:pt x="3603" y="4600"/>
                </a:moveTo>
                <a:lnTo>
                  <a:pt x="3657" y="4594"/>
                </a:lnTo>
                <a:lnTo>
                  <a:pt x="3675" y="4630"/>
                </a:lnTo>
                <a:lnTo>
                  <a:pt x="3633" y="4678"/>
                </a:lnTo>
                <a:lnTo>
                  <a:pt x="3603" y="4600"/>
                </a:lnTo>
                <a:close/>
                <a:moveTo>
                  <a:pt x="3663" y="4588"/>
                </a:moveTo>
                <a:lnTo>
                  <a:pt x="3711" y="4588"/>
                </a:lnTo>
                <a:lnTo>
                  <a:pt x="3681" y="4624"/>
                </a:lnTo>
                <a:lnTo>
                  <a:pt x="3663" y="4588"/>
                </a:lnTo>
                <a:close/>
                <a:moveTo>
                  <a:pt x="3663" y="4582"/>
                </a:moveTo>
                <a:lnTo>
                  <a:pt x="3585" y="4414"/>
                </a:lnTo>
                <a:lnTo>
                  <a:pt x="3681" y="4330"/>
                </a:lnTo>
                <a:lnTo>
                  <a:pt x="3933" y="4324"/>
                </a:lnTo>
                <a:lnTo>
                  <a:pt x="3717" y="4576"/>
                </a:lnTo>
                <a:lnTo>
                  <a:pt x="3663" y="4582"/>
                </a:lnTo>
                <a:close/>
                <a:moveTo>
                  <a:pt x="3945" y="4324"/>
                </a:moveTo>
                <a:lnTo>
                  <a:pt x="3999" y="4324"/>
                </a:lnTo>
                <a:lnTo>
                  <a:pt x="3771" y="4570"/>
                </a:lnTo>
                <a:lnTo>
                  <a:pt x="3729" y="4576"/>
                </a:lnTo>
                <a:lnTo>
                  <a:pt x="3945" y="4324"/>
                </a:lnTo>
                <a:close/>
                <a:moveTo>
                  <a:pt x="4011" y="4324"/>
                </a:moveTo>
                <a:lnTo>
                  <a:pt x="4227" y="4318"/>
                </a:lnTo>
                <a:lnTo>
                  <a:pt x="4065" y="4540"/>
                </a:lnTo>
                <a:lnTo>
                  <a:pt x="3783" y="4570"/>
                </a:lnTo>
                <a:lnTo>
                  <a:pt x="4011" y="4324"/>
                </a:lnTo>
                <a:close/>
                <a:moveTo>
                  <a:pt x="4023" y="4312"/>
                </a:moveTo>
                <a:lnTo>
                  <a:pt x="4149" y="4174"/>
                </a:lnTo>
                <a:lnTo>
                  <a:pt x="4263" y="4270"/>
                </a:lnTo>
                <a:lnTo>
                  <a:pt x="4239" y="4306"/>
                </a:lnTo>
                <a:lnTo>
                  <a:pt x="4023" y="4312"/>
                </a:lnTo>
                <a:close/>
                <a:moveTo>
                  <a:pt x="4269" y="4276"/>
                </a:moveTo>
                <a:lnTo>
                  <a:pt x="4299" y="4306"/>
                </a:lnTo>
                <a:lnTo>
                  <a:pt x="4245" y="4306"/>
                </a:lnTo>
                <a:lnTo>
                  <a:pt x="4269" y="4276"/>
                </a:lnTo>
                <a:close/>
                <a:moveTo>
                  <a:pt x="4275" y="4270"/>
                </a:moveTo>
                <a:lnTo>
                  <a:pt x="4323" y="4204"/>
                </a:lnTo>
                <a:lnTo>
                  <a:pt x="4424" y="4300"/>
                </a:lnTo>
                <a:lnTo>
                  <a:pt x="4317" y="4306"/>
                </a:lnTo>
                <a:lnTo>
                  <a:pt x="4275" y="4270"/>
                </a:lnTo>
                <a:close/>
                <a:moveTo>
                  <a:pt x="4436" y="4312"/>
                </a:moveTo>
                <a:lnTo>
                  <a:pt x="4472" y="4342"/>
                </a:lnTo>
                <a:lnTo>
                  <a:pt x="4430" y="4402"/>
                </a:lnTo>
                <a:lnTo>
                  <a:pt x="4323" y="4312"/>
                </a:lnTo>
                <a:lnTo>
                  <a:pt x="4436" y="4312"/>
                </a:lnTo>
                <a:close/>
                <a:moveTo>
                  <a:pt x="4448" y="4312"/>
                </a:moveTo>
                <a:lnTo>
                  <a:pt x="4490" y="4306"/>
                </a:lnTo>
                <a:lnTo>
                  <a:pt x="4472" y="4336"/>
                </a:lnTo>
                <a:lnTo>
                  <a:pt x="4448" y="4312"/>
                </a:lnTo>
                <a:close/>
                <a:moveTo>
                  <a:pt x="4502" y="4306"/>
                </a:moveTo>
                <a:lnTo>
                  <a:pt x="4526" y="4306"/>
                </a:lnTo>
                <a:lnTo>
                  <a:pt x="4646" y="4438"/>
                </a:lnTo>
                <a:lnTo>
                  <a:pt x="4622" y="4480"/>
                </a:lnTo>
                <a:lnTo>
                  <a:pt x="4484" y="4342"/>
                </a:lnTo>
                <a:lnTo>
                  <a:pt x="4502" y="4306"/>
                </a:lnTo>
                <a:close/>
                <a:moveTo>
                  <a:pt x="4688" y="4486"/>
                </a:moveTo>
                <a:lnTo>
                  <a:pt x="4748" y="4558"/>
                </a:lnTo>
                <a:lnTo>
                  <a:pt x="4760" y="4606"/>
                </a:lnTo>
                <a:lnTo>
                  <a:pt x="4754" y="4612"/>
                </a:lnTo>
                <a:lnTo>
                  <a:pt x="4640" y="4492"/>
                </a:lnTo>
                <a:lnTo>
                  <a:pt x="4688" y="4486"/>
                </a:lnTo>
                <a:close/>
                <a:moveTo>
                  <a:pt x="4772" y="4612"/>
                </a:moveTo>
                <a:lnTo>
                  <a:pt x="4772" y="4612"/>
                </a:lnTo>
                <a:lnTo>
                  <a:pt x="4772" y="4624"/>
                </a:lnTo>
                <a:lnTo>
                  <a:pt x="4772" y="4612"/>
                </a:lnTo>
                <a:close/>
                <a:moveTo>
                  <a:pt x="4766" y="4606"/>
                </a:moveTo>
                <a:lnTo>
                  <a:pt x="4760" y="4570"/>
                </a:lnTo>
                <a:lnTo>
                  <a:pt x="4784" y="4594"/>
                </a:lnTo>
                <a:lnTo>
                  <a:pt x="4778" y="4600"/>
                </a:lnTo>
                <a:lnTo>
                  <a:pt x="4766" y="4606"/>
                </a:lnTo>
                <a:close/>
                <a:moveTo>
                  <a:pt x="4790" y="4594"/>
                </a:moveTo>
                <a:lnTo>
                  <a:pt x="4796" y="4582"/>
                </a:lnTo>
                <a:lnTo>
                  <a:pt x="4808" y="4594"/>
                </a:lnTo>
                <a:lnTo>
                  <a:pt x="4796" y="4600"/>
                </a:lnTo>
                <a:lnTo>
                  <a:pt x="4790" y="4594"/>
                </a:lnTo>
                <a:close/>
                <a:moveTo>
                  <a:pt x="4814" y="4600"/>
                </a:moveTo>
                <a:lnTo>
                  <a:pt x="4856" y="4654"/>
                </a:lnTo>
                <a:lnTo>
                  <a:pt x="4844" y="4654"/>
                </a:lnTo>
                <a:lnTo>
                  <a:pt x="4802" y="4606"/>
                </a:lnTo>
                <a:lnTo>
                  <a:pt x="4814" y="4600"/>
                </a:lnTo>
                <a:close/>
                <a:moveTo>
                  <a:pt x="4862" y="4660"/>
                </a:moveTo>
                <a:lnTo>
                  <a:pt x="4904" y="4720"/>
                </a:lnTo>
                <a:lnTo>
                  <a:pt x="4904" y="4720"/>
                </a:lnTo>
                <a:lnTo>
                  <a:pt x="4856" y="4660"/>
                </a:lnTo>
                <a:lnTo>
                  <a:pt x="4862" y="4660"/>
                </a:lnTo>
                <a:close/>
                <a:moveTo>
                  <a:pt x="4922" y="4756"/>
                </a:moveTo>
                <a:lnTo>
                  <a:pt x="4922" y="4756"/>
                </a:lnTo>
                <a:lnTo>
                  <a:pt x="4928" y="4756"/>
                </a:lnTo>
                <a:lnTo>
                  <a:pt x="4922" y="4756"/>
                </a:lnTo>
                <a:close/>
                <a:moveTo>
                  <a:pt x="4946" y="4726"/>
                </a:moveTo>
                <a:lnTo>
                  <a:pt x="5012" y="4708"/>
                </a:lnTo>
                <a:lnTo>
                  <a:pt x="5018" y="4720"/>
                </a:lnTo>
                <a:lnTo>
                  <a:pt x="4940" y="4750"/>
                </a:lnTo>
                <a:lnTo>
                  <a:pt x="4946" y="4726"/>
                </a:lnTo>
                <a:close/>
                <a:moveTo>
                  <a:pt x="5024" y="4708"/>
                </a:moveTo>
                <a:lnTo>
                  <a:pt x="5096" y="4690"/>
                </a:lnTo>
                <a:lnTo>
                  <a:pt x="5024" y="4720"/>
                </a:lnTo>
                <a:lnTo>
                  <a:pt x="5024" y="4708"/>
                </a:lnTo>
                <a:close/>
                <a:moveTo>
                  <a:pt x="5108" y="4696"/>
                </a:moveTo>
                <a:lnTo>
                  <a:pt x="5132" y="4744"/>
                </a:lnTo>
                <a:lnTo>
                  <a:pt x="5120" y="4786"/>
                </a:lnTo>
                <a:lnTo>
                  <a:pt x="5060" y="4804"/>
                </a:lnTo>
                <a:lnTo>
                  <a:pt x="5030" y="4726"/>
                </a:lnTo>
                <a:lnTo>
                  <a:pt x="5108" y="4696"/>
                </a:lnTo>
                <a:close/>
                <a:moveTo>
                  <a:pt x="5138" y="4756"/>
                </a:moveTo>
                <a:lnTo>
                  <a:pt x="5144" y="4780"/>
                </a:lnTo>
                <a:lnTo>
                  <a:pt x="5126" y="4786"/>
                </a:lnTo>
                <a:lnTo>
                  <a:pt x="5138" y="4756"/>
                </a:lnTo>
                <a:close/>
                <a:moveTo>
                  <a:pt x="5138" y="4744"/>
                </a:moveTo>
                <a:lnTo>
                  <a:pt x="5156" y="4678"/>
                </a:lnTo>
                <a:lnTo>
                  <a:pt x="5192" y="4672"/>
                </a:lnTo>
                <a:lnTo>
                  <a:pt x="5240" y="4756"/>
                </a:lnTo>
                <a:lnTo>
                  <a:pt x="5156" y="4780"/>
                </a:lnTo>
                <a:lnTo>
                  <a:pt x="5138" y="4744"/>
                </a:lnTo>
                <a:close/>
                <a:moveTo>
                  <a:pt x="5198" y="4672"/>
                </a:moveTo>
                <a:lnTo>
                  <a:pt x="5264" y="4654"/>
                </a:lnTo>
                <a:lnTo>
                  <a:pt x="5312" y="4732"/>
                </a:lnTo>
                <a:lnTo>
                  <a:pt x="5312" y="4738"/>
                </a:lnTo>
                <a:lnTo>
                  <a:pt x="5246" y="4756"/>
                </a:lnTo>
                <a:lnTo>
                  <a:pt x="5198" y="4672"/>
                </a:lnTo>
                <a:close/>
                <a:moveTo>
                  <a:pt x="5324" y="4744"/>
                </a:moveTo>
                <a:lnTo>
                  <a:pt x="5342" y="4774"/>
                </a:lnTo>
                <a:lnTo>
                  <a:pt x="5312" y="4786"/>
                </a:lnTo>
                <a:lnTo>
                  <a:pt x="5324" y="4744"/>
                </a:lnTo>
                <a:lnTo>
                  <a:pt x="5324" y="4744"/>
                </a:lnTo>
                <a:close/>
                <a:moveTo>
                  <a:pt x="5408" y="4756"/>
                </a:moveTo>
                <a:lnTo>
                  <a:pt x="5408" y="4756"/>
                </a:lnTo>
                <a:lnTo>
                  <a:pt x="5402" y="4756"/>
                </a:lnTo>
                <a:lnTo>
                  <a:pt x="5408" y="4756"/>
                </a:lnTo>
                <a:close/>
                <a:moveTo>
                  <a:pt x="5414" y="4756"/>
                </a:moveTo>
                <a:lnTo>
                  <a:pt x="5468" y="4732"/>
                </a:lnTo>
                <a:lnTo>
                  <a:pt x="5474" y="4738"/>
                </a:lnTo>
                <a:lnTo>
                  <a:pt x="5414" y="4756"/>
                </a:lnTo>
                <a:lnTo>
                  <a:pt x="5414" y="4756"/>
                </a:lnTo>
                <a:close/>
                <a:moveTo>
                  <a:pt x="5480" y="4744"/>
                </a:moveTo>
                <a:lnTo>
                  <a:pt x="5468" y="4822"/>
                </a:lnTo>
                <a:lnTo>
                  <a:pt x="5420" y="4762"/>
                </a:lnTo>
                <a:lnTo>
                  <a:pt x="5480" y="4744"/>
                </a:lnTo>
                <a:close/>
                <a:moveTo>
                  <a:pt x="5492" y="4720"/>
                </a:moveTo>
                <a:lnTo>
                  <a:pt x="5504" y="4714"/>
                </a:lnTo>
                <a:lnTo>
                  <a:pt x="5516" y="4726"/>
                </a:lnTo>
                <a:lnTo>
                  <a:pt x="5486" y="4732"/>
                </a:lnTo>
                <a:lnTo>
                  <a:pt x="5492" y="4720"/>
                </a:lnTo>
                <a:close/>
                <a:moveTo>
                  <a:pt x="5510" y="4708"/>
                </a:moveTo>
                <a:lnTo>
                  <a:pt x="5540" y="4696"/>
                </a:lnTo>
                <a:lnTo>
                  <a:pt x="5558" y="4714"/>
                </a:lnTo>
                <a:lnTo>
                  <a:pt x="5528" y="4720"/>
                </a:lnTo>
                <a:lnTo>
                  <a:pt x="5510" y="4708"/>
                </a:lnTo>
                <a:close/>
                <a:moveTo>
                  <a:pt x="5570" y="4720"/>
                </a:moveTo>
                <a:lnTo>
                  <a:pt x="5636" y="4780"/>
                </a:lnTo>
                <a:lnTo>
                  <a:pt x="5636" y="4804"/>
                </a:lnTo>
                <a:lnTo>
                  <a:pt x="5612" y="4810"/>
                </a:lnTo>
                <a:lnTo>
                  <a:pt x="5534" y="4732"/>
                </a:lnTo>
                <a:lnTo>
                  <a:pt x="5570" y="4720"/>
                </a:lnTo>
                <a:close/>
                <a:moveTo>
                  <a:pt x="5636" y="4810"/>
                </a:moveTo>
                <a:lnTo>
                  <a:pt x="5636" y="4816"/>
                </a:lnTo>
                <a:lnTo>
                  <a:pt x="5624" y="4816"/>
                </a:lnTo>
                <a:lnTo>
                  <a:pt x="5624" y="4816"/>
                </a:lnTo>
                <a:lnTo>
                  <a:pt x="5636" y="4810"/>
                </a:lnTo>
                <a:close/>
                <a:moveTo>
                  <a:pt x="5642" y="4810"/>
                </a:moveTo>
                <a:lnTo>
                  <a:pt x="5648" y="4804"/>
                </a:lnTo>
                <a:lnTo>
                  <a:pt x="5642" y="4810"/>
                </a:lnTo>
                <a:lnTo>
                  <a:pt x="5642" y="4810"/>
                </a:lnTo>
                <a:close/>
                <a:moveTo>
                  <a:pt x="5665" y="4804"/>
                </a:moveTo>
                <a:lnTo>
                  <a:pt x="5677" y="4810"/>
                </a:lnTo>
                <a:lnTo>
                  <a:pt x="5642" y="4822"/>
                </a:lnTo>
                <a:lnTo>
                  <a:pt x="5642" y="4816"/>
                </a:lnTo>
                <a:lnTo>
                  <a:pt x="5665" y="4804"/>
                </a:lnTo>
                <a:close/>
                <a:moveTo>
                  <a:pt x="5677" y="4798"/>
                </a:moveTo>
                <a:lnTo>
                  <a:pt x="5689" y="4792"/>
                </a:lnTo>
                <a:lnTo>
                  <a:pt x="5701" y="4786"/>
                </a:lnTo>
                <a:lnTo>
                  <a:pt x="5713" y="4798"/>
                </a:lnTo>
                <a:lnTo>
                  <a:pt x="5683" y="4810"/>
                </a:lnTo>
                <a:lnTo>
                  <a:pt x="5677" y="4798"/>
                </a:lnTo>
                <a:close/>
                <a:moveTo>
                  <a:pt x="5725" y="4804"/>
                </a:moveTo>
                <a:lnTo>
                  <a:pt x="5791" y="4852"/>
                </a:lnTo>
                <a:lnTo>
                  <a:pt x="5791" y="4894"/>
                </a:lnTo>
                <a:lnTo>
                  <a:pt x="5695" y="4816"/>
                </a:lnTo>
                <a:lnTo>
                  <a:pt x="5725" y="4804"/>
                </a:lnTo>
                <a:close/>
                <a:moveTo>
                  <a:pt x="5797" y="4858"/>
                </a:moveTo>
                <a:lnTo>
                  <a:pt x="5827" y="4876"/>
                </a:lnTo>
                <a:lnTo>
                  <a:pt x="5797" y="4894"/>
                </a:lnTo>
                <a:lnTo>
                  <a:pt x="5797" y="4858"/>
                </a:lnTo>
                <a:close/>
                <a:moveTo>
                  <a:pt x="5797" y="4846"/>
                </a:moveTo>
                <a:lnTo>
                  <a:pt x="5797" y="4822"/>
                </a:lnTo>
                <a:lnTo>
                  <a:pt x="5857" y="4858"/>
                </a:lnTo>
                <a:lnTo>
                  <a:pt x="5833" y="4870"/>
                </a:lnTo>
                <a:lnTo>
                  <a:pt x="5797" y="4846"/>
                </a:lnTo>
                <a:close/>
                <a:moveTo>
                  <a:pt x="5797" y="4810"/>
                </a:moveTo>
                <a:lnTo>
                  <a:pt x="5797" y="4804"/>
                </a:lnTo>
                <a:lnTo>
                  <a:pt x="5875" y="4846"/>
                </a:lnTo>
                <a:lnTo>
                  <a:pt x="5863" y="4852"/>
                </a:lnTo>
                <a:lnTo>
                  <a:pt x="5797" y="4810"/>
                </a:lnTo>
                <a:close/>
                <a:moveTo>
                  <a:pt x="5887" y="4846"/>
                </a:moveTo>
                <a:lnTo>
                  <a:pt x="5899" y="4852"/>
                </a:lnTo>
                <a:lnTo>
                  <a:pt x="5875" y="4864"/>
                </a:lnTo>
                <a:lnTo>
                  <a:pt x="5869" y="4858"/>
                </a:lnTo>
                <a:lnTo>
                  <a:pt x="5887" y="4846"/>
                </a:lnTo>
                <a:close/>
                <a:moveTo>
                  <a:pt x="5905" y="4858"/>
                </a:moveTo>
                <a:lnTo>
                  <a:pt x="5947" y="4882"/>
                </a:lnTo>
                <a:lnTo>
                  <a:pt x="5947" y="4906"/>
                </a:lnTo>
                <a:lnTo>
                  <a:pt x="5887" y="4870"/>
                </a:lnTo>
                <a:lnTo>
                  <a:pt x="5905" y="4858"/>
                </a:lnTo>
                <a:close/>
                <a:moveTo>
                  <a:pt x="5953" y="4882"/>
                </a:moveTo>
                <a:lnTo>
                  <a:pt x="5971" y="4894"/>
                </a:lnTo>
                <a:lnTo>
                  <a:pt x="5971" y="4924"/>
                </a:lnTo>
                <a:lnTo>
                  <a:pt x="5959" y="4912"/>
                </a:lnTo>
                <a:lnTo>
                  <a:pt x="5953" y="4882"/>
                </a:lnTo>
                <a:close/>
                <a:moveTo>
                  <a:pt x="6037" y="4930"/>
                </a:moveTo>
                <a:lnTo>
                  <a:pt x="6115" y="4966"/>
                </a:lnTo>
                <a:lnTo>
                  <a:pt x="6121" y="5014"/>
                </a:lnTo>
                <a:lnTo>
                  <a:pt x="6013" y="4948"/>
                </a:lnTo>
                <a:lnTo>
                  <a:pt x="6037" y="4930"/>
                </a:lnTo>
                <a:close/>
                <a:moveTo>
                  <a:pt x="6121" y="4972"/>
                </a:moveTo>
                <a:lnTo>
                  <a:pt x="6127" y="4978"/>
                </a:lnTo>
                <a:lnTo>
                  <a:pt x="6133" y="5020"/>
                </a:lnTo>
                <a:lnTo>
                  <a:pt x="6133" y="5020"/>
                </a:lnTo>
                <a:lnTo>
                  <a:pt x="6121" y="4972"/>
                </a:lnTo>
                <a:close/>
                <a:moveTo>
                  <a:pt x="6133" y="5032"/>
                </a:moveTo>
                <a:lnTo>
                  <a:pt x="6133" y="5032"/>
                </a:lnTo>
                <a:lnTo>
                  <a:pt x="6133" y="5032"/>
                </a:lnTo>
                <a:lnTo>
                  <a:pt x="6133" y="5032"/>
                </a:lnTo>
                <a:close/>
                <a:moveTo>
                  <a:pt x="6139" y="4984"/>
                </a:moveTo>
                <a:lnTo>
                  <a:pt x="6175" y="5002"/>
                </a:lnTo>
                <a:lnTo>
                  <a:pt x="6145" y="5026"/>
                </a:lnTo>
                <a:lnTo>
                  <a:pt x="6139" y="4984"/>
                </a:lnTo>
                <a:close/>
                <a:moveTo>
                  <a:pt x="6139" y="4972"/>
                </a:moveTo>
                <a:lnTo>
                  <a:pt x="6133" y="4942"/>
                </a:lnTo>
                <a:lnTo>
                  <a:pt x="6205" y="4972"/>
                </a:lnTo>
                <a:lnTo>
                  <a:pt x="6181" y="4990"/>
                </a:lnTo>
                <a:lnTo>
                  <a:pt x="6139" y="4972"/>
                </a:lnTo>
                <a:close/>
                <a:moveTo>
                  <a:pt x="6211" y="4972"/>
                </a:moveTo>
                <a:lnTo>
                  <a:pt x="6289" y="5008"/>
                </a:lnTo>
                <a:lnTo>
                  <a:pt x="6295" y="5056"/>
                </a:lnTo>
                <a:lnTo>
                  <a:pt x="6187" y="4996"/>
                </a:lnTo>
                <a:lnTo>
                  <a:pt x="6211" y="4972"/>
                </a:lnTo>
                <a:close/>
                <a:moveTo>
                  <a:pt x="6397" y="4810"/>
                </a:moveTo>
                <a:lnTo>
                  <a:pt x="6493" y="4720"/>
                </a:lnTo>
                <a:lnTo>
                  <a:pt x="6535" y="4840"/>
                </a:lnTo>
                <a:lnTo>
                  <a:pt x="6433" y="4948"/>
                </a:lnTo>
                <a:lnTo>
                  <a:pt x="6397" y="4810"/>
                </a:lnTo>
                <a:close/>
                <a:moveTo>
                  <a:pt x="6499" y="4714"/>
                </a:moveTo>
                <a:lnTo>
                  <a:pt x="6589" y="4636"/>
                </a:lnTo>
                <a:lnTo>
                  <a:pt x="6631" y="4738"/>
                </a:lnTo>
                <a:lnTo>
                  <a:pt x="6541" y="4834"/>
                </a:lnTo>
                <a:lnTo>
                  <a:pt x="6499" y="4714"/>
                </a:lnTo>
                <a:close/>
                <a:moveTo>
                  <a:pt x="6637" y="4744"/>
                </a:moveTo>
                <a:lnTo>
                  <a:pt x="6691" y="4870"/>
                </a:lnTo>
                <a:lnTo>
                  <a:pt x="6595" y="4984"/>
                </a:lnTo>
                <a:lnTo>
                  <a:pt x="6547" y="4840"/>
                </a:lnTo>
                <a:lnTo>
                  <a:pt x="6637" y="4744"/>
                </a:lnTo>
                <a:close/>
                <a:moveTo>
                  <a:pt x="6643" y="4738"/>
                </a:moveTo>
                <a:lnTo>
                  <a:pt x="6721" y="4660"/>
                </a:lnTo>
                <a:lnTo>
                  <a:pt x="6775" y="4762"/>
                </a:lnTo>
                <a:lnTo>
                  <a:pt x="6697" y="4858"/>
                </a:lnTo>
                <a:lnTo>
                  <a:pt x="6643" y="4738"/>
                </a:lnTo>
                <a:close/>
                <a:moveTo>
                  <a:pt x="6781" y="4774"/>
                </a:moveTo>
                <a:lnTo>
                  <a:pt x="6835" y="4882"/>
                </a:lnTo>
                <a:lnTo>
                  <a:pt x="6757" y="4996"/>
                </a:lnTo>
                <a:lnTo>
                  <a:pt x="6697" y="4870"/>
                </a:lnTo>
                <a:lnTo>
                  <a:pt x="6781" y="4774"/>
                </a:lnTo>
                <a:close/>
                <a:moveTo>
                  <a:pt x="6787" y="4762"/>
                </a:moveTo>
                <a:lnTo>
                  <a:pt x="6859" y="4672"/>
                </a:lnTo>
                <a:lnTo>
                  <a:pt x="6918" y="4762"/>
                </a:lnTo>
                <a:lnTo>
                  <a:pt x="6841" y="4876"/>
                </a:lnTo>
                <a:lnTo>
                  <a:pt x="6787" y="4762"/>
                </a:lnTo>
                <a:close/>
                <a:moveTo>
                  <a:pt x="6865" y="4666"/>
                </a:moveTo>
                <a:lnTo>
                  <a:pt x="6895" y="4630"/>
                </a:lnTo>
                <a:lnTo>
                  <a:pt x="6978" y="4684"/>
                </a:lnTo>
                <a:lnTo>
                  <a:pt x="6924" y="4756"/>
                </a:lnTo>
                <a:lnTo>
                  <a:pt x="6865" y="4666"/>
                </a:lnTo>
                <a:close/>
                <a:moveTo>
                  <a:pt x="6984" y="4690"/>
                </a:moveTo>
                <a:lnTo>
                  <a:pt x="7032" y="4720"/>
                </a:lnTo>
                <a:lnTo>
                  <a:pt x="7062" y="4762"/>
                </a:lnTo>
                <a:lnTo>
                  <a:pt x="6996" y="4870"/>
                </a:lnTo>
                <a:lnTo>
                  <a:pt x="6930" y="4762"/>
                </a:lnTo>
                <a:lnTo>
                  <a:pt x="6984" y="4690"/>
                </a:lnTo>
                <a:close/>
                <a:moveTo>
                  <a:pt x="7152" y="4888"/>
                </a:moveTo>
                <a:lnTo>
                  <a:pt x="7200" y="4954"/>
                </a:lnTo>
                <a:lnTo>
                  <a:pt x="7116" y="4966"/>
                </a:lnTo>
                <a:lnTo>
                  <a:pt x="7152" y="4888"/>
                </a:lnTo>
                <a:close/>
                <a:moveTo>
                  <a:pt x="7098" y="4978"/>
                </a:moveTo>
                <a:lnTo>
                  <a:pt x="7086" y="5008"/>
                </a:lnTo>
                <a:lnTo>
                  <a:pt x="7068" y="4984"/>
                </a:lnTo>
                <a:lnTo>
                  <a:pt x="7098" y="4978"/>
                </a:lnTo>
                <a:close/>
                <a:moveTo>
                  <a:pt x="7110" y="4978"/>
                </a:moveTo>
                <a:lnTo>
                  <a:pt x="7206" y="4960"/>
                </a:lnTo>
                <a:lnTo>
                  <a:pt x="7224" y="4984"/>
                </a:lnTo>
                <a:lnTo>
                  <a:pt x="7224" y="4984"/>
                </a:lnTo>
                <a:lnTo>
                  <a:pt x="7092" y="5014"/>
                </a:lnTo>
                <a:lnTo>
                  <a:pt x="7110" y="4978"/>
                </a:lnTo>
                <a:close/>
                <a:moveTo>
                  <a:pt x="7218" y="4960"/>
                </a:moveTo>
                <a:lnTo>
                  <a:pt x="7236" y="4960"/>
                </a:lnTo>
                <a:lnTo>
                  <a:pt x="7230" y="4978"/>
                </a:lnTo>
                <a:lnTo>
                  <a:pt x="7218" y="4960"/>
                </a:lnTo>
                <a:close/>
                <a:moveTo>
                  <a:pt x="7212" y="4954"/>
                </a:moveTo>
                <a:lnTo>
                  <a:pt x="7158" y="4882"/>
                </a:lnTo>
                <a:lnTo>
                  <a:pt x="7188" y="4828"/>
                </a:lnTo>
                <a:lnTo>
                  <a:pt x="7272" y="4888"/>
                </a:lnTo>
                <a:lnTo>
                  <a:pt x="7242" y="4948"/>
                </a:lnTo>
                <a:lnTo>
                  <a:pt x="7212" y="4954"/>
                </a:lnTo>
                <a:close/>
                <a:moveTo>
                  <a:pt x="7152" y="4876"/>
                </a:moveTo>
                <a:lnTo>
                  <a:pt x="7074" y="4762"/>
                </a:lnTo>
                <a:lnTo>
                  <a:pt x="7080" y="4756"/>
                </a:lnTo>
                <a:lnTo>
                  <a:pt x="7176" y="4822"/>
                </a:lnTo>
                <a:lnTo>
                  <a:pt x="7152" y="4876"/>
                </a:lnTo>
                <a:close/>
                <a:moveTo>
                  <a:pt x="7068" y="4756"/>
                </a:moveTo>
                <a:lnTo>
                  <a:pt x="7050" y="4738"/>
                </a:lnTo>
                <a:lnTo>
                  <a:pt x="7068" y="4750"/>
                </a:lnTo>
                <a:lnTo>
                  <a:pt x="7068" y="4756"/>
                </a:lnTo>
                <a:close/>
                <a:moveTo>
                  <a:pt x="7038" y="4714"/>
                </a:moveTo>
                <a:lnTo>
                  <a:pt x="7002" y="4666"/>
                </a:lnTo>
                <a:lnTo>
                  <a:pt x="7032" y="4618"/>
                </a:lnTo>
                <a:lnTo>
                  <a:pt x="7116" y="4672"/>
                </a:lnTo>
                <a:lnTo>
                  <a:pt x="7074" y="4744"/>
                </a:lnTo>
                <a:lnTo>
                  <a:pt x="7038" y="4714"/>
                </a:lnTo>
                <a:close/>
                <a:moveTo>
                  <a:pt x="6996" y="4660"/>
                </a:moveTo>
                <a:lnTo>
                  <a:pt x="6936" y="4576"/>
                </a:lnTo>
                <a:lnTo>
                  <a:pt x="6942" y="4570"/>
                </a:lnTo>
                <a:lnTo>
                  <a:pt x="7026" y="4618"/>
                </a:lnTo>
                <a:lnTo>
                  <a:pt x="6996" y="4660"/>
                </a:lnTo>
                <a:close/>
                <a:moveTo>
                  <a:pt x="6948" y="4564"/>
                </a:moveTo>
                <a:lnTo>
                  <a:pt x="6990" y="4516"/>
                </a:lnTo>
                <a:lnTo>
                  <a:pt x="7008" y="4522"/>
                </a:lnTo>
                <a:lnTo>
                  <a:pt x="7050" y="4576"/>
                </a:lnTo>
                <a:lnTo>
                  <a:pt x="7026" y="4606"/>
                </a:lnTo>
                <a:lnTo>
                  <a:pt x="6948" y="4564"/>
                </a:lnTo>
                <a:close/>
                <a:moveTo>
                  <a:pt x="7032" y="4534"/>
                </a:moveTo>
                <a:lnTo>
                  <a:pt x="7032" y="4534"/>
                </a:lnTo>
                <a:lnTo>
                  <a:pt x="7062" y="4558"/>
                </a:lnTo>
                <a:lnTo>
                  <a:pt x="7056" y="4570"/>
                </a:lnTo>
                <a:lnTo>
                  <a:pt x="7032" y="4534"/>
                </a:lnTo>
                <a:close/>
                <a:moveTo>
                  <a:pt x="7038" y="4528"/>
                </a:moveTo>
                <a:lnTo>
                  <a:pt x="7002" y="4504"/>
                </a:lnTo>
                <a:lnTo>
                  <a:pt x="7002" y="4498"/>
                </a:lnTo>
                <a:lnTo>
                  <a:pt x="7032" y="4462"/>
                </a:lnTo>
                <a:lnTo>
                  <a:pt x="7038" y="4468"/>
                </a:lnTo>
                <a:lnTo>
                  <a:pt x="7104" y="4504"/>
                </a:lnTo>
                <a:lnTo>
                  <a:pt x="7074" y="4546"/>
                </a:lnTo>
                <a:lnTo>
                  <a:pt x="7038" y="4528"/>
                </a:lnTo>
                <a:close/>
                <a:moveTo>
                  <a:pt x="7080" y="4480"/>
                </a:moveTo>
                <a:lnTo>
                  <a:pt x="7110" y="4492"/>
                </a:lnTo>
                <a:lnTo>
                  <a:pt x="7104" y="4498"/>
                </a:lnTo>
                <a:lnTo>
                  <a:pt x="7080" y="4480"/>
                </a:lnTo>
                <a:close/>
                <a:moveTo>
                  <a:pt x="7116" y="4498"/>
                </a:moveTo>
                <a:lnTo>
                  <a:pt x="7140" y="4522"/>
                </a:lnTo>
                <a:lnTo>
                  <a:pt x="7116" y="4504"/>
                </a:lnTo>
                <a:lnTo>
                  <a:pt x="7116" y="4498"/>
                </a:lnTo>
                <a:close/>
                <a:moveTo>
                  <a:pt x="7002" y="4372"/>
                </a:moveTo>
                <a:lnTo>
                  <a:pt x="7002" y="4366"/>
                </a:lnTo>
                <a:lnTo>
                  <a:pt x="7014" y="4348"/>
                </a:lnTo>
                <a:lnTo>
                  <a:pt x="7098" y="4372"/>
                </a:lnTo>
                <a:lnTo>
                  <a:pt x="7068" y="4402"/>
                </a:lnTo>
                <a:lnTo>
                  <a:pt x="7002" y="4372"/>
                </a:lnTo>
                <a:close/>
                <a:moveTo>
                  <a:pt x="7074" y="4330"/>
                </a:moveTo>
                <a:lnTo>
                  <a:pt x="7074" y="4330"/>
                </a:lnTo>
                <a:lnTo>
                  <a:pt x="7116" y="4336"/>
                </a:lnTo>
                <a:lnTo>
                  <a:pt x="7122" y="4336"/>
                </a:lnTo>
                <a:lnTo>
                  <a:pt x="7110" y="4360"/>
                </a:lnTo>
                <a:lnTo>
                  <a:pt x="7074" y="4330"/>
                </a:lnTo>
                <a:close/>
                <a:moveTo>
                  <a:pt x="7122" y="4330"/>
                </a:moveTo>
                <a:lnTo>
                  <a:pt x="7104" y="4318"/>
                </a:lnTo>
                <a:lnTo>
                  <a:pt x="7146" y="4306"/>
                </a:lnTo>
                <a:lnTo>
                  <a:pt x="7152" y="4306"/>
                </a:lnTo>
                <a:lnTo>
                  <a:pt x="7128" y="4330"/>
                </a:lnTo>
                <a:lnTo>
                  <a:pt x="7122" y="4330"/>
                </a:lnTo>
                <a:close/>
                <a:moveTo>
                  <a:pt x="7152" y="4294"/>
                </a:moveTo>
                <a:lnTo>
                  <a:pt x="7152" y="4294"/>
                </a:lnTo>
                <a:lnTo>
                  <a:pt x="7134" y="4282"/>
                </a:lnTo>
                <a:lnTo>
                  <a:pt x="7140" y="4282"/>
                </a:lnTo>
                <a:lnTo>
                  <a:pt x="7164" y="4276"/>
                </a:lnTo>
                <a:lnTo>
                  <a:pt x="7170" y="4282"/>
                </a:lnTo>
                <a:lnTo>
                  <a:pt x="7164" y="4294"/>
                </a:lnTo>
                <a:lnTo>
                  <a:pt x="7152" y="4294"/>
                </a:lnTo>
                <a:close/>
                <a:moveTo>
                  <a:pt x="7206" y="4258"/>
                </a:moveTo>
                <a:lnTo>
                  <a:pt x="7200" y="4258"/>
                </a:lnTo>
                <a:lnTo>
                  <a:pt x="7206" y="4252"/>
                </a:lnTo>
                <a:lnTo>
                  <a:pt x="7206" y="4252"/>
                </a:lnTo>
                <a:lnTo>
                  <a:pt x="7206" y="4252"/>
                </a:lnTo>
                <a:lnTo>
                  <a:pt x="7212" y="4258"/>
                </a:lnTo>
                <a:lnTo>
                  <a:pt x="7206" y="4258"/>
                </a:lnTo>
                <a:close/>
                <a:moveTo>
                  <a:pt x="7224" y="4252"/>
                </a:moveTo>
                <a:lnTo>
                  <a:pt x="7230" y="4252"/>
                </a:lnTo>
                <a:lnTo>
                  <a:pt x="7224" y="4252"/>
                </a:lnTo>
                <a:lnTo>
                  <a:pt x="7224" y="4252"/>
                </a:lnTo>
                <a:close/>
                <a:moveTo>
                  <a:pt x="6966" y="4246"/>
                </a:moveTo>
                <a:lnTo>
                  <a:pt x="6966" y="4246"/>
                </a:lnTo>
                <a:lnTo>
                  <a:pt x="6966" y="4246"/>
                </a:lnTo>
                <a:lnTo>
                  <a:pt x="6966" y="4246"/>
                </a:lnTo>
                <a:close/>
                <a:moveTo>
                  <a:pt x="6936" y="4240"/>
                </a:moveTo>
                <a:lnTo>
                  <a:pt x="6936" y="4240"/>
                </a:lnTo>
                <a:lnTo>
                  <a:pt x="6936" y="4240"/>
                </a:lnTo>
                <a:lnTo>
                  <a:pt x="6936" y="4240"/>
                </a:lnTo>
                <a:close/>
                <a:moveTo>
                  <a:pt x="6907" y="4240"/>
                </a:moveTo>
                <a:lnTo>
                  <a:pt x="6877" y="4240"/>
                </a:lnTo>
                <a:lnTo>
                  <a:pt x="6877" y="4240"/>
                </a:lnTo>
                <a:lnTo>
                  <a:pt x="6871" y="4234"/>
                </a:lnTo>
                <a:lnTo>
                  <a:pt x="6895" y="4234"/>
                </a:lnTo>
                <a:lnTo>
                  <a:pt x="6907" y="4240"/>
                </a:lnTo>
                <a:close/>
                <a:moveTo>
                  <a:pt x="6835" y="4222"/>
                </a:moveTo>
                <a:lnTo>
                  <a:pt x="6835" y="4222"/>
                </a:lnTo>
                <a:lnTo>
                  <a:pt x="6847" y="4222"/>
                </a:lnTo>
                <a:lnTo>
                  <a:pt x="6847" y="4222"/>
                </a:lnTo>
                <a:lnTo>
                  <a:pt x="6835" y="4222"/>
                </a:lnTo>
                <a:close/>
                <a:moveTo>
                  <a:pt x="6823" y="4222"/>
                </a:moveTo>
                <a:lnTo>
                  <a:pt x="6823" y="4222"/>
                </a:lnTo>
                <a:lnTo>
                  <a:pt x="6823" y="4222"/>
                </a:lnTo>
                <a:lnTo>
                  <a:pt x="6823" y="4222"/>
                </a:lnTo>
                <a:close/>
                <a:moveTo>
                  <a:pt x="6805" y="4222"/>
                </a:moveTo>
                <a:lnTo>
                  <a:pt x="6787" y="4222"/>
                </a:lnTo>
                <a:lnTo>
                  <a:pt x="6763" y="4210"/>
                </a:lnTo>
                <a:lnTo>
                  <a:pt x="6781" y="4216"/>
                </a:lnTo>
                <a:lnTo>
                  <a:pt x="6805" y="4222"/>
                </a:lnTo>
                <a:close/>
                <a:moveTo>
                  <a:pt x="6469" y="4102"/>
                </a:moveTo>
                <a:lnTo>
                  <a:pt x="6469" y="4102"/>
                </a:lnTo>
                <a:lnTo>
                  <a:pt x="6463" y="4102"/>
                </a:lnTo>
                <a:lnTo>
                  <a:pt x="6469" y="4102"/>
                </a:lnTo>
                <a:lnTo>
                  <a:pt x="6469" y="4102"/>
                </a:lnTo>
                <a:close/>
                <a:moveTo>
                  <a:pt x="6409" y="4073"/>
                </a:moveTo>
                <a:lnTo>
                  <a:pt x="6409" y="4073"/>
                </a:lnTo>
                <a:lnTo>
                  <a:pt x="6343" y="4049"/>
                </a:lnTo>
                <a:lnTo>
                  <a:pt x="6337" y="4031"/>
                </a:lnTo>
                <a:lnTo>
                  <a:pt x="6385" y="4055"/>
                </a:lnTo>
                <a:lnTo>
                  <a:pt x="6409" y="4073"/>
                </a:lnTo>
                <a:close/>
                <a:moveTo>
                  <a:pt x="6331" y="4019"/>
                </a:moveTo>
                <a:lnTo>
                  <a:pt x="6331" y="4019"/>
                </a:lnTo>
                <a:lnTo>
                  <a:pt x="6343" y="4025"/>
                </a:lnTo>
                <a:lnTo>
                  <a:pt x="6331" y="4019"/>
                </a:lnTo>
                <a:close/>
                <a:moveTo>
                  <a:pt x="6241" y="3959"/>
                </a:moveTo>
                <a:lnTo>
                  <a:pt x="6235" y="3953"/>
                </a:lnTo>
                <a:lnTo>
                  <a:pt x="6265" y="3977"/>
                </a:lnTo>
                <a:lnTo>
                  <a:pt x="6241" y="3959"/>
                </a:lnTo>
                <a:close/>
                <a:moveTo>
                  <a:pt x="6229" y="3953"/>
                </a:moveTo>
                <a:lnTo>
                  <a:pt x="6157" y="3917"/>
                </a:lnTo>
                <a:lnTo>
                  <a:pt x="6157" y="3905"/>
                </a:lnTo>
                <a:lnTo>
                  <a:pt x="6223" y="3947"/>
                </a:lnTo>
                <a:lnTo>
                  <a:pt x="6229" y="3953"/>
                </a:lnTo>
                <a:close/>
                <a:moveTo>
                  <a:pt x="6151" y="3911"/>
                </a:moveTo>
                <a:lnTo>
                  <a:pt x="6085" y="3875"/>
                </a:lnTo>
                <a:lnTo>
                  <a:pt x="6079" y="3857"/>
                </a:lnTo>
                <a:lnTo>
                  <a:pt x="6145" y="3899"/>
                </a:lnTo>
                <a:lnTo>
                  <a:pt x="6151" y="3911"/>
                </a:lnTo>
                <a:close/>
                <a:moveTo>
                  <a:pt x="6079" y="3845"/>
                </a:moveTo>
                <a:lnTo>
                  <a:pt x="6073" y="3821"/>
                </a:lnTo>
                <a:lnTo>
                  <a:pt x="6139" y="3869"/>
                </a:lnTo>
                <a:lnTo>
                  <a:pt x="6139" y="3887"/>
                </a:lnTo>
                <a:lnTo>
                  <a:pt x="6079" y="3845"/>
                </a:lnTo>
                <a:close/>
                <a:moveTo>
                  <a:pt x="6067" y="3839"/>
                </a:moveTo>
                <a:lnTo>
                  <a:pt x="6007" y="3797"/>
                </a:lnTo>
                <a:lnTo>
                  <a:pt x="6001" y="3767"/>
                </a:lnTo>
                <a:lnTo>
                  <a:pt x="6061" y="3815"/>
                </a:lnTo>
                <a:lnTo>
                  <a:pt x="6067" y="3839"/>
                </a:lnTo>
                <a:close/>
                <a:moveTo>
                  <a:pt x="5995" y="3791"/>
                </a:moveTo>
                <a:lnTo>
                  <a:pt x="5935" y="3755"/>
                </a:lnTo>
                <a:lnTo>
                  <a:pt x="5935" y="3719"/>
                </a:lnTo>
                <a:lnTo>
                  <a:pt x="5989" y="3761"/>
                </a:lnTo>
                <a:lnTo>
                  <a:pt x="5995" y="3791"/>
                </a:lnTo>
                <a:close/>
                <a:moveTo>
                  <a:pt x="5935" y="3707"/>
                </a:moveTo>
                <a:lnTo>
                  <a:pt x="5929" y="3491"/>
                </a:lnTo>
                <a:lnTo>
                  <a:pt x="5965" y="3509"/>
                </a:lnTo>
                <a:lnTo>
                  <a:pt x="5989" y="3749"/>
                </a:lnTo>
                <a:lnTo>
                  <a:pt x="5935" y="3707"/>
                </a:lnTo>
                <a:close/>
                <a:moveTo>
                  <a:pt x="5929" y="3479"/>
                </a:moveTo>
                <a:lnTo>
                  <a:pt x="5923" y="3437"/>
                </a:lnTo>
                <a:lnTo>
                  <a:pt x="5959" y="3455"/>
                </a:lnTo>
                <a:lnTo>
                  <a:pt x="5965" y="3503"/>
                </a:lnTo>
                <a:lnTo>
                  <a:pt x="5929" y="3479"/>
                </a:lnTo>
                <a:close/>
                <a:moveTo>
                  <a:pt x="5917" y="3479"/>
                </a:moveTo>
                <a:lnTo>
                  <a:pt x="5839" y="3431"/>
                </a:lnTo>
                <a:lnTo>
                  <a:pt x="5827" y="3377"/>
                </a:lnTo>
                <a:lnTo>
                  <a:pt x="5917" y="3431"/>
                </a:lnTo>
                <a:lnTo>
                  <a:pt x="5917" y="3479"/>
                </a:lnTo>
                <a:close/>
                <a:moveTo>
                  <a:pt x="5827" y="3365"/>
                </a:moveTo>
                <a:lnTo>
                  <a:pt x="5815" y="3311"/>
                </a:lnTo>
                <a:lnTo>
                  <a:pt x="5917" y="3383"/>
                </a:lnTo>
                <a:lnTo>
                  <a:pt x="5917" y="3419"/>
                </a:lnTo>
                <a:lnTo>
                  <a:pt x="5827" y="3365"/>
                </a:lnTo>
                <a:close/>
                <a:moveTo>
                  <a:pt x="5815" y="3359"/>
                </a:moveTo>
                <a:lnTo>
                  <a:pt x="5785" y="3335"/>
                </a:lnTo>
                <a:lnTo>
                  <a:pt x="5779" y="3287"/>
                </a:lnTo>
                <a:lnTo>
                  <a:pt x="5803" y="3305"/>
                </a:lnTo>
                <a:lnTo>
                  <a:pt x="5815" y="3359"/>
                </a:lnTo>
                <a:close/>
                <a:moveTo>
                  <a:pt x="5779" y="3275"/>
                </a:moveTo>
                <a:lnTo>
                  <a:pt x="5773" y="3209"/>
                </a:lnTo>
                <a:lnTo>
                  <a:pt x="5791" y="3227"/>
                </a:lnTo>
                <a:lnTo>
                  <a:pt x="5803" y="3293"/>
                </a:lnTo>
                <a:lnTo>
                  <a:pt x="5779" y="3275"/>
                </a:lnTo>
                <a:close/>
                <a:moveTo>
                  <a:pt x="5767" y="3263"/>
                </a:moveTo>
                <a:lnTo>
                  <a:pt x="5743" y="3245"/>
                </a:lnTo>
                <a:lnTo>
                  <a:pt x="5743" y="3179"/>
                </a:lnTo>
                <a:lnTo>
                  <a:pt x="5761" y="3197"/>
                </a:lnTo>
                <a:lnTo>
                  <a:pt x="5767" y="3263"/>
                </a:lnTo>
                <a:close/>
                <a:moveTo>
                  <a:pt x="5731" y="3239"/>
                </a:moveTo>
                <a:lnTo>
                  <a:pt x="5707" y="3221"/>
                </a:lnTo>
                <a:lnTo>
                  <a:pt x="5707" y="3155"/>
                </a:lnTo>
                <a:lnTo>
                  <a:pt x="5731" y="3173"/>
                </a:lnTo>
                <a:lnTo>
                  <a:pt x="5731" y="3239"/>
                </a:lnTo>
                <a:close/>
                <a:moveTo>
                  <a:pt x="5707" y="3143"/>
                </a:moveTo>
                <a:lnTo>
                  <a:pt x="5713" y="3083"/>
                </a:lnTo>
                <a:lnTo>
                  <a:pt x="5731" y="3101"/>
                </a:lnTo>
                <a:lnTo>
                  <a:pt x="5731" y="3161"/>
                </a:lnTo>
                <a:lnTo>
                  <a:pt x="5707" y="3143"/>
                </a:lnTo>
                <a:close/>
                <a:moveTo>
                  <a:pt x="5713" y="3071"/>
                </a:moveTo>
                <a:lnTo>
                  <a:pt x="5713" y="3005"/>
                </a:lnTo>
                <a:lnTo>
                  <a:pt x="5725" y="3023"/>
                </a:lnTo>
                <a:lnTo>
                  <a:pt x="5731" y="3083"/>
                </a:lnTo>
                <a:lnTo>
                  <a:pt x="5713" y="3071"/>
                </a:lnTo>
                <a:close/>
                <a:moveTo>
                  <a:pt x="5713" y="2993"/>
                </a:moveTo>
                <a:lnTo>
                  <a:pt x="5719" y="2933"/>
                </a:lnTo>
                <a:lnTo>
                  <a:pt x="5725" y="2939"/>
                </a:lnTo>
                <a:lnTo>
                  <a:pt x="5725" y="3011"/>
                </a:lnTo>
                <a:lnTo>
                  <a:pt x="5713" y="2993"/>
                </a:lnTo>
                <a:close/>
                <a:moveTo>
                  <a:pt x="5707" y="2903"/>
                </a:moveTo>
                <a:lnTo>
                  <a:pt x="5695" y="2885"/>
                </a:lnTo>
                <a:lnTo>
                  <a:pt x="5707" y="2819"/>
                </a:lnTo>
                <a:lnTo>
                  <a:pt x="5713" y="2831"/>
                </a:lnTo>
                <a:lnTo>
                  <a:pt x="5707" y="2903"/>
                </a:lnTo>
                <a:close/>
                <a:moveTo>
                  <a:pt x="5689" y="2879"/>
                </a:moveTo>
                <a:lnTo>
                  <a:pt x="5677" y="2861"/>
                </a:lnTo>
                <a:lnTo>
                  <a:pt x="5689" y="2795"/>
                </a:lnTo>
                <a:lnTo>
                  <a:pt x="5695" y="2807"/>
                </a:lnTo>
                <a:lnTo>
                  <a:pt x="5689" y="2879"/>
                </a:lnTo>
                <a:close/>
                <a:moveTo>
                  <a:pt x="5695" y="2783"/>
                </a:moveTo>
                <a:lnTo>
                  <a:pt x="5701" y="2741"/>
                </a:lnTo>
                <a:lnTo>
                  <a:pt x="5701" y="2753"/>
                </a:lnTo>
                <a:lnTo>
                  <a:pt x="5701" y="2795"/>
                </a:lnTo>
                <a:lnTo>
                  <a:pt x="5695" y="2783"/>
                </a:lnTo>
                <a:close/>
                <a:moveTo>
                  <a:pt x="5695" y="2663"/>
                </a:moveTo>
                <a:lnTo>
                  <a:pt x="5701" y="2645"/>
                </a:lnTo>
                <a:lnTo>
                  <a:pt x="5707" y="2681"/>
                </a:lnTo>
                <a:lnTo>
                  <a:pt x="5701" y="2693"/>
                </a:lnTo>
                <a:lnTo>
                  <a:pt x="5695" y="2663"/>
                </a:lnTo>
                <a:close/>
                <a:moveTo>
                  <a:pt x="5707" y="2621"/>
                </a:moveTo>
                <a:lnTo>
                  <a:pt x="5707" y="2615"/>
                </a:lnTo>
                <a:lnTo>
                  <a:pt x="5713" y="2627"/>
                </a:lnTo>
                <a:lnTo>
                  <a:pt x="5713" y="2633"/>
                </a:lnTo>
                <a:lnTo>
                  <a:pt x="5707" y="2651"/>
                </a:lnTo>
                <a:lnTo>
                  <a:pt x="5707" y="2621"/>
                </a:lnTo>
                <a:close/>
                <a:moveTo>
                  <a:pt x="5707" y="2585"/>
                </a:moveTo>
                <a:lnTo>
                  <a:pt x="5701" y="2579"/>
                </a:lnTo>
                <a:lnTo>
                  <a:pt x="5701" y="2567"/>
                </a:lnTo>
                <a:lnTo>
                  <a:pt x="5713" y="2537"/>
                </a:lnTo>
                <a:lnTo>
                  <a:pt x="5713" y="2573"/>
                </a:lnTo>
                <a:lnTo>
                  <a:pt x="5707" y="2585"/>
                </a:lnTo>
                <a:close/>
                <a:moveTo>
                  <a:pt x="5701" y="2549"/>
                </a:moveTo>
                <a:lnTo>
                  <a:pt x="5695" y="2519"/>
                </a:lnTo>
                <a:lnTo>
                  <a:pt x="5707" y="2489"/>
                </a:lnTo>
                <a:lnTo>
                  <a:pt x="5707" y="2513"/>
                </a:lnTo>
                <a:lnTo>
                  <a:pt x="5701" y="2549"/>
                </a:lnTo>
                <a:close/>
                <a:moveTo>
                  <a:pt x="5719" y="2489"/>
                </a:moveTo>
                <a:lnTo>
                  <a:pt x="5719" y="2489"/>
                </a:lnTo>
                <a:lnTo>
                  <a:pt x="5719" y="2495"/>
                </a:lnTo>
                <a:lnTo>
                  <a:pt x="5719" y="2489"/>
                </a:lnTo>
                <a:close/>
                <a:moveTo>
                  <a:pt x="5713" y="2447"/>
                </a:moveTo>
                <a:lnTo>
                  <a:pt x="5713" y="2423"/>
                </a:lnTo>
                <a:lnTo>
                  <a:pt x="5719" y="2411"/>
                </a:lnTo>
                <a:lnTo>
                  <a:pt x="5731" y="2405"/>
                </a:lnTo>
                <a:lnTo>
                  <a:pt x="5731" y="2423"/>
                </a:lnTo>
                <a:lnTo>
                  <a:pt x="5713" y="2447"/>
                </a:lnTo>
                <a:close/>
                <a:moveTo>
                  <a:pt x="5737" y="2399"/>
                </a:moveTo>
                <a:lnTo>
                  <a:pt x="5737" y="2399"/>
                </a:lnTo>
                <a:lnTo>
                  <a:pt x="5737" y="2399"/>
                </a:lnTo>
                <a:lnTo>
                  <a:pt x="5737" y="2399"/>
                </a:lnTo>
                <a:close/>
                <a:moveTo>
                  <a:pt x="5737" y="2387"/>
                </a:moveTo>
                <a:lnTo>
                  <a:pt x="5737" y="2381"/>
                </a:lnTo>
                <a:lnTo>
                  <a:pt x="5737" y="2381"/>
                </a:lnTo>
                <a:lnTo>
                  <a:pt x="5743" y="2381"/>
                </a:lnTo>
                <a:lnTo>
                  <a:pt x="5737" y="2387"/>
                </a:lnTo>
                <a:close/>
                <a:moveTo>
                  <a:pt x="5743" y="2369"/>
                </a:moveTo>
                <a:lnTo>
                  <a:pt x="5749" y="2363"/>
                </a:lnTo>
                <a:lnTo>
                  <a:pt x="5749" y="2369"/>
                </a:lnTo>
                <a:lnTo>
                  <a:pt x="5743" y="2369"/>
                </a:lnTo>
                <a:close/>
                <a:moveTo>
                  <a:pt x="5743" y="2309"/>
                </a:moveTo>
                <a:lnTo>
                  <a:pt x="5743" y="2267"/>
                </a:lnTo>
                <a:lnTo>
                  <a:pt x="5761" y="2255"/>
                </a:lnTo>
                <a:lnTo>
                  <a:pt x="5755" y="2285"/>
                </a:lnTo>
                <a:lnTo>
                  <a:pt x="5743" y="2309"/>
                </a:lnTo>
                <a:close/>
                <a:moveTo>
                  <a:pt x="5773" y="2225"/>
                </a:moveTo>
                <a:lnTo>
                  <a:pt x="5797" y="2195"/>
                </a:lnTo>
                <a:lnTo>
                  <a:pt x="5791" y="2225"/>
                </a:lnTo>
                <a:lnTo>
                  <a:pt x="5773" y="2237"/>
                </a:lnTo>
                <a:lnTo>
                  <a:pt x="5773" y="2225"/>
                </a:lnTo>
                <a:close/>
                <a:moveTo>
                  <a:pt x="5815" y="2171"/>
                </a:moveTo>
                <a:lnTo>
                  <a:pt x="5815" y="2183"/>
                </a:lnTo>
                <a:lnTo>
                  <a:pt x="5809" y="2201"/>
                </a:lnTo>
                <a:lnTo>
                  <a:pt x="5803" y="2213"/>
                </a:lnTo>
                <a:lnTo>
                  <a:pt x="5809" y="2177"/>
                </a:lnTo>
                <a:lnTo>
                  <a:pt x="5815" y="2171"/>
                </a:lnTo>
                <a:close/>
                <a:moveTo>
                  <a:pt x="5821" y="2147"/>
                </a:moveTo>
                <a:lnTo>
                  <a:pt x="5815" y="2135"/>
                </a:lnTo>
                <a:lnTo>
                  <a:pt x="5833" y="2117"/>
                </a:lnTo>
                <a:lnTo>
                  <a:pt x="5827" y="2135"/>
                </a:lnTo>
                <a:lnTo>
                  <a:pt x="5821" y="2147"/>
                </a:lnTo>
                <a:close/>
                <a:moveTo>
                  <a:pt x="5893" y="2021"/>
                </a:moveTo>
                <a:lnTo>
                  <a:pt x="5905" y="2015"/>
                </a:lnTo>
                <a:lnTo>
                  <a:pt x="5899" y="2021"/>
                </a:lnTo>
                <a:lnTo>
                  <a:pt x="5881" y="2045"/>
                </a:lnTo>
                <a:lnTo>
                  <a:pt x="5893" y="2021"/>
                </a:lnTo>
                <a:close/>
                <a:moveTo>
                  <a:pt x="5977" y="1937"/>
                </a:moveTo>
                <a:lnTo>
                  <a:pt x="5971" y="1937"/>
                </a:lnTo>
                <a:lnTo>
                  <a:pt x="5971" y="1937"/>
                </a:lnTo>
                <a:lnTo>
                  <a:pt x="5983" y="1925"/>
                </a:lnTo>
                <a:lnTo>
                  <a:pt x="5977" y="1931"/>
                </a:lnTo>
                <a:lnTo>
                  <a:pt x="5977" y="1937"/>
                </a:lnTo>
                <a:lnTo>
                  <a:pt x="5977" y="1937"/>
                </a:lnTo>
                <a:close/>
                <a:moveTo>
                  <a:pt x="6061" y="1823"/>
                </a:moveTo>
                <a:lnTo>
                  <a:pt x="6061" y="1817"/>
                </a:lnTo>
                <a:lnTo>
                  <a:pt x="6061" y="1817"/>
                </a:lnTo>
                <a:lnTo>
                  <a:pt x="6061" y="1817"/>
                </a:lnTo>
                <a:lnTo>
                  <a:pt x="6061" y="1823"/>
                </a:lnTo>
                <a:close/>
                <a:moveTo>
                  <a:pt x="6163" y="1733"/>
                </a:moveTo>
                <a:lnTo>
                  <a:pt x="6193" y="1697"/>
                </a:lnTo>
                <a:lnTo>
                  <a:pt x="6199" y="1697"/>
                </a:lnTo>
                <a:lnTo>
                  <a:pt x="6175" y="1721"/>
                </a:lnTo>
                <a:lnTo>
                  <a:pt x="6163" y="1733"/>
                </a:lnTo>
                <a:close/>
                <a:moveTo>
                  <a:pt x="6271" y="1637"/>
                </a:moveTo>
                <a:lnTo>
                  <a:pt x="6283" y="1625"/>
                </a:lnTo>
                <a:lnTo>
                  <a:pt x="6283" y="1625"/>
                </a:lnTo>
                <a:lnTo>
                  <a:pt x="6271" y="1637"/>
                </a:lnTo>
                <a:lnTo>
                  <a:pt x="6271" y="1637"/>
                </a:lnTo>
                <a:close/>
                <a:moveTo>
                  <a:pt x="6289" y="1619"/>
                </a:moveTo>
                <a:lnTo>
                  <a:pt x="6313" y="1589"/>
                </a:lnTo>
                <a:lnTo>
                  <a:pt x="6325" y="1589"/>
                </a:lnTo>
                <a:lnTo>
                  <a:pt x="6295" y="1619"/>
                </a:lnTo>
                <a:lnTo>
                  <a:pt x="6289" y="1619"/>
                </a:lnTo>
                <a:close/>
                <a:moveTo>
                  <a:pt x="6331" y="1595"/>
                </a:moveTo>
                <a:lnTo>
                  <a:pt x="6487" y="1613"/>
                </a:lnTo>
                <a:lnTo>
                  <a:pt x="6475" y="1631"/>
                </a:lnTo>
                <a:lnTo>
                  <a:pt x="6307" y="1619"/>
                </a:lnTo>
                <a:lnTo>
                  <a:pt x="6331" y="1595"/>
                </a:lnTo>
                <a:close/>
                <a:moveTo>
                  <a:pt x="6499" y="1619"/>
                </a:moveTo>
                <a:lnTo>
                  <a:pt x="6547" y="1625"/>
                </a:lnTo>
                <a:lnTo>
                  <a:pt x="6541" y="1637"/>
                </a:lnTo>
                <a:lnTo>
                  <a:pt x="6481" y="1631"/>
                </a:lnTo>
                <a:lnTo>
                  <a:pt x="6499" y="1619"/>
                </a:lnTo>
                <a:close/>
                <a:moveTo>
                  <a:pt x="6505" y="1607"/>
                </a:moveTo>
                <a:lnTo>
                  <a:pt x="6511" y="1595"/>
                </a:lnTo>
                <a:lnTo>
                  <a:pt x="6571" y="1607"/>
                </a:lnTo>
                <a:lnTo>
                  <a:pt x="6559" y="1613"/>
                </a:lnTo>
                <a:lnTo>
                  <a:pt x="6505" y="1607"/>
                </a:lnTo>
                <a:close/>
                <a:moveTo>
                  <a:pt x="6583" y="1607"/>
                </a:moveTo>
                <a:lnTo>
                  <a:pt x="6607" y="1613"/>
                </a:lnTo>
                <a:lnTo>
                  <a:pt x="6595" y="1619"/>
                </a:lnTo>
                <a:lnTo>
                  <a:pt x="6571" y="1619"/>
                </a:lnTo>
                <a:lnTo>
                  <a:pt x="6583" y="1607"/>
                </a:lnTo>
                <a:close/>
                <a:moveTo>
                  <a:pt x="6589" y="1601"/>
                </a:moveTo>
                <a:lnTo>
                  <a:pt x="6595" y="1595"/>
                </a:lnTo>
                <a:lnTo>
                  <a:pt x="6625" y="1601"/>
                </a:lnTo>
                <a:lnTo>
                  <a:pt x="6619" y="1601"/>
                </a:lnTo>
                <a:lnTo>
                  <a:pt x="6589" y="1601"/>
                </a:lnTo>
                <a:close/>
                <a:moveTo>
                  <a:pt x="6637" y="1601"/>
                </a:moveTo>
                <a:lnTo>
                  <a:pt x="6679" y="1613"/>
                </a:lnTo>
                <a:lnTo>
                  <a:pt x="6679" y="1613"/>
                </a:lnTo>
                <a:lnTo>
                  <a:pt x="6631" y="1607"/>
                </a:lnTo>
                <a:lnTo>
                  <a:pt x="6637" y="1601"/>
                </a:lnTo>
                <a:close/>
                <a:moveTo>
                  <a:pt x="6691" y="1613"/>
                </a:moveTo>
                <a:lnTo>
                  <a:pt x="6709" y="1619"/>
                </a:lnTo>
                <a:lnTo>
                  <a:pt x="6691" y="1613"/>
                </a:lnTo>
                <a:lnTo>
                  <a:pt x="6691" y="1613"/>
                </a:lnTo>
                <a:close/>
                <a:moveTo>
                  <a:pt x="6889" y="1619"/>
                </a:moveTo>
                <a:lnTo>
                  <a:pt x="6930" y="1631"/>
                </a:lnTo>
                <a:lnTo>
                  <a:pt x="6889" y="1643"/>
                </a:lnTo>
                <a:lnTo>
                  <a:pt x="6847" y="1637"/>
                </a:lnTo>
                <a:lnTo>
                  <a:pt x="6889" y="1619"/>
                </a:lnTo>
                <a:close/>
                <a:moveTo>
                  <a:pt x="6901" y="1613"/>
                </a:moveTo>
                <a:lnTo>
                  <a:pt x="6930" y="1601"/>
                </a:lnTo>
                <a:lnTo>
                  <a:pt x="6978" y="1619"/>
                </a:lnTo>
                <a:lnTo>
                  <a:pt x="6948" y="1625"/>
                </a:lnTo>
                <a:lnTo>
                  <a:pt x="6901" y="1613"/>
                </a:lnTo>
                <a:close/>
                <a:moveTo>
                  <a:pt x="6942" y="1595"/>
                </a:moveTo>
                <a:lnTo>
                  <a:pt x="6984" y="1584"/>
                </a:lnTo>
                <a:lnTo>
                  <a:pt x="7026" y="1601"/>
                </a:lnTo>
                <a:lnTo>
                  <a:pt x="6990" y="1613"/>
                </a:lnTo>
                <a:lnTo>
                  <a:pt x="6942" y="1595"/>
                </a:lnTo>
                <a:close/>
                <a:moveTo>
                  <a:pt x="6930" y="1595"/>
                </a:moveTo>
                <a:lnTo>
                  <a:pt x="6895" y="1584"/>
                </a:lnTo>
                <a:lnTo>
                  <a:pt x="6930" y="1566"/>
                </a:lnTo>
                <a:lnTo>
                  <a:pt x="6972" y="1578"/>
                </a:lnTo>
                <a:lnTo>
                  <a:pt x="6930" y="1595"/>
                </a:lnTo>
                <a:close/>
                <a:moveTo>
                  <a:pt x="6883" y="1578"/>
                </a:moveTo>
                <a:lnTo>
                  <a:pt x="6835" y="1566"/>
                </a:lnTo>
                <a:lnTo>
                  <a:pt x="6871" y="1542"/>
                </a:lnTo>
                <a:lnTo>
                  <a:pt x="6918" y="1560"/>
                </a:lnTo>
                <a:lnTo>
                  <a:pt x="6883" y="1578"/>
                </a:lnTo>
                <a:close/>
                <a:moveTo>
                  <a:pt x="6823" y="1560"/>
                </a:moveTo>
                <a:lnTo>
                  <a:pt x="6781" y="1548"/>
                </a:lnTo>
                <a:lnTo>
                  <a:pt x="6823" y="1524"/>
                </a:lnTo>
                <a:lnTo>
                  <a:pt x="6865" y="1536"/>
                </a:lnTo>
                <a:lnTo>
                  <a:pt x="6823" y="1560"/>
                </a:lnTo>
                <a:close/>
                <a:moveTo>
                  <a:pt x="6829" y="1518"/>
                </a:moveTo>
                <a:lnTo>
                  <a:pt x="6871" y="1488"/>
                </a:lnTo>
                <a:lnTo>
                  <a:pt x="6912" y="1506"/>
                </a:lnTo>
                <a:lnTo>
                  <a:pt x="6871" y="1530"/>
                </a:lnTo>
                <a:lnTo>
                  <a:pt x="6829" y="1518"/>
                </a:lnTo>
                <a:close/>
                <a:moveTo>
                  <a:pt x="6823" y="1512"/>
                </a:moveTo>
                <a:lnTo>
                  <a:pt x="6769" y="1494"/>
                </a:lnTo>
                <a:lnTo>
                  <a:pt x="6811" y="1458"/>
                </a:lnTo>
                <a:lnTo>
                  <a:pt x="6865" y="1482"/>
                </a:lnTo>
                <a:lnTo>
                  <a:pt x="6823" y="1512"/>
                </a:lnTo>
                <a:close/>
                <a:moveTo>
                  <a:pt x="6763" y="1488"/>
                </a:moveTo>
                <a:lnTo>
                  <a:pt x="6721" y="1476"/>
                </a:lnTo>
                <a:lnTo>
                  <a:pt x="6763" y="1440"/>
                </a:lnTo>
                <a:lnTo>
                  <a:pt x="6805" y="1458"/>
                </a:lnTo>
                <a:lnTo>
                  <a:pt x="6763" y="1488"/>
                </a:lnTo>
                <a:close/>
                <a:moveTo>
                  <a:pt x="6715" y="1470"/>
                </a:moveTo>
                <a:lnTo>
                  <a:pt x="6655" y="1446"/>
                </a:lnTo>
                <a:lnTo>
                  <a:pt x="6691" y="1404"/>
                </a:lnTo>
                <a:lnTo>
                  <a:pt x="6751" y="1434"/>
                </a:lnTo>
                <a:lnTo>
                  <a:pt x="6715" y="1470"/>
                </a:lnTo>
                <a:close/>
                <a:moveTo>
                  <a:pt x="6697" y="1398"/>
                </a:moveTo>
                <a:lnTo>
                  <a:pt x="6745" y="1350"/>
                </a:lnTo>
                <a:lnTo>
                  <a:pt x="6805" y="1386"/>
                </a:lnTo>
                <a:lnTo>
                  <a:pt x="6763" y="1428"/>
                </a:lnTo>
                <a:lnTo>
                  <a:pt x="6697" y="1398"/>
                </a:lnTo>
                <a:close/>
                <a:moveTo>
                  <a:pt x="6691" y="1392"/>
                </a:moveTo>
                <a:lnTo>
                  <a:pt x="6607" y="1356"/>
                </a:lnTo>
                <a:lnTo>
                  <a:pt x="6667" y="1308"/>
                </a:lnTo>
                <a:lnTo>
                  <a:pt x="6739" y="1344"/>
                </a:lnTo>
                <a:lnTo>
                  <a:pt x="6691" y="1392"/>
                </a:lnTo>
                <a:close/>
                <a:moveTo>
                  <a:pt x="6673" y="1296"/>
                </a:moveTo>
                <a:lnTo>
                  <a:pt x="6727" y="1254"/>
                </a:lnTo>
                <a:lnTo>
                  <a:pt x="6787" y="1290"/>
                </a:lnTo>
                <a:lnTo>
                  <a:pt x="6745" y="1338"/>
                </a:lnTo>
                <a:lnTo>
                  <a:pt x="6673" y="1296"/>
                </a:lnTo>
                <a:close/>
                <a:moveTo>
                  <a:pt x="6667" y="1296"/>
                </a:moveTo>
                <a:lnTo>
                  <a:pt x="6631" y="1272"/>
                </a:lnTo>
                <a:lnTo>
                  <a:pt x="6685" y="1224"/>
                </a:lnTo>
                <a:lnTo>
                  <a:pt x="6721" y="1248"/>
                </a:lnTo>
                <a:lnTo>
                  <a:pt x="6667" y="1296"/>
                </a:lnTo>
                <a:close/>
                <a:moveTo>
                  <a:pt x="6691" y="1212"/>
                </a:moveTo>
                <a:lnTo>
                  <a:pt x="6751" y="1152"/>
                </a:lnTo>
                <a:lnTo>
                  <a:pt x="6793" y="1188"/>
                </a:lnTo>
                <a:lnTo>
                  <a:pt x="6727" y="1242"/>
                </a:lnTo>
                <a:lnTo>
                  <a:pt x="6691" y="1212"/>
                </a:lnTo>
                <a:close/>
                <a:moveTo>
                  <a:pt x="6679" y="1212"/>
                </a:moveTo>
                <a:lnTo>
                  <a:pt x="6637" y="1176"/>
                </a:lnTo>
                <a:lnTo>
                  <a:pt x="6691" y="1110"/>
                </a:lnTo>
                <a:lnTo>
                  <a:pt x="6745" y="1146"/>
                </a:lnTo>
                <a:lnTo>
                  <a:pt x="6679" y="1212"/>
                </a:lnTo>
                <a:close/>
                <a:moveTo>
                  <a:pt x="6625" y="1176"/>
                </a:moveTo>
                <a:lnTo>
                  <a:pt x="6577" y="1140"/>
                </a:lnTo>
                <a:lnTo>
                  <a:pt x="6649" y="1080"/>
                </a:lnTo>
                <a:lnTo>
                  <a:pt x="6685" y="1104"/>
                </a:lnTo>
                <a:lnTo>
                  <a:pt x="6625" y="1176"/>
                </a:lnTo>
                <a:close/>
                <a:moveTo>
                  <a:pt x="6661" y="1074"/>
                </a:moveTo>
                <a:lnTo>
                  <a:pt x="6727" y="1014"/>
                </a:lnTo>
                <a:lnTo>
                  <a:pt x="6751" y="1032"/>
                </a:lnTo>
                <a:lnTo>
                  <a:pt x="6691" y="1098"/>
                </a:lnTo>
                <a:lnTo>
                  <a:pt x="6661" y="1074"/>
                </a:lnTo>
                <a:close/>
                <a:moveTo>
                  <a:pt x="6739" y="1008"/>
                </a:moveTo>
                <a:lnTo>
                  <a:pt x="6823" y="942"/>
                </a:lnTo>
                <a:lnTo>
                  <a:pt x="6823" y="948"/>
                </a:lnTo>
                <a:lnTo>
                  <a:pt x="6757" y="1026"/>
                </a:lnTo>
                <a:lnTo>
                  <a:pt x="6739" y="1008"/>
                </a:lnTo>
                <a:close/>
                <a:moveTo>
                  <a:pt x="6829" y="936"/>
                </a:moveTo>
                <a:lnTo>
                  <a:pt x="6835" y="930"/>
                </a:lnTo>
                <a:lnTo>
                  <a:pt x="6829" y="942"/>
                </a:lnTo>
                <a:lnTo>
                  <a:pt x="6829" y="936"/>
                </a:lnTo>
                <a:close/>
                <a:moveTo>
                  <a:pt x="6823" y="930"/>
                </a:moveTo>
                <a:lnTo>
                  <a:pt x="6769" y="876"/>
                </a:lnTo>
                <a:lnTo>
                  <a:pt x="6781" y="852"/>
                </a:lnTo>
                <a:lnTo>
                  <a:pt x="6847" y="792"/>
                </a:lnTo>
                <a:lnTo>
                  <a:pt x="6901" y="858"/>
                </a:lnTo>
                <a:lnTo>
                  <a:pt x="6865" y="900"/>
                </a:lnTo>
                <a:lnTo>
                  <a:pt x="6823" y="930"/>
                </a:lnTo>
                <a:close/>
                <a:moveTo>
                  <a:pt x="6907" y="864"/>
                </a:moveTo>
                <a:lnTo>
                  <a:pt x="6907" y="864"/>
                </a:lnTo>
                <a:lnTo>
                  <a:pt x="6901" y="870"/>
                </a:lnTo>
                <a:lnTo>
                  <a:pt x="6907" y="864"/>
                </a:lnTo>
                <a:close/>
                <a:moveTo>
                  <a:pt x="6912" y="858"/>
                </a:moveTo>
                <a:lnTo>
                  <a:pt x="6990" y="768"/>
                </a:lnTo>
                <a:lnTo>
                  <a:pt x="7002" y="786"/>
                </a:lnTo>
                <a:lnTo>
                  <a:pt x="6912" y="858"/>
                </a:lnTo>
                <a:lnTo>
                  <a:pt x="6912" y="858"/>
                </a:lnTo>
                <a:close/>
                <a:moveTo>
                  <a:pt x="6996" y="762"/>
                </a:moveTo>
                <a:lnTo>
                  <a:pt x="7002" y="750"/>
                </a:lnTo>
                <a:lnTo>
                  <a:pt x="7044" y="756"/>
                </a:lnTo>
                <a:lnTo>
                  <a:pt x="7008" y="780"/>
                </a:lnTo>
                <a:lnTo>
                  <a:pt x="6996" y="762"/>
                </a:lnTo>
                <a:close/>
                <a:moveTo>
                  <a:pt x="7068" y="744"/>
                </a:moveTo>
                <a:lnTo>
                  <a:pt x="7074" y="738"/>
                </a:lnTo>
                <a:lnTo>
                  <a:pt x="7134" y="756"/>
                </a:lnTo>
                <a:lnTo>
                  <a:pt x="7134" y="756"/>
                </a:lnTo>
                <a:lnTo>
                  <a:pt x="7116" y="756"/>
                </a:lnTo>
                <a:lnTo>
                  <a:pt x="7068" y="744"/>
                </a:lnTo>
                <a:close/>
                <a:moveTo>
                  <a:pt x="7158" y="744"/>
                </a:moveTo>
                <a:lnTo>
                  <a:pt x="7170" y="750"/>
                </a:lnTo>
                <a:lnTo>
                  <a:pt x="7176" y="762"/>
                </a:lnTo>
                <a:lnTo>
                  <a:pt x="7146" y="750"/>
                </a:lnTo>
                <a:lnTo>
                  <a:pt x="7158" y="744"/>
                </a:lnTo>
                <a:close/>
                <a:moveTo>
                  <a:pt x="7164" y="738"/>
                </a:moveTo>
                <a:lnTo>
                  <a:pt x="7164" y="738"/>
                </a:lnTo>
                <a:lnTo>
                  <a:pt x="7164" y="738"/>
                </a:lnTo>
                <a:lnTo>
                  <a:pt x="7164" y="738"/>
                </a:lnTo>
                <a:close/>
                <a:moveTo>
                  <a:pt x="7164" y="726"/>
                </a:moveTo>
                <a:lnTo>
                  <a:pt x="7158" y="714"/>
                </a:lnTo>
                <a:lnTo>
                  <a:pt x="7164" y="720"/>
                </a:lnTo>
                <a:lnTo>
                  <a:pt x="7164" y="726"/>
                </a:lnTo>
                <a:close/>
                <a:moveTo>
                  <a:pt x="7158" y="732"/>
                </a:moveTo>
                <a:lnTo>
                  <a:pt x="7152" y="732"/>
                </a:lnTo>
                <a:lnTo>
                  <a:pt x="7128" y="726"/>
                </a:lnTo>
                <a:lnTo>
                  <a:pt x="7116" y="708"/>
                </a:lnTo>
                <a:lnTo>
                  <a:pt x="7122" y="702"/>
                </a:lnTo>
                <a:lnTo>
                  <a:pt x="7146" y="708"/>
                </a:lnTo>
                <a:lnTo>
                  <a:pt x="7158" y="732"/>
                </a:lnTo>
                <a:close/>
                <a:moveTo>
                  <a:pt x="7134" y="696"/>
                </a:moveTo>
                <a:lnTo>
                  <a:pt x="7134" y="696"/>
                </a:lnTo>
                <a:lnTo>
                  <a:pt x="7134" y="696"/>
                </a:lnTo>
                <a:lnTo>
                  <a:pt x="7134" y="696"/>
                </a:lnTo>
                <a:close/>
                <a:moveTo>
                  <a:pt x="7122" y="690"/>
                </a:moveTo>
                <a:lnTo>
                  <a:pt x="7104" y="684"/>
                </a:lnTo>
                <a:lnTo>
                  <a:pt x="7128" y="678"/>
                </a:lnTo>
                <a:lnTo>
                  <a:pt x="7128" y="684"/>
                </a:lnTo>
                <a:lnTo>
                  <a:pt x="7122" y="690"/>
                </a:lnTo>
                <a:close/>
                <a:moveTo>
                  <a:pt x="7134" y="678"/>
                </a:moveTo>
                <a:lnTo>
                  <a:pt x="7140" y="678"/>
                </a:lnTo>
                <a:lnTo>
                  <a:pt x="7134" y="684"/>
                </a:lnTo>
                <a:lnTo>
                  <a:pt x="7134" y="678"/>
                </a:lnTo>
                <a:close/>
                <a:moveTo>
                  <a:pt x="7200" y="630"/>
                </a:moveTo>
                <a:lnTo>
                  <a:pt x="7176" y="648"/>
                </a:lnTo>
                <a:lnTo>
                  <a:pt x="7140" y="654"/>
                </a:lnTo>
                <a:lnTo>
                  <a:pt x="7128" y="648"/>
                </a:lnTo>
                <a:lnTo>
                  <a:pt x="7200" y="630"/>
                </a:lnTo>
                <a:lnTo>
                  <a:pt x="7200" y="630"/>
                </a:lnTo>
                <a:close/>
                <a:moveTo>
                  <a:pt x="7098" y="642"/>
                </a:moveTo>
                <a:lnTo>
                  <a:pt x="7092" y="648"/>
                </a:lnTo>
                <a:lnTo>
                  <a:pt x="7098" y="642"/>
                </a:lnTo>
                <a:lnTo>
                  <a:pt x="7098" y="642"/>
                </a:lnTo>
                <a:lnTo>
                  <a:pt x="7098" y="642"/>
                </a:lnTo>
                <a:close/>
                <a:moveTo>
                  <a:pt x="7080" y="642"/>
                </a:moveTo>
                <a:lnTo>
                  <a:pt x="7068" y="624"/>
                </a:lnTo>
                <a:lnTo>
                  <a:pt x="7086" y="636"/>
                </a:lnTo>
                <a:lnTo>
                  <a:pt x="7080" y="642"/>
                </a:lnTo>
                <a:close/>
                <a:moveTo>
                  <a:pt x="7002" y="636"/>
                </a:moveTo>
                <a:lnTo>
                  <a:pt x="6966" y="618"/>
                </a:lnTo>
                <a:lnTo>
                  <a:pt x="7020" y="600"/>
                </a:lnTo>
                <a:lnTo>
                  <a:pt x="7032" y="606"/>
                </a:lnTo>
                <a:lnTo>
                  <a:pt x="7002" y="636"/>
                </a:lnTo>
                <a:close/>
                <a:moveTo>
                  <a:pt x="6954" y="618"/>
                </a:moveTo>
                <a:lnTo>
                  <a:pt x="6954" y="612"/>
                </a:lnTo>
                <a:lnTo>
                  <a:pt x="6984" y="576"/>
                </a:lnTo>
                <a:lnTo>
                  <a:pt x="7008" y="594"/>
                </a:lnTo>
                <a:lnTo>
                  <a:pt x="6954" y="618"/>
                </a:lnTo>
                <a:close/>
                <a:moveTo>
                  <a:pt x="6954" y="624"/>
                </a:moveTo>
                <a:lnTo>
                  <a:pt x="6990" y="642"/>
                </a:lnTo>
                <a:lnTo>
                  <a:pt x="6954" y="654"/>
                </a:lnTo>
                <a:lnTo>
                  <a:pt x="6930" y="648"/>
                </a:lnTo>
                <a:lnTo>
                  <a:pt x="6948" y="630"/>
                </a:lnTo>
                <a:lnTo>
                  <a:pt x="6954" y="624"/>
                </a:lnTo>
                <a:close/>
                <a:moveTo>
                  <a:pt x="6918" y="648"/>
                </a:moveTo>
                <a:lnTo>
                  <a:pt x="6912" y="648"/>
                </a:lnTo>
                <a:lnTo>
                  <a:pt x="6912" y="642"/>
                </a:lnTo>
                <a:lnTo>
                  <a:pt x="6930" y="636"/>
                </a:lnTo>
                <a:lnTo>
                  <a:pt x="6918" y="648"/>
                </a:lnTo>
                <a:close/>
                <a:moveTo>
                  <a:pt x="6877" y="648"/>
                </a:moveTo>
                <a:lnTo>
                  <a:pt x="6841" y="642"/>
                </a:lnTo>
                <a:lnTo>
                  <a:pt x="6853" y="630"/>
                </a:lnTo>
                <a:lnTo>
                  <a:pt x="6883" y="642"/>
                </a:lnTo>
                <a:lnTo>
                  <a:pt x="6877" y="648"/>
                </a:lnTo>
                <a:close/>
                <a:moveTo>
                  <a:pt x="6859" y="654"/>
                </a:moveTo>
                <a:lnTo>
                  <a:pt x="6835" y="660"/>
                </a:lnTo>
                <a:lnTo>
                  <a:pt x="6829" y="660"/>
                </a:lnTo>
                <a:lnTo>
                  <a:pt x="6835" y="654"/>
                </a:lnTo>
                <a:lnTo>
                  <a:pt x="6859" y="654"/>
                </a:lnTo>
                <a:close/>
                <a:moveTo>
                  <a:pt x="6817" y="654"/>
                </a:moveTo>
                <a:lnTo>
                  <a:pt x="6793" y="648"/>
                </a:lnTo>
                <a:lnTo>
                  <a:pt x="6823" y="654"/>
                </a:lnTo>
                <a:lnTo>
                  <a:pt x="6817" y="654"/>
                </a:lnTo>
                <a:close/>
                <a:moveTo>
                  <a:pt x="6781" y="654"/>
                </a:moveTo>
                <a:lnTo>
                  <a:pt x="6769" y="672"/>
                </a:lnTo>
                <a:lnTo>
                  <a:pt x="6763" y="672"/>
                </a:lnTo>
                <a:lnTo>
                  <a:pt x="6757" y="666"/>
                </a:lnTo>
                <a:lnTo>
                  <a:pt x="6775" y="654"/>
                </a:lnTo>
                <a:lnTo>
                  <a:pt x="6781" y="654"/>
                </a:lnTo>
                <a:close/>
                <a:moveTo>
                  <a:pt x="6751" y="672"/>
                </a:moveTo>
                <a:lnTo>
                  <a:pt x="6739" y="672"/>
                </a:lnTo>
                <a:lnTo>
                  <a:pt x="6745" y="666"/>
                </a:lnTo>
                <a:lnTo>
                  <a:pt x="6751" y="672"/>
                </a:lnTo>
                <a:close/>
                <a:moveTo>
                  <a:pt x="6667" y="672"/>
                </a:moveTo>
                <a:lnTo>
                  <a:pt x="6667" y="672"/>
                </a:lnTo>
                <a:lnTo>
                  <a:pt x="6685" y="672"/>
                </a:lnTo>
                <a:lnTo>
                  <a:pt x="6667" y="672"/>
                </a:lnTo>
                <a:close/>
                <a:moveTo>
                  <a:pt x="6601" y="702"/>
                </a:moveTo>
                <a:lnTo>
                  <a:pt x="6595" y="696"/>
                </a:lnTo>
                <a:lnTo>
                  <a:pt x="6607" y="696"/>
                </a:lnTo>
                <a:lnTo>
                  <a:pt x="6601" y="702"/>
                </a:lnTo>
                <a:close/>
                <a:moveTo>
                  <a:pt x="6589" y="702"/>
                </a:moveTo>
                <a:lnTo>
                  <a:pt x="6571" y="714"/>
                </a:lnTo>
                <a:lnTo>
                  <a:pt x="6505" y="720"/>
                </a:lnTo>
                <a:lnTo>
                  <a:pt x="6553" y="690"/>
                </a:lnTo>
                <a:lnTo>
                  <a:pt x="6583" y="690"/>
                </a:lnTo>
                <a:lnTo>
                  <a:pt x="6589" y="702"/>
                </a:lnTo>
                <a:close/>
                <a:moveTo>
                  <a:pt x="6541" y="684"/>
                </a:moveTo>
                <a:lnTo>
                  <a:pt x="6487" y="720"/>
                </a:lnTo>
                <a:lnTo>
                  <a:pt x="6475" y="726"/>
                </a:lnTo>
                <a:lnTo>
                  <a:pt x="6493" y="684"/>
                </a:lnTo>
                <a:lnTo>
                  <a:pt x="6493" y="684"/>
                </a:lnTo>
                <a:lnTo>
                  <a:pt x="6511" y="684"/>
                </a:lnTo>
                <a:lnTo>
                  <a:pt x="6541" y="684"/>
                </a:lnTo>
                <a:close/>
                <a:moveTo>
                  <a:pt x="6457" y="726"/>
                </a:moveTo>
                <a:lnTo>
                  <a:pt x="6427" y="726"/>
                </a:lnTo>
                <a:lnTo>
                  <a:pt x="6421" y="726"/>
                </a:lnTo>
                <a:lnTo>
                  <a:pt x="6481" y="684"/>
                </a:lnTo>
                <a:lnTo>
                  <a:pt x="6487" y="684"/>
                </a:lnTo>
                <a:lnTo>
                  <a:pt x="6457" y="726"/>
                </a:lnTo>
                <a:close/>
                <a:moveTo>
                  <a:pt x="6403" y="732"/>
                </a:moveTo>
                <a:lnTo>
                  <a:pt x="6343" y="732"/>
                </a:lnTo>
                <a:lnTo>
                  <a:pt x="6343" y="726"/>
                </a:lnTo>
                <a:lnTo>
                  <a:pt x="6379" y="696"/>
                </a:lnTo>
                <a:lnTo>
                  <a:pt x="6409" y="726"/>
                </a:lnTo>
                <a:lnTo>
                  <a:pt x="6403" y="732"/>
                </a:lnTo>
                <a:close/>
                <a:moveTo>
                  <a:pt x="6325" y="744"/>
                </a:moveTo>
                <a:lnTo>
                  <a:pt x="6325" y="744"/>
                </a:lnTo>
                <a:lnTo>
                  <a:pt x="6313" y="780"/>
                </a:lnTo>
                <a:lnTo>
                  <a:pt x="6295" y="786"/>
                </a:lnTo>
                <a:lnTo>
                  <a:pt x="6307" y="762"/>
                </a:lnTo>
                <a:lnTo>
                  <a:pt x="6325" y="744"/>
                </a:lnTo>
                <a:close/>
                <a:moveTo>
                  <a:pt x="6277" y="786"/>
                </a:moveTo>
                <a:lnTo>
                  <a:pt x="6277" y="786"/>
                </a:lnTo>
                <a:lnTo>
                  <a:pt x="6277" y="786"/>
                </a:lnTo>
                <a:lnTo>
                  <a:pt x="6277" y="786"/>
                </a:lnTo>
                <a:close/>
                <a:moveTo>
                  <a:pt x="6169" y="858"/>
                </a:moveTo>
                <a:lnTo>
                  <a:pt x="6157" y="858"/>
                </a:lnTo>
                <a:lnTo>
                  <a:pt x="6145" y="852"/>
                </a:lnTo>
                <a:lnTo>
                  <a:pt x="6181" y="810"/>
                </a:lnTo>
                <a:lnTo>
                  <a:pt x="6169" y="858"/>
                </a:lnTo>
                <a:close/>
                <a:moveTo>
                  <a:pt x="6145" y="864"/>
                </a:moveTo>
                <a:lnTo>
                  <a:pt x="6133" y="864"/>
                </a:lnTo>
                <a:lnTo>
                  <a:pt x="6139" y="858"/>
                </a:lnTo>
                <a:lnTo>
                  <a:pt x="6145" y="864"/>
                </a:lnTo>
                <a:close/>
                <a:moveTo>
                  <a:pt x="6115" y="870"/>
                </a:moveTo>
                <a:lnTo>
                  <a:pt x="6127" y="852"/>
                </a:lnTo>
                <a:lnTo>
                  <a:pt x="6133" y="852"/>
                </a:lnTo>
                <a:lnTo>
                  <a:pt x="6115" y="870"/>
                </a:lnTo>
                <a:close/>
                <a:moveTo>
                  <a:pt x="6103" y="870"/>
                </a:moveTo>
                <a:lnTo>
                  <a:pt x="6055" y="882"/>
                </a:lnTo>
                <a:lnTo>
                  <a:pt x="6055" y="876"/>
                </a:lnTo>
                <a:lnTo>
                  <a:pt x="6097" y="828"/>
                </a:lnTo>
                <a:lnTo>
                  <a:pt x="6115" y="846"/>
                </a:lnTo>
                <a:lnTo>
                  <a:pt x="6103" y="870"/>
                </a:lnTo>
                <a:close/>
                <a:moveTo>
                  <a:pt x="6043" y="894"/>
                </a:moveTo>
                <a:lnTo>
                  <a:pt x="6037" y="936"/>
                </a:lnTo>
                <a:lnTo>
                  <a:pt x="6031" y="936"/>
                </a:lnTo>
                <a:lnTo>
                  <a:pt x="6013" y="930"/>
                </a:lnTo>
                <a:lnTo>
                  <a:pt x="6043" y="894"/>
                </a:lnTo>
                <a:lnTo>
                  <a:pt x="6043" y="894"/>
                </a:lnTo>
                <a:close/>
                <a:moveTo>
                  <a:pt x="6007" y="924"/>
                </a:moveTo>
                <a:lnTo>
                  <a:pt x="5983" y="912"/>
                </a:lnTo>
                <a:lnTo>
                  <a:pt x="6025" y="900"/>
                </a:lnTo>
                <a:lnTo>
                  <a:pt x="6007" y="924"/>
                </a:lnTo>
                <a:close/>
                <a:moveTo>
                  <a:pt x="5941" y="966"/>
                </a:moveTo>
                <a:lnTo>
                  <a:pt x="5929" y="966"/>
                </a:lnTo>
                <a:lnTo>
                  <a:pt x="5959" y="930"/>
                </a:lnTo>
                <a:lnTo>
                  <a:pt x="5941" y="966"/>
                </a:lnTo>
                <a:close/>
                <a:moveTo>
                  <a:pt x="5941" y="972"/>
                </a:moveTo>
                <a:lnTo>
                  <a:pt x="5917" y="1020"/>
                </a:lnTo>
                <a:lnTo>
                  <a:pt x="5911" y="1026"/>
                </a:lnTo>
                <a:lnTo>
                  <a:pt x="5911" y="1026"/>
                </a:lnTo>
                <a:lnTo>
                  <a:pt x="5911" y="990"/>
                </a:lnTo>
                <a:lnTo>
                  <a:pt x="5923" y="978"/>
                </a:lnTo>
                <a:lnTo>
                  <a:pt x="5941" y="972"/>
                </a:lnTo>
                <a:close/>
                <a:moveTo>
                  <a:pt x="5905" y="990"/>
                </a:moveTo>
                <a:lnTo>
                  <a:pt x="5887" y="1014"/>
                </a:lnTo>
                <a:lnTo>
                  <a:pt x="5857" y="1002"/>
                </a:lnTo>
                <a:lnTo>
                  <a:pt x="5905" y="984"/>
                </a:lnTo>
                <a:lnTo>
                  <a:pt x="5905" y="990"/>
                </a:lnTo>
                <a:close/>
                <a:moveTo>
                  <a:pt x="5881" y="1020"/>
                </a:moveTo>
                <a:lnTo>
                  <a:pt x="5869" y="1044"/>
                </a:lnTo>
                <a:lnTo>
                  <a:pt x="5839" y="1056"/>
                </a:lnTo>
                <a:lnTo>
                  <a:pt x="5833" y="1008"/>
                </a:lnTo>
                <a:lnTo>
                  <a:pt x="5845" y="1002"/>
                </a:lnTo>
                <a:lnTo>
                  <a:pt x="5881" y="1020"/>
                </a:lnTo>
                <a:close/>
                <a:moveTo>
                  <a:pt x="5809" y="1002"/>
                </a:moveTo>
                <a:lnTo>
                  <a:pt x="5791" y="1008"/>
                </a:lnTo>
                <a:lnTo>
                  <a:pt x="5791" y="984"/>
                </a:lnTo>
                <a:lnTo>
                  <a:pt x="5815" y="990"/>
                </a:lnTo>
                <a:lnTo>
                  <a:pt x="5809" y="1002"/>
                </a:lnTo>
                <a:close/>
                <a:moveTo>
                  <a:pt x="5809" y="1014"/>
                </a:moveTo>
                <a:lnTo>
                  <a:pt x="5791" y="1068"/>
                </a:lnTo>
                <a:lnTo>
                  <a:pt x="5791" y="1020"/>
                </a:lnTo>
                <a:lnTo>
                  <a:pt x="5809" y="1014"/>
                </a:lnTo>
                <a:close/>
                <a:moveTo>
                  <a:pt x="5779" y="1074"/>
                </a:moveTo>
                <a:lnTo>
                  <a:pt x="5731" y="1098"/>
                </a:lnTo>
                <a:lnTo>
                  <a:pt x="5701" y="1086"/>
                </a:lnTo>
                <a:lnTo>
                  <a:pt x="5695" y="1050"/>
                </a:lnTo>
                <a:lnTo>
                  <a:pt x="5785" y="1020"/>
                </a:lnTo>
                <a:lnTo>
                  <a:pt x="5779" y="1074"/>
                </a:lnTo>
                <a:close/>
                <a:moveTo>
                  <a:pt x="5671" y="1074"/>
                </a:moveTo>
                <a:lnTo>
                  <a:pt x="5671" y="1074"/>
                </a:lnTo>
                <a:lnTo>
                  <a:pt x="5671" y="1056"/>
                </a:lnTo>
                <a:lnTo>
                  <a:pt x="5671" y="1056"/>
                </a:lnTo>
                <a:lnTo>
                  <a:pt x="5671" y="1074"/>
                </a:lnTo>
                <a:close/>
                <a:moveTo>
                  <a:pt x="5659" y="1068"/>
                </a:moveTo>
                <a:lnTo>
                  <a:pt x="5648" y="1062"/>
                </a:lnTo>
                <a:lnTo>
                  <a:pt x="5659" y="1062"/>
                </a:lnTo>
                <a:lnTo>
                  <a:pt x="5659" y="1068"/>
                </a:lnTo>
                <a:close/>
                <a:moveTo>
                  <a:pt x="5659" y="1080"/>
                </a:moveTo>
                <a:lnTo>
                  <a:pt x="5659" y="1110"/>
                </a:lnTo>
                <a:lnTo>
                  <a:pt x="5659" y="1122"/>
                </a:lnTo>
                <a:lnTo>
                  <a:pt x="5570" y="1158"/>
                </a:lnTo>
                <a:lnTo>
                  <a:pt x="5558" y="1092"/>
                </a:lnTo>
                <a:lnTo>
                  <a:pt x="5636" y="1068"/>
                </a:lnTo>
                <a:lnTo>
                  <a:pt x="5659" y="1080"/>
                </a:lnTo>
                <a:close/>
                <a:moveTo>
                  <a:pt x="5558" y="1080"/>
                </a:moveTo>
                <a:lnTo>
                  <a:pt x="5558" y="1080"/>
                </a:lnTo>
                <a:lnTo>
                  <a:pt x="5564" y="1038"/>
                </a:lnTo>
                <a:lnTo>
                  <a:pt x="5624" y="1062"/>
                </a:lnTo>
                <a:lnTo>
                  <a:pt x="5558" y="1080"/>
                </a:lnTo>
                <a:close/>
                <a:moveTo>
                  <a:pt x="5552" y="1056"/>
                </a:moveTo>
                <a:lnTo>
                  <a:pt x="5552" y="1032"/>
                </a:lnTo>
                <a:lnTo>
                  <a:pt x="5558" y="1038"/>
                </a:lnTo>
                <a:lnTo>
                  <a:pt x="5552" y="1056"/>
                </a:lnTo>
                <a:close/>
                <a:moveTo>
                  <a:pt x="5552" y="1080"/>
                </a:moveTo>
                <a:lnTo>
                  <a:pt x="5546" y="1086"/>
                </a:lnTo>
                <a:lnTo>
                  <a:pt x="5540" y="1086"/>
                </a:lnTo>
                <a:lnTo>
                  <a:pt x="5534" y="1026"/>
                </a:lnTo>
                <a:lnTo>
                  <a:pt x="5540" y="1032"/>
                </a:lnTo>
                <a:lnTo>
                  <a:pt x="5552" y="1080"/>
                </a:lnTo>
                <a:close/>
                <a:moveTo>
                  <a:pt x="5522" y="1026"/>
                </a:moveTo>
                <a:lnTo>
                  <a:pt x="5534" y="1092"/>
                </a:lnTo>
                <a:lnTo>
                  <a:pt x="5426" y="1122"/>
                </a:lnTo>
                <a:lnTo>
                  <a:pt x="5432" y="1038"/>
                </a:lnTo>
                <a:lnTo>
                  <a:pt x="5510" y="1020"/>
                </a:lnTo>
                <a:lnTo>
                  <a:pt x="5522" y="1026"/>
                </a:lnTo>
                <a:close/>
                <a:moveTo>
                  <a:pt x="5432" y="1026"/>
                </a:moveTo>
                <a:lnTo>
                  <a:pt x="5432" y="990"/>
                </a:lnTo>
                <a:lnTo>
                  <a:pt x="5492" y="1014"/>
                </a:lnTo>
                <a:lnTo>
                  <a:pt x="5432" y="1026"/>
                </a:lnTo>
                <a:close/>
                <a:moveTo>
                  <a:pt x="5420" y="1032"/>
                </a:moveTo>
                <a:lnTo>
                  <a:pt x="5396" y="1038"/>
                </a:lnTo>
                <a:lnTo>
                  <a:pt x="5384" y="972"/>
                </a:lnTo>
                <a:lnTo>
                  <a:pt x="5426" y="990"/>
                </a:lnTo>
                <a:lnTo>
                  <a:pt x="5420" y="1032"/>
                </a:lnTo>
                <a:close/>
                <a:moveTo>
                  <a:pt x="5396" y="1044"/>
                </a:moveTo>
                <a:lnTo>
                  <a:pt x="5420" y="1038"/>
                </a:lnTo>
                <a:lnTo>
                  <a:pt x="5414" y="1128"/>
                </a:lnTo>
                <a:lnTo>
                  <a:pt x="5408" y="1110"/>
                </a:lnTo>
                <a:lnTo>
                  <a:pt x="5396" y="1044"/>
                </a:lnTo>
                <a:close/>
                <a:moveTo>
                  <a:pt x="5408" y="1140"/>
                </a:moveTo>
                <a:lnTo>
                  <a:pt x="5408" y="1140"/>
                </a:lnTo>
                <a:lnTo>
                  <a:pt x="5408" y="1140"/>
                </a:lnTo>
                <a:lnTo>
                  <a:pt x="5408" y="1140"/>
                </a:lnTo>
                <a:close/>
                <a:moveTo>
                  <a:pt x="5294" y="1260"/>
                </a:moveTo>
                <a:lnTo>
                  <a:pt x="5288" y="1260"/>
                </a:lnTo>
                <a:lnTo>
                  <a:pt x="5288" y="1254"/>
                </a:lnTo>
                <a:lnTo>
                  <a:pt x="5294" y="1260"/>
                </a:lnTo>
                <a:close/>
                <a:moveTo>
                  <a:pt x="5282" y="1272"/>
                </a:moveTo>
                <a:lnTo>
                  <a:pt x="5234" y="1290"/>
                </a:lnTo>
                <a:lnTo>
                  <a:pt x="5162" y="1278"/>
                </a:lnTo>
                <a:lnTo>
                  <a:pt x="5162" y="1242"/>
                </a:lnTo>
                <a:lnTo>
                  <a:pt x="5282" y="1266"/>
                </a:lnTo>
                <a:lnTo>
                  <a:pt x="5282" y="1272"/>
                </a:lnTo>
                <a:close/>
                <a:moveTo>
                  <a:pt x="5156" y="1272"/>
                </a:moveTo>
                <a:lnTo>
                  <a:pt x="5132" y="1266"/>
                </a:lnTo>
                <a:lnTo>
                  <a:pt x="5120" y="1230"/>
                </a:lnTo>
                <a:lnTo>
                  <a:pt x="5150" y="1242"/>
                </a:lnTo>
                <a:lnTo>
                  <a:pt x="5156" y="1272"/>
                </a:lnTo>
                <a:close/>
                <a:moveTo>
                  <a:pt x="5030" y="1248"/>
                </a:moveTo>
                <a:lnTo>
                  <a:pt x="5018" y="1242"/>
                </a:lnTo>
                <a:lnTo>
                  <a:pt x="5012" y="1212"/>
                </a:lnTo>
                <a:lnTo>
                  <a:pt x="5090" y="1224"/>
                </a:lnTo>
                <a:lnTo>
                  <a:pt x="5030" y="1248"/>
                </a:lnTo>
                <a:close/>
                <a:moveTo>
                  <a:pt x="5012" y="1242"/>
                </a:moveTo>
                <a:lnTo>
                  <a:pt x="4922" y="1224"/>
                </a:lnTo>
                <a:lnTo>
                  <a:pt x="4904" y="1188"/>
                </a:lnTo>
                <a:lnTo>
                  <a:pt x="5006" y="1206"/>
                </a:lnTo>
                <a:lnTo>
                  <a:pt x="5012" y="1242"/>
                </a:lnTo>
                <a:close/>
                <a:moveTo>
                  <a:pt x="4910" y="1224"/>
                </a:moveTo>
                <a:lnTo>
                  <a:pt x="4766" y="1188"/>
                </a:lnTo>
                <a:lnTo>
                  <a:pt x="4844" y="1170"/>
                </a:lnTo>
                <a:lnTo>
                  <a:pt x="4892" y="1182"/>
                </a:lnTo>
                <a:lnTo>
                  <a:pt x="4910" y="1224"/>
                </a:lnTo>
                <a:close/>
                <a:moveTo>
                  <a:pt x="4748" y="1188"/>
                </a:moveTo>
                <a:lnTo>
                  <a:pt x="4688" y="1170"/>
                </a:lnTo>
                <a:lnTo>
                  <a:pt x="4664" y="1134"/>
                </a:lnTo>
                <a:lnTo>
                  <a:pt x="4826" y="1170"/>
                </a:lnTo>
                <a:lnTo>
                  <a:pt x="4748" y="1188"/>
                </a:lnTo>
                <a:close/>
                <a:moveTo>
                  <a:pt x="4622" y="1158"/>
                </a:moveTo>
                <a:lnTo>
                  <a:pt x="4502" y="1134"/>
                </a:lnTo>
                <a:lnTo>
                  <a:pt x="4508" y="1098"/>
                </a:lnTo>
                <a:lnTo>
                  <a:pt x="4622" y="1122"/>
                </a:lnTo>
                <a:lnTo>
                  <a:pt x="4622" y="1158"/>
                </a:lnTo>
                <a:close/>
                <a:moveTo>
                  <a:pt x="4616" y="1164"/>
                </a:moveTo>
                <a:lnTo>
                  <a:pt x="4610" y="1218"/>
                </a:lnTo>
                <a:lnTo>
                  <a:pt x="4496" y="1242"/>
                </a:lnTo>
                <a:lnTo>
                  <a:pt x="4502" y="1140"/>
                </a:lnTo>
                <a:lnTo>
                  <a:pt x="4616" y="1164"/>
                </a:lnTo>
                <a:close/>
                <a:moveTo>
                  <a:pt x="4490" y="1242"/>
                </a:moveTo>
                <a:lnTo>
                  <a:pt x="4401" y="1122"/>
                </a:lnTo>
                <a:lnTo>
                  <a:pt x="4496" y="1140"/>
                </a:lnTo>
                <a:lnTo>
                  <a:pt x="4490" y="1242"/>
                </a:lnTo>
                <a:close/>
                <a:moveTo>
                  <a:pt x="4484" y="1248"/>
                </a:moveTo>
                <a:lnTo>
                  <a:pt x="4371" y="1272"/>
                </a:lnTo>
                <a:lnTo>
                  <a:pt x="4371" y="1116"/>
                </a:lnTo>
                <a:lnTo>
                  <a:pt x="4389" y="1116"/>
                </a:lnTo>
                <a:lnTo>
                  <a:pt x="4484" y="1248"/>
                </a:lnTo>
                <a:close/>
                <a:moveTo>
                  <a:pt x="4490" y="1254"/>
                </a:moveTo>
                <a:lnTo>
                  <a:pt x="4484" y="1302"/>
                </a:lnTo>
                <a:lnTo>
                  <a:pt x="4371" y="1284"/>
                </a:lnTo>
                <a:lnTo>
                  <a:pt x="4371" y="1278"/>
                </a:lnTo>
                <a:lnTo>
                  <a:pt x="4490" y="1254"/>
                </a:lnTo>
                <a:close/>
                <a:moveTo>
                  <a:pt x="4365" y="1290"/>
                </a:moveTo>
                <a:lnTo>
                  <a:pt x="4365" y="1314"/>
                </a:lnTo>
                <a:lnTo>
                  <a:pt x="4281" y="1302"/>
                </a:lnTo>
                <a:lnTo>
                  <a:pt x="4341" y="1290"/>
                </a:lnTo>
                <a:lnTo>
                  <a:pt x="4365" y="1290"/>
                </a:lnTo>
                <a:close/>
                <a:moveTo>
                  <a:pt x="4263" y="1296"/>
                </a:moveTo>
                <a:lnTo>
                  <a:pt x="4245" y="1272"/>
                </a:lnTo>
                <a:lnTo>
                  <a:pt x="4317" y="1284"/>
                </a:lnTo>
                <a:lnTo>
                  <a:pt x="4263" y="1296"/>
                </a:lnTo>
                <a:close/>
                <a:moveTo>
                  <a:pt x="4251" y="1296"/>
                </a:moveTo>
                <a:lnTo>
                  <a:pt x="4227" y="1296"/>
                </a:lnTo>
                <a:lnTo>
                  <a:pt x="4227" y="1272"/>
                </a:lnTo>
                <a:lnTo>
                  <a:pt x="4233" y="1272"/>
                </a:lnTo>
                <a:lnTo>
                  <a:pt x="4251" y="1296"/>
                </a:lnTo>
                <a:close/>
                <a:moveTo>
                  <a:pt x="4059" y="1236"/>
                </a:moveTo>
                <a:lnTo>
                  <a:pt x="3885" y="1212"/>
                </a:lnTo>
                <a:lnTo>
                  <a:pt x="3873" y="1170"/>
                </a:lnTo>
                <a:lnTo>
                  <a:pt x="4047" y="1146"/>
                </a:lnTo>
                <a:lnTo>
                  <a:pt x="4059" y="1236"/>
                </a:lnTo>
                <a:close/>
                <a:moveTo>
                  <a:pt x="3873" y="1212"/>
                </a:moveTo>
                <a:lnTo>
                  <a:pt x="3867" y="1212"/>
                </a:lnTo>
                <a:lnTo>
                  <a:pt x="3831" y="1176"/>
                </a:lnTo>
                <a:lnTo>
                  <a:pt x="3867" y="1170"/>
                </a:lnTo>
                <a:lnTo>
                  <a:pt x="3873" y="1212"/>
                </a:lnTo>
                <a:close/>
                <a:moveTo>
                  <a:pt x="3855" y="1206"/>
                </a:moveTo>
                <a:lnTo>
                  <a:pt x="3735" y="1194"/>
                </a:lnTo>
                <a:lnTo>
                  <a:pt x="3825" y="1176"/>
                </a:lnTo>
                <a:lnTo>
                  <a:pt x="3855" y="1206"/>
                </a:lnTo>
                <a:close/>
                <a:moveTo>
                  <a:pt x="3705" y="1188"/>
                </a:moveTo>
                <a:lnTo>
                  <a:pt x="3681" y="1182"/>
                </a:lnTo>
                <a:lnTo>
                  <a:pt x="3615" y="966"/>
                </a:lnTo>
                <a:lnTo>
                  <a:pt x="3813" y="1170"/>
                </a:lnTo>
                <a:lnTo>
                  <a:pt x="3705" y="1188"/>
                </a:lnTo>
                <a:close/>
                <a:moveTo>
                  <a:pt x="3705" y="1194"/>
                </a:moveTo>
                <a:lnTo>
                  <a:pt x="3861" y="1218"/>
                </a:lnTo>
                <a:lnTo>
                  <a:pt x="3879" y="1236"/>
                </a:lnTo>
                <a:lnTo>
                  <a:pt x="3885" y="1248"/>
                </a:lnTo>
                <a:lnTo>
                  <a:pt x="3687" y="1218"/>
                </a:lnTo>
                <a:lnTo>
                  <a:pt x="3681" y="1200"/>
                </a:lnTo>
                <a:lnTo>
                  <a:pt x="3705" y="1194"/>
                </a:lnTo>
                <a:close/>
                <a:moveTo>
                  <a:pt x="3681" y="1218"/>
                </a:moveTo>
                <a:lnTo>
                  <a:pt x="3621" y="1212"/>
                </a:lnTo>
                <a:lnTo>
                  <a:pt x="3675" y="1200"/>
                </a:lnTo>
                <a:lnTo>
                  <a:pt x="3681" y="1218"/>
                </a:lnTo>
                <a:close/>
                <a:moveTo>
                  <a:pt x="3681" y="1224"/>
                </a:moveTo>
                <a:lnTo>
                  <a:pt x="3741" y="1416"/>
                </a:lnTo>
                <a:lnTo>
                  <a:pt x="3729" y="1422"/>
                </a:lnTo>
                <a:lnTo>
                  <a:pt x="3507" y="1224"/>
                </a:lnTo>
                <a:lnTo>
                  <a:pt x="3591" y="1212"/>
                </a:lnTo>
                <a:lnTo>
                  <a:pt x="3681" y="1224"/>
                </a:lnTo>
                <a:close/>
                <a:moveTo>
                  <a:pt x="3495" y="1218"/>
                </a:moveTo>
                <a:lnTo>
                  <a:pt x="3471" y="1200"/>
                </a:lnTo>
                <a:lnTo>
                  <a:pt x="3561" y="1212"/>
                </a:lnTo>
                <a:lnTo>
                  <a:pt x="3495" y="1218"/>
                </a:lnTo>
                <a:close/>
                <a:moveTo>
                  <a:pt x="3453" y="1224"/>
                </a:moveTo>
                <a:lnTo>
                  <a:pt x="3231" y="1260"/>
                </a:lnTo>
                <a:lnTo>
                  <a:pt x="3219" y="1230"/>
                </a:lnTo>
                <a:lnTo>
                  <a:pt x="3249" y="1164"/>
                </a:lnTo>
                <a:lnTo>
                  <a:pt x="3441" y="1194"/>
                </a:lnTo>
                <a:lnTo>
                  <a:pt x="3453" y="1224"/>
                </a:lnTo>
                <a:close/>
                <a:moveTo>
                  <a:pt x="3219" y="1260"/>
                </a:moveTo>
                <a:lnTo>
                  <a:pt x="3201" y="1266"/>
                </a:lnTo>
                <a:lnTo>
                  <a:pt x="3213" y="1242"/>
                </a:lnTo>
                <a:lnTo>
                  <a:pt x="3219" y="1260"/>
                </a:lnTo>
                <a:close/>
                <a:moveTo>
                  <a:pt x="3189" y="1266"/>
                </a:moveTo>
                <a:lnTo>
                  <a:pt x="3142" y="1272"/>
                </a:lnTo>
                <a:lnTo>
                  <a:pt x="3189" y="1188"/>
                </a:lnTo>
                <a:lnTo>
                  <a:pt x="3207" y="1230"/>
                </a:lnTo>
                <a:lnTo>
                  <a:pt x="3189" y="1266"/>
                </a:lnTo>
                <a:close/>
                <a:moveTo>
                  <a:pt x="3189" y="1278"/>
                </a:moveTo>
                <a:lnTo>
                  <a:pt x="3165" y="1326"/>
                </a:lnTo>
                <a:lnTo>
                  <a:pt x="3130" y="1296"/>
                </a:lnTo>
                <a:lnTo>
                  <a:pt x="3136" y="1284"/>
                </a:lnTo>
                <a:lnTo>
                  <a:pt x="3189" y="1278"/>
                </a:lnTo>
                <a:close/>
                <a:moveTo>
                  <a:pt x="3124" y="1290"/>
                </a:moveTo>
                <a:lnTo>
                  <a:pt x="3118" y="1290"/>
                </a:lnTo>
                <a:lnTo>
                  <a:pt x="3124" y="1284"/>
                </a:lnTo>
                <a:lnTo>
                  <a:pt x="3124" y="1290"/>
                </a:lnTo>
                <a:close/>
                <a:moveTo>
                  <a:pt x="3016" y="1398"/>
                </a:moveTo>
                <a:lnTo>
                  <a:pt x="2818" y="1380"/>
                </a:lnTo>
                <a:lnTo>
                  <a:pt x="2764" y="1344"/>
                </a:lnTo>
                <a:lnTo>
                  <a:pt x="2968" y="1308"/>
                </a:lnTo>
                <a:lnTo>
                  <a:pt x="3016" y="1398"/>
                </a:lnTo>
                <a:close/>
                <a:moveTo>
                  <a:pt x="2806" y="1380"/>
                </a:moveTo>
                <a:lnTo>
                  <a:pt x="2710" y="1374"/>
                </a:lnTo>
                <a:lnTo>
                  <a:pt x="2698" y="1350"/>
                </a:lnTo>
                <a:lnTo>
                  <a:pt x="2752" y="1344"/>
                </a:lnTo>
                <a:lnTo>
                  <a:pt x="2806" y="1380"/>
                </a:lnTo>
                <a:close/>
                <a:moveTo>
                  <a:pt x="2692" y="1344"/>
                </a:moveTo>
                <a:lnTo>
                  <a:pt x="2632" y="1254"/>
                </a:lnTo>
                <a:lnTo>
                  <a:pt x="2746" y="1338"/>
                </a:lnTo>
                <a:lnTo>
                  <a:pt x="2692" y="1344"/>
                </a:lnTo>
                <a:close/>
                <a:moveTo>
                  <a:pt x="2680" y="1344"/>
                </a:moveTo>
                <a:lnTo>
                  <a:pt x="2662" y="1350"/>
                </a:lnTo>
                <a:lnTo>
                  <a:pt x="2272" y="1104"/>
                </a:lnTo>
                <a:lnTo>
                  <a:pt x="2290" y="1068"/>
                </a:lnTo>
                <a:lnTo>
                  <a:pt x="2374" y="1062"/>
                </a:lnTo>
                <a:lnTo>
                  <a:pt x="2608" y="1236"/>
                </a:lnTo>
                <a:lnTo>
                  <a:pt x="2680" y="1344"/>
                </a:lnTo>
                <a:close/>
                <a:moveTo>
                  <a:pt x="2290" y="1062"/>
                </a:moveTo>
                <a:lnTo>
                  <a:pt x="2314" y="1014"/>
                </a:lnTo>
                <a:lnTo>
                  <a:pt x="2362" y="1056"/>
                </a:lnTo>
                <a:lnTo>
                  <a:pt x="2290" y="1062"/>
                </a:lnTo>
                <a:close/>
                <a:moveTo>
                  <a:pt x="2386" y="1062"/>
                </a:moveTo>
                <a:lnTo>
                  <a:pt x="2488" y="1050"/>
                </a:lnTo>
                <a:lnTo>
                  <a:pt x="2596" y="1212"/>
                </a:lnTo>
                <a:lnTo>
                  <a:pt x="2386" y="1062"/>
                </a:lnTo>
                <a:close/>
                <a:moveTo>
                  <a:pt x="2284" y="1062"/>
                </a:moveTo>
                <a:lnTo>
                  <a:pt x="2278" y="1062"/>
                </a:lnTo>
                <a:lnTo>
                  <a:pt x="2290" y="1044"/>
                </a:lnTo>
                <a:lnTo>
                  <a:pt x="2284" y="1062"/>
                </a:lnTo>
                <a:close/>
                <a:moveTo>
                  <a:pt x="2278" y="1068"/>
                </a:moveTo>
                <a:lnTo>
                  <a:pt x="2266" y="1098"/>
                </a:lnTo>
                <a:lnTo>
                  <a:pt x="2260" y="1098"/>
                </a:lnTo>
                <a:lnTo>
                  <a:pt x="2278" y="1068"/>
                </a:lnTo>
                <a:lnTo>
                  <a:pt x="2278" y="1068"/>
                </a:lnTo>
                <a:close/>
                <a:moveTo>
                  <a:pt x="2254" y="1098"/>
                </a:moveTo>
                <a:lnTo>
                  <a:pt x="2254" y="1098"/>
                </a:lnTo>
                <a:lnTo>
                  <a:pt x="2260" y="1104"/>
                </a:lnTo>
                <a:lnTo>
                  <a:pt x="2218" y="1206"/>
                </a:lnTo>
                <a:lnTo>
                  <a:pt x="2122" y="1080"/>
                </a:lnTo>
                <a:lnTo>
                  <a:pt x="2266" y="1068"/>
                </a:lnTo>
                <a:lnTo>
                  <a:pt x="2254" y="1098"/>
                </a:lnTo>
                <a:close/>
                <a:moveTo>
                  <a:pt x="2212" y="1218"/>
                </a:moveTo>
                <a:lnTo>
                  <a:pt x="2164" y="1338"/>
                </a:lnTo>
                <a:lnTo>
                  <a:pt x="2140" y="1338"/>
                </a:lnTo>
                <a:lnTo>
                  <a:pt x="1930" y="1206"/>
                </a:lnTo>
                <a:lnTo>
                  <a:pt x="1948" y="1146"/>
                </a:lnTo>
                <a:lnTo>
                  <a:pt x="1966" y="1092"/>
                </a:lnTo>
                <a:lnTo>
                  <a:pt x="2110" y="1080"/>
                </a:lnTo>
                <a:lnTo>
                  <a:pt x="2212" y="1218"/>
                </a:lnTo>
                <a:close/>
                <a:moveTo>
                  <a:pt x="1966" y="1086"/>
                </a:moveTo>
                <a:lnTo>
                  <a:pt x="2008" y="954"/>
                </a:lnTo>
                <a:lnTo>
                  <a:pt x="2014" y="954"/>
                </a:lnTo>
                <a:lnTo>
                  <a:pt x="2104" y="1074"/>
                </a:lnTo>
                <a:lnTo>
                  <a:pt x="1966" y="1086"/>
                </a:lnTo>
                <a:close/>
                <a:moveTo>
                  <a:pt x="2002" y="930"/>
                </a:moveTo>
                <a:lnTo>
                  <a:pt x="2032" y="864"/>
                </a:lnTo>
                <a:lnTo>
                  <a:pt x="2008" y="936"/>
                </a:lnTo>
                <a:lnTo>
                  <a:pt x="2002" y="930"/>
                </a:lnTo>
                <a:close/>
                <a:moveTo>
                  <a:pt x="2014" y="876"/>
                </a:moveTo>
                <a:lnTo>
                  <a:pt x="2032" y="810"/>
                </a:lnTo>
                <a:lnTo>
                  <a:pt x="2044" y="816"/>
                </a:lnTo>
                <a:lnTo>
                  <a:pt x="2014" y="876"/>
                </a:lnTo>
                <a:close/>
                <a:moveTo>
                  <a:pt x="1996" y="918"/>
                </a:moveTo>
                <a:lnTo>
                  <a:pt x="1984" y="906"/>
                </a:lnTo>
                <a:lnTo>
                  <a:pt x="2020" y="840"/>
                </a:lnTo>
                <a:lnTo>
                  <a:pt x="1996" y="918"/>
                </a:lnTo>
                <a:close/>
                <a:moveTo>
                  <a:pt x="1996" y="930"/>
                </a:moveTo>
                <a:lnTo>
                  <a:pt x="1990" y="936"/>
                </a:lnTo>
                <a:lnTo>
                  <a:pt x="1990" y="942"/>
                </a:lnTo>
                <a:lnTo>
                  <a:pt x="1966" y="936"/>
                </a:lnTo>
                <a:lnTo>
                  <a:pt x="1978" y="912"/>
                </a:lnTo>
                <a:lnTo>
                  <a:pt x="1996" y="930"/>
                </a:lnTo>
                <a:close/>
                <a:moveTo>
                  <a:pt x="1972" y="912"/>
                </a:moveTo>
                <a:lnTo>
                  <a:pt x="1972" y="906"/>
                </a:lnTo>
                <a:lnTo>
                  <a:pt x="1978" y="906"/>
                </a:lnTo>
                <a:lnTo>
                  <a:pt x="1972" y="912"/>
                </a:lnTo>
                <a:close/>
                <a:moveTo>
                  <a:pt x="1889" y="1086"/>
                </a:moveTo>
                <a:lnTo>
                  <a:pt x="1907" y="936"/>
                </a:lnTo>
                <a:lnTo>
                  <a:pt x="1954" y="948"/>
                </a:lnTo>
                <a:lnTo>
                  <a:pt x="1889" y="1086"/>
                </a:lnTo>
                <a:close/>
                <a:moveTo>
                  <a:pt x="1889" y="1188"/>
                </a:moveTo>
                <a:lnTo>
                  <a:pt x="1871" y="1242"/>
                </a:lnTo>
                <a:lnTo>
                  <a:pt x="1877" y="1176"/>
                </a:lnTo>
                <a:lnTo>
                  <a:pt x="1889" y="1188"/>
                </a:lnTo>
                <a:close/>
                <a:moveTo>
                  <a:pt x="1901" y="1194"/>
                </a:moveTo>
                <a:lnTo>
                  <a:pt x="1912" y="1200"/>
                </a:lnTo>
                <a:lnTo>
                  <a:pt x="1895" y="1272"/>
                </a:lnTo>
                <a:lnTo>
                  <a:pt x="1883" y="1320"/>
                </a:lnTo>
                <a:lnTo>
                  <a:pt x="1877" y="1320"/>
                </a:lnTo>
                <a:lnTo>
                  <a:pt x="1859" y="1302"/>
                </a:lnTo>
                <a:lnTo>
                  <a:pt x="1865" y="1278"/>
                </a:lnTo>
                <a:lnTo>
                  <a:pt x="1901" y="1194"/>
                </a:lnTo>
                <a:close/>
                <a:moveTo>
                  <a:pt x="1853" y="1314"/>
                </a:moveTo>
                <a:lnTo>
                  <a:pt x="1847" y="1314"/>
                </a:lnTo>
                <a:lnTo>
                  <a:pt x="1853" y="1308"/>
                </a:lnTo>
                <a:lnTo>
                  <a:pt x="1853" y="1314"/>
                </a:lnTo>
                <a:close/>
                <a:moveTo>
                  <a:pt x="1823" y="1488"/>
                </a:moveTo>
                <a:lnTo>
                  <a:pt x="1799" y="1572"/>
                </a:lnTo>
                <a:lnTo>
                  <a:pt x="1793" y="1572"/>
                </a:lnTo>
                <a:lnTo>
                  <a:pt x="1793" y="1494"/>
                </a:lnTo>
                <a:lnTo>
                  <a:pt x="1823" y="1488"/>
                </a:lnTo>
                <a:close/>
                <a:moveTo>
                  <a:pt x="1793" y="1578"/>
                </a:moveTo>
                <a:lnTo>
                  <a:pt x="1793" y="1589"/>
                </a:lnTo>
                <a:lnTo>
                  <a:pt x="1793" y="1578"/>
                </a:lnTo>
                <a:lnTo>
                  <a:pt x="1793" y="1578"/>
                </a:lnTo>
                <a:close/>
                <a:moveTo>
                  <a:pt x="1799" y="1584"/>
                </a:moveTo>
                <a:lnTo>
                  <a:pt x="1817" y="1595"/>
                </a:lnTo>
                <a:lnTo>
                  <a:pt x="1811" y="1625"/>
                </a:lnTo>
                <a:lnTo>
                  <a:pt x="1787" y="1727"/>
                </a:lnTo>
                <a:lnTo>
                  <a:pt x="1781" y="1721"/>
                </a:lnTo>
                <a:lnTo>
                  <a:pt x="1787" y="1619"/>
                </a:lnTo>
                <a:lnTo>
                  <a:pt x="1799" y="1584"/>
                </a:lnTo>
                <a:close/>
                <a:moveTo>
                  <a:pt x="1775" y="1715"/>
                </a:moveTo>
                <a:lnTo>
                  <a:pt x="1763" y="1703"/>
                </a:lnTo>
                <a:lnTo>
                  <a:pt x="1781" y="1655"/>
                </a:lnTo>
                <a:lnTo>
                  <a:pt x="1775" y="1715"/>
                </a:lnTo>
                <a:close/>
                <a:moveTo>
                  <a:pt x="1775" y="1727"/>
                </a:moveTo>
                <a:lnTo>
                  <a:pt x="1769" y="1787"/>
                </a:lnTo>
                <a:lnTo>
                  <a:pt x="1751" y="1877"/>
                </a:lnTo>
                <a:lnTo>
                  <a:pt x="1703" y="1889"/>
                </a:lnTo>
                <a:lnTo>
                  <a:pt x="1757" y="1709"/>
                </a:lnTo>
                <a:lnTo>
                  <a:pt x="1775" y="1727"/>
                </a:lnTo>
                <a:close/>
                <a:moveTo>
                  <a:pt x="1721" y="1979"/>
                </a:moveTo>
                <a:lnTo>
                  <a:pt x="1691" y="2105"/>
                </a:lnTo>
                <a:lnTo>
                  <a:pt x="1643" y="2063"/>
                </a:lnTo>
                <a:lnTo>
                  <a:pt x="1679" y="1955"/>
                </a:lnTo>
                <a:lnTo>
                  <a:pt x="1721" y="1979"/>
                </a:lnTo>
                <a:close/>
                <a:moveTo>
                  <a:pt x="1733" y="1979"/>
                </a:moveTo>
                <a:lnTo>
                  <a:pt x="1757" y="1991"/>
                </a:lnTo>
                <a:lnTo>
                  <a:pt x="1733" y="2141"/>
                </a:lnTo>
                <a:lnTo>
                  <a:pt x="1697" y="2111"/>
                </a:lnTo>
                <a:lnTo>
                  <a:pt x="1733" y="1979"/>
                </a:lnTo>
                <a:close/>
                <a:moveTo>
                  <a:pt x="1727" y="2147"/>
                </a:moveTo>
                <a:lnTo>
                  <a:pt x="1721" y="2201"/>
                </a:lnTo>
                <a:lnTo>
                  <a:pt x="1685" y="2147"/>
                </a:lnTo>
                <a:lnTo>
                  <a:pt x="1697" y="2117"/>
                </a:lnTo>
                <a:lnTo>
                  <a:pt x="1727" y="2147"/>
                </a:lnTo>
                <a:close/>
                <a:moveTo>
                  <a:pt x="1715" y="2213"/>
                </a:moveTo>
                <a:lnTo>
                  <a:pt x="1709" y="2267"/>
                </a:lnTo>
                <a:lnTo>
                  <a:pt x="1649" y="2285"/>
                </a:lnTo>
                <a:lnTo>
                  <a:pt x="1685" y="2159"/>
                </a:lnTo>
                <a:lnTo>
                  <a:pt x="1715" y="2213"/>
                </a:lnTo>
                <a:close/>
                <a:moveTo>
                  <a:pt x="1727" y="2225"/>
                </a:moveTo>
                <a:lnTo>
                  <a:pt x="1739" y="2249"/>
                </a:lnTo>
                <a:lnTo>
                  <a:pt x="1739" y="2261"/>
                </a:lnTo>
                <a:lnTo>
                  <a:pt x="1715" y="2267"/>
                </a:lnTo>
                <a:lnTo>
                  <a:pt x="1727" y="2225"/>
                </a:lnTo>
                <a:close/>
                <a:moveTo>
                  <a:pt x="1739" y="2267"/>
                </a:moveTo>
                <a:lnTo>
                  <a:pt x="1721" y="2387"/>
                </a:lnTo>
                <a:lnTo>
                  <a:pt x="1697" y="2375"/>
                </a:lnTo>
                <a:lnTo>
                  <a:pt x="1715" y="2279"/>
                </a:lnTo>
                <a:lnTo>
                  <a:pt x="1739" y="2267"/>
                </a:lnTo>
                <a:close/>
                <a:moveTo>
                  <a:pt x="1721" y="2393"/>
                </a:moveTo>
                <a:lnTo>
                  <a:pt x="1691" y="2633"/>
                </a:lnTo>
                <a:lnTo>
                  <a:pt x="1655" y="2579"/>
                </a:lnTo>
                <a:lnTo>
                  <a:pt x="1691" y="2387"/>
                </a:lnTo>
                <a:lnTo>
                  <a:pt x="1721" y="2393"/>
                </a:lnTo>
                <a:close/>
                <a:moveTo>
                  <a:pt x="1691" y="2645"/>
                </a:moveTo>
                <a:lnTo>
                  <a:pt x="1685" y="2675"/>
                </a:lnTo>
                <a:lnTo>
                  <a:pt x="1637" y="2699"/>
                </a:lnTo>
                <a:lnTo>
                  <a:pt x="1655" y="2591"/>
                </a:lnTo>
                <a:lnTo>
                  <a:pt x="1691" y="2645"/>
                </a:lnTo>
                <a:close/>
                <a:moveTo>
                  <a:pt x="1697" y="2651"/>
                </a:moveTo>
                <a:lnTo>
                  <a:pt x="1709" y="2669"/>
                </a:lnTo>
                <a:lnTo>
                  <a:pt x="1697" y="2675"/>
                </a:lnTo>
                <a:lnTo>
                  <a:pt x="1697" y="2651"/>
                </a:lnTo>
                <a:close/>
                <a:moveTo>
                  <a:pt x="1715" y="2675"/>
                </a:moveTo>
                <a:lnTo>
                  <a:pt x="1721" y="2687"/>
                </a:lnTo>
                <a:lnTo>
                  <a:pt x="1721" y="2795"/>
                </a:lnTo>
                <a:lnTo>
                  <a:pt x="1685" y="2783"/>
                </a:lnTo>
                <a:lnTo>
                  <a:pt x="1697" y="2681"/>
                </a:lnTo>
                <a:lnTo>
                  <a:pt x="1715" y="2675"/>
                </a:lnTo>
                <a:close/>
                <a:moveTo>
                  <a:pt x="1733" y="2699"/>
                </a:moveTo>
                <a:lnTo>
                  <a:pt x="1823" y="2819"/>
                </a:lnTo>
                <a:lnTo>
                  <a:pt x="1727" y="2795"/>
                </a:lnTo>
                <a:lnTo>
                  <a:pt x="1733" y="2699"/>
                </a:lnTo>
                <a:close/>
                <a:moveTo>
                  <a:pt x="1829" y="2831"/>
                </a:moveTo>
                <a:lnTo>
                  <a:pt x="1930" y="2969"/>
                </a:lnTo>
                <a:lnTo>
                  <a:pt x="1721" y="3071"/>
                </a:lnTo>
                <a:lnTo>
                  <a:pt x="1715" y="3065"/>
                </a:lnTo>
                <a:lnTo>
                  <a:pt x="1727" y="2801"/>
                </a:lnTo>
                <a:lnTo>
                  <a:pt x="1829" y="2831"/>
                </a:lnTo>
                <a:close/>
                <a:moveTo>
                  <a:pt x="1715" y="3083"/>
                </a:moveTo>
                <a:lnTo>
                  <a:pt x="1823" y="3209"/>
                </a:lnTo>
                <a:lnTo>
                  <a:pt x="1709" y="3185"/>
                </a:lnTo>
                <a:lnTo>
                  <a:pt x="1709" y="3083"/>
                </a:lnTo>
                <a:lnTo>
                  <a:pt x="1715" y="3083"/>
                </a:lnTo>
                <a:close/>
                <a:moveTo>
                  <a:pt x="1727" y="3077"/>
                </a:moveTo>
                <a:lnTo>
                  <a:pt x="1936" y="2975"/>
                </a:lnTo>
                <a:lnTo>
                  <a:pt x="2098" y="3197"/>
                </a:lnTo>
                <a:lnTo>
                  <a:pt x="2068" y="3257"/>
                </a:lnTo>
                <a:lnTo>
                  <a:pt x="1835" y="3209"/>
                </a:lnTo>
                <a:lnTo>
                  <a:pt x="1727" y="3077"/>
                </a:lnTo>
                <a:close/>
                <a:moveTo>
                  <a:pt x="2062" y="3263"/>
                </a:moveTo>
                <a:lnTo>
                  <a:pt x="2038" y="3311"/>
                </a:lnTo>
                <a:lnTo>
                  <a:pt x="1960" y="3359"/>
                </a:lnTo>
                <a:lnTo>
                  <a:pt x="1847" y="3221"/>
                </a:lnTo>
                <a:lnTo>
                  <a:pt x="2062" y="3263"/>
                </a:lnTo>
                <a:close/>
                <a:moveTo>
                  <a:pt x="2032" y="3329"/>
                </a:moveTo>
                <a:lnTo>
                  <a:pt x="1996" y="3395"/>
                </a:lnTo>
                <a:lnTo>
                  <a:pt x="1966" y="3365"/>
                </a:lnTo>
                <a:lnTo>
                  <a:pt x="2032" y="3329"/>
                </a:lnTo>
                <a:close/>
                <a:moveTo>
                  <a:pt x="1990" y="3407"/>
                </a:moveTo>
                <a:lnTo>
                  <a:pt x="1883" y="3605"/>
                </a:lnTo>
                <a:lnTo>
                  <a:pt x="1877" y="3605"/>
                </a:lnTo>
                <a:lnTo>
                  <a:pt x="1763" y="3485"/>
                </a:lnTo>
                <a:lnTo>
                  <a:pt x="1960" y="3371"/>
                </a:lnTo>
                <a:lnTo>
                  <a:pt x="1990" y="3407"/>
                </a:lnTo>
                <a:close/>
                <a:moveTo>
                  <a:pt x="2128" y="3641"/>
                </a:moveTo>
                <a:lnTo>
                  <a:pt x="2110" y="3671"/>
                </a:lnTo>
                <a:lnTo>
                  <a:pt x="2014" y="3743"/>
                </a:lnTo>
                <a:lnTo>
                  <a:pt x="1889" y="3611"/>
                </a:lnTo>
                <a:lnTo>
                  <a:pt x="2128" y="3641"/>
                </a:lnTo>
                <a:close/>
                <a:moveTo>
                  <a:pt x="2104" y="3689"/>
                </a:moveTo>
                <a:lnTo>
                  <a:pt x="2062" y="3791"/>
                </a:lnTo>
                <a:lnTo>
                  <a:pt x="2020" y="3749"/>
                </a:lnTo>
                <a:lnTo>
                  <a:pt x="2104" y="3689"/>
                </a:lnTo>
                <a:close/>
                <a:moveTo>
                  <a:pt x="2056" y="3797"/>
                </a:moveTo>
                <a:lnTo>
                  <a:pt x="1972" y="3989"/>
                </a:lnTo>
                <a:lnTo>
                  <a:pt x="1942" y="3983"/>
                </a:lnTo>
                <a:lnTo>
                  <a:pt x="1823" y="3875"/>
                </a:lnTo>
                <a:lnTo>
                  <a:pt x="2008" y="3749"/>
                </a:lnTo>
                <a:lnTo>
                  <a:pt x="2056" y="3797"/>
                </a:lnTo>
                <a:close/>
                <a:moveTo>
                  <a:pt x="1966" y="3995"/>
                </a:moveTo>
                <a:lnTo>
                  <a:pt x="1966" y="4001"/>
                </a:lnTo>
                <a:lnTo>
                  <a:pt x="1954" y="3995"/>
                </a:lnTo>
                <a:lnTo>
                  <a:pt x="1966" y="3995"/>
                </a:lnTo>
                <a:close/>
                <a:moveTo>
                  <a:pt x="2194" y="4055"/>
                </a:moveTo>
                <a:lnTo>
                  <a:pt x="2152" y="4174"/>
                </a:lnTo>
                <a:lnTo>
                  <a:pt x="2104" y="4126"/>
                </a:lnTo>
                <a:lnTo>
                  <a:pt x="2194" y="4055"/>
                </a:lnTo>
                <a:close/>
                <a:moveTo>
                  <a:pt x="2206" y="4049"/>
                </a:moveTo>
                <a:lnTo>
                  <a:pt x="2254" y="4007"/>
                </a:lnTo>
                <a:lnTo>
                  <a:pt x="2260" y="4007"/>
                </a:lnTo>
                <a:lnTo>
                  <a:pt x="2392" y="4144"/>
                </a:lnTo>
                <a:lnTo>
                  <a:pt x="2338" y="4336"/>
                </a:lnTo>
                <a:lnTo>
                  <a:pt x="2158" y="4180"/>
                </a:lnTo>
                <a:lnTo>
                  <a:pt x="2206" y="4049"/>
                </a:lnTo>
                <a:close/>
                <a:moveTo>
                  <a:pt x="2332" y="4342"/>
                </a:moveTo>
                <a:lnTo>
                  <a:pt x="2332" y="4354"/>
                </a:lnTo>
                <a:lnTo>
                  <a:pt x="2092" y="4360"/>
                </a:lnTo>
                <a:lnTo>
                  <a:pt x="2158" y="4186"/>
                </a:lnTo>
                <a:lnTo>
                  <a:pt x="2332" y="4342"/>
                </a:lnTo>
                <a:close/>
                <a:moveTo>
                  <a:pt x="2338" y="4354"/>
                </a:moveTo>
                <a:lnTo>
                  <a:pt x="2344" y="4354"/>
                </a:lnTo>
                <a:lnTo>
                  <a:pt x="2338" y="4354"/>
                </a:lnTo>
                <a:lnTo>
                  <a:pt x="2338" y="4354"/>
                </a:lnTo>
                <a:close/>
                <a:moveTo>
                  <a:pt x="2350" y="4366"/>
                </a:moveTo>
                <a:lnTo>
                  <a:pt x="2332" y="4378"/>
                </a:lnTo>
                <a:lnTo>
                  <a:pt x="2338" y="4366"/>
                </a:lnTo>
                <a:lnTo>
                  <a:pt x="2350" y="4366"/>
                </a:lnTo>
                <a:close/>
                <a:moveTo>
                  <a:pt x="2548" y="4360"/>
                </a:moveTo>
                <a:lnTo>
                  <a:pt x="2518" y="4498"/>
                </a:lnTo>
                <a:lnTo>
                  <a:pt x="2368" y="4366"/>
                </a:lnTo>
                <a:lnTo>
                  <a:pt x="2548" y="4360"/>
                </a:lnTo>
                <a:close/>
                <a:moveTo>
                  <a:pt x="2554" y="4360"/>
                </a:moveTo>
                <a:lnTo>
                  <a:pt x="2602" y="4360"/>
                </a:lnTo>
                <a:lnTo>
                  <a:pt x="2710" y="4468"/>
                </a:lnTo>
                <a:lnTo>
                  <a:pt x="2608" y="4582"/>
                </a:lnTo>
                <a:lnTo>
                  <a:pt x="2524" y="4504"/>
                </a:lnTo>
                <a:lnTo>
                  <a:pt x="2554" y="4360"/>
                </a:lnTo>
                <a:close/>
                <a:moveTo>
                  <a:pt x="2716" y="4474"/>
                </a:moveTo>
                <a:lnTo>
                  <a:pt x="2722" y="4480"/>
                </a:lnTo>
                <a:lnTo>
                  <a:pt x="2692" y="4654"/>
                </a:lnTo>
                <a:lnTo>
                  <a:pt x="2614" y="4588"/>
                </a:lnTo>
                <a:lnTo>
                  <a:pt x="2716" y="4474"/>
                </a:lnTo>
                <a:close/>
                <a:moveTo>
                  <a:pt x="2734" y="4462"/>
                </a:moveTo>
                <a:lnTo>
                  <a:pt x="2812" y="4378"/>
                </a:lnTo>
                <a:lnTo>
                  <a:pt x="2896" y="4480"/>
                </a:lnTo>
                <a:lnTo>
                  <a:pt x="2890" y="4576"/>
                </a:lnTo>
                <a:lnTo>
                  <a:pt x="2854" y="4606"/>
                </a:lnTo>
                <a:lnTo>
                  <a:pt x="2728" y="4474"/>
                </a:lnTo>
                <a:lnTo>
                  <a:pt x="2734" y="4462"/>
                </a:lnTo>
                <a:close/>
                <a:moveTo>
                  <a:pt x="2890" y="4588"/>
                </a:moveTo>
                <a:lnTo>
                  <a:pt x="2884" y="4636"/>
                </a:lnTo>
                <a:lnTo>
                  <a:pt x="2860" y="4612"/>
                </a:lnTo>
                <a:lnTo>
                  <a:pt x="2890" y="4588"/>
                </a:lnTo>
                <a:close/>
                <a:moveTo>
                  <a:pt x="2896" y="4576"/>
                </a:moveTo>
                <a:lnTo>
                  <a:pt x="2944" y="4534"/>
                </a:lnTo>
                <a:lnTo>
                  <a:pt x="3010" y="4612"/>
                </a:lnTo>
                <a:lnTo>
                  <a:pt x="2974" y="4648"/>
                </a:lnTo>
                <a:lnTo>
                  <a:pt x="2908" y="4660"/>
                </a:lnTo>
                <a:lnTo>
                  <a:pt x="2890" y="4642"/>
                </a:lnTo>
                <a:lnTo>
                  <a:pt x="2896" y="4576"/>
                </a:lnTo>
                <a:close/>
                <a:moveTo>
                  <a:pt x="3016" y="4618"/>
                </a:moveTo>
                <a:lnTo>
                  <a:pt x="3034" y="4642"/>
                </a:lnTo>
                <a:lnTo>
                  <a:pt x="2986" y="4648"/>
                </a:lnTo>
                <a:lnTo>
                  <a:pt x="3016" y="4618"/>
                </a:lnTo>
                <a:close/>
                <a:moveTo>
                  <a:pt x="3022" y="4612"/>
                </a:moveTo>
                <a:lnTo>
                  <a:pt x="3052" y="4570"/>
                </a:lnTo>
                <a:lnTo>
                  <a:pt x="3052" y="4642"/>
                </a:lnTo>
                <a:lnTo>
                  <a:pt x="3046" y="4642"/>
                </a:lnTo>
                <a:lnTo>
                  <a:pt x="3022" y="4612"/>
                </a:lnTo>
                <a:close/>
                <a:moveTo>
                  <a:pt x="3058" y="4654"/>
                </a:moveTo>
                <a:lnTo>
                  <a:pt x="3154" y="4642"/>
                </a:lnTo>
                <a:lnTo>
                  <a:pt x="3201" y="4708"/>
                </a:lnTo>
                <a:lnTo>
                  <a:pt x="3201" y="4714"/>
                </a:lnTo>
                <a:lnTo>
                  <a:pt x="3154" y="4768"/>
                </a:lnTo>
                <a:lnTo>
                  <a:pt x="3058" y="4660"/>
                </a:lnTo>
                <a:lnTo>
                  <a:pt x="3058" y="4654"/>
                </a:lnTo>
                <a:close/>
                <a:moveTo>
                  <a:pt x="3213" y="4720"/>
                </a:moveTo>
                <a:lnTo>
                  <a:pt x="3255" y="4780"/>
                </a:lnTo>
                <a:lnTo>
                  <a:pt x="3219" y="4828"/>
                </a:lnTo>
                <a:lnTo>
                  <a:pt x="3213" y="4720"/>
                </a:lnTo>
                <a:close/>
                <a:moveTo>
                  <a:pt x="3219" y="4714"/>
                </a:moveTo>
                <a:lnTo>
                  <a:pt x="3261" y="4666"/>
                </a:lnTo>
                <a:lnTo>
                  <a:pt x="3297" y="4720"/>
                </a:lnTo>
                <a:lnTo>
                  <a:pt x="3255" y="4768"/>
                </a:lnTo>
                <a:lnTo>
                  <a:pt x="3219" y="4714"/>
                </a:lnTo>
                <a:close/>
                <a:moveTo>
                  <a:pt x="3297" y="4726"/>
                </a:moveTo>
                <a:lnTo>
                  <a:pt x="3351" y="4804"/>
                </a:lnTo>
                <a:lnTo>
                  <a:pt x="3363" y="4912"/>
                </a:lnTo>
                <a:lnTo>
                  <a:pt x="3261" y="4774"/>
                </a:lnTo>
                <a:lnTo>
                  <a:pt x="3297" y="4726"/>
                </a:lnTo>
                <a:close/>
                <a:moveTo>
                  <a:pt x="3303" y="4720"/>
                </a:moveTo>
                <a:lnTo>
                  <a:pt x="3333" y="4678"/>
                </a:lnTo>
                <a:lnTo>
                  <a:pt x="3345" y="4786"/>
                </a:lnTo>
                <a:lnTo>
                  <a:pt x="3303" y="4720"/>
                </a:lnTo>
                <a:close/>
                <a:moveTo>
                  <a:pt x="3297" y="4708"/>
                </a:moveTo>
                <a:lnTo>
                  <a:pt x="3267" y="4660"/>
                </a:lnTo>
                <a:lnTo>
                  <a:pt x="3303" y="4630"/>
                </a:lnTo>
                <a:lnTo>
                  <a:pt x="3327" y="4624"/>
                </a:lnTo>
                <a:lnTo>
                  <a:pt x="3327" y="4666"/>
                </a:lnTo>
                <a:lnTo>
                  <a:pt x="3297" y="4708"/>
                </a:lnTo>
                <a:close/>
                <a:moveTo>
                  <a:pt x="3333" y="4624"/>
                </a:moveTo>
                <a:lnTo>
                  <a:pt x="3363" y="4624"/>
                </a:lnTo>
                <a:lnTo>
                  <a:pt x="3339" y="4654"/>
                </a:lnTo>
                <a:lnTo>
                  <a:pt x="3333" y="4624"/>
                </a:lnTo>
                <a:close/>
                <a:moveTo>
                  <a:pt x="3333" y="4618"/>
                </a:moveTo>
                <a:lnTo>
                  <a:pt x="3327" y="4600"/>
                </a:lnTo>
                <a:lnTo>
                  <a:pt x="3411" y="4516"/>
                </a:lnTo>
                <a:lnTo>
                  <a:pt x="3417" y="4546"/>
                </a:lnTo>
                <a:lnTo>
                  <a:pt x="3369" y="4612"/>
                </a:lnTo>
                <a:lnTo>
                  <a:pt x="3333" y="4618"/>
                </a:lnTo>
                <a:close/>
                <a:moveTo>
                  <a:pt x="3417" y="4558"/>
                </a:moveTo>
                <a:lnTo>
                  <a:pt x="3429" y="4606"/>
                </a:lnTo>
                <a:lnTo>
                  <a:pt x="3381" y="4612"/>
                </a:lnTo>
                <a:lnTo>
                  <a:pt x="3417" y="4558"/>
                </a:lnTo>
                <a:close/>
                <a:moveTo>
                  <a:pt x="3423" y="4546"/>
                </a:moveTo>
                <a:lnTo>
                  <a:pt x="3483" y="4462"/>
                </a:lnTo>
                <a:lnTo>
                  <a:pt x="3519" y="4594"/>
                </a:lnTo>
                <a:lnTo>
                  <a:pt x="3435" y="4606"/>
                </a:lnTo>
                <a:lnTo>
                  <a:pt x="3423" y="4546"/>
                </a:lnTo>
                <a:close/>
                <a:moveTo>
                  <a:pt x="3525" y="4606"/>
                </a:moveTo>
                <a:lnTo>
                  <a:pt x="3567" y="4756"/>
                </a:lnTo>
                <a:lnTo>
                  <a:pt x="3489" y="4846"/>
                </a:lnTo>
                <a:lnTo>
                  <a:pt x="3441" y="4612"/>
                </a:lnTo>
                <a:lnTo>
                  <a:pt x="3525" y="4606"/>
                </a:lnTo>
                <a:close/>
                <a:moveTo>
                  <a:pt x="3579" y="4756"/>
                </a:moveTo>
                <a:lnTo>
                  <a:pt x="3627" y="4696"/>
                </a:lnTo>
                <a:lnTo>
                  <a:pt x="3687" y="4858"/>
                </a:lnTo>
                <a:lnTo>
                  <a:pt x="3609" y="4870"/>
                </a:lnTo>
                <a:lnTo>
                  <a:pt x="3579" y="4756"/>
                </a:lnTo>
                <a:close/>
                <a:moveTo>
                  <a:pt x="3681" y="4630"/>
                </a:moveTo>
                <a:lnTo>
                  <a:pt x="3723" y="4588"/>
                </a:lnTo>
                <a:lnTo>
                  <a:pt x="3765" y="4582"/>
                </a:lnTo>
                <a:lnTo>
                  <a:pt x="3717" y="4630"/>
                </a:lnTo>
                <a:lnTo>
                  <a:pt x="3711" y="4636"/>
                </a:lnTo>
                <a:lnTo>
                  <a:pt x="3819" y="4834"/>
                </a:lnTo>
                <a:lnTo>
                  <a:pt x="3777" y="4840"/>
                </a:lnTo>
                <a:lnTo>
                  <a:pt x="3681" y="4630"/>
                </a:lnTo>
                <a:close/>
                <a:moveTo>
                  <a:pt x="4065" y="4552"/>
                </a:moveTo>
                <a:lnTo>
                  <a:pt x="4359" y="4522"/>
                </a:lnTo>
                <a:lnTo>
                  <a:pt x="4209" y="4768"/>
                </a:lnTo>
                <a:lnTo>
                  <a:pt x="3867" y="4828"/>
                </a:lnTo>
                <a:lnTo>
                  <a:pt x="4065" y="4552"/>
                </a:lnTo>
                <a:close/>
                <a:moveTo>
                  <a:pt x="4077" y="4540"/>
                </a:moveTo>
                <a:lnTo>
                  <a:pt x="4239" y="4318"/>
                </a:lnTo>
                <a:lnTo>
                  <a:pt x="4311" y="4312"/>
                </a:lnTo>
                <a:lnTo>
                  <a:pt x="4430" y="4414"/>
                </a:lnTo>
                <a:lnTo>
                  <a:pt x="4365" y="4510"/>
                </a:lnTo>
                <a:lnTo>
                  <a:pt x="4077" y="4540"/>
                </a:lnTo>
                <a:close/>
                <a:moveTo>
                  <a:pt x="4436" y="4420"/>
                </a:moveTo>
                <a:lnTo>
                  <a:pt x="4526" y="4498"/>
                </a:lnTo>
                <a:lnTo>
                  <a:pt x="4377" y="4510"/>
                </a:lnTo>
                <a:lnTo>
                  <a:pt x="4436" y="4420"/>
                </a:lnTo>
                <a:close/>
                <a:moveTo>
                  <a:pt x="4436" y="4408"/>
                </a:moveTo>
                <a:lnTo>
                  <a:pt x="4478" y="4348"/>
                </a:lnTo>
                <a:lnTo>
                  <a:pt x="4616" y="4486"/>
                </a:lnTo>
                <a:lnTo>
                  <a:pt x="4538" y="4492"/>
                </a:lnTo>
                <a:lnTo>
                  <a:pt x="4436" y="4408"/>
                </a:lnTo>
                <a:close/>
                <a:moveTo>
                  <a:pt x="4616" y="4498"/>
                </a:moveTo>
                <a:lnTo>
                  <a:pt x="4592" y="4540"/>
                </a:lnTo>
                <a:lnTo>
                  <a:pt x="4550" y="4504"/>
                </a:lnTo>
                <a:lnTo>
                  <a:pt x="4616" y="4498"/>
                </a:lnTo>
                <a:close/>
                <a:moveTo>
                  <a:pt x="4754" y="4618"/>
                </a:moveTo>
                <a:lnTo>
                  <a:pt x="4766" y="4630"/>
                </a:lnTo>
                <a:lnTo>
                  <a:pt x="4766" y="4636"/>
                </a:lnTo>
                <a:lnTo>
                  <a:pt x="4748" y="4672"/>
                </a:lnTo>
                <a:lnTo>
                  <a:pt x="4706" y="4636"/>
                </a:lnTo>
                <a:lnTo>
                  <a:pt x="4754" y="4618"/>
                </a:lnTo>
                <a:close/>
                <a:moveTo>
                  <a:pt x="4766" y="4648"/>
                </a:moveTo>
                <a:lnTo>
                  <a:pt x="4772" y="4666"/>
                </a:lnTo>
                <a:lnTo>
                  <a:pt x="4760" y="4672"/>
                </a:lnTo>
                <a:lnTo>
                  <a:pt x="4766" y="4648"/>
                </a:lnTo>
                <a:close/>
                <a:moveTo>
                  <a:pt x="4772" y="4642"/>
                </a:moveTo>
                <a:lnTo>
                  <a:pt x="4796" y="4660"/>
                </a:lnTo>
                <a:lnTo>
                  <a:pt x="4778" y="4666"/>
                </a:lnTo>
                <a:lnTo>
                  <a:pt x="4772" y="4642"/>
                </a:lnTo>
                <a:close/>
                <a:moveTo>
                  <a:pt x="4778" y="4630"/>
                </a:moveTo>
                <a:lnTo>
                  <a:pt x="4784" y="4612"/>
                </a:lnTo>
                <a:lnTo>
                  <a:pt x="4790" y="4606"/>
                </a:lnTo>
                <a:lnTo>
                  <a:pt x="4838" y="4654"/>
                </a:lnTo>
                <a:lnTo>
                  <a:pt x="4808" y="4660"/>
                </a:lnTo>
                <a:lnTo>
                  <a:pt x="4778" y="4630"/>
                </a:lnTo>
                <a:close/>
                <a:moveTo>
                  <a:pt x="4844" y="4666"/>
                </a:moveTo>
                <a:lnTo>
                  <a:pt x="4910" y="4738"/>
                </a:lnTo>
                <a:lnTo>
                  <a:pt x="4916" y="4762"/>
                </a:lnTo>
                <a:lnTo>
                  <a:pt x="4910" y="4762"/>
                </a:lnTo>
                <a:lnTo>
                  <a:pt x="4820" y="4666"/>
                </a:lnTo>
                <a:lnTo>
                  <a:pt x="4844" y="4666"/>
                </a:lnTo>
                <a:close/>
                <a:moveTo>
                  <a:pt x="5018" y="4732"/>
                </a:moveTo>
                <a:lnTo>
                  <a:pt x="5048" y="4804"/>
                </a:lnTo>
                <a:lnTo>
                  <a:pt x="4994" y="4816"/>
                </a:lnTo>
                <a:lnTo>
                  <a:pt x="4940" y="4762"/>
                </a:lnTo>
                <a:lnTo>
                  <a:pt x="5018" y="4732"/>
                </a:lnTo>
                <a:close/>
                <a:moveTo>
                  <a:pt x="5054" y="4810"/>
                </a:moveTo>
                <a:lnTo>
                  <a:pt x="5072" y="4858"/>
                </a:lnTo>
                <a:lnTo>
                  <a:pt x="5036" y="4870"/>
                </a:lnTo>
                <a:lnTo>
                  <a:pt x="5000" y="4828"/>
                </a:lnTo>
                <a:lnTo>
                  <a:pt x="5054" y="4810"/>
                </a:lnTo>
                <a:close/>
                <a:moveTo>
                  <a:pt x="5126" y="4792"/>
                </a:moveTo>
                <a:lnTo>
                  <a:pt x="5150" y="4786"/>
                </a:lnTo>
                <a:lnTo>
                  <a:pt x="5168" y="4828"/>
                </a:lnTo>
                <a:lnTo>
                  <a:pt x="5114" y="4846"/>
                </a:lnTo>
                <a:lnTo>
                  <a:pt x="5126" y="4792"/>
                </a:lnTo>
                <a:close/>
                <a:moveTo>
                  <a:pt x="5156" y="4786"/>
                </a:moveTo>
                <a:lnTo>
                  <a:pt x="5240" y="4762"/>
                </a:lnTo>
                <a:lnTo>
                  <a:pt x="5264" y="4798"/>
                </a:lnTo>
                <a:lnTo>
                  <a:pt x="5180" y="4828"/>
                </a:lnTo>
                <a:lnTo>
                  <a:pt x="5156" y="4786"/>
                </a:lnTo>
                <a:close/>
                <a:moveTo>
                  <a:pt x="5252" y="4762"/>
                </a:moveTo>
                <a:lnTo>
                  <a:pt x="5312" y="4744"/>
                </a:lnTo>
                <a:lnTo>
                  <a:pt x="5306" y="4786"/>
                </a:lnTo>
                <a:lnTo>
                  <a:pt x="5270" y="4798"/>
                </a:lnTo>
                <a:lnTo>
                  <a:pt x="5252" y="4762"/>
                </a:lnTo>
                <a:close/>
                <a:moveTo>
                  <a:pt x="5294" y="4804"/>
                </a:moveTo>
                <a:lnTo>
                  <a:pt x="5276" y="4810"/>
                </a:lnTo>
                <a:lnTo>
                  <a:pt x="5276" y="4804"/>
                </a:lnTo>
                <a:lnTo>
                  <a:pt x="5294" y="4804"/>
                </a:lnTo>
                <a:close/>
                <a:moveTo>
                  <a:pt x="5300" y="4810"/>
                </a:moveTo>
                <a:lnTo>
                  <a:pt x="5294" y="4840"/>
                </a:lnTo>
                <a:lnTo>
                  <a:pt x="5282" y="4816"/>
                </a:lnTo>
                <a:lnTo>
                  <a:pt x="5300" y="4810"/>
                </a:lnTo>
                <a:close/>
                <a:moveTo>
                  <a:pt x="5312" y="4804"/>
                </a:moveTo>
                <a:lnTo>
                  <a:pt x="5348" y="4786"/>
                </a:lnTo>
                <a:lnTo>
                  <a:pt x="5408" y="4876"/>
                </a:lnTo>
                <a:lnTo>
                  <a:pt x="5330" y="4906"/>
                </a:lnTo>
                <a:lnTo>
                  <a:pt x="5300" y="4852"/>
                </a:lnTo>
                <a:lnTo>
                  <a:pt x="5312" y="4804"/>
                </a:lnTo>
                <a:close/>
                <a:moveTo>
                  <a:pt x="5360" y="4780"/>
                </a:moveTo>
                <a:lnTo>
                  <a:pt x="5414" y="4768"/>
                </a:lnTo>
                <a:lnTo>
                  <a:pt x="5468" y="4840"/>
                </a:lnTo>
                <a:lnTo>
                  <a:pt x="5462" y="4858"/>
                </a:lnTo>
                <a:lnTo>
                  <a:pt x="5420" y="4876"/>
                </a:lnTo>
                <a:lnTo>
                  <a:pt x="5360" y="4780"/>
                </a:lnTo>
                <a:close/>
                <a:moveTo>
                  <a:pt x="5474" y="4834"/>
                </a:moveTo>
                <a:lnTo>
                  <a:pt x="5486" y="4750"/>
                </a:lnTo>
                <a:lnTo>
                  <a:pt x="5552" y="4828"/>
                </a:lnTo>
                <a:lnTo>
                  <a:pt x="5486" y="4852"/>
                </a:lnTo>
                <a:lnTo>
                  <a:pt x="5474" y="4834"/>
                </a:lnTo>
                <a:close/>
                <a:moveTo>
                  <a:pt x="5492" y="4744"/>
                </a:moveTo>
                <a:lnTo>
                  <a:pt x="5522" y="4732"/>
                </a:lnTo>
                <a:lnTo>
                  <a:pt x="5606" y="4810"/>
                </a:lnTo>
                <a:lnTo>
                  <a:pt x="5564" y="4828"/>
                </a:lnTo>
                <a:lnTo>
                  <a:pt x="5492" y="4744"/>
                </a:lnTo>
                <a:close/>
                <a:moveTo>
                  <a:pt x="5612" y="4816"/>
                </a:moveTo>
                <a:lnTo>
                  <a:pt x="5618" y="4822"/>
                </a:lnTo>
                <a:lnTo>
                  <a:pt x="5576" y="4846"/>
                </a:lnTo>
                <a:lnTo>
                  <a:pt x="5570" y="4834"/>
                </a:lnTo>
                <a:lnTo>
                  <a:pt x="5612" y="4816"/>
                </a:lnTo>
                <a:close/>
                <a:moveTo>
                  <a:pt x="5624" y="4828"/>
                </a:moveTo>
                <a:lnTo>
                  <a:pt x="5624" y="4828"/>
                </a:lnTo>
                <a:lnTo>
                  <a:pt x="5612" y="4834"/>
                </a:lnTo>
                <a:lnTo>
                  <a:pt x="5624" y="4828"/>
                </a:lnTo>
                <a:close/>
                <a:moveTo>
                  <a:pt x="5630" y="4822"/>
                </a:moveTo>
                <a:lnTo>
                  <a:pt x="5636" y="4822"/>
                </a:lnTo>
                <a:lnTo>
                  <a:pt x="5636" y="4828"/>
                </a:lnTo>
                <a:lnTo>
                  <a:pt x="5636" y="4828"/>
                </a:lnTo>
                <a:lnTo>
                  <a:pt x="5630" y="4822"/>
                </a:lnTo>
                <a:close/>
                <a:moveTo>
                  <a:pt x="5833" y="4882"/>
                </a:moveTo>
                <a:lnTo>
                  <a:pt x="5833" y="4882"/>
                </a:lnTo>
                <a:lnTo>
                  <a:pt x="5827" y="4888"/>
                </a:lnTo>
                <a:lnTo>
                  <a:pt x="5833" y="4882"/>
                </a:lnTo>
                <a:close/>
                <a:moveTo>
                  <a:pt x="5839" y="4876"/>
                </a:moveTo>
                <a:lnTo>
                  <a:pt x="5863" y="4864"/>
                </a:lnTo>
                <a:lnTo>
                  <a:pt x="5869" y="4870"/>
                </a:lnTo>
                <a:lnTo>
                  <a:pt x="5845" y="4882"/>
                </a:lnTo>
                <a:lnTo>
                  <a:pt x="5839" y="4876"/>
                </a:lnTo>
                <a:close/>
                <a:moveTo>
                  <a:pt x="5875" y="4876"/>
                </a:moveTo>
                <a:lnTo>
                  <a:pt x="5947" y="4918"/>
                </a:lnTo>
                <a:lnTo>
                  <a:pt x="5953" y="4960"/>
                </a:lnTo>
                <a:lnTo>
                  <a:pt x="5851" y="4888"/>
                </a:lnTo>
                <a:lnTo>
                  <a:pt x="5875" y="4876"/>
                </a:lnTo>
                <a:close/>
                <a:moveTo>
                  <a:pt x="5971" y="4972"/>
                </a:moveTo>
                <a:lnTo>
                  <a:pt x="5977" y="4972"/>
                </a:lnTo>
                <a:lnTo>
                  <a:pt x="5971" y="4972"/>
                </a:lnTo>
                <a:lnTo>
                  <a:pt x="5971" y="4972"/>
                </a:lnTo>
                <a:close/>
                <a:moveTo>
                  <a:pt x="5983" y="4966"/>
                </a:moveTo>
                <a:lnTo>
                  <a:pt x="6001" y="4954"/>
                </a:lnTo>
                <a:lnTo>
                  <a:pt x="6121" y="5026"/>
                </a:lnTo>
                <a:lnTo>
                  <a:pt x="6127" y="5038"/>
                </a:lnTo>
                <a:lnTo>
                  <a:pt x="6097" y="5068"/>
                </a:lnTo>
                <a:lnTo>
                  <a:pt x="5983" y="4984"/>
                </a:lnTo>
                <a:lnTo>
                  <a:pt x="5983" y="4966"/>
                </a:lnTo>
                <a:close/>
                <a:moveTo>
                  <a:pt x="6091" y="5074"/>
                </a:moveTo>
                <a:lnTo>
                  <a:pt x="6043" y="5110"/>
                </a:lnTo>
                <a:lnTo>
                  <a:pt x="5989" y="5062"/>
                </a:lnTo>
                <a:lnTo>
                  <a:pt x="5983" y="4990"/>
                </a:lnTo>
                <a:lnTo>
                  <a:pt x="6091" y="5074"/>
                </a:lnTo>
                <a:close/>
                <a:moveTo>
                  <a:pt x="6037" y="5116"/>
                </a:moveTo>
                <a:lnTo>
                  <a:pt x="5989" y="5128"/>
                </a:lnTo>
                <a:lnTo>
                  <a:pt x="5989" y="5074"/>
                </a:lnTo>
                <a:lnTo>
                  <a:pt x="6037" y="5116"/>
                </a:lnTo>
                <a:close/>
                <a:moveTo>
                  <a:pt x="6097" y="5074"/>
                </a:moveTo>
                <a:lnTo>
                  <a:pt x="6139" y="5104"/>
                </a:lnTo>
                <a:lnTo>
                  <a:pt x="6055" y="5116"/>
                </a:lnTo>
                <a:lnTo>
                  <a:pt x="6097" y="5074"/>
                </a:lnTo>
                <a:close/>
                <a:moveTo>
                  <a:pt x="6145" y="5038"/>
                </a:moveTo>
                <a:lnTo>
                  <a:pt x="6229" y="5092"/>
                </a:lnTo>
                <a:lnTo>
                  <a:pt x="6151" y="5104"/>
                </a:lnTo>
                <a:lnTo>
                  <a:pt x="6145" y="5038"/>
                </a:lnTo>
                <a:close/>
                <a:moveTo>
                  <a:pt x="6151" y="5032"/>
                </a:moveTo>
                <a:lnTo>
                  <a:pt x="6181" y="5002"/>
                </a:lnTo>
                <a:lnTo>
                  <a:pt x="6301" y="5068"/>
                </a:lnTo>
                <a:lnTo>
                  <a:pt x="6301" y="5080"/>
                </a:lnTo>
                <a:lnTo>
                  <a:pt x="6241" y="5092"/>
                </a:lnTo>
                <a:lnTo>
                  <a:pt x="6151" y="5032"/>
                </a:lnTo>
                <a:close/>
                <a:moveTo>
                  <a:pt x="6319" y="5074"/>
                </a:moveTo>
                <a:lnTo>
                  <a:pt x="6325" y="5080"/>
                </a:lnTo>
                <a:lnTo>
                  <a:pt x="6319" y="5080"/>
                </a:lnTo>
                <a:lnTo>
                  <a:pt x="6319" y="5074"/>
                </a:lnTo>
                <a:close/>
                <a:moveTo>
                  <a:pt x="6325" y="5068"/>
                </a:moveTo>
                <a:lnTo>
                  <a:pt x="6355" y="5038"/>
                </a:lnTo>
                <a:lnTo>
                  <a:pt x="6421" y="5062"/>
                </a:lnTo>
                <a:lnTo>
                  <a:pt x="6337" y="5074"/>
                </a:lnTo>
                <a:lnTo>
                  <a:pt x="6325" y="5068"/>
                </a:lnTo>
                <a:close/>
                <a:moveTo>
                  <a:pt x="6433" y="5074"/>
                </a:moveTo>
                <a:lnTo>
                  <a:pt x="6463" y="5080"/>
                </a:lnTo>
                <a:lnTo>
                  <a:pt x="6475" y="5128"/>
                </a:lnTo>
                <a:lnTo>
                  <a:pt x="6463" y="5140"/>
                </a:lnTo>
                <a:lnTo>
                  <a:pt x="6349" y="5086"/>
                </a:lnTo>
                <a:lnTo>
                  <a:pt x="6433" y="5074"/>
                </a:lnTo>
                <a:close/>
                <a:moveTo>
                  <a:pt x="6469" y="5086"/>
                </a:moveTo>
                <a:lnTo>
                  <a:pt x="6499" y="5098"/>
                </a:lnTo>
                <a:lnTo>
                  <a:pt x="6481" y="5122"/>
                </a:lnTo>
                <a:lnTo>
                  <a:pt x="6469" y="5086"/>
                </a:lnTo>
                <a:close/>
                <a:moveTo>
                  <a:pt x="6469" y="5074"/>
                </a:moveTo>
                <a:lnTo>
                  <a:pt x="6463" y="5068"/>
                </a:lnTo>
                <a:lnTo>
                  <a:pt x="6529" y="5056"/>
                </a:lnTo>
                <a:lnTo>
                  <a:pt x="6505" y="5092"/>
                </a:lnTo>
                <a:lnTo>
                  <a:pt x="6469" y="5074"/>
                </a:lnTo>
                <a:close/>
                <a:moveTo>
                  <a:pt x="6463" y="5056"/>
                </a:moveTo>
                <a:lnTo>
                  <a:pt x="6439" y="4954"/>
                </a:lnTo>
                <a:lnTo>
                  <a:pt x="6541" y="4846"/>
                </a:lnTo>
                <a:lnTo>
                  <a:pt x="6589" y="4990"/>
                </a:lnTo>
                <a:lnTo>
                  <a:pt x="6541" y="5050"/>
                </a:lnTo>
                <a:lnTo>
                  <a:pt x="6463" y="5056"/>
                </a:lnTo>
                <a:close/>
                <a:moveTo>
                  <a:pt x="6589" y="5002"/>
                </a:moveTo>
                <a:lnTo>
                  <a:pt x="6607" y="5038"/>
                </a:lnTo>
                <a:lnTo>
                  <a:pt x="6553" y="5044"/>
                </a:lnTo>
                <a:lnTo>
                  <a:pt x="6589" y="5002"/>
                </a:lnTo>
                <a:close/>
                <a:moveTo>
                  <a:pt x="6595" y="4990"/>
                </a:moveTo>
                <a:lnTo>
                  <a:pt x="6691" y="4876"/>
                </a:lnTo>
                <a:lnTo>
                  <a:pt x="6751" y="5008"/>
                </a:lnTo>
                <a:lnTo>
                  <a:pt x="6739" y="5020"/>
                </a:lnTo>
                <a:lnTo>
                  <a:pt x="6613" y="5038"/>
                </a:lnTo>
                <a:lnTo>
                  <a:pt x="6595" y="4990"/>
                </a:lnTo>
                <a:close/>
                <a:moveTo>
                  <a:pt x="6751" y="5014"/>
                </a:moveTo>
                <a:lnTo>
                  <a:pt x="6751" y="5020"/>
                </a:lnTo>
                <a:lnTo>
                  <a:pt x="6751" y="5020"/>
                </a:lnTo>
                <a:lnTo>
                  <a:pt x="6751" y="5014"/>
                </a:lnTo>
                <a:close/>
                <a:moveTo>
                  <a:pt x="6757" y="5008"/>
                </a:moveTo>
                <a:lnTo>
                  <a:pt x="6841" y="4888"/>
                </a:lnTo>
                <a:lnTo>
                  <a:pt x="6895" y="4996"/>
                </a:lnTo>
                <a:lnTo>
                  <a:pt x="6763" y="5014"/>
                </a:lnTo>
                <a:lnTo>
                  <a:pt x="6757" y="5008"/>
                </a:lnTo>
                <a:close/>
                <a:moveTo>
                  <a:pt x="6847" y="4882"/>
                </a:moveTo>
                <a:lnTo>
                  <a:pt x="6924" y="4774"/>
                </a:lnTo>
                <a:lnTo>
                  <a:pt x="6990" y="4882"/>
                </a:lnTo>
                <a:lnTo>
                  <a:pt x="6924" y="4996"/>
                </a:lnTo>
                <a:lnTo>
                  <a:pt x="6907" y="4996"/>
                </a:lnTo>
                <a:lnTo>
                  <a:pt x="6847" y="4882"/>
                </a:lnTo>
                <a:close/>
                <a:moveTo>
                  <a:pt x="6918" y="5002"/>
                </a:moveTo>
                <a:lnTo>
                  <a:pt x="6912" y="5008"/>
                </a:lnTo>
                <a:lnTo>
                  <a:pt x="6912" y="5002"/>
                </a:lnTo>
                <a:lnTo>
                  <a:pt x="6918" y="5002"/>
                </a:lnTo>
                <a:close/>
                <a:moveTo>
                  <a:pt x="7218" y="4996"/>
                </a:moveTo>
                <a:lnTo>
                  <a:pt x="7200" y="5032"/>
                </a:lnTo>
                <a:lnTo>
                  <a:pt x="7116" y="5056"/>
                </a:lnTo>
                <a:lnTo>
                  <a:pt x="7092" y="5026"/>
                </a:lnTo>
                <a:lnTo>
                  <a:pt x="7218" y="4996"/>
                </a:lnTo>
                <a:close/>
                <a:moveTo>
                  <a:pt x="7242" y="4990"/>
                </a:moveTo>
                <a:lnTo>
                  <a:pt x="7248" y="4990"/>
                </a:lnTo>
                <a:lnTo>
                  <a:pt x="7242" y="4996"/>
                </a:lnTo>
                <a:lnTo>
                  <a:pt x="7242" y="4990"/>
                </a:lnTo>
                <a:close/>
                <a:moveTo>
                  <a:pt x="7236" y="4984"/>
                </a:moveTo>
                <a:lnTo>
                  <a:pt x="7248" y="4954"/>
                </a:lnTo>
                <a:lnTo>
                  <a:pt x="7260" y="4954"/>
                </a:lnTo>
                <a:lnTo>
                  <a:pt x="7248" y="4978"/>
                </a:lnTo>
                <a:lnTo>
                  <a:pt x="7236" y="4984"/>
                </a:lnTo>
                <a:close/>
                <a:moveTo>
                  <a:pt x="7278" y="4942"/>
                </a:moveTo>
                <a:lnTo>
                  <a:pt x="7296" y="4900"/>
                </a:lnTo>
                <a:lnTo>
                  <a:pt x="7344" y="4936"/>
                </a:lnTo>
                <a:lnTo>
                  <a:pt x="7278" y="4942"/>
                </a:lnTo>
                <a:close/>
                <a:moveTo>
                  <a:pt x="7266" y="4948"/>
                </a:moveTo>
                <a:lnTo>
                  <a:pt x="7254" y="4948"/>
                </a:lnTo>
                <a:lnTo>
                  <a:pt x="7278" y="4894"/>
                </a:lnTo>
                <a:lnTo>
                  <a:pt x="7284" y="4894"/>
                </a:lnTo>
                <a:lnTo>
                  <a:pt x="7266" y="4948"/>
                </a:lnTo>
                <a:close/>
                <a:moveTo>
                  <a:pt x="7278" y="4876"/>
                </a:moveTo>
                <a:lnTo>
                  <a:pt x="7188" y="4822"/>
                </a:lnTo>
                <a:lnTo>
                  <a:pt x="7218" y="4768"/>
                </a:lnTo>
                <a:lnTo>
                  <a:pt x="7290" y="4852"/>
                </a:lnTo>
                <a:lnTo>
                  <a:pt x="7278" y="4876"/>
                </a:lnTo>
                <a:close/>
                <a:moveTo>
                  <a:pt x="7182" y="4816"/>
                </a:moveTo>
                <a:lnTo>
                  <a:pt x="7080" y="4744"/>
                </a:lnTo>
                <a:lnTo>
                  <a:pt x="7128" y="4672"/>
                </a:lnTo>
                <a:lnTo>
                  <a:pt x="7152" y="4690"/>
                </a:lnTo>
                <a:lnTo>
                  <a:pt x="7212" y="4756"/>
                </a:lnTo>
                <a:lnTo>
                  <a:pt x="7182" y="4816"/>
                </a:lnTo>
                <a:close/>
                <a:moveTo>
                  <a:pt x="7128" y="4666"/>
                </a:moveTo>
                <a:lnTo>
                  <a:pt x="7128" y="4666"/>
                </a:lnTo>
                <a:lnTo>
                  <a:pt x="7134" y="4666"/>
                </a:lnTo>
                <a:lnTo>
                  <a:pt x="7128" y="4666"/>
                </a:lnTo>
                <a:close/>
                <a:moveTo>
                  <a:pt x="7122" y="4660"/>
                </a:moveTo>
                <a:lnTo>
                  <a:pt x="7038" y="4612"/>
                </a:lnTo>
                <a:lnTo>
                  <a:pt x="7056" y="4582"/>
                </a:lnTo>
                <a:lnTo>
                  <a:pt x="7122" y="4660"/>
                </a:lnTo>
                <a:lnTo>
                  <a:pt x="7122" y="4660"/>
                </a:lnTo>
                <a:close/>
                <a:moveTo>
                  <a:pt x="7062" y="4576"/>
                </a:moveTo>
                <a:lnTo>
                  <a:pt x="7068" y="4564"/>
                </a:lnTo>
                <a:lnTo>
                  <a:pt x="7146" y="4624"/>
                </a:lnTo>
                <a:lnTo>
                  <a:pt x="7128" y="4648"/>
                </a:lnTo>
                <a:lnTo>
                  <a:pt x="7062" y="4576"/>
                </a:lnTo>
                <a:close/>
                <a:moveTo>
                  <a:pt x="7074" y="4558"/>
                </a:moveTo>
                <a:lnTo>
                  <a:pt x="7074" y="4558"/>
                </a:lnTo>
                <a:lnTo>
                  <a:pt x="7158" y="4600"/>
                </a:lnTo>
                <a:lnTo>
                  <a:pt x="7152" y="4612"/>
                </a:lnTo>
                <a:lnTo>
                  <a:pt x="7074" y="4558"/>
                </a:lnTo>
                <a:close/>
                <a:moveTo>
                  <a:pt x="7176" y="4540"/>
                </a:moveTo>
                <a:lnTo>
                  <a:pt x="7140" y="4504"/>
                </a:lnTo>
                <a:lnTo>
                  <a:pt x="7200" y="4528"/>
                </a:lnTo>
                <a:lnTo>
                  <a:pt x="7188" y="4552"/>
                </a:lnTo>
                <a:lnTo>
                  <a:pt x="7176" y="4540"/>
                </a:lnTo>
                <a:close/>
                <a:moveTo>
                  <a:pt x="7122" y="4492"/>
                </a:moveTo>
                <a:lnTo>
                  <a:pt x="7146" y="4456"/>
                </a:lnTo>
                <a:lnTo>
                  <a:pt x="7224" y="4498"/>
                </a:lnTo>
                <a:lnTo>
                  <a:pt x="7206" y="4522"/>
                </a:lnTo>
                <a:lnTo>
                  <a:pt x="7122" y="4492"/>
                </a:lnTo>
                <a:close/>
                <a:moveTo>
                  <a:pt x="7236" y="4492"/>
                </a:moveTo>
                <a:lnTo>
                  <a:pt x="7242" y="4486"/>
                </a:lnTo>
                <a:lnTo>
                  <a:pt x="7278" y="4516"/>
                </a:lnTo>
                <a:lnTo>
                  <a:pt x="7236" y="4492"/>
                </a:lnTo>
                <a:close/>
                <a:moveTo>
                  <a:pt x="7158" y="4438"/>
                </a:moveTo>
                <a:lnTo>
                  <a:pt x="7170" y="4426"/>
                </a:lnTo>
                <a:lnTo>
                  <a:pt x="7200" y="4450"/>
                </a:lnTo>
                <a:lnTo>
                  <a:pt x="7158" y="4438"/>
                </a:lnTo>
                <a:close/>
                <a:moveTo>
                  <a:pt x="7152" y="4438"/>
                </a:moveTo>
                <a:lnTo>
                  <a:pt x="7092" y="4420"/>
                </a:lnTo>
                <a:lnTo>
                  <a:pt x="7074" y="4408"/>
                </a:lnTo>
                <a:lnTo>
                  <a:pt x="7104" y="4372"/>
                </a:lnTo>
                <a:lnTo>
                  <a:pt x="7116" y="4378"/>
                </a:lnTo>
                <a:lnTo>
                  <a:pt x="7164" y="4420"/>
                </a:lnTo>
                <a:lnTo>
                  <a:pt x="7152" y="4438"/>
                </a:lnTo>
                <a:close/>
                <a:moveTo>
                  <a:pt x="7146" y="4390"/>
                </a:moveTo>
                <a:lnTo>
                  <a:pt x="7176" y="4402"/>
                </a:lnTo>
                <a:lnTo>
                  <a:pt x="7170" y="4414"/>
                </a:lnTo>
                <a:lnTo>
                  <a:pt x="7146" y="4390"/>
                </a:lnTo>
                <a:close/>
                <a:moveTo>
                  <a:pt x="7140" y="4378"/>
                </a:moveTo>
                <a:lnTo>
                  <a:pt x="7182" y="4390"/>
                </a:lnTo>
                <a:lnTo>
                  <a:pt x="7176" y="4396"/>
                </a:lnTo>
                <a:lnTo>
                  <a:pt x="7140" y="4378"/>
                </a:lnTo>
                <a:close/>
                <a:moveTo>
                  <a:pt x="7116" y="4366"/>
                </a:moveTo>
                <a:lnTo>
                  <a:pt x="7116" y="4366"/>
                </a:lnTo>
                <a:lnTo>
                  <a:pt x="7134" y="4342"/>
                </a:lnTo>
                <a:lnTo>
                  <a:pt x="7200" y="4366"/>
                </a:lnTo>
                <a:lnTo>
                  <a:pt x="7188" y="4384"/>
                </a:lnTo>
                <a:lnTo>
                  <a:pt x="7116" y="4366"/>
                </a:lnTo>
                <a:close/>
                <a:moveTo>
                  <a:pt x="7140" y="4330"/>
                </a:moveTo>
                <a:lnTo>
                  <a:pt x="7158" y="4312"/>
                </a:lnTo>
                <a:lnTo>
                  <a:pt x="7194" y="4342"/>
                </a:lnTo>
                <a:lnTo>
                  <a:pt x="7140" y="4330"/>
                </a:lnTo>
                <a:close/>
                <a:moveTo>
                  <a:pt x="7182" y="4282"/>
                </a:moveTo>
                <a:lnTo>
                  <a:pt x="7188" y="4282"/>
                </a:lnTo>
                <a:lnTo>
                  <a:pt x="7176" y="4288"/>
                </a:lnTo>
                <a:lnTo>
                  <a:pt x="7182" y="4282"/>
                </a:lnTo>
                <a:close/>
                <a:moveTo>
                  <a:pt x="7194" y="4276"/>
                </a:moveTo>
                <a:lnTo>
                  <a:pt x="7212" y="4276"/>
                </a:lnTo>
                <a:lnTo>
                  <a:pt x="7206" y="4276"/>
                </a:lnTo>
                <a:lnTo>
                  <a:pt x="7194" y="4276"/>
                </a:lnTo>
                <a:close/>
                <a:moveTo>
                  <a:pt x="7242" y="4264"/>
                </a:moveTo>
                <a:lnTo>
                  <a:pt x="7236" y="4258"/>
                </a:lnTo>
                <a:lnTo>
                  <a:pt x="7260" y="4252"/>
                </a:lnTo>
                <a:lnTo>
                  <a:pt x="7272" y="4252"/>
                </a:lnTo>
                <a:lnTo>
                  <a:pt x="7248" y="4264"/>
                </a:lnTo>
                <a:lnTo>
                  <a:pt x="7242" y="4264"/>
                </a:lnTo>
                <a:close/>
                <a:moveTo>
                  <a:pt x="7284" y="4240"/>
                </a:moveTo>
                <a:lnTo>
                  <a:pt x="7284" y="4240"/>
                </a:lnTo>
                <a:lnTo>
                  <a:pt x="7248" y="4240"/>
                </a:lnTo>
                <a:lnTo>
                  <a:pt x="7260" y="4240"/>
                </a:lnTo>
                <a:lnTo>
                  <a:pt x="7284" y="4240"/>
                </a:lnTo>
                <a:close/>
                <a:moveTo>
                  <a:pt x="7176" y="4240"/>
                </a:moveTo>
                <a:lnTo>
                  <a:pt x="7176" y="4240"/>
                </a:lnTo>
                <a:lnTo>
                  <a:pt x="7176" y="4240"/>
                </a:lnTo>
                <a:lnTo>
                  <a:pt x="7176" y="4240"/>
                </a:lnTo>
                <a:lnTo>
                  <a:pt x="7176" y="4240"/>
                </a:lnTo>
                <a:lnTo>
                  <a:pt x="7176" y="4240"/>
                </a:lnTo>
                <a:close/>
                <a:moveTo>
                  <a:pt x="7008" y="4246"/>
                </a:moveTo>
                <a:lnTo>
                  <a:pt x="7002" y="4246"/>
                </a:lnTo>
                <a:lnTo>
                  <a:pt x="6984" y="4252"/>
                </a:lnTo>
                <a:lnTo>
                  <a:pt x="6978" y="4246"/>
                </a:lnTo>
                <a:lnTo>
                  <a:pt x="6996" y="4246"/>
                </a:lnTo>
                <a:lnTo>
                  <a:pt x="7008" y="4246"/>
                </a:lnTo>
                <a:close/>
                <a:moveTo>
                  <a:pt x="6781" y="4204"/>
                </a:moveTo>
                <a:lnTo>
                  <a:pt x="6763" y="4198"/>
                </a:lnTo>
                <a:lnTo>
                  <a:pt x="6793" y="4210"/>
                </a:lnTo>
                <a:lnTo>
                  <a:pt x="6781" y="4204"/>
                </a:lnTo>
                <a:close/>
                <a:moveTo>
                  <a:pt x="6475" y="4096"/>
                </a:moveTo>
                <a:lnTo>
                  <a:pt x="6469" y="4096"/>
                </a:lnTo>
                <a:lnTo>
                  <a:pt x="6475" y="4096"/>
                </a:lnTo>
                <a:lnTo>
                  <a:pt x="6475" y="4096"/>
                </a:lnTo>
                <a:close/>
                <a:moveTo>
                  <a:pt x="6235" y="3941"/>
                </a:moveTo>
                <a:lnTo>
                  <a:pt x="6229" y="3941"/>
                </a:lnTo>
                <a:lnTo>
                  <a:pt x="6259" y="3959"/>
                </a:lnTo>
                <a:lnTo>
                  <a:pt x="6235" y="3941"/>
                </a:lnTo>
                <a:close/>
                <a:moveTo>
                  <a:pt x="6223" y="3935"/>
                </a:moveTo>
                <a:lnTo>
                  <a:pt x="6151" y="3893"/>
                </a:lnTo>
                <a:lnTo>
                  <a:pt x="6145" y="3875"/>
                </a:lnTo>
                <a:lnTo>
                  <a:pt x="6217" y="3929"/>
                </a:lnTo>
                <a:lnTo>
                  <a:pt x="6223" y="3935"/>
                </a:lnTo>
                <a:close/>
                <a:moveTo>
                  <a:pt x="6145" y="3863"/>
                </a:moveTo>
                <a:lnTo>
                  <a:pt x="6067" y="3563"/>
                </a:lnTo>
                <a:lnTo>
                  <a:pt x="6097" y="3581"/>
                </a:lnTo>
                <a:lnTo>
                  <a:pt x="6211" y="3911"/>
                </a:lnTo>
                <a:lnTo>
                  <a:pt x="6145" y="3863"/>
                </a:lnTo>
                <a:close/>
                <a:moveTo>
                  <a:pt x="6133" y="3857"/>
                </a:moveTo>
                <a:lnTo>
                  <a:pt x="6073" y="3809"/>
                </a:lnTo>
                <a:lnTo>
                  <a:pt x="6019" y="3539"/>
                </a:lnTo>
                <a:lnTo>
                  <a:pt x="6055" y="3557"/>
                </a:lnTo>
                <a:lnTo>
                  <a:pt x="6133" y="3857"/>
                </a:lnTo>
                <a:close/>
                <a:moveTo>
                  <a:pt x="6061" y="3797"/>
                </a:moveTo>
                <a:lnTo>
                  <a:pt x="6001" y="3755"/>
                </a:lnTo>
                <a:lnTo>
                  <a:pt x="5971" y="3515"/>
                </a:lnTo>
                <a:lnTo>
                  <a:pt x="6013" y="3539"/>
                </a:lnTo>
                <a:lnTo>
                  <a:pt x="6061" y="3797"/>
                </a:lnTo>
                <a:close/>
                <a:moveTo>
                  <a:pt x="5971" y="3503"/>
                </a:moveTo>
                <a:lnTo>
                  <a:pt x="5965" y="3461"/>
                </a:lnTo>
                <a:lnTo>
                  <a:pt x="6001" y="3485"/>
                </a:lnTo>
                <a:lnTo>
                  <a:pt x="6007" y="3527"/>
                </a:lnTo>
                <a:lnTo>
                  <a:pt x="5971" y="3503"/>
                </a:lnTo>
                <a:close/>
                <a:moveTo>
                  <a:pt x="5965" y="3455"/>
                </a:moveTo>
                <a:lnTo>
                  <a:pt x="5965" y="3419"/>
                </a:lnTo>
                <a:lnTo>
                  <a:pt x="5995" y="3443"/>
                </a:lnTo>
                <a:lnTo>
                  <a:pt x="6001" y="3473"/>
                </a:lnTo>
                <a:lnTo>
                  <a:pt x="5965" y="3455"/>
                </a:lnTo>
                <a:close/>
                <a:moveTo>
                  <a:pt x="5959" y="3449"/>
                </a:moveTo>
                <a:lnTo>
                  <a:pt x="5923" y="3425"/>
                </a:lnTo>
                <a:lnTo>
                  <a:pt x="5923" y="3395"/>
                </a:lnTo>
                <a:lnTo>
                  <a:pt x="5953" y="3413"/>
                </a:lnTo>
                <a:lnTo>
                  <a:pt x="5959" y="3449"/>
                </a:lnTo>
                <a:close/>
                <a:moveTo>
                  <a:pt x="5923" y="3383"/>
                </a:moveTo>
                <a:lnTo>
                  <a:pt x="5923" y="3341"/>
                </a:lnTo>
                <a:lnTo>
                  <a:pt x="5947" y="3359"/>
                </a:lnTo>
                <a:lnTo>
                  <a:pt x="5953" y="3401"/>
                </a:lnTo>
                <a:lnTo>
                  <a:pt x="5923" y="3383"/>
                </a:lnTo>
                <a:close/>
                <a:moveTo>
                  <a:pt x="5917" y="3377"/>
                </a:moveTo>
                <a:lnTo>
                  <a:pt x="5815" y="3299"/>
                </a:lnTo>
                <a:lnTo>
                  <a:pt x="5803" y="3233"/>
                </a:lnTo>
                <a:lnTo>
                  <a:pt x="5911" y="3329"/>
                </a:lnTo>
                <a:lnTo>
                  <a:pt x="5917" y="3377"/>
                </a:lnTo>
                <a:close/>
                <a:moveTo>
                  <a:pt x="5797" y="3221"/>
                </a:moveTo>
                <a:lnTo>
                  <a:pt x="5785" y="3155"/>
                </a:lnTo>
                <a:lnTo>
                  <a:pt x="5911" y="3281"/>
                </a:lnTo>
                <a:lnTo>
                  <a:pt x="5911" y="3317"/>
                </a:lnTo>
                <a:lnTo>
                  <a:pt x="5797" y="3221"/>
                </a:lnTo>
                <a:close/>
                <a:moveTo>
                  <a:pt x="5791" y="3209"/>
                </a:moveTo>
                <a:lnTo>
                  <a:pt x="5767" y="3197"/>
                </a:lnTo>
                <a:lnTo>
                  <a:pt x="5761" y="3131"/>
                </a:lnTo>
                <a:lnTo>
                  <a:pt x="5779" y="3149"/>
                </a:lnTo>
                <a:lnTo>
                  <a:pt x="5791" y="3209"/>
                </a:lnTo>
                <a:close/>
                <a:moveTo>
                  <a:pt x="5761" y="3185"/>
                </a:moveTo>
                <a:lnTo>
                  <a:pt x="5743" y="3173"/>
                </a:lnTo>
                <a:lnTo>
                  <a:pt x="5737" y="3107"/>
                </a:lnTo>
                <a:lnTo>
                  <a:pt x="5755" y="3125"/>
                </a:lnTo>
                <a:lnTo>
                  <a:pt x="5761" y="3185"/>
                </a:lnTo>
                <a:close/>
                <a:moveTo>
                  <a:pt x="5737" y="3095"/>
                </a:moveTo>
                <a:lnTo>
                  <a:pt x="5737" y="3035"/>
                </a:lnTo>
                <a:lnTo>
                  <a:pt x="5743" y="3041"/>
                </a:lnTo>
                <a:lnTo>
                  <a:pt x="5749" y="3107"/>
                </a:lnTo>
                <a:lnTo>
                  <a:pt x="5737" y="3095"/>
                </a:lnTo>
                <a:close/>
                <a:moveTo>
                  <a:pt x="5737" y="3017"/>
                </a:moveTo>
                <a:lnTo>
                  <a:pt x="5731" y="2951"/>
                </a:lnTo>
                <a:lnTo>
                  <a:pt x="5737" y="2951"/>
                </a:lnTo>
                <a:lnTo>
                  <a:pt x="5743" y="3029"/>
                </a:lnTo>
                <a:lnTo>
                  <a:pt x="5737" y="3017"/>
                </a:lnTo>
                <a:close/>
                <a:moveTo>
                  <a:pt x="5713" y="2813"/>
                </a:moveTo>
                <a:lnTo>
                  <a:pt x="5707" y="2807"/>
                </a:lnTo>
                <a:lnTo>
                  <a:pt x="5707" y="2783"/>
                </a:lnTo>
                <a:lnTo>
                  <a:pt x="5713" y="2807"/>
                </a:lnTo>
                <a:lnTo>
                  <a:pt x="5713" y="2813"/>
                </a:lnTo>
                <a:close/>
                <a:moveTo>
                  <a:pt x="5707" y="2717"/>
                </a:moveTo>
                <a:lnTo>
                  <a:pt x="5707" y="2711"/>
                </a:lnTo>
                <a:lnTo>
                  <a:pt x="5707" y="2711"/>
                </a:lnTo>
                <a:lnTo>
                  <a:pt x="5707" y="2711"/>
                </a:lnTo>
                <a:lnTo>
                  <a:pt x="5707" y="2717"/>
                </a:lnTo>
                <a:close/>
                <a:moveTo>
                  <a:pt x="5719" y="2573"/>
                </a:moveTo>
                <a:lnTo>
                  <a:pt x="5725" y="2561"/>
                </a:lnTo>
                <a:lnTo>
                  <a:pt x="5719" y="2585"/>
                </a:lnTo>
                <a:lnTo>
                  <a:pt x="5719" y="2591"/>
                </a:lnTo>
                <a:lnTo>
                  <a:pt x="5719" y="2573"/>
                </a:lnTo>
                <a:close/>
                <a:moveTo>
                  <a:pt x="5719" y="2543"/>
                </a:moveTo>
                <a:lnTo>
                  <a:pt x="5719" y="2519"/>
                </a:lnTo>
                <a:lnTo>
                  <a:pt x="5725" y="2501"/>
                </a:lnTo>
                <a:lnTo>
                  <a:pt x="5725" y="2507"/>
                </a:lnTo>
                <a:lnTo>
                  <a:pt x="5725" y="2519"/>
                </a:lnTo>
                <a:lnTo>
                  <a:pt x="5719" y="2543"/>
                </a:lnTo>
                <a:close/>
                <a:moveTo>
                  <a:pt x="5725" y="2477"/>
                </a:moveTo>
                <a:lnTo>
                  <a:pt x="5719" y="2465"/>
                </a:lnTo>
                <a:lnTo>
                  <a:pt x="5719" y="2465"/>
                </a:lnTo>
                <a:lnTo>
                  <a:pt x="5725" y="2453"/>
                </a:lnTo>
                <a:lnTo>
                  <a:pt x="5725" y="2465"/>
                </a:lnTo>
                <a:lnTo>
                  <a:pt x="5725" y="2477"/>
                </a:lnTo>
                <a:close/>
                <a:moveTo>
                  <a:pt x="5743" y="2429"/>
                </a:moveTo>
                <a:lnTo>
                  <a:pt x="5737" y="2429"/>
                </a:lnTo>
                <a:lnTo>
                  <a:pt x="5737" y="2423"/>
                </a:lnTo>
                <a:lnTo>
                  <a:pt x="5743" y="2411"/>
                </a:lnTo>
                <a:lnTo>
                  <a:pt x="5743" y="2429"/>
                </a:lnTo>
                <a:lnTo>
                  <a:pt x="5743" y="2429"/>
                </a:lnTo>
                <a:close/>
                <a:moveTo>
                  <a:pt x="5761" y="2345"/>
                </a:moveTo>
                <a:lnTo>
                  <a:pt x="5773" y="2315"/>
                </a:lnTo>
                <a:lnTo>
                  <a:pt x="5773" y="2321"/>
                </a:lnTo>
                <a:lnTo>
                  <a:pt x="5755" y="2351"/>
                </a:lnTo>
                <a:lnTo>
                  <a:pt x="5761" y="2345"/>
                </a:lnTo>
                <a:close/>
                <a:moveTo>
                  <a:pt x="5761" y="2297"/>
                </a:moveTo>
                <a:lnTo>
                  <a:pt x="5767" y="2291"/>
                </a:lnTo>
                <a:lnTo>
                  <a:pt x="5773" y="2279"/>
                </a:lnTo>
                <a:lnTo>
                  <a:pt x="5773" y="2285"/>
                </a:lnTo>
                <a:lnTo>
                  <a:pt x="5761" y="2297"/>
                </a:lnTo>
                <a:close/>
                <a:moveTo>
                  <a:pt x="5767" y="2273"/>
                </a:moveTo>
                <a:lnTo>
                  <a:pt x="5767" y="2255"/>
                </a:lnTo>
                <a:lnTo>
                  <a:pt x="5773" y="2261"/>
                </a:lnTo>
                <a:lnTo>
                  <a:pt x="5767" y="2273"/>
                </a:lnTo>
                <a:close/>
                <a:moveTo>
                  <a:pt x="5779" y="2249"/>
                </a:moveTo>
                <a:lnTo>
                  <a:pt x="5785" y="2237"/>
                </a:lnTo>
                <a:lnTo>
                  <a:pt x="5779" y="2255"/>
                </a:lnTo>
                <a:lnTo>
                  <a:pt x="5779" y="2249"/>
                </a:lnTo>
                <a:close/>
                <a:moveTo>
                  <a:pt x="5833" y="2141"/>
                </a:moveTo>
                <a:lnTo>
                  <a:pt x="5845" y="2129"/>
                </a:lnTo>
                <a:lnTo>
                  <a:pt x="5839" y="2135"/>
                </a:lnTo>
                <a:lnTo>
                  <a:pt x="5833" y="2141"/>
                </a:lnTo>
                <a:close/>
                <a:moveTo>
                  <a:pt x="5839" y="2117"/>
                </a:moveTo>
                <a:lnTo>
                  <a:pt x="5845" y="2099"/>
                </a:lnTo>
                <a:lnTo>
                  <a:pt x="5845" y="2099"/>
                </a:lnTo>
                <a:lnTo>
                  <a:pt x="5857" y="2093"/>
                </a:lnTo>
                <a:lnTo>
                  <a:pt x="5851" y="2099"/>
                </a:lnTo>
                <a:lnTo>
                  <a:pt x="5839" y="2117"/>
                </a:lnTo>
                <a:close/>
                <a:moveTo>
                  <a:pt x="5875" y="2075"/>
                </a:moveTo>
                <a:lnTo>
                  <a:pt x="5875" y="2069"/>
                </a:lnTo>
                <a:lnTo>
                  <a:pt x="5875" y="2063"/>
                </a:lnTo>
                <a:lnTo>
                  <a:pt x="5887" y="2051"/>
                </a:lnTo>
                <a:lnTo>
                  <a:pt x="5887" y="2057"/>
                </a:lnTo>
                <a:lnTo>
                  <a:pt x="5875" y="2075"/>
                </a:lnTo>
                <a:close/>
                <a:moveTo>
                  <a:pt x="6061" y="1835"/>
                </a:moveTo>
                <a:lnTo>
                  <a:pt x="6067" y="1823"/>
                </a:lnTo>
                <a:lnTo>
                  <a:pt x="6079" y="1817"/>
                </a:lnTo>
                <a:lnTo>
                  <a:pt x="6067" y="1829"/>
                </a:lnTo>
                <a:lnTo>
                  <a:pt x="6061" y="1835"/>
                </a:lnTo>
                <a:close/>
                <a:moveTo>
                  <a:pt x="6151" y="1757"/>
                </a:moveTo>
                <a:lnTo>
                  <a:pt x="6373" y="1739"/>
                </a:lnTo>
                <a:lnTo>
                  <a:pt x="6349" y="1763"/>
                </a:lnTo>
                <a:lnTo>
                  <a:pt x="6103" y="1799"/>
                </a:lnTo>
                <a:lnTo>
                  <a:pt x="6151" y="1757"/>
                </a:lnTo>
                <a:close/>
                <a:moveTo>
                  <a:pt x="6157" y="1745"/>
                </a:moveTo>
                <a:lnTo>
                  <a:pt x="6181" y="1727"/>
                </a:lnTo>
                <a:lnTo>
                  <a:pt x="6217" y="1697"/>
                </a:lnTo>
                <a:lnTo>
                  <a:pt x="6415" y="1697"/>
                </a:lnTo>
                <a:lnTo>
                  <a:pt x="6379" y="1727"/>
                </a:lnTo>
                <a:lnTo>
                  <a:pt x="6157" y="1745"/>
                </a:lnTo>
                <a:close/>
                <a:moveTo>
                  <a:pt x="6223" y="1691"/>
                </a:moveTo>
                <a:lnTo>
                  <a:pt x="6271" y="1649"/>
                </a:lnTo>
                <a:lnTo>
                  <a:pt x="6445" y="1661"/>
                </a:lnTo>
                <a:lnTo>
                  <a:pt x="6421" y="1685"/>
                </a:lnTo>
                <a:lnTo>
                  <a:pt x="6223" y="1691"/>
                </a:lnTo>
                <a:close/>
                <a:moveTo>
                  <a:pt x="6283" y="1637"/>
                </a:moveTo>
                <a:lnTo>
                  <a:pt x="6295" y="1625"/>
                </a:lnTo>
                <a:lnTo>
                  <a:pt x="6463" y="1637"/>
                </a:lnTo>
                <a:lnTo>
                  <a:pt x="6457" y="1649"/>
                </a:lnTo>
                <a:lnTo>
                  <a:pt x="6283" y="1637"/>
                </a:lnTo>
                <a:close/>
                <a:moveTo>
                  <a:pt x="6475" y="1637"/>
                </a:moveTo>
                <a:lnTo>
                  <a:pt x="6529" y="1643"/>
                </a:lnTo>
                <a:lnTo>
                  <a:pt x="6517" y="1655"/>
                </a:lnTo>
                <a:lnTo>
                  <a:pt x="6463" y="1649"/>
                </a:lnTo>
                <a:lnTo>
                  <a:pt x="6475" y="1637"/>
                </a:lnTo>
                <a:close/>
                <a:moveTo>
                  <a:pt x="6541" y="1643"/>
                </a:moveTo>
                <a:lnTo>
                  <a:pt x="6565" y="1643"/>
                </a:lnTo>
                <a:lnTo>
                  <a:pt x="6553" y="1655"/>
                </a:lnTo>
                <a:lnTo>
                  <a:pt x="6529" y="1655"/>
                </a:lnTo>
                <a:lnTo>
                  <a:pt x="6541" y="1643"/>
                </a:lnTo>
                <a:close/>
                <a:moveTo>
                  <a:pt x="6553" y="1637"/>
                </a:moveTo>
                <a:lnTo>
                  <a:pt x="6559" y="1625"/>
                </a:lnTo>
                <a:lnTo>
                  <a:pt x="6589" y="1631"/>
                </a:lnTo>
                <a:lnTo>
                  <a:pt x="6577" y="1637"/>
                </a:lnTo>
                <a:lnTo>
                  <a:pt x="6553" y="1637"/>
                </a:lnTo>
                <a:close/>
                <a:moveTo>
                  <a:pt x="6601" y="1631"/>
                </a:moveTo>
                <a:lnTo>
                  <a:pt x="6643" y="1637"/>
                </a:lnTo>
                <a:lnTo>
                  <a:pt x="6637" y="1643"/>
                </a:lnTo>
                <a:lnTo>
                  <a:pt x="6589" y="1637"/>
                </a:lnTo>
                <a:lnTo>
                  <a:pt x="6601" y="1631"/>
                </a:lnTo>
                <a:close/>
                <a:moveTo>
                  <a:pt x="6607" y="1625"/>
                </a:moveTo>
                <a:lnTo>
                  <a:pt x="6619" y="1613"/>
                </a:lnTo>
                <a:lnTo>
                  <a:pt x="6667" y="1619"/>
                </a:lnTo>
                <a:lnTo>
                  <a:pt x="6655" y="1631"/>
                </a:lnTo>
                <a:lnTo>
                  <a:pt x="6607" y="1625"/>
                </a:lnTo>
                <a:close/>
                <a:moveTo>
                  <a:pt x="6679" y="1619"/>
                </a:moveTo>
                <a:lnTo>
                  <a:pt x="6709" y="1625"/>
                </a:lnTo>
                <a:lnTo>
                  <a:pt x="6697" y="1637"/>
                </a:lnTo>
                <a:lnTo>
                  <a:pt x="6667" y="1631"/>
                </a:lnTo>
                <a:lnTo>
                  <a:pt x="6679" y="1619"/>
                </a:lnTo>
                <a:close/>
                <a:moveTo>
                  <a:pt x="6727" y="1631"/>
                </a:moveTo>
                <a:lnTo>
                  <a:pt x="6769" y="1637"/>
                </a:lnTo>
                <a:lnTo>
                  <a:pt x="6751" y="1643"/>
                </a:lnTo>
                <a:lnTo>
                  <a:pt x="6709" y="1637"/>
                </a:lnTo>
                <a:lnTo>
                  <a:pt x="6727" y="1631"/>
                </a:lnTo>
                <a:close/>
                <a:moveTo>
                  <a:pt x="6787" y="1637"/>
                </a:moveTo>
                <a:lnTo>
                  <a:pt x="6817" y="1643"/>
                </a:lnTo>
                <a:lnTo>
                  <a:pt x="6793" y="1649"/>
                </a:lnTo>
                <a:lnTo>
                  <a:pt x="6769" y="1643"/>
                </a:lnTo>
                <a:lnTo>
                  <a:pt x="6787" y="1637"/>
                </a:lnTo>
                <a:close/>
                <a:moveTo>
                  <a:pt x="6912" y="1643"/>
                </a:moveTo>
                <a:lnTo>
                  <a:pt x="6948" y="1637"/>
                </a:lnTo>
                <a:lnTo>
                  <a:pt x="6978" y="1643"/>
                </a:lnTo>
                <a:lnTo>
                  <a:pt x="6942" y="1649"/>
                </a:lnTo>
                <a:lnTo>
                  <a:pt x="6912" y="1643"/>
                </a:lnTo>
                <a:close/>
                <a:moveTo>
                  <a:pt x="6960" y="1631"/>
                </a:moveTo>
                <a:lnTo>
                  <a:pt x="6990" y="1619"/>
                </a:lnTo>
                <a:lnTo>
                  <a:pt x="7026" y="1631"/>
                </a:lnTo>
                <a:lnTo>
                  <a:pt x="6996" y="1637"/>
                </a:lnTo>
                <a:lnTo>
                  <a:pt x="6960" y="1631"/>
                </a:lnTo>
                <a:close/>
                <a:moveTo>
                  <a:pt x="7044" y="1637"/>
                </a:moveTo>
                <a:lnTo>
                  <a:pt x="7074" y="1643"/>
                </a:lnTo>
                <a:lnTo>
                  <a:pt x="7050" y="1649"/>
                </a:lnTo>
                <a:lnTo>
                  <a:pt x="7020" y="1643"/>
                </a:lnTo>
                <a:lnTo>
                  <a:pt x="7044" y="1637"/>
                </a:lnTo>
                <a:close/>
                <a:moveTo>
                  <a:pt x="7044" y="1625"/>
                </a:moveTo>
                <a:lnTo>
                  <a:pt x="7002" y="1613"/>
                </a:lnTo>
                <a:lnTo>
                  <a:pt x="7038" y="1607"/>
                </a:lnTo>
                <a:lnTo>
                  <a:pt x="7074" y="1619"/>
                </a:lnTo>
                <a:lnTo>
                  <a:pt x="7044" y="1625"/>
                </a:lnTo>
                <a:close/>
                <a:moveTo>
                  <a:pt x="7050" y="1601"/>
                </a:moveTo>
                <a:lnTo>
                  <a:pt x="7086" y="1589"/>
                </a:lnTo>
                <a:lnTo>
                  <a:pt x="7122" y="1607"/>
                </a:lnTo>
                <a:lnTo>
                  <a:pt x="7092" y="1613"/>
                </a:lnTo>
                <a:lnTo>
                  <a:pt x="7050" y="1601"/>
                </a:lnTo>
                <a:close/>
                <a:moveTo>
                  <a:pt x="7038" y="1595"/>
                </a:moveTo>
                <a:lnTo>
                  <a:pt x="6996" y="1578"/>
                </a:lnTo>
                <a:lnTo>
                  <a:pt x="7032" y="1566"/>
                </a:lnTo>
                <a:lnTo>
                  <a:pt x="7074" y="1584"/>
                </a:lnTo>
                <a:lnTo>
                  <a:pt x="7038" y="1595"/>
                </a:lnTo>
                <a:close/>
                <a:moveTo>
                  <a:pt x="6984" y="1572"/>
                </a:moveTo>
                <a:lnTo>
                  <a:pt x="6942" y="1560"/>
                </a:lnTo>
                <a:lnTo>
                  <a:pt x="6978" y="1542"/>
                </a:lnTo>
                <a:lnTo>
                  <a:pt x="7020" y="1560"/>
                </a:lnTo>
                <a:lnTo>
                  <a:pt x="6984" y="1572"/>
                </a:lnTo>
                <a:close/>
                <a:moveTo>
                  <a:pt x="6930" y="1554"/>
                </a:moveTo>
                <a:lnTo>
                  <a:pt x="6883" y="1536"/>
                </a:lnTo>
                <a:lnTo>
                  <a:pt x="6924" y="1512"/>
                </a:lnTo>
                <a:lnTo>
                  <a:pt x="6972" y="1536"/>
                </a:lnTo>
                <a:lnTo>
                  <a:pt x="6930" y="1554"/>
                </a:lnTo>
                <a:close/>
                <a:moveTo>
                  <a:pt x="6930" y="1506"/>
                </a:moveTo>
                <a:lnTo>
                  <a:pt x="6978" y="1482"/>
                </a:lnTo>
                <a:lnTo>
                  <a:pt x="7026" y="1506"/>
                </a:lnTo>
                <a:lnTo>
                  <a:pt x="6978" y="1530"/>
                </a:lnTo>
                <a:lnTo>
                  <a:pt x="6930" y="1506"/>
                </a:lnTo>
                <a:close/>
                <a:moveTo>
                  <a:pt x="6924" y="1506"/>
                </a:moveTo>
                <a:lnTo>
                  <a:pt x="6883" y="1482"/>
                </a:lnTo>
                <a:lnTo>
                  <a:pt x="6924" y="1452"/>
                </a:lnTo>
                <a:lnTo>
                  <a:pt x="6966" y="1476"/>
                </a:lnTo>
                <a:lnTo>
                  <a:pt x="6924" y="1506"/>
                </a:lnTo>
                <a:close/>
                <a:moveTo>
                  <a:pt x="6871" y="1476"/>
                </a:moveTo>
                <a:lnTo>
                  <a:pt x="6817" y="1452"/>
                </a:lnTo>
                <a:lnTo>
                  <a:pt x="6865" y="1416"/>
                </a:lnTo>
                <a:lnTo>
                  <a:pt x="6918" y="1446"/>
                </a:lnTo>
                <a:lnTo>
                  <a:pt x="6871" y="1476"/>
                </a:lnTo>
                <a:close/>
                <a:moveTo>
                  <a:pt x="6811" y="1452"/>
                </a:moveTo>
                <a:lnTo>
                  <a:pt x="6769" y="1428"/>
                </a:lnTo>
                <a:lnTo>
                  <a:pt x="6817" y="1386"/>
                </a:lnTo>
                <a:lnTo>
                  <a:pt x="6859" y="1410"/>
                </a:lnTo>
                <a:lnTo>
                  <a:pt x="6811" y="1452"/>
                </a:lnTo>
                <a:close/>
                <a:moveTo>
                  <a:pt x="6823" y="1380"/>
                </a:moveTo>
                <a:lnTo>
                  <a:pt x="6865" y="1344"/>
                </a:lnTo>
                <a:lnTo>
                  <a:pt x="6907" y="1374"/>
                </a:lnTo>
                <a:lnTo>
                  <a:pt x="6865" y="1404"/>
                </a:lnTo>
                <a:lnTo>
                  <a:pt x="6823" y="1380"/>
                </a:lnTo>
                <a:close/>
                <a:moveTo>
                  <a:pt x="6811" y="1380"/>
                </a:moveTo>
                <a:lnTo>
                  <a:pt x="6751" y="1344"/>
                </a:lnTo>
                <a:lnTo>
                  <a:pt x="6793" y="1296"/>
                </a:lnTo>
                <a:lnTo>
                  <a:pt x="6859" y="1338"/>
                </a:lnTo>
                <a:lnTo>
                  <a:pt x="6811" y="1380"/>
                </a:lnTo>
                <a:close/>
                <a:moveTo>
                  <a:pt x="6799" y="1290"/>
                </a:moveTo>
                <a:lnTo>
                  <a:pt x="6853" y="1230"/>
                </a:lnTo>
                <a:lnTo>
                  <a:pt x="6912" y="1284"/>
                </a:lnTo>
                <a:lnTo>
                  <a:pt x="6865" y="1332"/>
                </a:lnTo>
                <a:lnTo>
                  <a:pt x="6799" y="1290"/>
                </a:lnTo>
                <a:close/>
                <a:moveTo>
                  <a:pt x="6793" y="1284"/>
                </a:moveTo>
                <a:lnTo>
                  <a:pt x="6733" y="1248"/>
                </a:lnTo>
                <a:lnTo>
                  <a:pt x="6799" y="1194"/>
                </a:lnTo>
                <a:lnTo>
                  <a:pt x="6841" y="1224"/>
                </a:lnTo>
                <a:lnTo>
                  <a:pt x="6793" y="1284"/>
                </a:lnTo>
                <a:close/>
                <a:moveTo>
                  <a:pt x="6805" y="1188"/>
                </a:moveTo>
                <a:lnTo>
                  <a:pt x="6865" y="1134"/>
                </a:lnTo>
                <a:lnTo>
                  <a:pt x="6895" y="1170"/>
                </a:lnTo>
                <a:lnTo>
                  <a:pt x="6847" y="1218"/>
                </a:lnTo>
                <a:lnTo>
                  <a:pt x="6805" y="1188"/>
                </a:lnTo>
                <a:close/>
                <a:moveTo>
                  <a:pt x="6799" y="1182"/>
                </a:moveTo>
                <a:lnTo>
                  <a:pt x="6757" y="1146"/>
                </a:lnTo>
                <a:lnTo>
                  <a:pt x="6811" y="1092"/>
                </a:lnTo>
                <a:lnTo>
                  <a:pt x="6853" y="1128"/>
                </a:lnTo>
                <a:lnTo>
                  <a:pt x="6799" y="1182"/>
                </a:lnTo>
                <a:close/>
                <a:moveTo>
                  <a:pt x="6751" y="1140"/>
                </a:moveTo>
                <a:lnTo>
                  <a:pt x="6697" y="1104"/>
                </a:lnTo>
                <a:lnTo>
                  <a:pt x="6757" y="1038"/>
                </a:lnTo>
                <a:lnTo>
                  <a:pt x="6805" y="1086"/>
                </a:lnTo>
                <a:lnTo>
                  <a:pt x="6751" y="1140"/>
                </a:lnTo>
                <a:close/>
                <a:moveTo>
                  <a:pt x="6763" y="1032"/>
                </a:moveTo>
                <a:lnTo>
                  <a:pt x="6829" y="954"/>
                </a:lnTo>
                <a:lnTo>
                  <a:pt x="6883" y="1008"/>
                </a:lnTo>
                <a:lnTo>
                  <a:pt x="6811" y="1080"/>
                </a:lnTo>
                <a:lnTo>
                  <a:pt x="6763" y="1032"/>
                </a:lnTo>
                <a:close/>
                <a:moveTo>
                  <a:pt x="6835" y="948"/>
                </a:moveTo>
                <a:lnTo>
                  <a:pt x="6871" y="906"/>
                </a:lnTo>
                <a:lnTo>
                  <a:pt x="6912" y="870"/>
                </a:lnTo>
                <a:lnTo>
                  <a:pt x="6960" y="930"/>
                </a:lnTo>
                <a:lnTo>
                  <a:pt x="6889" y="1002"/>
                </a:lnTo>
                <a:lnTo>
                  <a:pt x="6835" y="948"/>
                </a:lnTo>
                <a:close/>
                <a:moveTo>
                  <a:pt x="6918" y="864"/>
                </a:moveTo>
                <a:lnTo>
                  <a:pt x="7008" y="792"/>
                </a:lnTo>
                <a:lnTo>
                  <a:pt x="7044" y="846"/>
                </a:lnTo>
                <a:lnTo>
                  <a:pt x="6966" y="924"/>
                </a:lnTo>
                <a:lnTo>
                  <a:pt x="6918" y="864"/>
                </a:lnTo>
                <a:close/>
                <a:moveTo>
                  <a:pt x="7014" y="786"/>
                </a:moveTo>
                <a:lnTo>
                  <a:pt x="7056" y="756"/>
                </a:lnTo>
                <a:lnTo>
                  <a:pt x="7116" y="762"/>
                </a:lnTo>
                <a:lnTo>
                  <a:pt x="7122" y="762"/>
                </a:lnTo>
                <a:lnTo>
                  <a:pt x="7050" y="840"/>
                </a:lnTo>
                <a:lnTo>
                  <a:pt x="7014" y="786"/>
                </a:lnTo>
                <a:close/>
                <a:moveTo>
                  <a:pt x="7188" y="762"/>
                </a:moveTo>
                <a:lnTo>
                  <a:pt x="7182" y="756"/>
                </a:lnTo>
                <a:lnTo>
                  <a:pt x="7218" y="768"/>
                </a:lnTo>
                <a:lnTo>
                  <a:pt x="7188" y="762"/>
                </a:lnTo>
                <a:lnTo>
                  <a:pt x="7188" y="762"/>
                </a:lnTo>
                <a:close/>
                <a:moveTo>
                  <a:pt x="7272" y="756"/>
                </a:moveTo>
                <a:lnTo>
                  <a:pt x="7182" y="720"/>
                </a:lnTo>
                <a:lnTo>
                  <a:pt x="7200" y="696"/>
                </a:lnTo>
                <a:lnTo>
                  <a:pt x="7284" y="744"/>
                </a:lnTo>
                <a:lnTo>
                  <a:pt x="7272" y="756"/>
                </a:lnTo>
                <a:close/>
                <a:moveTo>
                  <a:pt x="7296" y="750"/>
                </a:moveTo>
                <a:lnTo>
                  <a:pt x="7296" y="750"/>
                </a:lnTo>
                <a:lnTo>
                  <a:pt x="7296" y="750"/>
                </a:lnTo>
                <a:lnTo>
                  <a:pt x="7296" y="750"/>
                </a:lnTo>
                <a:close/>
                <a:moveTo>
                  <a:pt x="7176" y="714"/>
                </a:moveTo>
                <a:lnTo>
                  <a:pt x="7152" y="702"/>
                </a:lnTo>
                <a:lnTo>
                  <a:pt x="7140" y="690"/>
                </a:lnTo>
                <a:lnTo>
                  <a:pt x="7152" y="678"/>
                </a:lnTo>
                <a:lnTo>
                  <a:pt x="7164" y="678"/>
                </a:lnTo>
                <a:lnTo>
                  <a:pt x="7194" y="696"/>
                </a:lnTo>
                <a:lnTo>
                  <a:pt x="7176" y="714"/>
                </a:lnTo>
                <a:close/>
                <a:moveTo>
                  <a:pt x="7182" y="678"/>
                </a:moveTo>
                <a:lnTo>
                  <a:pt x="7200" y="678"/>
                </a:lnTo>
                <a:lnTo>
                  <a:pt x="7206" y="678"/>
                </a:lnTo>
                <a:lnTo>
                  <a:pt x="7200" y="684"/>
                </a:lnTo>
                <a:lnTo>
                  <a:pt x="7182" y="678"/>
                </a:lnTo>
                <a:close/>
                <a:moveTo>
                  <a:pt x="7260" y="660"/>
                </a:moveTo>
                <a:lnTo>
                  <a:pt x="7254" y="648"/>
                </a:lnTo>
                <a:lnTo>
                  <a:pt x="7254" y="642"/>
                </a:lnTo>
                <a:lnTo>
                  <a:pt x="7278" y="642"/>
                </a:lnTo>
                <a:lnTo>
                  <a:pt x="7296" y="660"/>
                </a:lnTo>
                <a:lnTo>
                  <a:pt x="7266" y="660"/>
                </a:lnTo>
                <a:lnTo>
                  <a:pt x="7260" y="660"/>
                </a:lnTo>
                <a:close/>
                <a:moveTo>
                  <a:pt x="7266" y="636"/>
                </a:moveTo>
                <a:lnTo>
                  <a:pt x="7272" y="630"/>
                </a:lnTo>
                <a:lnTo>
                  <a:pt x="7272" y="630"/>
                </a:lnTo>
                <a:lnTo>
                  <a:pt x="7266" y="636"/>
                </a:lnTo>
                <a:close/>
                <a:moveTo>
                  <a:pt x="7236" y="612"/>
                </a:moveTo>
                <a:lnTo>
                  <a:pt x="7248" y="600"/>
                </a:lnTo>
                <a:lnTo>
                  <a:pt x="7254" y="606"/>
                </a:lnTo>
                <a:lnTo>
                  <a:pt x="7236" y="612"/>
                </a:lnTo>
                <a:close/>
                <a:moveTo>
                  <a:pt x="7230" y="606"/>
                </a:moveTo>
                <a:lnTo>
                  <a:pt x="7218" y="582"/>
                </a:lnTo>
                <a:lnTo>
                  <a:pt x="7230" y="576"/>
                </a:lnTo>
                <a:lnTo>
                  <a:pt x="7242" y="594"/>
                </a:lnTo>
                <a:lnTo>
                  <a:pt x="7230" y="606"/>
                </a:lnTo>
                <a:close/>
                <a:moveTo>
                  <a:pt x="7224" y="612"/>
                </a:moveTo>
                <a:lnTo>
                  <a:pt x="7218" y="618"/>
                </a:lnTo>
                <a:lnTo>
                  <a:pt x="7200" y="618"/>
                </a:lnTo>
                <a:lnTo>
                  <a:pt x="7164" y="594"/>
                </a:lnTo>
                <a:lnTo>
                  <a:pt x="7206" y="582"/>
                </a:lnTo>
                <a:lnTo>
                  <a:pt x="7224" y="612"/>
                </a:lnTo>
                <a:close/>
                <a:moveTo>
                  <a:pt x="7146" y="594"/>
                </a:moveTo>
                <a:lnTo>
                  <a:pt x="7134" y="600"/>
                </a:lnTo>
                <a:lnTo>
                  <a:pt x="7140" y="588"/>
                </a:lnTo>
                <a:lnTo>
                  <a:pt x="7146" y="594"/>
                </a:lnTo>
                <a:close/>
                <a:moveTo>
                  <a:pt x="7152" y="600"/>
                </a:moveTo>
                <a:lnTo>
                  <a:pt x="7188" y="624"/>
                </a:lnTo>
                <a:lnTo>
                  <a:pt x="7116" y="642"/>
                </a:lnTo>
                <a:lnTo>
                  <a:pt x="7104" y="636"/>
                </a:lnTo>
                <a:lnTo>
                  <a:pt x="7104" y="630"/>
                </a:lnTo>
                <a:lnTo>
                  <a:pt x="7122" y="612"/>
                </a:lnTo>
                <a:lnTo>
                  <a:pt x="7152" y="600"/>
                </a:lnTo>
                <a:close/>
                <a:moveTo>
                  <a:pt x="7098" y="624"/>
                </a:moveTo>
                <a:lnTo>
                  <a:pt x="7092" y="618"/>
                </a:lnTo>
                <a:lnTo>
                  <a:pt x="7104" y="612"/>
                </a:lnTo>
                <a:lnTo>
                  <a:pt x="7098" y="624"/>
                </a:lnTo>
                <a:close/>
                <a:moveTo>
                  <a:pt x="7092" y="630"/>
                </a:moveTo>
                <a:lnTo>
                  <a:pt x="7080" y="624"/>
                </a:lnTo>
                <a:lnTo>
                  <a:pt x="7086" y="618"/>
                </a:lnTo>
                <a:lnTo>
                  <a:pt x="7092" y="630"/>
                </a:lnTo>
                <a:close/>
                <a:moveTo>
                  <a:pt x="7068" y="618"/>
                </a:moveTo>
                <a:lnTo>
                  <a:pt x="7062" y="612"/>
                </a:lnTo>
                <a:lnTo>
                  <a:pt x="7056" y="600"/>
                </a:lnTo>
                <a:lnTo>
                  <a:pt x="7068" y="588"/>
                </a:lnTo>
                <a:lnTo>
                  <a:pt x="7080" y="612"/>
                </a:lnTo>
                <a:lnTo>
                  <a:pt x="7068" y="618"/>
                </a:lnTo>
                <a:close/>
                <a:moveTo>
                  <a:pt x="7050" y="594"/>
                </a:moveTo>
                <a:lnTo>
                  <a:pt x="7050" y="588"/>
                </a:lnTo>
                <a:lnTo>
                  <a:pt x="7056" y="588"/>
                </a:lnTo>
                <a:lnTo>
                  <a:pt x="7050" y="594"/>
                </a:lnTo>
                <a:close/>
                <a:moveTo>
                  <a:pt x="7044" y="600"/>
                </a:moveTo>
                <a:lnTo>
                  <a:pt x="7038" y="600"/>
                </a:lnTo>
                <a:lnTo>
                  <a:pt x="7032" y="594"/>
                </a:lnTo>
                <a:lnTo>
                  <a:pt x="7038" y="594"/>
                </a:lnTo>
                <a:lnTo>
                  <a:pt x="7044" y="600"/>
                </a:lnTo>
                <a:close/>
                <a:moveTo>
                  <a:pt x="6978" y="570"/>
                </a:moveTo>
                <a:lnTo>
                  <a:pt x="6972" y="564"/>
                </a:lnTo>
                <a:lnTo>
                  <a:pt x="6990" y="552"/>
                </a:lnTo>
                <a:lnTo>
                  <a:pt x="6978" y="570"/>
                </a:lnTo>
                <a:close/>
                <a:moveTo>
                  <a:pt x="6972" y="576"/>
                </a:moveTo>
                <a:lnTo>
                  <a:pt x="6948" y="612"/>
                </a:lnTo>
                <a:lnTo>
                  <a:pt x="6907" y="594"/>
                </a:lnTo>
                <a:lnTo>
                  <a:pt x="6960" y="564"/>
                </a:lnTo>
                <a:lnTo>
                  <a:pt x="6972" y="576"/>
                </a:lnTo>
                <a:close/>
                <a:moveTo>
                  <a:pt x="6942" y="618"/>
                </a:moveTo>
                <a:lnTo>
                  <a:pt x="6942" y="624"/>
                </a:lnTo>
                <a:lnTo>
                  <a:pt x="6907" y="636"/>
                </a:lnTo>
                <a:lnTo>
                  <a:pt x="6883" y="600"/>
                </a:lnTo>
                <a:lnTo>
                  <a:pt x="6895" y="594"/>
                </a:lnTo>
                <a:lnTo>
                  <a:pt x="6942" y="618"/>
                </a:lnTo>
                <a:close/>
                <a:moveTo>
                  <a:pt x="6877" y="606"/>
                </a:moveTo>
                <a:lnTo>
                  <a:pt x="6901" y="636"/>
                </a:lnTo>
                <a:lnTo>
                  <a:pt x="6895" y="642"/>
                </a:lnTo>
                <a:lnTo>
                  <a:pt x="6859" y="624"/>
                </a:lnTo>
                <a:lnTo>
                  <a:pt x="6877" y="606"/>
                </a:lnTo>
                <a:lnTo>
                  <a:pt x="6877" y="606"/>
                </a:lnTo>
                <a:close/>
                <a:moveTo>
                  <a:pt x="6847" y="624"/>
                </a:moveTo>
                <a:lnTo>
                  <a:pt x="6847" y="618"/>
                </a:lnTo>
                <a:lnTo>
                  <a:pt x="6853" y="618"/>
                </a:lnTo>
                <a:lnTo>
                  <a:pt x="6847" y="624"/>
                </a:lnTo>
                <a:close/>
                <a:moveTo>
                  <a:pt x="6841" y="630"/>
                </a:moveTo>
                <a:lnTo>
                  <a:pt x="6829" y="642"/>
                </a:lnTo>
                <a:lnTo>
                  <a:pt x="6805" y="642"/>
                </a:lnTo>
                <a:lnTo>
                  <a:pt x="6835" y="624"/>
                </a:lnTo>
                <a:lnTo>
                  <a:pt x="6841" y="630"/>
                </a:lnTo>
                <a:close/>
                <a:moveTo>
                  <a:pt x="6805" y="630"/>
                </a:moveTo>
                <a:lnTo>
                  <a:pt x="6811" y="618"/>
                </a:lnTo>
                <a:lnTo>
                  <a:pt x="6823" y="624"/>
                </a:lnTo>
                <a:lnTo>
                  <a:pt x="6805" y="630"/>
                </a:lnTo>
                <a:close/>
                <a:moveTo>
                  <a:pt x="6763" y="648"/>
                </a:moveTo>
                <a:lnTo>
                  <a:pt x="6751" y="660"/>
                </a:lnTo>
                <a:lnTo>
                  <a:pt x="6739" y="648"/>
                </a:lnTo>
                <a:lnTo>
                  <a:pt x="6751" y="648"/>
                </a:lnTo>
                <a:lnTo>
                  <a:pt x="6763" y="648"/>
                </a:lnTo>
                <a:close/>
                <a:moveTo>
                  <a:pt x="6727" y="648"/>
                </a:moveTo>
                <a:lnTo>
                  <a:pt x="6739" y="660"/>
                </a:lnTo>
                <a:lnTo>
                  <a:pt x="6721" y="672"/>
                </a:lnTo>
                <a:lnTo>
                  <a:pt x="6679" y="660"/>
                </a:lnTo>
                <a:lnTo>
                  <a:pt x="6715" y="642"/>
                </a:lnTo>
                <a:lnTo>
                  <a:pt x="6727" y="648"/>
                </a:lnTo>
                <a:close/>
                <a:moveTo>
                  <a:pt x="6667" y="660"/>
                </a:moveTo>
                <a:lnTo>
                  <a:pt x="6667" y="660"/>
                </a:lnTo>
                <a:lnTo>
                  <a:pt x="6679" y="642"/>
                </a:lnTo>
                <a:lnTo>
                  <a:pt x="6697" y="642"/>
                </a:lnTo>
                <a:lnTo>
                  <a:pt x="6667" y="660"/>
                </a:lnTo>
                <a:close/>
                <a:moveTo>
                  <a:pt x="6655" y="660"/>
                </a:moveTo>
                <a:lnTo>
                  <a:pt x="6649" y="654"/>
                </a:lnTo>
                <a:lnTo>
                  <a:pt x="6655" y="642"/>
                </a:lnTo>
                <a:lnTo>
                  <a:pt x="6673" y="642"/>
                </a:lnTo>
                <a:lnTo>
                  <a:pt x="6655" y="660"/>
                </a:lnTo>
                <a:close/>
                <a:moveTo>
                  <a:pt x="6649" y="666"/>
                </a:moveTo>
                <a:lnTo>
                  <a:pt x="6643" y="672"/>
                </a:lnTo>
                <a:lnTo>
                  <a:pt x="6637" y="672"/>
                </a:lnTo>
                <a:lnTo>
                  <a:pt x="6643" y="666"/>
                </a:lnTo>
                <a:lnTo>
                  <a:pt x="6649" y="666"/>
                </a:lnTo>
                <a:close/>
                <a:moveTo>
                  <a:pt x="6619" y="684"/>
                </a:moveTo>
                <a:lnTo>
                  <a:pt x="6619" y="690"/>
                </a:lnTo>
                <a:lnTo>
                  <a:pt x="6583" y="684"/>
                </a:lnTo>
                <a:lnTo>
                  <a:pt x="6583" y="684"/>
                </a:lnTo>
                <a:lnTo>
                  <a:pt x="6625" y="684"/>
                </a:lnTo>
                <a:lnTo>
                  <a:pt x="6619" y="684"/>
                </a:lnTo>
                <a:close/>
                <a:moveTo>
                  <a:pt x="6565" y="672"/>
                </a:moveTo>
                <a:lnTo>
                  <a:pt x="6511" y="672"/>
                </a:lnTo>
                <a:lnTo>
                  <a:pt x="6505" y="672"/>
                </a:lnTo>
                <a:lnTo>
                  <a:pt x="6517" y="654"/>
                </a:lnTo>
                <a:lnTo>
                  <a:pt x="6529" y="642"/>
                </a:lnTo>
                <a:lnTo>
                  <a:pt x="6529" y="642"/>
                </a:lnTo>
                <a:lnTo>
                  <a:pt x="6565" y="672"/>
                </a:lnTo>
                <a:lnTo>
                  <a:pt x="6565" y="672"/>
                </a:lnTo>
                <a:close/>
                <a:moveTo>
                  <a:pt x="6415" y="720"/>
                </a:moveTo>
                <a:lnTo>
                  <a:pt x="6385" y="690"/>
                </a:lnTo>
                <a:lnTo>
                  <a:pt x="6391" y="684"/>
                </a:lnTo>
                <a:lnTo>
                  <a:pt x="6463" y="684"/>
                </a:lnTo>
                <a:lnTo>
                  <a:pt x="6415" y="720"/>
                </a:lnTo>
                <a:close/>
                <a:moveTo>
                  <a:pt x="6379" y="684"/>
                </a:moveTo>
                <a:lnTo>
                  <a:pt x="6379" y="684"/>
                </a:lnTo>
                <a:lnTo>
                  <a:pt x="6379" y="684"/>
                </a:lnTo>
                <a:lnTo>
                  <a:pt x="6379" y="684"/>
                </a:lnTo>
                <a:close/>
                <a:moveTo>
                  <a:pt x="6373" y="690"/>
                </a:moveTo>
                <a:lnTo>
                  <a:pt x="6349" y="708"/>
                </a:lnTo>
                <a:lnTo>
                  <a:pt x="6361" y="684"/>
                </a:lnTo>
                <a:lnTo>
                  <a:pt x="6361" y="684"/>
                </a:lnTo>
                <a:lnTo>
                  <a:pt x="6373" y="690"/>
                </a:lnTo>
                <a:close/>
                <a:moveTo>
                  <a:pt x="6337" y="720"/>
                </a:moveTo>
                <a:lnTo>
                  <a:pt x="6319" y="738"/>
                </a:lnTo>
                <a:lnTo>
                  <a:pt x="6343" y="696"/>
                </a:lnTo>
                <a:lnTo>
                  <a:pt x="6337" y="720"/>
                </a:lnTo>
                <a:close/>
                <a:moveTo>
                  <a:pt x="6301" y="756"/>
                </a:moveTo>
                <a:lnTo>
                  <a:pt x="6277" y="774"/>
                </a:lnTo>
                <a:lnTo>
                  <a:pt x="6247" y="750"/>
                </a:lnTo>
                <a:lnTo>
                  <a:pt x="6307" y="744"/>
                </a:lnTo>
                <a:lnTo>
                  <a:pt x="6301" y="756"/>
                </a:lnTo>
                <a:close/>
                <a:moveTo>
                  <a:pt x="6211" y="744"/>
                </a:moveTo>
                <a:lnTo>
                  <a:pt x="6211" y="732"/>
                </a:lnTo>
                <a:lnTo>
                  <a:pt x="6223" y="744"/>
                </a:lnTo>
                <a:lnTo>
                  <a:pt x="6211" y="744"/>
                </a:lnTo>
                <a:close/>
                <a:moveTo>
                  <a:pt x="6199" y="744"/>
                </a:moveTo>
                <a:lnTo>
                  <a:pt x="6175" y="750"/>
                </a:lnTo>
                <a:lnTo>
                  <a:pt x="6187" y="720"/>
                </a:lnTo>
                <a:lnTo>
                  <a:pt x="6205" y="726"/>
                </a:lnTo>
                <a:lnTo>
                  <a:pt x="6199" y="744"/>
                </a:lnTo>
                <a:close/>
                <a:moveTo>
                  <a:pt x="6199" y="756"/>
                </a:moveTo>
                <a:lnTo>
                  <a:pt x="6187" y="792"/>
                </a:lnTo>
                <a:lnTo>
                  <a:pt x="6181" y="804"/>
                </a:lnTo>
                <a:lnTo>
                  <a:pt x="6145" y="810"/>
                </a:lnTo>
                <a:lnTo>
                  <a:pt x="6169" y="756"/>
                </a:lnTo>
                <a:lnTo>
                  <a:pt x="6199" y="756"/>
                </a:lnTo>
                <a:close/>
                <a:moveTo>
                  <a:pt x="6169" y="816"/>
                </a:moveTo>
                <a:lnTo>
                  <a:pt x="6139" y="846"/>
                </a:lnTo>
                <a:lnTo>
                  <a:pt x="6127" y="840"/>
                </a:lnTo>
                <a:lnTo>
                  <a:pt x="6139" y="816"/>
                </a:lnTo>
                <a:lnTo>
                  <a:pt x="6169" y="816"/>
                </a:lnTo>
                <a:close/>
                <a:moveTo>
                  <a:pt x="6121" y="834"/>
                </a:moveTo>
                <a:lnTo>
                  <a:pt x="6103" y="822"/>
                </a:lnTo>
                <a:lnTo>
                  <a:pt x="6133" y="822"/>
                </a:lnTo>
                <a:lnTo>
                  <a:pt x="6121" y="834"/>
                </a:lnTo>
                <a:close/>
                <a:moveTo>
                  <a:pt x="6085" y="828"/>
                </a:moveTo>
                <a:lnTo>
                  <a:pt x="6061" y="858"/>
                </a:lnTo>
                <a:lnTo>
                  <a:pt x="6067" y="828"/>
                </a:lnTo>
                <a:lnTo>
                  <a:pt x="6085" y="828"/>
                </a:lnTo>
                <a:close/>
                <a:moveTo>
                  <a:pt x="6067" y="822"/>
                </a:moveTo>
                <a:lnTo>
                  <a:pt x="6067" y="810"/>
                </a:lnTo>
                <a:lnTo>
                  <a:pt x="6079" y="816"/>
                </a:lnTo>
                <a:lnTo>
                  <a:pt x="6067" y="822"/>
                </a:lnTo>
                <a:close/>
                <a:moveTo>
                  <a:pt x="6049" y="876"/>
                </a:moveTo>
                <a:lnTo>
                  <a:pt x="6037" y="888"/>
                </a:lnTo>
                <a:lnTo>
                  <a:pt x="5977" y="900"/>
                </a:lnTo>
                <a:lnTo>
                  <a:pt x="5977" y="894"/>
                </a:lnTo>
                <a:lnTo>
                  <a:pt x="6019" y="834"/>
                </a:lnTo>
                <a:lnTo>
                  <a:pt x="6055" y="828"/>
                </a:lnTo>
                <a:lnTo>
                  <a:pt x="6049" y="876"/>
                </a:lnTo>
                <a:close/>
                <a:moveTo>
                  <a:pt x="5953" y="918"/>
                </a:moveTo>
                <a:lnTo>
                  <a:pt x="5917" y="972"/>
                </a:lnTo>
                <a:lnTo>
                  <a:pt x="5917" y="972"/>
                </a:lnTo>
                <a:lnTo>
                  <a:pt x="5917" y="924"/>
                </a:lnTo>
                <a:lnTo>
                  <a:pt x="5953" y="918"/>
                </a:lnTo>
                <a:close/>
                <a:moveTo>
                  <a:pt x="5923" y="912"/>
                </a:moveTo>
                <a:lnTo>
                  <a:pt x="5923" y="888"/>
                </a:lnTo>
                <a:lnTo>
                  <a:pt x="5959" y="906"/>
                </a:lnTo>
                <a:lnTo>
                  <a:pt x="5923" y="912"/>
                </a:lnTo>
                <a:close/>
                <a:moveTo>
                  <a:pt x="5905" y="978"/>
                </a:moveTo>
                <a:lnTo>
                  <a:pt x="5845" y="996"/>
                </a:lnTo>
                <a:lnTo>
                  <a:pt x="5833" y="990"/>
                </a:lnTo>
                <a:lnTo>
                  <a:pt x="5833" y="960"/>
                </a:lnTo>
                <a:lnTo>
                  <a:pt x="5839" y="942"/>
                </a:lnTo>
                <a:lnTo>
                  <a:pt x="5911" y="924"/>
                </a:lnTo>
                <a:lnTo>
                  <a:pt x="5905" y="978"/>
                </a:lnTo>
                <a:close/>
                <a:moveTo>
                  <a:pt x="5827" y="960"/>
                </a:moveTo>
                <a:lnTo>
                  <a:pt x="5815" y="984"/>
                </a:lnTo>
                <a:lnTo>
                  <a:pt x="5797" y="972"/>
                </a:lnTo>
                <a:lnTo>
                  <a:pt x="5797" y="954"/>
                </a:lnTo>
                <a:lnTo>
                  <a:pt x="5827" y="948"/>
                </a:lnTo>
                <a:lnTo>
                  <a:pt x="5827" y="960"/>
                </a:lnTo>
                <a:close/>
                <a:moveTo>
                  <a:pt x="5785" y="966"/>
                </a:moveTo>
                <a:lnTo>
                  <a:pt x="5767" y="960"/>
                </a:lnTo>
                <a:lnTo>
                  <a:pt x="5785" y="954"/>
                </a:lnTo>
                <a:lnTo>
                  <a:pt x="5785" y="966"/>
                </a:lnTo>
                <a:close/>
                <a:moveTo>
                  <a:pt x="5785" y="978"/>
                </a:moveTo>
                <a:lnTo>
                  <a:pt x="5785" y="1014"/>
                </a:lnTo>
                <a:lnTo>
                  <a:pt x="5695" y="1038"/>
                </a:lnTo>
                <a:lnTo>
                  <a:pt x="5695" y="1014"/>
                </a:lnTo>
                <a:lnTo>
                  <a:pt x="5701" y="972"/>
                </a:lnTo>
                <a:lnTo>
                  <a:pt x="5755" y="960"/>
                </a:lnTo>
                <a:lnTo>
                  <a:pt x="5785" y="978"/>
                </a:lnTo>
                <a:close/>
                <a:moveTo>
                  <a:pt x="5689" y="990"/>
                </a:moveTo>
                <a:lnTo>
                  <a:pt x="5689" y="978"/>
                </a:lnTo>
                <a:lnTo>
                  <a:pt x="5695" y="978"/>
                </a:lnTo>
                <a:lnTo>
                  <a:pt x="5689" y="990"/>
                </a:lnTo>
                <a:close/>
                <a:moveTo>
                  <a:pt x="5707" y="966"/>
                </a:moveTo>
                <a:lnTo>
                  <a:pt x="5713" y="942"/>
                </a:lnTo>
                <a:lnTo>
                  <a:pt x="5743" y="954"/>
                </a:lnTo>
                <a:lnTo>
                  <a:pt x="5707" y="966"/>
                </a:lnTo>
                <a:close/>
                <a:moveTo>
                  <a:pt x="5695" y="966"/>
                </a:moveTo>
                <a:lnTo>
                  <a:pt x="5689" y="966"/>
                </a:lnTo>
                <a:lnTo>
                  <a:pt x="5683" y="930"/>
                </a:lnTo>
                <a:lnTo>
                  <a:pt x="5701" y="936"/>
                </a:lnTo>
                <a:lnTo>
                  <a:pt x="5695" y="966"/>
                </a:lnTo>
                <a:close/>
                <a:moveTo>
                  <a:pt x="5677" y="972"/>
                </a:moveTo>
                <a:lnTo>
                  <a:pt x="5665" y="972"/>
                </a:lnTo>
                <a:lnTo>
                  <a:pt x="5665" y="918"/>
                </a:lnTo>
                <a:lnTo>
                  <a:pt x="5671" y="924"/>
                </a:lnTo>
                <a:lnTo>
                  <a:pt x="5677" y="972"/>
                </a:lnTo>
                <a:close/>
                <a:moveTo>
                  <a:pt x="5677" y="978"/>
                </a:moveTo>
                <a:lnTo>
                  <a:pt x="5683" y="1014"/>
                </a:lnTo>
                <a:lnTo>
                  <a:pt x="5677" y="1044"/>
                </a:lnTo>
                <a:lnTo>
                  <a:pt x="5665" y="1050"/>
                </a:lnTo>
                <a:lnTo>
                  <a:pt x="5665" y="984"/>
                </a:lnTo>
                <a:lnTo>
                  <a:pt x="5677" y="978"/>
                </a:lnTo>
                <a:close/>
                <a:moveTo>
                  <a:pt x="5659" y="1050"/>
                </a:moveTo>
                <a:lnTo>
                  <a:pt x="5636" y="1056"/>
                </a:lnTo>
                <a:lnTo>
                  <a:pt x="5564" y="1032"/>
                </a:lnTo>
                <a:lnTo>
                  <a:pt x="5570" y="1002"/>
                </a:lnTo>
                <a:lnTo>
                  <a:pt x="5659" y="984"/>
                </a:lnTo>
                <a:lnTo>
                  <a:pt x="5659" y="1050"/>
                </a:lnTo>
                <a:close/>
                <a:moveTo>
                  <a:pt x="5558" y="1026"/>
                </a:moveTo>
                <a:lnTo>
                  <a:pt x="5546" y="1026"/>
                </a:lnTo>
                <a:lnTo>
                  <a:pt x="5546" y="1008"/>
                </a:lnTo>
                <a:lnTo>
                  <a:pt x="5564" y="1008"/>
                </a:lnTo>
                <a:lnTo>
                  <a:pt x="5558" y="1026"/>
                </a:lnTo>
                <a:close/>
                <a:moveTo>
                  <a:pt x="5546" y="1002"/>
                </a:moveTo>
                <a:lnTo>
                  <a:pt x="5528" y="912"/>
                </a:lnTo>
                <a:lnTo>
                  <a:pt x="5576" y="906"/>
                </a:lnTo>
                <a:lnTo>
                  <a:pt x="5564" y="996"/>
                </a:lnTo>
                <a:lnTo>
                  <a:pt x="5546" y="1002"/>
                </a:lnTo>
                <a:close/>
                <a:moveTo>
                  <a:pt x="5522" y="1008"/>
                </a:moveTo>
                <a:lnTo>
                  <a:pt x="5510" y="1008"/>
                </a:lnTo>
                <a:lnTo>
                  <a:pt x="5438" y="984"/>
                </a:lnTo>
                <a:lnTo>
                  <a:pt x="5438" y="924"/>
                </a:lnTo>
                <a:lnTo>
                  <a:pt x="5510" y="918"/>
                </a:lnTo>
                <a:lnTo>
                  <a:pt x="5522" y="1008"/>
                </a:lnTo>
                <a:close/>
                <a:moveTo>
                  <a:pt x="5426" y="978"/>
                </a:moveTo>
                <a:lnTo>
                  <a:pt x="5384" y="960"/>
                </a:lnTo>
                <a:lnTo>
                  <a:pt x="5378" y="936"/>
                </a:lnTo>
                <a:lnTo>
                  <a:pt x="5432" y="930"/>
                </a:lnTo>
                <a:lnTo>
                  <a:pt x="5426" y="978"/>
                </a:lnTo>
                <a:close/>
                <a:moveTo>
                  <a:pt x="5378" y="966"/>
                </a:moveTo>
                <a:lnTo>
                  <a:pt x="5384" y="1002"/>
                </a:lnTo>
                <a:lnTo>
                  <a:pt x="5372" y="966"/>
                </a:lnTo>
                <a:lnTo>
                  <a:pt x="5378" y="966"/>
                </a:lnTo>
                <a:close/>
                <a:moveTo>
                  <a:pt x="5402" y="1110"/>
                </a:moveTo>
                <a:lnTo>
                  <a:pt x="5408" y="1128"/>
                </a:lnTo>
                <a:lnTo>
                  <a:pt x="5390" y="1134"/>
                </a:lnTo>
                <a:lnTo>
                  <a:pt x="5294" y="1104"/>
                </a:lnTo>
                <a:lnTo>
                  <a:pt x="5294" y="1068"/>
                </a:lnTo>
                <a:lnTo>
                  <a:pt x="5384" y="1050"/>
                </a:lnTo>
                <a:lnTo>
                  <a:pt x="5402" y="1110"/>
                </a:lnTo>
                <a:close/>
                <a:moveTo>
                  <a:pt x="5282" y="1110"/>
                </a:moveTo>
                <a:lnTo>
                  <a:pt x="5282" y="1170"/>
                </a:lnTo>
                <a:lnTo>
                  <a:pt x="5270" y="1170"/>
                </a:lnTo>
                <a:lnTo>
                  <a:pt x="5246" y="1098"/>
                </a:lnTo>
                <a:lnTo>
                  <a:pt x="5282" y="1110"/>
                </a:lnTo>
                <a:close/>
                <a:moveTo>
                  <a:pt x="5282" y="1176"/>
                </a:moveTo>
                <a:lnTo>
                  <a:pt x="5282" y="1206"/>
                </a:lnTo>
                <a:lnTo>
                  <a:pt x="5270" y="1182"/>
                </a:lnTo>
                <a:lnTo>
                  <a:pt x="5282" y="1176"/>
                </a:lnTo>
                <a:close/>
                <a:moveTo>
                  <a:pt x="5282" y="1230"/>
                </a:moveTo>
                <a:lnTo>
                  <a:pt x="5282" y="1260"/>
                </a:lnTo>
                <a:lnTo>
                  <a:pt x="5162" y="1236"/>
                </a:lnTo>
                <a:lnTo>
                  <a:pt x="5162" y="1212"/>
                </a:lnTo>
                <a:lnTo>
                  <a:pt x="5264" y="1182"/>
                </a:lnTo>
                <a:lnTo>
                  <a:pt x="5282" y="1230"/>
                </a:lnTo>
                <a:close/>
                <a:moveTo>
                  <a:pt x="5150" y="1230"/>
                </a:moveTo>
                <a:lnTo>
                  <a:pt x="5126" y="1224"/>
                </a:lnTo>
                <a:lnTo>
                  <a:pt x="5150" y="1218"/>
                </a:lnTo>
                <a:lnTo>
                  <a:pt x="5150" y="1230"/>
                </a:lnTo>
                <a:close/>
                <a:moveTo>
                  <a:pt x="5114" y="1218"/>
                </a:moveTo>
                <a:lnTo>
                  <a:pt x="5072" y="1122"/>
                </a:lnTo>
                <a:lnTo>
                  <a:pt x="5144" y="1104"/>
                </a:lnTo>
                <a:lnTo>
                  <a:pt x="5150" y="1206"/>
                </a:lnTo>
                <a:lnTo>
                  <a:pt x="5114" y="1218"/>
                </a:lnTo>
                <a:close/>
                <a:moveTo>
                  <a:pt x="5102" y="1218"/>
                </a:moveTo>
                <a:lnTo>
                  <a:pt x="5012" y="1200"/>
                </a:lnTo>
                <a:lnTo>
                  <a:pt x="5006" y="1134"/>
                </a:lnTo>
                <a:lnTo>
                  <a:pt x="5060" y="1122"/>
                </a:lnTo>
                <a:lnTo>
                  <a:pt x="5102" y="1218"/>
                </a:lnTo>
                <a:close/>
                <a:moveTo>
                  <a:pt x="5006" y="1200"/>
                </a:moveTo>
                <a:lnTo>
                  <a:pt x="4898" y="1176"/>
                </a:lnTo>
                <a:lnTo>
                  <a:pt x="4892" y="1164"/>
                </a:lnTo>
                <a:lnTo>
                  <a:pt x="4994" y="1140"/>
                </a:lnTo>
                <a:lnTo>
                  <a:pt x="5006" y="1200"/>
                </a:lnTo>
                <a:close/>
                <a:moveTo>
                  <a:pt x="4886" y="1170"/>
                </a:moveTo>
                <a:lnTo>
                  <a:pt x="4862" y="1170"/>
                </a:lnTo>
                <a:lnTo>
                  <a:pt x="4880" y="1164"/>
                </a:lnTo>
                <a:lnTo>
                  <a:pt x="4886" y="1170"/>
                </a:lnTo>
                <a:close/>
                <a:moveTo>
                  <a:pt x="4844" y="1164"/>
                </a:moveTo>
                <a:lnTo>
                  <a:pt x="4658" y="1122"/>
                </a:lnTo>
                <a:lnTo>
                  <a:pt x="4640" y="1092"/>
                </a:lnTo>
                <a:lnTo>
                  <a:pt x="4646" y="1050"/>
                </a:lnTo>
                <a:lnTo>
                  <a:pt x="4808" y="1026"/>
                </a:lnTo>
                <a:lnTo>
                  <a:pt x="4880" y="1158"/>
                </a:lnTo>
                <a:lnTo>
                  <a:pt x="4844" y="1164"/>
                </a:lnTo>
                <a:close/>
                <a:moveTo>
                  <a:pt x="4628" y="1080"/>
                </a:moveTo>
                <a:lnTo>
                  <a:pt x="4616" y="1056"/>
                </a:lnTo>
                <a:lnTo>
                  <a:pt x="4634" y="1050"/>
                </a:lnTo>
                <a:lnTo>
                  <a:pt x="4628" y="1080"/>
                </a:lnTo>
                <a:close/>
                <a:moveTo>
                  <a:pt x="4502" y="1086"/>
                </a:moveTo>
                <a:lnTo>
                  <a:pt x="4460" y="1080"/>
                </a:lnTo>
                <a:lnTo>
                  <a:pt x="4502" y="1074"/>
                </a:lnTo>
                <a:lnTo>
                  <a:pt x="4502" y="1086"/>
                </a:lnTo>
                <a:close/>
                <a:moveTo>
                  <a:pt x="4496" y="1098"/>
                </a:moveTo>
                <a:lnTo>
                  <a:pt x="4496" y="1134"/>
                </a:lnTo>
                <a:lnTo>
                  <a:pt x="4395" y="1110"/>
                </a:lnTo>
                <a:lnTo>
                  <a:pt x="4383" y="1092"/>
                </a:lnTo>
                <a:lnTo>
                  <a:pt x="4436" y="1080"/>
                </a:lnTo>
                <a:lnTo>
                  <a:pt x="4496" y="1098"/>
                </a:lnTo>
                <a:close/>
                <a:moveTo>
                  <a:pt x="4371" y="1092"/>
                </a:moveTo>
                <a:lnTo>
                  <a:pt x="4383" y="1104"/>
                </a:lnTo>
                <a:lnTo>
                  <a:pt x="4371" y="1104"/>
                </a:lnTo>
                <a:lnTo>
                  <a:pt x="4371" y="1092"/>
                </a:lnTo>
                <a:lnTo>
                  <a:pt x="4371" y="1092"/>
                </a:lnTo>
                <a:close/>
                <a:moveTo>
                  <a:pt x="4365" y="1104"/>
                </a:moveTo>
                <a:lnTo>
                  <a:pt x="4341" y="1098"/>
                </a:lnTo>
                <a:lnTo>
                  <a:pt x="4365" y="1092"/>
                </a:lnTo>
                <a:lnTo>
                  <a:pt x="4365" y="1104"/>
                </a:lnTo>
                <a:close/>
                <a:moveTo>
                  <a:pt x="4365" y="1110"/>
                </a:moveTo>
                <a:lnTo>
                  <a:pt x="4365" y="1272"/>
                </a:lnTo>
                <a:lnTo>
                  <a:pt x="4341" y="1278"/>
                </a:lnTo>
                <a:lnTo>
                  <a:pt x="4233" y="1266"/>
                </a:lnTo>
                <a:lnTo>
                  <a:pt x="4227" y="1254"/>
                </a:lnTo>
                <a:lnTo>
                  <a:pt x="4215" y="1116"/>
                </a:lnTo>
                <a:lnTo>
                  <a:pt x="4317" y="1104"/>
                </a:lnTo>
                <a:lnTo>
                  <a:pt x="4365" y="1110"/>
                </a:lnTo>
                <a:close/>
                <a:moveTo>
                  <a:pt x="4215" y="1110"/>
                </a:moveTo>
                <a:lnTo>
                  <a:pt x="4215" y="1080"/>
                </a:lnTo>
                <a:lnTo>
                  <a:pt x="4293" y="1098"/>
                </a:lnTo>
                <a:lnTo>
                  <a:pt x="4215" y="1110"/>
                </a:lnTo>
                <a:close/>
                <a:moveTo>
                  <a:pt x="4209" y="1110"/>
                </a:moveTo>
                <a:lnTo>
                  <a:pt x="4119" y="1122"/>
                </a:lnTo>
                <a:lnTo>
                  <a:pt x="4047" y="1044"/>
                </a:lnTo>
                <a:lnTo>
                  <a:pt x="4203" y="1074"/>
                </a:lnTo>
                <a:lnTo>
                  <a:pt x="4209" y="1110"/>
                </a:lnTo>
                <a:close/>
                <a:moveTo>
                  <a:pt x="4041" y="1134"/>
                </a:moveTo>
                <a:lnTo>
                  <a:pt x="3873" y="1164"/>
                </a:lnTo>
                <a:lnTo>
                  <a:pt x="3837" y="996"/>
                </a:lnTo>
                <a:lnTo>
                  <a:pt x="4029" y="1038"/>
                </a:lnTo>
                <a:lnTo>
                  <a:pt x="4041" y="1134"/>
                </a:lnTo>
                <a:close/>
                <a:moveTo>
                  <a:pt x="3615" y="954"/>
                </a:moveTo>
                <a:lnTo>
                  <a:pt x="3609" y="948"/>
                </a:lnTo>
                <a:lnTo>
                  <a:pt x="3627" y="954"/>
                </a:lnTo>
                <a:lnTo>
                  <a:pt x="3615" y="954"/>
                </a:lnTo>
                <a:close/>
                <a:moveTo>
                  <a:pt x="3669" y="1182"/>
                </a:moveTo>
                <a:lnTo>
                  <a:pt x="3435" y="1146"/>
                </a:lnTo>
                <a:lnTo>
                  <a:pt x="3369" y="984"/>
                </a:lnTo>
                <a:lnTo>
                  <a:pt x="3603" y="966"/>
                </a:lnTo>
                <a:lnTo>
                  <a:pt x="3669" y="1182"/>
                </a:lnTo>
                <a:close/>
                <a:moveTo>
                  <a:pt x="3669" y="1194"/>
                </a:moveTo>
                <a:lnTo>
                  <a:pt x="3669" y="1194"/>
                </a:lnTo>
                <a:lnTo>
                  <a:pt x="3591" y="1206"/>
                </a:lnTo>
                <a:lnTo>
                  <a:pt x="3459" y="1188"/>
                </a:lnTo>
                <a:lnTo>
                  <a:pt x="3447" y="1176"/>
                </a:lnTo>
                <a:lnTo>
                  <a:pt x="3441" y="1158"/>
                </a:lnTo>
                <a:lnTo>
                  <a:pt x="3669" y="1194"/>
                </a:lnTo>
                <a:close/>
                <a:moveTo>
                  <a:pt x="3429" y="1164"/>
                </a:moveTo>
                <a:lnTo>
                  <a:pt x="3423" y="1158"/>
                </a:lnTo>
                <a:lnTo>
                  <a:pt x="3429" y="1158"/>
                </a:lnTo>
                <a:lnTo>
                  <a:pt x="3429" y="1164"/>
                </a:lnTo>
                <a:close/>
                <a:moveTo>
                  <a:pt x="3189" y="1170"/>
                </a:moveTo>
                <a:lnTo>
                  <a:pt x="3165" y="1116"/>
                </a:lnTo>
                <a:lnTo>
                  <a:pt x="3213" y="1128"/>
                </a:lnTo>
                <a:lnTo>
                  <a:pt x="3189" y="1170"/>
                </a:lnTo>
                <a:close/>
                <a:moveTo>
                  <a:pt x="3183" y="1182"/>
                </a:moveTo>
                <a:lnTo>
                  <a:pt x="3130" y="1278"/>
                </a:lnTo>
                <a:lnTo>
                  <a:pt x="3106" y="1278"/>
                </a:lnTo>
                <a:lnTo>
                  <a:pt x="2854" y="1092"/>
                </a:lnTo>
                <a:lnTo>
                  <a:pt x="2842" y="1074"/>
                </a:lnTo>
                <a:lnTo>
                  <a:pt x="3154" y="1116"/>
                </a:lnTo>
                <a:lnTo>
                  <a:pt x="3183" y="1182"/>
                </a:lnTo>
                <a:close/>
                <a:moveTo>
                  <a:pt x="2836" y="1080"/>
                </a:moveTo>
                <a:lnTo>
                  <a:pt x="2824" y="1068"/>
                </a:lnTo>
                <a:lnTo>
                  <a:pt x="2836" y="1068"/>
                </a:lnTo>
                <a:lnTo>
                  <a:pt x="2836" y="1080"/>
                </a:lnTo>
                <a:close/>
                <a:moveTo>
                  <a:pt x="2848" y="1098"/>
                </a:moveTo>
                <a:lnTo>
                  <a:pt x="2962" y="1302"/>
                </a:lnTo>
                <a:lnTo>
                  <a:pt x="2758" y="1332"/>
                </a:lnTo>
                <a:lnTo>
                  <a:pt x="2614" y="1230"/>
                </a:lnTo>
                <a:lnTo>
                  <a:pt x="2500" y="1050"/>
                </a:lnTo>
                <a:lnTo>
                  <a:pt x="2626" y="1044"/>
                </a:lnTo>
                <a:lnTo>
                  <a:pt x="2806" y="1068"/>
                </a:lnTo>
                <a:lnTo>
                  <a:pt x="2848" y="1098"/>
                </a:lnTo>
                <a:close/>
                <a:moveTo>
                  <a:pt x="2668" y="1038"/>
                </a:moveTo>
                <a:lnTo>
                  <a:pt x="2758" y="1032"/>
                </a:lnTo>
                <a:lnTo>
                  <a:pt x="2794" y="1056"/>
                </a:lnTo>
                <a:lnTo>
                  <a:pt x="2668" y="1038"/>
                </a:lnTo>
                <a:close/>
                <a:moveTo>
                  <a:pt x="2626" y="1032"/>
                </a:moveTo>
                <a:lnTo>
                  <a:pt x="2470" y="1008"/>
                </a:lnTo>
                <a:lnTo>
                  <a:pt x="2380" y="870"/>
                </a:lnTo>
                <a:lnTo>
                  <a:pt x="2428" y="786"/>
                </a:lnTo>
                <a:lnTo>
                  <a:pt x="2746" y="1026"/>
                </a:lnTo>
                <a:lnTo>
                  <a:pt x="2626" y="1032"/>
                </a:lnTo>
                <a:close/>
                <a:moveTo>
                  <a:pt x="2374" y="882"/>
                </a:moveTo>
                <a:lnTo>
                  <a:pt x="2458" y="1008"/>
                </a:lnTo>
                <a:lnTo>
                  <a:pt x="2326" y="990"/>
                </a:lnTo>
                <a:lnTo>
                  <a:pt x="2350" y="930"/>
                </a:lnTo>
                <a:lnTo>
                  <a:pt x="2374" y="882"/>
                </a:lnTo>
                <a:close/>
                <a:moveTo>
                  <a:pt x="2302" y="996"/>
                </a:moveTo>
                <a:lnTo>
                  <a:pt x="2302" y="996"/>
                </a:lnTo>
                <a:lnTo>
                  <a:pt x="2308" y="996"/>
                </a:lnTo>
                <a:lnTo>
                  <a:pt x="2302" y="996"/>
                </a:lnTo>
                <a:close/>
                <a:moveTo>
                  <a:pt x="2302" y="1008"/>
                </a:moveTo>
                <a:lnTo>
                  <a:pt x="2272" y="1062"/>
                </a:lnTo>
                <a:lnTo>
                  <a:pt x="2116" y="1074"/>
                </a:lnTo>
                <a:lnTo>
                  <a:pt x="2026" y="954"/>
                </a:lnTo>
                <a:lnTo>
                  <a:pt x="2284" y="990"/>
                </a:lnTo>
                <a:lnTo>
                  <a:pt x="2302" y="1008"/>
                </a:lnTo>
                <a:close/>
                <a:moveTo>
                  <a:pt x="2014" y="948"/>
                </a:moveTo>
                <a:lnTo>
                  <a:pt x="2014" y="942"/>
                </a:lnTo>
                <a:lnTo>
                  <a:pt x="2056" y="822"/>
                </a:lnTo>
                <a:lnTo>
                  <a:pt x="2266" y="978"/>
                </a:lnTo>
                <a:lnTo>
                  <a:pt x="2014" y="948"/>
                </a:lnTo>
                <a:close/>
                <a:moveTo>
                  <a:pt x="2050" y="756"/>
                </a:moveTo>
                <a:lnTo>
                  <a:pt x="2056" y="714"/>
                </a:lnTo>
                <a:lnTo>
                  <a:pt x="2068" y="714"/>
                </a:lnTo>
                <a:lnTo>
                  <a:pt x="2050" y="756"/>
                </a:lnTo>
                <a:close/>
                <a:moveTo>
                  <a:pt x="1978" y="894"/>
                </a:moveTo>
                <a:lnTo>
                  <a:pt x="1978" y="894"/>
                </a:lnTo>
                <a:lnTo>
                  <a:pt x="1996" y="780"/>
                </a:lnTo>
                <a:lnTo>
                  <a:pt x="2026" y="804"/>
                </a:lnTo>
                <a:lnTo>
                  <a:pt x="1978" y="894"/>
                </a:lnTo>
                <a:close/>
                <a:moveTo>
                  <a:pt x="1972" y="882"/>
                </a:moveTo>
                <a:lnTo>
                  <a:pt x="1948" y="852"/>
                </a:lnTo>
                <a:lnTo>
                  <a:pt x="1990" y="780"/>
                </a:lnTo>
                <a:lnTo>
                  <a:pt x="1972" y="882"/>
                </a:lnTo>
                <a:close/>
                <a:moveTo>
                  <a:pt x="1966" y="894"/>
                </a:moveTo>
                <a:lnTo>
                  <a:pt x="1960" y="936"/>
                </a:lnTo>
                <a:lnTo>
                  <a:pt x="1907" y="930"/>
                </a:lnTo>
                <a:lnTo>
                  <a:pt x="1942" y="864"/>
                </a:lnTo>
                <a:lnTo>
                  <a:pt x="1966" y="894"/>
                </a:lnTo>
                <a:close/>
                <a:moveTo>
                  <a:pt x="1877" y="1092"/>
                </a:moveTo>
                <a:lnTo>
                  <a:pt x="1805" y="1098"/>
                </a:lnTo>
                <a:lnTo>
                  <a:pt x="1895" y="942"/>
                </a:lnTo>
                <a:lnTo>
                  <a:pt x="1877" y="1092"/>
                </a:lnTo>
                <a:close/>
                <a:moveTo>
                  <a:pt x="1877" y="1104"/>
                </a:moveTo>
                <a:lnTo>
                  <a:pt x="1877" y="1110"/>
                </a:lnTo>
                <a:lnTo>
                  <a:pt x="1853" y="1152"/>
                </a:lnTo>
                <a:lnTo>
                  <a:pt x="1799" y="1116"/>
                </a:lnTo>
                <a:lnTo>
                  <a:pt x="1799" y="1110"/>
                </a:lnTo>
                <a:lnTo>
                  <a:pt x="1877" y="1104"/>
                </a:lnTo>
                <a:close/>
                <a:moveTo>
                  <a:pt x="1787" y="1110"/>
                </a:moveTo>
                <a:lnTo>
                  <a:pt x="1787" y="1110"/>
                </a:lnTo>
                <a:lnTo>
                  <a:pt x="1793" y="1110"/>
                </a:lnTo>
                <a:lnTo>
                  <a:pt x="1787" y="1110"/>
                </a:lnTo>
                <a:close/>
                <a:moveTo>
                  <a:pt x="1787" y="1122"/>
                </a:moveTo>
                <a:lnTo>
                  <a:pt x="1751" y="1176"/>
                </a:lnTo>
                <a:lnTo>
                  <a:pt x="1697" y="1116"/>
                </a:lnTo>
                <a:lnTo>
                  <a:pt x="1769" y="1110"/>
                </a:lnTo>
                <a:lnTo>
                  <a:pt x="1787" y="1122"/>
                </a:lnTo>
                <a:close/>
                <a:moveTo>
                  <a:pt x="1793" y="1122"/>
                </a:moveTo>
                <a:lnTo>
                  <a:pt x="1853" y="1164"/>
                </a:lnTo>
                <a:lnTo>
                  <a:pt x="1811" y="1248"/>
                </a:lnTo>
                <a:lnTo>
                  <a:pt x="1757" y="1188"/>
                </a:lnTo>
                <a:lnTo>
                  <a:pt x="1793" y="1122"/>
                </a:lnTo>
                <a:close/>
                <a:moveTo>
                  <a:pt x="1859" y="1164"/>
                </a:moveTo>
                <a:lnTo>
                  <a:pt x="1865" y="1170"/>
                </a:lnTo>
                <a:lnTo>
                  <a:pt x="1853" y="1272"/>
                </a:lnTo>
                <a:lnTo>
                  <a:pt x="1847" y="1290"/>
                </a:lnTo>
                <a:lnTo>
                  <a:pt x="1817" y="1254"/>
                </a:lnTo>
                <a:lnTo>
                  <a:pt x="1859" y="1164"/>
                </a:lnTo>
                <a:close/>
                <a:moveTo>
                  <a:pt x="1847" y="1296"/>
                </a:moveTo>
                <a:lnTo>
                  <a:pt x="1841" y="1314"/>
                </a:lnTo>
                <a:lnTo>
                  <a:pt x="1799" y="1314"/>
                </a:lnTo>
                <a:lnTo>
                  <a:pt x="1799" y="1314"/>
                </a:lnTo>
                <a:lnTo>
                  <a:pt x="1787" y="1434"/>
                </a:lnTo>
                <a:lnTo>
                  <a:pt x="1769" y="1488"/>
                </a:lnTo>
                <a:lnTo>
                  <a:pt x="1697" y="1500"/>
                </a:lnTo>
                <a:lnTo>
                  <a:pt x="1811" y="1260"/>
                </a:lnTo>
                <a:lnTo>
                  <a:pt x="1847" y="1296"/>
                </a:lnTo>
                <a:close/>
                <a:moveTo>
                  <a:pt x="1775" y="1494"/>
                </a:moveTo>
                <a:lnTo>
                  <a:pt x="1787" y="1494"/>
                </a:lnTo>
                <a:lnTo>
                  <a:pt x="1781" y="1566"/>
                </a:lnTo>
                <a:lnTo>
                  <a:pt x="1751" y="1548"/>
                </a:lnTo>
                <a:lnTo>
                  <a:pt x="1775" y="1494"/>
                </a:lnTo>
                <a:close/>
                <a:moveTo>
                  <a:pt x="1781" y="1578"/>
                </a:moveTo>
                <a:lnTo>
                  <a:pt x="1781" y="1619"/>
                </a:lnTo>
                <a:lnTo>
                  <a:pt x="1757" y="1697"/>
                </a:lnTo>
                <a:lnTo>
                  <a:pt x="1709" y="1655"/>
                </a:lnTo>
                <a:lnTo>
                  <a:pt x="1751" y="1560"/>
                </a:lnTo>
                <a:lnTo>
                  <a:pt x="1781" y="1578"/>
                </a:lnTo>
                <a:close/>
                <a:moveTo>
                  <a:pt x="1751" y="1703"/>
                </a:moveTo>
                <a:lnTo>
                  <a:pt x="1691" y="1889"/>
                </a:lnTo>
                <a:lnTo>
                  <a:pt x="1607" y="1907"/>
                </a:lnTo>
                <a:lnTo>
                  <a:pt x="1709" y="1661"/>
                </a:lnTo>
                <a:lnTo>
                  <a:pt x="1751" y="1703"/>
                </a:lnTo>
                <a:close/>
                <a:moveTo>
                  <a:pt x="1667" y="1955"/>
                </a:moveTo>
                <a:lnTo>
                  <a:pt x="1637" y="2057"/>
                </a:lnTo>
                <a:lnTo>
                  <a:pt x="1625" y="2045"/>
                </a:lnTo>
                <a:lnTo>
                  <a:pt x="1577" y="1979"/>
                </a:lnTo>
                <a:lnTo>
                  <a:pt x="1601" y="1925"/>
                </a:lnTo>
                <a:lnTo>
                  <a:pt x="1667" y="1955"/>
                </a:lnTo>
                <a:close/>
                <a:moveTo>
                  <a:pt x="1637" y="2069"/>
                </a:moveTo>
                <a:lnTo>
                  <a:pt x="1685" y="2111"/>
                </a:lnTo>
                <a:lnTo>
                  <a:pt x="1679" y="2141"/>
                </a:lnTo>
                <a:lnTo>
                  <a:pt x="1637" y="2069"/>
                </a:lnTo>
                <a:lnTo>
                  <a:pt x="1637" y="2069"/>
                </a:lnTo>
                <a:close/>
                <a:moveTo>
                  <a:pt x="1679" y="2147"/>
                </a:moveTo>
                <a:lnTo>
                  <a:pt x="1643" y="2291"/>
                </a:lnTo>
                <a:lnTo>
                  <a:pt x="1559" y="2315"/>
                </a:lnTo>
                <a:lnTo>
                  <a:pt x="1637" y="2081"/>
                </a:lnTo>
                <a:lnTo>
                  <a:pt x="1679" y="2147"/>
                </a:lnTo>
                <a:close/>
                <a:moveTo>
                  <a:pt x="1637" y="2303"/>
                </a:moveTo>
                <a:lnTo>
                  <a:pt x="1625" y="2351"/>
                </a:lnTo>
                <a:lnTo>
                  <a:pt x="1553" y="2327"/>
                </a:lnTo>
                <a:lnTo>
                  <a:pt x="1637" y="2303"/>
                </a:lnTo>
                <a:close/>
                <a:moveTo>
                  <a:pt x="1649" y="2297"/>
                </a:moveTo>
                <a:lnTo>
                  <a:pt x="1703" y="2279"/>
                </a:lnTo>
                <a:lnTo>
                  <a:pt x="1685" y="2375"/>
                </a:lnTo>
                <a:lnTo>
                  <a:pt x="1631" y="2351"/>
                </a:lnTo>
                <a:lnTo>
                  <a:pt x="1649" y="2297"/>
                </a:lnTo>
                <a:close/>
                <a:moveTo>
                  <a:pt x="1685" y="2381"/>
                </a:moveTo>
                <a:lnTo>
                  <a:pt x="1649" y="2573"/>
                </a:lnTo>
                <a:lnTo>
                  <a:pt x="1595" y="2495"/>
                </a:lnTo>
                <a:lnTo>
                  <a:pt x="1631" y="2363"/>
                </a:lnTo>
                <a:lnTo>
                  <a:pt x="1685" y="2381"/>
                </a:lnTo>
                <a:close/>
                <a:moveTo>
                  <a:pt x="1649" y="2579"/>
                </a:moveTo>
                <a:lnTo>
                  <a:pt x="1625" y="2699"/>
                </a:lnTo>
                <a:lnTo>
                  <a:pt x="1535" y="2735"/>
                </a:lnTo>
                <a:lnTo>
                  <a:pt x="1595" y="2507"/>
                </a:lnTo>
                <a:lnTo>
                  <a:pt x="1649" y="2579"/>
                </a:lnTo>
                <a:close/>
                <a:moveTo>
                  <a:pt x="1625" y="2711"/>
                </a:moveTo>
                <a:lnTo>
                  <a:pt x="1613" y="2765"/>
                </a:lnTo>
                <a:lnTo>
                  <a:pt x="1541" y="2741"/>
                </a:lnTo>
                <a:lnTo>
                  <a:pt x="1625" y="2711"/>
                </a:lnTo>
                <a:close/>
                <a:moveTo>
                  <a:pt x="1631" y="2711"/>
                </a:moveTo>
                <a:lnTo>
                  <a:pt x="1685" y="2687"/>
                </a:lnTo>
                <a:lnTo>
                  <a:pt x="1673" y="2783"/>
                </a:lnTo>
                <a:lnTo>
                  <a:pt x="1619" y="2765"/>
                </a:lnTo>
                <a:lnTo>
                  <a:pt x="1631" y="2711"/>
                </a:lnTo>
                <a:close/>
                <a:moveTo>
                  <a:pt x="1673" y="2789"/>
                </a:moveTo>
                <a:lnTo>
                  <a:pt x="1649" y="2987"/>
                </a:lnTo>
                <a:lnTo>
                  <a:pt x="1589" y="2921"/>
                </a:lnTo>
                <a:lnTo>
                  <a:pt x="1619" y="2777"/>
                </a:lnTo>
                <a:lnTo>
                  <a:pt x="1673" y="2789"/>
                </a:lnTo>
                <a:close/>
                <a:moveTo>
                  <a:pt x="1685" y="2789"/>
                </a:moveTo>
                <a:lnTo>
                  <a:pt x="1715" y="2801"/>
                </a:lnTo>
                <a:lnTo>
                  <a:pt x="1703" y="3053"/>
                </a:lnTo>
                <a:lnTo>
                  <a:pt x="1661" y="2999"/>
                </a:lnTo>
                <a:lnTo>
                  <a:pt x="1685" y="2789"/>
                </a:lnTo>
                <a:close/>
                <a:moveTo>
                  <a:pt x="1703" y="3065"/>
                </a:moveTo>
                <a:lnTo>
                  <a:pt x="1703" y="3077"/>
                </a:lnTo>
                <a:lnTo>
                  <a:pt x="1643" y="3107"/>
                </a:lnTo>
                <a:lnTo>
                  <a:pt x="1655" y="3011"/>
                </a:lnTo>
                <a:lnTo>
                  <a:pt x="1703" y="3065"/>
                </a:lnTo>
                <a:close/>
                <a:moveTo>
                  <a:pt x="1697" y="3191"/>
                </a:moveTo>
                <a:lnTo>
                  <a:pt x="1685" y="3407"/>
                </a:lnTo>
                <a:lnTo>
                  <a:pt x="1619" y="3335"/>
                </a:lnTo>
                <a:lnTo>
                  <a:pt x="1637" y="3179"/>
                </a:lnTo>
                <a:lnTo>
                  <a:pt x="1697" y="3191"/>
                </a:lnTo>
                <a:close/>
                <a:moveTo>
                  <a:pt x="1703" y="3191"/>
                </a:moveTo>
                <a:lnTo>
                  <a:pt x="1829" y="3215"/>
                </a:lnTo>
                <a:lnTo>
                  <a:pt x="1954" y="3365"/>
                </a:lnTo>
                <a:lnTo>
                  <a:pt x="1757" y="3479"/>
                </a:lnTo>
                <a:lnTo>
                  <a:pt x="1697" y="3413"/>
                </a:lnTo>
                <a:lnTo>
                  <a:pt x="1703" y="3191"/>
                </a:lnTo>
                <a:close/>
                <a:moveTo>
                  <a:pt x="1745" y="3479"/>
                </a:moveTo>
                <a:lnTo>
                  <a:pt x="1691" y="3515"/>
                </a:lnTo>
                <a:lnTo>
                  <a:pt x="1691" y="3425"/>
                </a:lnTo>
                <a:lnTo>
                  <a:pt x="1745" y="3479"/>
                </a:lnTo>
                <a:close/>
                <a:moveTo>
                  <a:pt x="1877" y="3611"/>
                </a:moveTo>
                <a:lnTo>
                  <a:pt x="1877" y="3611"/>
                </a:lnTo>
                <a:lnTo>
                  <a:pt x="1763" y="3827"/>
                </a:lnTo>
                <a:lnTo>
                  <a:pt x="1679" y="3749"/>
                </a:lnTo>
                <a:lnTo>
                  <a:pt x="1685" y="3587"/>
                </a:lnTo>
                <a:lnTo>
                  <a:pt x="1877" y="3611"/>
                </a:lnTo>
                <a:close/>
                <a:moveTo>
                  <a:pt x="1883" y="3623"/>
                </a:moveTo>
                <a:lnTo>
                  <a:pt x="2002" y="3743"/>
                </a:lnTo>
                <a:lnTo>
                  <a:pt x="1817" y="3869"/>
                </a:lnTo>
                <a:lnTo>
                  <a:pt x="1769" y="3833"/>
                </a:lnTo>
                <a:lnTo>
                  <a:pt x="1883" y="3623"/>
                </a:lnTo>
                <a:close/>
                <a:moveTo>
                  <a:pt x="1811" y="3875"/>
                </a:moveTo>
                <a:lnTo>
                  <a:pt x="1709" y="3941"/>
                </a:lnTo>
                <a:lnTo>
                  <a:pt x="1769" y="3839"/>
                </a:lnTo>
                <a:lnTo>
                  <a:pt x="1811" y="3875"/>
                </a:lnTo>
                <a:close/>
                <a:moveTo>
                  <a:pt x="1936" y="3995"/>
                </a:moveTo>
                <a:lnTo>
                  <a:pt x="1960" y="4013"/>
                </a:lnTo>
                <a:lnTo>
                  <a:pt x="1859" y="4234"/>
                </a:lnTo>
                <a:lnTo>
                  <a:pt x="1661" y="4073"/>
                </a:lnTo>
                <a:lnTo>
                  <a:pt x="1661" y="4037"/>
                </a:lnTo>
                <a:lnTo>
                  <a:pt x="1691" y="3983"/>
                </a:lnTo>
                <a:lnTo>
                  <a:pt x="1936" y="3995"/>
                </a:lnTo>
                <a:close/>
                <a:moveTo>
                  <a:pt x="1859" y="4240"/>
                </a:moveTo>
                <a:lnTo>
                  <a:pt x="1811" y="4348"/>
                </a:lnTo>
                <a:lnTo>
                  <a:pt x="1781" y="4372"/>
                </a:lnTo>
                <a:lnTo>
                  <a:pt x="1643" y="4372"/>
                </a:lnTo>
                <a:lnTo>
                  <a:pt x="1661" y="4085"/>
                </a:lnTo>
                <a:lnTo>
                  <a:pt x="1859" y="4240"/>
                </a:lnTo>
                <a:close/>
                <a:moveTo>
                  <a:pt x="1799" y="4366"/>
                </a:moveTo>
                <a:lnTo>
                  <a:pt x="1799" y="4372"/>
                </a:lnTo>
                <a:lnTo>
                  <a:pt x="1799" y="4372"/>
                </a:lnTo>
                <a:lnTo>
                  <a:pt x="1799" y="4366"/>
                </a:lnTo>
                <a:close/>
                <a:moveTo>
                  <a:pt x="1817" y="4354"/>
                </a:moveTo>
                <a:lnTo>
                  <a:pt x="1912" y="4282"/>
                </a:lnTo>
                <a:lnTo>
                  <a:pt x="2014" y="4366"/>
                </a:lnTo>
                <a:lnTo>
                  <a:pt x="1811" y="4366"/>
                </a:lnTo>
                <a:lnTo>
                  <a:pt x="1817" y="4354"/>
                </a:lnTo>
                <a:close/>
                <a:moveTo>
                  <a:pt x="1918" y="4276"/>
                </a:moveTo>
                <a:lnTo>
                  <a:pt x="2098" y="4132"/>
                </a:lnTo>
                <a:lnTo>
                  <a:pt x="2146" y="4180"/>
                </a:lnTo>
                <a:lnTo>
                  <a:pt x="2080" y="4360"/>
                </a:lnTo>
                <a:lnTo>
                  <a:pt x="2032" y="4366"/>
                </a:lnTo>
                <a:lnTo>
                  <a:pt x="1918" y="4276"/>
                </a:lnTo>
                <a:close/>
                <a:moveTo>
                  <a:pt x="2080" y="4372"/>
                </a:moveTo>
                <a:lnTo>
                  <a:pt x="2068" y="4396"/>
                </a:lnTo>
                <a:lnTo>
                  <a:pt x="2044" y="4372"/>
                </a:lnTo>
                <a:lnTo>
                  <a:pt x="2080" y="4372"/>
                </a:lnTo>
                <a:close/>
                <a:moveTo>
                  <a:pt x="2086" y="4372"/>
                </a:moveTo>
                <a:lnTo>
                  <a:pt x="2326" y="4366"/>
                </a:lnTo>
                <a:lnTo>
                  <a:pt x="2320" y="4390"/>
                </a:lnTo>
                <a:lnTo>
                  <a:pt x="2206" y="4498"/>
                </a:lnTo>
                <a:lnTo>
                  <a:pt x="2080" y="4402"/>
                </a:lnTo>
                <a:lnTo>
                  <a:pt x="2086" y="4372"/>
                </a:lnTo>
                <a:close/>
                <a:moveTo>
                  <a:pt x="2314" y="4408"/>
                </a:moveTo>
                <a:lnTo>
                  <a:pt x="2272" y="4552"/>
                </a:lnTo>
                <a:lnTo>
                  <a:pt x="2212" y="4504"/>
                </a:lnTo>
                <a:lnTo>
                  <a:pt x="2314" y="4408"/>
                </a:lnTo>
                <a:close/>
                <a:moveTo>
                  <a:pt x="2482" y="4702"/>
                </a:moveTo>
                <a:lnTo>
                  <a:pt x="2518" y="4510"/>
                </a:lnTo>
                <a:lnTo>
                  <a:pt x="2602" y="4588"/>
                </a:lnTo>
                <a:lnTo>
                  <a:pt x="2494" y="4696"/>
                </a:lnTo>
                <a:lnTo>
                  <a:pt x="2482" y="4702"/>
                </a:lnTo>
                <a:close/>
                <a:moveTo>
                  <a:pt x="2608" y="4594"/>
                </a:moveTo>
                <a:lnTo>
                  <a:pt x="2692" y="4666"/>
                </a:lnTo>
                <a:lnTo>
                  <a:pt x="2692" y="4678"/>
                </a:lnTo>
                <a:lnTo>
                  <a:pt x="2506" y="4696"/>
                </a:lnTo>
                <a:lnTo>
                  <a:pt x="2608" y="4594"/>
                </a:lnTo>
                <a:close/>
                <a:moveTo>
                  <a:pt x="2704" y="4672"/>
                </a:moveTo>
                <a:lnTo>
                  <a:pt x="2704" y="4678"/>
                </a:lnTo>
                <a:lnTo>
                  <a:pt x="2698" y="4678"/>
                </a:lnTo>
                <a:lnTo>
                  <a:pt x="2704" y="4672"/>
                </a:lnTo>
                <a:close/>
                <a:moveTo>
                  <a:pt x="2716" y="4684"/>
                </a:moveTo>
                <a:lnTo>
                  <a:pt x="2734" y="4708"/>
                </a:lnTo>
                <a:lnTo>
                  <a:pt x="2692" y="4744"/>
                </a:lnTo>
                <a:lnTo>
                  <a:pt x="2698" y="4690"/>
                </a:lnTo>
                <a:lnTo>
                  <a:pt x="2716" y="4684"/>
                </a:lnTo>
                <a:close/>
                <a:moveTo>
                  <a:pt x="2728" y="4684"/>
                </a:moveTo>
                <a:lnTo>
                  <a:pt x="2764" y="4678"/>
                </a:lnTo>
                <a:lnTo>
                  <a:pt x="2746" y="4702"/>
                </a:lnTo>
                <a:lnTo>
                  <a:pt x="2728" y="4684"/>
                </a:lnTo>
                <a:close/>
                <a:moveTo>
                  <a:pt x="2716" y="4678"/>
                </a:moveTo>
                <a:lnTo>
                  <a:pt x="2704" y="4666"/>
                </a:lnTo>
                <a:lnTo>
                  <a:pt x="2728" y="4486"/>
                </a:lnTo>
                <a:lnTo>
                  <a:pt x="2848" y="4612"/>
                </a:lnTo>
                <a:lnTo>
                  <a:pt x="2776" y="4672"/>
                </a:lnTo>
                <a:lnTo>
                  <a:pt x="2716" y="4678"/>
                </a:lnTo>
                <a:close/>
                <a:moveTo>
                  <a:pt x="2854" y="4618"/>
                </a:moveTo>
                <a:lnTo>
                  <a:pt x="2884" y="4648"/>
                </a:lnTo>
                <a:lnTo>
                  <a:pt x="2884" y="4660"/>
                </a:lnTo>
                <a:lnTo>
                  <a:pt x="2794" y="4672"/>
                </a:lnTo>
                <a:lnTo>
                  <a:pt x="2854" y="4618"/>
                </a:lnTo>
                <a:close/>
                <a:moveTo>
                  <a:pt x="2890" y="4654"/>
                </a:moveTo>
                <a:lnTo>
                  <a:pt x="2896" y="4660"/>
                </a:lnTo>
                <a:lnTo>
                  <a:pt x="2890" y="4660"/>
                </a:lnTo>
                <a:lnTo>
                  <a:pt x="2890" y="4654"/>
                </a:lnTo>
                <a:close/>
                <a:moveTo>
                  <a:pt x="2902" y="4666"/>
                </a:moveTo>
                <a:lnTo>
                  <a:pt x="2938" y="4702"/>
                </a:lnTo>
                <a:lnTo>
                  <a:pt x="2884" y="4762"/>
                </a:lnTo>
                <a:lnTo>
                  <a:pt x="2890" y="4666"/>
                </a:lnTo>
                <a:lnTo>
                  <a:pt x="2902" y="4666"/>
                </a:lnTo>
                <a:close/>
                <a:moveTo>
                  <a:pt x="2914" y="4666"/>
                </a:moveTo>
                <a:lnTo>
                  <a:pt x="2968" y="4660"/>
                </a:lnTo>
                <a:lnTo>
                  <a:pt x="2944" y="4696"/>
                </a:lnTo>
                <a:lnTo>
                  <a:pt x="2914" y="4666"/>
                </a:lnTo>
                <a:close/>
                <a:moveTo>
                  <a:pt x="2980" y="4660"/>
                </a:moveTo>
                <a:lnTo>
                  <a:pt x="3046" y="4654"/>
                </a:lnTo>
                <a:lnTo>
                  <a:pt x="3052" y="4666"/>
                </a:lnTo>
                <a:lnTo>
                  <a:pt x="3052" y="4804"/>
                </a:lnTo>
                <a:lnTo>
                  <a:pt x="2950" y="4702"/>
                </a:lnTo>
                <a:lnTo>
                  <a:pt x="2980" y="4660"/>
                </a:lnTo>
                <a:close/>
                <a:moveTo>
                  <a:pt x="3058" y="4672"/>
                </a:moveTo>
                <a:lnTo>
                  <a:pt x="3148" y="4774"/>
                </a:lnTo>
                <a:lnTo>
                  <a:pt x="3082" y="4840"/>
                </a:lnTo>
                <a:lnTo>
                  <a:pt x="3058" y="4816"/>
                </a:lnTo>
                <a:lnTo>
                  <a:pt x="3058" y="4672"/>
                </a:lnTo>
                <a:close/>
                <a:moveTo>
                  <a:pt x="3076" y="4846"/>
                </a:moveTo>
                <a:lnTo>
                  <a:pt x="3058" y="4858"/>
                </a:lnTo>
                <a:lnTo>
                  <a:pt x="3058" y="4828"/>
                </a:lnTo>
                <a:lnTo>
                  <a:pt x="3076" y="4846"/>
                </a:lnTo>
                <a:close/>
                <a:moveTo>
                  <a:pt x="3082" y="4852"/>
                </a:moveTo>
                <a:lnTo>
                  <a:pt x="3154" y="4924"/>
                </a:lnTo>
                <a:lnTo>
                  <a:pt x="3130" y="4954"/>
                </a:lnTo>
                <a:lnTo>
                  <a:pt x="3058" y="4966"/>
                </a:lnTo>
                <a:lnTo>
                  <a:pt x="3058" y="4870"/>
                </a:lnTo>
                <a:lnTo>
                  <a:pt x="3082" y="4852"/>
                </a:lnTo>
                <a:close/>
                <a:moveTo>
                  <a:pt x="3159" y="4930"/>
                </a:moveTo>
                <a:lnTo>
                  <a:pt x="3177" y="4948"/>
                </a:lnTo>
                <a:lnTo>
                  <a:pt x="3142" y="4954"/>
                </a:lnTo>
                <a:lnTo>
                  <a:pt x="3159" y="4930"/>
                </a:lnTo>
                <a:close/>
                <a:moveTo>
                  <a:pt x="3219" y="4864"/>
                </a:moveTo>
                <a:lnTo>
                  <a:pt x="3279" y="4930"/>
                </a:lnTo>
                <a:lnTo>
                  <a:pt x="3225" y="4942"/>
                </a:lnTo>
                <a:lnTo>
                  <a:pt x="3219" y="4864"/>
                </a:lnTo>
                <a:close/>
                <a:moveTo>
                  <a:pt x="3219" y="4852"/>
                </a:moveTo>
                <a:lnTo>
                  <a:pt x="3219" y="4840"/>
                </a:lnTo>
                <a:lnTo>
                  <a:pt x="3261" y="4786"/>
                </a:lnTo>
                <a:lnTo>
                  <a:pt x="3357" y="4918"/>
                </a:lnTo>
                <a:lnTo>
                  <a:pt x="3285" y="4930"/>
                </a:lnTo>
                <a:lnTo>
                  <a:pt x="3219" y="4852"/>
                </a:lnTo>
                <a:close/>
                <a:moveTo>
                  <a:pt x="3363" y="4822"/>
                </a:moveTo>
                <a:lnTo>
                  <a:pt x="3411" y="4906"/>
                </a:lnTo>
                <a:lnTo>
                  <a:pt x="3375" y="4912"/>
                </a:lnTo>
                <a:lnTo>
                  <a:pt x="3363" y="4822"/>
                </a:lnTo>
                <a:close/>
                <a:moveTo>
                  <a:pt x="3357" y="4804"/>
                </a:moveTo>
                <a:lnTo>
                  <a:pt x="3339" y="4666"/>
                </a:lnTo>
                <a:lnTo>
                  <a:pt x="3375" y="4618"/>
                </a:lnTo>
                <a:lnTo>
                  <a:pt x="3429" y="4612"/>
                </a:lnTo>
                <a:lnTo>
                  <a:pt x="3483" y="4852"/>
                </a:lnTo>
                <a:lnTo>
                  <a:pt x="3441" y="4900"/>
                </a:lnTo>
                <a:lnTo>
                  <a:pt x="3423" y="4906"/>
                </a:lnTo>
                <a:lnTo>
                  <a:pt x="3357" y="4804"/>
                </a:lnTo>
                <a:close/>
                <a:moveTo>
                  <a:pt x="3429" y="4912"/>
                </a:moveTo>
                <a:lnTo>
                  <a:pt x="3429" y="4912"/>
                </a:lnTo>
                <a:lnTo>
                  <a:pt x="3429" y="4912"/>
                </a:lnTo>
                <a:lnTo>
                  <a:pt x="3429" y="4912"/>
                </a:lnTo>
                <a:close/>
                <a:moveTo>
                  <a:pt x="3441" y="4912"/>
                </a:moveTo>
                <a:lnTo>
                  <a:pt x="3489" y="4900"/>
                </a:lnTo>
                <a:lnTo>
                  <a:pt x="3507" y="4978"/>
                </a:lnTo>
                <a:lnTo>
                  <a:pt x="3477" y="4984"/>
                </a:lnTo>
                <a:lnTo>
                  <a:pt x="3435" y="4924"/>
                </a:lnTo>
                <a:lnTo>
                  <a:pt x="3441" y="4912"/>
                </a:lnTo>
                <a:close/>
                <a:moveTo>
                  <a:pt x="3501" y="4900"/>
                </a:moveTo>
                <a:lnTo>
                  <a:pt x="3603" y="4882"/>
                </a:lnTo>
                <a:lnTo>
                  <a:pt x="3621" y="4942"/>
                </a:lnTo>
                <a:lnTo>
                  <a:pt x="3513" y="4972"/>
                </a:lnTo>
                <a:lnTo>
                  <a:pt x="3501" y="4900"/>
                </a:lnTo>
                <a:close/>
                <a:moveTo>
                  <a:pt x="3609" y="4882"/>
                </a:moveTo>
                <a:lnTo>
                  <a:pt x="3693" y="4864"/>
                </a:lnTo>
                <a:lnTo>
                  <a:pt x="3711" y="4918"/>
                </a:lnTo>
                <a:lnTo>
                  <a:pt x="3627" y="4942"/>
                </a:lnTo>
                <a:lnTo>
                  <a:pt x="3609" y="4882"/>
                </a:lnTo>
                <a:close/>
                <a:moveTo>
                  <a:pt x="3711" y="4924"/>
                </a:moveTo>
                <a:lnTo>
                  <a:pt x="3735" y="4990"/>
                </a:lnTo>
                <a:lnTo>
                  <a:pt x="3669" y="5080"/>
                </a:lnTo>
                <a:lnTo>
                  <a:pt x="3633" y="4948"/>
                </a:lnTo>
                <a:lnTo>
                  <a:pt x="3711" y="4924"/>
                </a:lnTo>
                <a:close/>
                <a:moveTo>
                  <a:pt x="3723" y="4924"/>
                </a:moveTo>
                <a:lnTo>
                  <a:pt x="3795" y="4900"/>
                </a:lnTo>
                <a:lnTo>
                  <a:pt x="3795" y="4906"/>
                </a:lnTo>
                <a:lnTo>
                  <a:pt x="3741" y="4978"/>
                </a:lnTo>
                <a:lnTo>
                  <a:pt x="3723" y="4924"/>
                </a:lnTo>
                <a:close/>
                <a:moveTo>
                  <a:pt x="3801" y="4894"/>
                </a:moveTo>
                <a:lnTo>
                  <a:pt x="3783" y="4852"/>
                </a:lnTo>
                <a:lnTo>
                  <a:pt x="3825" y="4840"/>
                </a:lnTo>
                <a:lnTo>
                  <a:pt x="3831" y="4858"/>
                </a:lnTo>
                <a:lnTo>
                  <a:pt x="3807" y="4888"/>
                </a:lnTo>
                <a:lnTo>
                  <a:pt x="3801" y="4894"/>
                </a:lnTo>
                <a:close/>
                <a:moveTo>
                  <a:pt x="3837" y="4864"/>
                </a:moveTo>
                <a:lnTo>
                  <a:pt x="3843" y="4876"/>
                </a:lnTo>
                <a:lnTo>
                  <a:pt x="3825" y="4882"/>
                </a:lnTo>
                <a:lnTo>
                  <a:pt x="3837" y="4864"/>
                </a:lnTo>
                <a:close/>
                <a:moveTo>
                  <a:pt x="3843" y="4858"/>
                </a:moveTo>
                <a:lnTo>
                  <a:pt x="3855" y="4840"/>
                </a:lnTo>
                <a:lnTo>
                  <a:pt x="4167" y="4780"/>
                </a:lnTo>
                <a:lnTo>
                  <a:pt x="3855" y="4876"/>
                </a:lnTo>
                <a:lnTo>
                  <a:pt x="3843" y="4858"/>
                </a:lnTo>
                <a:close/>
                <a:moveTo>
                  <a:pt x="4197" y="4786"/>
                </a:moveTo>
                <a:lnTo>
                  <a:pt x="4023" y="5062"/>
                </a:lnTo>
                <a:lnTo>
                  <a:pt x="3963" y="5080"/>
                </a:lnTo>
                <a:lnTo>
                  <a:pt x="3855" y="4882"/>
                </a:lnTo>
                <a:lnTo>
                  <a:pt x="4197" y="4786"/>
                </a:lnTo>
                <a:close/>
                <a:moveTo>
                  <a:pt x="4215" y="4762"/>
                </a:moveTo>
                <a:lnTo>
                  <a:pt x="4371" y="4522"/>
                </a:lnTo>
                <a:lnTo>
                  <a:pt x="4538" y="4504"/>
                </a:lnTo>
                <a:lnTo>
                  <a:pt x="4586" y="4546"/>
                </a:lnTo>
                <a:lnTo>
                  <a:pt x="4520" y="4678"/>
                </a:lnTo>
                <a:lnTo>
                  <a:pt x="4245" y="4762"/>
                </a:lnTo>
                <a:lnTo>
                  <a:pt x="4215" y="4762"/>
                </a:lnTo>
                <a:close/>
                <a:moveTo>
                  <a:pt x="4514" y="4690"/>
                </a:moveTo>
                <a:lnTo>
                  <a:pt x="4502" y="4714"/>
                </a:lnTo>
                <a:lnTo>
                  <a:pt x="4323" y="4744"/>
                </a:lnTo>
                <a:lnTo>
                  <a:pt x="4514" y="4690"/>
                </a:lnTo>
                <a:close/>
                <a:moveTo>
                  <a:pt x="4526" y="4684"/>
                </a:moveTo>
                <a:lnTo>
                  <a:pt x="4694" y="4636"/>
                </a:lnTo>
                <a:lnTo>
                  <a:pt x="4736" y="4672"/>
                </a:lnTo>
                <a:lnTo>
                  <a:pt x="4508" y="4714"/>
                </a:lnTo>
                <a:lnTo>
                  <a:pt x="4526" y="4684"/>
                </a:lnTo>
                <a:close/>
                <a:moveTo>
                  <a:pt x="4772" y="4678"/>
                </a:moveTo>
                <a:lnTo>
                  <a:pt x="4778" y="4696"/>
                </a:lnTo>
                <a:lnTo>
                  <a:pt x="4760" y="4678"/>
                </a:lnTo>
                <a:lnTo>
                  <a:pt x="4772" y="4678"/>
                </a:lnTo>
                <a:close/>
                <a:moveTo>
                  <a:pt x="4784" y="4672"/>
                </a:moveTo>
                <a:lnTo>
                  <a:pt x="4808" y="4672"/>
                </a:lnTo>
                <a:lnTo>
                  <a:pt x="4904" y="4762"/>
                </a:lnTo>
                <a:lnTo>
                  <a:pt x="4874" y="4774"/>
                </a:lnTo>
                <a:lnTo>
                  <a:pt x="4790" y="4702"/>
                </a:lnTo>
                <a:lnTo>
                  <a:pt x="4784" y="4672"/>
                </a:lnTo>
                <a:close/>
                <a:moveTo>
                  <a:pt x="4910" y="4774"/>
                </a:moveTo>
                <a:lnTo>
                  <a:pt x="4922" y="4780"/>
                </a:lnTo>
                <a:lnTo>
                  <a:pt x="4910" y="4804"/>
                </a:lnTo>
                <a:lnTo>
                  <a:pt x="4880" y="4780"/>
                </a:lnTo>
                <a:lnTo>
                  <a:pt x="4910" y="4774"/>
                </a:lnTo>
                <a:close/>
                <a:moveTo>
                  <a:pt x="4928" y="4792"/>
                </a:moveTo>
                <a:lnTo>
                  <a:pt x="4934" y="4828"/>
                </a:lnTo>
                <a:lnTo>
                  <a:pt x="4916" y="4810"/>
                </a:lnTo>
                <a:lnTo>
                  <a:pt x="4928" y="4792"/>
                </a:lnTo>
                <a:close/>
                <a:moveTo>
                  <a:pt x="4934" y="4798"/>
                </a:moveTo>
                <a:lnTo>
                  <a:pt x="4964" y="4822"/>
                </a:lnTo>
                <a:lnTo>
                  <a:pt x="4946" y="4828"/>
                </a:lnTo>
                <a:lnTo>
                  <a:pt x="4934" y="4798"/>
                </a:lnTo>
                <a:close/>
                <a:moveTo>
                  <a:pt x="4934" y="4780"/>
                </a:moveTo>
                <a:lnTo>
                  <a:pt x="4928" y="4774"/>
                </a:lnTo>
                <a:lnTo>
                  <a:pt x="4934" y="4768"/>
                </a:lnTo>
                <a:lnTo>
                  <a:pt x="4982" y="4822"/>
                </a:lnTo>
                <a:lnTo>
                  <a:pt x="4976" y="4822"/>
                </a:lnTo>
                <a:lnTo>
                  <a:pt x="4934" y="4780"/>
                </a:lnTo>
                <a:close/>
                <a:moveTo>
                  <a:pt x="4988" y="4828"/>
                </a:moveTo>
                <a:lnTo>
                  <a:pt x="5030" y="4876"/>
                </a:lnTo>
                <a:lnTo>
                  <a:pt x="5036" y="4876"/>
                </a:lnTo>
                <a:lnTo>
                  <a:pt x="5072" y="4864"/>
                </a:lnTo>
                <a:lnTo>
                  <a:pt x="5084" y="4900"/>
                </a:lnTo>
                <a:lnTo>
                  <a:pt x="5066" y="4906"/>
                </a:lnTo>
                <a:lnTo>
                  <a:pt x="4982" y="4828"/>
                </a:lnTo>
                <a:lnTo>
                  <a:pt x="4988" y="4828"/>
                </a:lnTo>
                <a:close/>
                <a:moveTo>
                  <a:pt x="5084" y="4906"/>
                </a:moveTo>
                <a:lnTo>
                  <a:pt x="5084" y="4924"/>
                </a:lnTo>
                <a:lnTo>
                  <a:pt x="5072" y="4912"/>
                </a:lnTo>
                <a:lnTo>
                  <a:pt x="5084" y="4906"/>
                </a:lnTo>
                <a:close/>
                <a:moveTo>
                  <a:pt x="5090" y="4918"/>
                </a:moveTo>
                <a:lnTo>
                  <a:pt x="5102" y="4942"/>
                </a:lnTo>
                <a:lnTo>
                  <a:pt x="5090" y="4930"/>
                </a:lnTo>
                <a:lnTo>
                  <a:pt x="5090" y="4918"/>
                </a:lnTo>
                <a:close/>
                <a:moveTo>
                  <a:pt x="5108" y="4858"/>
                </a:moveTo>
                <a:lnTo>
                  <a:pt x="5174" y="4840"/>
                </a:lnTo>
                <a:lnTo>
                  <a:pt x="5180" y="4852"/>
                </a:lnTo>
                <a:lnTo>
                  <a:pt x="5102" y="4894"/>
                </a:lnTo>
                <a:lnTo>
                  <a:pt x="5108" y="4858"/>
                </a:lnTo>
                <a:close/>
                <a:moveTo>
                  <a:pt x="5180" y="4834"/>
                </a:moveTo>
                <a:lnTo>
                  <a:pt x="5270" y="4810"/>
                </a:lnTo>
                <a:lnTo>
                  <a:pt x="5270" y="4810"/>
                </a:lnTo>
                <a:lnTo>
                  <a:pt x="5186" y="4852"/>
                </a:lnTo>
                <a:lnTo>
                  <a:pt x="5180" y="4834"/>
                </a:lnTo>
                <a:close/>
                <a:moveTo>
                  <a:pt x="5276" y="4822"/>
                </a:moveTo>
                <a:lnTo>
                  <a:pt x="5294" y="4852"/>
                </a:lnTo>
                <a:lnTo>
                  <a:pt x="5282" y="4918"/>
                </a:lnTo>
                <a:lnTo>
                  <a:pt x="5228" y="4936"/>
                </a:lnTo>
                <a:lnTo>
                  <a:pt x="5192" y="4858"/>
                </a:lnTo>
                <a:lnTo>
                  <a:pt x="5276" y="4822"/>
                </a:lnTo>
                <a:close/>
                <a:moveTo>
                  <a:pt x="5300" y="4864"/>
                </a:moveTo>
                <a:lnTo>
                  <a:pt x="5324" y="4906"/>
                </a:lnTo>
                <a:lnTo>
                  <a:pt x="5288" y="4918"/>
                </a:lnTo>
                <a:lnTo>
                  <a:pt x="5300" y="4864"/>
                </a:lnTo>
                <a:close/>
                <a:moveTo>
                  <a:pt x="5324" y="4912"/>
                </a:moveTo>
                <a:lnTo>
                  <a:pt x="5342" y="4942"/>
                </a:lnTo>
                <a:lnTo>
                  <a:pt x="5282" y="4960"/>
                </a:lnTo>
                <a:lnTo>
                  <a:pt x="5288" y="4924"/>
                </a:lnTo>
                <a:lnTo>
                  <a:pt x="5324" y="4912"/>
                </a:lnTo>
                <a:close/>
                <a:moveTo>
                  <a:pt x="5336" y="4912"/>
                </a:moveTo>
                <a:lnTo>
                  <a:pt x="5414" y="4882"/>
                </a:lnTo>
                <a:lnTo>
                  <a:pt x="5426" y="4906"/>
                </a:lnTo>
                <a:lnTo>
                  <a:pt x="5348" y="4936"/>
                </a:lnTo>
                <a:lnTo>
                  <a:pt x="5336" y="4912"/>
                </a:lnTo>
                <a:close/>
                <a:moveTo>
                  <a:pt x="5420" y="4882"/>
                </a:moveTo>
                <a:lnTo>
                  <a:pt x="5462" y="4870"/>
                </a:lnTo>
                <a:lnTo>
                  <a:pt x="5462" y="4894"/>
                </a:lnTo>
                <a:lnTo>
                  <a:pt x="5438" y="4900"/>
                </a:lnTo>
                <a:lnTo>
                  <a:pt x="5420" y="4882"/>
                </a:lnTo>
                <a:close/>
                <a:moveTo>
                  <a:pt x="5468" y="4900"/>
                </a:moveTo>
                <a:lnTo>
                  <a:pt x="5504" y="4888"/>
                </a:lnTo>
                <a:lnTo>
                  <a:pt x="5504" y="4888"/>
                </a:lnTo>
                <a:lnTo>
                  <a:pt x="5468" y="4906"/>
                </a:lnTo>
                <a:lnTo>
                  <a:pt x="5468" y="4900"/>
                </a:lnTo>
                <a:close/>
                <a:moveTo>
                  <a:pt x="5504" y="4876"/>
                </a:moveTo>
                <a:lnTo>
                  <a:pt x="5492" y="4858"/>
                </a:lnTo>
                <a:lnTo>
                  <a:pt x="5558" y="4834"/>
                </a:lnTo>
                <a:lnTo>
                  <a:pt x="5570" y="4846"/>
                </a:lnTo>
                <a:lnTo>
                  <a:pt x="5558" y="4858"/>
                </a:lnTo>
                <a:lnTo>
                  <a:pt x="5504" y="4876"/>
                </a:lnTo>
                <a:close/>
                <a:moveTo>
                  <a:pt x="5630" y="4840"/>
                </a:moveTo>
                <a:lnTo>
                  <a:pt x="5636" y="4840"/>
                </a:lnTo>
                <a:lnTo>
                  <a:pt x="5630" y="4906"/>
                </a:lnTo>
                <a:lnTo>
                  <a:pt x="5588" y="4852"/>
                </a:lnTo>
                <a:lnTo>
                  <a:pt x="5630" y="4840"/>
                </a:lnTo>
                <a:close/>
                <a:moveTo>
                  <a:pt x="5642" y="4846"/>
                </a:moveTo>
                <a:lnTo>
                  <a:pt x="5731" y="4936"/>
                </a:lnTo>
                <a:lnTo>
                  <a:pt x="5677" y="4960"/>
                </a:lnTo>
                <a:lnTo>
                  <a:pt x="5642" y="4912"/>
                </a:lnTo>
                <a:lnTo>
                  <a:pt x="5642" y="4846"/>
                </a:lnTo>
                <a:close/>
                <a:moveTo>
                  <a:pt x="5671" y="4960"/>
                </a:moveTo>
                <a:lnTo>
                  <a:pt x="5636" y="4978"/>
                </a:lnTo>
                <a:lnTo>
                  <a:pt x="5642" y="4924"/>
                </a:lnTo>
                <a:lnTo>
                  <a:pt x="5671" y="4960"/>
                </a:lnTo>
                <a:close/>
                <a:moveTo>
                  <a:pt x="5677" y="4966"/>
                </a:moveTo>
                <a:lnTo>
                  <a:pt x="5683" y="4972"/>
                </a:lnTo>
                <a:lnTo>
                  <a:pt x="5636" y="5002"/>
                </a:lnTo>
                <a:lnTo>
                  <a:pt x="5636" y="4984"/>
                </a:lnTo>
                <a:lnTo>
                  <a:pt x="5677" y="4966"/>
                </a:lnTo>
                <a:close/>
                <a:moveTo>
                  <a:pt x="5683" y="4966"/>
                </a:moveTo>
                <a:lnTo>
                  <a:pt x="5725" y="4948"/>
                </a:lnTo>
                <a:lnTo>
                  <a:pt x="5689" y="4972"/>
                </a:lnTo>
                <a:lnTo>
                  <a:pt x="5683" y="4966"/>
                </a:lnTo>
                <a:close/>
                <a:moveTo>
                  <a:pt x="5743" y="4942"/>
                </a:moveTo>
                <a:lnTo>
                  <a:pt x="5791" y="4996"/>
                </a:lnTo>
                <a:lnTo>
                  <a:pt x="5797" y="5092"/>
                </a:lnTo>
                <a:lnTo>
                  <a:pt x="5695" y="4978"/>
                </a:lnTo>
                <a:lnTo>
                  <a:pt x="5743" y="4942"/>
                </a:lnTo>
                <a:close/>
                <a:moveTo>
                  <a:pt x="5749" y="4942"/>
                </a:moveTo>
                <a:lnTo>
                  <a:pt x="5779" y="4918"/>
                </a:lnTo>
                <a:lnTo>
                  <a:pt x="5791" y="4912"/>
                </a:lnTo>
                <a:lnTo>
                  <a:pt x="5791" y="4984"/>
                </a:lnTo>
                <a:lnTo>
                  <a:pt x="5749" y="4942"/>
                </a:lnTo>
                <a:close/>
                <a:moveTo>
                  <a:pt x="5845" y="4888"/>
                </a:moveTo>
                <a:lnTo>
                  <a:pt x="5953" y="4972"/>
                </a:lnTo>
                <a:lnTo>
                  <a:pt x="5953" y="4978"/>
                </a:lnTo>
                <a:lnTo>
                  <a:pt x="5917" y="5008"/>
                </a:lnTo>
                <a:lnTo>
                  <a:pt x="5803" y="4906"/>
                </a:lnTo>
                <a:lnTo>
                  <a:pt x="5845" y="4888"/>
                </a:lnTo>
                <a:close/>
                <a:moveTo>
                  <a:pt x="5959" y="4990"/>
                </a:moveTo>
                <a:lnTo>
                  <a:pt x="5959" y="5044"/>
                </a:lnTo>
                <a:lnTo>
                  <a:pt x="5929" y="5014"/>
                </a:lnTo>
                <a:lnTo>
                  <a:pt x="5959" y="4990"/>
                </a:lnTo>
                <a:close/>
                <a:moveTo>
                  <a:pt x="5965" y="4984"/>
                </a:moveTo>
                <a:lnTo>
                  <a:pt x="5965" y="4978"/>
                </a:lnTo>
                <a:lnTo>
                  <a:pt x="5977" y="4984"/>
                </a:lnTo>
                <a:lnTo>
                  <a:pt x="5977" y="5056"/>
                </a:lnTo>
                <a:lnTo>
                  <a:pt x="5971" y="5050"/>
                </a:lnTo>
                <a:lnTo>
                  <a:pt x="5965" y="4984"/>
                </a:lnTo>
                <a:close/>
                <a:moveTo>
                  <a:pt x="5977" y="5068"/>
                </a:moveTo>
                <a:lnTo>
                  <a:pt x="5977" y="5122"/>
                </a:lnTo>
                <a:lnTo>
                  <a:pt x="5971" y="5062"/>
                </a:lnTo>
                <a:lnTo>
                  <a:pt x="5977" y="5068"/>
                </a:lnTo>
                <a:close/>
                <a:moveTo>
                  <a:pt x="5989" y="5134"/>
                </a:moveTo>
                <a:lnTo>
                  <a:pt x="6031" y="5128"/>
                </a:lnTo>
                <a:lnTo>
                  <a:pt x="5989" y="5164"/>
                </a:lnTo>
                <a:lnTo>
                  <a:pt x="5989" y="5134"/>
                </a:lnTo>
                <a:close/>
                <a:moveTo>
                  <a:pt x="6241" y="5098"/>
                </a:moveTo>
                <a:lnTo>
                  <a:pt x="6271" y="5116"/>
                </a:lnTo>
                <a:lnTo>
                  <a:pt x="6229" y="5158"/>
                </a:lnTo>
                <a:lnTo>
                  <a:pt x="6157" y="5110"/>
                </a:lnTo>
                <a:lnTo>
                  <a:pt x="6241" y="5098"/>
                </a:lnTo>
                <a:close/>
                <a:moveTo>
                  <a:pt x="6253" y="5098"/>
                </a:moveTo>
                <a:lnTo>
                  <a:pt x="6295" y="5092"/>
                </a:lnTo>
                <a:lnTo>
                  <a:pt x="6277" y="5110"/>
                </a:lnTo>
                <a:lnTo>
                  <a:pt x="6253" y="5098"/>
                </a:lnTo>
                <a:close/>
                <a:moveTo>
                  <a:pt x="6301" y="5092"/>
                </a:moveTo>
                <a:lnTo>
                  <a:pt x="6313" y="5134"/>
                </a:lnTo>
                <a:lnTo>
                  <a:pt x="6283" y="5116"/>
                </a:lnTo>
                <a:lnTo>
                  <a:pt x="6301" y="5092"/>
                </a:lnTo>
                <a:close/>
                <a:moveTo>
                  <a:pt x="6481" y="5128"/>
                </a:moveTo>
                <a:lnTo>
                  <a:pt x="6505" y="5104"/>
                </a:lnTo>
                <a:lnTo>
                  <a:pt x="6565" y="5128"/>
                </a:lnTo>
                <a:lnTo>
                  <a:pt x="6487" y="5146"/>
                </a:lnTo>
                <a:lnTo>
                  <a:pt x="6481" y="5128"/>
                </a:lnTo>
                <a:close/>
                <a:moveTo>
                  <a:pt x="6511" y="5098"/>
                </a:moveTo>
                <a:lnTo>
                  <a:pt x="6547" y="5056"/>
                </a:lnTo>
                <a:lnTo>
                  <a:pt x="6607" y="5044"/>
                </a:lnTo>
                <a:lnTo>
                  <a:pt x="6631" y="5116"/>
                </a:lnTo>
                <a:lnTo>
                  <a:pt x="6583" y="5128"/>
                </a:lnTo>
                <a:lnTo>
                  <a:pt x="6511" y="5098"/>
                </a:lnTo>
                <a:close/>
                <a:moveTo>
                  <a:pt x="6631" y="5122"/>
                </a:moveTo>
                <a:lnTo>
                  <a:pt x="6643" y="5152"/>
                </a:lnTo>
                <a:lnTo>
                  <a:pt x="6595" y="5134"/>
                </a:lnTo>
                <a:lnTo>
                  <a:pt x="6631" y="5122"/>
                </a:lnTo>
                <a:close/>
                <a:moveTo>
                  <a:pt x="6643" y="5122"/>
                </a:moveTo>
                <a:lnTo>
                  <a:pt x="6673" y="5116"/>
                </a:lnTo>
                <a:lnTo>
                  <a:pt x="6649" y="5146"/>
                </a:lnTo>
                <a:lnTo>
                  <a:pt x="6643" y="5122"/>
                </a:lnTo>
                <a:close/>
                <a:moveTo>
                  <a:pt x="6637" y="5110"/>
                </a:moveTo>
                <a:lnTo>
                  <a:pt x="6613" y="5044"/>
                </a:lnTo>
                <a:lnTo>
                  <a:pt x="6733" y="5032"/>
                </a:lnTo>
                <a:lnTo>
                  <a:pt x="6679" y="5104"/>
                </a:lnTo>
                <a:lnTo>
                  <a:pt x="6637" y="5110"/>
                </a:lnTo>
                <a:close/>
                <a:moveTo>
                  <a:pt x="6745" y="5026"/>
                </a:moveTo>
                <a:lnTo>
                  <a:pt x="6757" y="5026"/>
                </a:lnTo>
                <a:lnTo>
                  <a:pt x="6781" y="5080"/>
                </a:lnTo>
                <a:lnTo>
                  <a:pt x="6691" y="5104"/>
                </a:lnTo>
                <a:lnTo>
                  <a:pt x="6745" y="5026"/>
                </a:lnTo>
                <a:close/>
                <a:moveTo>
                  <a:pt x="6769" y="5026"/>
                </a:moveTo>
                <a:lnTo>
                  <a:pt x="6901" y="5008"/>
                </a:lnTo>
                <a:lnTo>
                  <a:pt x="6907" y="5020"/>
                </a:lnTo>
                <a:lnTo>
                  <a:pt x="6883" y="5062"/>
                </a:lnTo>
                <a:lnTo>
                  <a:pt x="6793" y="5080"/>
                </a:lnTo>
                <a:lnTo>
                  <a:pt x="6769" y="5026"/>
                </a:lnTo>
                <a:close/>
                <a:moveTo>
                  <a:pt x="6877" y="5068"/>
                </a:moveTo>
                <a:lnTo>
                  <a:pt x="6835" y="5140"/>
                </a:lnTo>
                <a:lnTo>
                  <a:pt x="6817" y="5146"/>
                </a:lnTo>
                <a:lnTo>
                  <a:pt x="6793" y="5086"/>
                </a:lnTo>
                <a:lnTo>
                  <a:pt x="6877" y="5068"/>
                </a:lnTo>
                <a:close/>
                <a:moveTo>
                  <a:pt x="6889" y="5068"/>
                </a:moveTo>
                <a:lnTo>
                  <a:pt x="6930" y="5056"/>
                </a:lnTo>
                <a:lnTo>
                  <a:pt x="6954" y="5104"/>
                </a:lnTo>
                <a:lnTo>
                  <a:pt x="6847" y="5134"/>
                </a:lnTo>
                <a:lnTo>
                  <a:pt x="6889" y="5068"/>
                </a:lnTo>
                <a:close/>
                <a:moveTo>
                  <a:pt x="6936" y="5056"/>
                </a:moveTo>
                <a:lnTo>
                  <a:pt x="7074" y="5026"/>
                </a:lnTo>
                <a:lnTo>
                  <a:pt x="7050" y="5074"/>
                </a:lnTo>
                <a:lnTo>
                  <a:pt x="6960" y="5104"/>
                </a:lnTo>
                <a:lnTo>
                  <a:pt x="6936" y="5056"/>
                </a:lnTo>
                <a:close/>
                <a:moveTo>
                  <a:pt x="7086" y="5026"/>
                </a:moveTo>
                <a:lnTo>
                  <a:pt x="7104" y="5062"/>
                </a:lnTo>
                <a:lnTo>
                  <a:pt x="7062" y="5074"/>
                </a:lnTo>
                <a:lnTo>
                  <a:pt x="7086" y="5026"/>
                </a:lnTo>
                <a:close/>
                <a:moveTo>
                  <a:pt x="7110" y="5068"/>
                </a:moveTo>
                <a:lnTo>
                  <a:pt x="7134" y="5110"/>
                </a:lnTo>
                <a:lnTo>
                  <a:pt x="7020" y="5152"/>
                </a:lnTo>
                <a:lnTo>
                  <a:pt x="7056" y="5086"/>
                </a:lnTo>
                <a:lnTo>
                  <a:pt x="7110" y="5068"/>
                </a:lnTo>
                <a:close/>
                <a:moveTo>
                  <a:pt x="7116" y="5068"/>
                </a:moveTo>
                <a:lnTo>
                  <a:pt x="7194" y="5044"/>
                </a:lnTo>
                <a:lnTo>
                  <a:pt x="7170" y="5098"/>
                </a:lnTo>
                <a:lnTo>
                  <a:pt x="7146" y="5104"/>
                </a:lnTo>
                <a:lnTo>
                  <a:pt x="7116" y="5068"/>
                </a:lnTo>
                <a:close/>
                <a:moveTo>
                  <a:pt x="7164" y="5110"/>
                </a:moveTo>
                <a:lnTo>
                  <a:pt x="7152" y="5122"/>
                </a:lnTo>
                <a:lnTo>
                  <a:pt x="7146" y="5116"/>
                </a:lnTo>
                <a:lnTo>
                  <a:pt x="7164" y="5110"/>
                </a:lnTo>
                <a:close/>
                <a:moveTo>
                  <a:pt x="7176" y="5104"/>
                </a:moveTo>
                <a:lnTo>
                  <a:pt x="7206" y="5092"/>
                </a:lnTo>
                <a:lnTo>
                  <a:pt x="7176" y="5158"/>
                </a:lnTo>
                <a:lnTo>
                  <a:pt x="7158" y="5134"/>
                </a:lnTo>
                <a:lnTo>
                  <a:pt x="7176" y="5104"/>
                </a:lnTo>
                <a:close/>
                <a:moveTo>
                  <a:pt x="7170" y="5170"/>
                </a:moveTo>
                <a:lnTo>
                  <a:pt x="7170" y="5176"/>
                </a:lnTo>
                <a:lnTo>
                  <a:pt x="7128" y="5194"/>
                </a:lnTo>
                <a:lnTo>
                  <a:pt x="7158" y="5140"/>
                </a:lnTo>
                <a:lnTo>
                  <a:pt x="7170" y="5170"/>
                </a:lnTo>
                <a:close/>
                <a:moveTo>
                  <a:pt x="7182" y="5170"/>
                </a:moveTo>
                <a:lnTo>
                  <a:pt x="7218" y="5086"/>
                </a:lnTo>
                <a:lnTo>
                  <a:pt x="7284" y="5062"/>
                </a:lnTo>
                <a:lnTo>
                  <a:pt x="7314" y="5110"/>
                </a:lnTo>
                <a:lnTo>
                  <a:pt x="7182" y="5170"/>
                </a:lnTo>
                <a:lnTo>
                  <a:pt x="7182" y="5170"/>
                </a:lnTo>
                <a:close/>
                <a:moveTo>
                  <a:pt x="7284" y="5056"/>
                </a:moveTo>
                <a:lnTo>
                  <a:pt x="7260" y="5026"/>
                </a:lnTo>
                <a:lnTo>
                  <a:pt x="7380" y="4990"/>
                </a:lnTo>
                <a:lnTo>
                  <a:pt x="7368" y="5020"/>
                </a:lnTo>
                <a:lnTo>
                  <a:pt x="7284" y="5056"/>
                </a:lnTo>
                <a:close/>
                <a:moveTo>
                  <a:pt x="7260" y="5014"/>
                </a:moveTo>
                <a:lnTo>
                  <a:pt x="7248" y="5008"/>
                </a:lnTo>
                <a:lnTo>
                  <a:pt x="7260" y="4990"/>
                </a:lnTo>
                <a:lnTo>
                  <a:pt x="7380" y="4960"/>
                </a:lnTo>
                <a:lnTo>
                  <a:pt x="7386" y="4966"/>
                </a:lnTo>
                <a:lnTo>
                  <a:pt x="7386" y="4966"/>
                </a:lnTo>
                <a:lnTo>
                  <a:pt x="7386" y="4978"/>
                </a:lnTo>
                <a:lnTo>
                  <a:pt x="7260" y="5014"/>
                </a:lnTo>
                <a:close/>
                <a:moveTo>
                  <a:pt x="7392" y="4978"/>
                </a:moveTo>
                <a:lnTo>
                  <a:pt x="7398" y="4978"/>
                </a:lnTo>
                <a:lnTo>
                  <a:pt x="7392" y="4978"/>
                </a:lnTo>
                <a:lnTo>
                  <a:pt x="7392" y="4978"/>
                </a:lnTo>
                <a:close/>
                <a:moveTo>
                  <a:pt x="7386" y="4954"/>
                </a:moveTo>
                <a:lnTo>
                  <a:pt x="7374" y="4936"/>
                </a:lnTo>
                <a:lnTo>
                  <a:pt x="7404" y="4936"/>
                </a:lnTo>
                <a:lnTo>
                  <a:pt x="7398" y="4948"/>
                </a:lnTo>
                <a:lnTo>
                  <a:pt x="7386" y="4954"/>
                </a:lnTo>
                <a:close/>
                <a:moveTo>
                  <a:pt x="7356" y="4930"/>
                </a:moveTo>
                <a:lnTo>
                  <a:pt x="7296" y="4894"/>
                </a:lnTo>
                <a:lnTo>
                  <a:pt x="7308" y="4870"/>
                </a:lnTo>
                <a:lnTo>
                  <a:pt x="7356" y="4930"/>
                </a:lnTo>
                <a:lnTo>
                  <a:pt x="7356" y="4930"/>
                </a:lnTo>
                <a:close/>
                <a:moveTo>
                  <a:pt x="7290" y="4888"/>
                </a:moveTo>
                <a:lnTo>
                  <a:pt x="7284" y="4882"/>
                </a:lnTo>
                <a:lnTo>
                  <a:pt x="7296" y="4858"/>
                </a:lnTo>
                <a:lnTo>
                  <a:pt x="7302" y="4864"/>
                </a:lnTo>
                <a:lnTo>
                  <a:pt x="7290" y="4888"/>
                </a:lnTo>
                <a:close/>
                <a:moveTo>
                  <a:pt x="7302" y="4852"/>
                </a:moveTo>
                <a:lnTo>
                  <a:pt x="7320" y="4810"/>
                </a:lnTo>
                <a:lnTo>
                  <a:pt x="7302" y="4852"/>
                </a:lnTo>
                <a:lnTo>
                  <a:pt x="7302" y="4852"/>
                </a:lnTo>
                <a:close/>
                <a:moveTo>
                  <a:pt x="7296" y="4846"/>
                </a:moveTo>
                <a:lnTo>
                  <a:pt x="7218" y="4756"/>
                </a:lnTo>
                <a:lnTo>
                  <a:pt x="7230" y="4738"/>
                </a:lnTo>
                <a:lnTo>
                  <a:pt x="7320" y="4786"/>
                </a:lnTo>
                <a:lnTo>
                  <a:pt x="7296" y="4846"/>
                </a:lnTo>
                <a:close/>
                <a:moveTo>
                  <a:pt x="7212" y="4750"/>
                </a:moveTo>
                <a:lnTo>
                  <a:pt x="7170" y="4702"/>
                </a:lnTo>
                <a:lnTo>
                  <a:pt x="7224" y="4732"/>
                </a:lnTo>
                <a:lnTo>
                  <a:pt x="7212" y="4750"/>
                </a:lnTo>
                <a:close/>
                <a:moveTo>
                  <a:pt x="7158" y="4684"/>
                </a:moveTo>
                <a:lnTo>
                  <a:pt x="7134" y="4660"/>
                </a:lnTo>
                <a:lnTo>
                  <a:pt x="7152" y="4624"/>
                </a:lnTo>
                <a:lnTo>
                  <a:pt x="7242" y="4690"/>
                </a:lnTo>
                <a:lnTo>
                  <a:pt x="7230" y="4726"/>
                </a:lnTo>
                <a:lnTo>
                  <a:pt x="7158" y="4684"/>
                </a:lnTo>
                <a:close/>
                <a:moveTo>
                  <a:pt x="7158" y="4618"/>
                </a:moveTo>
                <a:lnTo>
                  <a:pt x="7170" y="4600"/>
                </a:lnTo>
                <a:lnTo>
                  <a:pt x="7266" y="4648"/>
                </a:lnTo>
                <a:lnTo>
                  <a:pt x="7248" y="4684"/>
                </a:lnTo>
                <a:lnTo>
                  <a:pt x="7158" y="4618"/>
                </a:lnTo>
                <a:close/>
                <a:moveTo>
                  <a:pt x="7200" y="4570"/>
                </a:moveTo>
                <a:lnTo>
                  <a:pt x="7278" y="4618"/>
                </a:lnTo>
                <a:lnTo>
                  <a:pt x="7272" y="4636"/>
                </a:lnTo>
                <a:lnTo>
                  <a:pt x="7200" y="4570"/>
                </a:lnTo>
                <a:close/>
                <a:moveTo>
                  <a:pt x="7194" y="4558"/>
                </a:moveTo>
                <a:lnTo>
                  <a:pt x="7212" y="4534"/>
                </a:lnTo>
                <a:lnTo>
                  <a:pt x="7302" y="4570"/>
                </a:lnTo>
                <a:lnTo>
                  <a:pt x="7284" y="4612"/>
                </a:lnTo>
                <a:lnTo>
                  <a:pt x="7194" y="4558"/>
                </a:lnTo>
                <a:close/>
                <a:moveTo>
                  <a:pt x="7314" y="4576"/>
                </a:moveTo>
                <a:lnTo>
                  <a:pt x="7368" y="4594"/>
                </a:lnTo>
                <a:lnTo>
                  <a:pt x="7398" y="4624"/>
                </a:lnTo>
                <a:lnTo>
                  <a:pt x="7380" y="4672"/>
                </a:lnTo>
                <a:lnTo>
                  <a:pt x="7290" y="4618"/>
                </a:lnTo>
                <a:lnTo>
                  <a:pt x="7314" y="4576"/>
                </a:lnTo>
                <a:close/>
                <a:moveTo>
                  <a:pt x="7374" y="4588"/>
                </a:moveTo>
                <a:lnTo>
                  <a:pt x="7338" y="4558"/>
                </a:lnTo>
                <a:lnTo>
                  <a:pt x="7410" y="4600"/>
                </a:lnTo>
                <a:lnTo>
                  <a:pt x="7404" y="4600"/>
                </a:lnTo>
                <a:lnTo>
                  <a:pt x="7374" y="4588"/>
                </a:lnTo>
                <a:close/>
                <a:moveTo>
                  <a:pt x="7308" y="4534"/>
                </a:moveTo>
                <a:lnTo>
                  <a:pt x="7242" y="4474"/>
                </a:lnTo>
                <a:lnTo>
                  <a:pt x="7242" y="4474"/>
                </a:lnTo>
                <a:lnTo>
                  <a:pt x="7338" y="4504"/>
                </a:lnTo>
                <a:lnTo>
                  <a:pt x="7320" y="4540"/>
                </a:lnTo>
                <a:lnTo>
                  <a:pt x="7308" y="4534"/>
                </a:lnTo>
                <a:close/>
                <a:moveTo>
                  <a:pt x="7248" y="4468"/>
                </a:moveTo>
                <a:lnTo>
                  <a:pt x="7266" y="4444"/>
                </a:lnTo>
                <a:lnTo>
                  <a:pt x="7350" y="4480"/>
                </a:lnTo>
                <a:lnTo>
                  <a:pt x="7344" y="4498"/>
                </a:lnTo>
                <a:lnTo>
                  <a:pt x="7248" y="4468"/>
                </a:lnTo>
                <a:close/>
                <a:moveTo>
                  <a:pt x="7242" y="4462"/>
                </a:moveTo>
                <a:lnTo>
                  <a:pt x="7224" y="4456"/>
                </a:lnTo>
                <a:lnTo>
                  <a:pt x="7176" y="4414"/>
                </a:lnTo>
                <a:lnTo>
                  <a:pt x="7182" y="4408"/>
                </a:lnTo>
                <a:lnTo>
                  <a:pt x="7254" y="4438"/>
                </a:lnTo>
                <a:lnTo>
                  <a:pt x="7242" y="4462"/>
                </a:lnTo>
                <a:close/>
                <a:moveTo>
                  <a:pt x="7188" y="4402"/>
                </a:moveTo>
                <a:lnTo>
                  <a:pt x="7194" y="4390"/>
                </a:lnTo>
                <a:lnTo>
                  <a:pt x="7272" y="4414"/>
                </a:lnTo>
                <a:lnTo>
                  <a:pt x="7260" y="4432"/>
                </a:lnTo>
                <a:lnTo>
                  <a:pt x="7188" y="4402"/>
                </a:lnTo>
                <a:close/>
                <a:moveTo>
                  <a:pt x="7212" y="4360"/>
                </a:moveTo>
                <a:lnTo>
                  <a:pt x="7218" y="4354"/>
                </a:lnTo>
                <a:lnTo>
                  <a:pt x="7236" y="4366"/>
                </a:lnTo>
                <a:lnTo>
                  <a:pt x="7212" y="4360"/>
                </a:lnTo>
                <a:close/>
                <a:moveTo>
                  <a:pt x="7212" y="4342"/>
                </a:moveTo>
                <a:lnTo>
                  <a:pt x="7176" y="4312"/>
                </a:lnTo>
                <a:lnTo>
                  <a:pt x="7230" y="4330"/>
                </a:lnTo>
                <a:lnTo>
                  <a:pt x="7218" y="4342"/>
                </a:lnTo>
                <a:lnTo>
                  <a:pt x="7212" y="4342"/>
                </a:lnTo>
                <a:close/>
                <a:moveTo>
                  <a:pt x="7182" y="4306"/>
                </a:moveTo>
                <a:lnTo>
                  <a:pt x="7242" y="4312"/>
                </a:lnTo>
                <a:lnTo>
                  <a:pt x="7230" y="4318"/>
                </a:lnTo>
                <a:lnTo>
                  <a:pt x="7182" y="4306"/>
                </a:lnTo>
                <a:close/>
                <a:moveTo>
                  <a:pt x="7176" y="4294"/>
                </a:moveTo>
                <a:lnTo>
                  <a:pt x="7206" y="4288"/>
                </a:lnTo>
                <a:lnTo>
                  <a:pt x="7248" y="4294"/>
                </a:lnTo>
                <a:lnTo>
                  <a:pt x="7248" y="4300"/>
                </a:lnTo>
                <a:lnTo>
                  <a:pt x="7176" y="4294"/>
                </a:lnTo>
                <a:close/>
                <a:moveTo>
                  <a:pt x="7266" y="4288"/>
                </a:moveTo>
                <a:lnTo>
                  <a:pt x="7266" y="4288"/>
                </a:lnTo>
                <a:lnTo>
                  <a:pt x="7266" y="4288"/>
                </a:lnTo>
                <a:lnTo>
                  <a:pt x="7266" y="4288"/>
                </a:lnTo>
                <a:close/>
                <a:moveTo>
                  <a:pt x="7254" y="4288"/>
                </a:moveTo>
                <a:lnTo>
                  <a:pt x="7224" y="4282"/>
                </a:lnTo>
                <a:lnTo>
                  <a:pt x="7236" y="4276"/>
                </a:lnTo>
                <a:lnTo>
                  <a:pt x="7242" y="4276"/>
                </a:lnTo>
                <a:lnTo>
                  <a:pt x="7260" y="4282"/>
                </a:lnTo>
                <a:lnTo>
                  <a:pt x="7254" y="4288"/>
                </a:lnTo>
                <a:close/>
                <a:moveTo>
                  <a:pt x="7260" y="4276"/>
                </a:moveTo>
                <a:lnTo>
                  <a:pt x="7266" y="4276"/>
                </a:lnTo>
                <a:lnTo>
                  <a:pt x="7260" y="4276"/>
                </a:lnTo>
                <a:lnTo>
                  <a:pt x="7260" y="4276"/>
                </a:lnTo>
                <a:close/>
                <a:moveTo>
                  <a:pt x="7266" y="4264"/>
                </a:moveTo>
                <a:lnTo>
                  <a:pt x="7272" y="4264"/>
                </a:lnTo>
                <a:lnTo>
                  <a:pt x="7272" y="4264"/>
                </a:lnTo>
                <a:lnTo>
                  <a:pt x="7266" y="4264"/>
                </a:lnTo>
                <a:close/>
                <a:moveTo>
                  <a:pt x="7296" y="4246"/>
                </a:moveTo>
                <a:lnTo>
                  <a:pt x="7296" y="4246"/>
                </a:lnTo>
                <a:lnTo>
                  <a:pt x="7296" y="4246"/>
                </a:lnTo>
                <a:lnTo>
                  <a:pt x="7296" y="4246"/>
                </a:lnTo>
                <a:lnTo>
                  <a:pt x="7296" y="4246"/>
                </a:lnTo>
                <a:close/>
                <a:moveTo>
                  <a:pt x="7320" y="4228"/>
                </a:moveTo>
                <a:lnTo>
                  <a:pt x="7320" y="4228"/>
                </a:lnTo>
                <a:lnTo>
                  <a:pt x="7332" y="4228"/>
                </a:lnTo>
                <a:lnTo>
                  <a:pt x="7326" y="4228"/>
                </a:lnTo>
                <a:lnTo>
                  <a:pt x="7320" y="4228"/>
                </a:lnTo>
                <a:close/>
                <a:moveTo>
                  <a:pt x="6595" y="4138"/>
                </a:moveTo>
                <a:lnTo>
                  <a:pt x="6601" y="4132"/>
                </a:lnTo>
                <a:lnTo>
                  <a:pt x="6607" y="4144"/>
                </a:lnTo>
                <a:lnTo>
                  <a:pt x="6595" y="4138"/>
                </a:lnTo>
                <a:close/>
                <a:moveTo>
                  <a:pt x="6223" y="3923"/>
                </a:moveTo>
                <a:lnTo>
                  <a:pt x="6109" y="3587"/>
                </a:lnTo>
                <a:lnTo>
                  <a:pt x="6139" y="3605"/>
                </a:lnTo>
                <a:lnTo>
                  <a:pt x="6301" y="3983"/>
                </a:lnTo>
                <a:lnTo>
                  <a:pt x="6223" y="3923"/>
                </a:lnTo>
                <a:close/>
                <a:moveTo>
                  <a:pt x="6103" y="3575"/>
                </a:moveTo>
                <a:lnTo>
                  <a:pt x="6091" y="3545"/>
                </a:lnTo>
                <a:lnTo>
                  <a:pt x="6121" y="3563"/>
                </a:lnTo>
                <a:lnTo>
                  <a:pt x="6133" y="3593"/>
                </a:lnTo>
                <a:lnTo>
                  <a:pt x="6103" y="3575"/>
                </a:lnTo>
                <a:close/>
                <a:moveTo>
                  <a:pt x="6091" y="3569"/>
                </a:moveTo>
                <a:lnTo>
                  <a:pt x="6061" y="3551"/>
                </a:lnTo>
                <a:lnTo>
                  <a:pt x="6055" y="3515"/>
                </a:lnTo>
                <a:lnTo>
                  <a:pt x="6079" y="3539"/>
                </a:lnTo>
                <a:lnTo>
                  <a:pt x="6091" y="3569"/>
                </a:lnTo>
                <a:close/>
                <a:moveTo>
                  <a:pt x="6049" y="3551"/>
                </a:moveTo>
                <a:lnTo>
                  <a:pt x="6019" y="3533"/>
                </a:lnTo>
                <a:lnTo>
                  <a:pt x="6013" y="3491"/>
                </a:lnTo>
                <a:lnTo>
                  <a:pt x="6043" y="3509"/>
                </a:lnTo>
                <a:lnTo>
                  <a:pt x="6049" y="3551"/>
                </a:lnTo>
                <a:close/>
                <a:moveTo>
                  <a:pt x="6007" y="3479"/>
                </a:moveTo>
                <a:lnTo>
                  <a:pt x="6001" y="3449"/>
                </a:lnTo>
                <a:lnTo>
                  <a:pt x="6031" y="3473"/>
                </a:lnTo>
                <a:lnTo>
                  <a:pt x="6037" y="3497"/>
                </a:lnTo>
                <a:lnTo>
                  <a:pt x="6007" y="3479"/>
                </a:lnTo>
                <a:close/>
                <a:moveTo>
                  <a:pt x="6001" y="3437"/>
                </a:moveTo>
                <a:lnTo>
                  <a:pt x="5995" y="3401"/>
                </a:lnTo>
                <a:lnTo>
                  <a:pt x="6019" y="3425"/>
                </a:lnTo>
                <a:lnTo>
                  <a:pt x="6025" y="3461"/>
                </a:lnTo>
                <a:lnTo>
                  <a:pt x="6001" y="3437"/>
                </a:lnTo>
                <a:close/>
                <a:moveTo>
                  <a:pt x="5989" y="3431"/>
                </a:moveTo>
                <a:lnTo>
                  <a:pt x="5959" y="3407"/>
                </a:lnTo>
                <a:lnTo>
                  <a:pt x="5959" y="3371"/>
                </a:lnTo>
                <a:lnTo>
                  <a:pt x="5983" y="3395"/>
                </a:lnTo>
                <a:lnTo>
                  <a:pt x="5989" y="3431"/>
                </a:lnTo>
                <a:close/>
                <a:moveTo>
                  <a:pt x="5953" y="3359"/>
                </a:moveTo>
                <a:lnTo>
                  <a:pt x="5953" y="3323"/>
                </a:lnTo>
                <a:lnTo>
                  <a:pt x="5977" y="3347"/>
                </a:lnTo>
                <a:lnTo>
                  <a:pt x="5983" y="3377"/>
                </a:lnTo>
                <a:lnTo>
                  <a:pt x="5953" y="3359"/>
                </a:lnTo>
                <a:close/>
                <a:moveTo>
                  <a:pt x="5947" y="3347"/>
                </a:moveTo>
                <a:lnTo>
                  <a:pt x="5923" y="3329"/>
                </a:lnTo>
                <a:lnTo>
                  <a:pt x="5923" y="3293"/>
                </a:lnTo>
                <a:lnTo>
                  <a:pt x="5941" y="3311"/>
                </a:lnTo>
                <a:lnTo>
                  <a:pt x="5947" y="3347"/>
                </a:lnTo>
                <a:close/>
                <a:moveTo>
                  <a:pt x="5917" y="3281"/>
                </a:moveTo>
                <a:lnTo>
                  <a:pt x="5917" y="3245"/>
                </a:lnTo>
                <a:lnTo>
                  <a:pt x="5935" y="3269"/>
                </a:lnTo>
                <a:lnTo>
                  <a:pt x="5941" y="3299"/>
                </a:lnTo>
                <a:lnTo>
                  <a:pt x="5917" y="3281"/>
                </a:lnTo>
                <a:close/>
                <a:moveTo>
                  <a:pt x="5911" y="3269"/>
                </a:moveTo>
                <a:lnTo>
                  <a:pt x="5785" y="3143"/>
                </a:lnTo>
                <a:lnTo>
                  <a:pt x="5773" y="3077"/>
                </a:lnTo>
                <a:lnTo>
                  <a:pt x="5911" y="3239"/>
                </a:lnTo>
                <a:lnTo>
                  <a:pt x="5911" y="3269"/>
                </a:lnTo>
                <a:close/>
                <a:moveTo>
                  <a:pt x="5773" y="3131"/>
                </a:moveTo>
                <a:lnTo>
                  <a:pt x="5761" y="3119"/>
                </a:lnTo>
                <a:lnTo>
                  <a:pt x="5755" y="3053"/>
                </a:lnTo>
                <a:lnTo>
                  <a:pt x="5761" y="3065"/>
                </a:lnTo>
                <a:lnTo>
                  <a:pt x="5773" y="3131"/>
                </a:lnTo>
                <a:close/>
                <a:moveTo>
                  <a:pt x="5755" y="3041"/>
                </a:moveTo>
                <a:lnTo>
                  <a:pt x="5749" y="2981"/>
                </a:lnTo>
                <a:lnTo>
                  <a:pt x="5755" y="3047"/>
                </a:lnTo>
                <a:lnTo>
                  <a:pt x="5755" y="3041"/>
                </a:lnTo>
                <a:close/>
                <a:moveTo>
                  <a:pt x="5737" y="2471"/>
                </a:moveTo>
                <a:lnTo>
                  <a:pt x="5737" y="2465"/>
                </a:lnTo>
                <a:lnTo>
                  <a:pt x="5737" y="2471"/>
                </a:lnTo>
                <a:lnTo>
                  <a:pt x="5737" y="2471"/>
                </a:lnTo>
                <a:close/>
                <a:moveTo>
                  <a:pt x="5779" y="2267"/>
                </a:moveTo>
                <a:lnTo>
                  <a:pt x="5785" y="2261"/>
                </a:lnTo>
                <a:lnTo>
                  <a:pt x="5779" y="2273"/>
                </a:lnTo>
                <a:lnTo>
                  <a:pt x="5779" y="2267"/>
                </a:lnTo>
                <a:close/>
                <a:moveTo>
                  <a:pt x="5893" y="2063"/>
                </a:moveTo>
                <a:lnTo>
                  <a:pt x="5905" y="2051"/>
                </a:lnTo>
                <a:lnTo>
                  <a:pt x="5893" y="2069"/>
                </a:lnTo>
                <a:lnTo>
                  <a:pt x="5893" y="2069"/>
                </a:lnTo>
                <a:lnTo>
                  <a:pt x="5893" y="2063"/>
                </a:lnTo>
                <a:close/>
                <a:moveTo>
                  <a:pt x="6037" y="1877"/>
                </a:moveTo>
                <a:lnTo>
                  <a:pt x="6307" y="1811"/>
                </a:lnTo>
                <a:lnTo>
                  <a:pt x="6283" y="1835"/>
                </a:lnTo>
                <a:lnTo>
                  <a:pt x="5989" y="1931"/>
                </a:lnTo>
                <a:lnTo>
                  <a:pt x="6037" y="1877"/>
                </a:lnTo>
                <a:close/>
                <a:moveTo>
                  <a:pt x="6049" y="1865"/>
                </a:moveTo>
                <a:lnTo>
                  <a:pt x="6073" y="1835"/>
                </a:lnTo>
                <a:lnTo>
                  <a:pt x="6097" y="1811"/>
                </a:lnTo>
                <a:lnTo>
                  <a:pt x="6343" y="1775"/>
                </a:lnTo>
                <a:lnTo>
                  <a:pt x="6319" y="1799"/>
                </a:lnTo>
                <a:lnTo>
                  <a:pt x="6049" y="1865"/>
                </a:lnTo>
                <a:close/>
                <a:moveTo>
                  <a:pt x="6355" y="1769"/>
                </a:moveTo>
                <a:lnTo>
                  <a:pt x="6403" y="1763"/>
                </a:lnTo>
                <a:lnTo>
                  <a:pt x="6379" y="1787"/>
                </a:lnTo>
                <a:lnTo>
                  <a:pt x="6331" y="1799"/>
                </a:lnTo>
                <a:lnTo>
                  <a:pt x="6355" y="1769"/>
                </a:lnTo>
                <a:close/>
                <a:moveTo>
                  <a:pt x="6367" y="1757"/>
                </a:moveTo>
                <a:lnTo>
                  <a:pt x="6385" y="1739"/>
                </a:lnTo>
                <a:lnTo>
                  <a:pt x="6433" y="1733"/>
                </a:lnTo>
                <a:lnTo>
                  <a:pt x="6415" y="1751"/>
                </a:lnTo>
                <a:lnTo>
                  <a:pt x="6367" y="1757"/>
                </a:lnTo>
                <a:close/>
                <a:moveTo>
                  <a:pt x="6397" y="1727"/>
                </a:moveTo>
                <a:lnTo>
                  <a:pt x="6427" y="1697"/>
                </a:lnTo>
                <a:lnTo>
                  <a:pt x="6475" y="1697"/>
                </a:lnTo>
                <a:lnTo>
                  <a:pt x="6445" y="1721"/>
                </a:lnTo>
                <a:lnTo>
                  <a:pt x="6397" y="1727"/>
                </a:lnTo>
                <a:close/>
                <a:moveTo>
                  <a:pt x="6433" y="1685"/>
                </a:moveTo>
                <a:lnTo>
                  <a:pt x="6457" y="1661"/>
                </a:lnTo>
                <a:lnTo>
                  <a:pt x="6511" y="1661"/>
                </a:lnTo>
                <a:lnTo>
                  <a:pt x="6481" y="1685"/>
                </a:lnTo>
                <a:lnTo>
                  <a:pt x="6433" y="1685"/>
                </a:lnTo>
                <a:close/>
                <a:moveTo>
                  <a:pt x="6523" y="1661"/>
                </a:moveTo>
                <a:lnTo>
                  <a:pt x="6541" y="1667"/>
                </a:lnTo>
                <a:lnTo>
                  <a:pt x="6517" y="1685"/>
                </a:lnTo>
                <a:lnTo>
                  <a:pt x="6499" y="1685"/>
                </a:lnTo>
                <a:lnTo>
                  <a:pt x="6523" y="1661"/>
                </a:lnTo>
                <a:close/>
                <a:moveTo>
                  <a:pt x="6559" y="1667"/>
                </a:moveTo>
                <a:lnTo>
                  <a:pt x="6595" y="1667"/>
                </a:lnTo>
                <a:lnTo>
                  <a:pt x="6571" y="1685"/>
                </a:lnTo>
                <a:lnTo>
                  <a:pt x="6535" y="1685"/>
                </a:lnTo>
                <a:lnTo>
                  <a:pt x="6559" y="1667"/>
                </a:lnTo>
                <a:close/>
                <a:moveTo>
                  <a:pt x="6565" y="1655"/>
                </a:moveTo>
                <a:lnTo>
                  <a:pt x="6583" y="1643"/>
                </a:lnTo>
                <a:lnTo>
                  <a:pt x="6625" y="1649"/>
                </a:lnTo>
                <a:lnTo>
                  <a:pt x="6607" y="1661"/>
                </a:lnTo>
                <a:lnTo>
                  <a:pt x="6565" y="1655"/>
                </a:lnTo>
                <a:close/>
                <a:moveTo>
                  <a:pt x="6637" y="1649"/>
                </a:moveTo>
                <a:lnTo>
                  <a:pt x="6667" y="1649"/>
                </a:lnTo>
                <a:lnTo>
                  <a:pt x="6649" y="1661"/>
                </a:lnTo>
                <a:lnTo>
                  <a:pt x="6625" y="1661"/>
                </a:lnTo>
                <a:lnTo>
                  <a:pt x="6637" y="1649"/>
                </a:lnTo>
                <a:close/>
                <a:moveTo>
                  <a:pt x="6649" y="1643"/>
                </a:moveTo>
                <a:lnTo>
                  <a:pt x="6655" y="1637"/>
                </a:lnTo>
                <a:lnTo>
                  <a:pt x="6685" y="1643"/>
                </a:lnTo>
                <a:lnTo>
                  <a:pt x="6679" y="1643"/>
                </a:lnTo>
                <a:lnTo>
                  <a:pt x="6649" y="1643"/>
                </a:lnTo>
                <a:close/>
                <a:moveTo>
                  <a:pt x="6697" y="1643"/>
                </a:moveTo>
                <a:lnTo>
                  <a:pt x="6709" y="1643"/>
                </a:lnTo>
                <a:lnTo>
                  <a:pt x="6697" y="1643"/>
                </a:lnTo>
                <a:lnTo>
                  <a:pt x="6697" y="1643"/>
                </a:lnTo>
                <a:close/>
                <a:moveTo>
                  <a:pt x="6883" y="1655"/>
                </a:moveTo>
                <a:lnTo>
                  <a:pt x="6907" y="1661"/>
                </a:lnTo>
                <a:lnTo>
                  <a:pt x="6877" y="1655"/>
                </a:lnTo>
                <a:lnTo>
                  <a:pt x="6883" y="1655"/>
                </a:lnTo>
                <a:close/>
                <a:moveTo>
                  <a:pt x="6966" y="1655"/>
                </a:moveTo>
                <a:lnTo>
                  <a:pt x="6996" y="1649"/>
                </a:lnTo>
                <a:lnTo>
                  <a:pt x="7026" y="1655"/>
                </a:lnTo>
                <a:lnTo>
                  <a:pt x="6996" y="1655"/>
                </a:lnTo>
                <a:lnTo>
                  <a:pt x="6966" y="1655"/>
                </a:lnTo>
                <a:close/>
                <a:moveTo>
                  <a:pt x="6966" y="1661"/>
                </a:moveTo>
                <a:lnTo>
                  <a:pt x="6966" y="1661"/>
                </a:lnTo>
                <a:lnTo>
                  <a:pt x="6954" y="1661"/>
                </a:lnTo>
                <a:lnTo>
                  <a:pt x="6966" y="1661"/>
                </a:lnTo>
                <a:close/>
                <a:moveTo>
                  <a:pt x="7050" y="1655"/>
                </a:moveTo>
                <a:lnTo>
                  <a:pt x="7092" y="1667"/>
                </a:lnTo>
                <a:lnTo>
                  <a:pt x="7074" y="1667"/>
                </a:lnTo>
                <a:lnTo>
                  <a:pt x="7020" y="1661"/>
                </a:lnTo>
                <a:lnTo>
                  <a:pt x="7050" y="1655"/>
                </a:lnTo>
                <a:close/>
                <a:moveTo>
                  <a:pt x="7074" y="1655"/>
                </a:moveTo>
                <a:lnTo>
                  <a:pt x="7092" y="1649"/>
                </a:lnTo>
                <a:lnTo>
                  <a:pt x="7134" y="1661"/>
                </a:lnTo>
                <a:lnTo>
                  <a:pt x="7122" y="1667"/>
                </a:lnTo>
                <a:lnTo>
                  <a:pt x="7074" y="1655"/>
                </a:lnTo>
                <a:close/>
                <a:moveTo>
                  <a:pt x="7158" y="1673"/>
                </a:moveTo>
                <a:lnTo>
                  <a:pt x="7182" y="1679"/>
                </a:lnTo>
                <a:lnTo>
                  <a:pt x="7152" y="1673"/>
                </a:lnTo>
                <a:lnTo>
                  <a:pt x="7158" y="1673"/>
                </a:lnTo>
                <a:close/>
                <a:moveTo>
                  <a:pt x="7290" y="1685"/>
                </a:moveTo>
                <a:lnTo>
                  <a:pt x="7290" y="1685"/>
                </a:lnTo>
                <a:lnTo>
                  <a:pt x="7290" y="1685"/>
                </a:lnTo>
                <a:lnTo>
                  <a:pt x="7290" y="1685"/>
                </a:lnTo>
                <a:close/>
                <a:moveTo>
                  <a:pt x="7254" y="1679"/>
                </a:moveTo>
                <a:lnTo>
                  <a:pt x="7218" y="1667"/>
                </a:lnTo>
                <a:lnTo>
                  <a:pt x="7242" y="1661"/>
                </a:lnTo>
                <a:lnTo>
                  <a:pt x="7272" y="1679"/>
                </a:lnTo>
                <a:lnTo>
                  <a:pt x="7254" y="1679"/>
                </a:lnTo>
                <a:close/>
                <a:moveTo>
                  <a:pt x="7200" y="1655"/>
                </a:moveTo>
                <a:lnTo>
                  <a:pt x="7158" y="1643"/>
                </a:lnTo>
                <a:lnTo>
                  <a:pt x="7182" y="1637"/>
                </a:lnTo>
                <a:lnTo>
                  <a:pt x="7230" y="1655"/>
                </a:lnTo>
                <a:lnTo>
                  <a:pt x="7200" y="1655"/>
                </a:lnTo>
                <a:close/>
                <a:moveTo>
                  <a:pt x="7140" y="1637"/>
                </a:moveTo>
                <a:lnTo>
                  <a:pt x="7104" y="1619"/>
                </a:lnTo>
                <a:lnTo>
                  <a:pt x="7140" y="1613"/>
                </a:lnTo>
                <a:lnTo>
                  <a:pt x="7170" y="1631"/>
                </a:lnTo>
                <a:lnTo>
                  <a:pt x="7140" y="1637"/>
                </a:lnTo>
                <a:close/>
                <a:moveTo>
                  <a:pt x="7152" y="1613"/>
                </a:moveTo>
                <a:lnTo>
                  <a:pt x="7194" y="1601"/>
                </a:lnTo>
                <a:lnTo>
                  <a:pt x="7224" y="1619"/>
                </a:lnTo>
                <a:lnTo>
                  <a:pt x="7188" y="1625"/>
                </a:lnTo>
                <a:lnTo>
                  <a:pt x="7152" y="1613"/>
                </a:lnTo>
                <a:close/>
                <a:moveTo>
                  <a:pt x="7140" y="1607"/>
                </a:moveTo>
                <a:lnTo>
                  <a:pt x="7098" y="1584"/>
                </a:lnTo>
                <a:lnTo>
                  <a:pt x="7140" y="1572"/>
                </a:lnTo>
                <a:lnTo>
                  <a:pt x="7182" y="1595"/>
                </a:lnTo>
                <a:lnTo>
                  <a:pt x="7140" y="1607"/>
                </a:lnTo>
                <a:close/>
                <a:moveTo>
                  <a:pt x="7086" y="1584"/>
                </a:moveTo>
                <a:lnTo>
                  <a:pt x="7044" y="1560"/>
                </a:lnTo>
                <a:lnTo>
                  <a:pt x="7086" y="1542"/>
                </a:lnTo>
                <a:lnTo>
                  <a:pt x="7134" y="1566"/>
                </a:lnTo>
                <a:lnTo>
                  <a:pt x="7086" y="1584"/>
                </a:lnTo>
                <a:close/>
                <a:moveTo>
                  <a:pt x="7032" y="1554"/>
                </a:moveTo>
                <a:lnTo>
                  <a:pt x="6990" y="1536"/>
                </a:lnTo>
                <a:lnTo>
                  <a:pt x="7038" y="1512"/>
                </a:lnTo>
                <a:lnTo>
                  <a:pt x="7074" y="1536"/>
                </a:lnTo>
                <a:lnTo>
                  <a:pt x="7032" y="1554"/>
                </a:lnTo>
                <a:close/>
                <a:moveTo>
                  <a:pt x="7044" y="1506"/>
                </a:moveTo>
                <a:lnTo>
                  <a:pt x="7086" y="1488"/>
                </a:lnTo>
                <a:lnTo>
                  <a:pt x="7122" y="1518"/>
                </a:lnTo>
                <a:lnTo>
                  <a:pt x="7086" y="1530"/>
                </a:lnTo>
                <a:lnTo>
                  <a:pt x="7044" y="1506"/>
                </a:lnTo>
                <a:close/>
                <a:moveTo>
                  <a:pt x="7038" y="1506"/>
                </a:moveTo>
                <a:lnTo>
                  <a:pt x="6984" y="1476"/>
                </a:lnTo>
                <a:lnTo>
                  <a:pt x="7026" y="1452"/>
                </a:lnTo>
                <a:lnTo>
                  <a:pt x="7074" y="1482"/>
                </a:lnTo>
                <a:lnTo>
                  <a:pt x="7038" y="1506"/>
                </a:lnTo>
                <a:close/>
                <a:moveTo>
                  <a:pt x="6978" y="1470"/>
                </a:moveTo>
                <a:lnTo>
                  <a:pt x="6936" y="1446"/>
                </a:lnTo>
                <a:lnTo>
                  <a:pt x="6972" y="1416"/>
                </a:lnTo>
                <a:lnTo>
                  <a:pt x="7020" y="1446"/>
                </a:lnTo>
                <a:lnTo>
                  <a:pt x="6978" y="1470"/>
                </a:lnTo>
                <a:close/>
                <a:moveTo>
                  <a:pt x="6924" y="1440"/>
                </a:moveTo>
                <a:lnTo>
                  <a:pt x="6871" y="1410"/>
                </a:lnTo>
                <a:lnTo>
                  <a:pt x="6912" y="1374"/>
                </a:lnTo>
                <a:lnTo>
                  <a:pt x="6966" y="1410"/>
                </a:lnTo>
                <a:lnTo>
                  <a:pt x="6924" y="1440"/>
                </a:lnTo>
                <a:close/>
                <a:moveTo>
                  <a:pt x="6924" y="1368"/>
                </a:moveTo>
                <a:lnTo>
                  <a:pt x="6972" y="1326"/>
                </a:lnTo>
                <a:lnTo>
                  <a:pt x="7026" y="1368"/>
                </a:lnTo>
                <a:lnTo>
                  <a:pt x="6972" y="1404"/>
                </a:lnTo>
                <a:lnTo>
                  <a:pt x="6924" y="1368"/>
                </a:lnTo>
                <a:close/>
                <a:moveTo>
                  <a:pt x="6912" y="1368"/>
                </a:moveTo>
                <a:lnTo>
                  <a:pt x="6871" y="1338"/>
                </a:lnTo>
                <a:lnTo>
                  <a:pt x="6918" y="1290"/>
                </a:lnTo>
                <a:lnTo>
                  <a:pt x="6966" y="1320"/>
                </a:lnTo>
                <a:lnTo>
                  <a:pt x="6912" y="1368"/>
                </a:lnTo>
                <a:close/>
                <a:moveTo>
                  <a:pt x="6930" y="1284"/>
                </a:moveTo>
                <a:lnTo>
                  <a:pt x="6972" y="1236"/>
                </a:lnTo>
                <a:lnTo>
                  <a:pt x="7020" y="1278"/>
                </a:lnTo>
                <a:lnTo>
                  <a:pt x="6972" y="1320"/>
                </a:lnTo>
                <a:lnTo>
                  <a:pt x="6930" y="1284"/>
                </a:lnTo>
                <a:close/>
                <a:moveTo>
                  <a:pt x="6918" y="1278"/>
                </a:moveTo>
                <a:lnTo>
                  <a:pt x="6859" y="1224"/>
                </a:lnTo>
                <a:lnTo>
                  <a:pt x="6907" y="1176"/>
                </a:lnTo>
                <a:lnTo>
                  <a:pt x="6966" y="1230"/>
                </a:lnTo>
                <a:lnTo>
                  <a:pt x="6918" y="1278"/>
                </a:lnTo>
                <a:close/>
                <a:moveTo>
                  <a:pt x="6912" y="1170"/>
                </a:moveTo>
                <a:lnTo>
                  <a:pt x="6972" y="1104"/>
                </a:lnTo>
                <a:lnTo>
                  <a:pt x="7032" y="1170"/>
                </a:lnTo>
                <a:lnTo>
                  <a:pt x="6972" y="1224"/>
                </a:lnTo>
                <a:lnTo>
                  <a:pt x="6912" y="1170"/>
                </a:lnTo>
                <a:close/>
                <a:moveTo>
                  <a:pt x="6901" y="1164"/>
                </a:moveTo>
                <a:lnTo>
                  <a:pt x="6871" y="1128"/>
                </a:lnTo>
                <a:lnTo>
                  <a:pt x="6936" y="1068"/>
                </a:lnTo>
                <a:lnTo>
                  <a:pt x="6966" y="1098"/>
                </a:lnTo>
                <a:lnTo>
                  <a:pt x="6901" y="1164"/>
                </a:lnTo>
                <a:close/>
                <a:moveTo>
                  <a:pt x="6865" y="1122"/>
                </a:moveTo>
                <a:lnTo>
                  <a:pt x="6817" y="1086"/>
                </a:lnTo>
                <a:lnTo>
                  <a:pt x="6889" y="1014"/>
                </a:lnTo>
                <a:lnTo>
                  <a:pt x="6930" y="1062"/>
                </a:lnTo>
                <a:lnTo>
                  <a:pt x="6865" y="1122"/>
                </a:lnTo>
                <a:close/>
                <a:moveTo>
                  <a:pt x="6895" y="1008"/>
                </a:moveTo>
                <a:lnTo>
                  <a:pt x="6966" y="936"/>
                </a:lnTo>
                <a:lnTo>
                  <a:pt x="7014" y="996"/>
                </a:lnTo>
                <a:lnTo>
                  <a:pt x="6936" y="1056"/>
                </a:lnTo>
                <a:lnTo>
                  <a:pt x="6895" y="1008"/>
                </a:lnTo>
                <a:close/>
                <a:moveTo>
                  <a:pt x="6972" y="930"/>
                </a:moveTo>
                <a:lnTo>
                  <a:pt x="7050" y="852"/>
                </a:lnTo>
                <a:lnTo>
                  <a:pt x="7098" y="918"/>
                </a:lnTo>
                <a:lnTo>
                  <a:pt x="7020" y="990"/>
                </a:lnTo>
                <a:lnTo>
                  <a:pt x="6972" y="930"/>
                </a:lnTo>
                <a:close/>
                <a:moveTo>
                  <a:pt x="7056" y="846"/>
                </a:moveTo>
                <a:lnTo>
                  <a:pt x="7134" y="768"/>
                </a:lnTo>
                <a:lnTo>
                  <a:pt x="7146" y="768"/>
                </a:lnTo>
                <a:lnTo>
                  <a:pt x="7188" y="840"/>
                </a:lnTo>
                <a:lnTo>
                  <a:pt x="7104" y="912"/>
                </a:lnTo>
                <a:lnTo>
                  <a:pt x="7056" y="846"/>
                </a:lnTo>
                <a:close/>
                <a:moveTo>
                  <a:pt x="7248" y="780"/>
                </a:moveTo>
                <a:lnTo>
                  <a:pt x="7254" y="780"/>
                </a:lnTo>
                <a:lnTo>
                  <a:pt x="7254" y="780"/>
                </a:lnTo>
                <a:lnTo>
                  <a:pt x="7248" y="780"/>
                </a:lnTo>
                <a:close/>
                <a:moveTo>
                  <a:pt x="7278" y="774"/>
                </a:moveTo>
                <a:lnTo>
                  <a:pt x="7296" y="780"/>
                </a:lnTo>
                <a:lnTo>
                  <a:pt x="7278" y="774"/>
                </a:lnTo>
                <a:lnTo>
                  <a:pt x="7278" y="774"/>
                </a:lnTo>
                <a:close/>
                <a:moveTo>
                  <a:pt x="7290" y="768"/>
                </a:moveTo>
                <a:lnTo>
                  <a:pt x="7302" y="756"/>
                </a:lnTo>
                <a:lnTo>
                  <a:pt x="7314" y="780"/>
                </a:lnTo>
                <a:lnTo>
                  <a:pt x="7290" y="768"/>
                </a:lnTo>
                <a:close/>
                <a:moveTo>
                  <a:pt x="7290" y="738"/>
                </a:moveTo>
                <a:lnTo>
                  <a:pt x="7206" y="690"/>
                </a:lnTo>
                <a:lnTo>
                  <a:pt x="7218" y="678"/>
                </a:lnTo>
                <a:lnTo>
                  <a:pt x="7260" y="684"/>
                </a:lnTo>
                <a:lnTo>
                  <a:pt x="7290" y="738"/>
                </a:lnTo>
                <a:lnTo>
                  <a:pt x="7290" y="738"/>
                </a:lnTo>
                <a:close/>
                <a:moveTo>
                  <a:pt x="7272" y="684"/>
                </a:moveTo>
                <a:lnTo>
                  <a:pt x="7284" y="684"/>
                </a:lnTo>
                <a:lnTo>
                  <a:pt x="7320" y="708"/>
                </a:lnTo>
                <a:lnTo>
                  <a:pt x="7296" y="732"/>
                </a:lnTo>
                <a:lnTo>
                  <a:pt x="7272" y="684"/>
                </a:lnTo>
                <a:close/>
                <a:moveTo>
                  <a:pt x="7284" y="666"/>
                </a:moveTo>
                <a:lnTo>
                  <a:pt x="7302" y="666"/>
                </a:lnTo>
                <a:lnTo>
                  <a:pt x="7302" y="666"/>
                </a:lnTo>
                <a:lnTo>
                  <a:pt x="7284" y="666"/>
                </a:lnTo>
                <a:close/>
                <a:moveTo>
                  <a:pt x="7314" y="666"/>
                </a:moveTo>
                <a:lnTo>
                  <a:pt x="7350" y="660"/>
                </a:lnTo>
                <a:lnTo>
                  <a:pt x="7356" y="666"/>
                </a:lnTo>
                <a:lnTo>
                  <a:pt x="7314" y="666"/>
                </a:lnTo>
                <a:lnTo>
                  <a:pt x="7314" y="666"/>
                </a:lnTo>
                <a:close/>
                <a:moveTo>
                  <a:pt x="7308" y="660"/>
                </a:moveTo>
                <a:lnTo>
                  <a:pt x="7290" y="642"/>
                </a:lnTo>
                <a:lnTo>
                  <a:pt x="7314" y="636"/>
                </a:lnTo>
                <a:lnTo>
                  <a:pt x="7338" y="654"/>
                </a:lnTo>
                <a:lnTo>
                  <a:pt x="7308" y="660"/>
                </a:lnTo>
                <a:close/>
                <a:moveTo>
                  <a:pt x="7284" y="630"/>
                </a:moveTo>
                <a:lnTo>
                  <a:pt x="7278" y="624"/>
                </a:lnTo>
                <a:lnTo>
                  <a:pt x="7284" y="612"/>
                </a:lnTo>
                <a:lnTo>
                  <a:pt x="7302" y="630"/>
                </a:lnTo>
                <a:lnTo>
                  <a:pt x="7284" y="630"/>
                </a:lnTo>
                <a:close/>
                <a:moveTo>
                  <a:pt x="7260" y="606"/>
                </a:moveTo>
                <a:lnTo>
                  <a:pt x="7254" y="600"/>
                </a:lnTo>
                <a:lnTo>
                  <a:pt x="7260" y="594"/>
                </a:lnTo>
                <a:lnTo>
                  <a:pt x="7272" y="606"/>
                </a:lnTo>
                <a:lnTo>
                  <a:pt x="7260" y="606"/>
                </a:lnTo>
                <a:close/>
                <a:moveTo>
                  <a:pt x="7248" y="588"/>
                </a:moveTo>
                <a:lnTo>
                  <a:pt x="7248" y="588"/>
                </a:lnTo>
                <a:lnTo>
                  <a:pt x="7248" y="588"/>
                </a:lnTo>
                <a:lnTo>
                  <a:pt x="7248" y="588"/>
                </a:lnTo>
                <a:close/>
                <a:moveTo>
                  <a:pt x="7242" y="570"/>
                </a:moveTo>
                <a:lnTo>
                  <a:pt x="7290" y="558"/>
                </a:lnTo>
                <a:lnTo>
                  <a:pt x="7260" y="582"/>
                </a:lnTo>
                <a:lnTo>
                  <a:pt x="7242" y="570"/>
                </a:lnTo>
                <a:close/>
                <a:moveTo>
                  <a:pt x="7218" y="570"/>
                </a:moveTo>
                <a:lnTo>
                  <a:pt x="7212" y="570"/>
                </a:lnTo>
                <a:lnTo>
                  <a:pt x="7200" y="552"/>
                </a:lnTo>
                <a:lnTo>
                  <a:pt x="7212" y="564"/>
                </a:lnTo>
                <a:lnTo>
                  <a:pt x="7218" y="570"/>
                </a:lnTo>
                <a:close/>
                <a:moveTo>
                  <a:pt x="7134" y="576"/>
                </a:moveTo>
                <a:lnTo>
                  <a:pt x="7110" y="564"/>
                </a:lnTo>
                <a:lnTo>
                  <a:pt x="7164" y="540"/>
                </a:lnTo>
                <a:lnTo>
                  <a:pt x="7134" y="576"/>
                </a:lnTo>
                <a:close/>
                <a:moveTo>
                  <a:pt x="7044" y="582"/>
                </a:moveTo>
                <a:lnTo>
                  <a:pt x="7020" y="540"/>
                </a:lnTo>
                <a:lnTo>
                  <a:pt x="7026" y="534"/>
                </a:lnTo>
                <a:lnTo>
                  <a:pt x="7056" y="576"/>
                </a:lnTo>
                <a:lnTo>
                  <a:pt x="7044" y="582"/>
                </a:lnTo>
                <a:close/>
                <a:moveTo>
                  <a:pt x="7002" y="534"/>
                </a:moveTo>
                <a:lnTo>
                  <a:pt x="6960" y="558"/>
                </a:lnTo>
                <a:lnTo>
                  <a:pt x="6936" y="540"/>
                </a:lnTo>
                <a:lnTo>
                  <a:pt x="6978" y="492"/>
                </a:lnTo>
                <a:lnTo>
                  <a:pt x="7002" y="534"/>
                </a:lnTo>
                <a:lnTo>
                  <a:pt x="7002" y="534"/>
                </a:lnTo>
                <a:close/>
                <a:moveTo>
                  <a:pt x="6948" y="558"/>
                </a:moveTo>
                <a:lnTo>
                  <a:pt x="6895" y="588"/>
                </a:lnTo>
                <a:lnTo>
                  <a:pt x="6895" y="588"/>
                </a:lnTo>
                <a:lnTo>
                  <a:pt x="6930" y="552"/>
                </a:lnTo>
                <a:lnTo>
                  <a:pt x="6948" y="558"/>
                </a:lnTo>
                <a:close/>
                <a:moveTo>
                  <a:pt x="6877" y="594"/>
                </a:moveTo>
                <a:lnTo>
                  <a:pt x="6871" y="588"/>
                </a:lnTo>
                <a:lnTo>
                  <a:pt x="6877" y="588"/>
                </a:lnTo>
                <a:lnTo>
                  <a:pt x="6877" y="594"/>
                </a:lnTo>
                <a:close/>
                <a:moveTo>
                  <a:pt x="6871" y="600"/>
                </a:moveTo>
                <a:lnTo>
                  <a:pt x="6871" y="600"/>
                </a:lnTo>
                <a:lnTo>
                  <a:pt x="6835" y="618"/>
                </a:lnTo>
                <a:lnTo>
                  <a:pt x="6817" y="612"/>
                </a:lnTo>
                <a:lnTo>
                  <a:pt x="6841" y="570"/>
                </a:lnTo>
                <a:lnTo>
                  <a:pt x="6859" y="582"/>
                </a:lnTo>
                <a:lnTo>
                  <a:pt x="6871" y="600"/>
                </a:lnTo>
                <a:close/>
                <a:moveTo>
                  <a:pt x="6811" y="606"/>
                </a:moveTo>
                <a:lnTo>
                  <a:pt x="6787" y="600"/>
                </a:lnTo>
                <a:lnTo>
                  <a:pt x="6823" y="582"/>
                </a:lnTo>
                <a:lnTo>
                  <a:pt x="6811" y="606"/>
                </a:lnTo>
                <a:close/>
                <a:moveTo>
                  <a:pt x="6805" y="612"/>
                </a:moveTo>
                <a:lnTo>
                  <a:pt x="6787" y="642"/>
                </a:lnTo>
                <a:lnTo>
                  <a:pt x="6787" y="642"/>
                </a:lnTo>
                <a:lnTo>
                  <a:pt x="6751" y="636"/>
                </a:lnTo>
                <a:lnTo>
                  <a:pt x="6733" y="630"/>
                </a:lnTo>
                <a:lnTo>
                  <a:pt x="6781" y="606"/>
                </a:lnTo>
                <a:lnTo>
                  <a:pt x="6805" y="612"/>
                </a:lnTo>
                <a:close/>
                <a:moveTo>
                  <a:pt x="6727" y="630"/>
                </a:moveTo>
                <a:lnTo>
                  <a:pt x="6709" y="606"/>
                </a:lnTo>
                <a:lnTo>
                  <a:pt x="6727" y="588"/>
                </a:lnTo>
                <a:lnTo>
                  <a:pt x="6769" y="600"/>
                </a:lnTo>
                <a:lnTo>
                  <a:pt x="6727" y="630"/>
                </a:lnTo>
                <a:close/>
                <a:moveTo>
                  <a:pt x="6715" y="624"/>
                </a:moveTo>
                <a:lnTo>
                  <a:pt x="6697" y="624"/>
                </a:lnTo>
                <a:lnTo>
                  <a:pt x="6703" y="612"/>
                </a:lnTo>
                <a:lnTo>
                  <a:pt x="6715" y="624"/>
                </a:lnTo>
                <a:close/>
                <a:moveTo>
                  <a:pt x="6709" y="636"/>
                </a:moveTo>
                <a:lnTo>
                  <a:pt x="6709" y="636"/>
                </a:lnTo>
                <a:lnTo>
                  <a:pt x="6685" y="636"/>
                </a:lnTo>
                <a:lnTo>
                  <a:pt x="6691" y="630"/>
                </a:lnTo>
                <a:lnTo>
                  <a:pt x="6709" y="636"/>
                </a:lnTo>
                <a:close/>
                <a:moveTo>
                  <a:pt x="6679" y="636"/>
                </a:moveTo>
                <a:lnTo>
                  <a:pt x="6661" y="630"/>
                </a:lnTo>
                <a:lnTo>
                  <a:pt x="6667" y="624"/>
                </a:lnTo>
                <a:lnTo>
                  <a:pt x="6685" y="630"/>
                </a:lnTo>
                <a:lnTo>
                  <a:pt x="6679" y="636"/>
                </a:lnTo>
                <a:close/>
                <a:moveTo>
                  <a:pt x="6649" y="630"/>
                </a:moveTo>
                <a:lnTo>
                  <a:pt x="6643" y="630"/>
                </a:lnTo>
                <a:lnTo>
                  <a:pt x="6655" y="618"/>
                </a:lnTo>
                <a:lnTo>
                  <a:pt x="6649" y="630"/>
                </a:lnTo>
                <a:close/>
                <a:moveTo>
                  <a:pt x="6643" y="642"/>
                </a:moveTo>
                <a:lnTo>
                  <a:pt x="6637" y="654"/>
                </a:lnTo>
                <a:lnTo>
                  <a:pt x="6613" y="648"/>
                </a:lnTo>
                <a:lnTo>
                  <a:pt x="6631" y="636"/>
                </a:lnTo>
                <a:lnTo>
                  <a:pt x="6643" y="642"/>
                </a:lnTo>
                <a:close/>
                <a:moveTo>
                  <a:pt x="6631" y="660"/>
                </a:moveTo>
                <a:lnTo>
                  <a:pt x="6631" y="672"/>
                </a:lnTo>
                <a:lnTo>
                  <a:pt x="6577" y="672"/>
                </a:lnTo>
                <a:lnTo>
                  <a:pt x="6601" y="654"/>
                </a:lnTo>
                <a:lnTo>
                  <a:pt x="6631" y="660"/>
                </a:lnTo>
                <a:close/>
                <a:moveTo>
                  <a:pt x="6571" y="666"/>
                </a:moveTo>
                <a:lnTo>
                  <a:pt x="6547" y="642"/>
                </a:lnTo>
                <a:lnTo>
                  <a:pt x="6589" y="654"/>
                </a:lnTo>
                <a:lnTo>
                  <a:pt x="6571" y="666"/>
                </a:lnTo>
                <a:close/>
                <a:moveTo>
                  <a:pt x="6517" y="636"/>
                </a:moveTo>
                <a:lnTo>
                  <a:pt x="6511" y="642"/>
                </a:lnTo>
                <a:lnTo>
                  <a:pt x="6517" y="636"/>
                </a:lnTo>
                <a:lnTo>
                  <a:pt x="6517" y="636"/>
                </a:lnTo>
                <a:close/>
                <a:moveTo>
                  <a:pt x="6403" y="672"/>
                </a:moveTo>
                <a:lnTo>
                  <a:pt x="6409" y="666"/>
                </a:lnTo>
                <a:lnTo>
                  <a:pt x="6451" y="672"/>
                </a:lnTo>
                <a:lnTo>
                  <a:pt x="6403" y="672"/>
                </a:lnTo>
                <a:close/>
                <a:moveTo>
                  <a:pt x="6385" y="672"/>
                </a:moveTo>
                <a:lnTo>
                  <a:pt x="6367" y="672"/>
                </a:lnTo>
                <a:lnTo>
                  <a:pt x="6361" y="672"/>
                </a:lnTo>
                <a:lnTo>
                  <a:pt x="6367" y="660"/>
                </a:lnTo>
                <a:lnTo>
                  <a:pt x="6397" y="666"/>
                </a:lnTo>
                <a:lnTo>
                  <a:pt x="6385" y="672"/>
                </a:lnTo>
                <a:close/>
                <a:moveTo>
                  <a:pt x="6307" y="738"/>
                </a:moveTo>
                <a:lnTo>
                  <a:pt x="6247" y="744"/>
                </a:lnTo>
                <a:lnTo>
                  <a:pt x="6301" y="684"/>
                </a:lnTo>
                <a:lnTo>
                  <a:pt x="6343" y="684"/>
                </a:lnTo>
                <a:lnTo>
                  <a:pt x="6307" y="738"/>
                </a:lnTo>
                <a:close/>
                <a:moveTo>
                  <a:pt x="6235" y="744"/>
                </a:moveTo>
                <a:lnTo>
                  <a:pt x="6217" y="726"/>
                </a:lnTo>
                <a:lnTo>
                  <a:pt x="6223" y="684"/>
                </a:lnTo>
                <a:lnTo>
                  <a:pt x="6289" y="684"/>
                </a:lnTo>
                <a:lnTo>
                  <a:pt x="6235" y="744"/>
                </a:lnTo>
                <a:close/>
                <a:moveTo>
                  <a:pt x="6205" y="720"/>
                </a:moveTo>
                <a:lnTo>
                  <a:pt x="6193" y="708"/>
                </a:lnTo>
                <a:lnTo>
                  <a:pt x="6193" y="708"/>
                </a:lnTo>
                <a:lnTo>
                  <a:pt x="6211" y="684"/>
                </a:lnTo>
                <a:lnTo>
                  <a:pt x="6217" y="684"/>
                </a:lnTo>
                <a:lnTo>
                  <a:pt x="6205" y="720"/>
                </a:lnTo>
                <a:close/>
                <a:moveTo>
                  <a:pt x="6187" y="702"/>
                </a:moveTo>
                <a:lnTo>
                  <a:pt x="6187" y="702"/>
                </a:lnTo>
                <a:lnTo>
                  <a:pt x="6163" y="684"/>
                </a:lnTo>
                <a:lnTo>
                  <a:pt x="6199" y="684"/>
                </a:lnTo>
                <a:lnTo>
                  <a:pt x="6187" y="702"/>
                </a:lnTo>
                <a:close/>
                <a:moveTo>
                  <a:pt x="6163" y="750"/>
                </a:moveTo>
                <a:lnTo>
                  <a:pt x="6157" y="750"/>
                </a:lnTo>
                <a:lnTo>
                  <a:pt x="6169" y="738"/>
                </a:lnTo>
                <a:lnTo>
                  <a:pt x="6163" y="750"/>
                </a:lnTo>
                <a:close/>
                <a:moveTo>
                  <a:pt x="6163" y="756"/>
                </a:moveTo>
                <a:lnTo>
                  <a:pt x="6133" y="810"/>
                </a:lnTo>
                <a:lnTo>
                  <a:pt x="6109" y="816"/>
                </a:lnTo>
                <a:lnTo>
                  <a:pt x="6151" y="756"/>
                </a:lnTo>
                <a:lnTo>
                  <a:pt x="6163" y="756"/>
                </a:lnTo>
                <a:close/>
                <a:moveTo>
                  <a:pt x="6097" y="816"/>
                </a:moveTo>
                <a:lnTo>
                  <a:pt x="6091" y="816"/>
                </a:lnTo>
                <a:lnTo>
                  <a:pt x="6073" y="804"/>
                </a:lnTo>
                <a:lnTo>
                  <a:pt x="6079" y="762"/>
                </a:lnTo>
                <a:lnTo>
                  <a:pt x="6139" y="762"/>
                </a:lnTo>
                <a:lnTo>
                  <a:pt x="6097" y="816"/>
                </a:lnTo>
                <a:close/>
                <a:moveTo>
                  <a:pt x="6061" y="798"/>
                </a:moveTo>
                <a:lnTo>
                  <a:pt x="6055" y="792"/>
                </a:lnTo>
                <a:lnTo>
                  <a:pt x="6067" y="768"/>
                </a:lnTo>
                <a:lnTo>
                  <a:pt x="6061" y="798"/>
                </a:lnTo>
                <a:close/>
                <a:moveTo>
                  <a:pt x="6061" y="804"/>
                </a:moveTo>
                <a:lnTo>
                  <a:pt x="6055" y="822"/>
                </a:lnTo>
                <a:lnTo>
                  <a:pt x="6031" y="828"/>
                </a:lnTo>
                <a:lnTo>
                  <a:pt x="6049" y="798"/>
                </a:lnTo>
                <a:lnTo>
                  <a:pt x="6061" y="804"/>
                </a:lnTo>
                <a:close/>
                <a:moveTo>
                  <a:pt x="6019" y="828"/>
                </a:moveTo>
                <a:lnTo>
                  <a:pt x="6007" y="828"/>
                </a:lnTo>
                <a:lnTo>
                  <a:pt x="6025" y="780"/>
                </a:lnTo>
                <a:lnTo>
                  <a:pt x="6043" y="792"/>
                </a:lnTo>
                <a:lnTo>
                  <a:pt x="6019" y="828"/>
                </a:lnTo>
                <a:close/>
                <a:moveTo>
                  <a:pt x="6007" y="840"/>
                </a:moveTo>
                <a:lnTo>
                  <a:pt x="5995" y="858"/>
                </a:lnTo>
                <a:lnTo>
                  <a:pt x="6001" y="840"/>
                </a:lnTo>
                <a:lnTo>
                  <a:pt x="6007" y="840"/>
                </a:lnTo>
                <a:close/>
                <a:moveTo>
                  <a:pt x="5971" y="894"/>
                </a:moveTo>
                <a:lnTo>
                  <a:pt x="5965" y="900"/>
                </a:lnTo>
                <a:lnTo>
                  <a:pt x="5923" y="876"/>
                </a:lnTo>
                <a:lnTo>
                  <a:pt x="5929" y="852"/>
                </a:lnTo>
                <a:lnTo>
                  <a:pt x="5995" y="840"/>
                </a:lnTo>
                <a:lnTo>
                  <a:pt x="5971" y="894"/>
                </a:lnTo>
                <a:close/>
                <a:moveTo>
                  <a:pt x="5917" y="870"/>
                </a:moveTo>
                <a:lnTo>
                  <a:pt x="5893" y="858"/>
                </a:lnTo>
                <a:lnTo>
                  <a:pt x="5917" y="852"/>
                </a:lnTo>
                <a:lnTo>
                  <a:pt x="5917" y="870"/>
                </a:lnTo>
                <a:close/>
                <a:moveTo>
                  <a:pt x="5917" y="882"/>
                </a:moveTo>
                <a:lnTo>
                  <a:pt x="5911" y="918"/>
                </a:lnTo>
                <a:lnTo>
                  <a:pt x="5845" y="930"/>
                </a:lnTo>
                <a:lnTo>
                  <a:pt x="5863" y="858"/>
                </a:lnTo>
                <a:lnTo>
                  <a:pt x="5875" y="858"/>
                </a:lnTo>
                <a:lnTo>
                  <a:pt x="5917" y="882"/>
                </a:lnTo>
                <a:close/>
                <a:moveTo>
                  <a:pt x="5857" y="852"/>
                </a:moveTo>
                <a:lnTo>
                  <a:pt x="5827" y="858"/>
                </a:lnTo>
                <a:lnTo>
                  <a:pt x="5827" y="834"/>
                </a:lnTo>
                <a:lnTo>
                  <a:pt x="5857" y="852"/>
                </a:lnTo>
                <a:lnTo>
                  <a:pt x="5857" y="852"/>
                </a:lnTo>
                <a:close/>
                <a:moveTo>
                  <a:pt x="5821" y="858"/>
                </a:moveTo>
                <a:lnTo>
                  <a:pt x="5797" y="864"/>
                </a:lnTo>
                <a:lnTo>
                  <a:pt x="5803" y="816"/>
                </a:lnTo>
                <a:lnTo>
                  <a:pt x="5821" y="828"/>
                </a:lnTo>
                <a:lnTo>
                  <a:pt x="5821" y="858"/>
                </a:lnTo>
                <a:close/>
                <a:moveTo>
                  <a:pt x="5821" y="870"/>
                </a:moveTo>
                <a:lnTo>
                  <a:pt x="5821" y="936"/>
                </a:lnTo>
                <a:lnTo>
                  <a:pt x="5797" y="942"/>
                </a:lnTo>
                <a:lnTo>
                  <a:pt x="5797" y="870"/>
                </a:lnTo>
                <a:lnTo>
                  <a:pt x="5821" y="870"/>
                </a:lnTo>
                <a:close/>
                <a:moveTo>
                  <a:pt x="5785" y="948"/>
                </a:moveTo>
                <a:lnTo>
                  <a:pt x="5755" y="954"/>
                </a:lnTo>
                <a:lnTo>
                  <a:pt x="5713" y="936"/>
                </a:lnTo>
                <a:lnTo>
                  <a:pt x="5725" y="882"/>
                </a:lnTo>
                <a:lnTo>
                  <a:pt x="5791" y="870"/>
                </a:lnTo>
                <a:lnTo>
                  <a:pt x="5785" y="948"/>
                </a:lnTo>
                <a:close/>
                <a:moveTo>
                  <a:pt x="5707" y="930"/>
                </a:moveTo>
                <a:lnTo>
                  <a:pt x="5683" y="918"/>
                </a:lnTo>
                <a:lnTo>
                  <a:pt x="5677" y="888"/>
                </a:lnTo>
                <a:lnTo>
                  <a:pt x="5713" y="882"/>
                </a:lnTo>
                <a:lnTo>
                  <a:pt x="5707" y="930"/>
                </a:lnTo>
                <a:close/>
                <a:moveTo>
                  <a:pt x="5677" y="882"/>
                </a:moveTo>
                <a:lnTo>
                  <a:pt x="5665" y="798"/>
                </a:lnTo>
                <a:lnTo>
                  <a:pt x="5737" y="792"/>
                </a:lnTo>
                <a:lnTo>
                  <a:pt x="5719" y="876"/>
                </a:lnTo>
                <a:lnTo>
                  <a:pt x="5677" y="882"/>
                </a:lnTo>
                <a:close/>
                <a:moveTo>
                  <a:pt x="5671" y="882"/>
                </a:moveTo>
                <a:lnTo>
                  <a:pt x="5665" y="882"/>
                </a:lnTo>
                <a:lnTo>
                  <a:pt x="5659" y="798"/>
                </a:lnTo>
                <a:lnTo>
                  <a:pt x="5671" y="882"/>
                </a:lnTo>
                <a:close/>
                <a:moveTo>
                  <a:pt x="5671" y="888"/>
                </a:moveTo>
                <a:lnTo>
                  <a:pt x="5671" y="912"/>
                </a:lnTo>
                <a:lnTo>
                  <a:pt x="5665" y="912"/>
                </a:lnTo>
                <a:lnTo>
                  <a:pt x="5665" y="894"/>
                </a:lnTo>
                <a:lnTo>
                  <a:pt x="5671" y="888"/>
                </a:lnTo>
                <a:close/>
                <a:moveTo>
                  <a:pt x="5654" y="906"/>
                </a:moveTo>
                <a:lnTo>
                  <a:pt x="5636" y="894"/>
                </a:lnTo>
                <a:lnTo>
                  <a:pt x="5654" y="894"/>
                </a:lnTo>
                <a:lnTo>
                  <a:pt x="5654" y="906"/>
                </a:lnTo>
                <a:close/>
                <a:moveTo>
                  <a:pt x="5654" y="918"/>
                </a:moveTo>
                <a:lnTo>
                  <a:pt x="5659" y="978"/>
                </a:lnTo>
                <a:lnTo>
                  <a:pt x="5570" y="996"/>
                </a:lnTo>
                <a:lnTo>
                  <a:pt x="5588" y="906"/>
                </a:lnTo>
                <a:lnTo>
                  <a:pt x="5618" y="900"/>
                </a:lnTo>
                <a:lnTo>
                  <a:pt x="5654" y="918"/>
                </a:lnTo>
                <a:close/>
                <a:moveTo>
                  <a:pt x="5588" y="894"/>
                </a:moveTo>
                <a:lnTo>
                  <a:pt x="5588" y="882"/>
                </a:lnTo>
                <a:lnTo>
                  <a:pt x="5606" y="894"/>
                </a:lnTo>
                <a:lnTo>
                  <a:pt x="5588" y="894"/>
                </a:lnTo>
                <a:close/>
                <a:moveTo>
                  <a:pt x="5582" y="894"/>
                </a:moveTo>
                <a:lnTo>
                  <a:pt x="5528" y="906"/>
                </a:lnTo>
                <a:lnTo>
                  <a:pt x="5516" y="852"/>
                </a:lnTo>
                <a:lnTo>
                  <a:pt x="5582" y="882"/>
                </a:lnTo>
                <a:lnTo>
                  <a:pt x="5582" y="894"/>
                </a:lnTo>
                <a:close/>
                <a:moveTo>
                  <a:pt x="5504" y="846"/>
                </a:moveTo>
                <a:lnTo>
                  <a:pt x="5510" y="906"/>
                </a:lnTo>
                <a:lnTo>
                  <a:pt x="5444" y="918"/>
                </a:lnTo>
                <a:lnTo>
                  <a:pt x="5450" y="816"/>
                </a:lnTo>
                <a:lnTo>
                  <a:pt x="5504" y="846"/>
                </a:lnTo>
                <a:lnTo>
                  <a:pt x="5504" y="846"/>
                </a:lnTo>
                <a:close/>
                <a:moveTo>
                  <a:pt x="5432" y="918"/>
                </a:moveTo>
                <a:lnTo>
                  <a:pt x="5378" y="930"/>
                </a:lnTo>
                <a:lnTo>
                  <a:pt x="5360" y="822"/>
                </a:lnTo>
                <a:lnTo>
                  <a:pt x="5444" y="816"/>
                </a:lnTo>
                <a:lnTo>
                  <a:pt x="5432" y="918"/>
                </a:lnTo>
                <a:close/>
                <a:moveTo>
                  <a:pt x="5366" y="930"/>
                </a:moveTo>
                <a:lnTo>
                  <a:pt x="5360" y="930"/>
                </a:lnTo>
                <a:lnTo>
                  <a:pt x="5336" y="822"/>
                </a:lnTo>
                <a:lnTo>
                  <a:pt x="5348" y="822"/>
                </a:lnTo>
                <a:lnTo>
                  <a:pt x="5366" y="930"/>
                </a:lnTo>
                <a:close/>
                <a:moveTo>
                  <a:pt x="5360" y="954"/>
                </a:moveTo>
                <a:lnTo>
                  <a:pt x="5336" y="942"/>
                </a:lnTo>
                <a:lnTo>
                  <a:pt x="5354" y="942"/>
                </a:lnTo>
                <a:lnTo>
                  <a:pt x="5360" y="954"/>
                </a:lnTo>
                <a:close/>
                <a:moveTo>
                  <a:pt x="5282" y="1062"/>
                </a:moveTo>
                <a:lnTo>
                  <a:pt x="5234" y="1074"/>
                </a:lnTo>
                <a:lnTo>
                  <a:pt x="5198" y="966"/>
                </a:lnTo>
                <a:lnTo>
                  <a:pt x="5288" y="948"/>
                </a:lnTo>
                <a:lnTo>
                  <a:pt x="5282" y="1062"/>
                </a:lnTo>
                <a:close/>
                <a:moveTo>
                  <a:pt x="5234" y="1086"/>
                </a:moveTo>
                <a:lnTo>
                  <a:pt x="5222" y="1086"/>
                </a:lnTo>
                <a:lnTo>
                  <a:pt x="5228" y="1086"/>
                </a:lnTo>
                <a:lnTo>
                  <a:pt x="5234" y="1086"/>
                </a:lnTo>
                <a:close/>
                <a:moveTo>
                  <a:pt x="5234" y="1098"/>
                </a:moveTo>
                <a:lnTo>
                  <a:pt x="5264" y="1176"/>
                </a:lnTo>
                <a:lnTo>
                  <a:pt x="5162" y="1206"/>
                </a:lnTo>
                <a:lnTo>
                  <a:pt x="5156" y="1098"/>
                </a:lnTo>
                <a:lnTo>
                  <a:pt x="5210" y="1086"/>
                </a:lnTo>
                <a:lnTo>
                  <a:pt x="5234" y="1098"/>
                </a:lnTo>
                <a:close/>
                <a:moveTo>
                  <a:pt x="5150" y="1092"/>
                </a:moveTo>
                <a:lnTo>
                  <a:pt x="5150" y="1074"/>
                </a:lnTo>
                <a:lnTo>
                  <a:pt x="5192" y="1086"/>
                </a:lnTo>
                <a:lnTo>
                  <a:pt x="5150" y="1092"/>
                </a:lnTo>
                <a:close/>
                <a:moveTo>
                  <a:pt x="5144" y="1092"/>
                </a:moveTo>
                <a:lnTo>
                  <a:pt x="5066" y="1110"/>
                </a:lnTo>
                <a:lnTo>
                  <a:pt x="5030" y="1038"/>
                </a:lnTo>
                <a:lnTo>
                  <a:pt x="5144" y="1068"/>
                </a:lnTo>
                <a:lnTo>
                  <a:pt x="5144" y="1092"/>
                </a:lnTo>
                <a:close/>
                <a:moveTo>
                  <a:pt x="5054" y="1116"/>
                </a:moveTo>
                <a:lnTo>
                  <a:pt x="5006" y="1128"/>
                </a:lnTo>
                <a:lnTo>
                  <a:pt x="4988" y="1026"/>
                </a:lnTo>
                <a:lnTo>
                  <a:pt x="5024" y="1032"/>
                </a:lnTo>
                <a:lnTo>
                  <a:pt x="5054" y="1116"/>
                </a:lnTo>
                <a:close/>
                <a:moveTo>
                  <a:pt x="4814" y="1014"/>
                </a:moveTo>
                <a:lnTo>
                  <a:pt x="4784" y="960"/>
                </a:lnTo>
                <a:lnTo>
                  <a:pt x="4910" y="1002"/>
                </a:lnTo>
                <a:lnTo>
                  <a:pt x="4814" y="1014"/>
                </a:lnTo>
                <a:close/>
                <a:moveTo>
                  <a:pt x="4802" y="1014"/>
                </a:moveTo>
                <a:lnTo>
                  <a:pt x="4646" y="1044"/>
                </a:lnTo>
                <a:lnTo>
                  <a:pt x="4664" y="924"/>
                </a:lnTo>
                <a:lnTo>
                  <a:pt x="4772" y="960"/>
                </a:lnTo>
                <a:lnTo>
                  <a:pt x="4802" y="1014"/>
                </a:lnTo>
                <a:close/>
                <a:moveTo>
                  <a:pt x="4514" y="882"/>
                </a:moveTo>
                <a:lnTo>
                  <a:pt x="4508" y="882"/>
                </a:lnTo>
                <a:lnTo>
                  <a:pt x="4502" y="876"/>
                </a:lnTo>
                <a:lnTo>
                  <a:pt x="4514" y="882"/>
                </a:lnTo>
                <a:lnTo>
                  <a:pt x="4514" y="882"/>
                </a:lnTo>
                <a:close/>
                <a:moveTo>
                  <a:pt x="4514" y="888"/>
                </a:moveTo>
                <a:lnTo>
                  <a:pt x="4514" y="894"/>
                </a:lnTo>
                <a:lnTo>
                  <a:pt x="4514" y="888"/>
                </a:lnTo>
                <a:lnTo>
                  <a:pt x="4514" y="888"/>
                </a:lnTo>
                <a:close/>
                <a:moveTo>
                  <a:pt x="4514" y="906"/>
                </a:moveTo>
                <a:lnTo>
                  <a:pt x="4502" y="1062"/>
                </a:lnTo>
                <a:lnTo>
                  <a:pt x="4436" y="1074"/>
                </a:lnTo>
                <a:lnTo>
                  <a:pt x="4371" y="1056"/>
                </a:lnTo>
                <a:lnTo>
                  <a:pt x="4371" y="900"/>
                </a:lnTo>
                <a:lnTo>
                  <a:pt x="4502" y="894"/>
                </a:lnTo>
                <a:lnTo>
                  <a:pt x="4514" y="906"/>
                </a:lnTo>
                <a:close/>
                <a:moveTo>
                  <a:pt x="4365" y="1056"/>
                </a:moveTo>
                <a:lnTo>
                  <a:pt x="4353" y="1056"/>
                </a:lnTo>
                <a:lnTo>
                  <a:pt x="4251" y="912"/>
                </a:lnTo>
                <a:lnTo>
                  <a:pt x="4359" y="900"/>
                </a:lnTo>
                <a:lnTo>
                  <a:pt x="4365" y="1056"/>
                </a:lnTo>
                <a:close/>
                <a:moveTo>
                  <a:pt x="4347" y="1062"/>
                </a:moveTo>
                <a:lnTo>
                  <a:pt x="4365" y="1080"/>
                </a:lnTo>
                <a:lnTo>
                  <a:pt x="4365" y="1086"/>
                </a:lnTo>
                <a:lnTo>
                  <a:pt x="4317" y="1092"/>
                </a:lnTo>
                <a:lnTo>
                  <a:pt x="4209" y="1068"/>
                </a:lnTo>
                <a:lnTo>
                  <a:pt x="4209" y="1032"/>
                </a:lnTo>
                <a:lnTo>
                  <a:pt x="4347" y="1062"/>
                </a:lnTo>
                <a:close/>
                <a:moveTo>
                  <a:pt x="4203" y="1068"/>
                </a:moveTo>
                <a:lnTo>
                  <a:pt x="4041" y="1032"/>
                </a:lnTo>
                <a:lnTo>
                  <a:pt x="4035" y="1032"/>
                </a:lnTo>
                <a:lnTo>
                  <a:pt x="4029" y="990"/>
                </a:lnTo>
                <a:lnTo>
                  <a:pt x="4197" y="1032"/>
                </a:lnTo>
                <a:lnTo>
                  <a:pt x="4203" y="1068"/>
                </a:lnTo>
                <a:close/>
                <a:moveTo>
                  <a:pt x="4023" y="1014"/>
                </a:moveTo>
                <a:lnTo>
                  <a:pt x="3999" y="984"/>
                </a:lnTo>
                <a:lnTo>
                  <a:pt x="4023" y="990"/>
                </a:lnTo>
                <a:lnTo>
                  <a:pt x="4023" y="1014"/>
                </a:lnTo>
                <a:close/>
                <a:moveTo>
                  <a:pt x="4023" y="1032"/>
                </a:moveTo>
                <a:lnTo>
                  <a:pt x="3837" y="990"/>
                </a:lnTo>
                <a:lnTo>
                  <a:pt x="3825" y="948"/>
                </a:lnTo>
                <a:lnTo>
                  <a:pt x="3987" y="984"/>
                </a:lnTo>
                <a:lnTo>
                  <a:pt x="4023" y="1032"/>
                </a:lnTo>
                <a:close/>
                <a:moveTo>
                  <a:pt x="3657" y="948"/>
                </a:moveTo>
                <a:lnTo>
                  <a:pt x="3603" y="936"/>
                </a:lnTo>
                <a:lnTo>
                  <a:pt x="3591" y="894"/>
                </a:lnTo>
                <a:lnTo>
                  <a:pt x="3789" y="942"/>
                </a:lnTo>
                <a:lnTo>
                  <a:pt x="3657" y="948"/>
                </a:lnTo>
                <a:close/>
                <a:moveTo>
                  <a:pt x="3357" y="972"/>
                </a:moveTo>
                <a:lnTo>
                  <a:pt x="3303" y="978"/>
                </a:lnTo>
                <a:lnTo>
                  <a:pt x="3333" y="912"/>
                </a:lnTo>
                <a:lnTo>
                  <a:pt x="3357" y="972"/>
                </a:lnTo>
                <a:close/>
                <a:moveTo>
                  <a:pt x="3363" y="984"/>
                </a:moveTo>
                <a:lnTo>
                  <a:pt x="3423" y="1146"/>
                </a:lnTo>
                <a:lnTo>
                  <a:pt x="3411" y="1146"/>
                </a:lnTo>
                <a:lnTo>
                  <a:pt x="3273" y="1026"/>
                </a:lnTo>
                <a:lnTo>
                  <a:pt x="3297" y="990"/>
                </a:lnTo>
                <a:lnTo>
                  <a:pt x="3363" y="984"/>
                </a:lnTo>
                <a:close/>
                <a:moveTo>
                  <a:pt x="3267" y="1020"/>
                </a:moveTo>
                <a:lnTo>
                  <a:pt x="3237" y="990"/>
                </a:lnTo>
                <a:lnTo>
                  <a:pt x="3285" y="990"/>
                </a:lnTo>
                <a:lnTo>
                  <a:pt x="3267" y="1020"/>
                </a:lnTo>
                <a:close/>
                <a:moveTo>
                  <a:pt x="3148" y="1110"/>
                </a:moveTo>
                <a:lnTo>
                  <a:pt x="2836" y="1062"/>
                </a:lnTo>
                <a:lnTo>
                  <a:pt x="2818" y="1026"/>
                </a:lnTo>
                <a:lnTo>
                  <a:pt x="3100" y="1002"/>
                </a:lnTo>
                <a:lnTo>
                  <a:pt x="3148" y="1110"/>
                </a:lnTo>
                <a:close/>
                <a:moveTo>
                  <a:pt x="2830" y="1062"/>
                </a:moveTo>
                <a:lnTo>
                  <a:pt x="2812" y="1056"/>
                </a:lnTo>
                <a:lnTo>
                  <a:pt x="2770" y="1032"/>
                </a:lnTo>
                <a:lnTo>
                  <a:pt x="2806" y="1026"/>
                </a:lnTo>
                <a:lnTo>
                  <a:pt x="2830" y="1062"/>
                </a:lnTo>
                <a:close/>
                <a:moveTo>
                  <a:pt x="2758" y="1020"/>
                </a:moveTo>
                <a:lnTo>
                  <a:pt x="2428" y="774"/>
                </a:lnTo>
                <a:lnTo>
                  <a:pt x="2464" y="714"/>
                </a:lnTo>
                <a:lnTo>
                  <a:pt x="2632" y="708"/>
                </a:lnTo>
                <a:lnTo>
                  <a:pt x="2806" y="1020"/>
                </a:lnTo>
                <a:lnTo>
                  <a:pt x="2758" y="1020"/>
                </a:lnTo>
                <a:close/>
                <a:moveTo>
                  <a:pt x="2458" y="702"/>
                </a:moveTo>
                <a:lnTo>
                  <a:pt x="2458" y="702"/>
                </a:lnTo>
                <a:lnTo>
                  <a:pt x="2458" y="702"/>
                </a:lnTo>
                <a:lnTo>
                  <a:pt x="2458" y="702"/>
                </a:lnTo>
                <a:close/>
                <a:moveTo>
                  <a:pt x="2416" y="750"/>
                </a:moveTo>
                <a:lnTo>
                  <a:pt x="2410" y="768"/>
                </a:lnTo>
                <a:lnTo>
                  <a:pt x="2404" y="768"/>
                </a:lnTo>
                <a:lnTo>
                  <a:pt x="2410" y="774"/>
                </a:lnTo>
                <a:lnTo>
                  <a:pt x="2368" y="858"/>
                </a:lnTo>
                <a:lnTo>
                  <a:pt x="2272" y="714"/>
                </a:lnTo>
                <a:lnTo>
                  <a:pt x="2434" y="714"/>
                </a:lnTo>
                <a:lnTo>
                  <a:pt x="2416" y="750"/>
                </a:lnTo>
                <a:close/>
                <a:moveTo>
                  <a:pt x="2368" y="870"/>
                </a:moveTo>
                <a:lnTo>
                  <a:pt x="2344" y="924"/>
                </a:lnTo>
                <a:lnTo>
                  <a:pt x="2308" y="990"/>
                </a:lnTo>
                <a:lnTo>
                  <a:pt x="2284" y="984"/>
                </a:lnTo>
                <a:lnTo>
                  <a:pt x="2056" y="816"/>
                </a:lnTo>
                <a:lnTo>
                  <a:pt x="2080" y="738"/>
                </a:lnTo>
                <a:lnTo>
                  <a:pt x="2092" y="714"/>
                </a:lnTo>
                <a:lnTo>
                  <a:pt x="2266" y="714"/>
                </a:lnTo>
                <a:lnTo>
                  <a:pt x="2368" y="870"/>
                </a:lnTo>
                <a:close/>
                <a:moveTo>
                  <a:pt x="2050" y="708"/>
                </a:moveTo>
                <a:lnTo>
                  <a:pt x="2032" y="708"/>
                </a:lnTo>
                <a:lnTo>
                  <a:pt x="2068" y="642"/>
                </a:lnTo>
                <a:lnTo>
                  <a:pt x="2050" y="708"/>
                </a:lnTo>
                <a:close/>
                <a:moveTo>
                  <a:pt x="1942" y="846"/>
                </a:moveTo>
                <a:lnTo>
                  <a:pt x="1895" y="792"/>
                </a:lnTo>
                <a:lnTo>
                  <a:pt x="1936" y="732"/>
                </a:lnTo>
                <a:lnTo>
                  <a:pt x="1984" y="768"/>
                </a:lnTo>
                <a:lnTo>
                  <a:pt x="1942" y="846"/>
                </a:lnTo>
                <a:close/>
                <a:moveTo>
                  <a:pt x="1936" y="852"/>
                </a:moveTo>
                <a:lnTo>
                  <a:pt x="1799" y="1098"/>
                </a:lnTo>
                <a:lnTo>
                  <a:pt x="1775" y="1104"/>
                </a:lnTo>
                <a:lnTo>
                  <a:pt x="1715" y="1062"/>
                </a:lnTo>
                <a:lnTo>
                  <a:pt x="1895" y="798"/>
                </a:lnTo>
                <a:lnTo>
                  <a:pt x="1936" y="852"/>
                </a:lnTo>
                <a:close/>
                <a:moveTo>
                  <a:pt x="1709" y="1062"/>
                </a:moveTo>
                <a:lnTo>
                  <a:pt x="1613" y="1002"/>
                </a:lnTo>
                <a:lnTo>
                  <a:pt x="1835" y="720"/>
                </a:lnTo>
                <a:lnTo>
                  <a:pt x="1889" y="792"/>
                </a:lnTo>
                <a:lnTo>
                  <a:pt x="1709" y="1062"/>
                </a:lnTo>
                <a:close/>
                <a:moveTo>
                  <a:pt x="1709" y="1074"/>
                </a:moveTo>
                <a:lnTo>
                  <a:pt x="1757" y="1104"/>
                </a:lnTo>
                <a:lnTo>
                  <a:pt x="1685" y="1110"/>
                </a:lnTo>
                <a:lnTo>
                  <a:pt x="1685" y="1104"/>
                </a:lnTo>
                <a:lnTo>
                  <a:pt x="1709" y="1074"/>
                </a:lnTo>
                <a:close/>
                <a:moveTo>
                  <a:pt x="1685" y="1116"/>
                </a:moveTo>
                <a:lnTo>
                  <a:pt x="1745" y="1188"/>
                </a:lnTo>
                <a:lnTo>
                  <a:pt x="1589" y="1458"/>
                </a:lnTo>
                <a:lnTo>
                  <a:pt x="1487" y="1404"/>
                </a:lnTo>
                <a:lnTo>
                  <a:pt x="1679" y="1116"/>
                </a:lnTo>
                <a:lnTo>
                  <a:pt x="1685" y="1116"/>
                </a:lnTo>
                <a:close/>
                <a:moveTo>
                  <a:pt x="1751" y="1194"/>
                </a:moveTo>
                <a:lnTo>
                  <a:pt x="1805" y="1254"/>
                </a:lnTo>
                <a:lnTo>
                  <a:pt x="1685" y="1500"/>
                </a:lnTo>
                <a:lnTo>
                  <a:pt x="1667" y="1506"/>
                </a:lnTo>
                <a:lnTo>
                  <a:pt x="1595" y="1464"/>
                </a:lnTo>
                <a:lnTo>
                  <a:pt x="1751" y="1194"/>
                </a:lnTo>
                <a:close/>
                <a:moveTo>
                  <a:pt x="1667" y="1512"/>
                </a:moveTo>
                <a:lnTo>
                  <a:pt x="1679" y="1518"/>
                </a:lnTo>
                <a:lnTo>
                  <a:pt x="1643" y="1589"/>
                </a:lnTo>
                <a:lnTo>
                  <a:pt x="1577" y="1524"/>
                </a:lnTo>
                <a:lnTo>
                  <a:pt x="1667" y="1512"/>
                </a:lnTo>
                <a:close/>
                <a:moveTo>
                  <a:pt x="1685" y="1524"/>
                </a:moveTo>
                <a:lnTo>
                  <a:pt x="1739" y="1554"/>
                </a:lnTo>
                <a:lnTo>
                  <a:pt x="1703" y="1643"/>
                </a:lnTo>
                <a:lnTo>
                  <a:pt x="1649" y="1595"/>
                </a:lnTo>
                <a:lnTo>
                  <a:pt x="1685" y="1524"/>
                </a:lnTo>
                <a:close/>
                <a:moveTo>
                  <a:pt x="1697" y="1655"/>
                </a:moveTo>
                <a:lnTo>
                  <a:pt x="1595" y="1913"/>
                </a:lnTo>
                <a:lnTo>
                  <a:pt x="1595" y="1913"/>
                </a:lnTo>
                <a:lnTo>
                  <a:pt x="1511" y="1877"/>
                </a:lnTo>
                <a:lnTo>
                  <a:pt x="1511" y="1871"/>
                </a:lnTo>
                <a:lnTo>
                  <a:pt x="1643" y="1601"/>
                </a:lnTo>
                <a:lnTo>
                  <a:pt x="1697" y="1655"/>
                </a:lnTo>
                <a:close/>
                <a:moveTo>
                  <a:pt x="1583" y="1913"/>
                </a:moveTo>
                <a:lnTo>
                  <a:pt x="1547" y="1925"/>
                </a:lnTo>
                <a:lnTo>
                  <a:pt x="1523" y="1889"/>
                </a:lnTo>
                <a:lnTo>
                  <a:pt x="1583" y="1913"/>
                </a:lnTo>
                <a:close/>
                <a:moveTo>
                  <a:pt x="1589" y="1919"/>
                </a:moveTo>
                <a:lnTo>
                  <a:pt x="1571" y="1967"/>
                </a:lnTo>
                <a:lnTo>
                  <a:pt x="1547" y="1931"/>
                </a:lnTo>
                <a:lnTo>
                  <a:pt x="1589" y="1919"/>
                </a:lnTo>
                <a:close/>
                <a:moveTo>
                  <a:pt x="1571" y="1979"/>
                </a:moveTo>
                <a:lnTo>
                  <a:pt x="1559" y="1997"/>
                </a:lnTo>
                <a:lnTo>
                  <a:pt x="1499" y="1943"/>
                </a:lnTo>
                <a:lnTo>
                  <a:pt x="1541" y="1931"/>
                </a:lnTo>
                <a:lnTo>
                  <a:pt x="1571" y="1979"/>
                </a:lnTo>
                <a:close/>
                <a:moveTo>
                  <a:pt x="1577" y="1985"/>
                </a:moveTo>
                <a:lnTo>
                  <a:pt x="1601" y="2027"/>
                </a:lnTo>
                <a:lnTo>
                  <a:pt x="1571" y="2003"/>
                </a:lnTo>
                <a:lnTo>
                  <a:pt x="1577" y="1985"/>
                </a:lnTo>
                <a:close/>
                <a:moveTo>
                  <a:pt x="1613" y="2051"/>
                </a:moveTo>
                <a:lnTo>
                  <a:pt x="1631" y="2075"/>
                </a:lnTo>
                <a:lnTo>
                  <a:pt x="1547" y="2321"/>
                </a:lnTo>
                <a:lnTo>
                  <a:pt x="1541" y="2321"/>
                </a:lnTo>
                <a:lnTo>
                  <a:pt x="1451" y="2291"/>
                </a:lnTo>
                <a:lnTo>
                  <a:pt x="1565" y="2009"/>
                </a:lnTo>
                <a:lnTo>
                  <a:pt x="1613" y="2051"/>
                </a:lnTo>
                <a:close/>
                <a:moveTo>
                  <a:pt x="1529" y="2327"/>
                </a:moveTo>
                <a:lnTo>
                  <a:pt x="1481" y="2339"/>
                </a:lnTo>
                <a:lnTo>
                  <a:pt x="1451" y="2297"/>
                </a:lnTo>
                <a:lnTo>
                  <a:pt x="1529" y="2327"/>
                </a:lnTo>
                <a:close/>
                <a:moveTo>
                  <a:pt x="1541" y="2327"/>
                </a:moveTo>
                <a:lnTo>
                  <a:pt x="1541" y="2333"/>
                </a:lnTo>
                <a:lnTo>
                  <a:pt x="1523" y="2393"/>
                </a:lnTo>
                <a:lnTo>
                  <a:pt x="1487" y="2345"/>
                </a:lnTo>
                <a:lnTo>
                  <a:pt x="1541" y="2327"/>
                </a:lnTo>
                <a:close/>
                <a:moveTo>
                  <a:pt x="1553" y="2333"/>
                </a:moveTo>
                <a:lnTo>
                  <a:pt x="1625" y="2357"/>
                </a:lnTo>
                <a:lnTo>
                  <a:pt x="1589" y="2489"/>
                </a:lnTo>
                <a:lnTo>
                  <a:pt x="1529" y="2405"/>
                </a:lnTo>
                <a:lnTo>
                  <a:pt x="1553" y="2333"/>
                </a:lnTo>
                <a:close/>
                <a:moveTo>
                  <a:pt x="1589" y="2501"/>
                </a:moveTo>
                <a:lnTo>
                  <a:pt x="1523" y="2741"/>
                </a:lnTo>
                <a:lnTo>
                  <a:pt x="1427" y="2711"/>
                </a:lnTo>
                <a:lnTo>
                  <a:pt x="1523" y="2411"/>
                </a:lnTo>
                <a:lnTo>
                  <a:pt x="1589" y="2501"/>
                </a:lnTo>
                <a:close/>
                <a:moveTo>
                  <a:pt x="1517" y="2747"/>
                </a:moveTo>
                <a:lnTo>
                  <a:pt x="1463" y="2765"/>
                </a:lnTo>
                <a:lnTo>
                  <a:pt x="1421" y="2717"/>
                </a:lnTo>
                <a:lnTo>
                  <a:pt x="1517" y="2747"/>
                </a:lnTo>
                <a:close/>
                <a:moveTo>
                  <a:pt x="1523" y="2753"/>
                </a:moveTo>
                <a:lnTo>
                  <a:pt x="1505" y="2813"/>
                </a:lnTo>
                <a:lnTo>
                  <a:pt x="1469" y="2771"/>
                </a:lnTo>
                <a:lnTo>
                  <a:pt x="1523" y="2753"/>
                </a:lnTo>
                <a:close/>
                <a:moveTo>
                  <a:pt x="1529" y="2747"/>
                </a:moveTo>
                <a:lnTo>
                  <a:pt x="1613" y="2771"/>
                </a:lnTo>
                <a:lnTo>
                  <a:pt x="1583" y="2909"/>
                </a:lnTo>
                <a:lnTo>
                  <a:pt x="1511" y="2825"/>
                </a:lnTo>
                <a:lnTo>
                  <a:pt x="1529" y="2747"/>
                </a:lnTo>
                <a:close/>
                <a:moveTo>
                  <a:pt x="1583" y="2921"/>
                </a:moveTo>
                <a:lnTo>
                  <a:pt x="1541" y="3149"/>
                </a:lnTo>
                <a:lnTo>
                  <a:pt x="1433" y="3131"/>
                </a:lnTo>
                <a:lnTo>
                  <a:pt x="1505" y="2831"/>
                </a:lnTo>
                <a:lnTo>
                  <a:pt x="1583" y="2921"/>
                </a:lnTo>
                <a:close/>
                <a:moveTo>
                  <a:pt x="1589" y="2933"/>
                </a:moveTo>
                <a:lnTo>
                  <a:pt x="1649" y="2999"/>
                </a:lnTo>
                <a:lnTo>
                  <a:pt x="1637" y="3113"/>
                </a:lnTo>
                <a:lnTo>
                  <a:pt x="1553" y="3155"/>
                </a:lnTo>
                <a:lnTo>
                  <a:pt x="1547" y="3149"/>
                </a:lnTo>
                <a:lnTo>
                  <a:pt x="1589" y="2933"/>
                </a:lnTo>
                <a:close/>
                <a:moveTo>
                  <a:pt x="1607" y="3341"/>
                </a:moveTo>
                <a:lnTo>
                  <a:pt x="1583" y="3569"/>
                </a:lnTo>
                <a:lnTo>
                  <a:pt x="1469" y="3551"/>
                </a:lnTo>
                <a:lnTo>
                  <a:pt x="1529" y="3257"/>
                </a:lnTo>
                <a:lnTo>
                  <a:pt x="1607" y="3341"/>
                </a:lnTo>
                <a:close/>
                <a:moveTo>
                  <a:pt x="1619" y="3347"/>
                </a:moveTo>
                <a:lnTo>
                  <a:pt x="1685" y="3419"/>
                </a:lnTo>
                <a:lnTo>
                  <a:pt x="1679" y="3521"/>
                </a:lnTo>
                <a:lnTo>
                  <a:pt x="1595" y="3569"/>
                </a:lnTo>
                <a:lnTo>
                  <a:pt x="1589" y="3569"/>
                </a:lnTo>
                <a:lnTo>
                  <a:pt x="1619" y="3347"/>
                </a:lnTo>
                <a:close/>
                <a:moveTo>
                  <a:pt x="1667" y="3749"/>
                </a:moveTo>
                <a:lnTo>
                  <a:pt x="1655" y="3971"/>
                </a:lnTo>
                <a:lnTo>
                  <a:pt x="1541" y="3965"/>
                </a:lnTo>
                <a:lnTo>
                  <a:pt x="1577" y="3671"/>
                </a:lnTo>
                <a:lnTo>
                  <a:pt x="1667" y="3749"/>
                </a:lnTo>
                <a:close/>
                <a:moveTo>
                  <a:pt x="1679" y="3755"/>
                </a:moveTo>
                <a:lnTo>
                  <a:pt x="1763" y="3833"/>
                </a:lnTo>
                <a:lnTo>
                  <a:pt x="1697" y="3953"/>
                </a:lnTo>
                <a:lnTo>
                  <a:pt x="1667" y="3971"/>
                </a:lnTo>
                <a:lnTo>
                  <a:pt x="1667" y="3971"/>
                </a:lnTo>
                <a:lnTo>
                  <a:pt x="1679" y="3755"/>
                </a:lnTo>
                <a:close/>
                <a:moveTo>
                  <a:pt x="1673" y="3983"/>
                </a:moveTo>
                <a:lnTo>
                  <a:pt x="1679" y="3983"/>
                </a:lnTo>
                <a:lnTo>
                  <a:pt x="1661" y="4013"/>
                </a:lnTo>
                <a:lnTo>
                  <a:pt x="1667" y="3983"/>
                </a:lnTo>
                <a:lnTo>
                  <a:pt x="1673" y="3983"/>
                </a:lnTo>
                <a:close/>
                <a:moveTo>
                  <a:pt x="1655" y="4031"/>
                </a:moveTo>
                <a:lnTo>
                  <a:pt x="1637" y="4061"/>
                </a:lnTo>
                <a:lnTo>
                  <a:pt x="1601" y="4031"/>
                </a:lnTo>
                <a:lnTo>
                  <a:pt x="1655" y="3989"/>
                </a:lnTo>
                <a:lnTo>
                  <a:pt x="1655" y="4031"/>
                </a:lnTo>
                <a:close/>
                <a:moveTo>
                  <a:pt x="1649" y="4055"/>
                </a:moveTo>
                <a:lnTo>
                  <a:pt x="1649" y="4067"/>
                </a:lnTo>
                <a:lnTo>
                  <a:pt x="1643" y="4067"/>
                </a:lnTo>
                <a:lnTo>
                  <a:pt x="1649" y="4055"/>
                </a:lnTo>
                <a:close/>
                <a:moveTo>
                  <a:pt x="1649" y="4079"/>
                </a:moveTo>
                <a:lnTo>
                  <a:pt x="1637" y="4372"/>
                </a:lnTo>
                <a:lnTo>
                  <a:pt x="1607" y="4372"/>
                </a:lnTo>
                <a:lnTo>
                  <a:pt x="1511" y="4312"/>
                </a:lnTo>
                <a:lnTo>
                  <a:pt x="1643" y="4073"/>
                </a:lnTo>
                <a:lnTo>
                  <a:pt x="1649" y="4079"/>
                </a:lnTo>
                <a:close/>
                <a:moveTo>
                  <a:pt x="1637" y="4384"/>
                </a:moveTo>
                <a:lnTo>
                  <a:pt x="1631" y="4390"/>
                </a:lnTo>
                <a:lnTo>
                  <a:pt x="1619" y="4384"/>
                </a:lnTo>
                <a:lnTo>
                  <a:pt x="1637" y="4384"/>
                </a:lnTo>
                <a:close/>
                <a:moveTo>
                  <a:pt x="1787" y="4378"/>
                </a:moveTo>
                <a:lnTo>
                  <a:pt x="1793" y="4378"/>
                </a:lnTo>
                <a:lnTo>
                  <a:pt x="1751" y="4474"/>
                </a:lnTo>
                <a:lnTo>
                  <a:pt x="1709" y="4444"/>
                </a:lnTo>
                <a:lnTo>
                  <a:pt x="1787" y="4378"/>
                </a:lnTo>
                <a:close/>
                <a:moveTo>
                  <a:pt x="1805" y="4378"/>
                </a:moveTo>
                <a:lnTo>
                  <a:pt x="2026" y="4372"/>
                </a:lnTo>
                <a:lnTo>
                  <a:pt x="2068" y="4402"/>
                </a:lnTo>
                <a:lnTo>
                  <a:pt x="1984" y="4630"/>
                </a:lnTo>
                <a:lnTo>
                  <a:pt x="1763" y="4480"/>
                </a:lnTo>
                <a:lnTo>
                  <a:pt x="1805" y="4378"/>
                </a:lnTo>
                <a:close/>
                <a:moveTo>
                  <a:pt x="2074" y="4408"/>
                </a:moveTo>
                <a:lnTo>
                  <a:pt x="2194" y="4504"/>
                </a:lnTo>
                <a:lnTo>
                  <a:pt x="2026" y="4660"/>
                </a:lnTo>
                <a:lnTo>
                  <a:pt x="1990" y="4630"/>
                </a:lnTo>
                <a:lnTo>
                  <a:pt x="2074" y="4408"/>
                </a:lnTo>
                <a:close/>
                <a:moveTo>
                  <a:pt x="2020" y="4666"/>
                </a:moveTo>
                <a:lnTo>
                  <a:pt x="1960" y="4720"/>
                </a:lnTo>
                <a:lnTo>
                  <a:pt x="1990" y="4642"/>
                </a:lnTo>
                <a:lnTo>
                  <a:pt x="2020" y="4666"/>
                </a:lnTo>
                <a:close/>
                <a:moveTo>
                  <a:pt x="2038" y="4660"/>
                </a:moveTo>
                <a:lnTo>
                  <a:pt x="2206" y="4510"/>
                </a:lnTo>
                <a:lnTo>
                  <a:pt x="2272" y="4558"/>
                </a:lnTo>
                <a:lnTo>
                  <a:pt x="2224" y="4726"/>
                </a:lnTo>
                <a:lnTo>
                  <a:pt x="2146" y="4732"/>
                </a:lnTo>
                <a:lnTo>
                  <a:pt x="2038" y="4660"/>
                </a:lnTo>
                <a:close/>
                <a:moveTo>
                  <a:pt x="2218" y="4738"/>
                </a:moveTo>
                <a:lnTo>
                  <a:pt x="2206" y="4774"/>
                </a:lnTo>
                <a:lnTo>
                  <a:pt x="2152" y="4744"/>
                </a:lnTo>
                <a:lnTo>
                  <a:pt x="2218" y="4738"/>
                </a:lnTo>
                <a:close/>
                <a:moveTo>
                  <a:pt x="2230" y="4732"/>
                </a:moveTo>
                <a:lnTo>
                  <a:pt x="2464" y="4708"/>
                </a:lnTo>
                <a:lnTo>
                  <a:pt x="2470" y="4714"/>
                </a:lnTo>
                <a:lnTo>
                  <a:pt x="2464" y="4732"/>
                </a:lnTo>
                <a:lnTo>
                  <a:pt x="2338" y="4864"/>
                </a:lnTo>
                <a:lnTo>
                  <a:pt x="2212" y="4780"/>
                </a:lnTo>
                <a:lnTo>
                  <a:pt x="2230" y="4732"/>
                </a:lnTo>
                <a:close/>
                <a:moveTo>
                  <a:pt x="2464" y="4750"/>
                </a:moveTo>
                <a:lnTo>
                  <a:pt x="2422" y="4924"/>
                </a:lnTo>
                <a:lnTo>
                  <a:pt x="2344" y="4870"/>
                </a:lnTo>
                <a:lnTo>
                  <a:pt x="2464" y="4750"/>
                </a:lnTo>
                <a:close/>
                <a:moveTo>
                  <a:pt x="2476" y="4732"/>
                </a:moveTo>
                <a:lnTo>
                  <a:pt x="2482" y="4726"/>
                </a:lnTo>
                <a:lnTo>
                  <a:pt x="2602" y="4822"/>
                </a:lnTo>
                <a:lnTo>
                  <a:pt x="2458" y="4948"/>
                </a:lnTo>
                <a:lnTo>
                  <a:pt x="2434" y="4930"/>
                </a:lnTo>
                <a:lnTo>
                  <a:pt x="2476" y="4732"/>
                </a:lnTo>
                <a:close/>
                <a:moveTo>
                  <a:pt x="2488" y="4720"/>
                </a:moveTo>
                <a:lnTo>
                  <a:pt x="2500" y="4708"/>
                </a:lnTo>
                <a:lnTo>
                  <a:pt x="2692" y="4690"/>
                </a:lnTo>
                <a:lnTo>
                  <a:pt x="2680" y="4756"/>
                </a:lnTo>
                <a:lnTo>
                  <a:pt x="2614" y="4816"/>
                </a:lnTo>
                <a:lnTo>
                  <a:pt x="2488" y="4720"/>
                </a:lnTo>
                <a:close/>
                <a:moveTo>
                  <a:pt x="2680" y="4768"/>
                </a:moveTo>
                <a:lnTo>
                  <a:pt x="2668" y="4858"/>
                </a:lnTo>
                <a:lnTo>
                  <a:pt x="2620" y="4822"/>
                </a:lnTo>
                <a:lnTo>
                  <a:pt x="2680" y="4768"/>
                </a:lnTo>
                <a:close/>
                <a:moveTo>
                  <a:pt x="2686" y="4762"/>
                </a:moveTo>
                <a:lnTo>
                  <a:pt x="2746" y="4714"/>
                </a:lnTo>
                <a:lnTo>
                  <a:pt x="2848" y="4804"/>
                </a:lnTo>
                <a:lnTo>
                  <a:pt x="2752" y="4924"/>
                </a:lnTo>
                <a:lnTo>
                  <a:pt x="2674" y="4864"/>
                </a:lnTo>
                <a:lnTo>
                  <a:pt x="2686" y="4762"/>
                </a:lnTo>
                <a:close/>
                <a:moveTo>
                  <a:pt x="2752" y="4708"/>
                </a:moveTo>
                <a:lnTo>
                  <a:pt x="2782" y="4678"/>
                </a:lnTo>
                <a:lnTo>
                  <a:pt x="2884" y="4672"/>
                </a:lnTo>
                <a:lnTo>
                  <a:pt x="2872" y="4774"/>
                </a:lnTo>
                <a:lnTo>
                  <a:pt x="2854" y="4798"/>
                </a:lnTo>
                <a:lnTo>
                  <a:pt x="2752" y="4708"/>
                </a:lnTo>
                <a:close/>
                <a:moveTo>
                  <a:pt x="2872" y="4792"/>
                </a:moveTo>
                <a:lnTo>
                  <a:pt x="2872" y="4816"/>
                </a:lnTo>
                <a:lnTo>
                  <a:pt x="2860" y="4804"/>
                </a:lnTo>
                <a:lnTo>
                  <a:pt x="2872" y="4792"/>
                </a:lnTo>
                <a:close/>
                <a:moveTo>
                  <a:pt x="2884" y="4780"/>
                </a:moveTo>
                <a:lnTo>
                  <a:pt x="2944" y="4708"/>
                </a:lnTo>
                <a:lnTo>
                  <a:pt x="3052" y="4816"/>
                </a:lnTo>
                <a:lnTo>
                  <a:pt x="3052" y="4870"/>
                </a:lnTo>
                <a:lnTo>
                  <a:pt x="2998" y="4924"/>
                </a:lnTo>
                <a:lnTo>
                  <a:pt x="2878" y="4822"/>
                </a:lnTo>
                <a:lnTo>
                  <a:pt x="2884" y="4780"/>
                </a:lnTo>
                <a:close/>
                <a:moveTo>
                  <a:pt x="2986" y="4930"/>
                </a:moveTo>
                <a:lnTo>
                  <a:pt x="2926" y="4990"/>
                </a:lnTo>
                <a:lnTo>
                  <a:pt x="2866" y="5002"/>
                </a:lnTo>
                <a:lnTo>
                  <a:pt x="2878" y="4834"/>
                </a:lnTo>
                <a:lnTo>
                  <a:pt x="2986" y="4930"/>
                </a:lnTo>
                <a:close/>
                <a:moveTo>
                  <a:pt x="2998" y="4936"/>
                </a:moveTo>
                <a:lnTo>
                  <a:pt x="3034" y="4972"/>
                </a:lnTo>
                <a:lnTo>
                  <a:pt x="2944" y="4990"/>
                </a:lnTo>
                <a:lnTo>
                  <a:pt x="2998" y="4936"/>
                </a:lnTo>
                <a:close/>
                <a:moveTo>
                  <a:pt x="3004" y="4930"/>
                </a:moveTo>
                <a:lnTo>
                  <a:pt x="3052" y="4882"/>
                </a:lnTo>
                <a:lnTo>
                  <a:pt x="3052" y="4972"/>
                </a:lnTo>
                <a:lnTo>
                  <a:pt x="3046" y="4972"/>
                </a:lnTo>
                <a:lnTo>
                  <a:pt x="3004" y="4930"/>
                </a:lnTo>
                <a:close/>
                <a:moveTo>
                  <a:pt x="3130" y="4966"/>
                </a:moveTo>
                <a:lnTo>
                  <a:pt x="3183" y="4954"/>
                </a:lnTo>
                <a:lnTo>
                  <a:pt x="3219" y="4990"/>
                </a:lnTo>
                <a:lnTo>
                  <a:pt x="3231" y="5134"/>
                </a:lnTo>
                <a:lnTo>
                  <a:pt x="3094" y="5014"/>
                </a:lnTo>
                <a:lnTo>
                  <a:pt x="3130" y="4966"/>
                </a:lnTo>
                <a:close/>
                <a:moveTo>
                  <a:pt x="3231" y="5002"/>
                </a:moveTo>
                <a:lnTo>
                  <a:pt x="3297" y="5068"/>
                </a:lnTo>
                <a:lnTo>
                  <a:pt x="3237" y="5134"/>
                </a:lnTo>
                <a:lnTo>
                  <a:pt x="3231" y="5002"/>
                </a:lnTo>
                <a:close/>
                <a:moveTo>
                  <a:pt x="3231" y="4990"/>
                </a:moveTo>
                <a:lnTo>
                  <a:pt x="3225" y="4948"/>
                </a:lnTo>
                <a:lnTo>
                  <a:pt x="3285" y="4936"/>
                </a:lnTo>
                <a:lnTo>
                  <a:pt x="3345" y="5014"/>
                </a:lnTo>
                <a:lnTo>
                  <a:pt x="3303" y="5062"/>
                </a:lnTo>
                <a:lnTo>
                  <a:pt x="3231" y="4990"/>
                </a:lnTo>
                <a:close/>
                <a:moveTo>
                  <a:pt x="3351" y="5020"/>
                </a:moveTo>
                <a:lnTo>
                  <a:pt x="3387" y="5056"/>
                </a:lnTo>
                <a:lnTo>
                  <a:pt x="3399" y="5164"/>
                </a:lnTo>
                <a:lnTo>
                  <a:pt x="3309" y="5068"/>
                </a:lnTo>
                <a:lnTo>
                  <a:pt x="3351" y="5020"/>
                </a:lnTo>
                <a:close/>
                <a:moveTo>
                  <a:pt x="3357" y="5014"/>
                </a:moveTo>
                <a:lnTo>
                  <a:pt x="3375" y="4990"/>
                </a:lnTo>
                <a:lnTo>
                  <a:pt x="3381" y="5044"/>
                </a:lnTo>
                <a:lnTo>
                  <a:pt x="3357" y="5014"/>
                </a:lnTo>
                <a:close/>
                <a:moveTo>
                  <a:pt x="3351" y="5008"/>
                </a:moveTo>
                <a:lnTo>
                  <a:pt x="3291" y="4936"/>
                </a:lnTo>
                <a:lnTo>
                  <a:pt x="3363" y="4924"/>
                </a:lnTo>
                <a:lnTo>
                  <a:pt x="3369" y="4936"/>
                </a:lnTo>
                <a:lnTo>
                  <a:pt x="3375" y="4978"/>
                </a:lnTo>
                <a:lnTo>
                  <a:pt x="3351" y="5008"/>
                </a:lnTo>
                <a:close/>
                <a:moveTo>
                  <a:pt x="3375" y="4948"/>
                </a:moveTo>
                <a:lnTo>
                  <a:pt x="3387" y="4960"/>
                </a:lnTo>
                <a:lnTo>
                  <a:pt x="3381" y="4972"/>
                </a:lnTo>
                <a:lnTo>
                  <a:pt x="3375" y="4948"/>
                </a:lnTo>
                <a:close/>
                <a:moveTo>
                  <a:pt x="3375" y="4930"/>
                </a:moveTo>
                <a:lnTo>
                  <a:pt x="3375" y="4924"/>
                </a:lnTo>
                <a:lnTo>
                  <a:pt x="3417" y="4912"/>
                </a:lnTo>
                <a:lnTo>
                  <a:pt x="3423" y="4924"/>
                </a:lnTo>
                <a:lnTo>
                  <a:pt x="3393" y="4954"/>
                </a:lnTo>
                <a:lnTo>
                  <a:pt x="3375" y="4930"/>
                </a:lnTo>
                <a:close/>
                <a:moveTo>
                  <a:pt x="3429" y="4930"/>
                </a:moveTo>
                <a:lnTo>
                  <a:pt x="3471" y="4996"/>
                </a:lnTo>
                <a:lnTo>
                  <a:pt x="3471" y="4996"/>
                </a:lnTo>
                <a:lnTo>
                  <a:pt x="3507" y="4984"/>
                </a:lnTo>
                <a:lnTo>
                  <a:pt x="3549" y="5164"/>
                </a:lnTo>
                <a:lnTo>
                  <a:pt x="3399" y="4960"/>
                </a:lnTo>
                <a:lnTo>
                  <a:pt x="3429" y="4930"/>
                </a:lnTo>
                <a:close/>
                <a:moveTo>
                  <a:pt x="3519" y="4984"/>
                </a:moveTo>
                <a:lnTo>
                  <a:pt x="3621" y="4954"/>
                </a:lnTo>
                <a:lnTo>
                  <a:pt x="3663" y="5086"/>
                </a:lnTo>
                <a:lnTo>
                  <a:pt x="3603" y="5170"/>
                </a:lnTo>
                <a:lnTo>
                  <a:pt x="3561" y="5182"/>
                </a:lnTo>
                <a:lnTo>
                  <a:pt x="3519" y="4984"/>
                </a:lnTo>
                <a:close/>
                <a:moveTo>
                  <a:pt x="3663" y="5098"/>
                </a:moveTo>
                <a:lnTo>
                  <a:pt x="3681" y="5152"/>
                </a:lnTo>
                <a:lnTo>
                  <a:pt x="3615" y="5164"/>
                </a:lnTo>
                <a:lnTo>
                  <a:pt x="3663" y="5098"/>
                </a:lnTo>
                <a:close/>
                <a:moveTo>
                  <a:pt x="3669" y="5092"/>
                </a:moveTo>
                <a:lnTo>
                  <a:pt x="3741" y="4996"/>
                </a:lnTo>
                <a:lnTo>
                  <a:pt x="3783" y="5122"/>
                </a:lnTo>
                <a:lnTo>
                  <a:pt x="3687" y="5146"/>
                </a:lnTo>
                <a:lnTo>
                  <a:pt x="3669" y="5092"/>
                </a:lnTo>
                <a:close/>
                <a:moveTo>
                  <a:pt x="3747" y="4990"/>
                </a:moveTo>
                <a:lnTo>
                  <a:pt x="3801" y="4918"/>
                </a:lnTo>
                <a:lnTo>
                  <a:pt x="3885" y="5098"/>
                </a:lnTo>
                <a:lnTo>
                  <a:pt x="3795" y="5122"/>
                </a:lnTo>
                <a:lnTo>
                  <a:pt x="3747" y="4990"/>
                </a:lnTo>
                <a:close/>
                <a:moveTo>
                  <a:pt x="3807" y="4906"/>
                </a:moveTo>
                <a:lnTo>
                  <a:pt x="3813" y="4894"/>
                </a:lnTo>
                <a:lnTo>
                  <a:pt x="3849" y="4888"/>
                </a:lnTo>
                <a:lnTo>
                  <a:pt x="3951" y="5080"/>
                </a:lnTo>
                <a:lnTo>
                  <a:pt x="3891" y="5098"/>
                </a:lnTo>
                <a:lnTo>
                  <a:pt x="3807" y="4906"/>
                </a:lnTo>
                <a:close/>
                <a:moveTo>
                  <a:pt x="3957" y="5092"/>
                </a:moveTo>
                <a:lnTo>
                  <a:pt x="3969" y="5116"/>
                </a:lnTo>
                <a:lnTo>
                  <a:pt x="3909" y="5140"/>
                </a:lnTo>
                <a:lnTo>
                  <a:pt x="3897" y="5104"/>
                </a:lnTo>
                <a:lnTo>
                  <a:pt x="3957" y="5092"/>
                </a:lnTo>
                <a:close/>
                <a:moveTo>
                  <a:pt x="3969" y="5086"/>
                </a:moveTo>
                <a:lnTo>
                  <a:pt x="4011" y="5074"/>
                </a:lnTo>
                <a:lnTo>
                  <a:pt x="3993" y="5110"/>
                </a:lnTo>
                <a:lnTo>
                  <a:pt x="3981" y="5116"/>
                </a:lnTo>
                <a:lnTo>
                  <a:pt x="3969" y="5086"/>
                </a:lnTo>
                <a:close/>
                <a:moveTo>
                  <a:pt x="4023" y="5074"/>
                </a:moveTo>
                <a:lnTo>
                  <a:pt x="4215" y="5026"/>
                </a:lnTo>
                <a:lnTo>
                  <a:pt x="4005" y="5104"/>
                </a:lnTo>
                <a:lnTo>
                  <a:pt x="4023" y="5074"/>
                </a:lnTo>
                <a:close/>
                <a:moveTo>
                  <a:pt x="4508" y="4720"/>
                </a:moveTo>
                <a:lnTo>
                  <a:pt x="4748" y="4678"/>
                </a:lnTo>
                <a:lnTo>
                  <a:pt x="4670" y="4852"/>
                </a:lnTo>
                <a:lnTo>
                  <a:pt x="4383" y="4960"/>
                </a:lnTo>
                <a:lnTo>
                  <a:pt x="4508" y="4720"/>
                </a:lnTo>
                <a:close/>
                <a:moveTo>
                  <a:pt x="4754" y="4684"/>
                </a:moveTo>
                <a:lnTo>
                  <a:pt x="4778" y="4708"/>
                </a:lnTo>
                <a:lnTo>
                  <a:pt x="4802" y="4804"/>
                </a:lnTo>
                <a:lnTo>
                  <a:pt x="4682" y="4846"/>
                </a:lnTo>
                <a:lnTo>
                  <a:pt x="4754" y="4684"/>
                </a:lnTo>
                <a:close/>
                <a:moveTo>
                  <a:pt x="4790" y="4720"/>
                </a:moveTo>
                <a:lnTo>
                  <a:pt x="4868" y="4780"/>
                </a:lnTo>
                <a:lnTo>
                  <a:pt x="4808" y="4798"/>
                </a:lnTo>
                <a:lnTo>
                  <a:pt x="4790" y="4720"/>
                </a:lnTo>
                <a:close/>
                <a:moveTo>
                  <a:pt x="4916" y="4822"/>
                </a:moveTo>
                <a:lnTo>
                  <a:pt x="4928" y="4834"/>
                </a:lnTo>
                <a:lnTo>
                  <a:pt x="4910" y="4840"/>
                </a:lnTo>
                <a:lnTo>
                  <a:pt x="4916" y="4822"/>
                </a:lnTo>
                <a:close/>
                <a:moveTo>
                  <a:pt x="4976" y="4834"/>
                </a:moveTo>
                <a:lnTo>
                  <a:pt x="5054" y="4912"/>
                </a:lnTo>
                <a:lnTo>
                  <a:pt x="5042" y="4918"/>
                </a:lnTo>
                <a:lnTo>
                  <a:pt x="4952" y="4840"/>
                </a:lnTo>
                <a:lnTo>
                  <a:pt x="4976" y="4834"/>
                </a:lnTo>
                <a:close/>
                <a:moveTo>
                  <a:pt x="5060" y="4918"/>
                </a:moveTo>
                <a:lnTo>
                  <a:pt x="5078" y="4936"/>
                </a:lnTo>
                <a:lnTo>
                  <a:pt x="5078" y="4942"/>
                </a:lnTo>
                <a:lnTo>
                  <a:pt x="5054" y="4924"/>
                </a:lnTo>
                <a:lnTo>
                  <a:pt x="5060" y="4918"/>
                </a:lnTo>
                <a:close/>
                <a:moveTo>
                  <a:pt x="5084" y="4942"/>
                </a:moveTo>
                <a:lnTo>
                  <a:pt x="5108" y="4960"/>
                </a:lnTo>
                <a:lnTo>
                  <a:pt x="5114" y="4978"/>
                </a:lnTo>
                <a:lnTo>
                  <a:pt x="5084" y="4948"/>
                </a:lnTo>
                <a:lnTo>
                  <a:pt x="5084" y="4942"/>
                </a:lnTo>
                <a:close/>
                <a:moveTo>
                  <a:pt x="5102" y="4978"/>
                </a:moveTo>
                <a:lnTo>
                  <a:pt x="5072" y="4990"/>
                </a:lnTo>
                <a:lnTo>
                  <a:pt x="5084" y="4960"/>
                </a:lnTo>
                <a:lnTo>
                  <a:pt x="5102" y="4978"/>
                </a:lnTo>
                <a:close/>
                <a:moveTo>
                  <a:pt x="5114" y="4960"/>
                </a:moveTo>
                <a:lnTo>
                  <a:pt x="5096" y="4906"/>
                </a:lnTo>
                <a:lnTo>
                  <a:pt x="5096" y="4900"/>
                </a:lnTo>
                <a:lnTo>
                  <a:pt x="5186" y="4864"/>
                </a:lnTo>
                <a:lnTo>
                  <a:pt x="5222" y="4942"/>
                </a:lnTo>
                <a:lnTo>
                  <a:pt x="5126" y="4972"/>
                </a:lnTo>
                <a:lnTo>
                  <a:pt x="5114" y="4960"/>
                </a:lnTo>
                <a:close/>
                <a:moveTo>
                  <a:pt x="5222" y="4948"/>
                </a:moveTo>
                <a:lnTo>
                  <a:pt x="5234" y="4978"/>
                </a:lnTo>
                <a:lnTo>
                  <a:pt x="5162" y="5008"/>
                </a:lnTo>
                <a:lnTo>
                  <a:pt x="5138" y="4978"/>
                </a:lnTo>
                <a:lnTo>
                  <a:pt x="5222" y="4948"/>
                </a:lnTo>
                <a:close/>
                <a:moveTo>
                  <a:pt x="5234" y="4948"/>
                </a:moveTo>
                <a:lnTo>
                  <a:pt x="5276" y="4930"/>
                </a:lnTo>
                <a:lnTo>
                  <a:pt x="5270" y="4966"/>
                </a:lnTo>
                <a:lnTo>
                  <a:pt x="5246" y="4972"/>
                </a:lnTo>
                <a:lnTo>
                  <a:pt x="5234" y="4948"/>
                </a:lnTo>
                <a:close/>
                <a:moveTo>
                  <a:pt x="5270" y="4978"/>
                </a:moveTo>
                <a:lnTo>
                  <a:pt x="5264" y="5008"/>
                </a:lnTo>
                <a:lnTo>
                  <a:pt x="5246" y="4984"/>
                </a:lnTo>
                <a:lnTo>
                  <a:pt x="5270" y="4978"/>
                </a:lnTo>
                <a:close/>
                <a:moveTo>
                  <a:pt x="5276" y="4972"/>
                </a:moveTo>
                <a:lnTo>
                  <a:pt x="5342" y="4948"/>
                </a:lnTo>
                <a:lnTo>
                  <a:pt x="5354" y="4972"/>
                </a:lnTo>
                <a:lnTo>
                  <a:pt x="5270" y="5020"/>
                </a:lnTo>
                <a:lnTo>
                  <a:pt x="5276" y="4972"/>
                </a:lnTo>
                <a:close/>
                <a:moveTo>
                  <a:pt x="5354" y="4942"/>
                </a:moveTo>
                <a:lnTo>
                  <a:pt x="5432" y="4912"/>
                </a:lnTo>
                <a:lnTo>
                  <a:pt x="5438" y="4924"/>
                </a:lnTo>
                <a:lnTo>
                  <a:pt x="5366" y="4966"/>
                </a:lnTo>
                <a:lnTo>
                  <a:pt x="5354" y="4942"/>
                </a:lnTo>
                <a:close/>
                <a:moveTo>
                  <a:pt x="5462" y="4960"/>
                </a:moveTo>
                <a:lnTo>
                  <a:pt x="5510" y="5032"/>
                </a:lnTo>
                <a:lnTo>
                  <a:pt x="5450" y="5062"/>
                </a:lnTo>
                <a:lnTo>
                  <a:pt x="5462" y="4960"/>
                </a:lnTo>
                <a:close/>
                <a:moveTo>
                  <a:pt x="5462" y="4942"/>
                </a:moveTo>
                <a:lnTo>
                  <a:pt x="5468" y="4918"/>
                </a:lnTo>
                <a:lnTo>
                  <a:pt x="5510" y="4894"/>
                </a:lnTo>
                <a:lnTo>
                  <a:pt x="5588" y="4996"/>
                </a:lnTo>
                <a:lnTo>
                  <a:pt x="5522" y="5032"/>
                </a:lnTo>
                <a:lnTo>
                  <a:pt x="5462" y="4942"/>
                </a:lnTo>
                <a:close/>
                <a:moveTo>
                  <a:pt x="5516" y="4888"/>
                </a:moveTo>
                <a:lnTo>
                  <a:pt x="5564" y="4864"/>
                </a:lnTo>
                <a:lnTo>
                  <a:pt x="5576" y="4858"/>
                </a:lnTo>
                <a:lnTo>
                  <a:pt x="5630" y="4918"/>
                </a:lnTo>
                <a:lnTo>
                  <a:pt x="5630" y="4978"/>
                </a:lnTo>
                <a:lnTo>
                  <a:pt x="5600" y="4996"/>
                </a:lnTo>
                <a:lnTo>
                  <a:pt x="5516" y="4888"/>
                </a:lnTo>
                <a:close/>
                <a:moveTo>
                  <a:pt x="5630" y="4990"/>
                </a:moveTo>
                <a:lnTo>
                  <a:pt x="5630" y="5008"/>
                </a:lnTo>
                <a:lnTo>
                  <a:pt x="5618" y="5020"/>
                </a:lnTo>
                <a:lnTo>
                  <a:pt x="5606" y="5002"/>
                </a:lnTo>
                <a:lnTo>
                  <a:pt x="5630" y="4990"/>
                </a:lnTo>
                <a:close/>
                <a:moveTo>
                  <a:pt x="5624" y="5020"/>
                </a:moveTo>
                <a:lnTo>
                  <a:pt x="5624" y="5032"/>
                </a:lnTo>
                <a:lnTo>
                  <a:pt x="5618" y="5026"/>
                </a:lnTo>
                <a:lnTo>
                  <a:pt x="5624" y="5020"/>
                </a:lnTo>
                <a:close/>
                <a:moveTo>
                  <a:pt x="5803" y="5008"/>
                </a:moveTo>
                <a:lnTo>
                  <a:pt x="5857" y="5056"/>
                </a:lnTo>
                <a:lnTo>
                  <a:pt x="5809" y="5092"/>
                </a:lnTo>
                <a:lnTo>
                  <a:pt x="5803" y="5008"/>
                </a:lnTo>
                <a:close/>
                <a:moveTo>
                  <a:pt x="5803" y="4996"/>
                </a:moveTo>
                <a:lnTo>
                  <a:pt x="5797" y="4918"/>
                </a:lnTo>
                <a:lnTo>
                  <a:pt x="5911" y="5014"/>
                </a:lnTo>
                <a:lnTo>
                  <a:pt x="5863" y="5050"/>
                </a:lnTo>
                <a:lnTo>
                  <a:pt x="5803" y="4996"/>
                </a:lnTo>
                <a:close/>
                <a:moveTo>
                  <a:pt x="5917" y="5014"/>
                </a:moveTo>
                <a:lnTo>
                  <a:pt x="5965" y="5056"/>
                </a:lnTo>
                <a:lnTo>
                  <a:pt x="5971" y="5128"/>
                </a:lnTo>
                <a:lnTo>
                  <a:pt x="5941" y="5134"/>
                </a:lnTo>
                <a:lnTo>
                  <a:pt x="5869" y="5056"/>
                </a:lnTo>
                <a:lnTo>
                  <a:pt x="5917" y="5014"/>
                </a:lnTo>
                <a:close/>
                <a:moveTo>
                  <a:pt x="5971" y="5134"/>
                </a:moveTo>
                <a:lnTo>
                  <a:pt x="5977" y="5164"/>
                </a:lnTo>
                <a:lnTo>
                  <a:pt x="5953" y="5140"/>
                </a:lnTo>
                <a:lnTo>
                  <a:pt x="5971" y="5134"/>
                </a:lnTo>
                <a:close/>
                <a:moveTo>
                  <a:pt x="5989" y="5176"/>
                </a:moveTo>
                <a:lnTo>
                  <a:pt x="6043" y="5128"/>
                </a:lnTo>
                <a:lnTo>
                  <a:pt x="6049" y="5128"/>
                </a:lnTo>
                <a:lnTo>
                  <a:pt x="6157" y="5218"/>
                </a:lnTo>
                <a:lnTo>
                  <a:pt x="6157" y="5218"/>
                </a:lnTo>
                <a:lnTo>
                  <a:pt x="6055" y="5242"/>
                </a:lnTo>
                <a:lnTo>
                  <a:pt x="5989" y="5176"/>
                </a:lnTo>
                <a:lnTo>
                  <a:pt x="5989" y="5176"/>
                </a:lnTo>
                <a:close/>
                <a:moveTo>
                  <a:pt x="6169" y="5212"/>
                </a:moveTo>
                <a:lnTo>
                  <a:pt x="6157" y="5170"/>
                </a:lnTo>
                <a:lnTo>
                  <a:pt x="6151" y="5116"/>
                </a:lnTo>
                <a:lnTo>
                  <a:pt x="6223" y="5164"/>
                </a:lnTo>
                <a:lnTo>
                  <a:pt x="6181" y="5212"/>
                </a:lnTo>
                <a:lnTo>
                  <a:pt x="6169" y="5212"/>
                </a:lnTo>
                <a:close/>
                <a:moveTo>
                  <a:pt x="6229" y="5170"/>
                </a:moveTo>
                <a:lnTo>
                  <a:pt x="6259" y="5194"/>
                </a:lnTo>
                <a:lnTo>
                  <a:pt x="6193" y="5206"/>
                </a:lnTo>
                <a:lnTo>
                  <a:pt x="6229" y="5170"/>
                </a:lnTo>
                <a:close/>
                <a:moveTo>
                  <a:pt x="6235" y="5164"/>
                </a:moveTo>
                <a:lnTo>
                  <a:pt x="6277" y="5122"/>
                </a:lnTo>
                <a:lnTo>
                  <a:pt x="6313" y="5146"/>
                </a:lnTo>
                <a:lnTo>
                  <a:pt x="6319" y="5182"/>
                </a:lnTo>
                <a:lnTo>
                  <a:pt x="6271" y="5194"/>
                </a:lnTo>
                <a:lnTo>
                  <a:pt x="6235" y="5164"/>
                </a:lnTo>
                <a:close/>
                <a:moveTo>
                  <a:pt x="6319" y="5188"/>
                </a:moveTo>
                <a:lnTo>
                  <a:pt x="6331" y="5236"/>
                </a:lnTo>
                <a:lnTo>
                  <a:pt x="6283" y="5200"/>
                </a:lnTo>
                <a:lnTo>
                  <a:pt x="6319" y="5188"/>
                </a:lnTo>
                <a:close/>
                <a:moveTo>
                  <a:pt x="6331" y="5188"/>
                </a:moveTo>
                <a:lnTo>
                  <a:pt x="6367" y="5182"/>
                </a:lnTo>
                <a:lnTo>
                  <a:pt x="6409" y="5206"/>
                </a:lnTo>
                <a:lnTo>
                  <a:pt x="6367" y="5260"/>
                </a:lnTo>
                <a:lnTo>
                  <a:pt x="6343" y="5242"/>
                </a:lnTo>
                <a:lnTo>
                  <a:pt x="6331" y="5188"/>
                </a:lnTo>
                <a:close/>
                <a:moveTo>
                  <a:pt x="6379" y="5176"/>
                </a:moveTo>
                <a:lnTo>
                  <a:pt x="6445" y="5164"/>
                </a:lnTo>
                <a:lnTo>
                  <a:pt x="6415" y="5200"/>
                </a:lnTo>
                <a:lnTo>
                  <a:pt x="6379" y="5176"/>
                </a:lnTo>
                <a:close/>
                <a:moveTo>
                  <a:pt x="6493" y="5170"/>
                </a:moveTo>
                <a:lnTo>
                  <a:pt x="6583" y="5212"/>
                </a:lnTo>
                <a:lnTo>
                  <a:pt x="6511" y="5236"/>
                </a:lnTo>
                <a:lnTo>
                  <a:pt x="6493" y="5170"/>
                </a:lnTo>
                <a:close/>
                <a:moveTo>
                  <a:pt x="6649" y="5164"/>
                </a:moveTo>
                <a:lnTo>
                  <a:pt x="6649" y="5164"/>
                </a:lnTo>
                <a:lnTo>
                  <a:pt x="6655" y="5194"/>
                </a:lnTo>
                <a:lnTo>
                  <a:pt x="6619" y="5206"/>
                </a:lnTo>
                <a:lnTo>
                  <a:pt x="6649" y="5164"/>
                </a:lnTo>
                <a:close/>
                <a:moveTo>
                  <a:pt x="6661" y="5170"/>
                </a:moveTo>
                <a:lnTo>
                  <a:pt x="6691" y="5182"/>
                </a:lnTo>
                <a:lnTo>
                  <a:pt x="6667" y="5188"/>
                </a:lnTo>
                <a:lnTo>
                  <a:pt x="6661" y="5170"/>
                </a:lnTo>
                <a:close/>
                <a:moveTo>
                  <a:pt x="6655" y="5158"/>
                </a:moveTo>
                <a:lnTo>
                  <a:pt x="6655" y="5158"/>
                </a:lnTo>
                <a:lnTo>
                  <a:pt x="6685" y="5110"/>
                </a:lnTo>
                <a:lnTo>
                  <a:pt x="6787" y="5092"/>
                </a:lnTo>
                <a:lnTo>
                  <a:pt x="6811" y="5146"/>
                </a:lnTo>
                <a:lnTo>
                  <a:pt x="6703" y="5176"/>
                </a:lnTo>
                <a:lnTo>
                  <a:pt x="6655" y="5158"/>
                </a:lnTo>
                <a:close/>
                <a:moveTo>
                  <a:pt x="6817" y="5158"/>
                </a:moveTo>
                <a:lnTo>
                  <a:pt x="6817" y="5170"/>
                </a:lnTo>
                <a:lnTo>
                  <a:pt x="6793" y="5218"/>
                </a:lnTo>
                <a:lnTo>
                  <a:pt x="6715" y="5182"/>
                </a:lnTo>
                <a:lnTo>
                  <a:pt x="6817" y="5158"/>
                </a:lnTo>
                <a:close/>
                <a:moveTo>
                  <a:pt x="6823" y="5152"/>
                </a:moveTo>
                <a:lnTo>
                  <a:pt x="6829" y="5152"/>
                </a:lnTo>
                <a:lnTo>
                  <a:pt x="6823" y="5158"/>
                </a:lnTo>
                <a:lnTo>
                  <a:pt x="6823" y="5152"/>
                </a:lnTo>
                <a:close/>
                <a:moveTo>
                  <a:pt x="6841" y="5146"/>
                </a:moveTo>
                <a:lnTo>
                  <a:pt x="6960" y="5116"/>
                </a:lnTo>
                <a:lnTo>
                  <a:pt x="6984" y="5164"/>
                </a:lnTo>
                <a:lnTo>
                  <a:pt x="6853" y="5218"/>
                </a:lnTo>
                <a:lnTo>
                  <a:pt x="6829" y="5170"/>
                </a:lnTo>
                <a:lnTo>
                  <a:pt x="6841" y="5146"/>
                </a:lnTo>
                <a:close/>
                <a:moveTo>
                  <a:pt x="6966" y="5110"/>
                </a:moveTo>
                <a:lnTo>
                  <a:pt x="7044" y="5086"/>
                </a:lnTo>
                <a:lnTo>
                  <a:pt x="7008" y="5158"/>
                </a:lnTo>
                <a:lnTo>
                  <a:pt x="6990" y="5164"/>
                </a:lnTo>
                <a:lnTo>
                  <a:pt x="6966" y="5110"/>
                </a:lnTo>
                <a:close/>
                <a:moveTo>
                  <a:pt x="7002" y="5170"/>
                </a:moveTo>
                <a:lnTo>
                  <a:pt x="7002" y="5176"/>
                </a:lnTo>
                <a:lnTo>
                  <a:pt x="6996" y="5170"/>
                </a:lnTo>
                <a:lnTo>
                  <a:pt x="7002" y="5170"/>
                </a:lnTo>
                <a:close/>
                <a:moveTo>
                  <a:pt x="7014" y="5164"/>
                </a:moveTo>
                <a:lnTo>
                  <a:pt x="7140" y="5116"/>
                </a:lnTo>
                <a:lnTo>
                  <a:pt x="7152" y="5134"/>
                </a:lnTo>
                <a:lnTo>
                  <a:pt x="7116" y="5200"/>
                </a:lnTo>
                <a:lnTo>
                  <a:pt x="7032" y="5242"/>
                </a:lnTo>
                <a:lnTo>
                  <a:pt x="7008" y="5188"/>
                </a:lnTo>
                <a:lnTo>
                  <a:pt x="7014" y="5164"/>
                </a:lnTo>
                <a:close/>
                <a:moveTo>
                  <a:pt x="7110" y="5212"/>
                </a:moveTo>
                <a:lnTo>
                  <a:pt x="7068" y="5302"/>
                </a:lnTo>
                <a:lnTo>
                  <a:pt x="7038" y="5248"/>
                </a:lnTo>
                <a:lnTo>
                  <a:pt x="7110" y="5212"/>
                </a:lnTo>
                <a:close/>
                <a:moveTo>
                  <a:pt x="7026" y="5242"/>
                </a:moveTo>
                <a:lnTo>
                  <a:pt x="6960" y="5272"/>
                </a:lnTo>
                <a:lnTo>
                  <a:pt x="7002" y="5194"/>
                </a:lnTo>
                <a:lnTo>
                  <a:pt x="7026" y="5242"/>
                </a:lnTo>
                <a:close/>
                <a:moveTo>
                  <a:pt x="7068" y="5320"/>
                </a:moveTo>
                <a:lnTo>
                  <a:pt x="7068" y="5326"/>
                </a:lnTo>
                <a:lnTo>
                  <a:pt x="7062" y="5332"/>
                </a:lnTo>
                <a:lnTo>
                  <a:pt x="7068" y="5320"/>
                </a:lnTo>
                <a:close/>
                <a:moveTo>
                  <a:pt x="7068" y="5308"/>
                </a:moveTo>
                <a:lnTo>
                  <a:pt x="7122" y="5206"/>
                </a:lnTo>
                <a:lnTo>
                  <a:pt x="7164" y="5188"/>
                </a:lnTo>
                <a:lnTo>
                  <a:pt x="7116" y="5302"/>
                </a:lnTo>
                <a:lnTo>
                  <a:pt x="7080" y="5326"/>
                </a:lnTo>
                <a:lnTo>
                  <a:pt x="7068" y="5308"/>
                </a:lnTo>
                <a:close/>
                <a:moveTo>
                  <a:pt x="7176" y="5182"/>
                </a:moveTo>
                <a:lnTo>
                  <a:pt x="7182" y="5182"/>
                </a:lnTo>
                <a:lnTo>
                  <a:pt x="7218" y="5242"/>
                </a:lnTo>
                <a:lnTo>
                  <a:pt x="7128" y="5296"/>
                </a:lnTo>
                <a:lnTo>
                  <a:pt x="7176" y="5182"/>
                </a:lnTo>
                <a:close/>
                <a:moveTo>
                  <a:pt x="7332" y="5134"/>
                </a:moveTo>
                <a:lnTo>
                  <a:pt x="7344" y="5152"/>
                </a:lnTo>
                <a:lnTo>
                  <a:pt x="7338" y="5182"/>
                </a:lnTo>
                <a:lnTo>
                  <a:pt x="7302" y="5200"/>
                </a:lnTo>
                <a:lnTo>
                  <a:pt x="7332" y="5134"/>
                </a:lnTo>
                <a:close/>
                <a:moveTo>
                  <a:pt x="7332" y="5122"/>
                </a:moveTo>
                <a:lnTo>
                  <a:pt x="7338" y="5110"/>
                </a:lnTo>
                <a:lnTo>
                  <a:pt x="7362" y="5098"/>
                </a:lnTo>
                <a:lnTo>
                  <a:pt x="7350" y="5140"/>
                </a:lnTo>
                <a:lnTo>
                  <a:pt x="7332" y="5122"/>
                </a:lnTo>
                <a:close/>
                <a:moveTo>
                  <a:pt x="7344" y="5098"/>
                </a:moveTo>
                <a:lnTo>
                  <a:pt x="7374" y="5032"/>
                </a:lnTo>
                <a:lnTo>
                  <a:pt x="7386" y="5026"/>
                </a:lnTo>
                <a:lnTo>
                  <a:pt x="7368" y="5086"/>
                </a:lnTo>
                <a:lnTo>
                  <a:pt x="7344" y="5098"/>
                </a:lnTo>
                <a:close/>
                <a:moveTo>
                  <a:pt x="7380" y="5020"/>
                </a:moveTo>
                <a:lnTo>
                  <a:pt x="7392" y="4984"/>
                </a:lnTo>
                <a:lnTo>
                  <a:pt x="7398" y="4984"/>
                </a:lnTo>
                <a:lnTo>
                  <a:pt x="7392" y="5014"/>
                </a:lnTo>
                <a:lnTo>
                  <a:pt x="7380" y="5020"/>
                </a:lnTo>
                <a:close/>
                <a:moveTo>
                  <a:pt x="7410" y="4990"/>
                </a:moveTo>
                <a:lnTo>
                  <a:pt x="7416" y="5002"/>
                </a:lnTo>
                <a:lnTo>
                  <a:pt x="7398" y="5008"/>
                </a:lnTo>
                <a:lnTo>
                  <a:pt x="7410" y="4990"/>
                </a:lnTo>
                <a:close/>
                <a:moveTo>
                  <a:pt x="7398" y="4966"/>
                </a:moveTo>
                <a:lnTo>
                  <a:pt x="7404" y="4954"/>
                </a:lnTo>
                <a:lnTo>
                  <a:pt x="7410" y="4954"/>
                </a:lnTo>
                <a:lnTo>
                  <a:pt x="7404" y="4966"/>
                </a:lnTo>
                <a:lnTo>
                  <a:pt x="7398" y="4966"/>
                </a:lnTo>
                <a:close/>
                <a:moveTo>
                  <a:pt x="7404" y="4948"/>
                </a:moveTo>
                <a:lnTo>
                  <a:pt x="7410" y="4936"/>
                </a:lnTo>
                <a:lnTo>
                  <a:pt x="7416" y="4930"/>
                </a:lnTo>
                <a:lnTo>
                  <a:pt x="7410" y="4948"/>
                </a:lnTo>
                <a:lnTo>
                  <a:pt x="7404" y="4948"/>
                </a:lnTo>
                <a:close/>
                <a:moveTo>
                  <a:pt x="7416" y="4924"/>
                </a:moveTo>
                <a:lnTo>
                  <a:pt x="7434" y="4876"/>
                </a:lnTo>
                <a:lnTo>
                  <a:pt x="7422" y="4924"/>
                </a:lnTo>
                <a:lnTo>
                  <a:pt x="7416" y="4924"/>
                </a:lnTo>
                <a:close/>
                <a:moveTo>
                  <a:pt x="7404" y="4924"/>
                </a:moveTo>
                <a:lnTo>
                  <a:pt x="7368" y="4930"/>
                </a:lnTo>
                <a:lnTo>
                  <a:pt x="7308" y="4864"/>
                </a:lnTo>
                <a:lnTo>
                  <a:pt x="7338" y="4798"/>
                </a:lnTo>
                <a:lnTo>
                  <a:pt x="7434" y="4852"/>
                </a:lnTo>
                <a:lnTo>
                  <a:pt x="7404" y="4924"/>
                </a:lnTo>
                <a:close/>
                <a:moveTo>
                  <a:pt x="7326" y="4780"/>
                </a:moveTo>
                <a:lnTo>
                  <a:pt x="7236" y="4726"/>
                </a:lnTo>
                <a:lnTo>
                  <a:pt x="7248" y="4696"/>
                </a:lnTo>
                <a:lnTo>
                  <a:pt x="7338" y="4762"/>
                </a:lnTo>
                <a:lnTo>
                  <a:pt x="7326" y="4780"/>
                </a:lnTo>
                <a:close/>
                <a:moveTo>
                  <a:pt x="7254" y="4690"/>
                </a:moveTo>
                <a:lnTo>
                  <a:pt x="7272" y="4654"/>
                </a:lnTo>
                <a:lnTo>
                  <a:pt x="7350" y="4732"/>
                </a:lnTo>
                <a:lnTo>
                  <a:pt x="7338" y="4756"/>
                </a:lnTo>
                <a:lnTo>
                  <a:pt x="7254" y="4690"/>
                </a:lnTo>
                <a:close/>
                <a:moveTo>
                  <a:pt x="7296" y="4660"/>
                </a:moveTo>
                <a:lnTo>
                  <a:pt x="7368" y="4696"/>
                </a:lnTo>
                <a:lnTo>
                  <a:pt x="7356" y="4726"/>
                </a:lnTo>
                <a:lnTo>
                  <a:pt x="7296" y="4660"/>
                </a:lnTo>
                <a:close/>
                <a:moveTo>
                  <a:pt x="7290" y="4624"/>
                </a:moveTo>
                <a:lnTo>
                  <a:pt x="7374" y="4678"/>
                </a:lnTo>
                <a:lnTo>
                  <a:pt x="7368" y="4690"/>
                </a:lnTo>
                <a:lnTo>
                  <a:pt x="7278" y="4642"/>
                </a:lnTo>
                <a:lnTo>
                  <a:pt x="7290" y="4624"/>
                </a:lnTo>
                <a:close/>
                <a:moveTo>
                  <a:pt x="7326" y="4546"/>
                </a:moveTo>
                <a:lnTo>
                  <a:pt x="7344" y="4504"/>
                </a:lnTo>
                <a:lnTo>
                  <a:pt x="7434" y="4534"/>
                </a:lnTo>
                <a:lnTo>
                  <a:pt x="7410" y="4588"/>
                </a:lnTo>
                <a:lnTo>
                  <a:pt x="7326" y="4546"/>
                </a:lnTo>
                <a:close/>
                <a:moveTo>
                  <a:pt x="7350" y="4498"/>
                </a:moveTo>
                <a:lnTo>
                  <a:pt x="7356" y="4486"/>
                </a:lnTo>
                <a:lnTo>
                  <a:pt x="7440" y="4522"/>
                </a:lnTo>
                <a:lnTo>
                  <a:pt x="7440" y="4528"/>
                </a:lnTo>
                <a:lnTo>
                  <a:pt x="7350" y="4498"/>
                </a:lnTo>
                <a:close/>
                <a:moveTo>
                  <a:pt x="7362" y="4480"/>
                </a:moveTo>
                <a:lnTo>
                  <a:pt x="7368" y="4468"/>
                </a:lnTo>
                <a:lnTo>
                  <a:pt x="7410" y="4498"/>
                </a:lnTo>
                <a:lnTo>
                  <a:pt x="7362" y="4480"/>
                </a:lnTo>
                <a:close/>
                <a:moveTo>
                  <a:pt x="7356" y="4474"/>
                </a:moveTo>
                <a:lnTo>
                  <a:pt x="7266" y="4438"/>
                </a:lnTo>
                <a:lnTo>
                  <a:pt x="7284" y="4414"/>
                </a:lnTo>
                <a:lnTo>
                  <a:pt x="7302" y="4420"/>
                </a:lnTo>
                <a:lnTo>
                  <a:pt x="7362" y="4462"/>
                </a:lnTo>
                <a:lnTo>
                  <a:pt x="7356" y="4474"/>
                </a:lnTo>
                <a:close/>
                <a:moveTo>
                  <a:pt x="7320" y="4420"/>
                </a:moveTo>
                <a:lnTo>
                  <a:pt x="7374" y="4432"/>
                </a:lnTo>
                <a:lnTo>
                  <a:pt x="7362" y="4456"/>
                </a:lnTo>
                <a:lnTo>
                  <a:pt x="7320" y="4420"/>
                </a:lnTo>
                <a:close/>
                <a:moveTo>
                  <a:pt x="7302" y="4408"/>
                </a:moveTo>
                <a:lnTo>
                  <a:pt x="7290" y="4402"/>
                </a:lnTo>
                <a:lnTo>
                  <a:pt x="7290" y="4396"/>
                </a:lnTo>
                <a:lnTo>
                  <a:pt x="7356" y="4420"/>
                </a:lnTo>
                <a:lnTo>
                  <a:pt x="7302" y="4408"/>
                </a:lnTo>
                <a:close/>
                <a:moveTo>
                  <a:pt x="7266" y="4378"/>
                </a:moveTo>
                <a:lnTo>
                  <a:pt x="7230" y="4354"/>
                </a:lnTo>
                <a:lnTo>
                  <a:pt x="7302" y="4366"/>
                </a:lnTo>
                <a:lnTo>
                  <a:pt x="7290" y="4390"/>
                </a:lnTo>
                <a:lnTo>
                  <a:pt x="7266" y="4378"/>
                </a:lnTo>
                <a:close/>
                <a:moveTo>
                  <a:pt x="7224" y="4342"/>
                </a:moveTo>
                <a:lnTo>
                  <a:pt x="7236" y="4330"/>
                </a:lnTo>
                <a:lnTo>
                  <a:pt x="7308" y="4348"/>
                </a:lnTo>
                <a:lnTo>
                  <a:pt x="7308" y="4354"/>
                </a:lnTo>
                <a:lnTo>
                  <a:pt x="7224" y="4342"/>
                </a:lnTo>
                <a:close/>
                <a:moveTo>
                  <a:pt x="7320" y="4354"/>
                </a:moveTo>
                <a:lnTo>
                  <a:pt x="7368" y="4366"/>
                </a:lnTo>
                <a:lnTo>
                  <a:pt x="7314" y="4360"/>
                </a:lnTo>
                <a:lnTo>
                  <a:pt x="7320" y="4354"/>
                </a:lnTo>
                <a:close/>
                <a:moveTo>
                  <a:pt x="7320" y="4342"/>
                </a:moveTo>
                <a:lnTo>
                  <a:pt x="7332" y="4330"/>
                </a:lnTo>
                <a:lnTo>
                  <a:pt x="7380" y="4360"/>
                </a:lnTo>
                <a:lnTo>
                  <a:pt x="7320" y="4342"/>
                </a:lnTo>
                <a:close/>
                <a:moveTo>
                  <a:pt x="7314" y="4342"/>
                </a:moveTo>
                <a:lnTo>
                  <a:pt x="7242" y="4324"/>
                </a:lnTo>
                <a:lnTo>
                  <a:pt x="7248" y="4312"/>
                </a:lnTo>
                <a:lnTo>
                  <a:pt x="7308" y="4318"/>
                </a:lnTo>
                <a:lnTo>
                  <a:pt x="7326" y="4324"/>
                </a:lnTo>
                <a:lnTo>
                  <a:pt x="7314" y="4342"/>
                </a:lnTo>
                <a:close/>
                <a:moveTo>
                  <a:pt x="7326" y="4318"/>
                </a:moveTo>
                <a:lnTo>
                  <a:pt x="7332" y="4318"/>
                </a:lnTo>
                <a:lnTo>
                  <a:pt x="7326" y="4318"/>
                </a:lnTo>
                <a:lnTo>
                  <a:pt x="7326" y="4318"/>
                </a:lnTo>
                <a:close/>
                <a:moveTo>
                  <a:pt x="7290" y="4294"/>
                </a:moveTo>
                <a:lnTo>
                  <a:pt x="7272" y="4282"/>
                </a:lnTo>
                <a:lnTo>
                  <a:pt x="7272" y="4276"/>
                </a:lnTo>
                <a:lnTo>
                  <a:pt x="7272" y="4276"/>
                </a:lnTo>
                <a:lnTo>
                  <a:pt x="7350" y="4282"/>
                </a:lnTo>
                <a:lnTo>
                  <a:pt x="7338" y="4306"/>
                </a:lnTo>
                <a:lnTo>
                  <a:pt x="7290" y="4294"/>
                </a:lnTo>
                <a:close/>
                <a:moveTo>
                  <a:pt x="7350" y="4276"/>
                </a:moveTo>
                <a:lnTo>
                  <a:pt x="7356" y="4276"/>
                </a:lnTo>
                <a:lnTo>
                  <a:pt x="7356" y="4276"/>
                </a:lnTo>
                <a:lnTo>
                  <a:pt x="7350" y="4276"/>
                </a:lnTo>
                <a:close/>
                <a:moveTo>
                  <a:pt x="7320" y="4246"/>
                </a:moveTo>
                <a:lnTo>
                  <a:pt x="7332" y="4246"/>
                </a:lnTo>
                <a:lnTo>
                  <a:pt x="7338" y="4246"/>
                </a:lnTo>
                <a:lnTo>
                  <a:pt x="7320" y="4246"/>
                </a:lnTo>
                <a:close/>
                <a:moveTo>
                  <a:pt x="6679" y="4168"/>
                </a:moveTo>
                <a:lnTo>
                  <a:pt x="6697" y="4156"/>
                </a:lnTo>
                <a:lnTo>
                  <a:pt x="6715" y="4174"/>
                </a:lnTo>
                <a:lnTo>
                  <a:pt x="6679" y="4168"/>
                </a:lnTo>
                <a:close/>
                <a:moveTo>
                  <a:pt x="6667" y="4162"/>
                </a:moveTo>
                <a:lnTo>
                  <a:pt x="6655" y="4156"/>
                </a:lnTo>
                <a:lnTo>
                  <a:pt x="6619" y="4150"/>
                </a:lnTo>
                <a:lnTo>
                  <a:pt x="6607" y="4132"/>
                </a:lnTo>
                <a:lnTo>
                  <a:pt x="6661" y="4114"/>
                </a:lnTo>
                <a:lnTo>
                  <a:pt x="6691" y="4150"/>
                </a:lnTo>
                <a:lnTo>
                  <a:pt x="6667" y="4162"/>
                </a:lnTo>
                <a:close/>
                <a:moveTo>
                  <a:pt x="6601" y="4120"/>
                </a:moveTo>
                <a:lnTo>
                  <a:pt x="6571" y="4085"/>
                </a:lnTo>
                <a:lnTo>
                  <a:pt x="6619" y="4067"/>
                </a:lnTo>
                <a:lnTo>
                  <a:pt x="6649" y="4102"/>
                </a:lnTo>
                <a:lnTo>
                  <a:pt x="6601" y="4120"/>
                </a:lnTo>
                <a:close/>
                <a:moveTo>
                  <a:pt x="6595" y="4126"/>
                </a:moveTo>
                <a:lnTo>
                  <a:pt x="6583" y="4132"/>
                </a:lnTo>
                <a:lnTo>
                  <a:pt x="6517" y="4102"/>
                </a:lnTo>
                <a:lnTo>
                  <a:pt x="6517" y="4102"/>
                </a:lnTo>
                <a:lnTo>
                  <a:pt x="6565" y="4085"/>
                </a:lnTo>
                <a:lnTo>
                  <a:pt x="6595" y="4126"/>
                </a:lnTo>
                <a:close/>
                <a:moveTo>
                  <a:pt x="6511" y="4090"/>
                </a:moveTo>
                <a:lnTo>
                  <a:pt x="6241" y="3659"/>
                </a:lnTo>
                <a:lnTo>
                  <a:pt x="6259" y="3671"/>
                </a:lnTo>
                <a:lnTo>
                  <a:pt x="6559" y="4079"/>
                </a:lnTo>
                <a:lnTo>
                  <a:pt x="6511" y="4090"/>
                </a:lnTo>
                <a:close/>
                <a:moveTo>
                  <a:pt x="6505" y="4096"/>
                </a:moveTo>
                <a:lnTo>
                  <a:pt x="6499" y="4096"/>
                </a:lnTo>
                <a:lnTo>
                  <a:pt x="6451" y="4073"/>
                </a:lnTo>
                <a:lnTo>
                  <a:pt x="6409" y="4049"/>
                </a:lnTo>
                <a:lnTo>
                  <a:pt x="6187" y="3629"/>
                </a:lnTo>
                <a:lnTo>
                  <a:pt x="6223" y="3653"/>
                </a:lnTo>
                <a:lnTo>
                  <a:pt x="6505" y="4096"/>
                </a:lnTo>
                <a:close/>
                <a:moveTo>
                  <a:pt x="6397" y="4043"/>
                </a:moveTo>
                <a:lnTo>
                  <a:pt x="6373" y="4031"/>
                </a:lnTo>
                <a:lnTo>
                  <a:pt x="6361" y="4025"/>
                </a:lnTo>
                <a:lnTo>
                  <a:pt x="6319" y="3989"/>
                </a:lnTo>
                <a:lnTo>
                  <a:pt x="6151" y="3611"/>
                </a:lnTo>
                <a:lnTo>
                  <a:pt x="6175" y="3623"/>
                </a:lnTo>
                <a:lnTo>
                  <a:pt x="6397" y="4043"/>
                </a:lnTo>
                <a:close/>
                <a:moveTo>
                  <a:pt x="6145" y="3599"/>
                </a:moveTo>
                <a:lnTo>
                  <a:pt x="6133" y="3569"/>
                </a:lnTo>
                <a:lnTo>
                  <a:pt x="6151" y="3581"/>
                </a:lnTo>
                <a:lnTo>
                  <a:pt x="6169" y="3611"/>
                </a:lnTo>
                <a:lnTo>
                  <a:pt x="6145" y="3599"/>
                </a:lnTo>
                <a:close/>
                <a:moveTo>
                  <a:pt x="6127" y="3557"/>
                </a:moveTo>
                <a:lnTo>
                  <a:pt x="6121" y="3539"/>
                </a:lnTo>
                <a:lnTo>
                  <a:pt x="6139" y="3551"/>
                </a:lnTo>
                <a:lnTo>
                  <a:pt x="6145" y="3563"/>
                </a:lnTo>
                <a:lnTo>
                  <a:pt x="6127" y="3557"/>
                </a:lnTo>
                <a:close/>
                <a:moveTo>
                  <a:pt x="6115" y="3545"/>
                </a:moveTo>
                <a:lnTo>
                  <a:pt x="6091" y="3533"/>
                </a:lnTo>
                <a:lnTo>
                  <a:pt x="6079" y="3509"/>
                </a:lnTo>
                <a:lnTo>
                  <a:pt x="6103" y="3527"/>
                </a:lnTo>
                <a:lnTo>
                  <a:pt x="6115" y="3545"/>
                </a:lnTo>
                <a:close/>
                <a:moveTo>
                  <a:pt x="6079" y="3521"/>
                </a:moveTo>
                <a:lnTo>
                  <a:pt x="6049" y="3503"/>
                </a:lnTo>
                <a:lnTo>
                  <a:pt x="6043" y="3479"/>
                </a:lnTo>
                <a:lnTo>
                  <a:pt x="6067" y="3503"/>
                </a:lnTo>
                <a:lnTo>
                  <a:pt x="6079" y="3521"/>
                </a:lnTo>
                <a:close/>
                <a:moveTo>
                  <a:pt x="6037" y="3467"/>
                </a:moveTo>
                <a:lnTo>
                  <a:pt x="6031" y="3431"/>
                </a:lnTo>
                <a:lnTo>
                  <a:pt x="6055" y="3455"/>
                </a:lnTo>
                <a:lnTo>
                  <a:pt x="6067" y="3485"/>
                </a:lnTo>
                <a:lnTo>
                  <a:pt x="6037" y="3467"/>
                </a:lnTo>
                <a:close/>
                <a:moveTo>
                  <a:pt x="6025" y="3419"/>
                </a:moveTo>
                <a:lnTo>
                  <a:pt x="6019" y="3389"/>
                </a:lnTo>
                <a:lnTo>
                  <a:pt x="6037" y="3407"/>
                </a:lnTo>
                <a:lnTo>
                  <a:pt x="6049" y="3437"/>
                </a:lnTo>
                <a:lnTo>
                  <a:pt x="6025" y="3419"/>
                </a:lnTo>
                <a:close/>
                <a:moveTo>
                  <a:pt x="6013" y="3407"/>
                </a:moveTo>
                <a:lnTo>
                  <a:pt x="5989" y="3389"/>
                </a:lnTo>
                <a:lnTo>
                  <a:pt x="5983" y="3359"/>
                </a:lnTo>
                <a:lnTo>
                  <a:pt x="6007" y="3377"/>
                </a:lnTo>
                <a:lnTo>
                  <a:pt x="6013" y="3407"/>
                </a:lnTo>
                <a:close/>
                <a:moveTo>
                  <a:pt x="5983" y="3341"/>
                </a:moveTo>
                <a:lnTo>
                  <a:pt x="5977" y="3317"/>
                </a:lnTo>
                <a:lnTo>
                  <a:pt x="5995" y="3335"/>
                </a:lnTo>
                <a:lnTo>
                  <a:pt x="6001" y="3359"/>
                </a:lnTo>
                <a:lnTo>
                  <a:pt x="5983" y="3341"/>
                </a:lnTo>
                <a:close/>
                <a:moveTo>
                  <a:pt x="5971" y="3329"/>
                </a:moveTo>
                <a:lnTo>
                  <a:pt x="5947" y="3311"/>
                </a:lnTo>
                <a:lnTo>
                  <a:pt x="5947" y="3281"/>
                </a:lnTo>
                <a:lnTo>
                  <a:pt x="5965" y="3305"/>
                </a:lnTo>
                <a:lnTo>
                  <a:pt x="5971" y="3329"/>
                </a:lnTo>
                <a:close/>
                <a:moveTo>
                  <a:pt x="5947" y="3263"/>
                </a:moveTo>
                <a:lnTo>
                  <a:pt x="5941" y="3239"/>
                </a:lnTo>
                <a:lnTo>
                  <a:pt x="5959" y="3257"/>
                </a:lnTo>
                <a:lnTo>
                  <a:pt x="5965" y="3287"/>
                </a:lnTo>
                <a:lnTo>
                  <a:pt x="5947" y="3263"/>
                </a:lnTo>
                <a:close/>
                <a:moveTo>
                  <a:pt x="5935" y="3251"/>
                </a:moveTo>
                <a:lnTo>
                  <a:pt x="5917" y="3233"/>
                </a:lnTo>
                <a:lnTo>
                  <a:pt x="5917" y="3203"/>
                </a:lnTo>
                <a:lnTo>
                  <a:pt x="5929" y="3221"/>
                </a:lnTo>
                <a:lnTo>
                  <a:pt x="5935" y="3251"/>
                </a:lnTo>
                <a:close/>
                <a:moveTo>
                  <a:pt x="5911" y="3221"/>
                </a:moveTo>
                <a:lnTo>
                  <a:pt x="5767" y="3059"/>
                </a:lnTo>
                <a:lnTo>
                  <a:pt x="5755" y="2981"/>
                </a:lnTo>
                <a:lnTo>
                  <a:pt x="5905" y="3191"/>
                </a:lnTo>
                <a:lnTo>
                  <a:pt x="5911" y="3221"/>
                </a:lnTo>
                <a:close/>
                <a:moveTo>
                  <a:pt x="5749" y="2963"/>
                </a:moveTo>
                <a:lnTo>
                  <a:pt x="5731" y="2867"/>
                </a:lnTo>
                <a:lnTo>
                  <a:pt x="5905" y="3143"/>
                </a:lnTo>
                <a:lnTo>
                  <a:pt x="5905" y="3173"/>
                </a:lnTo>
                <a:lnTo>
                  <a:pt x="5749" y="2963"/>
                </a:lnTo>
                <a:close/>
                <a:moveTo>
                  <a:pt x="5749" y="2429"/>
                </a:moveTo>
                <a:lnTo>
                  <a:pt x="5749" y="2429"/>
                </a:lnTo>
                <a:lnTo>
                  <a:pt x="5749" y="2429"/>
                </a:lnTo>
                <a:lnTo>
                  <a:pt x="5749" y="2429"/>
                </a:lnTo>
                <a:close/>
                <a:moveTo>
                  <a:pt x="5755" y="2381"/>
                </a:moveTo>
                <a:lnTo>
                  <a:pt x="5755" y="2381"/>
                </a:lnTo>
                <a:lnTo>
                  <a:pt x="5755" y="2381"/>
                </a:lnTo>
                <a:lnTo>
                  <a:pt x="5755" y="2387"/>
                </a:lnTo>
                <a:lnTo>
                  <a:pt x="5755" y="2381"/>
                </a:lnTo>
                <a:close/>
                <a:moveTo>
                  <a:pt x="5791" y="2261"/>
                </a:moveTo>
                <a:lnTo>
                  <a:pt x="5797" y="2237"/>
                </a:lnTo>
                <a:lnTo>
                  <a:pt x="5803" y="2231"/>
                </a:lnTo>
                <a:lnTo>
                  <a:pt x="5797" y="2249"/>
                </a:lnTo>
                <a:lnTo>
                  <a:pt x="5791" y="2261"/>
                </a:lnTo>
                <a:close/>
                <a:moveTo>
                  <a:pt x="5983" y="1943"/>
                </a:moveTo>
                <a:lnTo>
                  <a:pt x="6271" y="1853"/>
                </a:lnTo>
                <a:lnTo>
                  <a:pt x="6253" y="1865"/>
                </a:lnTo>
                <a:lnTo>
                  <a:pt x="5953" y="1985"/>
                </a:lnTo>
                <a:lnTo>
                  <a:pt x="5983" y="1943"/>
                </a:lnTo>
                <a:close/>
                <a:moveTo>
                  <a:pt x="6289" y="1847"/>
                </a:moveTo>
                <a:lnTo>
                  <a:pt x="6325" y="1835"/>
                </a:lnTo>
                <a:lnTo>
                  <a:pt x="6319" y="1841"/>
                </a:lnTo>
                <a:lnTo>
                  <a:pt x="6277" y="1859"/>
                </a:lnTo>
                <a:lnTo>
                  <a:pt x="6289" y="1847"/>
                </a:lnTo>
                <a:close/>
                <a:moveTo>
                  <a:pt x="6301" y="1835"/>
                </a:moveTo>
                <a:lnTo>
                  <a:pt x="6319" y="1811"/>
                </a:lnTo>
                <a:lnTo>
                  <a:pt x="6367" y="1799"/>
                </a:lnTo>
                <a:lnTo>
                  <a:pt x="6343" y="1817"/>
                </a:lnTo>
                <a:lnTo>
                  <a:pt x="6301" y="1835"/>
                </a:lnTo>
                <a:close/>
                <a:moveTo>
                  <a:pt x="6379" y="1793"/>
                </a:moveTo>
                <a:lnTo>
                  <a:pt x="6385" y="1793"/>
                </a:lnTo>
                <a:lnTo>
                  <a:pt x="6367" y="1811"/>
                </a:lnTo>
                <a:lnTo>
                  <a:pt x="6379" y="1793"/>
                </a:lnTo>
                <a:close/>
                <a:moveTo>
                  <a:pt x="6397" y="1781"/>
                </a:moveTo>
                <a:lnTo>
                  <a:pt x="6415" y="1763"/>
                </a:lnTo>
                <a:lnTo>
                  <a:pt x="6427" y="1757"/>
                </a:lnTo>
                <a:lnTo>
                  <a:pt x="6403" y="1781"/>
                </a:lnTo>
                <a:lnTo>
                  <a:pt x="6397" y="1781"/>
                </a:lnTo>
                <a:close/>
                <a:moveTo>
                  <a:pt x="6427" y="1751"/>
                </a:moveTo>
                <a:lnTo>
                  <a:pt x="6445" y="1733"/>
                </a:lnTo>
                <a:lnTo>
                  <a:pt x="6463" y="1733"/>
                </a:lnTo>
                <a:lnTo>
                  <a:pt x="6439" y="1745"/>
                </a:lnTo>
                <a:lnTo>
                  <a:pt x="6427" y="1751"/>
                </a:lnTo>
                <a:close/>
                <a:moveTo>
                  <a:pt x="6457" y="1721"/>
                </a:moveTo>
                <a:lnTo>
                  <a:pt x="6487" y="1697"/>
                </a:lnTo>
                <a:lnTo>
                  <a:pt x="6505" y="1697"/>
                </a:lnTo>
                <a:lnTo>
                  <a:pt x="6475" y="1721"/>
                </a:lnTo>
                <a:lnTo>
                  <a:pt x="6457" y="1721"/>
                </a:lnTo>
                <a:close/>
                <a:moveTo>
                  <a:pt x="6523" y="1691"/>
                </a:moveTo>
                <a:lnTo>
                  <a:pt x="6559" y="1691"/>
                </a:lnTo>
                <a:lnTo>
                  <a:pt x="6529" y="1715"/>
                </a:lnTo>
                <a:lnTo>
                  <a:pt x="6487" y="1721"/>
                </a:lnTo>
                <a:lnTo>
                  <a:pt x="6523" y="1691"/>
                </a:lnTo>
                <a:close/>
                <a:moveTo>
                  <a:pt x="6577" y="1691"/>
                </a:moveTo>
                <a:lnTo>
                  <a:pt x="6595" y="1691"/>
                </a:lnTo>
                <a:lnTo>
                  <a:pt x="6565" y="1715"/>
                </a:lnTo>
                <a:lnTo>
                  <a:pt x="6547" y="1715"/>
                </a:lnTo>
                <a:lnTo>
                  <a:pt x="6577" y="1691"/>
                </a:lnTo>
                <a:close/>
                <a:moveTo>
                  <a:pt x="6589" y="1685"/>
                </a:moveTo>
                <a:lnTo>
                  <a:pt x="6613" y="1667"/>
                </a:lnTo>
                <a:lnTo>
                  <a:pt x="6637" y="1673"/>
                </a:lnTo>
                <a:lnTo>
                  <a:pt x="6613" y="1685"/>
                </a:lnTo>
                <a:lnTo>
                  <a:pt x="6589" y="1685"/>
                </a:lnTo>
                <a:close/>
                <a:moveTo>
                  <a:pt x="6649" y="1673"/>
                </a:moveTo>
                <a:lnTo>
                  <a:pt x="6691" y="1673"/>
                </a:lnTo>
                <a:lnTo>
                  <a:pt x="6667" y="1685"/>
                </a:lnTo>
                <a:lnTo>
                  <a:pt x="6631" y="1685"/>
                </a:lnTo>
                <a:lnTo>
                  <a:pt x="6649" y="1673"/>
                </a:lnTo>
                <a:close/>
                <a:moveTo>
                  <a:pt x="6667" y="1661"/>
                </a:moveTo>
                <a:lnTo>
                  <a:pt x="6685" y="1655"/>
                </a:lnTo>
                <a:lnTo>
                  <a:pt x="6727" y="1655"/>
                </a:lnTo>
                <a:lnTo>
                  <a:pt x="6703" y="1667"/>
                </a:lnTo>
                <a:lnTo>
                  <a:pt x="6667" y="1661"/>
                </a:lnTo>
                <a:close/>
                <a:moveTo>
                  <a:pt x="7122" y="1673"/>
                </a:moveTo>
                <a:lnTo>
                  <a:pt x="7122" y="1673"/>
                </a:lnTo>
                <a:lnTo>
                  <a:pt x="7122" y="1673"/>
                </a:lnTo>
                <a:lnTo>
                  <a:pt x="7122" y="1673"/>
                </a:lnTo>
                <a:close/>
                <a:moveTo>
                  <a:pt x="7266" y="1691"/>
                </a:moveTo>
                <a:lnTo>
                  <a:pt x="7290" y="1697"/>
                </a:lnTo>
                <a:lnTo>
                  <a:pt x="7284" y="1697"/>
                </a:lnTo>
                <a:lnTo>
                  <a:pt x="7260" y="1691"/>
                </a:lnTo>
                <a:lnTo>
                  <a:pt x="7266" y="1691"/>
                </a:lnTo>
                <a:close/>
                <a:moveTo>
                  <a:pt x="7392" y="1721"/>
                </a:moveTo>
                <a:lnTo>
                  <a:pt x="7416" y="1727"/>
                </a:lnTo>
                <a:lnTo>
                  <a:pt x="7422" y="1733"/>
                </a:lnTo>
                <a:lnTo>
                  <a:pt x="7392" y="1727"/>
                </a:lnTo>
                <a:lnTo>
                  <a:pt x="7392" y="1721"/>
                </a:lnTo>
                <a:close/>
                <a:moveTo>
                  <a:pt x="7356" y="1709"/>
                </a:moveTo>
                <a:lnTo>
                  <a:pt x="7338" y="1697"/>
                </a:lnTo>
                <a:lnTo>
                  <a:pt x="7368" y="1697"/>
                </a:lnTo>
                <a:lnTo>
                  <a:pt x="7386" y="1709"/>
                </a:lnTo>
                <a:lnTo>
                  <a:pt x="7356" y="1709"/>
                </a:lnTo>
                <a:close/>
                <a:moveTo>
                  <a:pt x="7314" y="1685"/>
                </a:moveTo>
                <a:lnTo>
                  <a:pt x="7308" y="1685"/>
                </a:lnTo>
                <a:lnTo>
                  <a:pt x="7344" y="1685"/>
                </a:lnTo>
                <a:lnTo>
                  <a:pt x="7350" y="1691"/>
                </a:lnTo>
                <a:lnTo>
                  <a:pt x="7314" y="1685"/>
                </a:lnTo>
                <a:close/>
                <a:moveTo>
                  <a:pt x="7290" y="1679"/>
                </a:moveTo>
                <a:lnTo>
                  <a:pt x="7260" y="1661"/>
                </a:lnTo>
                <a:lnTo>
                  <a:pt x="7296" y="1661"/>
                </a:lnTo>
                <a:lnTo>
                  <a:pt x="7326" y="1679"/>
                </a:lnTo>
                <a:lnTo>
                  <a:pt x="7290" y="1679"/>
                </a:lnTo>
                <a:close/>
                <a:moveTo>
                  <a:pt x="7242" y="1655"/>
                </a:moveTo>
                <a:lnTo>
                  <a:pt x="7200" y="1631"/>
                </a:lnTo>
                <a:lnTo>
                  <a:pt x="7236" y="1625"/>
                </a:lnTo>
                <a:lnTo>
                  <a:pt x="7284" y="1649"/>
                </a:lnTo>
                <a:lnTo>
                  <a:pt x="7242" y="1655"/>
                </a:lnTo>
                <a:close/>
                <a:moveTo>
                  <a:pt x="7254" y="1625"/>
                </a:moveTo>
                <a:lnTo>
                  <a:pt x="7284" y="1619"/>
                </a:lnTo>
                <a:lnTo>
                  <a:pt x="7320" y="1649"/>
                </a:lnTo>
                <a:lnTo>
                  <a:pt x="7296" y="1649"/>
                </a:lnTo>
                <a:lnTo>
                  <a:pt x="7254" y="1625"/>
                </a:lnTo>
                <a:close/>
                <a:moveTo>
                  <a:pt x="7242" y="1619"/>
                </a:moveTo>
                <a:lnTo>
                  <a:pt x="7206" y="1595"/>
                </a:lnTo>
                <a:lnTo>
                  <a:pt x="7236" y="1589"/>
                </a:lnTo>
                <a:lnTo>
                  <a:pt x="7272" y="1613"/>
                </a:lnTo>
                <a:lnTo>
                  <a:pt x="7242" y="1619"/>
                </a:lnTo>
                <a:close/>
                <a:moveTo>
                  <a:pt x="7194" y="1589"/>
                </a:moveTo>
                <a:lnTo>
                  <a:pt x="7152" y="1572"/>
                </a:lnTo>
                <a:lnTo>
                  <a:pt x="7188" y="1560"/>
                </a:lnTo>
                <a:lnTo>
                  <a:pt x="7224" y="1584"/>
                </a:lnTo>
                <a:lnTo>
                  <a:pt x="7194" y="1589"/>
                </a:lnTo>
                <a:close/>
                <a:moveTo>
                  <a:pt x="7140" y="1566"/>
                </a:moveTo>
                <a:lnTo>
                  <a:pt x="7098" y="1536"/>
                </a:lnTo>
                <a:lnTo>
                  <a:pt x="7134" y="1524"/>
                </a:lnTo>
                <a:lnTo>
                  <a:pt x="7176" y="1554"/>
                </a:lnTo>
                <a:lnTo>
                  <a:pt x="7140" y="1566"/>
                </a:lnTo>
                <a:close/>
                <a:moveTo>
                  <a:pt x="7146" y="1518"/>
                </a:moveTo>
                <a:lnTo>
                  <a:pt x="7194" y="1500"/>
                </a:lnTo>
                <a:lnTo>
                  <a:pt x="7236" y="1536"/>
                </a:lnTo>
                <a:lnTo>
                  <a:pt x="7188" y="1548"/>
                </a:lnTo>
                <a:lnTo>
                  <a:pt x="7146" y="1518"/>
                </a:lnTo>
                <a:close/>
                <a:moveTo>
                  <a:pt x="7134" y="1512"/>
                </a:moveTo>
                <a:lnTo>
                  <a:pt x="7092" y="1488"/>
                </a:lnTo>
                <a:lnTo>
                  <a:pt x="7140" y="1458"/>
                </a:lnTo>
                <a:lnTo>
                  <a:pt x="7182" y="1494"/>
                </a:lnTo>
                <a:lnTo>
                  <a:pt x="7134" y="1512"/>
                </a:lnTo>
                <a:close/>
                <a:moveTo>
                  <a:pt x="7086" y="1482"/>
                </a:moveTo>
                <a:lnTo>
                  <a:pt x="7038" y="1446"/>
                </a:lnTo>
                <a:lnTo>
                  <a:pt x="7086" y="1416"/>
                </a:lnTo>
                <a:lnTo>
                  <a:pt x="7134" y="1452"/>
                </a:lnTo>
                <a:lnTo>
                  <a:pt x="7086" y="1482"/>
                </a:lnTo>
                <a:close/>
                <a:moveTo>
                  <a:pt x="7026" y="1440"/>
                </a:moveTo>
                <a:lnTo>
                  <a:pt x="6984" y="1410"/>
                </a:lnTo>
                <a:lnTo>
                  <a:pt x="7032" y="1374"/>
                </a:lnTo>
                <a:lnTo>
                  <a:pt x="7080" y="1410"/>
                </a:lnTo>
                <a:lnTo>
                  <a:pt x="7026" y="1440"/>
                </a:lnTo>
                <a:close/>
                <a:moveTo>
                  <a:pt x="7044" y="1368"/>
                </a:moveTo>
                <a:lnTo>
                  <a:pt x="7086" y="1338"/>
                </a:lnTo>
                <a:lnTo>
                  <a:pt x="7128" y="1380"/>
                </a:lnTo>
                <a:lnTo>
                  <a:pt x="7086" y="1404"/>
                </a:lnTo>
                <a:lnTo>
                  <a:pt x="7044" y="1368"/>
                </a:lnTo>
                <a:close/>
                <a:moveTo>
                  <a:pt x="7032" y="1368"/>
                </a:moveTo>
                <a:lnTo>
                  <a:pt x="6978" y="1320"/>
                </a:lnTo>
                <a:lnTo>
                  <a:pt x="7026" y="1284"/>
                </a:lnTo>
                <a:lnTo>
                  <a:pt x="7080" y="1332"/>
                </a:lnTo>
                <a:lnTo>
                  <a:pt x="7032" y="1368"/>
                </a:lnTo>
                <a:close/>
                <a:moveTo>
                  <a:pt x="7032" y="1278"/>
                </a:moveTo>
                <a:lnTo>
                  <a:pt x="7092" y="1230"/>
                </a:lnTo>
                <a:lnTo>
                  <a:pt x="7146" y="1290"/>
                </a:lnTo>
                <a:lnTo>
                  <a:pt x="7086" y="1326"/>
                </a:lnTo>
                <a:lnTo>
                  <a:pt x="7032" y="1278"/>
                </a:lnTo>
                <a:close/>
                <a:moveTo>
                  <a:pt x="7026" y="1272"/>
                </a:moveTo>
                <a:lnTo>
                  <a:pt x="6978" y="1230"/>
                </a:lnTo>
                <a:lnTo>
                  <a:pt x="7038" y="1176"/>
                </a:lnTo>
                <a:lnTo>
                  <a:pt x="7086" y="1224"/>
                </a:lnTo>
                <a:lnTo>
                  <a:pt x="7026" y="1272"/>
                </a:lnTo>
                <a:close/>
                <a:moveTo>
                  <a:pt x="7044" y="1170"/>
                </a:moveTo>
                <a:lnTo>
                  <a:pt x="7110" y="1110"/>
                </a:lnTo>
                <a:lnTo>
                  <a:pt x="7158" y="1170"/>
                </a:lnTo>
                <a:lnTo>
                  <a:pt x="7092" y="1218"/>
                </a:lnTo>
                <a:lnTo>
                  <a:pt x="7044" y="1170"/>
                </a:lnTo>
                <a:close/>
                <a:moveTo>
                  <a:pt x="7038" y="1164"/>
                </a:moveTo>
                <a:lnTo>
                  <a:pt x="6978" y="1098"/>
                </a:lnTo>
                <a:lnTo>
                  <a:pt x="7038" y="1026"/>
                </a:lnTo>
                <a:lnTo>
                  <a:pt x="7104" y="1104"/>
                </a:lnTo>
                <a:lnTo>
                  <a:pt x="7038" y="1164"/>
                </a:lnTo>
                <a:close/>
                <a:moveTo>
                  <a:pt x="6972" y="1086"/>
                </a:moveTo>
                <a:lnTo>
                  <a:pt x="6948" y="1062"/>
                </a:lnTo>
                <a:lnTo>
                  <a:pt x="7020" y="1002"/>
                </a:lnTo>
                <a:lnTo>
                  <a:pt x="7032" y="1020"/>
                </a:lnTo>
                <a:lnTo>
                  <a:pt x="6972" y="1086"/>
                </a:lnTo>
                <a:close/>
                <a:moveTo>
                  <a:pt x="7026" y="996"/>
                </a:moveTo>
                <a:lnTo>
                  <a:pt x="7098" y="930"/>
                </a:lnTo>
                <a:lnTo>
                  <a:pt x="7110" y="936"/>
                </a:lnTo>
                <a:lnTo>
                  <a:pt x="7038" y="1014"/>
                </a:lnTo>
                <a:lnTo>
                  <a:pt x="7026" y="996"/>
                </a:lnTo>
                <a:close/>
                <a:moveTo>
                  <a:pt x="7110" y="924"/>
                </a:moveTo>
                <a:lnTo>
                  <a:pt x="7182" y="858"/>
                </a:lnTo>
                <a:lnTo>
                  <a:pt x="7116" y="930"/>
                </a:lnTo>
                <a:lnTo>
                  <a:pt x="7110" y="924"/>
                </a:lnTo>
                <a:close/>
                <a:moveTo>
                  <a:pt x="7194" y="834"/>
                </a:moveTo>
                <a:lnTo>
                  <a:pt x="7158" y="774"/>
                </a:lnTo>
                <a:lnTo>
                  <a:pt x="7188" y="780"/>
                </a:lnTo>
                <a:lnTo>
                  <a:pt x="7212" y="816"/>
                </a:lnTo>
                <a:lnTo>
                  <a:pt x="7194" y="834"/>
                </a:lnTo>
                <a:close/>
                <a:moveTo>
                  <a:pt x="7266" y="786"/>
                </a:moveTo>
                <a:lnTo>
                  <a:pt x="7266" y="786"/>
                </a:lnTo>
                <a:lnTo>
                  <a:pt x="7266" y="786"/>
                </a:lnTo>
                <a:lnTo>
                  <a:pt x="7266" y="786"/>
                </a:lnTo>
                <a:close/>
                <a:moveTo>
                  <a:pt x="7296" y="786"/>
                </a:moveTo>
                <a:lnTo>
                  <a:pt x="7320" y="792"/>
                </a:lnTo>
                <a:lnTo>
                  <a:pt x="7326" y="798"/>
                </a:lnTo>
                <a:lnTo>
                  <a:pt x="7326" y="798"/>
                </a:lnTo>
                <a:lnTo>
                  <a:pt x="7296" y="786"/>
                </a:lnTo>
                <a:close/>
                <a:moveTo>
                  <a:pt x="7338" y="798"/>
                </a:moveTo>
                <a:lnTo>
                  <a:pt x="7350" y="804"/>
                </a:lnTo>
                <a:lnTo>
                  <a:pt x="7338" y="798"/>
                </a:lnTo>
                <a:lnTo>
                  <a:pt x="7338" y="798"/>
                </a:lnTo>
                <a:close/>
                <a:moveTo>
                  <a:pt x="7326" y="780"/>
                </a:moveTo>
                <a:lnTo>
                  <a:pt x="7314" y="762"/>
                </a:lnTo>
                <a:lnTo>
                  <a:pt x="7368" y="786"/>
                </a:lnTo>
                <a:lnTo>
                  <a:pt x="7326" y="780"/>
                </a:lnTo>
                <a:close/>
                <a:moveTo>
                  <a:pt x="7302" y="738"/>
                </a:moveTo>
                <a:lnTo>
                  <a:pt x="7326" y="714"/>
                </a:lnTo>
                <a:lnTo>
                  <a:pt x="7332" y="714"/>
                </a:lnTo>
                <a:lnTo>
                  <a:pt x="7302" y="738"/>
                </a:lnTo>
                <a:lnTo>
                  <a:pt x="7302" y="738"/>
                </a:lnTo>
                <a:close/>
                <a:moveTo>
                  <a:pt x="7332" y="708"/>
                </a:moveTo>
                <a:lnTo>
                  <a:pt x="7332" y="702"/>
                </a:lnTo>
                <a:lnTo>
                  <a:pt x="7338" y="708"/>
                </a:lnTo>
                <a:lnTo>
                  <a:pt x="7332" y="708"/>
                </a:lnTo>
                <a:close/>
                <a:moveTo>
                  <a:pt x="7326" y="702"/>
                </a:moveTo>
                <a:lnTo>
                  <a:pt x="7302" y="684"/>
                </a:lnTo>
                <a:lnTo>
                  <a:pt x="7320" y="684"/>
                </a:lnTo>
                <a:lnTo>
                  <a:pt x="7326" y="696"/>
                </a:lnTo>
                <a:lnTo>
                  <a:pt x="7326" y="702"/>
                </a:lnTo>
                <a:close/>
                <a:moveTo>
                  <a:pt x="7332" y="684"/>
                </a:moveTo>
                <a:lnTo>
                  <a:pt x="7338" y="684"/>
                </a:lnTo>
                <a:lnTo>
                  <a:pt x="7332" y="690"/>
                </a:lnTo>
                <a:lnTo>
                  <a:pt x="7332" y="684"/>
                </a:lnTo>
                <a:close/>
                <a:moveTo>
                  <a:pt x="7320" y="678"/>
                </a:moveTo>
                <a:lnTo>
                  <a:pt x="7320" y="678"/>
                </a:lnTo>
                <a:lnTo>
                  <a:pt x="7350" y="678"/>
                </a:lnTo>
                <a:lnTo>
                  <a:pt x="7344" y="678"/>
                </a:lnTo>
                <a:lnTo>
                  <a:pt x="7320" y="678"/>
                </a:lnTo>
                <a:close/>
                <a:moveTo>
                  <a:pt x="7362" y="678"/>
                </a:moveTo>
                <a:lnTo>
                  <a:pt x="7368" y="678"/>
                </a:lnTo>
                <a:lnTo>
                  <a:pt x="7368" y="678"/>
                </a:lnTo>
                <a:lnTo>
                  <a:pt x="7356" y="678"/>
                </a:lnTo>
                <a:lnTo>
                  <a:pt x="7362" y="678"/>
                </a:lnTo>
                <a:close/>
                <a:moveTo>
                  <a:pt x="7362" y="660"/>
                </a:moveTo>
                <a:lnTo>
                  <a:pt x="7362" y="660"/>
                </a:lnTo>
                <a:lnTo>
                  <a:pt x="7362" y="660"/>
                </a:lnTo>
                <a:lnTo>
                  <a:pt x="7362" y="660"/>
                </a:lnTo>
                <a:close/>
                <a:moveTo>
                  <a:pt x="7350" y="654"/>
                </a:moveTo>
                <a:lnTo>
                  <a:pt x="7326" y="636"/>
                </a:lnTo>
                <a:lnTo>
                  <a:pt x="7374" y="624"/>
                </a:lnTo>
                <a:lnTo>
                  <a:pt x="7380" y="642"/>
                </a:lnTo>
                <a:lnTo>
                  <a:pt x="7368" y="654"/>
                </a:lnTo>
                <a:lnTo>
                  <a:pt x="7350" y="654"/>
                </a:lnTo>
                <a:close/>
                <a:moveTo>
                  <a:pt x="7386" y="648"/>
                </a:moveTo>
                <a:lnTo>
                  <a:pt x="7386" y="654"/>
                </a:lnTo>
                <a:lnTo>
                  <a:pt x="7386" y="654"/>
                </a:lnTo>
                <a:lnTo>
                  <a:pt x="7386" y="648"/>
                </a:lnTo>
                <a:close/>
                <a:moveTo>
                  <a:pt x="7380" y="618"/>
                </a:moveTo>
                <a:lnTo>
                  <a:pt x="7380" y="612"/>
                </a:lnTo>
                <a:lnTo>
                  <a:pt x="7380" y="618"/>
                </a:lnTo>
                <a:lnTo>
                  <a:pt x="7380" y="618"/>
                </a:lnTo>
                <a:close/>
                <a:moveTo>
                  <a:pt x="7368" y="618"/>
                </a:moveTo>
                <a:lnTo>
                  <a:pt x="7314" y="624"/>
                </a:lnTo>
                <a:lnTo>
                  <a:pt x="7290" y="606"/>
                </a:lnTo>
                <a:lnTo>
                  <a:pt x="7356" y="594"/>
                </a:lnTo>
                <a:lnTo>
                  <a:pt x="7362" y="600"/>
                </a:lnTo>
                <a:lnTo>
                  <a:pt x="7368" y="618"/>
                </a:lnTo>
                <a:close/>
                <a:moveTo>
                  <a:pt x="7344" y="588"/>
                </a:moveTo>
                <a:lnTo>
                  <a:pt x="7302" y="594"/>
                </a:lnTo>
                <a:lnTo>
                  <a:pt x="7326" y="570"/>
                </a:lnTo>
                <a:lnTo>
                  <a:pt x="7344" y="588"/>
                </a:lnTo>
                <a:close/>
                <a:moveTo>
                  <a:pt x="7332" y="564"/>
                </a:moveTo>
                <a:lnTo>
                  <a:pt x="7344" y="558"/>
                </a:lnTo>
                <a:lnTo>
                  <a:pt x="7350" y="582"/>
                </a:lnTo>
                <a:lnTo>
                  <a:pt x="7332" y="564"/>
                </a:lnTo>
                <a:close/>
                <a:moveTo>
                  <a:pt x="7284" y="600"/>
                </a:moveTo>
                <a:lnTo>
                  <a:pt x="7284" y="600"/>
                </a:lnTo>
                <a:lnTo>
                  <a:pt x="7266" y="588"/>
                </a:lnTo>
                <a:lnTo>
                  <a:pt x="7308" y="552"/>
                </a:lnTo>
                <a:lnTo>
                  <a:pt x="7320" y="564"/>
                </a:lnTo>
                <a:lnTo>
                  <a:pt x="7284" y="600"/>
                </a:lnTo>
                <a:close/>
                <a:moveTo>
                  <a:pt x="7236" y="564"/>
                </a:moveTo>
                <a:lnTo>
                  <a:pt x="7218" y="558"/>
                </a:lnTo>
                <a:lnTo>
                  <a:pt x="7200" y="528"/>
                </a:lnTo>
                <a:lnTo>
                  <a:pt x="7254" y="510"/>
                </a:lnTo>
                <a:lnTo>
                  <a:pt x="7296" y="546"/>
                </a:lnTo>
                <a:lnTo>
                  <a:pt x="7236" y="564"/>
                </a:lnTo>
                <a:close/>
                <a:moveTo>
                  <a:pt x="7176" y="522"/>
                </a:moveTo>
                <a:lnTo>
                  <a:pt x="7158" y="504"/>
                </a:lnTo>
                <a:lnTo>
                  <a:pt x="7164" y="498"/>
                </a:lnTo>
                <a:lnTo>
                  <a:pt x="7176" y="522"/>
                </a:lnTo>
                <a:close/>
                <a:moveTo>
                  <a:pt x="7170" y="528"/>
                </a:moveTo>
                <a:lnTo>
                  <a:pt x="7104" y="558"/>
                </a:lnTo>
                <a:lnTo>
                  <a:pt x="7104" y="558"/>
                </a:lnTo>
                <a:lnTo>
                  <a:pt x="7146" y="510"/>
                </a:lnTo>
                <a:lnTo>
                  <a:pt x="7170" y="528"/>
                </a:lnTo>
                <a:close/>
                <a:moveTo>
                  <a:pt x="7092" y="552"/>
                </a:moveTo>
                <a:lnTo>
                  <a:pt x="7050" y="522"/>
                </a:lnTo>
                <a:lnTo>
                  <a:pt x="7116" y="492"/>
                </a:lnTo>
                <a:lnTo>
                  <a:pt x="7140" y="510"/>
                </a:lnTo>
                <a:lnTo>
                  <a:pt x="7092" y="552"/>
                </a:lnTo>
                <a:close/>
                <a:moveTo>
                  <a:pt x="7086" y="558"/>
                </a:moveTo>
                <a:lnTo>
                  <a:pt x="7074" y="570"/>
                </a:lnTo>
                <a:lnTo>
                  <a:pt x="7068" y="570"/>
                </a:lnTo>
                <a:lnTo>
                  <a:pt x="7038" y="528"/>
                </a:lnTo>
                <a:lnTo>
                  <a:pt x="7038" y="528"/>
                </a:lnTo>
                <a:lnTo>
                  <a:pt x="7086" y="558"/>
                </a:lnTo>
                <a:close/>
                <a:moveTo>
                  <a:pt x="7020" y="516"/>
                </a:moveTo>
                <a:lnTo>
                  <a:pt x="7008" y="528"/>
                </a:lnTo>
                <a:lnTo>
                  <a:pt x="6996" y="498"/>
                </a:lnTo>
                <a:lnTo>
                  <a:pt x="7014" y="510"/>
                </a:lnTo>
                <a:lnTo>
                  <a:pt x="7020" y="516"/>
                </a:lnTo>
                <a:close/>
                <a:moveTo>
                  <a:pt x="6924" y="540"/>
                </a:moveTo>
                <a:lnTo>
                  <a:pt x="6912" y="528"/>
                </a:lnTo>
                <a:lnTo>
                  <a:pt x="6960" y="504"/>
                </a:lnTo>
                <a:lnTo>
                  <a:pt x="6924" y="540"/>
                </a:lnTo>
                <a:close/>
                <a:moveTo>
                  <a:pt x="6918" y="546"/>
                </a:moveTo>
                <a:lnTo>
                  <a:pt x="6883" y="582"/>
                </a:lnTo>
                <a:lnTo>
                  <a:pt x="6865" y="570"/>
                </a:lnTo>
                <a:lnTo>
                  <a:pt x="6859" y="564"/>
                </a:lnTo>
                <a:lnTo>
                  <a:pt x="6901" y="534"/>
                </a:lnTo>
                <a:lnTo>
                  <a:pt x="6918" y="546"/>
                </a:lnTo>
                <a:close/>
                <a:moveTo>
                  <a:pt x="6853" y="558"/>
                </a:moveTo>
                <a:lnTo>
                  <a:pt x="6853" y="552"/>
                </a:lnTo>
                <a:lnTo>
                  <a:pt x="6871" y="516"/>
                </a:lnTo>
                <a:lnTo>
                  <a:pt x="6895" y="528"/>
                </a:lnTo>
                <a:lnTo>
                  <a:pt x="6853" y="558"/>
                </a:lnTo>
                <a:close/>
                <a:moveTo>
                  <a:pt x="6841" y="558"/>
                </a:moveTo>
                <a:lnTo>
                  <a:pt x="6835" y="558"/>
                </a:lnTo>
                <a:lnTo>
                  <a:pt x="6781" y="534"/>
                </a:lnTo>
                <a:lnTo>
                  <a:pt x="6811" y="516"/>
                </a:lnTo>
                <a:lnTo>
                  <a:pt x="6841" y="558"/>
                </a:lnTo>
                <a:close/>
                <a:moveTo>
                  <a:pt x="6775" y="534"/>
                </a:moveTo>
                <a:lnTo>
                  <a:pt x="6769" y="528"/>
                </a:lnTo>
                <a:lnTo>
                  <a:pt x="6799" y="498"/>
                </a:lnTo>
                <a:lnTo>
                  <a:pt x="6805" y="510"/>
                </a:lnTo>
                <a:lnTo>
                  <a:pt x="6775" y="534"/>
                </a:lnTo>
                <a:close/>
                <a:moveTo>
                  <a:pt x="6775" y="540"/>
                </a:moveTo>
                <a:lnTo>
                  <a:pt x="6829" y="570"/>
                </a:lnTo>
                <a:lnTo>
                  <a:pt x="6781" y="594"/>
                </a:lnTo>
                <a:lnTo>
                  <a:pt x="6733" y="582"/>
                </a:lnTo>
                <a:lnTo>
                  <a:pt x="6751" y="558"/>
                </a:lnTo>
                <a:lnTo>
                  <a:pt x="6775" y="540"/>
                </a:lnTo>
                <a:close/>
                <a:moveTo>
                  <a:pt x="6721" y="576"/>
                </a:moveTo>
                <a:lnTo>
                  <a:pt x="6721" y="576"/>
                </a:lnTo>
                <a:lnTo>
                  <a:pt x="6727" y="576"/>
                </a:lnTo>
                <a:lnTo>
                  <a:pt x="6721" y="576"/>
                </a:lnTo>
                <a:close/>
                <a:moveTo>
                  <a:pt x="6715" y="582"/>
                </a:moveTo>
                <a:lnTo>
                  <a:pt x="6703" y="600"/>
                </a:lnTo>
                <a:lnTo>
                  <a:pt x="6697" y="594"/>
                </a:lnTo>
                <a:lnTo>
                  <a:pt x="6715" y="582"/>
                </a:lnTo>
                <a:lnTo>
                  <a:pt x="6715" y="582"/>
                </a:lnTo>
                <a:close/>
                <a:moveTo>
                  <a:pt x="6685" y="594"/>
                </a:moveTo>
                <a:lnTo>
                  <a:pt x="6679" y="594"/>
                </a:lnTo>
                <a:lnTo>
                  <a:pt x="6685" y="588"/>
                </a:lnTo>
                <a:lnTo>
                  <a:pt x="6685" y="594"/>
                </a:lnTo>
                <a:close/>
                <a:moveTo>
                  <a:pt x="6691" y="600"/>
                </a:moveTo>
                <a:lnTo>
                  <a:pt x="6697" y="606"/>
                </a:lnTo>
                <a:lnTo>
                  <a:pt x="6691" y="618"/>
                </a:lnTo>
                <a:lnTo>
                  <a:pt x="6667" y="612"/>
                </a:lnTo>
                <a:lnTo>
                  <a:pt x="6673" y="612"/>
                </a:lnTo>
                <a:lnTo>
                  <a:pt x="6691" y="600"/>
                </a:lnTo>
                <a:close/>
                <a:moveTo>
                  <a:pt x="6625" y="630"/>
                </a:moveTo>
                <a:lnTo>
                  <a:pt x="6553" y="624"/>
                </a:lnTo>
                <a:lnTo>
                  <a:pt x="6583" y="600"/>
                </a:lnTo>
                <a:lnTo>
                  <a:pt x="6649" y="618"/>
                </a:lnTo>
                <a:lnTo>
                  <a:pt x="6625" y="630"/>
                </a:lnTo>
                <a:close/>
                <a:moveTo>
                  <a:pt x="6613" y="636"/>
                </a:moveTo>
                <a:lnTo>
                  <a:pt x="6601" y="648"/>
                </a:lnTo>
                <a:lnTo>
                  <a:pt x="6541" y="636"/>
                </a:lnTo>
                <a:lnTo>
                  <a:pt x="6541" y="630"/>
                </a:lnTo>
                <a:lnTo>
                  <a:pt x="6613" y="636"/>
                </a:lnTo>
                <a:close/>
                <a:moveTo>
                  <a:pt x="6505" y="636"/>
                </a:moveTo>
                <a:lnTo>
                  <a:pt x="6499" y="660"/>
                </a:lnTo>
                <a:lnTo>
                  <a:pt x="6481" y="672"/>
                </a:lnTo>
                <a:lnTo>
                  <a:pt x="6415" y="660"/>
                </a:lnTo>
                <a:lnTo>
                  <a:pt x="6451" y="624"/>
                </a:lnTo>
                <a:lnTo>
                  <a:pt x="6475" y="630"/>
                </a:lnTo>
                <a:lnTo>
                  <a:pt x="6505" y="636"/>
                </a:lnTo>
                <a:close/>
                <a:moveTo>
                  <a:pt x="6355" y="660"/>
                </a:moveTo>
                <a:lnTo>
                  <a:pt x="6349" y="660"/>
                </a:lnTo>
                <a:lnTo>
                  <a:pt x="6355" y="660"/>
                </a:lnTo>
                <a:lnTo>
                  <a:pt x="6355" y="660"/>
                </a:lnTo>
                <a:close/>
                <a:moveTo>
                  <a:pt x="6301" y="672"/>
                </a:moveTo>
                <a:lnTo>
                  <a:pt x="6229" y="678"/>
                </a:lnTo>
                <a:lnTo>
                  <a:pt x="6229" y="660"/>
                </a:lnTo>
                <a:lnTo>
                  <a:pt x="6241" y="648"/>
                </a:lnTo>
                <a:lnTo>
                  <a:pt x="6319" y="654"/>
                </a:lnTo>
                <a:lnTo>
                  <a:pt x="6301" y="672"/>
                </a:lnTo>
                <a:close/>
                <a:moveTo>
                  <a:pt x="6199" y="678"/>
                </a:moveTo>
                <a:lnTo>
                  <a:pt x="6151" y="678"/>
                </a:lnTo>
                <a:lnTo>
                  <a:pt x="6139" y="666"/>
                </a:lnTo>
                <a:lnTo>
                  <a:pt x="6163" y="636"/>
                </a:lnTo>
                <a:lnTo>
                  <a:pt x="6217" y="642"/>
                </a:lnTo>
                <a:lnTo>
                  <a:pt x="6199" y="678"/>
                </a:lnTo>
                <a:close/>
                <a:moveTo>
                  <a:pt x="6139" y="678"/>
                </a:moveTo>
                <a:lnTo>
                  <a:pt x="6133" y="678"/>
                </a:lnTo>
                <a:lnTo>
                  <a:pt x="6133" y="672"/>
                </a:lnTo>
                <a:lnTo>
                  <a:pt x="6139" y="678"/>
                </a:lnTo>
                <a:close/>
                <a:moveTo>
                  <a:pt x="6043" y="786"/>
                </a:moveTo>
                <a:lnTo>
                  <a:pt x="6031" y="774"/>
                </a:lnTo>
                <a:lnTo>
                  <a:pt x="6031" y="768"/>
                </a:lnTo>
                <a:lnTo>
                  <a:pt x="6061" y="768"/>
                </a:lnTo>
                <a:lnTo>
                  <a:pt x="6043" y="786"/>
                </a:lnTo>
                <a:close/>
                <a:moveTo>
                  <a:pt x="6019" y="780"/>
                </a:moveTo>
                <a:lnTo>
                  <a:pt x="5995" y="834"/>
                </a:lnTo>
                <a:lnTo>
                  <a:pt x="5929" y="840"/>
                </a:lnTo>
                <a:lnTo>
                  <a:pt x="5935" y="774"/>
                </a:lnTo>
                <a:lnTo>
                  <a:pt x="6007" y="768"/>
                </a:lnTo>
                <a:lnTo>
                  <a:pt x="6019" y="780"/>
                </a:lnTo>
                <a:close/>
                <a:moveTo>
                  <a:pt x="5935" y="768"/>
                </a:moveTo>
                <a:lnTo>
                  <a:pt x="5941" y="726"/>
                </a:lnTo>
                <a:lnTo>
                  <a:pt x="5995" y="762"/>
                </a:lnTo>
                <a:lnTo>
                  <a:pt x="5935" y="768"/>
                </a:lnTo>
                <a:close/>
                <a:moveTo>
                  <a:pt x="5929" y="768"/>
                </a:moveTo>
                <a:lnTo>
                  <a:pt x="5893" y="768"/>
                </a:lnTo>
                <a:lnTo>
                  <a:pt x="5911" y="708"/>
                </a:lnTo>
                <a:lnTo>
                  <a:pt x="5935" y="720"/>
                </a:lnTo>
                <a:lnTo>
                  <a:pt x="5929" y="768"/>
                </a:lnTo>
                <a:close/>
                <a:moveTo>
                  <a:pt x="5929" y="774"/>
                </a:moveTo>
                <a:lnTo>
                  <a:pt x="5923" y="846"/>
                </a:lnTo>
                <a:lnTo>
                  <a:pt x="5881" y="852"/>
                </a:lnTo>
                <a:lnTo>
                  <a:pt x="5869" y="846"/>
                </a:lnTo>
                <a:lnTo>
                  <a:pt x="5893" y="780"/>
                </a:lnTo>
                <a:lnTo>
                  <a:pt x="5929" y="774"/>
                </a:lnTo>
                <a:close/>
                <a:moveTo>
                  <a:pt x="5863" y="840"/>
                </a:moveTo>
                <a:lnTo>
                  <a:pt x="5827" y="822"/>
                </a:lnTo>
                <a:lnTo>
                  <a:pt x="5827" y="786"/>
                </a:lnTo>
                <a:lnTo>
                  <a:pt x="5881" y="780"/>
                </a:lnTo>
                <a:lnTo>
                  <a:pt x="5863" y="840"/>
                </a:lnTo>
                <a:close/>
                <a:moveTo>
                  <a:pt x="5791" y="804"/>
                </a:moveTo>
                <a:lnTo>
                  <a:pt x="5773" y="792"/>
                </a:lnTo>
                <a:lnTo>
                  <a:pt x="5791" y="786"/>
                </a:lnTo>
                <a:lnTo>
                  <a:pt x="5791" y="804"/>
                </a:lnTo>
                <a:close/>
                <a:moveTo>
                  <a:pt x="5791" y="810"/>
                </a:moveTo>
                <a:lnTo>
                  <a:pt x="5791" y="864"/>
                </a:lnTo>
                <a:lnTo>
                  <a:pt x="5725" y="876"/>
                </a:lnTo>
                <a:lnTo>
                  <a:pt x="5743" y="792"/>
                </a:lnTo>
                <a:lnTo>
                  <a:pt x="5755" y="792"/>
                </a:lnTo>
                <a:lnTo>
                  <a:pt x="5791" y="810"/>
                </a:lnTo>
                <a:close/>
                <a:moveTo>
                  <a:pt x="5737" y="786"/>
                </a:moveTo>
                <a:lnTo>
                  <a:pt x="5665" y="786"/>
                </a:lnTo>
                <a:lnTo>
                  <a:pt x="5659" y="738"/>
                </a:lnTo>
                <a:lnTo>
                  <a:pt x="5737" y="780"/>
                </a:lnTo>
                <a:lnTo>
                  <a:pt x="5737" y="786"/>
                </a:lnTo>
                <a:close/>
                <a:moveTo>
                  <a:pt x="5654" y="792"/>
                </a:moveTo>
                <a:lnTo>
                  <a:pt x="5606" y="792"/>
                </a:lnTo>
                <a:lnTo>
                  <a:pt x="5618" y="714"/>
                </a:lnTo>
                <a:lnTo>
                  <a:pt x="5648" y="732"/>
                </a:lnTo>
                <a:lnTo>
                  <a:pt x="5654" y="792"/>
                </a:lnTo>
                <a:close/>
                <a:moveTo>
                  <a:pt x="5654" y="798"/>
                </a:moveTo>
                <a:lnTo>
                  <a:pt x="5654" y="882"/>
                </a:lnTo>
                <a:lnTo>
                  <a:pt x="5618" y="888"/>
                </a:lnTo>
                <a:lnTo>
                  <a:pt x="5594" y="876"/>
                </a:lnTo>
                <a:lnTo>
                  <a:pt x="5600" y="804"/>
                </a:lnTo>
                <a:lnTo>
                  <a:pt x="5654" y="798"/>
                </a:lnTo>
                <a:close/>
                <a:moveTo>
                  <a:pt x="5582" y="870"/>
                </a:moveTo>
                <a:lnTo>
                  <a:pt x="5516" y="840"/>
                </a:lnTo>
                <a:lnTo>
                  <a:pt x="5510" y="810"/>
                </a:lnTo>
                <a:lnTo>
                  <a:pt x="5594" y="804"/>
                </a:lnTo>
                <a:lnTo>
                  <a:pt x="5582" y="870"/>
                </a:lnTo>
                <a:close/>
                <a:moveTo>
                  <a:pt x="5504" y="834"/>
                </a:moveTo>
                <a:lnTo>
                  <a:pt x="5462" y="816"/>
                </a:lnTo>
                <a:lnTo>
                  <a:pt x="5498" y="810"/>
                </a:lnTo>
                <a:lnTo>
                  <a:pt x="5504" y="834"/>
                </a:lnTo>
                <a:close/>
                <a:moveTo>
                  <a:pt x="5354" y="816"/>
                </a:moveTo>
                <a:lnTo>
                  <a:pt x="5348" y="768"/>
                </a:lnTo>
                <a:lnTo>
                  <a:pt x="5426" y="810"/>
                </a:lnTo>
                <a:lnTo>
                  <a:pt x="5354" y="816"/>
                </a:lnTo>
                <a:close/>
                <a:moveTo>
                  <a:pt x="5348" y="816"/>
                </a:moveTo>
                <a:lnTo>
                  <a:pt x="5330" y="816"/>
                </a:lnTo>
                <a:lnTo>
                  <a:pt x="5318" y="756"/>
                </a:lnTo>
                <a:lnTo>
                  <a:pt x="5336" y="768"/>
                </a:lnTo>
                <a:lnTo>
                  <a:pt x="5348" y="816"/>
                </a:lnTo>
                <a:close/>
                <a:moveTo>
                  <a:pt x="5324" y="828"/>
                </a:moveTo>
                <a:lnTo>
                  <a:pt x="5354" y="930"/>
                </a:lnTo>
                <a:lnTo>
                  <a:pt x="5318" y="936"/>
                </a:lnTo>
                <a:lnTo>
                  <a:pt x="5294" y="930"/>
                </a:lnTo>
                <a:lnTo>
                  <a:pt x="5294" y="828"/>
                </a:lnTo>
                <a:lnTo>
                  <a:pt x="5324" y="828"/>
                </a:lnTo>
                <a:close/>
                <a:moveTo>
                  <a:pt x="5288" y="924"/>
                </a:moveTo>
                <a:lnTo>
                  <a:pt x="5168" y="882"/>
                </a:lnTo>
                <a:lnTo>
                  <a:pt x="5156" y="840"/>
                </a:lnTo>
                <a:lnTo>
                  <a:pt x="5288" y="828"/>
                </a:lnTo>
                <a:lnTo>
                  <a:pt x="5288" y="924"/>
                </a:lnTo>
                <a:close/>
                <a:moveTo>
                  <a:pt x="5288" y="936"/>
                </a:moveTo>
                <a:lnTo>
                  <a:pt x="5288" y="942"/>
                </a:lnTo>
                <a:lnTo>
                  <a:pt x="5198" y="954"/>
                </a:lnTo>
                <a:lnTo>
                  <a:pt x="5174" y="888"/>
                </a:lnTo>
                <a:lnTo>
                  <a:pt x="5288" y="936"/>
                </a:lnTo>
                <a:close/>
                <a:moveTo>
                  <a:pt x="5186" y="960"/>
                </a:moveTo>
                <a:lnTo>
                  <a:pt x="5144" y="966"/>
                </a:lnTo>
                <a:lnTo>
                  <a:pt x="5138" y="876"/>
                </a:lnTo>
                <a:lnTo>
                  <a:pt x="5162" y="888"/>
                </a:lnTo>
                <a:lnTo>
                  <a:pt x="5186" y="960"/>
                </a:lnTo>
                <a:close/>
                <a:moveTo>
                  <a:pt x="5192" y="966"/>
                </a:moveTo>
                <a:lnTo>
                  <a:pt x="5228" y="1074"/>
                </a:lnTo>
                <a:lnTo>
                  <a:pt x="5210" y="1080"/>
                </a:lnTo>
                <a:lnTo>
                  <a:pt x="5150" y="1062"/>
                </a:lnTo>
                <a:lnTo>
                  <a:pt x="5144" y="972"/>
                </a:lnTo>
                <a:lnTo>
                  <a:pt x="5192" y="966"/>
                </a:lnTo>
                <a:close/>
                <a:moveTo>
                  <a:pt x="5144" y="1062"/>
                </a:moveTo>
                <a:lnTo>
                  <a:pt x="5030" y="1026"/>
                </a:lnTo>
                <a:lnTo>
                  <a:pt x="5012" y="990"/>
                </a:lnTo>
                <a:lnTo>
                  <a:pt x="5138" y="972"/>
                </a:lnTo>
                <a:lnTo>
                  <a:pt x="5144" y="1062"/>
                </a:lnTo>
                <a:close/>
                <a:moveTo>
                  <a:pt x="5018" y="1020"/>
                </a:moveTo>
                <a:lnTo>
                  <a:pt x="4988" y="1014"/>
                </a:lnTo>
                <a:lnTo>
                  <a:pt x="4988" y="996"/>
                </a:lnTo>
                <a:lnTo>
                  <a:pt x="5006" y="996"/>
                </a:lnTo>
                <a:lnTo>
                  <a:pt x="5018" y="1020"/>
                </a:lnTo>
                <a:close/>
                <a:moveTo>
                  <a:pt x="4982" y="990"/>
                </a:moveTo>
                <a:lnTo>
                  <a:pt x="4976" y="930"/>
                </a:lnTo>
                <a:lnTo>
                  <a:pt x="5000" y="984"/>
                </a:lnTo>
                <a:lnTo>
                  <a:pt x="4982" y="990"/>
                </a:lnTo>
                <a:close/>
                <a:moveTo>
                  <a:pt x="4772" y="948"/>
                </a:moveTo>
                <a:lnTo>
                  <a:pt x="4664" y="918"/>
                </a:lnTo>
                <a:lnTo>
                  <a:pt x="4670" y="876"/>
                </a:lnTo>
                <a:lnTo>
                  <a:pt x="4730" y="870"/>
                </a:lnTo>
                <a:lnTo>
                  <a:pt x="4772" y="948"/>
                </a:lnTo>
                <a:close/>
                <a:moveTo>
                  <a:pt x="4670" y="870"/>
                </a:moveTo>
                <a:lnTo>
                  <a:pt x="4682" y="780"/>
                </a:lnTo>
                <a:lnTo>
                  <a:pt x="4724" y="864"/>
                </a:lnTo>
                <a:lnTo>
                  <a:pt x="4670" y="870"/>
                </a:lnTo>
                <a:close/>
                <a:moveTo>
                  <a:pt x="4658" y="870"/>
                </a:moveTo>
                <a:lnTo>
                  <a:pt x="4538" y="882"/>
                </a:lnTo>
                <a:lnTo>
                  <a:pt x="4520" y="876"/>
                </a:lnTo>
                <a:lnTo>
                  <a:pt x="4532" y="696"/>
                </a:lnTo>
                <a:lnTo>
                  <a:pt x="4634" y="696"/>
                </a:lnTo>
                <a:lnTo>
                  <a:pt x="4676" y="768"/>
                </a:lnTo>
                <a:lnTo>
                  <a:pt x="4658" y="870"/>
                </a:lnTo>
                <a:close/>
                <a:moveTo>
                  <a:pt x="4514" y="870"/>
                </a:moveTo>
                <a:lnTo>
                  <a:pt x="4496" y="870"/>
                </a:lnTo>
                <a:lnTo>
                  <a:pt x="4389" y="696"/>
                </a:lnTo>
                <a:lnTo>
                  <a:pt x="4526" y="696"/>
                </a:lnTo>
                <a:lnTo>
                  <a:pt x="4514" y="870"/>
                </a:lnTo>
                <a:close/>
                <a:moveTo>
                  <a:pt x="4490" y="876"/>
                </a:moveTo>
                <a:lnTo>
                  <a:pt x="4496" y="882"/>
                </a:lnTo>
                <a:lnTo>
                  <a:pt x="4371" y="894"/>
                </a:lnTo>
                <a:lnTo>
                  <a:pt x="4371" y="840"/>
                </a:lnTo>
                <a:lnTo>
                  <a:pt x="4490" y="876"/>
                </a:lnTo>
                <a:close/>
                <a:moveTo>
                  <a:pt x="4359" y="894"/>
                </a:moveTo>
                <a:lnTo>
                  <a:pt x="4245" y="906"/>
                </a:lnTo>
                <a:lnTo>
                  <a:pt x="4191" y="834"/>
                </a:lnTo>
                <a:lnTo>
                  <a:pt x="4191" y="786"/>
                </a:lnTo>
                <a:lnTo>
                  <a:pt x="4359" y="834"/>
                </a:lnTo>
                <a:lnTo>
                  <a:pt x="4359" y="894"/>
                </a:lnTo>
                <a:close/>
                <a:moveTo>
                  <a:pt x="4185" y="822"/>
                </a:moveTo>
                <a:lnTo>
                  <a:pt x="4149" y="774"/>
                </a:lnTo>
                <a:lnTo>
                  <a:pt x="4179" y="780"/>
                </a:lnTo>
                <a:lnTo>
                  <a:pt x="4185" y="822"/>
                </a:lnTo>
                <a:close/>
                <a:moveTo>
                  <a:pt x="4185" y="840"/>
                </a:moveTo>
                <a:lnTo>
                  <a:pt x="4191" y="906"/>
                </a:lnTo>
                <a:lnTo>
                  <a:pt x="4017" y="918"/>
                </a:lnTo>
                <a:lnTo>
                  <a:pt x="3993" y="726"/>
                </a:lnTo>
                <a:lnTo>
                  <a:pt x="4131" y="768"/>
                </a:lnTo>
                <a:lnTo>
                  <a:pt x="4185" y="840"/>
                </a:lnTo>
                <a:close/>
                <a:moveTo>
                  <a:pt x="4191" y="918"/>
                </a:moveTo>
                <a:lnTo>
                  <a:pt x="4197" y="1020"/>
                </a:lnTo>
                <a:lnTo>
                  <a:pt x="4029" y="984"/>
                </a:lnTo>
                <a:lnTo>
                  <a:pt x="4023" y="930"/>
                </a:lnTo>
                <a:lnTo>
                  <a:pt x="4191" y="918"/>
                </a:lnTo>
                <a:close/>
                <a:moveTo>
                  <a:pt x="4017" y="984"/>
                </a:moveTo>
                <a:lnTo>
                  <a:pt x="3987" y="972"/>
                </a:lnTo>
                <a:lnTo>
                  <a:pt x="3957" y="936"/>
                </a:lnTo>
                <a:lnTo>
                  <a:pt x="4011" y="930"/>
                </a:lnTo>
                <a:lnTo>
                  <a:pt x="4017" y="984"/>
                </a:lnTo>
                <a:close/>
                <a:moveTo>
                  <a:pt x="3975" y="972"/>
                </a:moveTo>
                <a:lnTo>
                  <a:pt x="3849" y="942"/>
                </a:lnTo>
                <a:lnTo>
                  <a:pt x="3945" y="936"/>
                </a:lnTo>
                <a:lnTo>
                  <a:pt x="3975" y="972"/>
                </a:lnTo>
                <a:close/>
                <a:moveTo>
                  <a:pt x="3825" y="936"/>
                </a:moveTo>
                <a:lnTo>
                  <a:pt x="3777" y="744"/>
                </a:lnTo>
                <a:lnTo>
                  <a:pt x="3939" y="930"/>
                </a:lnTo>
                <a:lnTo>
                  <a:pt x="3825" y="936"/>
                </a:lnTo>
                <a:close/>
                <a:moveTo>
                  <a:pt x="3579" y="882"/>
                </a:moveTo>
                <a:lnTo>
                  <a:pt x="3531" y="876"/>
                </a:lnTo>
                <a:lnTo>
                  <a:pt x="3363" y="702"/>
                </a:lnTo>
                <a:lnTo>
                  <a:pt x="3525" y="702"/>
                </a:lnTo>
                <a:lnTo>
                  <a:pt x="3579" y="882"/>
                </a:lnTo>
                <a:close/>
                <a:moveTo>
                  <a:pt x="3579" y="894"/>
                </a:moveTo>
                <a:lnTo>
                  <a:pt x="3591" y="936"/>
                </a:lnTo>
                <a:lnTo>
                  <a:pt x="3543" y="888"/>
                </a:lnTo>
                <a:lnTo>
                  <a:pt x="3579" y="894"/>
                </a:lnTo>
                <a:close/>
                <a:moveTo>
                  <a:pt x="3579" y="936"/>
                </a:moveTo>
                <a:lnTo>
                  <a:pt x="3345" y="882"/>
                </a:lnTo>
                <a:lnTo>
                  <a:pt x="3345" y="888"/>
                </a:lnTo>
                <a:lnTo>
                  <a:pt x="3339" y="882"/>
                </a:lnTo>
                <a:lnTo>
                  <a:pt x="3339" y="894"/>
                </a:lnTo>
                <a:lnTo>
                  <a:pt x="3315" y="834"/>
                </a:lnTo>
                <a:lnTo>
                  <a:pt x="3531" y="882"/>
                </a:lnTo>
                <a:lnTo>
                  <a:pt x="3579" y="936"/>
                </a:lnTo>
                <a:close/>
                <a:moveTo>
                  <a:pt x="3333" y="900"/>
                </a:moveTo>
                <a:lnTo>
                  <a:pt x="3291" y="978"/>
                </a:lnTo>
                <a:lnTo>
                  <a:pt x="3225" y="984"/>
                </a:lnTo>
                <a:lnTo>
                  <a:pt x="3010" y="798"/>
                </a:lnTo>
                <a:lnTo>
                  <a:pt x="2998" y="762"/>
                </a:lnTo>
                <a:lnTo>
                  <a:pt x="3303" y="834"/>
                </a:lnTo>
                <a:lnTo>
                  <a:pt x="3333" y="900"/>
                </a:lnTo>
                <a:close/>
                <a:moveTo>
                  <a:pt x="2998" y="780"/>
                </a:moveTo>
                <a:lnTo>
                  <a:pt x="2968" y="756"/>
                </a:lnTo>
                <a:lnTo>
                  <a:pt x="2986" y="762"/>
                </a:lnTo>
                <a:lnTo>
                  <a:pt x="2998" y="780"/>
                </a:lnTo>
                <a:close/>
                <a:moveTo>
                  <a:pt x="3004" y="804"/>
                </a:moveTo>
                <a:lnTo>
                  <a:pt x="3094" y="996"/>
                </a:lnTo>
                <a:lnTo>
                  <a:pt x="2812" y="1020"/>
                </a:lnTo>
                <a:lnTo>
                  <a:pt x="2638" y="708"/>
                </a:lnTo>
                <a:lnTo>
                  <a:pt x="2746" y="708"/>
                </a:lnTo>
                <a:lnTo>
                  <a:pt x="2950" y="756"/>
                </a:lnTo>
                <a:lnTo>
                  <a:pt x="3004" y="804"/>
                </a:lnTo>
                <a:close/>
                <a:moveTo>
                  <a:pt x="2782" y="708"/>
                </a:moveTo>
                <a:lnTo>
                  <a:pt x="2896" y="708"/>
                </a:lnTo>
                <a:lnTo>
                  <a:pt x="2938" y="744"/>
                </a:lnTo>
                <a:lnTo>
                  <a:pt x="2782" y="708"/>
                </a:lnTo>
                <a:close/>
                <a:moveTo>
                  <a:pt x="2746" y="702"/>
                </a:moveTo>
                <a:lnTo>
                  <a:pt x="2620" y="672"/>
                </a:lnTo>
                <a:lnTo>
                  <a:pt x="2548" y="552"/>
                </a:lnTo>
                <a:lnTo>
                  <a:pt x="2608" y="456"/>
                </a:lnTo>
                <a:lnTo>
                  <a:pt x="2884" y="702"/>
                </a:lnTo>
                <a:lnTo>
                  <a:pt x="2746" y="702"/>
                </a:lnTo>
                <a:close/>
                <a:moveTo>
                  <a:pt x="2548" y="558"/>
                </a:moveTo>
                <a:lnTo>
                  <a:pt x="2608" y="672"/>
                </a:lnTo>
                <a:lnTo>
                  <a:pt x="2500" y="648"/>
                </a:lnTo>
                <a:lnTo>
                  <a:pt x="2524" y="588"/>
                </a:lnTo>
                <a:lnTo>
                  <a:pt x="2548" y="558"/>
                </a:lnTo>
                <a:close/>
                <a:moveTo>
                  <a:pt x="2452" y="696"/>
                </a:moveTo>
                <a:lnTo>
                  <a:pt x="2470" y="648"/>
                </a:lnTo>
                <a:lnTo>
                  <a:pt x="2482" y="648"/>
                </a:lnTo>
                <a:lnTo>
                  <a:pt x="2452" y="696"/>
                </a:lnTo>
                <a:close/>
                <a:moveTo>
                  <a:pt x="2440" y="702"/>
                </a:moveTo>
                <a:lnTo>
                  <a:pt x="2266" y="702"/>
                </a:lnTo>
                <a:lnTo>
                  <a:pt x="2188" y="588"/>
                </a:lnTo>
                <a:lnTo>
                  <a:pt x="2464" y="648"/>
                </a:lnTo>
                <a:lnTo>
                  <a:pt x="2440" y="702"/>
                </a:lnTo>
                <a:close/>
                <a:moveTo>
                  <a:pt x="2260" y="702"/>
                </a:moveTo>
                <a:lnTo>
                  <a:pt x="2098" y="708"/>
                </a:lnTo>
                <a:lnTo>
                  <a:pt x="2146" y="576"/>
                </a:lnTo>
                <a:lnTo>
                  <a:pt x="2176" y="582"/>
                </a:lnTo>
                <a:lnTo>
                  <a:pt x="2260" y="702"/>
                </a:lnTo>
                <a:close/>
                <a:moveTo>
                  <a:pt x="2152" y="570"/>
                </a:moveTo>
                <a:lnTo>
                  <a:pt x="2158" y="552"/>
                </a:lnTo>
                <a:lnTo>
                  <a:pt x="2170" y="576"/>
                </a:lnTo>
                <a:lnTo>
                  <a:pt x="2152" y="570"/>
                </a:lnTo>
                <a:close/>
                <a:moveTo>
                  <a:pt x="2140" y="564"/>
                </a:moveTo>
                <a:lnTo>
                  <a:pt x="2140" y="564"/>
                </a:lnTo>
                <a:lnTo>
                  <a:pt x="2146" y="540"/>
                </a:lnTo>
                <a:lnTo>
                  <a:pt x="2152" y="546"/>
                </a:lnTo>
                <a:lnTo>
                  <a:pt x="2140" y="564"/>
                </a:lnTo>
                <a:close/>
                <a:moveTo>
                  <a:pt x="2128" y="564"/>
                </a:moveTo>
                <a:lnTo>
                  <a:pt x="2116" y="564"/>
                </a:lnTo>
                <a:lnTo>
                  <a:pt x="2140" y="522"/>
                </a:lnTo>
                <a:lnTo>
                  <a:pt x="2140" y="528"/>
                </a:lnTo>
                <a:lnTo>
                  <a:pt x="2128" y="564"/>
                </a:lnTo>
                <a:close/>
                <a:moveTo>
                  <a:pt x="2140" y="516"/>
                </a:moveTo>
                <a:lnTo>
                  <a:pt x="2158" y="492"/>
                </a:lnTo>
                <a:lnTo>
                  <a:pt x="2146" y="522"/>
                </a:lnTo>
                <a:lnTo>
                  <a:pt x="2140" y="516"/>
                </a:lnTo>
                <a:close/>
                <a:moveTo>
                  <a:pt x="2116" y="468"/>
                </a:moveTo>
                <a:lnTo>
                  <a:pt x="2110" y="468"/>
                </a:lnTo>
                <a:lnTo>
                  <a:pt x="2116" y="462"/>
                </a:lnTo>
                <a:lnTo>
                  <a:pt x="2116" y="468"/>
                </a:lnTo>
                <a:close/>
                <a:moveTo>
                  <a:pt x="2110" y="480"/>
                </a:moveTo>
                <a:lnTo>
                  <a:pt x="2092" y="558"/>
                </a:lnTo>
                <a:lnTo>
                  <a:pt x="2056" y="546"/>
                </a:lnTo>
                <a:lnTo>
                  <a:pt x="2104" y="474"/>
                </a:lnTo>
                <a:lnTo>
                  <a:pt x="2110" y="480"/>
                </a:lnTo>
                <a:close/>
                <a:moveTo>
                  <a:pt x="2002" y="708"/>
                </a:moveTo>
                <a:lnTo>
                  <a:pt x="1954" y="708"/>
                </a:lnTo>
                <a:lnTo>
                  <a:pt x="2020" y="600"/>
                </a:lnTo>
                <a:lnTo>
                  <a:pt x="2002" y="708"/>
                </a:lnTo>
                <a:close/>
                <a:moveTo>
                  <a:pt x="2002" y="714"/>
                </a:moveTo>
                <a:lnTo>
                  <a:pt x="1996" y="756"/>
                </a:lnTo>
                <a:lnTo>
                  <a:pt x="1990" y="762"/>
                </a:lnTo>
                <a:lnTo>
                  <a:pt x="1942" y="726"/>
                </a:lnTo>
                <a:lnTo>
                  <a:pt x="1948" y="714"/>
                </a:lnTo>
                <a:lnTo>
                  <a:pt x="2002" y="714"/>
                </a:lnTo>
                <a:close/>
                <a:moveTo>
                  <a:pt x="1930" y="720"/>
                </a:moveTo>
                <a:lnTo>
                  <a:pt x="1924" y="714"/>
                </a:lnTo>
                <a:lnTo>
                  <a:pt x="1936" y="714"/>
                </a:lnTo>
                <a:lnTo>
                  <a:pt x="1930" y="720"/>
                </a:lnTo>
                <a:close/>
                <a:moveTo>
                  <a:pt x="1930" y="726"/>
                </a:moveTo>
                <a:lnTo>
                  <a:pt x="1889" y="780"/>
                </a:lnTo>
                <a:lnTo>
                  <a:pt x="1841" y="714"/>
                </a:lnTo>
                <a:lnTo>
                  <a:pt x="1912" y="714"/>
                </a:lnTo>
                <a:lnTo>
                  <a:pt x="1930" y="726"/>
                </a:lnTo>
                <a:close/>
                <a:moveTo>
                  <a:pt x="1841" y="708"/>
                </a:moveTo>
                <a:lnTo>
                  <a:pt x="1865" y="678"/>
                </a:lnTo>
                <a:lnTo>
                  <a:pt x="1901" y="708"/>
                </a:lnTo>
                <a:lnTo>
                  <a:pt x="1841" y="708"/>
                </a:lnTo>
                <a:close/>
                <a:moveTo>
                  <a:pt x="1823" y="714"/>
                </a:moveTo>
                <a:lnTo>
                  <a:pt x="1607" y="996"/>
                </a:lnTo>
                <a:lnTo>
                  <a:pt x="1565" y="966"/>
                </a:lnTo>
                <a:lnTo>
                  <a:pt x="1505" y="906"/>
                </a:lnTo>
                <a:lnTo>
                  <a:pt x="1673" y="714"/>
                </a:lnTo>
                <a:lnTo>
                  <a:pt x="1823" y="714"/>
                </a:lnTo>
                <a:close/>
                <a:moveTo>
                  <a:pt x="1679" y="708"/>
                </a:moveTo>
                <a:lnTo>
                  <a:pt x="1757" y="624"/>
                </a:lnTo>
                <a:lnTo>
                  <a:pt x="1823" y="708"/>
                </a:lnTo>
                <a:lnTo>
                  <a:pt x="1679" y="708"/>
                </a:lnTo>
                <a:close/>
                <a:moveTo>
                  <a:pt x="1535" y="948"/>
                </a:moveTo>
                <a:lnTo>
                  <a:pt x="1493" y="924"/>
                </a:lnTo>
                <a:lnTo>
                  <a:pt x="1499" y="912"/>
                </a:lnTo>
                <a:lnTo>
                  <a:pt x="1535" y="948"/>
                </a:lnTo>
                <a:close/>
                <a:moveTo>
                  <a:pt x="1559" y="972"/>
                </a:moveTo>
                <a:lnTo>
                  <a:pt x="1595" y="1014"/>
                </a:lnTo>
                <a:lnTo>
                  <a:pt x="1511" y="1122"/>
                </a:lnTo>
                <a:lnTo>
                  <a:pt x="1301" y="1140"/>
                </a:lnTo>
                <a:lnTo>
                  <a:pt x="1487" y="930"/>
                </a:lnTo>
                <a:lnTo>
                  <a:pt x="1559" y="972"/>
                </a:lnTo>
                <a:close/>
                <a:moveTo>
                  <a:pt x="1601" y="1020"/>
                </a:moveTo>
                <a:lnTo>
                  <a:pt x="1673" y="1104"/>
                </a:lnTo>
                <a:lnTo>
                  <a:pt x="1673" y="1110"/>
                </a:lnTo>
                <a:lnTo>
                  <a:pt x="1523" y="1122"/>
                </a:lnTo>
                <a:lnTo>
                  <a:pt x="1601" y="1020"/>
                </a:lnTo>
                <a:close/>
                <a:moveTo>
                  <a:pt x="1667" y="1116"/>
                </a:moveTo>
                <a:lnTo>
                  <a:pt x="1475" y="1404"/>
                </a:lnTo>
                <a:lnTo>
                  <a:pt x="1415" y="1368"/>
                </a:lnTo>
                <a:lnTo>
                  <a:pt x="1367" y="1320"/>
                </a:lnTo>
                <a:lnTo>
                  <a:pt x="1517" y="1128"/>
                </a:lnTo>
                <a:lnTo>
                  <a:pt x="1667" y="1116"/>
                </a:lnTo>
                <a:close/>
                <a:moveTo>
                  <a:pt x="1475" y="1410"/>
                </a:moveTo>
                <a:lnTo>
                  <a:pt x="1469" y="1416"/>
                </a:lnTo>
                <a:lnTo>
                  <a:pt x="1439" y="1392"/>
                </a:lnTo>
                <a:lnTo>
                  <a:pt x="1475" y="1410"/>
                </a:lnTo>
                <a:close/>
                <a:moveTo>
                  <a:pt x="1481" y="1410"/>
                </a:moveTo>
                <a:lnTo>
                  <a:pt x="1583" y="1470"/>
                </a:lnTo>
                <a:lnTo>
                  <a:pt x="1559" y="1506"/>
                </a:lnTo>
                <a:lnTo>
                  <a:pt x="1475" y="1422"/>
                </a:lnTo>
                <a:lnTo>
                  <a:pt x="1481" y="1410"/>
                </a:lnTo>
                <a:close/>
                <a:moveTo>
                  <a:pt x="1559" y="1518"/>
                </a:moveTo>
                <a:lnTo>
                  <a:pt x="1553" y="1524"/>
                </a:lnTo>
                <a:lnTo>
                  <a:pt x="1391" y="1548"/>
                </a:lnTo>
                <a:lnTo>
                  <a:pt x="1469" y="1428"/>
                </a:lnTo>
                <a:lnTo>
                  <a:pt x="1559" y="1518"/>
                </a:lnTo>
                <a:close/>
                <a:moveTo>
                  <a:pt x="1559" y="1530"/>
                </a:moveTo>
                <a:lnTo>
                  <a:pt x="1571" y="1530"/>
                </a:lnTo>
                <a:lnTo>
                  <a:pt x="1637" y="1595"/>
                </a:lnTo>
                <a:lnTo>
                  <a:pt x="1505" y="1865"/>
                </a:lnTo>
                <a:lnTo>
                  <a:pt x="1433" y="1745"/>
                </a:lnTo>
                <a:lnTo>
                  <a:pt x="1559" y="1530"/>
                </a:lnTo>
                <a:close/>
                <a:moveTo>
                  <a:pt x="1499" y="1865"/>
                </a:moveTo>
                <a:lnTo>
                  <a:pt x="1391" y="1817"/>
                </a:lnTo>
                <a:lnTo>
                  <a:pt x="1427" y="1757"/>
                </a:lnTo>
                <a:lnTo>
                  <a:pt x="1499" y="1865"/>
                </a:lnTo>
                <a:close/>
                <a:moveTo>
                  <a:pt x="1535" y="1925"/>
                </a:moveTo>
                <a:lnTo>
                  <a:pt x="1487" y="1937"/>
                </a:lnTo>
                <a:lnTo>
                  <a:pt x="1487" y="1931"/>
                </a:lnTo>
                <a:lnTo>
                  <a:pt x="1511" y="1883"/>
                </a:lnTo>
                <a:lnTo>
                  <a:pt x="1535" y="1925"/>
                </a:lnTo>
                <a:close/>
                <a:moveTo>
                  <a:pt x="1487" y="1943"/>
                </a:moveTo>
                <a:lnTo>
                  <a:pt x="1559" y="2003"/>
                </a:lnTo>
                <a:lnTo>
                  <a:pt x="1445" y="2285"/>
                </a:lnTo>
                <a:lnTo>
                  <a:pt x="1439" y="2285"/>
                </a:lnTo>
                <a:lnTo>
                  <a:pt x="1361" y="2177"/>
                </a:lnTo>
                <a:lnTo>
                  <a:pt x="1475" y="1949"/>
                </a:lnTo>
                <a:lnTo>
                  <a:pt x="1487" y="1943"/>
                </a:lnTo>
                <a:close/>
                <a:moveTo>
                  <a:pt x="1469" y="2345"/>
                </a:moveTo>
                <a:lnTo>
                  <a:pt x="1421" y="2357"/>
                </a:lnTo>
                <a:lnTo>
                  <a:pt x="1445" y="2303"/>
                </a:lnTo>
                <a:lnTo>
                  <a:pt x="1469" y="2345"/>
                </a:lnTo>
                <a:close/>
                <a:moveTo>
                  <a:pt x="1475" y="2351"/>
                </a:moveTo>
                <a:lnTo>
                  <a:pt x="1517" y="2405"/>
                </a:lnTo>
                <a:lnTo>
                  <a:pt x="1415" y="2711"/>
                </a:lnTo>
                <a:lnTo>
                  <a:pt x="1415" y="2711"/>
                </a:lnTo>
                <a:lnTo>
                  <a:pt x="1325" y="2603"/>
                </a:lnTo>
                <a:lnTo>
                  <a:pt x="1421" y="2369"/>
                </a:lnTo>
                <a:lnTo>
                  <a:pt x="1475" y="2351"/>
                </a:lnTo>
                <a:close/>
                <a:moveTo>
                  <a:pt x="1451" y="2771"/>
                </a:moveTo>
                <a:lnTo>
                  <a:pt x="1397" y="2789"/>
                </a:lnTo>
                <a:lnTo>
                  <a:pt x="1421" y="2729"/>
                </a:lnTo>
                <a:lnTo>
                  <a:pt x="1451" y="2771"/>
                </a:lnTo>
                <a:close/>
                <a:moveTo>
                  <a:pt x="1457" y="2777"/>
                </a:moveTo>
                <a:lnTo>
                  <a:pt x="1499" y="2825"/>
                </a:lnTo>
                <a:lnTo>
                  <a:pt x="1421" y="3125"/>
                </a:lnTo>
                <a:lnTo>
                  <a:pt x="1415" y="3125"/>
                </a:lnTo>
                <a:lnTo>
                  <a:pt x="1319" y="3029"/>
                </a:lnTo>
                <a:lnTo>
                  <a:pt x="1397" y="2801"/>
                </a:lnTo>
                <a:lnTo>
                  <a:pt x="1457" y="2777"/>
                </a:lnTo>
                <a:close/>
                <a:moveTo>
                  <a:pt x="1427" y="3137"/>
                </a:moveTo>
                <a:lnTo>
                  <a:pt x="1535" y="3161"/>
                </a:lnTo>
                <a:lnTo>
                  <a:pt x="1535" y="3161"/>
                </a:lnTo>
                <a:lnTo>
                  <a:pt x="1475" y="3191"/>
                </a:lnTo>
                <a:lnTo>
                  <a:pt x="1427" y="3143"/>
                </a:lnTo>
                <a:lnTo>
                  <a:pt x="1427" y="3137"/>
                </a:lnTo>
                <a:close/>
                <a:moveTo>
                  <a:pt x="1469" y="3191"/>
                </a:moveTo>
                <a:lnTo>
                  <a:pt x="1409" y="3221"/>
                </a:lnTo>
                <a:lnTo>
                  <a:pt x="1427" y="3149"/>
                </a:lnTo>
                <a:lnTo>
                  <a:pt x="1469" y="3191"/>
                </a:lnTo>
                <a:close/>
                <a:moveTo>
                  <a:pt x="1475" y="3197"/>
                </a:moveTo>
                <a:lnTo>
                  <a:pt x="1523" y="3245"/>
                </a:lnTo>
                <a:lnTo>
                  <a:pt x="1463" y="3551"/>
                </a:lnTo>
                <a:lnTo>
                  <a:pt x="1457" y="3551"/>
                </a:lnTo>
                <a:lnTo>
                  <a:pt x="1349" y="3449"/>
                </a:lnTo>
                <a:lnTo>
                  <a:pt x="1403" y="3233"/>
                </a:lnTo>
                <a:lnTo>
                  <a:pt x="1475" y="3197"/>
                </a:lnTo>
                <a:close/>
                <a:moveTo>
                  <a:pt x="1469" y="3563"/>
                </a:moveTo>
                <a:lnTo>
                  <a:pt x="1583" y="3575"/>
                </a:lnTo>
                <a:lnTo>
                  <a:pt x="1583" y="3575"/>
                </a:lnTo>
                <a:lnTo>
                  <a:pt x="1523" y="3611"/>
                </a:lnTo>
                <a:lnTo>
                  <a:pt x="1469" y="3563"/>
                </a:lnTo>
                <a:lnTo>
                  <a:pt x="1469" y="3563"/>
                </a:lnTo>
                <a:close/>
                <a:moveTo>
                  <a:pt x="1517" y="3611"/>
                </a:moveTo>
                <a:lnTo>
                  <a:pt x="1451" y="3647"/>
                </a:lnTo>
                <a:lnTo>
                  <a:pt x="1469" y="3569"/>
                </a:lnTo>
                <a:lnTo>
                  <a:pt x="1517" y="3611"/>
                </a:lnTo>
                <a:close/>
                <a:moveTo>
                  <a:pt x="1523" y="3617"/>
                </a:moveTo>
                <a:lnTo>
                  <a:pt x="1571" y="3665"/>
                </a:lnTo>
                <a:lnTo>
                  <a:pt x="1535" y="3965"/>
                </a:lnTo>
                <a:lnTo>
                  <a:pt x="1517" y="3965"/>
                </a:lnTo>
                <a:lnTo>
                  <a:pt x="1409" y="3881"/>
                </a:lnTo>
                <a:lnTo>
                  <a:pt x="1451" y="3659"/>
                </a:lnTo>
                <a:lnTo>
                  <a:pt x="1523" y="3617"/>
                </a:lnTo>
                <a:close/>
                <a:moveTo>
                  <a:pt x="1535" y="3971"/>
                </a:moveTo>
                <a:lnTo>
                  <a:pt x="1535" y="3977"/>
                </a:lnTo>
                <a:lnTo>
                  <a:pt x="1529" y="3971"/>
                </a:lnTo>
                <a:lnTo>
                  <a:pt x="1535" y="3971"/>
                </a:lnTo>
                <a:close/>
                <a:moveTo>
                  <a:pt x="1541" y="3971"/>
                </a:moveTo>
                <a:lnTo>
                  <a:pt x="1655" y="3977"/>
                </a:lnTo>
                <a:lnTo>
                  <a:pt x="1655" y="3983"/>
                </a:lnTo>
                <a:lnTo>
                  <a:pt x="1595" y="4025"/>
                </a:lnTo>
                <a:lnTo>
                  <a:pt x="1541" y="3983"/>
                </a:lnTo>
                <a:lnTo>
                  <a:pt x="1541" y="3971"/>
                </a:lnTo>
                <a:close/>
                <a:moveTo>
                  <a:pt x="1583" y="4031"/>
                </a:moveTo>
                <a:lnTo>
                  <a:pt x="1529" y="4067"/>
                </a:lnTo>
                <a:lnTo>
                  <a:pt x="1541" y="3995"/>
                </a:lnTo>
                <a:lnTo>
                  <a:pt x="1583" y="4031"/>
                </a:lnTo>
                <a:close/>
                <a:moveTo>
                  <a:pt x="1595" y="4037"/>
                </a:moveTo>
                <a:lnTo>
                  <a:pt x="1637" y="4067"/>
                </a:lnTo>
                <a:lnTo>
                  <a:pt x="1505" y="4306"/>
                </a:lnTo>
                <a:lnTo>
                  <a:pt x="1505" y="4306"/>
                </a:lnTo>
                <a:lnTo>
                  <a:pt x="1529" y="4079"/>
                </a:lnTo>
                <a:lnTo>
                  <a:pt x="1595" y="4037"/>
                </a:lnTo>
                <a:close/>
                <a:moveTo>
                  <a:pt x="1499" y="4312"/>
                </a:moveTo>
                <a:lnTo>
                  <a:pt x="1499" y="4312"/>
                </a:lnTo>
                <a:lnTo>
                  <a:pt x="1499" y="4312"/>
                </a:lnTo>
                <a:lnTo>
                  <a:pt x="1499" y="4312"/>
                </a:lnTo>
                <a:close/>
                <a:moveTo>
                  <a:pt x="1511" y="4318"/>
                </a:moveTo>
                <a:lnTo>
                  <a:pt x="1589" y="4372"/>
                </a:lnTo>
                <a:lnTo>
                  <a:pt x="1493" y="4378"/>
                </a:lnTo>
                <a:lnTo>
                  <a:pt x="1499" y="4336"/>
                </a:lnTo>
                <a:lnTo>
                  <a:pt x="1511" y="4318"/>
                </a:lnTo>
                <a:close/>
                <a:moveTo>
                  <a:pt x="1607" y="4384"/>
                </a:moveTo>
                <a:lnTo>
                  <a:pt x="1631" y="4402"/>
                </a:lnTo>
                <a:lnTo>
                  <a:pt x="1631" y="4492"/>
                </a:lnTo>
                <a:lnTo>
                  <a:pt x="1463" y="4624"/>
                </a:lnTo>
                <a:lnTo>
                  <a:pt x="1493" y="4384"/>
                </a:lnTo>
                <a:lnTo>
                  <a:pt x="1607" y="4384"/>
                </a:lnTo>
                <a:close/>
                <a:moveTo>
                  <a:pt x="1625" y="4504"/>
                </a:moveTo>
                <a:lnTo>
                  <a:pt x="1619" y="4708"/>
                </a:lnTo>
                <a:lnTo>
                  <a:pt x="1469" y="4624"/>
                </a:lnTo>
                <a:lnTo>
                  <a:pt x="1625" y="4504"/>
                </a:lnTo>
                <a:close/>
                <a:moveTo>
                  <a:pt x="1637" y="4498"/>
                </a:moveTo>
                <a:lnTo>
                  <a:pt x="1697" y="4444"/>
                </a:lnTo>
                <a:lnTo>
                  <a:pt x="1751" y="4480"/>
                </a:lnTo>
                <a:lnTo>
                  <a:pt x="1643" y="4726"/>
                </a:lnTo>
                <a:lnTo>
                  <a:pt x="1625" y="4714"/>
                </a:lnTo>
                <a:lnTo>
                  <a:pt x="1637" y="4498"/>
                </a:lnTo>
                <a:close/>
                <a:moveTo>
                  <a:pt x="1637" y="4732"/>
                </a:moveTo>
                <a:lnTo>
                  <a:pt x="1625" y="4762"/>
                </a:lnTo>
                <a:lnTo>
                  <a:pt x="1625" y="4726"/>
                </a:lnTo>
                <a:lnTo>
                  <a:pt x="1637" y="4732"/>
                </a:lnTo>
                <a:close/>
                <a:moveTo>
                  <a:pt x="1643" y="4738"/>
                </a:moveTo>
                <a:lnTo>
                  <a:pt x="1715" y="4774"/>
                </a:lnTo>
                <a:lnTo>
                  <a:pt x="1625" y="4786"/>
                </a:lnTo>
                <a:lnTo>
                  <a:pt x="1643" y="4738"/>
                </a:lnTo>
                <a:close/>
                <a:moveTo>
                  <a:pt x="1649" y="4726"/>
                </a:moveTo>
                <a:lnTo>
                  <a:pt x="1757" y="4486"/>
                </a:lnTo>
                <a:lnTo>
                  <a:pt x="1978" y="4636"/>
                </a:lnTo>
                <a:lnTo>
                  <a:pt x="1942" y="4732"/>
                </a:lnTo>
                <a:lnTo>
                  <a:pt x="1918" y="4756"/>
                </a:lnTo>
                <a:lnTo>
                  <a:pt x="1733" y="4774"/>
                </a:lnTo>
                <a:lnTo>
                  <a:pt x="1649" y="4726"/>
                </a:lnTo>
                <a:close/>
                <a:moveTo>
                  <a:pt x="1907" y="4768"/>
                </a:moveTo>
                <a:lnTo>
                  <a:pt x="1835" y="4834"/>
                </a:lnTo>
                <a:lnTo>
                  <a:pt x="1745" y="4780"/>
                </a:lnTo>
                <a:lnTo>
                  <a:pt x="1907" y="4768"/>
                </a:lnTo>
                <a:close/>
                <a:moveTo>
                  <a:pt x="1924" y="4762"/>
                </a:moveTo>
                <a:lnTo>
                  <a:pt x="1936" y="4762"/>
                </a:lnTo>
                <a:lnTo>
                  <a:pt x="1895" y="4870"/>
                </a:lnTo>
                <a:lnTo>
                  <a:pt x="1841" y="4840"/>
                </a:lnTo>
                <a:lnTo>
                  <a:pt x="1924" y="4762"/>
                </a:lnTo>
                <a:close/>
                <a:moveTo>
                  <a:pt x="1942" y="4762"/>
                </a:moveTo>
                <a:lnTo>
                  <a:pt x="2140" y="4744"/>
                </a:lnTo>
                <a:lnTo>
                  <a:pt x="2206" y="4786"/>
                </a:lnTo>
                <a:lnTo>
                  <a:pt x="2140" y="5008"/>
                </a:lnTo>
                <a:lnTo>
                  <a:pt x="1901" y="4876"/>
                </a:lnTo>
                <a:lnTo>
                  <a:pt x="1942" y="4762"/>
                </a:lnTo>
                <a:close/>
                <a:moveTo>
                  <a:pt x="2338" y="4876"/>
                </a:moveTo>
                <a:lnTo>
                  <a:pt x="2422" y="4930"/>
                </a:lnTo>
                <a:lnTo>
                  <a:pt x="2410" y="4990"/>
                </a:lnTo>
                <a:lnTo>
                  <a:pt x="2290" y="5098"/>
                </a:lnTo>
                <a:lnTo>
                  <a:pt x="2188" y="5038"/>
                </a:lnTo>
                <a:lnTo>
                  <a:pt x="2338" y="4876"/>
                </a:lnTo>
                <a:close/>
                <a:moveTo>
                  <a:pt x="2428" y="4936"/>
                </a:moveTo>
                <a:lnTo>
                  <a:pt x="2452" y="4954"/>
                </a:lnTo>
                <a:lnTo>
                  <a:pt x="2422" y="4978"/>
                </a:lnTo>
                <a:lnTo>
                  <a:pt x="2428" y="4936"/>
                </a:lnTo>
                <a:close/>
                <a:moveTo>
                  <a:pt x="2458" y="4960"/>
                </a:moveTo>
                <a:lnTo>
                  <a:pt x="2602" y="5050"/>
                </a:lnTo>
                <a:lnTo>
                  <a:pt x="2398" y="5086"/>
                </a:lnTo>
                <a:lnTo>
                  <a:pt x="2416" y="4996"/>
                </a:lnTo>
                <a:lnTo>
                  <a:pt x="2458" y="4960"/>
                </a:lnTo>
                <a:close/>
                <a:moveTo>
                  <a:pt x="2470" y="4954"/>
                </a:moveTo>
                <a:lnTo>
                  <a:pt x="2614" y="4828"/>
                </a:lnTo>
                <a:lnTo>
                  <a:pt x="2662" y="4864"/>
                </a:lnTo>
                <a:lnTo>
                  <a:pt x="2638" y="5044"/>
                </a:lnTo>
                <a:lnTo>
                  <a:pt x="2614" y="5050"/>
                </a:lnTo>
                <a:lnTo>
                  <a:pt x="2470" y="4954"/>
                </a:lnTo>
                <a:close/>
                <a:moveTo>
                  <a:pt x="2638" y="5050"/>
                </a:moveTo>
                <a:lnTo>
                  <a:pt x="2638" y="5062"/>
                </a:lnTo>
                <a:lnTo>
                  <a:pt x="2620" y="5056"/>
                </a:lnTo>
                <a:lnTo>
                  <a:pt x="2638" y="5050"/>
                </a:lnTo>
                <a:close/>
                <a:moveTo>
                  <a:pt x="2650" y="5050"/>
                </a:moveTo>
                <a:lnTo>
                  <a:pt x="2650" y="5050"/>
                </a:lnTo>
                <a:lnTo>
                  <a:pt x="2644" y="5056"/>
                </a:lnTo>
                <a:lnTo>
                  <a:pt x="2650" y="5050"/>
                </a:lnTo>
                <a:close/>
                <a:moveTo>
                  <a:pt x="2650" y="5044"/>
                </a:moveTo>
                <a:lnTo>
                  <a:pt x="2674" y="4870"/>
                </a:lnTo>
                <a:lnTo>
                  <a:pt x="2746" y="4930"/>
                </a:lnTo>
                <a:lnTo>
                  <a:pt x="2662" y="5038"/>
                </a:lnTo>
                <a:lnTo>
                  <a:pt x="2650" y="5044"/>
                </a:lnTo>
                <a:close/>
                <a:moveTo>
                  <a:pt x="2752" y="4936"/>
                </a:moveTo>
                <a:lnTo>
                  <a:pt x="2842" y="5008"/>
                </a:lnTo>
                <a:lnTo>
                  <a:pt x="2674" y="5038"/>
                </a:lnTo>
                <a:lnTo>
                  <a:pt x="2752" y="4936"/>
                </a:lnTo>
                <a:close/>
                <a:moveTo>
                  <a:pt x="2758" y="4930"/>
                </a:moveTo>
                <a:lnTo>
                  <a:pt x="2854" y="4810"/>
                </a:lnTo>
                <a:lnTo>
                  <a:pt x="2872" y="4828"/>
                </a:lnTo>
                <a:lnTo>
                  <a:pt x="2860" y="5002"/>
                </a:lnTo>
                <a:lnTo>
                  <a:pt x="2854" y="5002"/>
                </a:lnTo>
                <a:lnTo>
                  <a:pt x="2758" y="4930"/>
                </a:lnTo>
                <a:close/>
                <a:moveTo>
                  <a:pt x="2932" y="5002"/>
                </a:moveTo>
                <a:lnTo>
                  <a:pt x="3046" y="4978"/>
                </a:lnTo>
                <a:lnTo>
                  <a:pt x="3052" y="4984"/>
                </a:lnTo>
                <a:lnTo>
                  <a:pt x="3052" y="5068"/>
                </a:lnTo>
                <a:lnTo>
                  <a:pt x="3010" y="5122"/>
                </a:lnTo>
                <a:lnTo>
                  <a:pt x="2896" y="5038"/>
                </a:lnTo>
                <a:lnTo>
                  <a:pt x="2932" y="5002"/>
                </a:lnTo>
                <a:close/>
                <a:moveTo>
                  <a:pt x="3052" y="5080"/>
                </a:moveTo>
                <a:lnTo>
                  <a:pt x="3052" y="5158"/>
                </a:lnTo>
                <a:lnTo>
                  <a:pt x="3016" y="5128"/>
                </a:lnTo>
                <a:lnTo>
                  <a:pt x="3052" y="5080"/>
                </a:lnTo>
                <a:close/>
                <a:moveTo>
                  <a:pt x="3058" y="5068"/>
                </a:moveTo>
                <a:lnTo>
                  <a:pt x="3094" y="5026"/>
                </a:lnTo>
                <a:lnTo>
                  <a:pt x="3231" y="5146"/>
                </a:lnTo>
                <a:lnTo>
                  <a:pt x="3154" y="5236"/>
                </a:lnTo>
                <a:lnTo>
                  <a:pt x="3058" y="5164"/>
                </a:lnTo>
                <a:lnTo>
                  <a:pt x="3058" y="5068"/>
                </a:lnTo>
                <a:close/>
                <a:moveTo>
                  <a:pt x="3148" y="5242"/>
                </a:moveTo>
                <a:lnTo>
                  <a:pt x="3100" y="5296"/>
                </a:lnTo>
                <a:lnTo>
                  <a:pt x="3058" y="5308"/>
                </a:lnTo>
                <a:lnTo>
                  <a:pt x="3058" y="5170"/>
                </a:lnTo>
                <a:lnTo>
                  <a:pt x="3148" y="5242"/>
                </a:lnTo>
                <a:close/>
                <a:moveTo>
                  <a:pt x="3154" y="5248"/>
                </a:moveTo>
                <a:lnTo>
                  <a:pt x="3189" y="5272"/>
                </a:lnTo>
                <a:lnTo>
                  <a:pt x="3118" y="5296"/>
                </a:lnTo>
                <a:lnTo>
                  <a:pt x="3154" y="5248"/>
                </a:lnTo>
                <a:close/>
                <a:moveTo>
                  <a:pt x="3159" y="5242"/>
                </a:moveTo>
                <a:lnTo>
                  <a:pt x="3231" y="5158"/>
                </a:lnTo>
                <a:lnTo>
                  <a:pt x="3237" y="5260"/>
                </a:lnTo>
                <a:lnTo>
                  <a:pt x="3201" y="5272"/>
                </a:lnTo>
                <a:lnTo>
                  <a:pt x="3159" y="5242"/>
                </a:lnTo>
                <a:close/>
                <a:moveTo>
                  <a:pt x="3243" y="5158"/>
                </a:moveTo>
                <a:lnTo>
                  <a:pt x="3333" y="5236"/>
                </a:lnTo>
                <a:lnTo>
                  <a:pt x="3249" y="5260"/>
                </a:lnTo>
                <a:lnTo>
                  <a:pt x="3243" y="5158"/>
                </a:lnTo>
                <a:close/>
                <a:moveTo>
                  <a:pt x="3411" y="5188"/>
                </a:moveTo>
                <a:lnTo>
                  <a:pt x="3435" y="5212"/>
                </a:lnTo>
                <a:lnTo>
                  <a:pt x="3417" y="5218"/>
                </a:lnTo>
                <a:lnTo>
                  <a:pt x="3411" y="5188"/>
                </a:lnTo>
                <a:close/>
                <a:moveTo>
                  <a:pt x="3411" y="5176"/>
                </a:moveTo>
                <a:lnTo>
                  <a:pt x="3393" y="5068"/>
                </a:lnTo>
                <a:lnTo>
                  <a:pt x="3501" y="5194"/>
                </a:lnTo>
                <a:lnTo>
                  <a:pt x="3447" y="5212"/>
                </a:lnTo>
                <a:lnTo>
                  <a:pt x="3411" y="5176"/>
                </a:lnTo>
                <a:close/>
                <a:moveTo>
                  <a:pt x="3393" y="5056"/>
                </a:moveTo>
                <a:lnTo>
                  <a:pt x="3381" y="4984"/>
                </a:lnTo>
                <a:lnTo>
                  <a:pt x="3393" y="4972"/>
                </a:lnTo>
                <a:lnTo>
                  <a:pt x="3549" y="5182"/>
                </a:lnTo>
                <a:lnTo>
                  <a:pt x="3507" y="5194"/>
                </a:lnTo>
                <a:lnTo>
                  <a:pt x="3393" y="5056"/>
                </a:lnTo>
                <a:close/>
                <a:moveTo>
                  <a:pt x="3561" y="5200"/>
                </a:moveTo>
                <a:lnTo>
                  <a:pt x="3573" y="5212"/>
                </a:lnTo>
                <a:lnTo>
                  <a:pt x="3567" y="5218"/>
                </a:lnTo>
                <a:lnTo>
                  <a:pt x="3561" y="5200"/>
                </a:lnTo>
                <a:close/>
                <a:moveTo>
                  <a:pt x="3567" y="5188"/>
                </a:moveTo>
                <a:lnTo>
                  <a:pt x="3597" y="5182"/>
                </a:lnTo>
                <a:lnTo>
                  <a:pt x="3579" y="5206"/>
                </a:lnTo>
                <a:lnTo>
                  <a:pt x="3567" y="5188"/>
                </a:lnTo>
                <a:close/>
                <a:moveTo>
                  <a:pt x="3609" y="5176"/>
                </a:moveTo>
                <a:lnTo>
                  <a:pt x="3681" y="5158"/>
                </a:lnTo>
                <a:lnTo>
                  <a:pt x="3699" y="5218"/>
                </a:lnTo>
                <a:lnTo>
                  <a:pt x="3609" y="5254"/>
                </a:lnTo>
                <a:lnTo>
                  <a:pt x="3585" y="5212"/>
                </a:lnTo>
                <a:lnTo>
                  <a:pt x="3609" y="5176"/>
                </a:lnTo>
                <a:close/>
                <a:moveTo>
                  <a:pt x="3693" y="5158"/>
                </a:moveTo>
                <a:lnTo>
                  <a:pt x="3789" y="5134"/>
                </a:lnTo>
                <a:lnTo>
                  <a:pt x="3807" y="5176"/>
                </a:lnTo>
                <a:lnTo>
                  <a:pt x="3705" y="5218"/>
                </a:lnTo>
                <a:lnTo>
                  <a:pt x="3693" y="5158"/>
                </a:lnTo>
                <a:close/>
                <a:moveTo>
                  <a:pt x="3795" y="5128"/>
                </a:moveTo>
                <a:lnTo>
                  <a:pt x="3885" y="5110"/>
                </a:lnTo>
                <a:lnTo>
                  <a:pt x="3903" y="5140"/>
                </a:lnTo>
                <a:lnTo>
                  <a:pt x="3813" y="5176"/>
                </a:lnTo>
                <a:lnTo>
                  <a:pt x="3795" y="5128"/>
                </a:lnTo>
                <a:close/>
                <a:moveTo>
                  <a:pt x="3903" y="5152"/>
                </a:moveTo>
                <a:lnTo>
                  <a:pt x="3933" y="5206"/>
                </a:lnTo>
                <a:lnTo>
                  <a:pt x="3867" y="5314"/>
                </a:lnTo>
                <a:lnTo>
                  <a:pt x="3819" y="5182"/>
                </a:lnTo>
                <a:lnTo>
                  <a:pt x="3903" y="5152"/>
                </a:lnTo>
                <a:close/>
                <a:moveTo>
                  <a:pt x="3915" y="5146"/>
                </a:moveTo>
                <a:lnTo>
                  <a:pt x="3975" y="5122"/>
                </a:lnTo>
                <a:lnTo>
                  <a:pt x="3981" y="5128"/>
                </a:lnTo>
                <a:lnTo>
                  <a:pt x="3939" y="5200"/>
                </a:lnTo>
                <a:lnTo>
                  <a:pt x="3915" y="5146"/>
                </a:lnTo>
                <a:close/>
                <a:moveTo>
                  <a:pt x="3987" y="5122"/>
                </a:moveTo>
                <a:lnTo>
                  <a:pt x="3987" y="5122"/>
                </a:lnTo>
                <a:lnTo>
                  <a:pt x="3987" y="5122"/>
                </a:lnTo>
                <a:lnTo>
                  <a:pt x="3987" y="5122"/>
                </a:lnTo>
                <a:close/>
                <a:moveTo>
                  <a:pt x="3999" y="5116"/>
                </a:moveTo>
                <a:lnTo>
                  <a:pt x="4293" y="5002"/>
                </a:lnTo>
                <a:lnTo>
                  <a:pt x="4359" y="4990"/>
                </a:lnTo>
                <a:lnTo>
                  <a:pt x="4203" y="5278"/>
                </a:lnTo>
                <a:lnTo>
                  <a:pt x="4089" y="5320"/>
                </a:lnTo>
                <a:lnTo>
                  <a:pt x="3987" y="5128"/>
                </a:lnTo>
                <a:lnTo>
                  <a:pt x="3999" y="5116"/>
                </a:lnTo>
                <a:close/>
                <a:moveTo>
                  <a:pt x="4377" y="4972"/>
                </a:moveTo>
                <a:lnTo>
                  <a:pt x="4664" y="4864"/>
                </a:lnTo>
                <a:lnTo>
                  <a:pt x="4646" y="4906"/>
                </a:lnTo>
                <a:lnTo>
                  <a:pt x="4377" y="4972"/>
                </a:lnTo>
                <a:lnTo>
                  <a:pt x="4377" y="4972"/>
                </a:lnTo>
                <a:close/>
                <a:moveTo>
                  <a:pt x="4676" y="4858"/>
                </a:moveTo>
                <a:lnTo>
                  <a:pt x="4802" y="4810"/>
                </a:lnTo>
                <a:lnTo>
                  <a:pt x="4814" y="4864"/>
                </a:lnTo>
                <a:lnTo>
                  <a:pt x="4658" y="4900"/>
                </a:lnTo>
                <a:lnTo>
                  <a:pt x="4676" y="4858"/>
                </a:lnTo>
                <a:close/>
                <a:moveTo>
                  <a:pt x="4814" y="4870"/>
                </a:moveTo>
                <a:lnTo>
                  <a:pt x="4844" y="4996"/>
                </a:lnTo>
                <a:lnTo>
                  <a:pt x="4838" y="5014"/>
                </a:lnTo>
                <a:lnTo>
                  <a:pt x="4550" y="5146"/>
                </a:lnTo>
                <a:lnTo>
                  <a:pt x="4652" y="4912"/>
                </a:lnTo>
                <a:lnTo>
                  <a:pt x="4814" y="4870"/>
                </a:lnTo>
                <a:close/>
                <a:moveTo>
                  <a:pt x="4850" y="4996"/>
                </a:moveTo>
                <a:lnTo>
                  <a:pt x="4904" y="4852"/>
                </a:lnTo>
                <a:lnTo>
                  <a:pt x="4940" y="4840"/>
                </a:lnTo>
                <a:lnTo>
                  <a:pt x="4940" y="4840"/>
                </a:lnTo>
                <a:lnTo>
                  <a:pt x="4970" y="4948"/>
                </a:lnTo>
                <a:lnTo>
                  <a:pt x="4856" y="5008"/>
                </a:lnTo>
                <a:lnTo>
                  <a:pt x="4850" y="4996"/>
                </a:lnTo>
                <a:close/>
                <a:moveTo>
                  <a:pt x="4952" y="4852"/>
                </a:moveTo>
                <a:lnTo>
                  <a:pt x="5036" y="4924"/>
                </a:lnTo>
                <a:lnTo>
                  <a:pt x="4982" y="4948"/>
                </a:lnTo>
                <a:lnTo>
                  <a:pt x="4952" y="4852"/>
                </a:lnTo>
                <a:close/>
                <a:moveTo>
                  <a:pt x="5042" y="4930"/>
                </a:moveTo>
                <a:lnTo>
                  <a:pt x="5072" y="4954"/>
                </a:lnTo>
                <a:lnTo>
                  <a:pt x="5066" y="4990"/>
                </a:lnTo>
                <a:lnTo>
                  <a:pt x="5000" y="5014"/>
                </a:lnTo>
                <a:lnTo>
                  <a:pt x="4982" y="4954"/>
                </a:lnTo>
                <a:lnTo>
                  <a:pt x="5042" y="4930"/>
                </a:lnTo>
                <a:close/>
                <a:moveTo>
                  <a:pt x="5060" y="5002"/>
                </a:moveTo>
                <a:lnTo>
                  <a:pt x="5030" y="5116"/>
                </a:lnTo>
                <a:lnTo>
                  <a:pt x="5006" y="5020"/>
                </a:lnTo>
                <a:lnTo>
                  <a:pt x="5060" y="5002"/>
                </a:lnTo>
                <a:close/>
                <a:moveTo>
                  <a:pt x="5072" y="4996"/>
                </a:moveTo>
                <a:lnTo>
                  <a:pt x="5114" y="4984"/>
                </a:lnTo>
                <a:lnTo>
                  <a:pt x="5120" y="4990"/>
                </a:lnTo>
                <a:lnTo>
                  <a:pt x="5156" y="5080"/>
                </a:lnTo>
                <a:lnTo>
                  <a:pt x="5042" y="5146"/>
                </a:lnTo>
                <a:lnTo>
                  <a:pt x="5036" y="5134"/>
                </a:lnTo>
                <a:lnTo>
                  <a:pt x="5072" y="4996"/>
                </a:lnTo>
                <a:close/>
                <a:moveTo>
                  <a:pt x="5132" y="5002"/>
                </a:moveTo>
                <a:lnTo>
                  <a:pt x="5198" y="5056"/>
                </a:lnTo>
                <a:lnTo>
                  <a:pt x="5162" y="5080"/>
                </a:lnTo>
                <a:lnTo>
                  <a:pt x="5132" y="5002"/>
                </a:lnTo>
                <a:close/>
                <a:moveTo>
                  <a:pt x="5126" y="4984"/>
                </a:moveTo>
                <a:lnTo>
                  <a:pt x="5126" y="4984"/>
                </a:lnTo>
                <a:lnTo>
                  <a:pt x="5126" y="4978"/>
                </a:lnTo>
                <a:lnTo>
                  <a:pt x="5162" y="5014"/>
                </a:lnTo>
                <a:lnTo>
                  <a:pt x="5240" y="4984"/>
                </a:lnTo>
                <a:lnTo>
                  <a:pt x="5258" y="5026"/>
                </a:lnTo>
                <a:lnTo>
                  <a:pt x="5204" y="5056"/>
                </a:lnTo>
                <a:lnTo>
                  <a:pt x="5126" y="4984"/>
                </a:lnTo>
                <a:close/>
                <a:moveTo>
                  <a:pt x="5258" y="5032"/>
                </a:moveTo>
                <a:lnTo>
                  <a:pt x="5246" y="5086"/>
                </a:lnTo>
                <a:lnTo>
                  <a:pt x="5210" y="5062"/>
                </a:lnTo>
                <a:lnTo>
                  <a:pt x="5258" y="5032"/>
                </a:lnTo>
                <a:close/>
                <a:moveTo>
                  <a:pt x="5264" y="5038"/>
                </a:moveTo>
                <a:lnTo>
                  <a:pt x="5306" y="5128"/>
                </a:lnTo>
                <a:lnTo>
                  <a:pt x="5300" y="5134"/>
                </a:lnTo>
                <a:lnTo>
                  <a:pt x="5252" y="5092"/>
                </a:lnTo>
                <a:lnTo>
                  <a:pt x="5264" y="5038"/>
                </a:lnTo>
                <a:close/>
                <a:moveTo>
                  <a:pt x="5270" y="5026"/>
                </a:moveTo>
                <a:lnTo>
                  <a:pt x="5360" y="4978"/>
                </a:lnTo>
                <a:lnTo>
                  <a:pt x="5414" y="5080"/>
                </a:lnTo>
                <a:lnTo>
                  <a:pt x="5318" y="5128"/>
                </a:lnTo>
                <a:lnTo>
                  <a:pt x="5270" y="5026"/>
                </a:lnTo>
                <a:close/>
                <a:moveTo>
                  <a:pt x="5420" y="5086"/>
                </a:moveTo>
                <a:lnTo>
                  <a:pt x="5438" y="5116"/>
                </a:lnTo>
                <a:lnTo>
                  <a:pt x="5432" y="5140"/>
                </a:lnTo>
                <a:lnTo>
                  <a:pt x="5348" y="5194"/>
                </a:lnTo>
                <a:lnTo>
                  <a:pt x="5318" y="5134"/>
                </a:lnTo>
                <a:lnTo>
                  <a:pt x="5420" y="5086"/>
                </a:lnTo>
                <a:close/>
                <a:moveTo>
                  <a:pt x="5444" y="5128"/>
                </a:moveTo>
                <a:lnTo>
                  <a:pt x="5444" y="5128"/>
                </a:lnTo>
                <a:lnTo>
                  <a:pt x="5444" y="5134"/>
                </a:lnTo>
                <a:lnTo>
                  <a:pt x="5444" y="5128"/>
                </a:lnTo>
                <a:close/>
                <a:moveTo>
                  <a:pt x="5444" y="5110"/>
                </a:moveTo>
                <a:lnTo>
                  <a:pt x="5450" y="5074"/>
                </a:lnTo>
                <a:lnTo>
                  <a:pt x="5516" y="5044"/>
                </a:lnTo>
                <a:lnTo>
                  <a:pt x="5534" y="5068"/>
                </a:lnTo>
                <a:lnTo>
                  <a:pt x="5450" y="5128"/>
                </a:lnTo>
                <a:lnTo>
                  <a:pt x="5444" y="5110"/>
                </a:lnTo>
                <a:close/>
                <a:moveTo>
                  <a:pt x="5528" y="5038"/>
                </a:moveTo>
                <a:lnTo>
                  <a:pt x="5594" y="5008"/>
                </a:lnTo>
                <a:lnTo>
                  <a:pt x="5606" y="5020"/>
                </a:lnTo>
                <a:lnTo>
                  <a:pt x="5540" y="5068"/>
                </a:lnTo>
                <a:lnTo>
                  <a:pt x="5528" y="5038"/>
                </a:lnTo>
                <a:close/>
                <a:moveTo>
                  <a:pt x="5612" y="5032"/>
                </a:moveTo>
                <a:lnTo>
                  <a:pt x="5624" y="5044"/>
                </a:lnTo>
                <a:lnTo>
                  <a:pt x="5618" y="5176"/>
                </a:lnTo>
                <a:lnTo>
                  <a:pt x="5618" y="5176"/>
                </a:lnTo>
                <a:lnTo>
                  <a:pt x="5546" y="5074"/>
                </a:lnTo>
                <a:lnTo>
                  <a:pt x="5612" y="5032"/>
                </a:lnTo>
                <a:close/>
                <a:moveTo>
                  <a:pt x="5630" y="5182"/>
                </a:moveTo>
                <a:lnTo>
                  <a:pt x="5701" y="5176"/>
                </a:lnTo>
                <a:lnTo>
                  <a:pt x="5642" y="5218"/>
                </a:lnTo>
                <a:lnTo>
                  <a:pt x="5630" y="5200"/>
                </a:lnTo>
                <a:lnTo>
                  <a:pt x="5630" y="5182"/>
                </a:lnTo>
                <a:close/>
                <a:moveTo>
                  <a:pt x="5731" y="5164"/>
                </a:moveTo>
                <a:lnTo>
                  <a:pt x="5797" y="5110"/>
                </a:lnTo>
                <a:lnTo>
                  <a:pt x="5797" y="5152"/>
                </a:lnTo>
                <a:lnTo>
                  <a:pt x="5731" y="5164"/>
                </a:lnTo>
                <a:close/>
                <a:moveTo>
                  <a:pt x="5797" y="5158"/>
                </a:moveTo>
                <a:lnTo>
                  <a:pt x="5803" y="5266"/>
                </a:lnTo>
                <a:lnTo>
                  <a:pt x="5731" y="5170"/>
                </a:lnTo>
                <a:lnTo>
                  <a:pt x="5797" y="5158"/>
                </a:lnTo>
                <a:close/>
                <a:moveTo>
                  <a:pt x="5809" y="5116"/>
                </a:moveTo>
                <a:lnTo>
                  <a:pt x="5833" y="5146"/>
                </a:lnTo>
                <a:lnTo>
                  <a:pt x="5809" y="5152"/>
                </a:lnTo>
                <a:lnTo>
                  <a:pt x="5809" y="5116"/>
                </a:lnTo>
                <a:close/>
                <a:moveTo>
                  <a:pt x="5809" y="5104"/>
                </a:moveTo>
                <a:lnTo>
                  <a:pt x="5863" y="5062"/>
                </a:lnTo>
                <a:lnTo>
                  <a:pt x="5935" y="5134"/>
                </a:lnTo>
                <a:lnTo>
                  <a:pt x="5845" y="5146"/>
                </a:lnTo>
                <a:lnTo>
                  <a:pt x="5809" y="5104"/>
                </a:lnTo>
                <a:close/>
                <a:moveTo>
                  <a:pt x="5941" y="5140"/>
                </a:moveTo>
                <a:lnTo>
                  <a:pt x="5977" y="5176"/>
                </a:lnTo>
                <a:lnTo>
                  <a:pt x="5917" y="5230"/>
                </a:lnTo>
                <a:lnTo>
                  <a:pt x="5851" y="5152"/>
                </a:lnTo>
                <a:lnTo>
                  <a:pt x="5941" y="5140"/>
                </a:lnTo>
                <a:close/>
                <a:moveTo>
                  <a:pt x="5989" y="5188"/>
                </a:moveTo>
                <a:lnTo>
                  <a:pt x="6043" y="5242"/>
                </a:lnTo>
                <a:lnTo>
                  <a:pt x="5995" y="5254"/>
                </a:lnTo>
                <a:lnTo>
                  <a:pt x="5995" y="5242"/>
                </a:lnTo>
                <a:lnTo>
                  <a:pt x="5989" y="5188"/>
                </a:lnTo>
                <a:close/>
                <a:moveTo>
                  <a:pt x="5995" y="5260"/>
                </a:moveTo>
                <a:lnTo>
                  <a:pt x="6049" y="5248"/>
                </a:lnTo>
                <a:lnTo>
                  <a:pt x="6097" y="5296"/>
                </a:lnTo>
                <a:lnTo>
                  <a:pt x="6031" y="5362"/>
                </a:lnTo>
                <a:lnTo>
                  <a:pt x="6001" y="5326"/>
                </a:lnTo>
                <a:lnTo>
                  <a:pt x="5995" y="5260"/>
                </a:lnTo>
                <a:close/>
                <a:moveTo>
                  <a:pt x="6061" y="5248"/>
                </a:moveTo>
                <a:lnTo>
                  <a:pt x="6157" y="5224"/>
                </a:lnTo>
                <a:lnTo>
                  <a:pt x="6157" y="5236"/>
                </a:lnTo>
                <a:lnTo>
                  <a:pt x="6103" y="5290"/>
                </a:lnTo>
                <a:lnTo>
                  <a:pt x="6061" y="5248"/>
                </a:lnTo>
                <a:close/>
                <a:moveTo>
                  <a:pt x="6169" y="5230"/>
                </a:moveTo>
                <a:lnTo>
                  <a:pt x="6175" y="5230"/>
                </a:lnTo>
                <a:lnTo>
                  <a:pt x="6265" y="5308"/>
                </a:lnTo>
                <a:lnTo>
                  <a:pt x="6187" y="5332"/>
                </a:lnTo>
                <a:lnTo>
                  <a:pt x="6169" y="5230"/>
                </a:lnTo>
                <a:close/>
                <a:moveTo>
                  <a:pt x="6181" y="5332"/>
                </a:moveTo>
                <a:lnTo>
                  <a:pt x="6175" y="5332"/>
                </a:lnTo>
                <a:lnTo>
                  <a:pt x="6175" y="5296"/>
                </a:lnTo>
                <a:lnTo>
                  <a:pt x="6181" y="5332"/>
                </a:lnTo>
                <a:close/>
                <a:moveTo>
                  <a:pt x="6181" y="5224"/>
                </a:moveTo>
                <a:lnTo>
                  <a:pt x="6181" y="5218"/>
                </a:lnTo>
                <a:lnTo>
                  <a:pt x="6271" y="5200"/>
                </a:lnTo>
                <a:lnTo>
                  <a:pt x="6331" y="5248"/>
                </a:lnTo>
                <a:lnTo>
                  <a:pt x="6337" y="5284"/>
                </a:lnTo>
                <a:lnTo>
                  <a:pt x="6271" y="5308"/>
                </a:lnTo>
                <a:lnTo>
                  <a:pt x="6181" y="5224"/>
                </a:lnTo>
                <a:close/>
                <a:moveTo>
                  <a:pt x="6343" y="5254"/>
                </a:moveTo>
                <a:lnTo>
                  <a:pt x="6361" y="5266"/>
                </a:lnTo>
                <a:lnTo>
                  <a:pt x="6349" y="5278"/>
                </a:lnTo>
                <a:lnTo>
                  <a:pt x="6343" y="5254"/>
                </a:lnTo>
                <a:close/>
                <a:moveTo>
                  <a:pt x="6367" y="5272"/>
                </a:moveTo>
                <a:lnTo>
                  <a:pt x="6373" y="5278"/>
                </a:lnTo>
                <a:lnTo>
                  <a:pt x="6361" y="5278"/>
                </a:lnTo>
                <a:lnTo>
                  <a:pt x="6367" y="5272"/>
                </a:lnTo>
                <a:close/>
                <a:moveTo>
                  <a:pt x="6373" y="5266"/>
                </a:moveTo>
                <a:lnTo>
                  <a:pt x="6415" y="5212"/>
                </a:lnTo>
                <a:lnTo>
                  <a:pt x="6475" y="5248"/>
                </a:lnTo>
                <a:lnTo>
                  <a:pt x="6385" y="5272"/>
                </a:lnTo>
                <a:lnTo>
                  <a:pt x="6373" y="5266"/>
                </a:lnTo>
                <a:close/>
                <a:moveTo>
                  <a:pt x="6523" y="5272"/>
                </a:moveTo>
                <a:lnTo>
                  <a:pt x="6547" y="5290"/>
                </a:lnTo>
                <a:lnTo>
                  <a:pt x="6529" y="5314"/>
                </a:lnTo>
                <a:lnTo>
                  <a:pt x="6523" y="5272"/>
                </a:lnTo>
                <a:close/>
                <a:moveTo>
                  <a:pt x="6517" y="5260"/>
                </a:moveTo>
                <a:lnTo>
                  <a:pt x="6511" y="5242"/>
                </a:lnTo>
                <a:lnTo>
                  <a:pt x="6595" y="5218"/>
                </a:lnTo>
                <a:lnTo>
                  <a:pt x="6595" y="5224"/>
                </a:lnTo>
                <a:lnTo>
                  <a:pt x="6553" y="5284"/>
                </a:lnTo>
                <a:lnTo>
                  <a:pt x="6517" y="5260"/>
                </a:lnTo>
                <a:close/>
                <a:moveTo>
                  <a:pt x="6613" y="5218"/>
                </a:moveTo>
                <a:lnTo>
                  <a:pt x="6661" y="5200"/>
                </a:lnTo>
                <a:lnTo>
                  <a:pt x="6679" y="5254"/>
                </a:lnTo>
                <a:lnTo>
                  <a:pt x="6607" y="5218"/>
                </a:lnTo>
                <a:lnTo>
                  <a:pt x="6613" y="5218"/>
                </a:lnTo>
                <a:close/>
                <a:moveTo>
                  <a:pt x="6793" y="5230"/>
                </a:moveTo>
                <a:lnTo>
                  <a:pt x="6805" y="5236"/>
                </a:lnTo>
                <a:lnTo>
                  <a:pt x="6787" y="5242"/>
                </a:lnTo>
                <a:lnTo>
                  <a:pt x="6793" y="5230"/>
                </a:lnTo>
                <a:close/>
                <a:moveTo>
                  <a:pt x="6799" y="5218"/>
                </a:moveTo>
                <a:lnTo>
                  <a:pt x="6823" y="5176"/>
                </a:lnTo>
                <a:lnTo>
                  <a:pt x="6841" y="5218"/>
                </a:lnTo>
                <a:lnTo>
                  <a:pt x="6817" y="5230"/>
                </a:lnTo>
                <a:lnTo>
                  <a:pt x="6799" y="5218"/>
                </a:lnTo>
                <a:close/>
                <a:moveTo>
                  <a:pt x="6847" y="5230"/>
                </a:moveTo>
                <a:lnTo>
                  <a:pt x="6853" y="5242"/>
                </a:lnTo>
                <a:lnTo>
                  <a:pt x="6829" y="5236"/>
                </a:lnTo>
                <a:lnTo>
                  <a:pt x="6847" y="5230"/>
                </a:lnTo>
                <a:close/>
                <a:moveTo>
                  <a:pt x="6853" y="5224"/>
                </a:moveTo>
                <a:lnTo>
                  <a:pt x="6990" y="5176"/>
                </a:lnTo>
                <a:lnTo>
                  <a:pt x="6996" y="5188"/>
                </a:lnTo>
                <a:lnTo>
                  <a:pt x="6948" y="5278"/>
                </a:lnTo>
                <a:lnTo>
                  <a:pt x="6942" y="5284"/>
                </a:lnTo>
                <a:lnTo>
                  <a:pt x="6865" y="5248"/>
                </a:lnTo>
                <a:lnTo>
                  <a:pt x="6853" y="5224"/>
                </a:lnTo>
                <a:close/>
                <a:moveTo>
                  <a:pt x="6930" y="5290"/>
                </a:moveTo>
                <a:lnTo>
                  <a:pt x="6889" y="5308"/>
                </a:lnTo>
                <a:lnTo>
                  <a:pt x="6871" y="5260"/>
                </a:lnTo>
                <a:lnTo>
                  <a:pt x="6930" y="5290"/>
                </a:lnTo>
                <a:close/>
                <a:moveTo>
                  <a:pt x="6942" y="5290"/>
                </a:moveTo>
                <a:lnTo>
                  <a:pt x="6942" y="5290"/>
                </a:lnTo>
                <a:lnTo>
                  <a:pt x="6912" y="5356"/>
                </a:lnTo>
                <a:lnTo>
                  <a:pt x="6895" y="5314"/>
                </a:lnTo>
                <a:lnTo>
                  <a:pt x="6942" y="5290"/>
                </a:lnTo>
                <a:close/>
                <a:moveTo>
                  <a:pt x="7074" y="5338"/>
                </a:moveTo>
                <a:lnTo>
                  <a:pt x="7080" y="5344"/>
                </a:lnTo>
                <a:lnTo>
                  <a:pt x="7068" y="5338"/>
                </a:lnTo>
                <a:lnTo>
                  <a:pt x="7074" y="5338"/>
                </a:lnTo>
                <a:close/>
                <a:moveTo>
                  <a:pt x="7128" y="5308"/>
                </a:moveTo>
                <a:lnTo>
                  <a:pt x="7224" y="5254"/>
                </a:lnTo>
                <a:lnTo>
                  <a:pt x="7254" y="5296"/>
                </a:lnTo>
                <a:lnTo>
                  <a:pt x="7236" y="5344"/>
                </a:lnTo>
                <a:lnTo>
                  <a:pt x="7176" y="5386"/>
                </a:lnTo>
                <a:lnTo>
                  <a:pt x="7104" y="5356"/>
                </a:lnTo>
                <a:lnTo>
                  <a:pt x="7128" y="5308"/>
                </a:lnTo>
                <a:close/>
                <a:moveTo>
                  <a:pt x="7260" y="5308"/>
                </a:moveTo>
                <a:lnTo>
                  <a:pt x="7266" y="5326"/>
                </a:lnTo>
                <a:lnTo>
                  <a:pt x="7248" y="5338"/>
                </a:lnTo>
                <a:lnTo>
                  <a:pt x="7260" y="5308"/>
                </a:lnTo>
                <a:close/>
                <a:moveTo>
                  <a:pt x="7260" y="5296"/>
                </a:moveTo>
                <a:lnTo>
                  <a:pt x="7296" y="5212"/>
                </a:lnTo>
                <a:lnTo>
                  <a:pt x="7332" y="5194"/>
                </a:lnTo>
                <a:lnTo>
                  <a:pt x="7296" y="5308"/>
                </a:lnTo>
                <a:lnTo>
                  <a:pt x="7278" y="5320"/>
                </a:lnTo>
                <a:lnTo>
                  <a:pt x="7260" y="5296"/>
                </a:lnTo>
                <a:close/>
                <a:moveTo>
                  <a:pt x="7344" y="5188"/>
                </a:moveTo>
                <a:lnTo>
                  <a:pt x="7362" y="5176"/>
                </a:lnTo>
                <a:lnTo>
                  <a:pt x="7404" y="5236"/>
                </a:lnTo>
                <a:lnTo>
                  <a:pt x="7308" y="5302"/>
                </a:lnTo>
                <a:lnTo>
                  <a:pt x="7344" y="5188"/>
                </a:lnTo>
                <a:close/>
                <a:moveTo>
                  <a:pt x="7344" y="5176"/>
                </a:moveTo>
                <a:lnTo>
                  <a:pt x="7350" y="5158"/>
                </a:lnTo>
                <a:lnTo>
                  <a:pt x="7356" y="5170"/>
                </a:lnTo>
                <a:lnTo>
                  <a:pt x="7344" y="5176"/>
                </a:lnTo>
                <a:close/>
                <a:moveTo>
                  <a:pt x="7356" y="5152"/>
                </a:moveTo>
                <a:lnTo>
                  <a:pt x="7374" y="5092"/>
                </a:lnTo>
                <a:lnTo>
                  <a:pt x="7464" y="5050"/>
                </a:lnTo>
                <a:lnTo>
                  <a:pt x="7494" y="5092"/>
                </a:lnTo>
                <a:lnTo>
                  <a:pt x="7368" y="5164"/>
                </a:lnTo>
                <a:lnTo>
                  <a:pt x="7356" y="5152"/>
                </a:lnTo>
                <a:close/>
                <a:moveTo>
                  <a:pt x="7380" y="5080"/>
                </a:moveTo>
                <a:lnTo>
                  <a:pt x="7398" y="5020"/>
                </a:lnTo>
                <a:lnTo>
                  <a:pt x="7422" y="5008"/>
                </a:lnTo>
                <a:lnTo>
                  <a:pt x="7458" y="5044"/>
                </a:lnTo>
                <a:lnTo>
                  <a:pt x="7380" y="5080"/>
                </a:lnTo>
                <a:close/>
                <a:moveTo>
                  <a:pt x="7434" y="5008"/>
                </a:moveTo>
                <a:lnTo>
                  <a:pt x="7440" y="5002"/>
                </a:lnTo>
                <a:lnTo>
                  <a:pt x="7488" y="5032"/>
                </a:lnTo>
                <a:lnTo>
                  <a:pt x="7464" y="5044"/>
                </a:lnTo>
                <a:lnTo>
                  <a:pt x="7434" y="5008"/>
                </a:lnTo>
                <a:close/>
                <a:moveTo>
                  <a:pt x="7428" y="5002"/>
                </a:moveTo>
                <a:lnTo>
                  <a:pt x="7410" y="4984"/>
                </a:lnTo>
                <a:lnTo>
                  <a:pt x="7434" y="4996"/>
                </a:lnTo>
                <a:lnTo>
                  <a:pt x="7428" y="5002"/>
                </a:lnTo>
                <a:close/>
                <a:moveTo>
                  <a:pt x="7422" y="4954"/>
                </a:moveTo>
                <a:lnTo>
                  <a:pt x="7542" y="4924"/>
                </a:lnTo>
                <a:lnTo>
                  <a:pt x="7548" y="4930"/>
                </a:lnTo>
                <a:lnTo>
                  <a:pt x="7416" y="4972"/>
                </a:lnTo>
                <a:lnTo>
                  <a:pt x="7422" y="4954"/>
                </a:lnTo>
                <a:close/>
                <a:moveTo>
                  <a:pt x="7536" y="4918"/>
                </a:moveTo>
                <a:lnTo>
                  <a:pt x="7422" y="4942"/>
                </a:lnTo>
                <a:lnTo>
                  <a:pt x="7428" y="4930"/>
                </a:lnTo>
                <a:lnTo>
                  <a:pt x="7536" y="4918"/>
                </a:lnTo>
                <a:lnTo>
                  <a:pt x="7536" y="4918"/>
                </a:lnTo>
                <a:close/>
                <a:moveTo>
                  <a:pt x="7440" y="4846"/>
                </a:moveTo>
                <a:lnTo>
                  <a:pt x="7338" y="4786"/>
                </a:lnTo>
                <a:lnTo>
                  <a:pt x="7344" y="4768"/>
                </a:lnTo>
                <a:lnTo>
                  <a:pt x="7440" y="4840"/>
                </a:lnTo>
                <a:lnTo>
                  <a:pt x="7440" y="4846"/>
                </a:lnTo>
                <a:close/>
                <a:moveTo>
                  <a:pt x="7416" y="4624"/>
                </a:moveTo>
                <a:lnTo>
                  <a:pt x="7416" y="4618"/>
                </a:lnTo>
                <a:lnTo>
                  <a:pt x="7506" y="4654"/>
                </a:lnTo>
                <a:lnTo>
                  <a:pt x="7494" y="4696"/>
                </a:lnTo>
                <a:lnTo>
                  <a:pt x="7416" y="4624"/>
                </a:lnTo>
                <a:close/>
                <a:moveTo>
                  <a:pt x="7422" y="4606"/>
                </a:moveTo>
                <a:lnTo>
                  <a:pt x="7422" y="4606"/>
                </a:lnTo>
                <a:lnTo>
                  <a:pt x="7446" y="4618"/>
                </a:lnTo>
                <a:lnTo>
                  <a:pt x="7422" y="4606"/>
                </a:lnTo>
                <a:close/>
                <a:moveTo>
                  <a:pt x="7446" y="4540"/>
                </a:moveTo>
                <a:lnTo>
                  <a:pt x="7446" y="4540"/>
                </a:lnTo>
                <a:lnTo>
                  <a:pt x="7422" y="4582"/>
                </a:lnTo>
                <a:lnTo>
                  <a:pt x="7446" y="4540"/>
                </a:lnTo>
                <a:close/>
                <a:moveTo>
                  <a:pt x="7446" y="4528"/>
                </a:moveTo>
                <a:lnTo>
                  <a:pt x="7446" y="4528"/>
                </a:lnTo>
                <a:lnTo>
                  <a:pt x="7452" y="4528"/>
                </a:lnTo>
                <a:lnTo>
                  <a:pt x="7452" y="4528"/>
                </a:lnTo>
                <a:lnTo>
                  <a:pt x="7446" y="4528"/>
                </a:lnTo>
                <a:close/>
                <a:moveTo>
                  <a:pt x="7296" y="4390"/>
                </a:moveTo>
                <a:lnTo>
                  <a:pt x="7308" y="4366"/>
                </a:lnTo>
                <a:lnTo>
                  <a:pt x="7398" y="4378"/>
                </a:lnTo>
                <a:lnTo>
                  <a:pt x="7380" y="4420"/>
                </a:lnTo>
                <a:lnTo>
                  <a:pt x="7296" y="4390"/>
                </a:lnTo>
                <a:close/>
                <a:moveTo>
                  <a:pt x="7404" y="4366"/>
                </a:moveTo>
                <a:lnTo>
                  <a:pt x="7338" y="4324"/>
                </a:lnTo>
                <a:lnTo>
                  <a:pt x="7338" y="4318"/>
                </a:lnTo>
                <a:lnTo>
                  <a:pt x="7392" y="4324"/>
                </a:lnTo>
                <a:lnTo>
                  <a:pt x="7428" y="4330"/>
                </a:lnTo>
                <a:lnTo>
                  <a:pt x="7404" y="4366"/>
                </a:lnTo>
                <a:lnTo>
                  <a:pt x="7404" y="4366"/>
                </a:lnTo>
                <a:close/>
                <a:moveTo>
                  <a:pt x="7440" y="4318"/>
                </a:moveTo>
                <a:lnTo>
                  <a:pt x="7446" y="4306"/>
                </a:lnTo>
                <a:lnTo>
                  <a:pt x="7476" y="4318"/>
                </a:lnTo>
                <a:lnTo>
                  <a:pt x="7440" y="4318"/>
                </a:lnTo>
                <a:close/>
                <a:moveTo>
                  <a:pt x="7494" y="4330"/>
                </a:moveTo>
                <a:lnTo>
                  <a:pt x="7506" y="4336"/>
                </a:lnTo>
                <a:lnTo>
                  <a:pt x="7464" y="4330"/>
                </a:lnTo>
                <a:lnTo>
                  <a:pt x="7494" y="4330"/>
                </a:lnTo>
                <a:close/>
                <a:moveTo>
                  <a:pt x="7362" y="4276"/>
                </a:moveTo>
                <a:lnTo>
                  <a:pt x="7362" y="4276"/>
                </a:lnTo>
                <a:lnTo>
                  <a:pt x="7392" y="4276"/>
                </a:lnTo>
                <a:lnTo>
                  <a:pt x="7404" y="4282"/>
                </a:lnTo>
                <a:lnTo>
                  <a:pt x="7362" y="4276"/>
                </a:lnTo>
                <a:close/>
                <a:moveTo>
                  <a:pt x="7368" y="4270"/>
                </a:moveTo>
                <a:lnTo>
                  <a:pt x="7368" y="4264"/>
                </a:lnTo>
                <a:lnTo>
                  <a:pt x="7374" y="4270"/>
                </a:lnTo>
                <a:lnTo>
                  <a:pt x="7368" y="4270"/>
                </a:lnTo>
                <a:close/>
                <a:moveTo>
                  <a:pt x="7362" y="4252"/>
                </a:moveTo>
                <a:lnTo>
                  <a:pt x="7350" y="4240"/>
                </a:lnTo>
                <a:lnTo>
                  <a:pt x="7374" y="4240"/>
                </a:lnTo>
                <a:lnTo>
                  <a:pt x="7368" y="4252"/>
                </a:lnTo>
                <a:lnTo>
                  <a:pt x="7362" y="4252"/>
                </a:lnTo>
                <a:close/>
                <a:moveTo>
                  <a:pt x="7056" y="4234"/>
                </a:moveTo>
                <a:lnTo>
                  <a:pt x="7032" y="4234"/>
                </a:lnTo>
                <a:lnTo>
                  <a:pt x="7044" y="4228"/>
                </a:lnTo>
                <a:lnTo>
                  <a:pt x="7056" y="4234"/>
                </a:lnTo>
                <a:lnTo>
                  <a:pt x="7056" y="4234"/>
                </a:lnTo>
                <a:close/>
                <a:moveTo>
                  <a:pt x="7020" y="4234"/>
                </a:moveTo>
                <a:lnTo>
                  <a:pt x="6990" y="4234"/>
                </a:lnTo>
                <a:lnTo>
                  <a:pt x="6954" y="4228"/>
                </a:lnTo>
                <a:lnTo>
                  <a:pt x="6948" y="4222"/>
                </a:lnTo>
                <a:lnTo>
                  <a:pt x="6990" y="4186"/>
                </a:lnTo>
                <a:lnTo>
                  <a:pt x="7038" y="4222"/>
                </a:lnTo>
                <a:lnTo>
                  <a:pt x="7020" y="4234"/>
                </a:lnTo>
                <a:close/>
                <a:moveTo>
                  <a:pt x="6996" y="4180"/>
                </a:moveTo>
                <a:lnTo>
                  <a:pt x="7044" y="4144"/>
                </a:lnTo>
                <a:lnTo>
                  <a:pt x="7086" y="4174"/>
                </a:lnTo>
                <a:lnTo>
                  <a:pt x="7044" y="4216"/>
                </a:lnTo>
                <a:lnTo>
                  <a:pt x="6996" y="4180"/>
                </a:lnTo>
                <a:close/>
                <a:moveTo>
                  <a:pt x="6984" y="4180"/>
                </a:moveTo>
                <a:lnTo>
                  <a:pt x="6942" y="4216"/>
                </a:lnTo>
                <a:lnTo>
                  <a:pt x="6901" y="4180"/>
                </a:lnTo>
                <a:lnTo>
                  <a:pt x="6942" y="4150"/>
                </a:lnTo>
                <a:lnTo>
                  <a:pt x="6984" y="4180"/>
                </a:lnTo>
                <a:close/>
                <a:moveTo>
                  <a:pt x="6936" y="4222"/>
                </a:moveTo>
                <a:lnTo>
                  <a:pt x="6930" y="4222"/>
                </a:lnTo>
                <a:lnTo>
                  <a:pt x="6859" y="4210"/>
                </a:lnTo>
                <a:lnTo>
                  <a:pt x="6895" y="4186"/>
                </a:lnTo>
                <a:lnTo>
                  <a:pt x="6936" y="4222"/>
                </a:lnTo>
                <a:close/>
                <a:moveTo>
                  <a:pt x="6847" y="4204"/>
                </a:moveTo>
                <a:lnTo>
                  <a:pt x="6841" y="4204"/>
                </a:lnTo>
                <a:lnTo>
                  <a:pt x="6805" y="4168"/>
                </a:lnTo>
                <a:lnTo>
                  <a:pt x="6847" y="4144"/>
                </a:lnTo>
                <a:lnTo>
                  <a:pt x="6889" y="4180"/>
                </a:lnTo>
                <a:lnTo>
                  <a:pt x="6847" y="4204"/>
                </a:lnTo>
                <a:close/>
                <a:moveTo>
                  <a:pt x="6823" y="4204"/>
                </a:moveTo>
                <a:lnTo>
                  <a:pt x="6769" y="4192"/>
                </a:lnTo>
                <a:lnTo>
                  <a:pt x="6799" y="4174"/>
                </a:lnTo>
                <a:lnTo>
                  <a:pt x="6823" y="4204"/>
                </a:lnTo>
                <a:close/>
                <a:moveTo>
                  <a:pt x="6757" y="4186"/>
                </a:moveTo>
                <a:lnTo>
                  <a:pt x="6727" y="4180"/>
                </a:lnTo>
                <a:lnTo>
                  <a:pt x="6703" y="4156"/>
                </a:lnTo>
                <a:lnTo>
                  <a:pt x="6757" y="4132"/>
                </a:lnTo>
                <a:lnTo>
                  <a:pt x="6793" y="4168"/>
                </a:lnTo>
                <a:lnTo>
                  <a:pt x="6757" y="4186"/>
                </a:lnTo>
                <a:close/>
                <a:moveTo>
                  <a:pt x="6697" y="4144"/>
                </a:moveTo>
                <a:lnTo>
                  <a:pt x="6667" y="4108"/>
                </a:lnTo>
                <a:lnTo>
                  <a:pt x="6715" y="4090"/>
                </a:lnTo>
                <a:lnTo>
                  <a:pt x="6745" y="4126"/>
                </a:lnTo>
                <a:lnTo>
                  <a:pt x="6697" y="4144"/>
                </a:lnTo>
                <a:close/>
                <a:moveTo>
                  <a:pt x="6661" y="4102"/>
                </a:moveTo>
                <a:lnTo>
                  <a:pt x="6631" y="4067"/>
                </a:lnTo>
                <a:lnTo>
                  <a:pt x="6679" y="4055"/>
                </a:lnTo>
                <a:lnTo>
                  <a:pt x="6709" y="4085"/>
                </a:lnTo>
                <a:lnTo>
                  <a:pt x="6661" y="4102"/>
                </a:lnTo>
                <a:close/>
                <a:moveTo>
                  <a:pt x="6625" y="4061"/>
                </a:moveTo>
                <a:lnTo>
                  <a:pt x="6319" y="3701"/>
                </a:lnTo>
                <a:lnTo>
                  <a:pt x="6337" y="3713"/>
                </a:lnTo>
                <a:lnTo>
                  <a:pt x="6673" y="4049"/>
                </a:lnTo>
                <a:lnTo>
                  <a:pt x="6625" y="4061"/>
                </a:lnTo>
                <a:close/>
                <a:moveTo>
                  <a:pt x="6613" y="4061"/>
                </a:moveTo>
                <a:lnTo>
                  <a:pt x="6571" y="4079"/>
                </a:lnTo>
                <a:lnTo>
                  <a:pt x="6277" y="3677"/>
                </a:lnTo>
                <a:lnTo>
                  <a:pt x="6295" y="3689"/>
                </a:lnTo>
                <a:lnTo>
                  <a:pt x="6613" y="4061"/>
                </a:lnTo>
                <a:close/>
                <a:moveTo>
                  <a:pt x="6247" y="3653"/>
                </a:moveTo>
                <a:lnTo>
                  <a:pt x="6229" y="3647"/>
                </a:lnTo>
                <a:lnTo>
                  <a:pt x="6217" y="3623"/>
                </a:lnTo>
                <a:lnTo>
                  <a:pt x="6229" y="3629"/>
                </a:lnTo>
                <a:lnTo>
                  <a:pt x="6247" y="3653"/>
                </a:lnTo>
                <a:close/>
                <a:moveTo>
                  <a:pt x="6217" y="3635"/>
                </a:moveTo>
                <a:lnTo>
                  <a:pt x="6181" y="3617"/>
                </a:lnTo>
                <a:lnTo>
                  <a:pt x="6169" y="3593"/>
                </a:lnTo>
                <a:lnTo>
                  <a:pt x="6199" y="3611"/>
                </a:lnTo>
                <a:lnTo>
                  <a:pt x="6217" y="3635"/>
                </a:lnTo>
                <a:close/>
                <a:moveTo>
                  <a:pt x="6157" y="3575"/>
                </a:moveTo>
                <a:lnTo>
                  <a:pt x="6151" y="3563"/>
                </a:lnTo>
                <a:lnTo>
                  <a:pt x="6181" y="3587"/>
                </a:lnTo>
                <a:lnTo>
                  <a:pt x="6187" y="3593"/>
                </a:lnTo>
                <a:lnTo>
                  <a:pt x="6157" y="3575"/>
                </a:lnTo>
                <a:close/>
                <a:moveTo>
                  <a:pt x="6145" y="3545"/>
                </a:moveTo>
                <a:lnTo>
                  <a:pt x="6133" y="3521"/>
                </a:lnTo>
                <a:lnTo>
                  <a:pt x="6157" y="3545"/>
                </a:lnTo>
                <a:lnTo>
                  <a:pt x="6169" y="3563"/>
                </a:lnTo>
                <a:lnTo>
                  <a:pt x="6145" y="3545"/>
                </a:lnTo>
                <a:close/>
                <a:moveTo>
                  <a:pt x="6127" y="3533"/>
                </a:moveTo>
                <a:lnTo>
                  <a:pt x="6115" y="3521"/>
                </a:lnTo>
                <a:lnTo>
                  <a:pt x="6103" y="3497"/>
                </a:lnTo>
                <a:lnTo>
                  <a:pt x="6115" y="3503"/>
                </a:lnTo>
                <a:lnTo>
                  <a:pt x="6127" y="3533"/>
                </a:lnTo>
                <a:close/>
                <a:moveTo>
                  <a:pt x="6097" y="3509"/>
                </a:moveTo>
                <a:lnTo>
                  <a:pt x="6079" y="3497"/>
                </a:lnTo>
                <a:lnTo>
                  <a:pt x="6067" y="3467"/>
                </a:lnTo>
                <a:lnTo>
                  <a:pt x="6085" y="3479"/>
                </a:lnTo>
                <a:lnTo>
                  <a:pt x="6097" y="3509"/>
                </a:lnTo>
                <a:close/>
                <a:moveTo>
                  <a:pt x="6061" y="3449"/>
                </a:moveTo>
                <a:lnTo>
                  <a:pt x="6055" y="3425"/>
                </a:lnTo>
                <a:lnTo>
                  <a:pt x="6067" y="3437"/>
                </a:lnTo>
                <a:lnTo>
                  <a:pt x="6079" y="3461"/>
                </a:lnTo>
                <a:lnTo>
                  <a:pt x="6061" y="3449"/>
                </a:lnTo>
                <a:close/>
                <a:moveTo>
                  <a:pt x="6043" y="3407"/>
                </a:moveTo>
                <a:lnTo>
                  <a:pt x="6043" y="3389"/>
                </a:lnTo>
                <a:lnTo>
                  <a:pt x="6049" y="3401"/>
                </a:lnTo>
                <a:lnTo>
                  <a:pt x="6055" y="3419"/>
                </a:lnTo>
                <a:lnTo>
                  <a:pt x="6043" y="3407"/>
                </a:lnTo>
                <a:close/>
                <a:moveTo>
                  <a:pt x="6031" y="3389"/>
                </a:moveTo>
                <a:lnTo>
                  <a:pt x="6013" y="3371"/>
                </a:lnTo>
                <a:lnTo>
                  <a:pt x="6007" y="3353"/>
                </a:lnTo>
                <a:lnTo>
                  <a:pt x="6025" y="3371"/>
                </a:lnTo>
                <a:lnTo>
                  <a:pt x="6031" y="3389"/>
                </a:lnTo>
                <a:close/>
                <a:moveTo>
                  <a:pt x="6001" y="3335"/>
                </a:moveTo>
                <a:lnTo>
                  <a:pt x="5995" y="3311"/>
                </a:lnTo>
                <a:lnTo>
                  <a:pt x="6007" y="3329"/>
                </a:lnTo>
                <a:lnTo>
                  <a:pt x="6019" y="3347"/>
                </a:lnTo>
                <a:lnTo>
                  <a:pt x="6001" y="3335"/>
                </a:lnTo>
                <a:close/>
                <a:moveTo>
                  <a:pt x="5989" y="3317"/>
                </a:moveTo>
                <a:lnTo>
                  <a:pt x="5977" y="3299"/>
                </a:lnTo>
                <a:lnTo>
                  <a:pt x="5971" y="3275"/>
                </a:lnTo>
                <a:lnTo>
                  <a:pt x="5983" y="3293"/>
                </a:lnTo>
                <a:lnTo>
                  <a:pt x="5989" y="3317"/>
                </a:lnTo>
                <a:close/>
                <a:moveTo>
                  <a:pt x="5953" y="3239"/>
                </a:moveTo>
                <a:lnTo>
                  <a:pt x="5941" y="3221"/>
                </a:lnTo>
                <a:lnTo>
                  <a:pt x="5935" y="3191"/>
                </a:lnTo>
                <a:lnTo>
                  <a:pt x="5947" y="3209"/>
                </a:lnTo>
                <a:lnTo>
                  <a:pt x="5953" y="3239"/>
                </a:lnTo>
                <a:close/>
                <a:moveTo>
                  <a:pt x="5929" y="3203"/>
                </a:moveTo>
                <a:lnTo>
                  <a:pt x="5917" y="3185"/>
                </a:lnTo>
                <a:lnTo>
                  <a:pt x="5917" y="3155"/>
                </a:lnTo>
                <a:lnTo>
                  <a:pt x="5923" y="3173"/>
                </a:lnTo>
                <a:lnTo>
                  <a:pt x="5929" y="3203"/>
                </a:lnTo>
                <a:close/>
                <a:moveTo>
                  <a:pt x="5917" y="3137"/>
                </a:moveTo>
                <a:lnTo>
                  <a:pt x="5917" y="3125"/>
                </a:lnTo>
                <a:lnTo>
                  <a:pt x="5923" y="3143"/>
                </a:lnTo>
                <a:lnTo>
                  <a:pt x="5923" y="3155"/>
                </a:lnTo>
                <a:lnTo>
                  <a:pt x="5917" y="3137"/>
                </a:lnTo>
                <a:close/>
                <a:moveTo>
                  <a:pt x="5905" y="3125"/>
                </a:moveTo>
                <a:lnTo>
                  <a:pt x="5731" y="2843"/>
                </a:lnTo>
                <a:lnTo>
                  <a:pt x="5731" y="2819"/>
                </a:lnTo>
                <a:lnTo>
                  <a:pt x="5725" y="2771"/>
                </a:lnTo>
                <a:lnTo>
                  <a:pt x="5905" y="3107"/>
                </a:lnTo>
                <a:lnTo>
                  <a:pt x="5905" y="3125"/>
                </a:lnTo>
                <a:close/>
                <a:moveTo>
                  <a:pt x="5725" y="2753"/>
                </a:moveTo>
                <a:lnTo>
                  <a:pt x="5725" y="2723"/>
                </a:lnTo>
                <a:lnTo>
                  <a:pt x="5725" y="2657"/>
                </a:lnTo>
                <a:lnTo>
                  <a:pt x="5905" y="3059"/>
                </a:lnTo>
                <a:lnTo>
                  <a:pt x="5905" y="3089"/>
                </a:lnTo>
                <a:lnTo>
                  <a:pt x="5725" y="2753"/>
                </a:lnTo>
                <a:close/>
                <a:moveTo>
                  <a:pt x="5731" y="2639"/>
                </a:moveTo>
                <a:lnTo>
                  <a:pt x="5731" y="2591"/>
                </a:lnTo>
                <a:lnTo>
                  <a:pt x="5731" y="2585"/>
                </a:lnTo>
                <a:lnTo>
                  <a:pt x="5737" y="2549"/>
                </a:lnTo>
                <a:lnTo>
                  <a:pt x="5899" y="3017"/>
                </a:lnTo>
                <a:lnTo>
                  <a:pt x="5899" y="3035"/>
                </a:lnTo>
                <a:lnTo>
                  <a:pt x="5731" y="2639"/>
                </a:lnTo>
                <a:close/>
                <a:moveTo>
                  <a:pt x="5947" y="2003"/>
                </a:moveTo>
                <a:lnTo>
                  <a:pt x="6241" y="1883"/>
                </a:lnTo>
                <a:lnTo>
                  <a:pt x="6217" y="1907"/>
                </a:lnTo>
                <a:lnTo>
                  <a:pt x="5911" y="2057"/>
                </a:lnTo>
                <a:lnTo>
                  <a:pt x="5947" y="2003"/>
                </a:lnTo>
                <a:close/>
                <a:moveTo>
                  <a:pt x="6259" y="1871"/>
                </a:moveTo>
                <a:lnTo>
                  <a:pt x="6301" y="1859"/>
                </a:lnTo>
                <a:lnTo>
                  <a:pt x="6283" y="1877"/>
                </a:lnTo>
                <a:lnTo>
                  <a:pt x="6241" y="1895"/>
                </a:lnTo>
                <a:lnTo>
                  <a:pt x="6259" y="1871"/>
                </a:lnTo>
                <a:close/>
                <a:moveTo>
                  <a:pt x="6403" y="1787"/>
                </a:moveTo>
                <a:lnTo>
                  <a:pt x="6433" y="1781"/>
                </a:lnTo>
                <a:lnTo>
                  <a:pt x="6409" y="1799"/>
                </a:lnTo>
                <a:lnTo>
                  <a:pt x="6385" y="1805"/>
                </a:lnTo>
                <a:lnTo>
                  <a:pt x="6403" y="1787"/>
                </a:lnTo>
                <a:close/>
                <a:moveTo>
                  <a:pt x="6421" y="1775"/>
                </a:moveTo>
                <a:lnTo>
                  <a:pt x="6445" y="1757"/>
                </a:lnTo>
                <a:lnTo>
                  <a:pt x="6475" y="1751"/>
                </a:lnTo>
                <a:lnTo>
                  <a:pt x="6451" y="1769"/>
                </a:lnTo>
                <a:lnTo>
                  <a:pt x="6421" y="1775"/>
                </a:lnTo>
                <a:close/>
                <a:moveTo>
                  <a:pt x="6457" y="1745"/>
                </a:moveTo>
                <a:lnTo>
                  <a:pt x="6475" y="1727"/>
                </a:lnTo>
                <a:lnTo>
                  <a:pt x="6511" y="1727"/>
                </a:lnTo>
                <a:lnTo>
                  <a:pt x="6493" y="1739"/>
                </a:lnTo>
                <a:lnTo>
                  <a:pt x="6457" y="1745"/>
                </a:lnTo>
                <a:close/>
                <a:moveTo>
                  <a:pt x="6529" y="1727"/>
                </a:moveTo>
                <a:lnTo>
                  <a:pt x="6547" y="1721"/>
                </a:lnTo>
                <a:lnTo>
                  <a:pt x="6529" y="1733"/>
                </a:lnTo>
                <a:lnTo>
                  <a:pt x="6511" y="1733"/>
                </a:lnTo>
                <a:lnTo>
                  <a:pt x="6529" y="1727"/>
                </a:lnTo>
                <a:close/>
                <a:moveTo>
                  <a:pt x="6565" y="1721"/>
                </a:moveTo>
                <a:lnTo>
                  <a:pt x="6601" y="1721"/>
                </a:lnTo>
                <a:lnTo>
                  <a:pt x="6589" y="1721"/>
                </a:lnTo>
                <a:lnTo>
                  <a:pt x="6553" y="1727"/>
                </a:lnTo>
                <a:lnTo>
                  <a:pt x="6565" y="1721"/>
                </a:lnTo>
                <a:close/>
                <a:moveTo>
                  <a:pt x="6583" y="1709"/>
                </a:moveTo>
                <a:lnTo>
                  <a:pt x="6613" y="1691"/>
                </a:lnTo>
                <a:lnTo>
                  <a:pt x="6649" y="1691"/>
                </a:lnTo>
                <a:lnTo>
                  <a:pt x="6619" y="1709"/>
                </a:lnTo>
                <a:lnTo>
                  <a:pt x="6583" y="1709"/>
                </a:lnTo>
                <a:close/>
                <a:moveTo>
                  <a:pt x="6673" y="1691"/>
                </a:moveTo>
                <a:lnTo>
                  <a:pt x="6685" y="1691"/>
                </a:lnTo>
                <a:lnTo>
                  <a:pt x="6655" y="1703"/>
                </a:lnTo>
                <a:lnTo>
                  <a:pt x="6643" y="1709"/>
                </a:lnTo>
                <a:lnTo>
                  <a:pt x="6673" y="1691"/>
                </a:lnTo>
                <a:close/>
                <a:moveTo>
                  <a:pt x="6691" y="1685"/>
                </a:moveTo>
                <a:lnTo>
                  <a:pt x="6709" y="1673"/>
                </a:lnTo>
                <a:lnTo>
                  <a:pt x="6727" y="1679"/>
                </a:lnTo>
                <a:lnTo>
                  <a:pt x="6709" y="1685"/>
                </a:lnTo>
                <a:lnTo>
                  <a:pt x="6691" y="1685"/>
                </a:lnTo>
                <a:close/>
                <a:moveTo>
                  <a:pt x="6721" y="1667"/>
                </a:moveTo>
                <a:lnTo>
                  <a:pt x="6745" y="1655"/>
                </a:lnTo>
                <a:lnTo>
                  <a:pt x="6769" y="1661"/>
                </a:lnTo>
                <a:lnTo>
                  <a:pt x="6745" y="1667"/>
                </a:lnTo>
                <a:lnTo>
                  <a:pt x="6721" y="1667"/>
                </a:lnTo>
                <a:close/>
                <a:moveTo>
                  <a:pt x="6793" y="1661"/>
                </a:moveTo>
                <a:lnTo>
                  <a:pt x="6829" y="1661"/>
                </a:lnTo>
                <a:lnTo>
                  <a:pt x="6799" y="1673"/>
                </a:lnTo>
                <a:lnTo>
                  <a:pt x="6763" y="1667"/>
                </a:lnTo>
                <a:lnTo>
                  <a:pt x="6793" y="1661"/>
                </a:lnTo>
                <a:close/>
                <a:moveTo>
                  <a:pt x="6853" y="1667"/>
                </a:moveTo>
                <a:lnTo>
                  <a:pt x="6871" y="1667"/>
                </a:lnTo>
                <a:lnTo>
                  <a:pt x="6841" y="1673"/>
                </a:lnTo>
                <a:lnTo>
                  <a:pt x="6823" y="1673"/>
                </a:lnTo>
                <a:lnTo>
                  <a:pt x="6853" y="1667"/>
                </a:lnTo>
                <a:close/>
                <a:moveTo>
                  <a:pt x="7452" y="1739"/>
                </a:moveTo>
                <a:lnTo>
                  <a:pt x="7440" y="1733"/>
                </a:lnTo>
                <a:lnTo>
                  <a:pt x="7446" y="1733"/>
                </a:lnTo>
                <a:lnTo>
                  <a:pt x="7458" y="1739"/>
                </a:lnTo>
                <a:lnTo>
                  <a:pt x="7452" y="1739"/>
                </a:lnTo>
                <a:close/>
                <a:moveTo>
                  <a:pt x="7404" y="1709"/>
                </a:moveTo>
                <a:lnTo>
                  <a:pt x="7386" y="1703"/>
                </a:lnTo>
                <a:lnTo>
                  <a:pt x="7404" y="1703"/>
                </a:lnTo>
                <a:lnTo>
                  <a:pt x="7416" y="1709"/>
                </a:lnTo>
                <a:lnTo>
                  <a:pt x="7404" y="1709"/>
                </a:lnTo>
                <a:close/>
                <a:moveTo>
                  <a:pt x="7368" y="1691"/>
                </a:moveTo>
                <a:lnTo>
                  <a:pt x="7356" y="1685"/>
                </a:lnTo>
                <a:lnTo>
                  <a:pt x="7380" y="1685"/>
                </a:lnTo>
                <a:lnTo>
                  <a:pt x="7392" y="1691"/>
                </a:lnTo>
                <a:lnTo>
                  <a:pt x="7368" y="1691"/>
                </a:lnTo>
                <a:close/>
                <a:moveTo>
                  <a:pt x="7344" y="1673"/>
                </a:moveTo>
                <a:lnTo>
                  <a:pt x="7308" y="1655"/>
                </a:lnTo>
                <a:lnTo>
                  <a:pt x="7332" y="1655"/>
                </a:lnTo>
                <a:lnTo>
                  <a:pt x="7362" y="1673"/>
                </a:lnTo>
                <a:lnTo>
                  <a:pt x="7344" y="1673"/>
                </a:lnTo>
                <a:close/>
                <a:moveTo>
                  <a:pt x="7350" y="1655"/>
                </a:moveTo>
                <a:lnTo>
                  <a:pt x="7386" y="1649"/>
                </a:lnTo>
                <a:lnTo>
                  <a:pt x="7422" y="1673"/>
                </a:lnTo>
                <a:lnTo>
                  <a:pt x="7380" y="1673"/>
                </a:lnTo>
                <a:lnTo>
                  <a:pt x="7350" y="1655"/>
                </a:lnTo>
                <a:close/>
                <a:moveTo>
                  <a:pt x="7338" y="1649"/>
                </a:moveTo>
                <a:lnTo>
                  <a:pt x="7296" y="1619"/>
                </a:lnTo>
                <a:lnTo>
                  <a:pt x="7338" y="1613"/>
                </a:lnTo>
                <a:lnTo>
                  <a:pt x="7380" y="1643"/>
                </a:lnTo>
                <a:lnTo>
                  <a:pt x="7338" y="1649"/>
                </a:lnTo>
                <a:close/>
                <a:moveTo>
                  <a:pt x="7284" y="1613"/>
                </a:moveTo>
                <a:lnTo>
                  <a:pt x="7248" y="1589"/>
                </a:lnTo>
                <a:lnTo>
                  <a:pt x="7290" y="1578"/>
                </a:lnTo>
                <a:lnTo>
                  <a:pt x="7326" y="1601"/>
                </a:lnTo>
                <a:lnTo>
                  <a:pt x="7284" y="1613"/>
                </a:lnTo>
                <a:close/>
                <a:moveTo>
                  <a:pt x="7236" y="1584"/>
                </a:moveTo>
                <a:lnTo>
                  <a:pt x="7200" y="1554"/>
                </a:lnTo>
                <a:lnTo>
                  <a:pt x="7242" y="1542"/>
                </a:lnTo>
                <a:lnTo>
                  <a:pt x="7284" y="1572"/>
                </a:lnTo>
                <a:lnTo>
                  <a:pt x="7236" y="1584"/>
                </a:lnTo>
                <a:close/>
                <a:moveTo>
                  <a:pt x="7254" y="1536"/>
                </a:moveTo>
                <a:lnTo>
                  <a:pt x="7290" y="1524"/>
                </a:lnTo>
                <a:lnTo>
                  <a:pt x="7332" y="1560"/>
                </a:lnTo>
                <a:lnTo>
                  <a:pt x="7296" y="1566"/>
                </a:lnTo>
                <a:lnTo>
                  <a:pt x="7254" y="1536"/>
                </a:lnTo>
                <a:close/>
                <a:moveTo>
                  <a:pt x="7248" y="1530"/>
                </a:moveTo>
                <a:lnTo>
                  <a:pt x="7200" y="1494"/>
                </a:lnTo>
                <a:lnTo>
                  <a:pt x="7242" y="1482"/>
                </a:lnTo>
                <a:lnTo>
                  <a:pt x="7284" y="1518"/>
                </a:lnTo>
                <a:lnTo>
                  <a:pt x="7248" y="1530"/>
                </a:lnTo>
                <a:close/>
                <a:moveTo>
                  <a:pt x="7194" y="1488"/>
                </a:moveTo>
                <a:lnTo>
                  <a:pt x="7152" y="1458"/>
                </a:lnTo>
                <a:lnTo>
                  <a:pt x="7194" y="1434"/>
                </a:lnTo>
                <a:lnTo>
                  <a:pt x="7236" y="1470"/>
                </a:lnTo>
                <a:lnTo>
                  <a:pt x="7194" y="1488"/>
                </a:lnTo>
                <a:close/>
                <a:moveTo>
                  <a:pt x="7146" y="1452"/>
                </a:moveTo>
                <a:lnTo>
                  <a:pt x="7092" y="1410"/>
                </a:lnTo>
                <a:lnTo>
                  <a:pt x="7140" y="1386"/>
                </a:lnTo>
                <a:lnTo>
                  <a:pt x="7188" y="1428"/>
                </a:lnTo>
                <a:lnTo>
                  <a:pt x="7146" y="1452"/>
                </a:lnTo>
                <a:close/>
                <a:moveTo>
                  <a:pt x="7146" y="1380"/>
                </a:moveTo>
                <a:lnTo>
                  <a:pt x="7206" y="1350"/>
                </a:lnTo>
                <a:lnTo>
                  <a:pt x="7254" y="1398"/>
                </a:lnTo>
                <a:lnTo>
                  <a:pt x="7194" y="1428"/>
                </a:lnTo>
                <a:lnTo>
                  <a:pt x="7146" y="1380"/>
                </a:lnTo>
                <a:close/>
                <a:moveTo>
                  <a:pt x="7140" y="1374"/>
                </a:moveTo>
                <a:lnTo>
                  <a:pt x="7092" y="1332"/>
                </a:lnTo>
                <a:lnTo>
                  <a:pt x="7152" y="1296"/>
                </a:lnTo>
                <a:lnTo>
                  <a:pt x="7200" y="1338"/>
                </a:lnTo>
                <a:lnTo>
                  <a:pt x="7140" y="1374"/>
                </a:lnTo>
                <a:close/>
                <a:moveTo>
                  <a:pt x="7158" y="1290"/>
                </a:moveTo>
                <a:lnTo>
                  <a:pt x="7218" y="1248"/>
                </a:lnTo>
                <a:lnTo>
                  <a:pt x="7266" y="1302"/>
                </a:lnTo>
                <a:lnTo>
                  <a:pt x="7206" y="1338"/>
                </a:lnTo>
                <a:lnTo>
                  <a:pt x="7158" y="1290"/>
                </a:lnTo>
                <a:close/>
                <a:moveTo>
                  <a:pt x="7152" y="1284"/>
                </a:moveTo>
                <a:lnTo>
                  <a:pt x="7098" y="1224"/>
                </a:lnTo>
                <a:lnTo>
                  <a:pt x="7164" y="1176"/>
                </a:lnTo>
                <a:lnTo>
                  <a:pt x="7212" y="1242"/>
                </a:lnTo>
                <a:lnTo>
                  <a:pt x="7152" y="1284"/>
                </a:lnTo>
                <a:close/>
                <a:moveTo>
                  <a:pt x="7170" y="1170"/>
                </a:moveTo>
                <a:lnTo>
                  <a:pt x="7236" y="1116"/>
                </a:lnTo>
                <a:lnTo>
                  <a:pt x="7284" y="1194"/>
                </a:lnTo>
                <a:lnTo>
                  <a:pt x="7224" y="1236"/>
                </a:lnTo>
                <a:lnTo>
                  <a:pt x="7170" y="1170"/>
                </a:lnTo>
                <a:close/>
                <a:moveTo>
                  <a:pt x="7164" y="1164"/>
                </a:moveTo>
                <a:lnTo>
                  <a:pt x="7116" y="1104"/>
                </a:lnTo>
                <a:lnTo>
                  <a:pt x="7182" y="1044"/>
                </a:lnTo>
                <a:lnTo>
                  <a:pt x="7230" y="1110"/>
                </a:lnTo>
                <a:lnTo>
                  <a:pt x="7164" y="1164"/>
                </a:lnTo>
                <a:close/>
                <a:moveTo>
                  <a:pt x="7110" y="1098"/>
                </a:moveTo>
                <a:lnTo>
                  <a:pt x="7044" y="1020"/>
                </a:lnTo>
                <a:lnTo>
                  <a:pt x="7116" y="948"/>
                </a:lnTo>
                <a:lnTo>
                  <a:pt x="7176" y="1038"/>
                </a:lnTo>
                <a:lnTo>
                  <a:pt x="7110" y="1098"/>
                </a:lnTo>
                <a:close/>
                <a:moveTo>
                  <a:pt x="7122" y="936"/>
                </a:moveTo>
                <a:lnTo>
                  <a:pt x="7194" y="852"/>
                </a:lnTo>
                <a:lnTo>
                  <a:pt x="7260" y="960"/>
                </a:lnTo>
                <a:lnTo>
                  <a:pt x="7182" y="1032"/>
                </a:lnTo>
                <a:lnTo>
                  <a:pt x="7122" y="936"/>
                </a:lnTo>
                <a:close/>
                <a:moveTo>
                  <a:pt x="7224" y="810"/>
                </a:moveTo>
                <a:lnTo>
                  <a:pt x="7200" y="780"/>
                </a:lnTo>
                <a:lnTo>
                  <a:pt x="7242" y="792"/>
                </a:lnTo>
                <a:lnTo>
                  <a:pt x="7236" y="798"/>
                </a:lnTo>
                <a:lnTo>
                  <a:pt x="7224" y="810"/>
                </a:lnTo>
                <a:close/>
                <a:moveTo>
                  <a:pt x="7380" y="816"/>
                </a:moveTo>
                <a:lnTo>
                  <a:pt x="7386" y="822"/>
                </a:lnTo>
                <a:lnTo>
                  <a:pt x="7392" y="822"/>
                </a:lnTo>
                <a:lnTo>
                  <a:pt x="7386" y="822"/>
                </a:lnTo>
                <a:lnTo>
                  <a:pt x="7380" y="816"/>
                </a:lnTo>
                <a:close/>
                <a:moveTo>
                  <a:pt x="7548" y="846"/>
                </a:moveTo>
                <a:lnTo>
                  <a:pt x="7500" y="816"/>
                </a:lnTo>
                <a:lnTo>
                  <a:pt x="7560" y="822"/>
                </a:lnTo>
                <a:lnTo>
                  <a:pt x="7572" y="834"/>
                </a:lnTo>
                <a:lnTo>
                  <a:pt x="7554" y="846"/>
                </a:lnTo>
                <a:lnTo>
                  <a:pt x="7548" y="846"/>
                </a:lnTo>
                <a:close/>
                <a:moveTo>
                  <a:pt x="7524" y="840"/>
                </a:moveTo>
                <a:lnTo>
                  <a:pt x="7476" y="828"/>
                </a:lnTo>
                <a:lnTo>
                  <a:pt x="7464" y="810"/>
                </a:lnTo>
                <a:lnTo>
                  <a:pt x="7482" y="810"/>
                </a:lnTo>
                <a:lnTo>
                  <a:pt x="7524" y="840"/>
                </a:lnTo>
                <a:close/>
                <a:moveTo>
                  <a:pt x="7464" y="798"/>
                </a:moveTo>
                <a:lnTo>
                  <a:pt x="7464" y="798"/>
                </a:lnTo>
                <a:lnTo>
                  <a:pt x="7464" y="798"/>
                </a:lnTo>
                <a:lnTo>
                  <a:pt x="7464" y="798"/>
                </a:lnTo>
                <a:close/>
                <a:moveTo>
                  <a:pt x="7434" y="798"/>
                </a:moveTo>
                <a:lnTo>
                  <a:pt x="7422" y="792"/>
                </a:lnTo>
                <a:lnTo>
                  <a:pt x="7380" y="744"/>
                </a:lnTo>
                <a:lnTo>
                  <a:pt x="7440" y="786"/>
                </a:lnTo>
                <a:lnTo>
                  <a:pt x="7434" y="798"/>
                </a:lnTo>
                <a:close/>
                <a:moveTo>
                  <a:pt x="7410" y="792"/>
                </a:moveTo>
                <a:lnTo>
                  <a:pt x="7392" y="792"/>
                </a:lnTo>
                <a:lnTo>
                  <a:pt x="7308" y="744"/>
                </a:lnTo>
                <a:lnTo>
                  <a:pt x="7338" y="720"/>
                </a:lnTo>
                <a:lnTo>
                  <a:pt x="7356" y="732"/>
                </a:lnTo>
                <a:lnTo>
                  <a:pt x="7410" y="792"/>
                </a:lnTo>
                <a:close/>
                <a:moveTo>
                  <a:pt x="7338" y="696"/>
                </a:moveTo>
                <a:lnTo>
                  <a:pt x="7350" y="690"/>
                </a:lnTo>
                <a:lnTo>
                  <a:pt x="7362" y="690"/>
                </a:lnTo>
                <a:lnTo>
                  <a:pt x="7344" y="702"/>
                </a:lnTo>
                <a:lnTo>
                  <a:pt x="7338" y="696"/>
                </a:lnTo>
                <a:close/>
                <a:moveTo>
                  <a:pt x="7368" y="666"/>
                </a:moveTo>
                <a:lnTo>
                  <a:pt x="7374" y="660"/>
                </a:lnTo>
                <a:lnTo>
                  <a:pt x="7386" y="660"/>
                </a:lnTo>
                <a:lnTo>
                  <a:pt x="7392" y="666"/>
                </a:lnTo>
                <a:lnTo>
                  <a:pt x="7386" y="666"/>
                </a:lnTo>
                <a:lnTo>
                  <a:pt x="7368" y="666"/>
                </a:lnTo>
                <a:close/>
                <a:moveTo>
                  <a:pt x="7410" y="660"/>
                </a:moveTo>
                <a:lnTo>
                  <a:pt x="7428" y="654"/>
                </a:lnTo>
                <a:lnTo>
                  <a:pt x="7434" y="666"/>
                </a:lnTo>
                <a:lnTo>
                  <a:pt x="7404" y="666"/>
                </a:lnTo>
                <a:lnTo>
                  <a:pt x="7410" y="660"/>
                </a:lnTo>
                <a:close/>
                <a:moveTo>
                  <a:pt x="7428" y="648"/>
                </a:moveTo>
                <a:lnTo>
                  <a:pt x="7434" y="636"/>
                </a:lnTo>
                <a:lnTo>
                  <a:pt x="7440" y="648"/>
                </a:lnTo>
                <a:lnTo>
                  <a:pt x="7428" y="648"/>
                </a:lnTo>
                <a:lnTo>
                  <a:pt x="7428" y="648"/>
                </a:lnTo>
                <a:close/>
                <a:moveTo>
                  <a:pt x="7434" y="624"/>
                </a:moveTo>
                <a:lnTo>
                  <a:pt x="7434" y="618"/>
                </a:lnTo>
                <a:lnTo>
                  <a:pt x="7446" y="612"/>
                </a:lnTo>
                <a:lnTo>
                  <a:pt x="7434" y="624"/>
                </a:lnTo>
                <a:close/>
                <a:moveTo>
                  <a:pt x="7428" y="630"/>
                </a:moveTo>
                <a:lnTo>
                  <a:pt x="7422" y="642"/>
                </a:lnTo>
                <a:lnTo>
                  <a:pt x="7404" y="630"/>
                </a:lnTo>
                <a:lnTo>
                  <a:pt x="7410" y="618"/>
                </a:lnTo>
                <a:lnTo>
                  <a:pt x="7422" y="618"/>
                </a:lnTo>
                <a:lnTo>
                  <a:pt x="7428" y="630"/>
                </a:lnTo>
                <a:close/>
                <a:moveTo>
                  <a:pt x="7410" y="612"/>
                </a:moveTo>
                <a:lnTo>
                  <a:pt x="7392" y="612"/>
                </a:lnTo>
                <a:lnTo>
                  <a:pt x="7368" y="594"/>
                </a:lnTo>
                <a:lnTo>
                  <a:pt x="7368" y="588"/>
                </a:lnTo>
                <a:lnTo>
                  <a:pt x="7398" y="582"/>
                </a:lnTo>
                <a:lnTo>
                  <a:pt x="7410" y="606"/>
                </a:lnTo>
                <a:lnTo>
                  <a:pt x="7410" y="612"/>
                </a:lnTo>
                <a:close/>
                <a:moveTo>
                  <a:pt x="7362" y="582"/>
                </a:moveTo>
                <a:lnTo>
                  <a:pt x="7350" y="552"/>
                </a:lnTo>
                <a:lnTo>
                  <a:pt x="7362" y="534"/>
                </a:lnTo>
                <a:lnTo>
                  <a:pt x="7392" y="576"/>
                </a:lnTo>
                <a:lnTo>
                  <a:pt x="7362" y="582"/>
                </a:lnTo>
                <a:close/>
                <a:moveTo>
                  <a:pt x="7344" y="540"/>
                </a:moveTo>
                <a:lnTo>
                  <a:pt x="7344" y="540"/>
                </a:lnTo>
                <a:lnTo>
                  <a:pt x="7344" y="540"/>
                </a:lnTo>
                <a:lnTo>
                  <a:pt x="7344" y="540"/>
                </a:lnTo>
                <a:close/>
                <a:moveTo>
                  <a:pt x="7338" y="546"/>
                </a:moveTo>
                <a:lnTo>
                  <a:pt x="7326" y="558"/>
                </a:lnTo>
                <a:lnTo>
                  <a:pt x="7314" y="552"/>
                </a:lnTo>
                <a:lnTo>
                  <a:pt x="7338" y="546"/>
                </a:lnTo>
                <a:lnTo>
                  <a:pt x="7338" y="546"/>
                </a:lnTo>
                <a:close/>
                <a:moveTo>
                  <a:pt x="7308" y="540"/>
                </a:moveTo>
                <a:lnTo>
                  <a:pt x="7308" y="540"/>
                </a:lnTo>
                <a:lnTo>
                  <a:pt x="7260" y="498"/>
                </a:lnTo>
                <a:lnTo>
                  <a:pt x="7194" y="522"/>
                </a:lnTo>
                <a:lnTo>
                  <a:pt x="7278" y="426"/>
                </a:lnTo>
                <a:lnTo>
                  <a:pt x="7326" y="528"/>
                </a:lnTo>
                <a:lnTo>
                  <a:pt x="7308" y="540"/>
                </a:lnTo>
                <a:close/>
                <a:moveTo>
                  <a:pt x="7278" y="414"/>
                </a:moveTo>
                <a:lnTo>
                  <a:pt x="7188" y="516"/>
                </a:lnTo>
                <a:lnTo>
                  <a:pt x="7170" y="492"/>
                </a:lnTo>
                <a:lnTo>
                  <a:pt x="7266" y="402"/>
                </a:lnTo>
                <a:lnTo>
                  <a:pt x="7278" y="414"/>
                </a:lnTo>
                <a:close/>
                <a:moveTo>
                  <a:pt x="7146" y="504"/>
                </a:moveTo>
                <a:lnTo>
                  <a:pt x="7122" y="480"/>
                </a:lnTo>
                <a:lnTo>
                  <a:pt x="7122" y="480"/>
                </a:lnTo>
                <a:lnTo>
                  <a:pt x="7038" y="516"/>
                </a:lnTo>
                <a:lnTo>
                  <a:pt x="7032" y="510"/>
                </a:lnTo>
                <a:lnTo>
                  <a:pt x="7098" y="420"/>
                </a:lnTo>
                <a:lnTo>
                  <a:pt x="7158" y="492"/>
                </a:lnTo>
                <a:lnTo>
                  <a:pt x="7146" y="504"/>
                </a:lnTo>
                <a:close/>
                <a:moveTo>
                  <a:pt x="7026" y="504"/>
                </a:moveTo>
                <a:lnTo>
                  <a:pt x="7020" y="504"/>
                </a:lnTo>
                <a:lnTo>
                  <a:pt x="7002" y="474"/>
                </a:lnTo>
                <a:lnTo>
                  <a:pt x="7074" y="396"/>
                </a:lnTo>
                <a:lnTo>
                  <a:pt x="7092" y="414"/>
                </a:lnTo>
                <a:lnTo>
                  <a:pt x="7026" y="504"/>
                </a:lnTo>
                <a:close/>
                <a:moveTo>
                  <a:pt x="7002" y="492"/>
                </a:moveTo>
                <a:lnTo>
                  <a:pt x="6990" y="486"/>
                </a:lnTo>
                <a:lnTo>
                  <a:pt x="6996" y="480"/>
                </a:lnTo>
                <a:lnTo>
                  <a:pt x="7002" y="492"/>
                </a:lnTo>
                <a:close/>
                <a:moveTo>
                  <a:pt x="6984" y="480"/>
                </a:moveTo>
                <a:lnTo>
                  <a:pt x="6942" y="408"/>
                </a:lnTo>
                <a:lnTo>
                  <a:pt x="6942" y="402"/>
                </a:lnTo>
                <a:lnTo>
                  <a:pt x="6990" y="474"/>
                </a:lnTo>
                <a:lnTo>
                  <a:pt x="6984" y="480"/>
                </a:lnTo>
                <a:close/>
                <a:moveTo>
                  <a:pt x="6978" y="486"/>
                </a:moveTo>
                <a:lnTo>
                  <a:pt x="6901" y="528"/>
                </a:lnTo>
                <a:lnTo>
                  <a:pt x="6877" y="510"/>
                </a:lnTo>
                <a:lnTo>
                  <a:pt x="6936" y="420"/>
                </a:lnTo>
                <a:lnTo>
                  <a:pt x="6978" y="486"/>
                </a:lnTo>
                <a:close/>
                <a:moveTo>
                  <a:pt x="6871" y="510"/>
                </a:moveTo>
                <a:lnTo>
                  <a:pt x="6841" y="492"/>
                </a:lnTo>
                <a:lnTo>
                  <a:pt x="6835" y="492"/>
                </a:lnTo>
                <a:lnTo>
                  <a:pt x="6835" y="492"/>
                </a:lnTo>
                <a:lnTo>
                  <a:pt x="6817" y="504"/>
                </a:lnTo>
                <a:lnTo>
                  <a:pt x="6805" y="486"/>
                </a:lnTo>
                <a:lnTo>
                  <a:pt x="6907" y="366"/>
                </a:lnTo>
                <a:lnTo>
                  <a:pt x="6930" y="408"/>
                </a:lnTo>
                <a:lnTo>
                  <a:pt x="6871" y="510"/>
                </a:lnTo>
                <a:close/>
                <a:moveTo>
                  <a:pt x="6799" y="480"/>
                </a:moveTo>
                <a:lnTo>
                  <a:pt x="6763" y="432"/>
                </a:lnTo>
                <a:lnTo>
                  <a:pt x="6847" y="270"/>
                </a:lnTo>
                <a:lnTo>
                  <a:pt x="6901" y="354"/>
                </a:lnTo>
                <a:lnTo>
                  <a:pt x="6799" y="480"/>
                </a:lnTo>
                <a:close/>
                <a:moveTo>
                  <a:pt x="6793" y="486"/>
                </a:moveTo>
                <a:lnTo>
                  <a:pt x="6763" y="528"/>
                </a:lnTo>
                <a:lnTo>
                  <a:pt x="6727" y="510"/>
                </a:lnTo>
                <a:lnTo>
                  <a:pt x="6763" y="438"/>
                </a:lnTo>
                <a:lnTo>
                  <a:pt x="6793" y="486"/>
                </a:lnTo>
                <a:close/>
                <a:moveTo>
                  <a:pt x="6757" y="534"/>
                </a:moveTo>
                <a:lnTo>
                  <a:pt x="6745" y="552"/>
                </a:lnTo>
                <a:lnTo>
                  <a:pt x="6715" y="570"/>
                </a:lnTo>
                <a:lnTo>
                  <a:pt x="6697" y="564"/>
                </a:lnTo>
                <a:lnTo>
                  <a:pt x="6721" y="516"/>
                </a:lnTo>
                <a:lnTo>
                  <a:pt x="6757" y="534"/>
                </a:lnTo>
                <a:close/>
                <a:moveTo>
                  <a:pt x="6685" y="564"/>
                </a:moveTo>
                <a:lnTo>
                  <a:pt x="6667" y="552"/>
                </a:lnTo>
                <a:lnTo>
                  <a:pt x="6655" y="540"/>
                </a:lnTo>
                <a:lnTo>
                  <a:pt x="6697" y="510"/>
                </a:lnTo>
                <a:lnTo>
                  <a:pt x="6715" y="516"/>
                </a:lnTo>
                <a:lnTo>
                  <a:pt x="6685" y="564"/>
                </a:lnTo>
                <a:close/>
                <a:moveTo>
                  <a:pt x="6649" y="546"/>
                </a:moveTo>
                <a:lnTo>
                  <a:pt x="6649" y="546"/>
                </a:lnTo>
                <a:lnTo>
                  <a:pt x="6649" y="546"/>
                </a:lnTo>
                <a:lnTo>
                  <a:pt x="6649" y="546"/>
                </a:lnTo>
                <a:close/>
                <a:moveTo>
                  <a:pt x="6661" y="564"/>
                </a:moveTo>
                <a:lnTo>
                  <a:pt x="6679" y="582"/>
                </a:lnTo>
                <a:lnTo>
                  <a:pt x="6667" y="606"/>
                </a:lnTo>
                <a:lnTo>
                  <a:pt x="6655" y="612"/>
                </a:lnTo>
                <a:lnTo>
                  <a:pt x="6595" y="594"/>
                </a:lnTo>
                <a:lnTo>
                  <a:pt x="6643" y="552"/>
                </a:lnTo>
                <a:lnTo>
                  <a:pt x="6661" y="564"/>
                </a:lnTo>
                <a:close/>
                <a:moveTo>
                  <a:pt x="6583" y="588"/>
                </a:moveTo>
                <a:lnTo>
                  <a:pt x="6565" y="582"/>
                </a:lnTo>
                <a:lnTo>
                  <a:pt x="6595" y="540"/>
                </a:lnTo>
                <a:lnTo>
                  <a:pt x="6631" y="552"/>
                </a:lnTo>
                <a:lnTo>
                  <a:pt x="6583" y="588"/>
                </a:lnTo>
                <a:close/>
                <a:moveTo>
                  <a:pt x="6577" y="594"/>
                </a:moveTo>
                <a:lnTo>
                  <a:pt x="6541" y="624"/>
                </a:lnTo>
                <a:lnTo>
                  <a:pt x="6535" y="624"/>
                </a:lnTo>
                <a:lnTo>
                  <a:pt x="6559" y="594"/>
                </a:lnTo>
                <a:lnTo>
                  <a:pt x="6577" y="594"/>
                </a:lnTo>
                <a:close/>
                <a:moveTo>
                  <a:pt x="6529" y="624"/>
                </a:moveTo>
                <a:lnTo>
                  <a:pt x="6523" y="618"/>
                </a:lnTo>
                <a:lnTo>
                  <a:pt x="6535" y="588"/>
                </a:lnTo>
                <a:lnTo>
                  <a:pt x="6547" y="588"/>
                </a:lnTo>
                <a:lnTo>
                  <a:pt x="6529" y="624"/>
                </a:lnTo>
                <a:close/>
                <a:moveTo>
                  <a:pt x="6511" y="624"/>
                </a:moveTo>
                <a:lnTo>
                  <a:pt x="6475" y="618"/>
                </a:lnTo>
                <a:lnTo>
                  <a:pt x="6463" y="618"/>
                </a:lnTo>
                <a:lnTo>
                  <a:pt x="6487" y="594"/>
                </a:lnTo>
                <a:lnTo>
                  <a:pt x="6511" y="618"/>
                </a:lnTo>
                <a:lnTo>
                  <a:pt x="6511" y="624"/>
                </a:lnTo>
                <a:close/>
                <a:moveTo>
                  <a:pt x="6391" y="612"/>
                </a:moveTo>
                <a:lnTo>
                  <a:pt x="6391" y="612"/>
                </a:lnTo>
                <a:lnTo>
                  <a:pt x="6409" y="618"/>
                </a:lnTo>
                <a:lnTo>
                  <a:pt x="6391" y="612"/>
                </a:lnTo>
                <a:close/>
                <a:moveTo>
                  <a:pt x="6385" y="612"/>
                </a:moveTo>
                <a:lnTo>
                  <a:pt x="6385" y="612"/>
                </a:lnTo>
                <a:lnTo>
                  <a:pt x="6385" y="612"/>
                </a:lnTo>
                <a:lnTo>
                  <a:pt x="6385" y="612"/>
                </a:lnTo>
                <a:close/>
                <a:moveTo>
                  <a:pt x="6361" y="648"/>
                </a:moveTo>
                <a:lnTo>
                  <a:pt x="6361" y="654"/>
                </a:lnTo>
                <a:lnTo>
                  <a:pt x="6343" y="648"/>
                </a:lnTo>
                <a:lnTo>
                  <a:pt x="6337" y="648"/>
                </a:lnTo>
                <a:lnTo>
                  <a:pt x="6361" y="618"/>
                </a:lnTo>
                <a:lnTo>
                  <a:pt x="6373" y="624"/>
                </a:lnTo>
                <a:lnTo>
                  <a:pt x="6361" y="648"/>
                </a:lnTo>
                <a:close/>
                <a:moveTo>
                  <a:pt x="6331" y="642"/>
                </a:moveTo>
                <a:lnTo>
                  <a:pt x="6301" y="618"/>
                </a:lnTo>
                <a:lnTo>
                  <a:pt x="6349" y="618"/>
                </a:lnTo>
                <a:lnTo>
                  <a:pt x="6331" y="642"/>
                </a:lnTo>
                <a:close/>
                <a:moveTo>
                  <a:pt x="6325" y="648"/>
                </a:moveTo>
                <a:lnTo>
                  <a:pt x="6325" y="648"/>
                </a:lnTo>
                <a:lnTo>
                  <a:pt x="6247" y="636"/>
                </a:lnTo>
                <a:lnTo>
                  <a:pt x="6271" y="612"/>
                </a:lnTo>
                <a:lnTo>
                  <a:pt x="6289" y="618"/>
                </a:lnTo>
                <a:lnTo>
                  <a:pt x="6325" y="648"/>
                </a:lnTo>
                <a:close/>
                <a:moveTo>
                  <a:pt x="6241" y="636"/>
                </a:moveTo>
                <a:lnTo>
                  <a:pt x="6241" y="636"/>
                </a:lnTo>
                <a:lnTo>
                  <a:pt x="6247" y="612"/>
                </a:lnTo>
                <a:lnTo>
                  <a:pt x="6259" y="612"/>
                </a:lnTo>
                <a:lnTo>
                  <a:pt x="6241" y="636"/>
                </a:lnTo>
                <a:close/>
                <a:moveTo>
                  <a:pt x="6223" y="636"/>
                </a:moveTo>
                <a:lnTo>
                  <a:pt x="6163" y="624"/>
                </a:lnTo>
                <a:lnTo>
                  <a:pt x="6157" y="624"/>
                </a:lnTo>
                <a:lnTo>
                  <a:pt x="6133" y="660"/>
                </a:lnTo>
                <a:lnTo>
                  <a:pt x="6103" y="636"/>
                </a:lnTo>
                <a:lnTo>
                  <a:pt x="6109" y="606"/>
                </a:lnTo>
                <a:lnTo>
                  <a:pt x="6229" y="612"/>
                </a:lnTo>
                <a:lnTo>
                  <a:pt x="6223" y="636"/>
                </a:lnTo>
                <a:close/>
                <a:moveTo>
                  <a:pt x="6127" y="666"/>
                </a:moveTo>
                <a:lnTo>
                  <a:pt x="6121" y="678"/>
                </a:lnTo>
                <a:lnTo>
                  <a:pt x="6097" y="678"/>
                </a:lnTo>
                <a:lnTo>
                  <a:pt x="6097" y="648"/>
                </a:lnTo>
                <a:lnTo>
                  <a:pt x="6127" y="666"/>
                </a:lnTo>
                <a:close/>
                <a:moveTo>
                  <a:pt x="6085" y="678"/>
                </a:moveTo>
                <a:lnTo>
                  <a:pt x="6067" y="678"/>
                </a:lnTo>
                <a:lnTo>
                  <a:pt x="6085" y="636"/>
                </a:lnTo>
                <a:lnTo>
                  <a:pt x="6091" y="642"/>
                </a:lnTo>
                <a:lnTo>
                  <a:pt x="6085" y="678"/>
                </a:lnTo>
                <a:close/>
                <a:moveTo>
                  <a:pt x="6085" y="684"/>
                </a:moveTo>
                <a:lnTo>
                  <a:pt x="6073" y="750"/>
                </a:lnTo>
                <a:lnTo>
                  <a:pt x="6067" y="756"/>
                </a:lnTo>
                <a:lnTo>
                  <a:pt x="6037" y="762"/>
                </a:lnTo>
                <a:lnTo>
                  <a:pt x="6067" y="684"/>
                </a:lnTo>
                <a:lnTo>
                  <a:pt x="6085" y="684"/>
                </a:lnTo>
                <a:close/>
                <a:moveTo>
                  <a:pt x="6025" y="762"/>
                </a:moveTo>
                <a:lnTo>
                  <a:pt x="6007" y="762"/>
                </a:lnTo>
                <a:lnTo>
                  <a:pt x="5941" y="720"/>
                </a:lnTo>
                <a:lnTo>
                  <a:pt x="5947" y="684"/>
                </a:lnTo>
                <a:lnTo>
                  <a:pt x="6055" y="684"/>
                </a:lnTo>
                <a:lnTo>
                  <a:pt x="6025" y="762"/>
                </a:lnTo>
                <a:close/>
                <a:moveTo>
                  <a:pt x="5911" y="696"/>
                </a:moveTo>
                <a:lnTo>
                  <a:pt x="5899" y="684"/>
                </a:lnTo>
                <a:lnTo>
                  <a:pt x="5911" y="684"/>
                </a:lnTo>
                <a:lnTo>
                  <a:pt x="5911" y="696"/>
                </a:lnTo>
                <a:close/>
                <a:moveTo>
                  <a:pt x="5905" y="702"/>
                </a:moveTo>
                <a:lnTo>
                  <a:pt x="5887" y="774"/>
                </a:lnTo>
                <a:lnTo>
                  <a:pt x="5827" y="774"/>
                </a:lnTo>
                <a:lnTo>
                  <a:pt x="5821" y="690"/>
                </a:lnTo>
                <a:lnTo>
                  <a:pt x="5881" y="684"/>
                </a:lnTo>
                <a:lnTo>
                  <a:pt x="5905" y="702"/>
                </a:lnTo>
                <a:close/>
                <a:moveTo>
                  <a:pt x="5821" y="678"/>
                </a:moveTo>
                <a:lnTo>
                  <a:pt x="5821" y="648"/>
                </a:lnTo>
                <a:lnTo>
                  <a:pt x="5869" y="678"/>
                </a:lnTo>
                <a:lnTo>
                  <a:pt x="5821" y="678"/>
                </a:lnTo>
                <a:close/>
                <a:moveTo>
                  <a:pt x="5815" y="678"/>
                </a:moveTo>
                <a:lnTo>
                  <a:pt x="5803" y="678"/>
                </a:lnTo>
                <a:lnTo>
                  <a:pt x="5809" y="636"/>
                </a:lnTo>
                <a:lnTo>
                  <a:pt x="5815" y="642"/>
                </a:lnTo>
                <a:lnTo>
                  <a:pt x="5815" y="678"/>
                </a:lnTo>
                <a:close/>
                <a:moveTo>
                  <a:pt x="5797" y="678"/>
                </a:moveTo>
                <a:lnTo>
                  <a:pt x="5773" y="678"/>
                </a:lnTo>
                <a:lnTo>
                  <a:pt x="5785" y="624"/>
                </a:lnTo>
                <a:lnTo>
                  <a:pt x="5797" y="630"/>
                </a:lnTo>
                <a:lnTo>
                  <a:pt x="5797" y="678"/>
                </a:lnTo>
                <a:close/>
                <a:moveTo>
                  <a:pt x="5797" y="690"/>
                </a:moveTo>
                <a:lnTo>
                  <a:pt x="5791" y="780"/>
                </a:lnTo>
                <a:lnTo>
                  <a:pt x="5755" y="780"/>
                </a:lnTo>
                <a:lnTo>
                  <a:pt x="5749" y="774"/>
                </a:lnTo>
                <a:lnTo>
                  <a:pt x="5773" y="690"/>
                </a:lnTo>
                <a:lnTo>
                  <a:pt x="5797" y="690"/>
                </a:lnTo>
                <a:close/>
                <a:moveTo>
                  <a:pt x="5743" y="774"/>
                </a:moveTo>
                <a:lnTo>
                  <a:pt x="5659" y="726"/>
                </a:lnTo>
                <a:lnTo>
                  <a:pt x="5654" y="690"/>
                </a:lnTo>
                <a:lnTo>
                  <a:pt x="5761" y="690"/>
                </a:lnTo>
                <a:lnTo>
                  <a:pt x="5743" y="774"/>
                </a:lnTo>
                <a:close/>
                <a:moveTo>
                  <a:pt x="5648" y="678"/>
                </a:moveTo>
                <a:lnTo>
                  <a:pt x="5624" y="678"/>
                </a:lnTo>
                <a:lnTo>
                  <a:pt x="5636" y="594"/>
                </a:lnTo>
                <a:lnTo>
                  <a:pt x="5648" y="678"/>
                </a:lnTo>
                <a:close/>
                <a:moveTo>
                  <a:pt x="5642" y="570"/>
                </a:moveTo>
                <a:lnTo>
                  <a:pt x="5642" y="570"/>
                </a:lnTo>
                <a:lnTo>
                  <a:pt x="5642" y="576"/>
                </a:lnTo>
                <a:lnTo>
                  <a:pt x="5642" y="570"/>
                </a:lnTo>
                <a:close/>
                <a:moveTo>
                  <a:pt x="5648" y="690"/>
                </a:moveTo>
                <a:lnTo>
                  <a:pt x="5648" y="720"/>
                </a:lnTo>
                <a:lnTo>
                  <a:pt x="5618" y="702"/>
                </a:lnTo>
                <a:lnTo>
                  <a:pt x="5624" y="690"/>
                </a:lnTo>
                <a:lnTo>
                  <a:pt x="5648" y="690"/>
                </a:lnTo>
                <a:close/>
                <a:moveTo>
                  <a:pt x="5612" y="696"/>
                </a:moveTo>
                <a:lnTo>
                  <a:pt x="5594" y="690"/>
                </a:lnTo>
                <a:lnTo>
                  <a:pt x="5612" y="690"/>
                </a:lnTo>
                <a:lnTo>
                  <a:pt x="5612" y="696"/>
                </a:lnTo>
                <a:close/>
                <a:moveTo>
                  <a:pt x="5612" y="708"/>
                </a:moveTo>
                <a:lnTo>
                  <a:pt x="5594" y="792"/>
                </a:lnTo>
                <a:lnTo>
                  <a:pt x="5510" y="804"/>
                </a:lnTo>
                <a:lnTo>
                  <a:pt x="5498" y="690"/>
                </a:lnTo>
                <a:lnTo>
                  <a:pt x="5576" y="690"/>
                </a:lnTo>
                <a:lnTo>
                  <a:pt x="5612" y="708"/>
                </a:lnTo>
                <a:close/>
                <a:moveTo>
                  <a:pt x="5492" y="732"/>
                </a:moveTo>
                <a:lnTo>
                  <a:pt x="5486" y="690"/>
                </a:lnTo>
                <a:lnTo>
                  <a:pt x="5486" y="690"/>
                </a:lnTo>
                <a:lnTo>
                  <a:pt x="5492" y="732"/>
                </a:lnTo>
                <a:close/>
                <a:moveTo>
                  <a:pt x="5498" y="678"/>
                </a:moveTo>
                <a:lnTo>
                  <a:pt x="5492" y="642"/>
                </a:lnTo>
                <a:lnTo>
                  <a:pt x="5564" y="678"/>
                </a:lnTo>
                <a:lnTo>
                  <a:pt x="5498" y="678"/>
                </a:lnTo>
                <a:close/>
                <a:moveTo>
                  <a:pt x="5486" y="678"/>
                </a:moveTo>
                <a:lnTo>
                  <a:pt x="5480" y="678"/>
                </a:lnTo>
                <a:lnTo>
                  <a:pt x="5474" y="630"/>
                </a:lnTo>
                <a:lnTo>
                  <a:pt x="5480" y="636"/>
                </a:lnTo>
                <a:lnTo>
                  <a:pt x="5486" y="678"/>
                </a:lnTo>
                <a:close/>
                <a:moveTo>
                  <a:pt x="5474" y="678"/>
                </a:moveTo>
                <a:lnTo>
                  <a:pt x="5462" y="678"/>
                </a:lnTo>
                <a:lnTo>
                  <a:pt x="5468" y="636"/>
                </a:lnTo>
                <a:lnTo>
                  <a:pt x="5474" y="678"/>
                </a:lnTo>
                <a:close/>
                <a:moveTo>
                  <a:pt x="5474" y="690"/>
                </a:moveTo>
                <a:lnTo>
                  <a:pt x="5498" y="804"/>
                </a:lnTo>
                <a:lnTo>
                  <a:pt x="5450" y="804"/>
                </a:lnTo>
                <a:lnTo>
                  <a:pt x="5462" y="690"/>
                </a:lnTo>
                <a:lnTo>
                  <a:pt x="5474" y="690"/>
                </a:lnTo>
                <a:close/>
                <a:moveTo>
                  <a:pt x="5444" y="804"/>
                </a:moveTo>
                <a:lnTo>
                  <a:pt x="5348" y="762"/>
                </a:lnTo>
                <a:lnTo>
                  <a:pt x="5336" y="690"/>
                </a:lnTo>
                <a:lnTo>
                  <a:pt x="5450" y="690"/>
                </a:lnTo>
                <a:lnTo>
                  <a:pt x="5444" y="804"/>
                </a:lnTo>
                <a:close/>
                <a:moveTo>
                  <a:pt x="5336" y="756"/>
                </a:moveTo>
                <a:lnTo>
                  <a:pt x="5312" y="744"/>
                </a:lnTo>
                <a:lnTo>
                  <a:pt x="5300" y="690"/>
                </a:lnTo>
                <a:lnTo>
                  <a:pt x="5324" y="690"/>
                </a:lnTo>
                <a:lnTo>
                  <a:pt x="5336" y="756"/>
                </a:lnTo>
                <a:close/>
                <a:moveTo>
                  <a:pt x="5300" y="684"/>
                </a:moveTo>
                <a:lnTo>
                  <a:pt x="5300" y="552"/>
                </a:lnTo>
                <a:lnTo>
                  <a:pt x="5324" y="684"/>
                </a:lnTo>
                <a:lnTo>
                  <a:pt x="5300" y="684"/>
                </a:lnTo>
                <a:close/>
                <a:moveTo>
                  <a:pt x="5288" y="732"/>
                </a:moveTo>
                <a:lnTo>
                  <a:pt x="5198" y="690"/>
                </a:lnTo>
                <a:lnTo>
                  <a:pt x="5288" y="690"/>
                </a:lnTo>
                <a:lnTo>
                  <a:pt x="5288" y="732"/>
                </a:lnTo>
                <a:close/>
                <a:moveTo>
                  <a:pt x="5144" y="828"/>
                </a:moveTo>
                <a:lnTo>
                  <a:pt x="5138" y="834"/>
                </a:lnTo>
                <a:lnTo>
                  <a:pt x="5138" y="810"/>
                </a:lnTo>
                <a:lnTo>
                  <a:pt x="5144" y="828"/>
                </a:lnTo>
                <a:close/>
                <a:moveTo>
                  <a:pt x="5144" y="840"/>
                </a:moveTo>
                <a:lnTo>
                  <a:pt x="5156" y="876"/>
                </a:lnTo>
                <a:lnTo>
                  <a:pt x="5138" y="870"/>
                </a:lnTo>
                <a:lnTo>
                  <a:pt x="5138" y="840"/>
                </a:lnTo>
                <a:lnTo>
                  <a:pt x="5144" y="840"/>
                </a:lnTo>
                <a:close/>
                <a:moveTo>
                  <a:pt x="5132" y="864"/>
                </a:moveTo>
                <a:lnTo>
                  <a:pt x="5078" y="846"/>
                </a:lnTo>
                <a:lnTo>
                  <a:pt x="5126" y="840"/>
                </a:lnTo>
                <a:lnTo>
                  <a:pt x="5132" y="864"/>
                </a:lnTo>
                <a:close/>
                <a:moveTo>
                  <a:pt x="5132" y="876"/>
                </a:moveTo>
                <a:lnTo>
                  <a:pt x="5138" y="966"/>
                </a:lnTo>
                <a:lnTo>
                  <a:pt x="5012" y="984"/>
                </a:lnTo>
                <a:lnTo>
                  <a:pt x="4970" y="900"/>
                </a:lnTo>
                <a:lnTo>
                  <a:pt x="4964" y="852"/>
                </a:lnTo>
                <a:lnTo>
                  <a:pt x="5060" y="846"/>
                </a:lnTo>
                <a:lnTo>
                  <a:pt x="5132" y="876"/>
                </a:lnTo>
                <a:close/>
                <a:moveTo>
                  <a:pt x="4964" y="846"/>
                </a:moveTo>
                <a:lnTo>
                  <a:pt x="4958" y="810"/>
                </a:lnTo>
                <a:lnTo>
                  <a:pt x="5042" y="840"/>
                </a:lnTo>
                <a:lnTo>
                  <a:pt x="4964" y="846"/>
                </a:lnTo>
                <a:close/>
                <a:moveTo>
                  <a:pt x="4958" y="846"/>
                </a:moveTo>
                <a:lnTo>
                  <a:pt x="4952" y="846"/>
                </a:lnTo>
                <a:lnTo>
                  <a:pt x="4928" y="798"/>
                </a:lnTo>
                <a:lnTo>
                  <a:pt x="4952" y="804"/>
                </a:lnTo>
                <a:lnTo>
                  <a:pt x="4958" y="846"/>
                </a:lnTo>
                <a:close/>
                <a:moveTo>
                  <a:pt x="4940" y="846"/>
                </a:moveTo>
                <a:lnTo>
                  <a:pt x="4736" y="864"/>
                </a:lnTo>
                <a:lnTo>
                  <a:pt x="4682" y="768"/>
                </a:lnTo>
                <a:lnTo>
                  <a:pt x="4694" y="708"/>
                </a:lnTo>
                <a:lnTo>
                  <a:pt x="4916" y="792"/>
                </a:lnTo>
                <a:lnTo>
                  <a:pt x="4940" y="846"/>
                </a:lnTo>
                <a:close/>
                <a:moveTo>
                  <a:pt x="4640" y="684"/>
                </a:moveTo>
                <a:lnTo>
                  <a:pt x="4640" y="684"/>
                </a:lnTo>
                <a:lnTo>
                  <a:pt x="4640" y="684"/>
                </a:lnTo>
                <a:lnTo>
                  <a:pt x="4640" y="684"/>
                </a:lnTo>
                <a:close/>
                <a:moveTo>
                  <a:pt x="4526" y="690"/>
                </a:moveTo>
                <a:lnTo>
                  <a:pt x="4389" y="690"/>
                </a:lnTo>
                <a:lnTo>
                  <a:pt x="4371" y="660"/>
                </a:lnTo>
                <a:lnTo>
                  <a:pt x="4371" y="582"/>
                </a:lnTo>
                <a:lnTo>
                  <a:pt x="4532" y="642"/>
                </a:lnTo>
                <a:lnTo>
                  <a:pt x="4526" y="690"/>
                </a:lnTo>
                <a:close/>
                <a:moveTo>
                  <a:pt x="4359" y="648"/>
                </a:moveTo>
                <a:lnTo>
                  <a:pt x="4305" y="558"/>
                </a:lnTo>
                <a:lnTo>
                  <a:pt x="4359" y="576"/>
                </a:lnTo>
                <a:lnTo>
                  <a:pt x="4359" y="648"/>
                </a:lnTo>
                <a:close/>
                <a:moveTo>
                  <a:pt x="4359" y="666"/>
                </a:moveTo>
                <a:lnTo>
                  <a:pt x="4359" y="690"/>
                </a:lnTo>
                <a:lnTo>
                  <a:pt x="4185" y="690"/>
                </a:lnTo>
                <a:lnTo>
                  <a:pt x="4167" y="504"/>
                </a:lnTo>
                <a:lnTo>
                  <a:pt x="4293" y="552"/>
                </a:lnTo>
                <a:lnTo>
                  <a:pt x="4359" y="666"/>
                </a:lnTo>
                <a:close/>
                <a:moveTo>
                  <a:pt x="4359" y="696"/>
                </a:moveTo>
                <a:lnTo>
                  <a:pt x="4359" y="828"/>
                </a:lnTo>
                <a:lnTo>
                  <a:pt x="4191" y="774"/>
                </a:lnTo>
                <a:lnTo>
                  <a:pt x="4185" y="696"/>
                </a:lnTo>
                <a:lnTo>
                  <a:pt x="4359" y="696"/>
                </a:lnTo>
                <a:close/>
                <a:moveTo>
                  <a:pt x="4179" y="774"/>
                </a:moveTo>
                <a:lnTo>
                  <a:pt x="4137" y="762"/>
                </a:lnTo>
                <a:lnTo>
                  <a:pt x="4095" y="702"/>
                </a:lnTo>
                <a:lnTo>
                  <a:pt x="4173" y="696"/>
                </a:lnTo>
                <a:lnTo>
                  <a:pt x="4179" y="774"/>
                </a:lnTo>
                <a:close/>
                <a:moveTo>
                  <a:pt x="3981" y="714"/>
                </a:moveTo>
                <a:lnTo>
                  <a:pt x="3939" y="702"/>
                </a:lnTo>
                <a:lnTo>
                  <a:pt x="3975" y="702"/>
                </a:lnTo>
                <a:lnTo>
                  <a:pt x="3981" y="714"/>
                </a:lnTo>
                <a:close/>
                <a:moveTo>
                  <a:pt x="3981" y="720"/>
                </a:moveTo>
                <a:lnTo>
                  <a:pt x="4011" y="924"/>
                </a:lnTo>
                <a:lnTo>
                  <a:pt x="3951" y="924"/>
                </a:lnTo>
                <a:lnTo>
                  <a:pt x="3777" y="726"/>
                </a:lnTo>
                <a:lnTo>
                  <a:pt x="3771" y="702"/>
                </a:lnTo>
                <a:lnTo>
                  <a:pt x="3909" y="702"/>
                </a:lnTo>
                <a:lnTo>
                  <a:pt x="3981" y="720"/>
                </a:lnTo>
                <a:close/>
                <a:moveTo>
                  <a:pt x="3771" y="696"/>
                </a:moveTo>
                <a:lnTo>
                  <a:pt x="3759" y="654"/>
                </a:lnTo>
                <a:lnTo>
                  <a:pt x="3885" y="690"/>
                </a:lnTo>
                <a:lnTo>
                  <a:pt x="3771" y="696"/>
                </a:lnTo>
                <a:close/>
                <a:moveTo>
                  <a:pt x="3759" y="696"/>
                </a:moveTo>
                <a:lnTo>
                  <a:pt x="3747" y="696"/>
                </a:lnTo>
                <a:lnTo>
                  <a:pt x="3705" y="636"/>
                </a:lnTo>
                <a:lnTo>
                  <a:pt x="3753" y="654"/>
                </a:lnTo>
                <a:lnTo>
                  <a:pt x="3759" y="696"/>
                </a:lnTo>
                <a:close/>
                <a:moveTo>
                  <a:pt x="3735" y="696"/>
                </a:moveTo>
                <a:lnTo>
                  <a:pt x="3531" y="696"/>
                </a:lnTo>
                <a:lnTo>
                  <a:pt x="3495" y="576"/>
                </a:lnTo>
                <a:lnTo>
                  <a:pt x="3687" y="636"/>
                </a:lnTo>
                <a:lnTo>
                  <a:pt x="3735" y="696"/>
                </a:lnTo>
                <a:close/>
                <a:moveTo>
                  <a:pt x="3345" y="696"/>
                </a:moveTo>
                <a:lnTo>
                  <a:pt x="3261" y="696"/>
                </a:lnTo>
                <a:lnTo>
                  <a:pt x="3207" y="558"/>
                </a:lnTo>
                <a:lnTo>
                  <a:pt x="3345" y="696"/>
                </a:lnTo>
                <a:close/>
                <a:moveTo>
                  <a:pt x="3351" y="702"/>
                </a:moveTo>
                <a:lnTo>
                  <a:pt x="3519" y="870"/>
                </a:lnTo>
                <a:lnTo>
                  <a:pt x="3309" y="822"/>
                </a:lnTo>
                <a:lnTo>
                  <a:pt x="3267" y="708"/>
                </a:lnTo>
                <a:lnTo>
                  <a:pt x="3351" y="702"/>
                </a:lnTo>
                <a:close/>
                <a:moveTo>
                  <a:pt x="3303" y="822"/>
                </a:moveTo>
                <a:lnTo>
                  <a:pt x="2992" y="756"/>
                </a:lnTo>
                <a:lnTo>
                  <a:pt x="2968" y="708"/>
                </a:lnTo>
                <a:lnTo>
                  <a:pt x="3255" y="708"/>
                </a:lnTo>
                <a:lnTo>
                  <a:pt x="3303" y="822"/>
                </a:lnTo>
                <a:close/>
                <a:moveTo>
                  <a:pt x="2980" y="750"/>
                </a:moveTo>
                <a:lnTo>
                  <a:pt x="2956" y="744"/>
                </a:lnTo>
                <a:lnTo>
                  <a:pt x="2908" y="708"/>
                </a:lnTo>
                <a:lnTo>
                  <a:pt x="2962" y="708"/>
                </a:lnTo>
                <a:lnTo>
                  <a:pt x="2980" y="750"/>
                </a:lnTo>
                <a:close/>
                <a:moveTo>
                  <a:pt x="2518" y="588"/>
                </a:moveTo>
                <a:lnTo>
                  <a:pt x="2482" y="642"/>
                </a:lnTo>
                <a:lnTo>
                  <a:pt x="2476" y="642"/>
                </a:lnTo>
                <a:lnTo>
                  <a:pt x="2524" y="522"/>
                </a:lnTo>
                <a:lnTo>
                  <a:pt x="2536" y="546"/>
                </a:lnTo>
                <a:lnTo>
                  <a:pt x="2518" y="588"/>
                </a:lnTo>
                <a:close/>
                <a:moveTo>
                  <a:pt x="2464" y="636"/>
                </a:moveTo>
                <a:lnTo>
                  <a:pt x="2182" y="576"/>
                </a:lnTo>
                <a:lnTo>
                  <a:pt x="2164" y="546"/>
                </a:lnTo>
                <a:lnTo>
                  <a:pt x="2164" y="540"/>
                </a:lnTo>
                <a:lnTo>
                  <a:pt x="2230" y="396"/>
                </a:lnTo>
                <a:lnTo>
                  <a:pt x="2434" y="360"/>
                </a:lnTo>
                <a:lnTo>
                  <a:pt x="2518" y="516"/>
                </a:lnTo>
                <a:lnTo>
                  <a:pt x="2464" y="636"/>
                </a:lnTo>
                <a:close/>
                <a:moveTo>
                  <a:pt x="2212" y="420"/>
                </a:moveTo>
                <a:lnTo>
                  <a:pt x="2218" y="402"/>
                </a:lnTo>
                <a:lnTo>
                  <a:pt x="2224" y="402"/>
                </a:lnTo>
                <a:lnTo>
                  <a:pt x="2212" y="420"/>
                </a:lnTo>
                <a:close/>
                <a:moveTo>
                  <a:pt x="2158" y="534"/>
                </a:moveTo>
                <a:lnTo>
                  <a:pt x="2152" y="528"/>
                </a:lnTo>
                <a:lnTo>
                  <a:pt x="2176" y="450"/>
                </a:lnTo>
                <a:lnTo>
                  <a:pt x="2206" y="402"/>
                </a:lnTo>
                <a:lnTo>
                  <a:pt x="2212" y="402"/>
                </a:lnTo>
                <a:lnTo>
                  <a:pt x="2158" y="534"/>
                </a:lnTo>
                <a:close/>
                <a:moveTo>
                  <a:pt x="2212" y="390"/>
                </a:moveTo>
                <a:lnTo>
                  <a:pt x="2218" y="384"/>
                </a:lnTo>
                <a:lnTo>
                  <a:pt x="2212" y="390"/>
                </a:lnTo>
                <a:lnTo>
                  <a:pt x="2212" y="390"/>
                </a:lnTo>
                <a:close/>
                <a:moveTo>
                  <a:pt x="2200" y="396"/>
                </a:moveTo>
                <a:lnTo>
                  <a:pt x="2194" y="396"/>
                </a:lnTo>
                <a:lnTo>
                  <a:pt x="2212" y="342"/>
                </a:lnTo>
                <a:lnTo>
                  <a:pt x="2230" y="342"/>
                </a:lnTo>
                <a:lnTo>
                  <a:pt x="2200" y="396"/>
                </a:lnTo>
                <a:close/>
                <a:moveTo>
                  <a:pt x="2146" y="402"/>
                </a:moveTo>
                <a:lnTo>
                  <a:pt x="2140" y="402"/>
                </a:lnTo>
                <a:lnTo>
                  <a:pt x="2158" y="336"/>
                </a:lnTo>
                <a:lnTo>
                  <a:pt x="2188" y="342"/>
                </a:lnTo>
                <a:lnTo>
                  <a:pt x="2146" y="402"/>
                </a:lnTo>
                <a:close/>
                <a:moveTo>
                  <a:pt x="2140" y="414"/>
                </a:moveTo>
                <a:lnTo>
                  <a:pt x="2134" y="414"/>
                </a:lnTo>
                <a:lnTo>
                  <a:pt x="2140" y="414"/>
                </a:lnTo>
                <a:lnTo>
                  <a:pt x="2140" y="414"/>
                </a:lnTo>
                <a:close/>
                <a:moveTo>
                  <a:pt x="2122" y="438"/>
                </a:moveTo>
                <a:lnTo>
                  <a:pt x="2104" y="462"/>
                </a:lnTo>
                <a:lnTo>
                  <a:pt x="2086" y="426"/>
                </a:lnTo>
                <a:lnTo>
                  <a:pt x="2128" y="414"/>
                </a:lnTo>
                <a:lnTo>
                  <a:pt x="2122" y="438"/>
                </a:lnTo>
                <a:close/>
                <a:moveTo>
                  <a:pt x="2104" y="468"/>
                </a:moveTo>
                <a:lnTo>
                  <a:pt x="2050" y="546"/>
                </a:lnTo>
                <a:lnTo>
                  <a:pt x="2038" y="546"/>
                </a:lnTo>
                <a:lnTo>
                  <a:pt x="2032" y="546"/>
                </a:lnTo>
                <a:lnTo>
                  <a:pt x="2026" y="576"/>
                </a:lnTo>
                <a:lnTo>
                  <a:pt x="1942" y="708"/>
                </a:lnTo>
                <a:lnTo>
                  <a:pt x="1912" y="708"/>
                </a:lnTo>
                <a:lnTo>
                  <a:pt x="1865" y="672"/>
                </a:lnTo>
                <a:lnTo>
                  <a:pt x="2056" y="426"/>
                </a:lnTo>
                <a:lnTo>
                  <a:pt x="2074" y="426"/>
                </a:lnTo>
                <a:lnTo>
                  <a:pt x="2104" y="468"/>
                </a:lnTo>
                <a:close/>
                <a:moveTo>
                  <a:pt x="2062" y="420"/>
                </a:moveTo>
                <a:lnTo>
                  <a:pt x="2068" y="414"/>
                </a:lnTo>
                <a:lnTo>
                  <a:pt x="2068" y="420"/>
                </a:lnTo>
                <a:lnTo>
                  <a:pt x="2062" y="420"/>
                </a:lnTo>
                <a:close/>
                <a:moveTo>
                  <a:pt x="2050" y="420"/>
                </a:moveTo>
                <a:lnTo>
                  <a:pt x="1912" y="444"/>
                </a:lnTo>
                <a:lnTo>
                  <a:pt x="2014" y="330"/>
                </a:lnTo>
                <a:lnTo>
                  <a:pt x="2062" y="408"/>
                </a:lnTo>
                <a:lnTo>
                  <a:pt x="2050" y="420"/>
                </a:lnTo>
                <a:close/>
                <a:moveTo>
                  <a:pt x="2044" y="432"/>
                </a:moveTo>
                <a:lnTo>
                  <a:pt x="1859" y="666"/>
                </a:lnTo>
                <a:lnTo>
                  <a:pt x="1775" y="600"/>
                </a:lnTo>
                <a:lnTo>
                  <a:pt x="1907" y="456"/>
                </a:lnTo>
                <a:lnTo>
                  <a:pt x="2044" y="432"/>
                </a:lnTo>
                <a:close/>
                <a:moveTo>
                  <a:pt x="1853" y="672"/>
                </a:moveTo>
                <a:lnTo>
                  <a:pt x="1835" y="702"/>
                </a:lnTo>
                <a:lnTo>
                  <a:pt x="1763" y="612"/>
                </a:lnTo>
                <a:lnTo>
                  <a:pt x="1769" y="606"/>
                </a:lnTo>
                <a:lnTo>
                  <a:pt x="1853" y="672"/>
                </a:lnTo>
                <a:close/>
                <a:moveTo>
                  <a:pt x="1757" y="606"/>
                </a:moveTo>
                <a:lnTo>
                  <a:pt x="1745" y="594"/>
                </a:lnTo>
                <a:lnTo>
                  <a:pt x="1763" y="606"/>
                </a:lnTo>
                <a:lnTo>
                  <a:pt x="1757" y="606"/>
                </a:lnTo>
                <a:close/>
                <a:moveTo>
                  <a:pt x="1493" y="906"/>
                </a:moveTo>
                <a:lnTo>
                  <a:pt x="1487" y="918"/>
                </a:lnTo>
                <a:lnTo>
                  <a:pt x="1343" y="828"/>
                </a:lnTo>
                <a:lnTo>
                  <a:pt x="1385" y="780"/>
                </a:lnTo>
                <a:lnTo>
                  <a:pt x="1493" y="906"/>
                </a:lnTo>
                <a:close/>
                <a:moveTo>
                  <a:pt x="1481" y="924"/>
                </a:moveTo>
                <a:lnTo>
                  <a:pt x="1289" y="1140"/>
                </a:lnTo>
                <a:lnTo>
                  <a:pt x="1187" y="1146"/>
                </a:lnTo>
                <a:lnTo>
                  <a:pt x="1103" y="1062"/>
                </a:lnTo>
                <a:lnTo>
                  <a:pt x="1337" y="834"/>
                </a:lnTo>
                <a:lnTo>
                  <a:pt x="1481" y="924"/>
                </a:lnTo>
                <a:close/>
                <a:moveTo>
                  <a:pt x="1277" y="1152"/>
                </a:moveTo>
                <a:lnTo>
                  <a:pt x="1241" y="1194"/>
                </a:lnTo>
                <a:lnTo>
                  <a:pt x="1199" y="1158"/>
                </a:lnTo>
                <a:lnTo>
                  <a:pt x="1277" y="1152"/>
                </a:lnTo>
                <a:close/>
                <a:moveTo>
                  <a:pt x="1289" y="1146"/>
                </a:moveTo>
                <a:lnTo>
                  <a:pt x="1505" y="1134"/>
                </a:lnTo>
                <a:lnTo>
                  <a:pt x="1361" y="1314"/>
                </a:lnTo>
                <a:lnTo>
                  <a:pt x="1247" y="1200"/>
                </a:lnTo>
                <a:lnTo>
                  <a:pt x="1289" y="1146"/>
                </a:lnTo>
                <a:close/>
                <a:moveTo>
                  <a:pt x="1355" y="1320"/>
                </a:moveTo>
                <a:lnTo>
                  <a:pt x="1349" y="1332"/>
                </a:lnTo>
                <a:lnTo>
                  <a:pt x="1199" y="1254"/>
                </a:lnTo>
                <a:lnTo>
                  <a:pt x="1241" y="1206"/>
                </a:lnTo>
                <a:lnTo>
                  <a:pt x="1355" y="1320"/>
                </a:lnTo>
                <a:close/>
                <a:moveTo>
                  <a:pt x="1361" y="1326"/>
                </a:moveTo>
                <a:lnTo>
                  <a:pt x="1391" y="1356"/>
                </a:lnTo>
                <a:lnTo>
                  <a:pt x="1355" y="1338"/>
                </a:lnTo>
                <a:lnTo>
                  <a:pt x="1361" y="1326"/>
                </a:lnTo>
                <a:close/>
                <a:moveTo>
                  <a:pt x="1415" y="1374"/>
                </a:moveTo>
                <a:lnTo>
                  <a:pt x="1463" y="1422"/>
                </a:lnTo>
                <a:lnTo>
                  <a:pt x="1379" y="1548"/>
                </a:lnTo>
                <a:lnTo>
                  <a:pt x="1313" y="1560"/>
                </a:lnTo>
                <a:lnTo>
                  <a:pt x="1253" y="1464"/>
                </a:lnTo>
                <a:lnTo>
                  <a:pt x="1349" y="1344"/>
                </a:lnTo>
                <a:lnTo>
                  <a:pt x="1415" y="1374"/>
                </a:lnTo>
                <a:close/>
                <a:moveTo>
                  <a:pt x="1307" y="1560"/>
                </a:moveTo>
                <a:lnTo>
                  <a:pt x="1169" y="1584"/>
                </a:lnTo>
                <a:lnTo>
                  <a:pt x="1253" y="1476"/>
                </a:lnTo>
                <a:lnTo>
                  <a:pt x="1307" y="1560"/>
                </a:lnTo>
                <a:close/>
                <a:moveTo>
                  <a:pt x="1307" y="1566"/>
                </a:moveTo>
                <a:lnTo>
                  <a:pt x="1337" y="1607"/>
                </a:lnTo>
                <a:lnTo>
                  <a:pt x="1253" y="1739"/>
                </a:lnTo>
                <a:lnTo>
                  <a:pt x="1127" y="1631"/>
                </a:lnTo>
                <a:lnTo>
                  <a:pt x="1157" y="1589"/>
                </a:lnTo>
                <a:lnTo>
                  <a:pt x="1307" y="1566"/>
                </a:lnTo>
                <a:close/>
                <a:moveTo>
                  <a:pt x="1247" y="1745"/>
                </a:moveTo>
                <a:lnTo>
                  <a:pt x="1241" y="1751"/>
                </a:lnTo>
                <a:lnTo>
                  <a:pt x="1085" y="1685"/>
                </a:lnTo>
                <a:lnTo>
                  <a:pt x="1121" y="1637"/>
                </a:lnTo>
                <a:lnTo>
                  <a:pt x="1247" y="1745"/>
                </a:lnTo>
                <a:close/>
                <a:moveTo>
                  <a:pt x="1253" y="1751"/>
                </a:moveTo>
                <a:lnTo>
                  <a:pt x="1277" y="1769"/>
                </a:lnTo>
                <a:lnTo>
                  <a:pt x="1247" y="1757"/>
                </a:lnTo>
                <a:lnTo>
                  <a:pt x="1253" y="1751"/>
                </a:lnTo>
                <a:close/>
                <a:moveTo>
                  <a:pt x="1259" y="1739"/>
                </a:moveTo>
                <a:lnTo>
                  <a:pt x="1343" y="1619"/>
                </a:lnTo>
                <a:lnTo>
                  <a:pt x="1421" y="1745"/>
                </a:lnTo>
                <a:lnTo>
                  <a:pt x="1385" y="1817"/>
                </a:lnTo>
                <a:lnTo>
                  <a:pt x="1307" y="1781"/>
                </a:lnTo>
                <a:lnTo>
                  <a:pt x="1259" y="1739"/>
                </a:lnTo>
                <a:close/>
                <a:moveTo>
                  <a:pt x="1379" y="1823"/>
                </a:moveTo>
                <a:lnTo>
                  <a:pt x="1373" y="1835"/>
                </a:lnTo>
                <a:lnTo>
                  <a:pt x="1331" y="1805"/>
                </a:lnTo>
                <a:lnTo>
                  <a:pt x="1379" y="1823"/>
                </a:lnTo>
                <a:close/>
                <a:moveTo>
                  <a:pt x="1385" y="1829"/>
                </a:moveTo>
                <a:lnTo>
                  <a:pt x="1499" y="1877"/>
                </a:lnTo>
                <a:lnTo>
                  <a:pt x="1475" y="1925"/>
                </a:lnTo>
                <a:lnTo>
                  <a:pt x="1379" y="1841"/>
                </a:lnTo>
                <a:lnTo>
                  <a:pt x="1385" y="1829"/>
                </a:lnTo>
                <a:close/>
                <a:moveTo>
                  <a:pt x="1475" y="1931"/>
                </a:moveTo>
                <a:lnTo>
                  <a:pt x="1469" y="1937"/>
                </a:lnTo>
                <a:lnTo>
                  <a:pt x="1301" y="1979"/>
                </a:lnTo>
                <a:lnTo>
                  <a:pt x="1373" y="1847"/>
                </a:lnTo>
                <a:lnTo>
                  <a:pt x="1475" y="1931"/>
                </a:lnTo>
                <a:close/>
                <a:moveTo>
                  <a:pt x="1355" y="2177"/>
                </a:moveTo>
                <a:lnTo>
                  <a:pt x="1325" y="2243"/>
                </a:lnTo>
                <a:lnTo>
                  <a:pt x="1175" y="2189"/>
                </a:lnTo>
                <a:lnTo>
                  <a:pt x="1259" y="2051"/>
                </a:lnTo>
                <a:lnTo>
                  <a:pt x="1355" y="2177"/>
                </a:lnTo>
                <a:close/>
                <a:moveTo>
                  <a:pt x="1361" y="2189"/>
                </a:moveTo>
                <a:lnTo>
                  <a:pt x="1427" y="2279"/>
                </a:lnTo>
                <a:lnTo>
                  <a:pt x="1331" y="2243"/>
                </a:lnTo>
                <a:lnTo>
                  <a:pt x="1361" y="2189"/>
                </a:lnTo>
                <a:close/>
                <a:moveTo>
                  <a:pt x="1433" y="2291"/>
                </a:moveTo>
                <a:lnTo>
                  <a:pt x="1439" y="2297"/>
                </a:lnTo>
                <a:lnTo>
                  <a:pt x="1415" y="2363"/>
                </a:lnTo>
                <a:lnTo>
                  <a:pt x="1253" y="2411"/>
                </a:lnTo>
                <a:lnTo>
                  <a:pt x="1325" y="2255"/>
                </a:lnTo>
                <a:lnTo>
                  <a:pt x="1433" y="2291"/>
                </a:lnTo>
                <a:close/>
                <a:moveTo>
                  <a:pt x="1313" y="2603"/>
                </a:moveTo>
                <a:lnTo>
                  <a:pt x="1283" y="2675"/>
                </a:lnTo>
                <a:lnTo>
                  <a:pt x="1139" y="2633"/>
                </a:lnTo>
                <a:lnTo>
                  <a:pt x="1211" y="2483"/>
                </a:lnTo>
                <a:lnTo>
                  <a:pt x="1313" y="2603"/>
                </a:lnTo>
                <a:close/>
                <a:moveTo>
                  <a:pt x="1319" y="2609"/>
                </a:moveTo>
                <a:lnTo>
                  <a:pt x="1397" y="2705"/>
                </a:lnTo>
                <a:lnTo>
                  <a:pt x="1295" y="2675"/>
                </a:lnTo>
                <a:lnTo>
                  <a:pt x="1319" y="2609"/>
                </a:lnTo>
                <a:close/>
                <a:moveTo>
                  <a:pt x="1409" y="2717"/>
                </a:moveTo>
                <a:lnTo>
                  <a:pt x="1415" y="2723"/>
                </a:lnTo>
                <a:lnTo>
                  <a:pt x="1391" y="2795"/>
                </a:lnTo>
                <a:lnTo>
                  <a:pt x="1217" y="2861"/>
                </a:lnTo>
                <a:lnTo>
                  <a:pt x="1289" y="2681"/>
                </a:lnTo>
                <a:lnTo>
                  <a:pt x="1409" y="2717"/>
                </a:lnTo>
                <a:close/>
                <a:moveTo>
                  <a:pt x="1307" y="3029"/>
                </a:moveTo>
                <a:lnTo>
                  <a:pt x="1289" y="3101"/>
                </a:lnTo>
                <a:lnTo>
                  <a:pt x="1133" y="3071"/>
                </a:lnTo>
                <a:lnTo>
                  <a:pt x="1193" y="2915"/>
                </a:lnTo>
                <a:lnTo>
                  <a:pt x="1307" y="3029"/>
                </a:lnTo>
                <a:close/>
                <a:moveTo>
                  <a:pt x="1319" y="3041"/>
                </a:moveTo>
                <a:lnTo>
                  <a:pt x="1397" y="3119"/>
                </a:lnTo>
                <a:lnTo>
                  <a:pt x="1295" y="3101"/>
                </a:lnTo>
                <a:lnTo>
                  <a:pt x="1319" y="3041"/>
                </a:lnTo>
                <a:close/>
                <a:moveTo>
                  <a:pt x="1409" y="3131"/>
                </a:moveTo>
                <a:lnTo>
                  <a:pt x="1421" y="3143"/>
                </a:lnTo>
                <a:lnTo>
                  <a:pt x="1397" y="3227"/>
                </a:lnTo>
                <a:lnTo>
                  <a:pt x="1229" y="3311"/>
                </a:lnTo>
                <a:lnTo>
                  <a:pt x="1295" y="3107"/>
                </a:lnTo>
                <a:lnTo>
                  <a:pt x="1409" y="3131"/>
                </a:lnTo>
                <a:close/>
                <a:moveTo>
                  <a:pt x="1337" y="3455"/>
                </a:moveTo>
                <a:lnTo>
                  <a:pt x="1319" y="3533"/>
                </a:lnTo>
                <a:lnTo>
                  <a:pt x="1157" y="3515"/>
                </a:lnTo>
                <a:lnTo>
                  <a:pt x="1217" y="3347"/>
                </a:lnTo>
                <a:lnTo>
                  <a:pt x="1337" y="3455"/>
                </a:lnTo>
                <a:close/>
                <a:moveTo>
                  <a:pt x="1343" y="3461"/>
                </a:moveTo>
                <a:lnTo>
                  <a:pt x="1445" y="3551"/>
                </a:lnTo>
                <a:lnTo>
                  <a:pt x="1325" y="3533"/>
                </a:lnTo>
                <a:lnTo>
                  <a:pt x="1343" y="3461"/>
                </a:lnTo>
                <a:close/>
                <a:moveTo>
                  <a:pt x="1451" y="3557"/>
                </a:moveTo>
                <a:lnTo>
                  <a:pt x="1463" y="3563"/>
                </a:lnTo>
                <a:lnTo>
                  <a:pt x="1445" y="3653"/>
                </a:lnTo>
                <a:lnTo>
                  <a:pt x="1271" y="3755"/>
                </a:lnTo>
                <a:lnTo>
                  <a:pt x="1325" y="3545"/>
                </a:lnTo>
                <a:lnTo>
                  <a:pt x="1451" y="3557"/>
                </a:lnTo>
                <a:close/>
                <a:moveTo>
                  <a:pt x="1439" y="3665"/>
                </a:moveTo>
                <a:lnTo>
                  <a:pt x="1403" y="3875"/>
                </a:lnTo>
                <a:lnTo>
                  <a:pt x="1265" y="3767"/>
                </a:lnTo>
                <a:lnTo>
                  <a:pt x="1265" y="3767"/>
                </a:lnTo>
                <a:lnTo>
                  <a:pt x="1439" y="3665"/>
                </a:lnTo>
                <a:close/>
                <a:moveTo>
                  <a:pt x="1397" y="3887"/>
                </a:moveTo>
                <a:lnTo>
                  <a:pt x="1385" y="3959"/>
                </a:lnTo>
                <a:lnTo>
                  <a:pt x="1217" y="3947"/>
                </a:lnTo>
                <a:lnTo>
                  <a:pt x="1265" y="3779"/>
                </a:lnTo>
                <a:lnTo>
                  <a:pt x="1397" y="3887"/>
                </a:lnTo>
                <a:close/>
                <a:moveTo>
                  <a:pt x="1409" y="3893"/>
                </a:moveTo>
                <a:lnTo>
                  <a:pt x="1499" y="3965"/>
                </a:lnTo>
                <a:lnTo>
                  <a:pt x="1397" y="3959"/>
                </a:lnTo>
                <a:lnTo>
                  <a:pt x="1409" y="3893"/>
                </a:lnTo>
                <a:close/>
                <a:moveTo>
                  <a:pt x="1511" y="3971"/>
                </a:moveTo>
                <a:lnTo>
                  <a:pt x="1529" y="3989"/>
                </a:lnTo>
                <a:lnTo>
                  <a:pt x="1523" y="4073"/>
                </a:lnTo>
                <a:lnTo>
                  <a:pt x="1349" y="4186"/>
                </a:lnTo>
                <a:lnTo>
                  <a:pt x="1391" y="3965"/>
                </a:lnTo>
                <a:lnTo>
                  <a:pt x="1511" y="3971"/>
                </a:lnTo>
                <a:close/>
                <a:moveTo>
                  <a:pt x="1493" y="4306"/>
                </a:moveTo>
                <a:lnTo>
                  <a:pt x="1487" y="4336"/>
                </a:lnTo>
                <a:lnTo>
                  <a:pt x="1469" y="4378"/>
                </a:lnTo>
                <a:lnTo>
                  <a:pt x="1313" y="4384"/>
                </a:lnTo>
                <a:lnTo>
                  <a:pt x="1349" y="4210"/>
                </a:lnTo>
                <a:lnTo>
                  <a:pt x="1493" y="4306"/>
                </a:lnTo>
                <a:close/>
                <a:moveTo>
                  <a:pt x="1487" y="4360"/>
                </a:moveTo>
                <a:lnTo>
                  <a:pt x="1487" y="4378"/>
                </a:lnTo>
                <a:lnTo>
                  <a:pt x="1475" y="4378"/>
                </a:lnTo>
                <a:lnTo>
                  <a:pt x="1487" y="4360"/>
                </a:lnTo>
                <a:close/>
                <a:moveTo>
                  <a:pt x="1481" y="4384"/>
                </a:moveTo>
                <a:lnTo>
                  <a:pt x="1457" y="4618"/>
                </a:lnTo>
                <a:lnTo>
                  <a:pt x="1373" y="4570"/>
                </a:lnTo>
                <a:lnTo>
                  <a:pt x="1475" y="4384"/>
                </a:lnTo>
                <a:lnTo>
                  <a:pt x="1481" y="4384"/>
                </a:lnTo>
                <a:close/>
                <a:moveTo>
                  <a:pt x="1457" y="4624"/>
                </a:moveTo>
                <a:lnTo>
                  <a:pt x="1457" y="4630"/>
                </a:lnTo>
                <a:lnTo>
                  <a:pt x="1259" y="4780"/>
                </a:lnTo>
                <a:lnTo>
                  <a:pt x="1367" y="4576"/>
                </a:lnTo>
                <a:lnTo>
                  <a:pt x="1457" y="4624"/>
                </a:lnTo>
                <a:close/>
                <a:moveTo>
                  <a:pt x="1451" y="4642"/>
                </a:moveTo>
                <a:lnTo>
                  <a:pt x="1433" y="4804"/>
                </a:lnTo>
                <a:lnTo>
                  <a:pt x="1235" y="4822"/>
                </a:lnTo>
                <a:lnTo>
                  <a:pt x="1247" y="4804"/>
                </a:lnTo>
                <a:lnTo>
                  <a:pt x="1451" y="4642"/>
                </a:lnTo>
                <a:close/>
                <a:moveTo>
                  <a:pt x="1463" y="4636"/>
                </a:moveTo>
                <a:lnTo>
                  <a:pt x="1463" y="4630"/>
                </a:lnTo>
                <a:lnTo>
                  <a:pt x="1619" y="4720"/>
                </a:lnTo>
                <a:lnTo>
                  <a:pt x="1613" y="4786"/>
                </a:lnTo>
                <a:lnTo>
                  <a:pt x="1613" y="4786"/>
                </a:lnTo>
                <a:lnTo>
                  <a:pt x="1445" y="4804"/>
                </a:lnTo>
                <a:lnTo>
                  <a:pt x="1463" y="4636"/>
                </a:lnTo>
                <a:close/>
                <a:moveTo>
                  <a:pt x="1601" y="5038"/>
                </a:moveTo>
                <a:lnTo>
                  <a:pt x="1601" y="5050"/>
                </a:lnTo>
                <a:lnTo>
                  <a:pt x="1439" y="5200"/>
                </a:lnTo>
                <a:lnTo>
                  <a:pt x="1529" y="5002"/>
                </a:lnTo>
                <a:lnTo>
                  <a:pt x="1601" y="5038"/>
                </a:lnTo>
                <a:close/>
                <a:moveTo>
                  <a:pt x="1529" y="4990"/>
                </a:moveTo>
                <a:lnTo>
                  <a:pt x="1613" y="4810"/>
                </a:lnTo>
                <a:lnTo>
                  <a:pt x="1601" y="5026"/>
                </a:lnTo>
                <a:lnTo>
                  <a:pt x="1529" y="4990"/>
                </a:lnTo>
                <a:close/>
                <a:moveTo>
                  <a:pt x="1607" y="5038"/>
                </a:moveTo>
                <a:lnTo>
                  <a:pt x="1613" y="5038"/>
                </a:lnTo>
                <a:lnTo>
                  <a:pt x="1607" y="5044"/>
                </a:lnTo>
                <a:lnTo>
                  <a:pt x="1607" y="5038"/>
                </a:lnTo>
                <a:close/>
                <a:moveTo>
                  <a:pt x="1607" y="5032"/>
                </a:moveTo>
                <a:lnTo>
                  <a:pt x="1619" y="4798"/>
                </a:lnTo>
                <a:lnTo>
                  <a:pt x="1727" y="4786"/>
                </a:lnTo>
                <a:lnTo>
                  <a:pt x="1829" y="4840"/>
                </a:lnTo>
                <a:lnTo>
                  <a:pt x="1619" y="5032"/>
                </a:lnTo>
                <a:lnTo>
                  <a:pt x="1607" y="5032"/>
                </a:lnTo>
                <a:close/>
                <a:moveTo>
                  <a:pt x="1835" y="4846"/>
                </a:moveTo>
                <a:lnTo>
                  <a:pt x="1895" y="4876"/>
                </a:lnTo>
                <a:lnTo>
                  <a:pt x="1805" y="5122"/>
                </a:lnTo>
                <a:lnTo>
                  <a:pt x="1625" y="5038"/>
                </a:lnTo>
                <a:lnTo>
                  <a:pt x="1835" y="4846"/>
                </a:lnTo>
                <a:close/>
                <a:moveTo>
                  <a:pt x="1901" y="4882"/>
                </a:moveTo>
                <a:lnTo>
                  <a:pt x="2134" y="5020"/>
                </a:lnTo>
                <a:lnTo>
                  <a:pt x="2110" y="5104"/>
                </a:lnTo>
                <a:lnTo>
                  <a:pt x="2074" y="5140"/>
                </a:lnTo>
                <a:lnTo>
                  <a:pt x="1901" y="5170"/>
                </a:lnTo>
                <a:lnTo>
                  <a:pt x="1811" y="5128"/>
                </a:lnTo>
                <a:lnTo>
                  <a:pt x="1901" y="4882"/>
                </a:lnTo>
                <a:close/>
                <a:moveTo>
                  <a:pt x="2068" y="5152"/>
                </a:moveTo>
                <a:lnTo>
                  <a:pt x="2002" y="5218"/>
                </a:lnTo>
                <a:lnTo>
                  <a:pt x="1918" y="5176"/>
                </a:lnTo>
                <a:lnTo>
                  <a:pt x="2068" y="5152"/>
                </a:lnTo>
                <a:close/>
                <a:moveTo>
                  <a:pt x="2080" y="5152"/>
                </a:moveTo>
                <a:lnTo>
                  <a:pt x="2098" y="5146"/>
                </a:lnTo>
                <a:lnTo>
                  <a:pt x="2068" y="5254"/>
                </a:lnTo>
                <a:lnTo>
                  <a:pt x="2008" y="5224"/>
                </a:lnTo>
                <a:lnTo>
                  <a:pt x="2080" y="5152"/>
                </a:lnTo>
                <a:close/>
                <a:moveTo>
                  <a:pt x="2092" y="5140"/>
                </a:moveTo>
                <a:lnTo>
                  <a:pt x="2104" y="5122"/>
                </a:lnTo>
                <a:lnTo>
                  <a:pt x="2104" y="5140"/>
                </a:lnTo>
                <a:lnTo>
                  <a:pt x="2092" y="5140"/>
                </a:lnTo>
                <a:close/>
                <a:moveTo>
                  <a:pt x="2122" y="5110"/>
                </a:moveTo>
                <a:lnTo>
                  <a:pt x="2182" y="5044"/>
                </a:lnTo>
                <a:lnTo>
                  <a:pt x="2284" y="5104"/>
                </a:lnTo>
                <a:lnTo>
                  <a:pt x="2278" y="5104"/>
                </a:lnTo>
                <a:lnTo>
                  <a:pt x="2110" y="5134"/>
                </a:lnTo>
                <a:lnTo>
                  <a:pt x="2122" y="5110"/>
                </a:lnTo>
                <a:close/>
                <a:moveTo>
                  <a:pt x="2296" y="5098"/>
                </a:moveTo>
                <a:lnTo>
                  <a:pt x="2404" y="5002"/>
                </a:lnTo>
                <a:lnTo>
                  <a:pt x="2386" y="5086"/>
                </a:lnTo>
                <a:lnTo>
                  <a:pt x="2302" y="5104"/>
                </a:lnTo>
                <a:lnTo>
                  <a:pt x="2296" y="5098"/>
                </a:lnTo>
                <a:close/>
                <a:moveTo>
                  <a:pt x="2386" y="5098"/>
                </a:moveTo>
                <a:lnTo>
                  <a:pt x="2374" y="5146"/>
                </a:lnTo>
                <a:lnTo>
                  <a:pt x="2314" y="5110"/>
                </a:lnTo>
                <a:lnTo>
                  <a:pt x="2386" y="5098"/>
                </a:lnTo>
                <a:close/>
                <a:moveTo>
                  <a:pt x="2398" y="5092"/>
                </a:moveTo>
                <a:lnTo>
                  <a:pt x="2608" y="5056"/>
                </a:lnTo>
                <a:lnTo>
                  <a:pt x="2632" y="5074"/>
                </a:lnTo>
                <a:lnTo>
                  <a:pt x="2512" y="5224"/>
                </a:lnTo>
                <a:lnTo>
                  <a:pt x="2386" y="5152"/>
                </a:lnTo>
                <a:lnTo>
                  <a:pt x="2398" y="5092"/>
                </a:lnTo>
                <a:close/>
                <a:moveTo>
                  <a:pt x="2632" y="5086"/>
                </a:moveTo>
                <a:lnTo>
                  <a:pt x="2608" y="5278"/>
                </a:lnTo>
                <a:lnTo>
                  <a:pt x="2518" y="5230"/>
                </a:lnTo>
                <a:lnTo>
                  <a:pt x="2632" y="5086"/>
                </a:lnTo>
                <a:close/>
                <a:moveTo>
                  <a:pt x="2602" y="5290"/>
                </a:moveTo>
                <a:lnTo>
                  <a:pt x="2602" y="5326"/>
                </a:lnTo>
                <a:lnTo>
                  <a:pt x="2476" y="5452"/>
                </a:lnTo>
                <a:lnTo>
                  <a:pt x="2374" y="5404"/>
                </a:lnTo>
                <a:lnTo>
                  <a:pt x="2512" y="5236"/>
                </a:lnTo>
                <a:lnTo>
                  <a:pt x="2602" y="5290"/>
                </a:lnTo>
                <a:close/>
                <a:moveTo>
                  <a:pt x="2614" y="5290"/>
                </a:moveTo>
                <a:lnTo>
                  <a:pt x="2626" y="5296"/>
                </a:lnTo>
                <a:lnTo>
                  <a:pt x="2608" y="5314"/>
                </a:lnTo>
                <a:lnTo>
                  <a:pt x="2614" y="5290"/>
                </a:lnTo>
                <a:close/>
                <a:moveTo>
                  <a:pt x="2614" y="5284"/>
                </a:moveTo>
                <a:lnTo>
                  <a:pt x="2644" y="5080"/>
                </a:lnTo>
                <a:lnTo>
                  <a:pt x="2764" y="5158"/>
                </a:lnTo>
                <a:lnTo>
                  <a:pt x="2632" y="5290"/>
                </a:lnTo>
                <a:lnTo>
                  <a:pt x="2614" y="5284"/>
                </a:lnTo>
                <a:close/>
                <a:moveTo>
                  <a:pt x="2644" y="5068"/>
                </a:moveTo>
                <a:lnTo>
                  <a:pt x="2668" y="5050"/>
                </a:lnTo>
                <a:lnTo>
                  <a:pt x="2854" y="5014"/>
                </a:lnTo>
                <a:lnTo>
                  <a:pt x="2854" y="5014"/>
                </a:lnTo>
                <a:lnTo>
                  <a:pt x="2854" y="5068"/>
                </a:lnTo>
                <a:lnTo>
                  <a:pt x="2770" y="5152"/>
                </a:lnTo>
                <a:lnTo>
                  <a:pt x="2644" y="5068"/>
                </a:lnTo>
                <a:close/>
                <a:moveTo>
                  <a:pt x="2854" y="5080"/>
                </a:moveTo>
                <a:lnTo>
                  <a:pt x="2842" y="5200"/>
                </a:lnTo>
                <a:lnTo>
                  <a:pt x="2776" y="5158"/>
                </a:lnTo>
                <a:lnTo>
                  <a:pt x="2854" y="5080"/>
                </a:lnTo>
                <a:close/>
                <a:moveTo>
                  <a:pt x="2860" y="5074"/>
                </a:moveTo>
                <a:lnTo>
                  <a:pt x="2890" y="5044"/>
                </a:lnTo>
                <a:lnTo>
                  <a:pt x="3004" y="5134"/>
                </a:lnTo>
                <a:lnTo>
                  <a:pt x="2920" y="5254"/>
                </a:lnTo>
                <a:lnTo>
                  <a:pt x="2854" y="5206"/>
                </a:lnTo>
                <a:lnTo>
                  <a:pt x="2860" y="5074"/>
                </a:lnTo>
                <a:close/>
                <a:moveTo>
                  <a:pt x="2920" y="5266"/>
                </a:moveTo>
                <a:lnTo>
                  <a:pt x="3004" y="5320"/>
                </a:lnTo>
                <a:lnTo>
                  <a:pt x="2860" y="5356"/>
                </a:lnTo>
                <a:lnTo>
                  <a:pt x="2920" y="5266"/>
                </a:lnTo>
                <a:close/>
                <a:moveTo>
                  <a:pt x="2926" y="5260"/>
                </a:moveTo>
                <a:lnTo>
                  <a:pt x="3010" y="5134"/>
                </a:lnTo>
                <a:lnTo>
                  <a:pt x="3052" y="5164"/>
                </a:lnTo>
                <a:lnTo>
                  <a:pt x="3052" y="5308"/>
                </a:lnTo>
                <a:lnTo>
                  <a:pt x="3016" y="5320"/>
                </a:lnTo>
                <a:lnTo>
                  <a:pt x="2926" y="5260"/>
                </a:lnTo>
                <a:close/>
                <a:moveTo>
                  <a:pt x="3052" y="5320"/>
                </a:moveTo>
                <a:lnTo>
                  <a:pt x="3052" y="5338"/>
                </a:lnTo>
                <a:lnTo>
                  <a:pt x="3028" y="5326"/>
                </a:lnTo>
                <a:lnTo>
                  <a:pt x="3052" y="5320"/>
                </a:lnTo>
                <a:close/>
                <a:moveTo>
                  <a:pt x="3106" y="5302"/>
                </a:moveTo>
                <a:lnTo>
                  <a:pt x="3195" y="5284"/>
                </a:lnTo>
                <a:lnTo>
                  <a:pt x="3243" y="5314"/>
                </a:lnTo>
                <a:lnTo>
                  <a:pt x="3255" y="5476"/>
                </a:lnTo>
                <a:lnTo>
                  <a:pt x="3064" y="5350"/>
                </a:lnTo>
                <a:lnTo>
                  <a:pt x="3106" y="5302"/>
                </a:lnTo>
                <a:close/>
                <a:moveTo>
                  <a:pt x="3207" y="5278"/>
                </a:moveTo>
                <a:lnTo>
                  <a:pt x="3237" y="5272"/>
                </a:lnTo>
                <a:lnTo>
                  <a:pt x="3243" y="5302"/>
                </a:lnTo>
                <a:lnTo>
                  <a:pt x="3207" y="5278"/>
                </a:lnTo>
                <a:close/>
                <a:moveTo>
                  <a:pt x="3429" y="5326"/>
                </a:moveTo>
                <a:lnTo>
                  <a:pt x="3465" y="5356"/>
                </a:lnTo>
                <a:lnTo>
                  <a:pt x="3441" y="5392"/>
                </a:lnTo>
                <a:lnTo>
                  <a:pt x="3429" y="5326"/>
                </a:lnTo>
                <a:close/>
                <a:moveTo>
                  <a:pt x="3429" y="5314"/>
                </a:moveTo>
                <a:lnTo>
                  <a:pt x="3417" y="5224"/>
                </a:lnTo>
                <a:lnTo>
                  <a:pt x="3441" y="5218"/>
                </a:lnTo>
                <a:lnTo>
                  <a:pt x="3513" y="5290"/>
                </a:lnTo>
                <a:lnTo>
                  <a:pt x="3471" y="5350"/>
                </a:lnTo>
                <a:lnTo>
                  <a:pt x="3429" y="5314"/>
                </a:lnTo>
                <a:close/>
                <a:moveTo>
                  <a:pt x="3453" y="5218"/>
                </a:moveTo>
                <a:lnTo>
                  <a:pt x="3507" y="5206"/>
                </a:lnTo>
                <a:lnTo>
                  <a:pt x="3543" y="5248"/>
                </a:lnTo>
                <a:lnTo>
                  <a:pt x="3519" y="5284"/>
                </a:lnTo>
                <a:lnTo>
                  <a:pt x="3453" y="5218"/>
                </a:lnTo>
                <a:close/>
                <a:moveTo>
                  <a:pt x="3549" y="5254"/>
                </a:moveTo>
                <a:lnTo>
                  <a:pt x="3573" y="5278"/>
                </a:lnTo>
                <a:lnTo>
                  <a:pt x="3585" y="5356"/>
                </a:lnTo>
                <a:lnTo>
                  <a:pt x="3525" y="5290"/>
                </a:lnTo>
                <a:lnTo>
                  <a:pt x="3549" y="5254"/>
                </a:lnTo>
                <a:close/>
                <a:moveTo>
                  <a:pt x="3717" y="5440"/>
                </a:moveTo>
                <a:lnTo>
                  <a:pt x="3579" y="5278"/>
                </a:lnTo>
                <a:lnTo>
                  <a:pt x="3567" y="5230"/>
                </a:lnTo>
                <a:lnTo>
                  <a:pt x="3579" y="5218"/>
                </a:lnTo>
                <a:lnTo>
                  <a:pt x="3609" y="5260"/>
                </a:lnTo>
                <a:lnTo>
                  <a:pt x="3609" y="5260"/>
                </a:lnTo>
                <a:lnTo>
                  <a:pt x="3705" y="5230"/>
                </a:lnTo>
                <a:lnTo>
                  <a:pt x="3759" y="5428"/>
                </a:lnTo>
                <a:lnTo>
                  <a:pt x="3717" y="5440"/>
                </a:lnTo>
                <a:close/>
                <a:moveTo>
                  <a:pt x="3759" y="5434"/>
                </a:moveTo>
                <a:lnTo>
                  <a:pt x="3765" y="5440"/>
                </a:lnTo>
                <a:lnTo>
                  <a:pt x="3747" y="5440"/>
                </a:lnTo>
                <a:lnTo>
                  <a:pt x="3759" y="5434"/>
                </a:lnTo>
                <a:close/>
                <a:moveTo>
                  <a:pt x="3711" y="5224"/>
                </a:moveTo>
                <a:lnTo>
                  <a:pt x="3807" y="5188"/>
                </a:lnTo>
                <a:lnTo>
                  <a:pt x="3861" y="5320"/>
                </a:lnTo>
                <a:lnTo>
                  <a:pt x="3801" y="5416"/>
                </a:lnTo>
                <a:lnTo>
                  <a:pt x="3765" y="5422"/>
                </a:lnTo>
                <a:lnTo>
                  <a:pt x="3711" y="5224"/>
                </a:lnTo>
                <a:close/>
                <a:moveTo>
                  <a:pt x="3861" y="5332"/>
                </a:moveTo>
                <a:lnTo>
                  <a:pt x="3885" y="5386"/>
                </a:lnTo>
                <a:lnTo>
                  <a:pt x="3813" y="5410"/>
                </a:lnTo>
                <a:lnTo>
                  <a:pt x="3861" y="5332"/>
                </a:lnTo>
                <a:close/>
                <a:moveTo>
                  <a:pt x="3867" y="5326"/>
                </a:moveTo>
                <a:lnTo>
                  <a:pt x="3933" y="5218"/>
                </a:lnTo>
                <a:lnTo>
                  <a:pt x="3993" y="5350"/>
                </a:lnTo>
                <a:lnTo>
                  <a:pt x="3891" y="5386"/>
                </a:lnTo>
                <a:lnTo>
                  <a:pt x="3867" y="5326"/>
                </a:lnTo>
                <a:close/>
                <a:moveTo>
                  <a:pt x="3939" y="5206"/>
                </a:moveTo>
                <a:lnTo>
                  <a:pt x="3981" y="5140"/>
                </a:lnTo>
                <a:lnTo>
                  <a:pt x="4083" y="5320"/>
                </a:lnTo>
                <a:lnTo>
                  <a:pt x="4005" y="5344"/>
                </a:lnTo>
                <a:lnTo>
                  <a:pt x="3939" y="5206"/>
                </a:lnTo>
                <a:close/>
                <a:moveTo>
                  <a:pt x="4083" y="5326"/>
                </a:moveTo>
                <a:lnTo>
                  <a:pt x="4101" y="5356"/>
                </a:lnTo>
                <a:lnTo>
                  <a:pt x="4023" y="5392"/>
                </a:lnTo>
                <a:lnTo>
                  <a:pt x="4005" y="5356"/>
                </a:lnTo>
                <a:lnTo>
                  <a:pt x="4083" y="5326"/>
                </a:lnTo>
                <a:close/>
                <a:moveTo>
                  <a:pt x="4095" y="5326"/>
                </a:moveTo>
                <a:lnTo>
                  <a:pt x="4197" y="5290"/>
                </a:lnTo>
                <a:lnTo>
                  <a:pt x="4185" y="5320"/>
                </a:lnTo>
                <a:lnTo>
                  <a:pt x="4107" y="5356"/>
                </a:lnTo>
                <a:lnTo>
                  <a:pt x="4095" y="5326"/>
                </a:lnTo>
                <a:close/>
                <a:moveTo>
                  <a:pt x="4209" y="5284"/>
                </a:moveTo>
                <a:lnTo>
                  <a:pt x="4359" y="5236"/>
                </a:lnTo>
                <a:lnTo>
                  <a:pt x="4197" y="5314"/>
                </a:lnTo>
                <a:lnTo>
                  <a:pt x="4209" y="5284"/>
                </a:lnTo>
                <a:close/>
                <a:moveTo>
                  <a:pt x="4215" y="5278"/>
                </a:moveTo>
                <a:lnTo>
                  <a:pt x="4371" y="4984"/>
                </a:lnTo>
                <a:lnTo>
                  <a:pt x="4640" y="4918"/>
                </a:lnTo>
                <a:lnTo>
                  <a:pt x="4538" y="5152"/>
                </a:lnTo>
                <a:lnTo>
                  <a:pt x="4424" y="5206"/>
                </a:lnTo>
                <a:lnTo>
                  <a:pt x="4215" y="5278"/>
                </a:lnTo>
                <a:close/>
                <a:moveTo>
                  <a:pt x="4532" y="5164"/>
                </a:moveTo>
                <a:lnTo>
                  <a:pt x="4532" y="5170"/>
                </a:lnTo>
                <a:lnTo>
                  <a:pt x="4496" y="5182"/>
                </a:lnTo>
                <a:lnTo>
                  <a:pt x="4532" y="5164"/>
                </a:lnTo>
                <a:close/>
                <a:moveTo>
                  <a:pt x="4544" y="5158"/>
                </a:moveTo>
                <a:lnTo>
                  <a:pt x="4832" y="5026"/>
                </a:lnTo>
                <a:lnTo>
                  <a:pt x="4814" y="5074"/>
                </a:lnTo>
                <a:lnTo>
                  <a:pt x="4544" y="5164"/>
                </a:lnTo>
                <a:lnTo>
                  <a:pt x="4544" y="5158"/>
                </a:lnTo>
                <a:close/>
                <a:moveTo>
                  <a:pt x="4844" y="5020"/>
                </a:moveTo>
                <a:lnTo>
                  <a:pt x="4850" y="5020"/>
                </a:lnTo>
                <a:lnTo>
                  <a:pt x="4856" y="5062"/>
                </a:lnTo>
                <a:lnTo>
                  <a:pt x="4826" y="5074"/>
                </a:lnTo>
                <a:lnTo>
                  <a:pt x="4844" y="5020"/>
                </a:lnTo>
                <a:close/>
                <a:moveTo>
                  <a:pt x="4856" y="5014"/>
                </a:moveTo>
                <a:lnTo>
                  <a:pt x="4976" y="4960"/>
                </a:lnTo>
                <a:lnTo>
                  <a:pt x="4994" y="5014"/>
                </a:lnTo>
                <a:lnTo>
                  <a:pt x="4868" y="5056"/>
                </a:lnTo>
                <a:lnTo>
                  <a:pt x="4856" y="5014"/>
                </a:lnTo>
                <a:close/>
                <a:moveTo>
                  <a:pt x="4994" y="5026"/>
                </a:moveTo>
                <a:lnTo>
                  <a:pt x="5024" y="5134"/>
                </a:lnTo>
                <a:lnTo>
                  <a:pt x="5018" y="5158"/>
                </a:lnTo>
                <a:lnTo>
                  <a:pt x="4904" y="5224"/>
                </a:lnTo>
                <a:lnTo>
                  <a:pt x="4868" y="5068"/>
                </a:lnTo>
                <a:lnTo>
                  <a:pt x="4994" y="5026"/>
                </a:lnTo>
                <a:close/>
                <a:moveTo>
                  <a:pt x="5030" y="5146"/>
                </a:moveTo>
                <a:lnTo>
                  <a:pt x="5030" y="5152"/>
                </a:lnTo>
                <a:lnTo>
                  <a:pt x="5030" y="5152"/>
                </a:lnTo>
                <a:lnTo>
                  <a:pt x="5030" y="5146"/>
                </a:lnTo>
                <a:close/>
                <a:moveTo>
                  <a:pt x="5036" y="5158"/>
                </a:moveTo>
                <a:lnTo>
                  <a:pt x="5060" y="5254"/>
                </a:lnTo>
                <a:lnTo>
                  <a:pt x="5000" y="5266"/>
                </a:lnTo>
                <a:lnTo>
                  <a:pt x="5024" y="5164"/>
                </a:lnTo>
                <a:lnTo>
                  <a:pt x="5036" y="5158"/>
                </a:lnTo>
                <a:close/>
                <a:moveTo>
                  <a:pt x="5042" y="5152"/>
                </a:moveTo>
                <a:lnTo>
                  <a:pt x="5156" y="5092"/>
                </a:lnTo>
                <a:lnTo>
                  <a:pt x="5210" y="5236"/>
                </a:lnTo>
                <a:lnTo>
                  <a:pt x="5072" y="5254"/>
                </a:lnTo>
                <a:lnTo>
                  <a:pt x="5042" y="5152"/>
                </a:lnTo>
                <a:close/>
                <a:moveTo>
                  <a:pt x="5162" y="5086"/>
                </a:moveTo>
                <a:lnTo>
                  <a:pt x="5204" y="5062"/>
                </a:lnTo>
                <a:lnTo>
                  <a:pt x="5246" y="5098"/>
                </a:lnTo>
                <a:lnTo>
                  <a:pt x="5222" y="5236"/>
                </a:lnTo>
                <a:lnTo>
                  <a:pt x="5222" y="5236"/>
                </a:lnTo>
                <a:lnTo>
                  <a:pt x="5162" y="5086"/>
                </a:lnTo>
                <a:close/>
                <a:moveTo>
                  <a:pt x="5228" y="5230"/>
                </a:moveTo>
                <a:lnTo>
                  <a:pt x="5252" y="5104"/>
                </a:lnTo>
                <a:lnTo>
                  <a:pt x="5300" y="5140"/>
                </a:lnTo>
                <a:lnTo>
                  <a:pt x="5300" y="5146"/>
                </a:lnTo>
                <a:lnTo>
                  <a:pt x="5312" y="5140"/>
                </a:lnTo>
                <a:lnTo>
                  <a:pt x="5342" y="5200"/>
                </a:lnTo>
                <a:lnTo>
                  <a:pt x="5306" y="5224"/>
                </a:lnTo>
                <a:lnTo>
                  <a:pt x="5228" y="5230"/>
                </a:lnTo>
                <a:close/>
                <a:moveTo>
                  <a:pt x="5342" y="5206"/>
                </a:moveTo>
                <a:lnTo>
                  <a:pt x="5348" y="5218"/>
                </a:lnTo>
                <a:lnTo>
                  <a:pt x="5330" y="5218"/>
                </a:lnTo>
                <a:lnTo>
                  <a:pt x="5342" y="5206"/>
                </a:lnTo>
                <a:close/>
                <a:moveTo>
                  <a:pt x="5444" y="5146"/>
                </a:moveTo>
                <a:lnTo>
                  <a:pt x="5450" y="5140"/>
                </a:lnTo>
                <a:lnTo>
                  <a:pt x="5480" y="5194"/>
                </a:lnTo>
                <a:lnTo>
                  <a:pt x="5432" y="5206"/>
                </a:lnTo>
                <a:lnTo>
                  <a:pt x="5444" y="5146"/>
                </a:lnTo>
                <a:close/>
                <a:moveTo>
                  <a:pt x="5456" y="5134"/>
                </a:moveTo>
                <a:lnTo>
                  <a:pt x="5540" y="5080"/>
                </a:lnTo>
                <a:lnTo>
                  <a:pt x="5606" y="5182"/>
                </a:lnTo>
                <a:lnTo>
                  <a:pt x="5492" y="5194"/>
                </a:lnTo>
                <a:lnTo>
                  <a:pt x="5456" y="5134"/>
                </a:lnTo>
                <a:close/>
                <a:moveTo>
                  <a:pt x="5612" y="5188"/>
                </a:moveTo>
                <a:lnTo>
                  <a:pt x="5618" y="5200"/>
                </a:lnTo>
                <a:lnTo>
                  <a:pt x="5618" y="5242"/>
                </a:lnTo>
                <a:lnTo>
                  <a:pt x="5546" y="5296"/>
                </a:lnTo>
                <a:lnTo>
                  <a:pt x="5498" y="5206"/>
                </a:lnTo>
                <a:lnTo>
                  <a:pt x="5612" y="5188"/>
                </a:lnTo>
                <a:close/>
                <a:moveTo>
                  <a:pt x="5630" y="5212"/>
                </a:moveTo>
                <a:lnTo>
                  <a:pt x="5636" y="5224"/>
                </a:lnTo>
                <a:lnTo>
                  <a:pt x="5630" y="5230"/>
                </a:lnTo>
                <a:lnTo>
                  <a:pt x="5630" y="5212"/>
                </a:lnTo>
                <a:close/>
                <a:moveTo>
                  <a:pt x="5642" y="5236"/>
                </a:moveTo>
                <a:lnTo>
                  <a:pt x="5695" y="5314"/>
                </a:lnTo>
                <a:lnTo>
                  <a:pt x="5624" y="5332"/>
                </a:lnTo>
                <a:lnTo>
                  <a:pt x="5624" y="5242"/>
                </a:lnTo>
                <a:lnTo>
                  <a:pt x="5642" y="5236"/>
                </a:lnTo>
                <a:close/>
                <a:moveTo>
                  <a:pt x="5648" y="5230"/>
                </a:moveTo>
                <a:lnTo>
                  <a:pt x="5719" y="5170"/>
                </a:lnTo>
                <a:lnTo>
                  <a:pt x="5719" y="5170"/>
                </a:lnTo>
                <a:lnTo>
                  <a:pt x="5803" y="5284"/>
                </a:lnTo>
                <a:lnTo>
                  <a:pt x="5803" y="5296"/>
                </a:lnTo>
                <a:lnTo>
                  <a:pt x="5701" y="5314"/>
                </a:lnTo>
                <a:lnTo>
                  <a:pt x="5648" y="5230"/>
                </a:lnTo>
                <a:close/>
                <a:moveTo>
                  <a:pt x="5821" y="5290"/>
                </a:moveTo>
                <a:lnTo>
                  <a:pt x="5815" y="5278"/>
                </a:lnTo>
                <a:lnTo>
                  <a:pt x="5809" y="5158"/>
                </a:lnTo>
                <a:lnTo>
                  <a:pt x="5839" y="5158"/>
                </a:lnTo>
                <a:lnTo>
                  <a:pt x="5911" y="5236"/>
                </a:lnTo>
                <a:lnTo>
                  <a:pt x="5857" y="5284"/>
                </a:lnTo>
                <a:lnTo>
                  <a:pt x="5821" y="5290"/>
                </a:lnTo>
                <a:close/>
                <a:moveTo>
                  <a:pt x="5845" y="5296"/>
                </a:moveTo>
                <a:lnTo>
                  <a:pt x="5833" y="5302"/>
                </a:lnTo>
                <a:lnTo>
                  <a:pt x="5827" y="5296"/>
                </a:lnTo>
                <a:lnTo>
                  <a:pt x="5845" y="5296"/>
                </a:lnTo>
                <a:close/>
                <a:moveTo>
                  <a:pt x="5917" y="5242"/>
                </a:moveTo>
                <a:lnTo>
                  <a:pt x="5935" y="5266"/>
                </a:lnTo>
                <a:lnTo>
                  <a:pt x="5875" y="5278"/>
                </a:lnTo>
                <a:lnTo>
                  <a:pt x="5917" y="5242"/>
                </a:lnTo>
                <a:close/>
                <a:moveTo>
                  <a:pt x="5923" y="5236"/>
                </a:moveTo>
                <a:lnTo>
                  <a:pt x="5977" y="5188"/>
                </a:lnTo>
                <a:lnTo>
                  <a:pt x="5983" y="5242"/>
                </a:lnTo>
                <a:lnTo>
                  <a:pt x="5983" y="5254"/>
                </a:lnTo>
                <a:lnTo>
                  <a:pt x="5947" y="5260"/>
                </a:lnTo>
                <a:lnTo>
                  <a:pt x="5923" y="5236"/>
                </a:lnTo>
                <a:close/>
                <a:moveTo>
                  <a:pt x="5983" y="5266"/>
                </a:moveTo>
                <a:lnTo>
                  <a:pt x="5989" y="5308"/>
                </a:lnTo>
                <a:lnTo>
                  <a:pt x="5953" y="5272"/>
                </a:lnTo>
                <a:lnTo>
                  <a:pt x="5983" y="5266"/>
                </a:lnTo>
                <a:close/>
                <a:moveTo>
                  <a:pt x="6001" y="5392"/>
                </a:moveTo>
                <a:lnTo>
                  <a:pt x="6001" y="5398"/>
                </a:lnTo>
                <a:lnTo>
                  <a:pt x="6001" y="5398"/>
                </a:lnTo>
                <a:lnTo>
                  <a:pt x="6001" y="5392"/>
                </a:lnTo>
                <a:lnTo>
                  <a:pt x="6001" y="5392"/>
                </a:lnTo>
                <a:close/>
                <a:moveTo>
                  <a:pt x="6001" y="5386"/>
                </a:moveTo>
                <a:lnTo>
                  <a:pt x="5995" y="5368"/>
                </a:lnTo>
                <a:lnTo>
                  <a:pt x="6001" y="5386"/>
                </a:lnTo>
                <a:lnTo>
                  <a:pt x="6001" y="5386"/>
                </a:lnTo>
                <a:close/>
                <a:moveTo>
                  <a:pt x="6007" y="5386"/>
                </a:moveTo>
                <a:lnTo>
                  <a:pt x="6001" y="5344"/>
                </a:lnTo>
                <a:lnTo>
                  <a:pt x="6025" y="5368"/>
                </a:lnTo>
                <a:lnTo>
                  <a:pt x="6019" y="5380"/>
                </a:lnTo>
                <a:lnTo>
                  <a:pt x="6007" y="5386"/>
                </a:lnTo>
                <a:close/>
                <a:moveTo>
                  <a:pt x="6037" y="5368"/>
                </a:moveTo>
                <a:lnTo>
                  <a:pt x="6103" y="5302"/>
                </a:lnTo>
                <a:lnTo>
                  <a:pt x="6145" y="5344"/>
                </a:lnTo>
                <a:lnTo>
                  <a:pt x="6043" y="5374"/>
                </a:lnTo>
                <a:lnTo>
                  <a:pt x="6037" y="5368"/>
                </a:lnTo>
                <a:close/>
                <a:moveTo>
                  <a:pt x="6109" y="5296"/>
                </a:moveTo>
                <a:lnTo>
                  <a:pt x="6157" y="5248"/>
                </a:lnTo>
                <a:lnTo>
                  <a:pt x="6169" y="5338"/>
                </a:lnTo>
                <a:lnTo>
                  <a:pt x="6157" y="5338"/>
                </a:lnTo>
                <a:lnTo>
                  <a:pt x="6109" y="5296"/>
                </a:lnTo>
                <a:close/>
                <a:moveTo>
                  <a:pt x="6169" y="5344"/>
                </a:moveTo>
                <a:lnTo>
                  <a:pt x="6169" y="5356"/>
                </a:lnTo>
                <a:lnTo>
                  <a:pt x="6163" y="5344"/>
                </a:lnTo>
                <a:lnTo>
                  <a:pt x="6169" y="5344"/>
                </a:lnTo>
                <a:close/>
                <a:moveTo>
                  <a:pt x="6181" y="5344"/>
                </a:moveTo>
                <a:lnTo>
                  <a:pt x="6181" y="5344"/>
                </a:lnTo>
                <a:lnTo>
                  <a:pt x="6187" y="5368"/>
                </a:lnTo>
                <a:lnTo>
                  <a:pt x="6181" y="5362"/>
                </a:lnTo>
                <a:lnTo>
                  <a:pt x="6181" y="5344"/>
                </a:lnTo>
                <a:close/>
                <a:moveTo>
                  <a:pt x="6283" y="5314"/>
                </a:moveTo>
                <a:lnTo>
                  <a:pt x="6337" y="5296"/>
                </a:lnTo>
                <a:lnTo>
                  <a:pt x="6307" y="5332"/>
                </a:lnTo>
                <a:lnTo>
                  <a:pt x="6283" y="5314"/>
                </a:lnTo>
                <a:close/>
                <a:moveTo>
                  <a:pt x="6343" y="5302"/>
                </a:moveTo>
                <a:lnTo>
                  <a:pt x="6355" y="5374"/>
                </a:lnTo>
                <a:lnTo>
                  <a:pt x="6313" y="5338"/>
                </a:lnTo>
                <a:lnTo>
                  <a:pt x="6343" y="5302"/>
                </a:lnTo>
                <a:close/>
                <a:moveTo>
                  <a:pt x="6349" y="5290"/>
                </a:moveTo>
                <a:lnTo>
                  <a:pt x="6349" y="5290"/>
                </a:lnTo>
                <a:lnTo>
                  <a:pt x="6379" y="5284"/>
                </a:lnTo>
                <a:lnTo>
                  <a:pt x="6481" y="5356"/>
                </a:lnTo>
                <a:lnTo>
                  <a:pt x="6379" y="5392"/>
                </a:lnTo>
                <a:lnTo>
                  <a:pt x="6367" y="5386"/>
                </a:lnTo>
                <a:lnTo>
                  <a:pt x="6349" y="5290"/>
                </a:lnTo>
                <a:close/>
                <a:moveTo>
                  <a:pt x="6379" y="5404"/>
                </a:moveTo>
                <a:lnTo>
                  <a:pt x="6433" y="5452"/>
                </a:lnTo>
                <a:lnTo>
                  <a:pt x="6391" y="5512"/>
                </a:lnTo>
                <a:lnTo>
                  <a:pt x="6373" y="5404"/>
                </a:lnTo>
                <a:lnTo>
                  <a:pt x="6379" y="5404"/>
                </a:lnTo>
                <a:close/>
                <a:moveTo>
                  <a:pt x="6385" y="5398"/>
                </a:moveTo>
                <a:lnTo>
                  <a:pt x="6493" y="5362"/>
                </a:lnTo>
                <a:lnTo>
                  <a:pt x="6493" y="5362"/>
                </a:lnTo>
                <a:lnTo>
                  <a:pt x="6439" y="5446"/>
                </a:lnTo>
                <a:lnTo>
                  <a:pt x="6385" y="5398"/>
                </a:lnTo>
                <a:close/>
                <a:moveTo>
                  <a:pt x="6517" y="5350"/>
                </a:moveTo>
                <a:lnTo>
                  <a:pt x="6529" y="5344"/>
                </a:lnTo>
                <a:lnTo>
                  <a:pt x="6541" y="5386"/>
                </a:lnTo>
                <a:lnTo>
                  <a:pt x="6505" y="5362"/>
                </a:lnTo>
                <a:lnTo>
                  <a:pt x="6517" y="5350"/>
                </a:lnTo>
                <a:close/>
                <a:moveTo>
                  <a:pt x="6535" y="5326"/>
                </a:moveTo>
                <a:lnTo>
                  <a:pt x="6553" y="5296"/>
                </a:lnTo>
                <a:lnTo>
                  <a:pt x="6589" y="5314"/>
                </a:lnTo>
                <a:lnTo>
                  <a:pt x="6535" y="5332"/>
                </a:lnTo>
                <a:lnTo>
                  <a:pt x="6535" y="5326"/>
                </a:lnTo>
                <a:close/>
                <a:moveTo>
                  <a:pt x="6559" y="5290"/>
                </a:moveTo>
                <a:lnTo>
                  <a:pt x="6601" y="5224"/>
                </a:lnTo>
                <a:lnTo>
                  <a:pt x="6685" y="5266"/>
                </a:lnTo>
                <a:lnTo>
                  <a:pt x="6685" y="5278"/>
                </a:lnTo>
                <a:lnTo>
                  <a:pt x="6595" y="5314"/>
                </a:lnTo>
                <a:lnTo>
                  <a:pt x="6559" y="5290"/>
                </a:lnTo>
                <a:close/>
                <a:moveTo>
                  <a:pt x="6691" y="5284"/>
                </a:moveTo>
                <a:lnTo>
                  <a:pt x="6709" y="5350"/>
                </a:lnTo>
                <a:lnTo>
                  <a:pt x="6697" y="5374"/>
                </a:lnTo>
                <a:lnTo>
                  <a:pt x="6607" y="5320"/>
                </a:lnTo>
                <a:lnTo>
                  <a:pt x="6691" y="5284"/>
                </a:lnTo>
                <a:close/>
                <a:moveTo>
                  <a:pt x="6697" y="5284"/>
                </a:moveTo>
                <a:lnTo>
                  <a:pt x="6709" y="5278"/>
                </a:lnTo>
                <a:lnTo>
                  <a:pt x="6739" y="5296"/>
                </a:lnTo>
                <a:lnTo>
                  <a:pt x="6715" y="5338"/>
                </a:lnTo>
                <a:lnTo>
                  <a:pt x="6697" y="5284"/>
                </a:lnTo>
                <a:close/>
                <a:moveTo>
                  <a:pt x="6751" y="5302"/>
                </a:moveTo>
                <a:lnTo>
                  <a:pt x="6817" y="5338"/>
                </a:lnTo>
                <a:lnTo>
                  <a:pt x="6733" y="5380"/>
                </a:lnTo>
                <a:lnTo>
                  <a:pt x="6721" y="5350"/>
                </a:lnTo>
                <a:lnTo>
                  <a:pt x="6751" y="5302"/>
                </a:lnTo>
                <a:close/>
                <a:moveTo>
                  <a:pt x="6751" y="5296"/>
                </a:moveTo>
                <a:lnTo>
                  <a:pt x="6781" y="5254"/>
                </a:lnTo>
                <a:lnTo>
                  <a:pt x="6817" y="5236"/>
                </a:lnTo>
                <a:lnTo>
                  <a:pt x="6859" y="5254"/>
                </a:lnTo>
                <a:lnTo>
                  <a:pt x="6883" y="5308"/>
                </a:lnTo>
                <a:lnTo>
                  <a:pt x="6829" y="5332"/>
                </a:lnTo>
                <a:lnTo>
                  <a:pt x="6751" y="5296"/>
                </a:lnTo>
                <a:close/>
                <a:moveTo>
                  <a:pt x="6883" y="5320"/>
                </a:moveTo>
                <a:lnTo>
                  <a:pt x="6907" y="5368"/>
                </a:lnTo>
                <a:lnTo>
                  <a:pt x="6901" y="5374"/>
                </a:lnTo>
                <a:lnTo>
                  <a:pt x="6841" y="5338"/>
                </a:lnTo>
                <a:lnTo>
                  <a:pt x="6883" y="5320"/>
                </a:lnTo>
                <a:close/>
                <a:moveTo>
                  <a:pt x="6936" y="5404"/>
                </a:moveTo>
                <a:lnTo>
                  <a:pt x="6930" y="5404"/>
                </a:lnTo>
                <a:lnTo>
                  <a:pt x="6930" y="5398"/>
                </a:lnTo>
                <a:lnTo>
                  <a:pt x="6936" y="5404"/>
                </a:lnTo>
                <a:close/>
                <a:moveTo>
                  <a:pt x="6948" y="5404"/>
                </a:moveTo>
                <a:lnTo>
                  <a:pt x="7002" y="5434"/>
                </a:lnTo>
                <a:lnTo>
                  <a:pt x="6972" y="5494"/>
                </a:lnTo>
                <a:lnTo>
                  <a:pt x="6936" y="5410"/>
                </a:lnTo>
                <a:lnTo>
                  <a:pt x="6948" y="5404"/>
                </a:lnTo>
                <a:close/>
                <a:moveTo>
                  <a:pt x="6954" y="5398"/>
                </a:moveTo>
                <a:lnTo>
                  <a:pt x="7038" y="5356"/>
                </a:lnTo>
                <a:lnTo>
                  <a:pt x="7002" y="5428"/>
                </a:lnTo>
                <a:lnTo>
                  <a:pt x="6954" y="5398"/>
                </a:lnTo>
                <a:close/>
                <a:moveTo>
                  <a:pt x="7056" y="5344"/>
                </a:moveTo>
                <a:lnTo>
                  <a:pt x="7056" y="5344"/>
                </a:lnTo>
                <a:lnTo>
                  <a:pt x="7086" y="5356"/>
                </a:lnTo>
                <a:lnTo>
                  <a:pt x="7092" y="5368"/>
                </a:lnTo>
                <a:lnTo>
                  <a:pt x="7056" y="5452"/>
                </a:lnTo>
                <a:lnTo>
                  <a:pt x="7014" y="5428"/>
                </a:lnTo>
                <a:lnTo>
                  <a:pt x="7056" y="5344"/>
                </a:lnTo>
                <a:close/>
                <a:moveTo>
                  <a:pt x="7104" y="5362"/>
                </a:moveTo>
                <a:lnTo>
                  <a:pt x="7164" y="5392"/>
                </a:lnTo>
                <a:lnTo>
                  <a:pt x="7128" y="5416"/>
                </a:lnTo>
                <a:lnTo>
                  <a:pt x="7098" y="5368"/>
                </a:lnTo>
                <a:lnTo>
                  <a:pt x="7104" y="5362"/>
                </a:lnTo>
                <a:close/>
                <a:moveTo>
                  <a:pt x="7176" y="5392"/>
                </a:moveTo>
                <a:lnTo>
                  <a:pt x="7206" y="5410"/>
                </a:lnTo>
                <a:lnTo>
                  <a:pt x="7170" y="5500"/>
                </a:lnTo>
                <a:lnTo>
                  <a:pt x="7128" y="5422"/>
                </a:lnTo>
                <a:lnTo>
                  <a:pt x="7176" y="5392"/>
                </a:lnTo>
                <a:close/>
                <a:moveTo>
                  <a:pt x="7182" y="5392"/>
                </a:moveTo>
                <a:lnTo>
                  <a:pt x="7230" y="5362"/>
                </a:lnTo>
                <a:lnTo>
                  <a:pt x="7212" y="5398"/>
                </a:lnTo>
                <a:lnTo>
                  <a:pt x="7182" y="5392"/>
                </a:lnTo>
                <a:close/>
                <a:moveTo>
                  <a:pt x="7242" y="5350"/>
                </a:moveTo>
                <a:lnTo>
                  <a:pt x="7272" y="5332"/>
                </a:lnTo>
                <a:lnTo>
                  <a:pt x="7284" y="5344"/>
                </a:lnTo>
                <a:lnTo>
                  <a:pt x="7254" y="5422"/>
                </a:lnTo>
                <a:lnTo>
                  <a:pt x="7218" y="5404"/>
                </a:lnTo>
                <a:lnTo>
                  <a:pt x="7242" y="5350"/>
                </a:lnTo>
                <a:close/>
                <a:moveTo>
                  <a:pt x="7278" y="5326"/>
                </a:moveTo>
                <a:lnTo>
                  <a:pt x="7290" y="5320"/>
                </a:lnTo>
                <a:lnTo>
                  <a:pt x="7284" y="5332"/>
                </a:lnTo>
                <a:lnTo>
                  <a:pt x="7278" y="5326"/>
                </a:lnTo>
                <a:close/>
                <a:moveTo>
                  <a:pt x="7416" y="5236"/>
                </a:moveTo>
                <a:lnTo>
                  <a:pt x="7464" y="5206"/>
                </a:lnTo>
                <a:lnTo>
                  <a:pt x="7440" y="5266"/>
                </a:lnTo>
                <a:lnTo>
                  <a:pt x="7416" y="5236"/>
                </a:lnTo>
                <a:close/>
                <a:moveTo>
                  <a:pt x="7416" y="5230"/>
                </a:moveTo>
                <a:lnTo>
                  <a:pt x="7368" y="5170"/>
                </a:lnTo>
                <a:lnTo>
                  <a:pt x="7494" y="5104"/>
                </a:lnTo>
                <a:lnTo>
                  <a:pt x="7464" y="5194"/>
                </a:lnTo>
                <a:lnTo>
                  <a:pt x="7416" y="5230"/>
                </a:lnTo>
                <a:close/>
                <a:moveTo>
                  <a:pt x="7470" y="5050"/>
                </a:moveTo>
                <a:lnTo>
                  <a:pt x="7494" y="5038"/>
                </a:lnTo>
                <a:lnTo>
                  <a:pt x="7512" y="5050"/>
                </a:lnTo>
                <a:lnTo>
                  <a:pt x="7500" y="5086"/>
                </a:lnTo>
                <a:lnTo>
                  <a:pt x="7470" y="5050"/>
                </a:lnTo>
                <a:close/>
                <a:moveTo>
                  <a:pt x="7500" y="5032"/>
                </a:moveTo>
                <a:lnTo>
                  <a:pt x="7524" y="5026"/>
                </a:lnTo>
                <a:lnTo>
                  <a:pt x="7518" y="5044"/>
                </a:lnTo>
                <a:lnTo>
                  <a:pt x="7500" y="5032"/>
                </a:lnTo>
                <a:close/>
                <a:moveTo>
                  <a:pt x="7494" y="5026"/>
                </a:moveTo>
                <a:lnTo>
                  <a:pt x="7452" y="5002"/>
                </a:lnTo>
                <a:lnTo>
                  <a:pt x="7542" y="4966"/>
                </a:lnTo>
                <a:lnTo>
                  <a:pt x="7524" y="5014"/>
                </a:lnTo>
                <a:lnTo>
                  <a:pt x="7494" y="5026"/>
                </a:lnTo>
                <a:close/>
                <a:moveTo>
                  <a:pt x="7446" y="4996"/>
                </a:moveTo>
                <a:lnTo>
                  <a:pt x="7422" y="4978"/>
                </a:lnTo>
                <a:lnTo>
                  <a:pt x="7548" y="4942"/>
                </a:lnTo>
                <a:lnTo>
                  <a:pt x="7542" y="4954"/>
                </a:lnTo>
                <a:lnTo>
                  <a:pt x="7446" y="4996"/>
                </a:lnTo>
                <a:close/>
                <a:moveTo>
                  <a:pt x="7452" y="4852"/>
                </a:moveTo>
                <a:lnTo>
                  <a:pt x="7452" y="4852"/>
                </a:lnTo>
                <a:lnTo>
                  <a:pt x="7476" y="4870"/>
                </a:lnTo>
                <a:lnTo>
                  <a:pt x="7452" y="4852"/>
                </a:lnTo>
                <a:close/>
                <a:moveTo>
                  <a:pt x="7446" y="4834"/>
                </a:moveTo>
                <a:lnTo>
                  <a:pt x="7350" y="4762"/>
                </a:lnTo>
                <a:lnTo>
                  <a:pt x="7362" y="4738"/>
                </a:lnTo>
                <a:lnTo>
                  <a:pt x="7446" y="4828"/>
                </a:lnTo>
                <a:lnTo>
                  <a:pt x="7446" y="4834"/>
                </a:lnTo>
                <a:close/>
                <a:moveTo>
                  <a:pt x="7386" y="4684"/>
                </a:moveTo>
                <a:lnTo>
                  <a:pt x="7452" y="4726"/>
                </a:lnTo>
                <a:lnTo>
                  <a:pt x="7380" y="4696"/>
                </a:lnTo>
                <a:lnTo>
                  <a:pt x="7386" y="4684"/>
                </a:lnTo>
                <a:close/>
                <a:moveTo>
                  <a:pt x="7512" y="4642"/>
                </a:moveTo>
                <a:lnTo>
                  <a:pt x="7428" y="4600"/>
                </a:lnTo>
                <a:lnTo>
                  <a:pt x="7458" y="4540"/>
                </a:lnTo>
                <a:lnTo>
                  <a:pt x="7470" y="4546"/>
                </a:lnTo>
                <a:lnTo>
                  <a:pt x="7530" y="4588"/>
                </a:lnTo>
                <a:lnTo>
                  <a:pt x="7512" y="4642"/>
                </a:lnTo>
                <a:close/>
                <a:moveTo>
                  <a:pt x="7500" y="4552"/>
                </a:moveTo>
                <a:lnTo>
                  <a:pt x="7536" y="4564"/>
                </a:lnTo>
                <a:lnTo>
                  <a:pt x="7530" y="4582"/>
                </a:lnTo>
                <a:lnTo>
                  <a:pt x="7500" y="4552"/>
                </a:lnTo>
                <a:close/>
                <a:moveTo>
                  <a:pt x="7452" y="4516"/>
                </a:moveTo>
                <a:lnTo>
                  <a:pt x="7476" y="4462"/>
                </a:lnTo>
                <a:lnTo>
                  <a:pt x="7482" y="4468"/>
                </a:lnTo>
                <a:lnTo>
                  <a:pt x="7458" y="4522"/>
                </a:lnTo>
                <a:lnTo>
                  <a:pt x="7452" y="4516"/>
                </a:lnTo>
                <a:close/>
                <a:moveTo>
                  <a:pt x="7488" y="4450"/>
                </a:moveTo>
                <a:lnTo>
                  <a:pt x="7482" y="4450"/>
                </a:lnTo>
                <a:lnTo>
                  <a:pt x="7488" y="4432"/>
                </a:lnTo>
                <a:lnTo>
                  <a:pt x="7500" y="4438"/>
                </a:lnTo>
                <a:lnTo>
                  <a:pt x="7488" y="4450"/>
                </a:lnTo>
                <a:close/>
                <a:moveTo>
                  <a:pt x="7506" y="4444"/>
                </a:moveTo>
                <a:lnTo>
                  <a:pt x="7542" y="4468"/>
                </a:lnTo>
                <a:lnTo>
                  <a:pt x="7500" y="4456"/>
                </a:lnTo>
                <a:lnTo>
                  <a:pt x="7506" y="4444"/>
                </a:lnTo>
                <a:close/>
                <a:moveTo>
                  <a:pt x="7470" y="4450"/>
                </a:moveTo>
                <a:lnTo>
                  <a:pt x="7428" y="4438"/>
                </a:lnTo>
                <a:lnTo>
                  <a:pt x="7386" y="4426"/>
                </a:lnTo>
                <a:lnTo>
                  <a:pt x="7410" y="4384"/>
                </a:lnTo>
                <a:lnTo>
                  <a:pt x="7410" y="4384"/>
                </a:lnTo>
                <a:lnTo>
                  <a:pt x="7482" y="4426"/>
                </a:lnTo>
                <a:lnTo>
                  <a:pt x="7470" y="4450"/>
                </a:lnTo>
                <a:close/>
                <a:moveTo>
                  <a:pt x="7434" y="4384"/>
                </a:moveTo>
                <a:lnTo>
                  <a:pt x="7440" y="4384"/>
                </a:lnTo>
                <a:lnTo>
                  <a:pt x="7488" y="4402"/>
                </a:lnTo>
                <a:lnTo>
                  <a:pt x="7482" y="4420"/>
                </a:lnTo>
                <a:lnTo>
                  <a:pt x="7434" y="4384"/>
                </a:lnTo>
                <a:close/>
                <a:moveTo>
                  <a:pt x="7440" y="4378"/>
                </a:moveTo>
                <a:lnTo>
                  <a:pt x="7416" y="4372"/>
                </a:lnTo>
                <a:lnTo>
                  <a:pt x="7434" y="4330"/>
                </a:lnTo>
                <a:lnTo>
                  <a:pt x="7512" y="4348"/>
                </a:lnTo>
                <a:lnTo>
                  <a:pt x="7494" y="4384"/>
                </a:lnTo>
                <a:lnTo>
                  <a:pt x="7440" y="4378"/>
                </a:lnTo>
                <a:close/>
                <a:moveTo>
                  <a:pt x="7518" y="4336"/>
                </a:moveTo>
                <a:lnTo>
                  <a:pt x="7518" y="4336"/>
                </a:lnTo>
                <a:lnTo>
                  <a:pt x="7518" y="4336"/>
                </a:lnTo>
                <a:lnTo>
                  <a:pt x="7518" y="4336"/>
                </a:lnTo>
                <a:close/>
                <a:moveTo>
                  <a:pt x="7500" y="4324"/>
                </a:moveTo>
                <a:lnTo>
                  <a:pt x="7452" y="4300"/>
                </a:lnTo>
                <a:lnTo>
                  <a:pt x="7452" y="4300"/>
                </a:lnTo>
                <a:lnTo>
                  <a:pt x="7530" y="4306"/>
                </a:lnTo>
                <a:lnTo>
                  <a:pt x="7524" y="4324"/>
                </a:lnTo>
                <a:lnTo>
                  <a:pt x="7500" y="4324"/>
                </a:lnTo>
                <a:close/>
                <a:moveTo>
                  <a:pt x="7458" y="4288"/>
                </a:moveTo>
                <a:lnTo>
                  <a:pt x="7464" y="4276"/>
                </a:lnTo>
                <a:lnTo>
                  <a:pt x="7542" y="4276"/>
                </a:lnTo>
                <a:lnTo>
                  <a:pt x="7530" y="4300"/>
                </a:lnTo>
                <a:lnTo>
                  <a:pt x="7458" y="4288"/>
                </a:lnTo>
                <a:close/>
                <a:moveTo>
                  <a:pt x="7446" y="4288"/>
                </a:moveTo>
                <a:lnTo>
                  <a:pt x="7428" y="4288"/>
                </a:lnTo>
                <a:lnTo>
                  <a:pt x="7410" y="4276"/>
                </a:lnTo>
                <a:lnTo>
                  <a:pt x="7452" y="4276"/>
                </a:lnTo>
                <a:lnTo>
                  <a:pt x="7446" y="4288"/>
                </a:lnTo>
                <a:close/>
                <a:moveTo>
                  <a:pt x="7392" y="4270"/>
                </a:moveTo>
                <a:lnTo>
                  <a:pt x="7380" y="4258"/>
                </a:lnTo>
                <a:lnTo>
                  <a:pt x="7458" y="4264"/>
                </a:lnTo>
                <a:lnTo>
                  <a:pt x="7458" y="4270"/>
                </a:lnTo>
                <a:lnTo>
                  <a:pt x="7392" y="4270"/>
                </a:lnTo>
                <a:close/>
                <a:moveTo>
                  <a:pt x="7380" y="4252"/>
                </a:moveTo>
                <a:lnTo>
                  <a:pt x="7386" y="4240"/>
                </a:lnTo>
                <a:lnTo>
                  <a:pt x="7476" y="4234"/>
                </a:lnTo>
                <a:lnTo>
                  <a:pt x="7464" y="4252"/>
                </a:lnTo>
                <a:lnTo>
                  <a:pt x="7380" y="4252"/>
                </a:lnTo>
                <a:close/>
                <a:moveTo>
                  <a:pt x="7392" y="4228"/>
                </a:moveTo>
                <a:lnTo>
                  <a:pt x="7398" y="4222"/>
                </a:lnTo>
                <a:lnTo>
                  <a:pt x="7410" y="4216"/>
                </a:lnTo>
                <a:lnTo>
                  <a:pt x="7488" y="4210"/>
                </a:lnTo>
                <a:lnTo>
                  <a:pt x="7482" y="4222"/>
                </a:lnTo>
                <a:lnTo>
                  <a:pt x="7392" y="4228"/>
                </a:lnTo>
                <a:close/>
                <a:moveTo>
                  <a:pt x="7458" y="4204"/>
                </a:moveTo>
                <a:lnTo>
                  <a:pt x="7494" y="4198"/>
                </a:lnTo>
                <a:lnTo>
                  <a:pt x="7494" y="4198"/>
                </a:lnTo>
                <a:lnTo>
                  <a:pt x="7458" y="4204"/>
                </a:lnTo>
                <a:close/>
                <a:moveTo>
                  <a:pt x="7320" y="4210"/>
                </a:moveTo>
                <a:lnTo>
                  <a:pt x="7326" y="4204"/>
                </a:lnTo>
                <a:lnTo>
                  <a:pt x="7410" y="4186"/>
                </a:lnTo>
                <a:lnTo>
                  <a:pt x="7398" y="4198"/>
                </a:lnTo>
                <a:lnTo>
                  <a:pt x="7320" y="4210"/>
                </a:lnTo>
                <a:close/>
                <a:moveTo>
                  <a:pt x="7152" y="4234"/>
                </a:moveTo>
                <a:lnTo>
                  <a:pt x="7128" y="4234"/>
                </a:lnTo>
                <a:lnTo>
                  <a:pt x="7146" y="4216"/>
                </a:lnTo>
                <a:lnTo>
                  <a:pt x="7170" y="4228"/>
                </a:lnTo>
                <a:lnTo>
                  <a:pt x="7152" y="4234"/>
                </a:lnTo>
                <a:close/>
                <a:moveTo>
                  <a:pt x="7116" y="4234"/>
                </a:moveTo>
                <a:lnTo>
                  <a:pt x="7068" y="4234"/>
                </a:lnTo>
                <a:lnTo>
                  <a:pt x="7050" y="4222"/>
                </a:lnTo>
                <a:lnTo>
                  <a:pt x="7092" y="4180"/>
                </a:lnTo>
                <a:lnTo>
                  <a:pt x="7140" y="4210"/>
                </a:lnTo>
                <a:lnTo>
                  <a:pt x="7116" y="4234"/>
                </a:lnTo>
                <a:close/>
                <a:moveTo>
                  <a:pt x="7098" y="4174"/>
                </a:moveTo>
                <a:lnTo>
                  <a:pt x="7140" y="4138"/>
                </a:lnTo>
                <a:lnTo>
                  <a:pt x="7182" y="4162"/>
                </a:lnTo>
                <a:lnTo>
                  <a:pt x="7146" y="4204"/>
                </a:lnTo>
                <a:lnTo>
                  <a:pt x="7098" y="4174"/>
                </a:lnTo>
                <a:close/>
                <a:moveTo>
                  <a:pt x="7092" y="4168"/>
                </a:moveTo>
                <a:lnTo>
                  <a:pt x="7050" y="4138"/>
                </a:lnTo>
                <a:lnTo>
                  <a:pt x="7086" y="4114"/>
                </a:lnTo>
                <a:lnTo>
                  <a:pt x="7128" y="4138"/>
                </a:lnTo>
                <a:lnTo>
                  <a:pt x="7092" y="4168"/>
                </a:lnTo>
                <a:close/>
                <a:moveTo>
                  <a:pt x="7092" y="4108"/>
                </a:moveTo>
                <a:lnTo>
                  <a:pt x="7464" y="3821"/>
                </a:lnTo>
                <a:lnTo>
                  <a:pt x="7488" y="3815"/>
                </a:lnTo>
                <a:lnTo>
                  <a:pt x="7134" y="4132"/>
                </a:lnTo>
                <a:lnTo>
                  <a:pt x="7092" y="4108"/>
                </a:lnTo>
                <a:close/>
                <a:moveTo>
                  <a:pt x="7086" y="4102"/>
                </a:moveTo>
                <a:lnTo>
                  <a:pt x="7044" y="4085"/>
                </a:lnTo>
                <a:lnTo>
                  <a:pt x="7422" y="3833"/>
                </a:lnTo>
                <a:lnTo>
                  <a:pt x="7440" y="3827"/>
                </a:lnTo>
                <a:lnTo>
                  <a:pt x="7086" y="4102"/>
                </a:lnTo>
                <a:close/>
                <a:moveTo>
                  <a:pt x="7392" y="3845"/>
                </a:moveTo>
                <a:lnTo>
                  <a:pt x="7038" y="4079"/>
                </a:lnTo>
                <a:lnTo>
                  <a:pt x="7002" y="4061"/>
                </a:lnTo>
                <a:lnTo>
                  <a:pt x="7386" y="3845"/>
                </a:lnTo>
                <a:lnTo>
                  <a:pt x="7392" y="3845"/>
                </a:lnTo>
                <a:close/>
                <a:moveTo>
                  <a:pt x="7032" y="4085"/>
                </a:moveTo>
                <a:lnTo>
                  <a:pt x="6996" y="4108"/>
                </a:lnTo>
                <a:lnTo>
                  <a:pt x="6960" y="4085"/>
                </a:lnTo>
                <a:lnTo>
                  <a:pt x="6996" y="4061"/>
                </a:lnTo>
                <a:lnTo>
                  <a:pt x="7032" y="4085"/>
                </a:lnTo>
                <a:close/>
                <a:moveTo>
                  <a:pt x="6984" y="4114"/>
                </a:moveTo>
                <a:lnTo>
                  <a:pt x="6942" y="4138"/>
                </a:lnTo>
                <a:lnTo>
                  <a:pt x="6907" y="4114"/>
                </a:lnTo>
                <a:lnTo>
                  <a:pt x="6948" y="4090"/>
                </a:lnTo>
                <a:lnTo>
                  <a:pt x="6984" y="4114"/>
                </a:lnTo>
                <a:close/>
                <a:moveTo>
                  <a:pt x="6936" y="4144"/>
                </a:moveTo>
                <a:lnTo>
                  <a:pt x="6895" y="4174"/>
                </a:lnTo>
                <a:lnTo>
                  <a:pt x="6859" y="4138"/>
                </a:lnTo>
                <a:lnTo>
                  <a:pt x="6895" y="4114"/>
                </a:lnTo>
                <a:lnTo>
                  <a:pt x="6936" y="4144"/>
                </a:lnTo>
                <a:close/>
                <a:moveTo>
                  <a:pt x="6847" y="4132"/>
                </a:moveTo>
                <a:lnTo>
                  <a:pt x="6811" y="4102"/>
                </a:lnTo>
                <a:lnTo>
                  <a:pt x="6853" y="4085"/>
                </a:lnTo>
                <a:lnTo>
                  <a:pt x="6889" y="4114"/>
                </a:lnTo>
                <a:lnTo>
                  <a:pt x="6847" y="4132"/>
                </a:lnTo>
                <a:close/>
                <a:moveTo>
                  <a:pt x="6841" y="4138"/>
                </a:moveTo>
                <a:lnTo>
                  <a:pt x="6799" y="4162"/>
                </a:lnTo>
                <a:lnTo>
                  <a:pt x="6763" y="4126"/>
                </a:lnTo>
                <a:lnTo>
                  <a:pt x="6805" y="4108"/>
                </a:lnTo>
                <a:lnTo>
                  <a:pt x="6841" y="4138"/>
                </a:lnTo>
                <a:close/>
                <a:moveTo>
                  <a:pt x="6757" y="4120"/>
                </a:moveTo>
                <a:lnTo>
                  <a:pt x="6721" y="4085"/>
                </a:lnTo>
                <a:lnTo>
                  <a:pt x="6763" y="4073"/>
                </a:lnTo>
                <a:lnTo>
                  <a:pt x="6799" y="4102"/>
                </a:lnTo>
                <a:lnTo>
                  <a:pt x="6757" y="4120"/>
                </a:lnTo>
                <a:close/>
                <a:moveTo>
                  <a:pt x="6715" y="4079"/>
                </a:moveTo>
                <a:lnTo>
                  <a:pt x="6685" y="4049"/>
                </a:lnTo>
                <a:lnTo>
                  <a:pt x="6727" y="4037"/>
                </a:lnTo>
                <a:lnTo>
                  <a:pt x="6757" y="4067"/>
                </a:lnTo>
                <a:lnTo>
                  <a:pt x="6715" y="4079"/>
                </a:lnTo>
                <a:close/>
                <a:moveTo>
                  <a:pt x="6679" y="4043"/>
                </a:moveTo>
                <a:lnTo>
                  <a:pt x="6361" y="3725"/>
                </a:lnTo>
                <a:lnTo>
                  <a:pt x="6367" y="3731"/>
                </a:lnTo>
                <a:lnTo>
                  <a:pt x="6721" y="4031"/>
                </a:lnTo>
                <a:lnTo>
                  <a:pt x="6679" y="4043"/>
                </a:lnTo>
                <a:close/>
                <a:moveTo>
                  <a:pt x="6301" y="3683"/>
                </a:moveTo>
                <a:lnTo>
                  <a:pt x="6289" y="3671"/>
                </a:lnTo>
                <a:lnTo>
                  <a:pt x="6307" y="3677"/>
                </a:lnTo>
                <a:lnTo>
                  <a:pt x="6319" y="3689"/>
                </a:lnTo>
                <a:lnTo>
                  <a:pt x="6301" y="3683"/>
                </a:lnTo>
                <a:close/>
                <a:moveTo>
                  <a:pt x="6217" y="3611"/>
                </a:moveTo>
                <a:lnTo>
                  <a:pt x="6205" y="3605"/>
                </a:lnTo>
                <a:lnTo>
                  <a:pt x="6205" y="3599"/>
                </a:lnTo>
                <a:lnTo>
                  <a:pt x="6217" y="3611"/>
                </a:lnTo>
                <a:lnTo>
                  <a:pt x="6217" y="3611"/>
                </a:lnTo>
                <a:close/>
                <a:moveTo>
                  <a:pt x="6193" y="3581"/>
                </a:moveTo>
                <a:lnTo>
                  <a:pt x="6181" y="3563"/>
                </a:lnTo>
                <a:lnTo>
                  <a:pt x="6187" y="3569"/>
                </a:lnTo>
                <a:lnTo>
                  <a:pt x="6199" y="3587"/>
                </a:lnTo>
                <a:lnTo>
                  <a:pt x="6193" y="3581"/>
                </a:lnTo>
                <a:close/>
                <a:moveTo>
                  <a:pt x="6121" y="3497"/>
                </a:moveTo>
                <a:lnTo>
                  <a:pt x="6109" y="3485"/>
                </a:lnTo>
                <a:lnTo>
                  <a:pt x="6133" y="3509"/>
                </a:lnTo>
                <a:lnTo>
                  <a:pt x="6145" y="3521"/>
                </a:lnTo>
                <a:lnTo>
                  <a:pt x="6121" y="3497"/>
                </a:lnTo>
                <a:close/>
                <a:moveTo>
                  <a:pt x="6103" y="3485"/>
                </a:moveTo>
                <a:lnTo>
                  <a:pt x="6091" y="3479"/>
                </a:lnTo>
                <a:lnTo>
                  <a:pt x="6085" y="3455"/>
                </a:lnTo>
                <a:lnTo>
                  <a:pt x="6091" y="3461"/>
                </a:lnTo>
                <a:lnTo>
                  <a:pt x="6103" y="3485"/>
                </a:lnTo>
                <a:close/>
                <a:moveTo>
                  <a:pt x="6073" y="3437"/>
                </a:moveTo>
                <a:lnTo>
                  <a:pt x="6073" y="3431"/>
                </a:lnTo>
                <a:lnTo>
                  <a:pt x="6073" y="3437"/>
                </a:lnTo>
                <a:lnTo>
                  <a:pt x="6073" y="3437"/>
                </a:lnTo>
                <a:close/>
                <a:moveTo>
                  <a:pt x="6031" y="3365"/>
                </a:moveTo>
                <a:lnTo>
                  <a:pt x="6025" y="3353"/>
                </a:lnTo>
                <a:lnTo>
                  <a:pt x="6031" y="3359"/>
                </a:lnTo>
                <a:lnTo>
                  <a:pt x="6037" y="3377"/>
                </a:lnTo>
                <a:lnTo>
                  <a:pt x="6031" y="3365"/>
                </a:lnTo>
                <a:close/>
                <a:moveTo>
                  <a:pt x="5989" y="3287"/>
                </a:moveTo>
                <a:lnTo>
                  <a:pt x="5983" y="3269"/>
                </a:lnTo>
                <a:lnTo>
                  <a:pt x="5995" y="3281"/>
                </a:lnTo>
                <a:lnTo>
                  <a:pt x="6001" y="3299"/>
                </a:lnTo>
                <a:lnTo>
                  <a:pt x="5989" y="3287"/>
                </a:lnTo>
                <a:close/>
                <a:moveTo>
                  <a:pt x="5947" y="3185"/>
                </a:moveTo>
                <a:lnTo>
                  <a:pt x="5935" y="3167"/>
                </a:lnTo>
                <a:lnTo>
                  <a:pt x="5935" y="3167"/>
                </a:lnTo>
                <a:lnTo>
                  <a:pt x="5947" y="3185"/>
                </a:lnTo>
                <a:lnTo>
                  <a:pt x="5947" y="3185"/>
                </a:lnTo>
                <a:close/>
                <a:moveTo>
                  <a:pt x="5929" y="3143"/>
                </a:moveTo>
                <a:lnTo>
                  <a:pt x="5929" y="3119"/>
                </a:lnTo>
                <a:lnTo>
                  <a:pt x="5935" y="3137"/>
                </a:lnTo>
                <a:lnTo>
                  <a:pt x="5941" y="3155"/>
                </a:lnTo>
                <a:lnTo>
                  <a:pt x="5929" y="3143"/>
                </a:lnTo>
                <a:close/>
                <a:moveTo>
                  <a:pt x="5917" y="3119"/>
                </a:moveTo>
                <a:lnTo>
                  <a:pt x="5911" y="3107"/>
                </a:lnTo>
                <a:lnTo>
                  <a:pt x="5911" y="3083"/>
                </a:lnTo>
                <a:lnTo>
                  <a:pt x="5917" y="3095"/>
                </a:lnTo>
                <a:lnTo>
                  <a:pt x="5917" y="3119"/>
                </a:lnTo>
                <a:close/>
                <a:moveTo>
                  <a:pt x="5911" y="3059"/>
                </a:moveTo>
                <a:lnTo>
                  <a:pt x="5911" y="3047"/>
                </a:lnTo>
                <a:lnTo>
                  <a:pt x="5911" y="3047"/>
                </a:lnTo>
                <a:lnTo>
                  <a:pt x="5911" y="3065"/>
                </a:lnTo>
                <a:lnTo>
                  <a:pt x="5911" y="3059"/>
                </a:lnTo>
                <a:close/>
                <a:moveTo>
                  <a:pt x="5899" y="2987"/>
                </a:moveTo>
                <a:lnTo>
                  <a:pt x="5743" y="2531"/>
                </a:lnTo>
                <a:lnTo>
                  <a:pt x="5755" y="2447"/>
                </a:lnTo>
                <a:lnTo>
                  <a:pt x="5899" y="2981"/>
                </a:lnTo>
                <a:lnTo>
                  <a:pt x="5899" y="2987"/>
                </a:lnTo>
                <a:close/>
                <a:moveTo>
                  <a:pt x="5869" y="2135"/>
                </a:moveTo>
                <a:lnTo>
                  <a:pt x="5869" y="2171"/>
                </a:lnTo>
                <a:lnTo>
                  <a:pt x="5839" y="2195"/>
                </a:lnTo>
                <a:lnTo>
                  <a:pt x="5869" y="2135"/>
                </a:lnTo>
                <a:close/>
                <a:moveTo>
                  <a:pt x="5875" y="2129"/>
                </a:moveTo>
                <a:lnTo>
                  <a:pt x="6181" y="1949"/>
                </a:lnTo>
                <a:lnTo>
                  <a:pt x="6163" y="1967"/>
                </a:lnTo>
                <a:lnTo>
                  <a:pt x="5881" y="2165"/>
                </a:lnTo>
                <a:lnTo>
                  <a:pt x="5875" y="2129"/>
                </a:lnTo>
                <a:close/>
                <a:moveTo>
                  <a:pt x="5875" y="2117"/>
                </a:moveTo>
                <a:lnTo>
                  <a:pt x="5899" y="2075"/>
                </a:lnTo>
                <a:lnTo>
                  <a:pt x="5899" y="2075"/>
                </a:lnTo>
                <a:lnTo>
                  <a:pt x="6205" y="1925"/>
                </a:lnTo>
                <a:lnTo>
                  <a:pt x="6199" y="1925"/>
                </a:lnTo>
                <a:lnTo>
                  <a:pt x="5875" y="2117"/>
                </a:lnTo>
                <a:close/>
                <a:moveTo>
                  <a:pt x="6367" y="1823"/>
                </a:moveTo>
                <a:lnTo>
                  <a:pt x="6385" y="1811"/>
                </a:lnTo>
                <a:lnTo>
                  <a:pt x="6361" y="1823"/>
                </a:lnTo>
                <a:lnTo>
                  <a:pt x="6367" y="1823"/>
                </a:lnTo>
                <a:close/>
                <a:moveTo>
                  <a:pt x="6457" y="1775"/>
                </a:moveTo>
                <a:lnTo>
                  <a:pt x="6457" y="1775"/>
                </a:lnTo>
                <a:lnTo>
                  <a:pt x="6451" y="1781"/>
                </a:lnTo>
                <a:lnTo>
                  <a:pt x="6457" y="1775"/>
                </a:lnTo>
                <a:close/>
                <a:moveTo>
                  <a:pt x="6475" y="1763"/>
                </a:moveTo>
                <a:lnTo>
                  <a:pt x="6499" y="1745"/>
                </a:lnTo>
                <a:lnTo>
                  <a:pt x="6511" y="1745"/>
                </a:lnTo>
                <a:lnTo>
                  <a:pt x="6481" y="1763"/>
                </a:lnTo>
                <a:lnTo>
                  <a:pt x="6475" y="1763"/>
                </a:lnTo>
                <a:close/>
                <a:moveTo>
                  <a:pt x="6535" y="1739"/>
                </a:moveTo>
                <a:lnTo>
                  <a:pt x="6559" y="1739"/>
                </a:lnTo>
                <a:lnTo>
                  <a:pt x="6541" y="1745"/>
                </a:lnTo>
                <a:lnTo>
                  <a:pt x="6511" y="1751"/>
                </a:lnTo>
                <a:lnTo>
                  <a:pt x="6535" y="1739"/>
                </a:lnTo>
                <a:close/>
                <a:moveTo>
                  <a:pt x="6619" y="1721"/>
                </a:moveTo>
                <a:lnTo>
                  <a:pt x="6625" y="1715"/>
                </a:lnTo>
                <a:lnTo>
                  <a:pt x="6625" y="1715"/>
                </a:lnTo>
                <a:lnTo>
                  <a:pt x="6625" y="1715"/>
                </a:lnTo>
                <a:lnTo>
                  <a:pt x="6619" y="1721"/>
                </a:lnTo>
                <a:close/>
                <a:moveTo>
                  <a:pt x="6709" y="1691"/>
                </a:moveTo>
                <a:lnTo>
                  <a:pt x="6739" y="1691"/>
                </a:lnTo>
                <a:lnTo>
                  <a:pt x="6715" y="1703"/>
                </a:lnTo>
                <a:lnTo>
                  <a:pt x="6685" y="1703"/>
                </a:lnTo>
                <a:lnTo>
                  <a:pt x="6709" y="1691"/>
                </a:lnTo>
                <a:close/>
                <a:moveTo>
                  <a:pt x="6733" y="1685"/>
                </a:moveTo>
                <a:lnTo>
                  <a:pt x="6745" y="1679"/>
                </a:lnTo>
                <a:lnTo>
                  <a:pt x="6775" y="1679"/>
                </a:lnTo>
                <a:lnTo>
                  <a:pt x="6769" y="1685"/>
                </a:lnTo>
                <a:lnTo>
                  <a:pt x="6733" y="1685"/>
                </a:lnTo>
                <a:close/>
                <a:moveTo>
                  <a:pt x="6799" y="1679"/>
                </a:moveTo>
                <a:lnTo>
                  <a:pt x="6811" y="1679"/>
                </a:lnTo>
                <a:lnTo>
                  <a:pt x="6811" y="1679"/>
                </a:lnTo>
                <a:lnTo>
                  <a:pt x="6799" y="1685"/>
                </a:lnTo>
                <a:lnTo>
                  <a:pt x="6799" y="1679"/>
                </a:lnTo>
                <a:close/>
                <a:moveTo>
                  <a:pt x="6871" y="1679"/>
                </a:moveTo>
                <a:lnTo>
                  <a:pt x="6895" y="1673"/>
                </a:lnTo>
                <a:lnTo>
                  <a:pt x="6901" y="1673"/>
                </a:lnTo>
                <a:lnTo>
                  <a:pt x="6877" y="1679"/>
                </a:lnTo>
                <a:lnTo>
                  <a:pt x="6871" y="1679"/>
                </a:lnTo>
                <a:close/>
                <a:moveTo>
                  <a:pt x="6960" y="1673"/>
                </a:moveTo>
                <a:lnTo>
                  <a:pt x="6966" y="1673"/>
                </a:lnTo>
                <a:lnTo>
                  <a:pt x="6966" y="1673"/>
                </a:lnTo>
                <a:lnTo>
                  <a:pt x="6960" y="1673"/>
                </a:lnTo>
                <a:lnTo>
                  <a:pt x="6960" y="1673"/>
                </a:lnTo>
                <a:close/>
                <a:moveTo>
                  <a:pt x="7062" y="1679"/>
                </a:moveTo>
                <a:lnTo>
                  <a:pt x="7068" y="1679"/>
                </a:lnTo>
                <a:lnTo>
                  <a:pt x="7056" y="1679"/>
                </a:lnTo>
                <a:lnTo>
                  <a:pt x="7062" y="1679"/>
                </a:lnTo>
                <a:close/>
                <a:moveTo>
                  <a:pt x="7458" y="1751"/>
                </a:moveTo>
                <a:lnTo>
                  <a:pt x="7458" y="1751"/>
                </a:lnTo>
                <a:lnTo>
                  <a:pt x="7446" y="1751"/>
                </a:lnTo>
                <a:lnTo>
                  <a:pt x="7458" y="1751"/>
                </a:lnTo>
                <a:close/>
                <a:moveTo>
                  <a:pt x="7476" y="1751"/>
                </a:moveTo>
                <a:lnTo>
                  <a:pt x="7482" y="1751"/>
                </a:lnTo>
                <a:lnTo>
                  <a:pt x="7482" y="1757"/>
                </a:lnTo>
                <a:lnTo>
                  <a:pt x="7476" y="1751"/>
                </a:lnTo>
                <a:close/>
                <a:moveTo>
                  <a:pt x="7452" y="1721"/>
                </a:moveTo>
                <a:lnTo>
                  <a:pt x="7452" y="1721"/>
                </a:lnTo>
                <a:lnTo>
                  <a:pt x="7482" y="1727"/>
                </a:lnTo>
                <a:lnTo>
                  <a:pt x="7488" y="1727"/>
                </a:lnTo>
                <a:lnTo>
                  <a:pt x="7452" y="1721"/>
                </a:lnTo>
                <a:close/>
                <a:moveTo>
                  <a:pt x="7434" y="1715"/>
                </a:moveTo>
                <a:lnTo>
                  <a:pt x="7422" y="1703"/>
                </a:lnTo>
                <a:lnTo>
                  <a:pt x="7458" y="1703"/>
                </a:lnTo>
                <a:lnTo>
                  <a:pt x="7470" y="1715"/>
                </a:lnTo>
                <a:lnTo>
                  <a:pt x="7434" y="1715"/>
                </a:lnTo>
                <a:close/>
                <a:moveTo>
                  <a:pt x="7404" y="1691"/>
                </a:moveTo>
                <a:lnTo>
                  <a:pt x="7392" y="1685"/>
                </a:lnTo>
                <a:lnTo>
                  <a:pt x="7428" y="1685"/>
                </a:lnTo>
                <a:lnTo>
                  <a:pt x="7446" y="1697"/>
                </a:lnTo>
                <a:lnTo>
                  <a:pt x="7404" y="1691"/>
                </a:lnTo>
                <a:close/>
                <a:moveTo>
                  <a:pt x="7446" y="1685"/>
                </a:moveTo>
                <a:lnTo>
                  <a:pt x="7464" y="1685"/>
                </a:lnTo>
                <a:lnTo>
                  <a:pt x="7482" y="1697"/>
                </a:lnTo>
                <a:lnTo>
                  <a:pt x="7464" y="1697"/>
                </a:lnTo>
                <a:lnTo>
                  <a:pt x="7446" y="1685"/>
                </a:lnTo>
                <a:close/>
                <a:moveTo>
                  <a:pt x="7434" y="1673"/>
                </a:moveTo>
                <a:lnTo>
                  <a:pt x="7398" y="1649"/>
                </a:lnTo>
                <a:lnTo>
                  <a:pt x="7428" y="1649"/>
                </a:lnTo>
                <a:lnTo>
                  <a:pt x="7458" y="1673"/>
                </a:lnTo>
                <a:lnTo>
                  <a:pt x="7434" y="1673"/>
                </a:lnTo>
                <a:close/>
                <a:moveTo>
                  <a:pt x="7392" y="1643"/>
                </a:moveTo>
                <a:lnTo>
                  <a:pt x="7350" y="1607"/>
                </a:lnTo>
                <a:lnTo>
                  <a:pt x="7380" y="1607"/>
                </a:lnTo>
                <a:lnTo>
                  <a:pt x="7416" y="1637"/>
                </a:lnTo>
                <a:lnTo>
                  <a:pt x="7392" y="1643"/>
                </a:lnTo>
                <a:close/>
                <a:moveTo>
                  <a:pt x="7338" y="1601"/>
                </a:moveTo>
                <a:lnTo>
                  <a:pt x="7302" y="1572"/>
                </a:lnTo>
                <a:lnTo>
                  <a:pt x="7338" y="1566"/>
                </a:lnTo>
                <a:lnTo>
                  <a:pt x="7374" y="1595"/>
                </a:lnTo>
                <a:lnTo>
                  <a:pt x="7338" y="1601"/>
                </a:lnTo>
                <a:close/>
                <a:moveTo>
                  <a:pt x="7350" y="1566"/>
                </a:moveTo>
                <a:lnTo>
                  <a:pt x="7398" y="1554"/>
                </a:lnTo>
                <a:lnTo>
                  <a:pt x="7434" y="1589"/>
                </a:lnTo>
                <a:lnTo>
                  <a:pt x="7380" y="1595"/>
                </a:lnTo>
                <a:lnTo>
                  <a:pt x="7350" y="1566"/>
                </a:lnTo>
                <a:close/>
                <a:moveTo>
                  <a:pt x="7338" y="1560"/>
                </a:moveTo>
                <a:lnTo>
                  <a:pt x="7302" y="1524"/>
                </a:lnTo>
                <a:lnTo>
                  <a:pt x="7356" y="1506"/>
                </a:lnTo>
                <a:lnTo>
                  <a:pt x="7392" y="1542"/>
                </a:lnTo>
                <a:lnTo>
                  <a:pt x="7338" y="1560"/>
                </a:lnTo>
                <a:close/>
                <a:moveTo>
                  <a:pt x="7296" y="1518"/>
                </a:moveTo>
                <a:lnTo>
                  <a:pt x="7248" y="1476"/>
                </a:lnTo>
                <a:lnTo>
                  <a:pt x="7302" y="1452"/>
                </a:lnTo>
                <a:lnTo>
                  <a:pt x="7350" y="1500"/>
                </a:lnTo>
                <a:lnTo>
                  <a:pt x="7296" y="1518"/>
                </a:lnTo>
                <a:close/>
                <a:moveTo>
                  <a:pt x="7242" y="1470"/>
                </a:moveTo>
                <a:lnTo>
                  <a:pt x="7200" y="1434"/>
                </a:lnTo>
                <a:lnTo>
                  <a:pt x="7260" y="1404"/>
                </a:lnTo>
                <a:lnTo>
                  <a:pt x="7296" y="1446"/>
                </a:lnTo>
                <a:lnTo>
                  <a:pt x="7242" y="1470"/>
                </a:lnTo>
                <a:close/>
                <a:moveTo>
                  <a:pt x="7266" y="1398"/>
                </a:moveTo>
                <a:lnTo>
                  <a:pt x="7320" y="1374"/>
                </a:lnTo>
                <a:lnTo>
                  <a:pt x="7362" y="1422"/>
                </a:lnTo>
                <a:lnTo>
                  <a:pt x="7308" y="1440"/>
                </a:lnTo>
                <a:lnTo>
                  <a:pt x="7266" y="1398"/>
                </a:lnTo>
                <a:close/>
                <a:moveTo>
                  <a:pt x="7260" y="1392"/>
                </a:moveTo>
                <a:lnTo>
                  <a:pt x="7212" y="1344"/>
                </a:lnTo>
                <a:lnTo>
                  <a:pt x="7272" y="1308"/>
                </a:lnTo>
                <a:lnTo>
                  <a:pt x="7314" y="1368"/>
                </a:lnTo>
                <a:lnTo>
                  <a:pt x="7260" y="1392"/>
                </a:lnTo>
                <a:close/>
                <a:moveTo>
                  <a:pt x="7278" y="1302"/>
                </a:moveTo>
                <a:lnTo>
                  <a:pt x="7338" y="1266"/>
                </a:lnTo>
                <a:lnTo>
                  <a:pt x="7386" y="1332"/>
                </a:lnTo>
                <a:lnTo>
                  <a:pt x="7326" y="1362"/>
                </a:lnTo>
                <a:lnTo>
                  <a:pt x="7278" y="1302"/>
                </a:lnTo>
                <a:close/>
                <a:moveTo>
                  <a:pt x="7272" y="1296"/>
                </a:moveTo>
                <a:lnTo>
                  <a:pt x="7224" y="1242"/>
                </a:lnTo>
                <a:lnTo>
                  <a:pt x="7290" y="1200"/>
                </a:lnTo>
                <a:lnTo>
                  <a:pt x="7332" y="1260"/>
                </a:lnTo>
                <a:lnTo>
                  <a:pt x="7272" y="1296"/>
                </a:lnTo>
                <a:close/>
                <a:moveTo>
                  <a:pt x="7296" y="1194"/>
                </a:moveTo>
                <a:lnTo>
                  <a:pt x="7368" y="1146"/>
                </a:lnTo>
                <a:lnTo>
                  <a:pt x="7410" y="1218"/>
                </a:lnTo>
                <a:lnTo>
                  <a:pt x="7344" y="1254"/>
                </a:lnTo>
                <a:lnTo>
                  <a:pt x="7296" y="1194"/>
                </a:lnTo>
                <a:close/>
                <a:moveTo>
                  <a:pt x="7290" y="1188"/>
                </a:moveTo>
                <a:lnTo>
                  <a:pt x="7242" y="1110"/>
                </a:lnTo>
                <a:lnTo>
                  <a:pt x="7314" y="1050"/>
                </a:lnTo>
                <a:lnTo>
                  <a:pt x="7362" y="1134"/>
                </a:lnTo>
                <a:lnTo>
                  <a:pt x="7290" y="1188"/>
                </a:lnTo>
                <a:close/>
                <a:moveTo>
                  <a:pt x="7236" y="1104"/>
                </a:moveTo>
                <a:lnTo>
                  <a:pt x="7188" y="1038"/>
                </a:lnTo>
                <a:lnTo>
                  <a:pt x="7260" y="966"/>
                </a:lnTo>
                <a:lnTo>
                  <a:pt x="7308" y="1044"/>
                </a:lnTo>
                <a:lnTo>
                  <a:pt x="7236" y="1104"/>
                </a:lnTo>
                <a:close/>
                <a:moveTo>
                  <a:pt x="7272" y="960"/>
                </a:moveTo>
                <a:lnTo>
                  <a:pt x="7290" y="936"/>
                </a:lnTo>
                <a:lnTo>
                  <a:pt x="7344" y="1014"/>
                </a:lnTo>
                <a:lnTo>
                  <a:pt x="7314" y="1038"/>
                </a:lnTo>
                <a:lnTo>
                  <a:pt x="7272" y="960"/>
                </a:lnTo>
                <a:close/>
                <a:moveTo>
                  <a:pt x="7266" y="954"/>
                </a:moveTo>
                <a:lnTo>
                  <a:pt x="7200" y="846"/>
                </a:lnTo>
                <a:lnTo>
                  <a:pt x="7224" y="828"/>
                </a:lnTo>
                <a:lnTo>
                  <a:pt x="7290" y="930"/>
                </a:lnTo>
                <a:lnTo>
                  <a:pt x="7266" y="954"/>
                </a:lnTo>
                <a:close/>
                <a:moveTo>
                  <a:pt x="7230" y="822"/>
                </a:moveTo>
                <a:lnTo>
                  <a:pt x="7242" y="804"/>
                </a:lnTo>
                <a:lnTo>
                  <a:pt x="7254" y="792"/>
                </a:lnTo>
                <a:lnTo>
                  <a:pt x="7260" y="792"/>
                </a:lnTo>
                <a:lnTo>
                  <a:pt x="7338" y="816"/>
                </a:lnTo>
                <a:lnTo>
                  <a:pt x="7362" y="864"/>
                </a:lnTo>
                <a:lnTo>
                  <a:pt x="7296" y="924"/>
                </a:lnTo>
                <a:lnTo>
                  <a:pt x="7230" y="822"/>
                </a:lnTo>
                <a:close/>
                <a:moveTo>
                  <a:pt x="7350" y="816"/>
                </a:moveTo>
                <a:lnTo>
                  <a:pt x="7386" y="828"/>
                </a:lnTo>
                <a:lnTo>
                  <a:pt x="7392" y="834"/>
                </a:lnTo>
                <a:lnTo>
                  <a:pt x="7368" y="858"/>
                </a:lnTo>
                <a:lnTo>
                  <a:pt x="7350" y="816"/>
                </a:lnTo>
                <a:close/>
                <a:moveTo>
                  <a:pt x="7482" y="864"/>
                </a:moveTo>
                <a:lnTo>
                  <a:pt x="7488" y="870"/>
                </a:lnTo>
                <a:lnTo>
                  <a:pt x="7476" y="864"/>
                </a:lnTo>
                <a:lnTo>
                  <a:pt x="7482" y="864"/>
                </a:lnTo>
                <a:close/>
                <a:moveTo>
                  <a:pt x="7506" y="864"/>
                </a:moveTo>
                <a:lnTo>
                  <a:pt x="7506" y="864"/>
                </a:lnTo>
                <a:lnTo>
                  <a:pt x="7506" y="864"/>
                </a:lnTo>
                <a:lnTo>
                  <a:pt x="7506" y="864"/>
                </a:lnTo>
                <a:lnTo>
                  <a:pt x="7506" y="864"/>
                </a:lnTo>
                <a:close/>
                <a:moveTo>
                  <a:pt x="7554" y="858"/>
                </a:moveTo>
                <a:lnTo>
                  <a:pt x="7578" y="876"/>
                </a:lnTo>
                <a:lnTo>
                  <a:pt x="7542" y="864"/>
                </a:lnTo>
                <a:lnTo>
                  <a:pt x="7554" y="858"/>
                </a:lnTo>
                <a:close/>
                <a:moveTo>
                  <a:pt x="7590" y="852"/>
                </a:moveTo>
                <a:lnTo>
                  <a:pt x="7566" y="846"/>
                </a:lnTo>
                <a:lnTo>
                  <a:pt x="7578" y="840"/>
                </a:lnTo>
                <a:lnTo>
                  <a:pt x="7590" y="852"/>
                </a:lnTo>
                <a:close/>
                <a:moveTo>
                  <a:pt x="7482" y="804"/>
                </a:moveTo>
                <a:lnTo>
                  <a:pt x="7458" y="786"/>
                </a:lnTo>
                <a:lnTo>
                  <a:pt x="7482" y="762"/>
                </a:lnTo>
                <a:lnTo>
                  <a:pt x="7542" y="810"/>
                </a:lnTo>
                <a:lnTo>
                  <a:pt x="7482" y="804"/>
                </a:lnTo>
                <a:close/>
                <a:moveTo>
                  <a:pt x="7452" y="780"/>
                </a:moveTo>
                <a:lnTo>
                  <a:pt x="7428" y="720"/>
                </a:lnTo>
                <a:lnTo>
                  <a:pt x="7476" y="756"/>
                </a:lnTo>
                <a:lnTo>
                  <a:pt x="7452" y="780"/>
                </a:lnTo>
                <a:close/>
                <a:moveTo>
                  <a:pt x="7440" y="774"/>
                </a:moveTo>
                <a:lnTo>
                  <a:pt x="7362" y="726"/>
                </a:lnTo>
                <a:lnTo>
                  <a:pt x="7350" y="714"/>
                </a:lnTo>
                <a:lnTo>
                  <a:pt x="7374" y="690"/>
                </a:lnTo>
                <a:lnTo>
                  <a:pt x="7386" y="690"/>
                </a:lnTo>
                <a:lnTo>
                  <a:pt x="7410" y="708"/>
                </a:lnTo>
                <a:lnTo>
                  <a:pt x="7440" y="774"/>
                </a:lnTo>
                <a:close/>
                <a:moveTo>
                  <a:pt x="7398" y="690"/>
                </a:moveTo>
                <a:lnTo>
                  <a:pt x="7404" y="690"/>
                </a:lnTo>
                <a:lnTo>
                  <a:pt x="7404" y="696"/>
                </a:lnTo>
                <a:lnTo>
                  <a:pt x="7398" y="690"/>
                </a:lnTo>
                <a:close/>
                <a:moveTo>
                  <a:pt x="7386" y="684"/>
                </a:moveTo>
                <a:lnTo>
                  <a:pt x="7386" y="678"/>
                </a:lnTo>
                <a:lnTo>
                  <a:pt x="7392" y="678"/>
                </a:lnTo>
                <a:lnTo>
                  <a:pt x="7398" y="678"/>
                </a:lnTo>
                <a:lnTo>
                  <a:pt x="7398" y="684"/>
                </a:lnTo>
                <a:lnTo>
                  <a:pt x="7386" y="684"/>
                </a:lnTo>
                <a:close/>
                <a:moveTo>
                  <a:pt x="7404" y="678"/>
                </a:moveTo>
                <a:lnTo>
                  <a:pt x="7446" y="678"/>
                </a:lnTo>
                <a:lnTo>
                  <a:pt x="7458" y="684"/>
                </a:lnTo>
                <a:lnTo>
                  <a:pt x="7410" y="684"/>
                </a:lnTo>
                <a:lnTo>
                  <a:pt x="7404" y="678"/>
                </a:lnTo>
                <a:close/>
                <a:moveTo>
                  <a:pt x="7458" y="678"/>
                </a:moveTo>
                <a:lnTo>
                  <a:pt x="7464" y="678"/>
                </a:lnTo>
                <a:lnTo>
                  <a:pt x="7464" y="678"/>
                </a:lnTo>
                <a:lnTo>
                  <a:pt x="7458" y="678"/>
                </a:lnTo>
                <a:close/>
                <a:moveTo>
                  <a:pt x="7452" y="666"/>
                </a:moveTo>
                <a:lnTo>
                  <a:pt x="7440" y="654"/>
                </a:lnTo>
                <a:lnTo>
                  <a:pt x="7446" y="654"/>
                </a:lnTo>
                <a:lnTo>
                  <a:pt x="7458" y="666"/>
                </a:lnTo>
                <a:lnTo>
                  <a:pt x="7452" y="666"/>
                </a:lnTo>
                <a:close/>
                <a:moveTo>
                  <a:pt x="7458" y="654"/>
                </a:moveTo>
                <a:lnTo>
                  <a:pt x="7512" y="648"/>
                </a:lnTo>
                <a:lnTo>
                  <a:pt x="7530" y="666"/>
                </a:lnTo>
                <a:lnTo>
                  <a:pt x="7464" y="666"/>
                </a:lnTo>
                <a:lnTo>
                  <a:pt x="7458" y="654"/>
                </a:lnTo>
                <a:close/>
                <a:moveTo>
                  <a:pt x="7524" y="648"/>
                </a:moveTo>
                <a:lnTo>
                  <a:pt x="7530" y="648"/>
                </a:lnTo>
                <a:lnTo>
                  <a:pt x="7530" y="654"/>
                </a:lnTo>
                <a:lnTo>
                  <a:pt x="7524" y="648"/>
                </a:lnTo>
                <a:close/>
                <a:moveTo>
                  <a:pt x="7476" y="600"/>
                </a:moveTo>
                <a:lnTo>
                  <a:pt x="7476" y="600"/>
                </a:lnTo>
                <a:lnTo>
                  <a:pt x="7500" y="582"/>
                </a:lnTo>
                <a:lnTo>
                  <a:pt x="7506" y="594"/>
                </a:lnTo>
                <a:lnTo>
                  <a:pt x="7476" y="600"/>
                </a:lnTo>
                <a:close/>
                <a:moveTo>
                  <a:pt x="7458" y="606"/>
                </a:moveTo>
                <a:lnTo>
                  <a:pt x="7428" y="612"/>
                </a:lnTo>
                <a:lnTo>
                  <a:pt x="7422" y="606"/>
                </a:lnTo>
                <a:lnTo>
                  <a:pt x="7446" y="582"/>
                </a:lnTo>
                <a:lnTo>
                  <a:pt x="7464" y="600"/>
                </a:lnTo>
                <a:lnTo>
                  <a:pt x="7458" y="606"/>
                </a:lnTo>
                <a:close/>
                <a:moveTo>
                  <a:pt x="7398" y="576"/>
                </a:moveTo>
                <a:lnTo>
                  <a:pt x="7368" y="534"/>
                </a:lnTo>
                <a:lnTo>
                  <a:pt x="7392" y="528"/>
                </a:lnTo>
                <a:lnTo>
                  <a:pt x="7434" y="564"/>
                </a:lnTo>
                <a:lnTo>
                  <a:pt x="7398" y="576"/>
                </a:lnTo>
                <a:close/>
                <a:moveTo>
                  <a:pt x="7356" y="528"/>
                </a:moveTo>
                <a:lnTo>
                  <a:pt x="7338" y="534"/>
                </a:lnTo>
                <a:lnTo>
                  <a:pt x="7338" y="528"/>
                </a:lnTo>
                <a:lnTo>
                  <a:pt x="7350" y="522"/>
                </a:lnTo>
                <a:lnTo>
                  <a:pt x="7356" y="528"/>
                </a:lnTo>
                <a:close/>
                <a:moveTo>
                  <a:pt x="7356" y="516"/>
                </a:moveTo>
                <a:lnTo>
                  <a:pt x="7416" y="474"/>
                </a:lnTo>
                <a:lnTo>
                  <a:pt x="7362" y="522"/>
                </a:lnTo>
                <a:lnTo>
                  <a:pt x="7356" y="516"/>
                </a:lnTo>
                <a:close/>
                <a:moveTo>
                  <a:pt x="7338" y="522"/>
                </a:moveTo>
                <a:lnTo>
                  <a:pt x="7302" y="456"/>
                </a:lnTo>
                <a:lnTo>
                  <a:pt x="7344" y="516"/>
                </a:lnTo>
                <a:lnTo>
                  <a:pt x="7338" y="522"/>
                </a:lnTo>
                <a:close/>
                <a:moveTo>
                  <a:pt x="7278" y="396"/>
                </a:moveTo>
                <a:lnTo>
                  <a:pt x="7356" y="318"/>
                </a:lnTo>
                <a:lnTo>
                  <a:pt x="7284" y="408"/>
                </a:lnTo>
                <a:lnTo>
                  <a:pt x="7278" y="396"/>
                </a:lnTo>
                <a:close/>
                <a:moveTo>
                  <a:pt x="7164" y="486"/>
                </a:moveTo>
                <a:lnTo>
                  <a:pt x="7116" y="396"/>
                </a:lnTo>
                <a:lnTo>
                  <a:pt x="7188" y="294"/>
                </a:lnTo>
                <a:lnTo>
                  <a:pt x="7260" y="396"/>
                </a:lnTo>
                <a:lnTo>
                  <a:pt x="7164" y="486"/>
                </a:lnTo>
                <a:close/>
                <a:moveTo>
                  <a:pt x="7140" y="456"/>
                </a:moveTo>
                <a:lnTo>
                  <a:pt x="7104" y="414"/>
                </a:lnTo>
                <a:lnTo>
                  <a:pt x="7110" y="402"/>
                </a:lnTo>
                <a:lnTo>
                  <a:pt x="7140" y="456"/>
                </a:lnTo>
                <a:close/>
                <a:moveTo>
                  <a:pt x="7098" y="408"/>
                </a:moveTo>
                <a:lnTo>
                  <a:pt x="7080" y="384"/>
                </a:lnTo>
                <a:lnTo>
                  <a:pt x="7092" y="372"/>
                </a:lnTo>
                <a:lnTo>
                  <a:pt x="7104" y="396"/>
                </a:lnTo>
                <a:lnTo>
                  <a:pt x="7098" y="408"/>
                </a:lnTo>
                <a:close/>
                <a:moveTo>
                  <a:pt x="7074" y="378"/>
                </a:moveTo>
                <a:lnTo>
                  <a:pt x="7008" y="300"/>
                </a:lnTo>
                <a:lnTo>
                  <a:pt x="7032" y="264"/>
                </a:lnTo>
                <a:lnTo>
                  <a:pt x="7086" y="366"/>
                </a:lnTo>
                <a:lnTo>
                  <a:pt x="7074" y="378"/>
                </a:lnTo>
                <a:close/>
                <a:moveTo>
                  <a:pt x="7068" y="384"/>
                </a:moveTo>
                <a:lnTo>
                  <a:pt x="6996" y="462"/>
                </a:lnTo>
                <a:lnTo>
                  <a:pt x="6948" y="396"/>
                </a:lnTo>
                <a:lnTo>
                  <a:pt x="7002" y="312"/>
                </a:lnTo>
                <a:lnTo>
                  <a:pt x="7068" y="384"/>
                </a:lnTo>
                <a:close/>
                <a:moveTo>
                  <a:pt x="6942" y="390"/>
                </a:moveTo>
                <a:lnTo>
                  <a:pt x="6918" y="348"/>
                </a:lnTo>
                <a:lnTo>
                  <a:pt x="6972" y="276"/>
                </a:lnTo>
                <a:lnTo>
                  <a:pt x="6996" y="300"/>
                </a:lnTo>
                <a:lnTo>
                  <a:pt x="6942" y="390"/>
                </a:lnTo>
                <a:close/>
                <a:moveTo>
                  <a:pt x="6942" y="396"/>
                </a:moveTo>
                <a:lnTo>
                  <a:pt x="6936" y="402"/>
                </a:lnTo>
                <a:lnTo>
                  <a:pt x="6912" y="354"/>
                </a:lnTo>
                <a:lnTo>
                  <a:pt x="6912" y="354"/>
                </a:lnTo>
                <a:lnTo>
                  <a:pt x="6942" y="396"/>
                </a:lnTo>
                <a:close/>
                <a:moveTo>
                  <a:pt x="6907" y="348"/>
                </a:moveTo>
                <a:lnTo>
                  <a:pt x="6865" y="276"/>
                </a:lnTo>
                <a:lnTo>
                  <a:pt x="6907" y="348"/>
                </a:lnTo>
                <a:lnTo>
                  <a:pt x="6907" y="348"/>
                </a:lnTo>
                <a:close/>
                <a:moveTo>
                  <a:pt x="6847" y="264"/>
                </a:moveTo>
                <a:lnTo>
                  <a:pt x="6757" y="426"/>
                </a:lnTo>
                <a:lnTo>
                  <a:pt x="6715" y="360"/>
                </a:lnTo>
                <a:lnTo>
                  <a:pt x="6817" y="216"/>
                </a:lnTo>
                <a:lnTo>
                  <a:pt x="6847" y="264"/>
                </a:lnTo>
                <a:close/>
                <a:moveTo>
                  <a:pt x="6757" y="432"/>
                </a:moveTo>
                <a:lnTo>
                  <a:pt x="6715" y="504"/>
                </a:lnTo>
                <a:lnTo>
                  <a:pt x="6703" y="498"/>
                </a:lnTo>
                <a:lnTo>
                  <a:pt x="6697" y="498"/>
                </a:lnTo>
                <a:lnTo>
                  <a:pt x="6649" y="534"/>
                </a:lnTo>
                <a:lnTo>
                  <a:pt x="6619" y="498"/>
                </a:lnTo>
                <a:lnTo>
                  <a:pt x="6709" y="372"/>
                </a:lnTo>
                <a:lnTo>
                  <a:pt x="6757" y="432"/>
                </a:lnTo>
                <a:close/>
                <a:moveTo>
                  <a:pt x="6643" y="540"/>
                </a:moveTo>
                <a:lnTo>
                  <a:pt x="6637" y="546"/>
                </a:lnTo>
                <a:lnTo>
                  <a:pt x="6601" y="528"/>
                </a:lnTo>
                <a:lnTo>
                  <a:pt x="6613" y="510"/>
                </a:lnTo>
                <a:lnTo>
                  <a:pt x="6643" y="540"/>
                </a:lnTo>
                <a:close/>
                <a:moveTo>
                  <a:pt x="6589" y="528"/>
                </a:moveTo>
                <a:lnTo>
                  <a:pt x="6565" y="516"/>
                </a:lnTo>
                <a:lnTo>
                  <a:pt x="6589" y="474"/>
                </a:lnTo>
                <a:lnTo>
                  <a:pt x="6607" y="498"/>
                </a:lnTo>
                <a:lnTo>
                  <a:pt x="6589" y="528"/>
                </a:lnTo>
                <a:close/>
                <a:moveTo>
                  <a:pt x="6565" y="528"/>
                </a:moveTo>
                <a:lnTo>
                  <a:pt x="6589" y="534"/>
                </a:lnTo>
                <a:lnTo>
                  <a:pt x="6553" y="582"/>
                </a:lnTo>
                <a:lnTo>
                  <a:pt x="6541" y="576"/>
                </a:lnTo>
                <a:lnTo>
                  <a:pt x="6565" y="528"/>
                </a:lnTo>
                <a:lnTo>
                  <a:pt x="6565" y="528"/>
                </a:lnTo>
                <a:close/>
                <a:moveTo>
                  <a:pt x="6535" y="576"/>
                </a:moveTo>
                <a:lnTo>
                  <a:pt x="6517" y="570"/>
                </a:lnTo>
                <a:lnTo>
                  <a:pt x="6547" y="540"/>
                </a:lnTo>
                <a:lnTo>
                  <a:pt x="6535" y="576"/>
                </a:lnTo>
                <a:close/>
                <a:moveTo>
                  <a:pt x="6529" y="582"/>
                </a:moveTo>
                <a:lnTo>
                  <a:pt x="6517" y="612"/>
                </a:lnTo>
                <a:lnTo>
                  <a:pt x="6493" y="588"/>
                </a:lnTo>
                <a:lnTo>
                  <a:pt x="6505" y="576"/>
                </a:lnTo>
                <a:lnTo>
                  <a:pt x="6529" y="582"/>
                </a:lnTo>
                <a:close/>
                <a:moveTo>
                  <a:pt x="6487" y="582"/>
                </a:moveTo>
                <a:lnTo>
                  <a:pt x="6475" y="570"/>
                </a:lnTo>
                <a:lnTo>
                  <a:pt x="6499" y="576"/>
                </a:lnTo>
                <a:lnTo>
                  <a:pt x="6487" y="582"/>
                </a:lnTo>
                <a:close/>
                <a:moveTo>
                  <a:pt x="6481" y="588"/>
                </a:moveTo>
                <a:lnTo>
                  <a:pt x="6451" y="618"/>
                </a:lnTo>
                <a:lnTo>
                  <a:pt x="6397" y="606"/>
                </a:lnTo>
                <a:lnTo>
                  <a:pt x="6427" y="552"/>
                </a:lnTo>
                <a:lnTo>
                  <a:pt x="6457" y="564"/>
                </a:lnTo>
                <a:lnTo>
                  <a:pt x="6481" y="588"/>
                </a:lnTo>
                <a:close/>
                <a:moveTo>
                  <a:pt x="6433" y="546"/>
                </a:moveTo>
                <a:lnTo>
                  <a:pt x="6433" y="540"/>
                </a:lnTo>
                <a:lnTo>
                  <a:pt x="6445" y="552"/>
                </a:lnTo>
                <a:lnTo>
                  <a:pt x="6433" y="546"/>
                </a:lnTo>
                <a:close/>
                <a:moveTo>
                  <a:pt x="6421" y="546"/>
                </a:moveTo>
                <a:lnTo>
                  <a:pt x="6397" y="570"/>
                </a:lnTo>
                <a:lnTo>
                  <a:pt x="6415" y="522"/>
                </a:lnTo>
                <a:lnTo>
                  <a:pt x="6427" y="534"/>
                </a:lnTo>
                <a:lnTo>
                  <a:pt x="6421" y="546"/>
                </a:lnTo>
                <a:close/>
                <a:moveTo>
                  <a:pt x="6403" y="576"/>
                </a:moveTo>
                <a:lnTo>
                  <a:pt x="6391" y="600"/>
                </a:lnTo>
                <a:lnTo>
                  <a:pt x="6385" y="600"/>
                </a:lnTo>
                <a:lnTo>
                  <a:pt x="6391" y="588"/>
                </a:lnTo>
                <a:lnTo>
                  <a:pt x="6403" y="576"/>
                </a:lnTo>
                <a:close/>
                <a:moveTo>
                  <a:pt x="6373" y="606"/>
                </a:moveTo>
                <a:lnTo>
                  <a:pt x="6373" y="612"/>
                </a:lnTo>
                <a:lnTo>
                  <a:pt x="6373" y="612"/>
                </a:lnTo>
                <a:lnTo>
                  <a:pt x="6373" y="606"/>
                </a:lnTo>
                <a:lnTo>
                  <a:pt x="6373" y="606"/>
                </a:lnTo>
                <a:close/>
                <a:moveTo>
                  <a:pt x="6361" y="612"/>
                </a:moveTo>
                <a:lnTo>
                  <a:pt x="6295" y="606"/>
                </a:lnTo>
                <a:lnTo>
                  <a:pt x="6283" y="600"/>
                </a:lnTo>
                <a:lnTo>
                  <a:pt x="6289" y="588"/>
                </a:lnTo>
                <a:lnTo>
                  <a:pt x="6367" y="606"/>
                </a:lnTo>
                <a:lnTo>
                  <a:pt x="6361" y="612"/>
                </a:lnTo>
                <a:close/>
                <a:moveTo>
                  <a:pt x="6277" y="606"/>
                </a:moveTo>
                <a:lnTo>
                  <a:pt x="6277" y="606"/>
                </a:lnTo>
                <a:lnTo>
                  <a:pt x="6277" y="606"/>
                </a:lnTo>
                <a:lnTo>
                  <a:pt x="6277" y="606"/>
                </a:lnTo>
                <a:close/>
                <a:moveTo>
                  <a:pt x="6265" y="606"/>
                </a:moveTo>
                <a:lnTo>
                  <a:pt x="6247" y="606"/>
                </a:lnTo>
                <a:lnTo>
                  <a:pt x="6247" y="594"/>
                </a:lnTo>
                <a:lnTo>
                  <a:pt x="6253" y="582"/>
                </a:lnTo>
                <a:lnTo>
                  <a:pt x="6271" y="600"/>
                </a:lnTo>
                <a:lnTo>
                  <a:pt x="6265" y="606"/>
                </a:lnTo>
                <a:close/>
                <a:moveTo>
                  <a:pt x="6241" y="594"/>
                </a:moveTo>
                <a:lnTo>
                  <a:pt x="6235" y="606"/>
                </a:lnTo>
                <a:lnTo>
                  <a:pt x="6109" y="594"/>
                </a:lnTo>
                <a:lnTo>
                  <a:pt x="6115" y="552"/>
                </a:lnTo>
                <a:lnTo>
                  <a:pt x="6145" y="486"/>
                </a:lnTo>
                <a:lnTo>
                  <a:pt x="6247" y="576"/>
                </a:lnTo>
                <a:lnTo>
                  <a:pt x="6241" y="594"/>
                </a:lnTo>
                <a:close/>
                <a:moveTo>
                  <a:pt x="6103" y="594"/>
                </a:moveTo>
                <a:lnTo>
                  <a:pt x="6103" y="594"/>
                </a:lnTo>
                <a:lnTo>
                  <a:pt x="6103" y="594"/>
                </a:lnTo>
                <a:lnTo>
                  <a:pt x="6103" y="594"/>
                </a:lnTo>
                <a:close/>
                <a:moveTo>
                  <a:pt x="6097" y="606"/>
                </a:moveTo>
                <a:lnTo>
                  <a:pt x="6091" y="630"/>
                </a:lnTo>
                <a:lnTo>
                  <a:pt x="6085" y="624"/>
                </a:lnTo>
                <a:lnTo>
                  <a:pt x="6097" y="606"/>
                </a:lnTo>
                <a:lnTo>
                  <a:pt x="6097" y="606"/>
                </a:lnTo>
                <a:close/>
                <a:moveTo>
                  <a:pt x="6079" y="624"/>
                </a:moveTo>
                <a:lnTo>
                  <a:pt x="6055" y="600"/>
                </a:lnTo>
                <a:lnTo>
                  <a:pt x="6085" y="600"/>
                </a:lnTo>
                <a:lnTo>
                  <a:pt x="6079" y="624"/>
                </a:lnTo>
                <a:close/>
                <a:moveTo>
                  <a:pt x="6079" y="630"/>
                </a:moveTo>
                <a:lnTo>
                  <a:pt x="6061" y="678"/>
                </a:lnTo>
                <a:lnTo>
                  <a:pt x="5947" y="678"/>
                </a:lnTo>
                <a:lnTo>
                  <a:pt x="5959" y="594"/>
                </a:lnTo>
                <a:lnTo>
                  <a:pt x="6037" y="600"/>
                </a:lnTo>
                <a:lnTo>
                  <a:pt x="6079" y="630"/>
                </a:lnTo>
                <a:close/>
                <a:moveTo>
                  <a:pt x="5809" y="624"/>
                </a:moveTo>
                <a:lnTo>
                  <a:pt x="5809" y="582"/>
                </a:lnTo>
                <a:lnTo>
                  <a:pt x="5809" y="582"/>
                </a:lnTo>
                <a:lnTo>
                  <a:pt x="5815" y="630"/>
                </a:lnTo>
                <a:lnTo>
                  <a:pt x="5809" y="624"/>
                </a:lnTo>
                <a:close/>
                <a:moveTo>
                  <a:pt x="5809" y="576"/>
                </a:moveTo>
                <a:lnTo>
                  <a:pt x="5809" y="576"/>
                </a:lnTo>
                <a:lnTo>
                  <a:pt x="5809" y="564"/>
                </a:lnTo>
                <a:lnTo>
                  <a:pt x="5809" y="576"/>
                </a:lnTo>
                <a:close/>
                <a:moveTo>
                  <a:pt x="5803" y="576"/>
                </a:moveTo>
                <a:lnTo>
                  <a:pt x="5797" y="576"/>
                </a:lnTo>
                <a:lnTo>
                  <a:pt x="5803" y="558"/>
                </a:lnTo>
                <a:lnTo>
                  <a:pt x="5803" y="576"/>
                </a:lnTo>
                <a:close/>
                <a:moveTo>
                  <a:pt x="5803" y="582"/>
                </a:moveTo>
                <a:lnTo>
                  <a:pt x="5797" y="624"/>
                </a:lnTo>
                <a:lnTo>
                  <a:pt x="5791" y="612"/>
                </a:lnTo>
                <a:lnTo>
                  <a:pt x="5797" y="582"/>
                </a:lnTo>
                <a:lnTo>
                  <a:pt x="5803" y="582"/>
                </a:lnTo>
                <a:close/>
                <a:moveTo>
                  <a:pt x="5779" y="606"/>
                </a:moveTo>
                <a:lnTo>
                  <a:pt x="5737" y="576"/>
                </a:lnTo>
                <a:lnTo>
                  <a:pt x="5785" y="582"/>
                </a:lnTo>
                <a:lnTo>
                  <a:pt x="5779" y="606"/>
                </a:lnTo>
                <a:close/>
                <a:moveTo>
                  <a:pt x="5779" y="618"/>
                </a:moveTo>
                <a:lnTo>
                  <a:pt x="5761" y="678"/>
                </a:lnTo>
                <a:lnTo>
                  <a:pt x="5654" y="678"/>
                </a:lnTo>
                <a:lnTo>
                  <a:pt x="5654" y="576"/>
                </a:lnTo>
                <a:lnTo>
                  <a:pt x="5719" y="576"/>
                </a:lnTo>
                <a:lnTo>
                  <a:pt x="5779" y="618"/>
                </a:lnTo>
                <a:close/>
                <a:moveTo>
                  <a:pt x="5654" y="564"/>
                </a:moveTo>
                <a:lnTo>
                  <a:pt x="5654" y="534"/>
                </a:lnTo>
                <a:lnTo>
                  <a:pt x="5701" y="570"/>
                </a:lnTo>
                <a:lnTo>
                  <a:pt x="5654" y="564"/>
                </a:lnTo>
                <a:close/>
                <a:moveTo>
                  <a:pt x="5642" y="564"/>
                </a:moveTo>
                <a:lnTo>
                  <a:pt x="5642" y="564"/>
                </a:lnTo>
                <a:lnTo>
                  <a:pt x="5642" y="558"/>
                </a:lnTo>
                <a:lnTo>
                  <a:pt x="5642" y="552"/>
                </a:lnTo>
                <a:lnTo>
                  <a:pt x="5642" y="564"/>
                </a:lnTo>
                <a:close/>
                <a:moveTo>
                  <a:pt x="5612" y="678"/>
                </a:moveTo>
                <a:lnTo>
                  <a:pt x="5576" y="678"/>
                </a:lnTo>
                <a:lnTo>
                  <a:pt x="5492" y="630"/>
                </a:lnTo>
                <a:lnTo>
                  <a:pt x="5486" y="564"/>
                </a:lnTo>
                <a:lnTo>
                  <a:pt x="5630" y="570"/>
                </a:lnTo>
                <a:lnTo>
                  <a:pt x="5612" y="678"/>
                </a:lnTo>
                <a:close/>
                <a:moveTo>
                  <a:pt x="5462" y="570"/>
                </a:moveTo>
                <a:lnTo>
                  <a:pt x="5462" y="558"/>
                </a:lnTo>
                <a:lnTo>
                  <a:pt x="5462" y="558"/>
                </a:lnTo>
                <a:lnTo>
                  <a:pt x="5462" y="570"/>
                </a:lnTo>
                <a:close/>
                <a:moveTo>
                  <a:pt x="5462" y="606"/>
                </a:moveTo>
                <a:lnTo>
                  <a:pt x="5456" y="612"/>
                </a:lnTo>
                <a:lnTo>
                  <a:pt x="5354" y="552"/>
                </a:lnTo>
                <a:lnTo>
                  <a:pt x="5450" y="558"/>
                </a:lnTo>
                <a:lnTo>
                  <a:pt x="5462" y="606"/>
                </a:lnTo>
                <a:close/>
                <a:moveTo>
                  <a:pt x="5456" y="624"/>
                </a:moveTo>
                <a:lnTo>
                  <a:pt x="5450" y="678"/>
                </a:lnTo>
                <a:lnTo>
                  <a:pt x="5330" y="684"/>
                </a:lnTo>
                <a:lnTo>
                  <a:pt x="5306" y="552"/>
                </a:lnTo>
                <a:lnTo>
                  <a:pt x="5336" y="552"/>
                </a:lnTo>
                <a:lnTo>
                  <a:pt x="5456" y="624"/>
                </a:lnTo>
                <a:close/>
                <a:moveTo>
                  <a:pt x="5306" y="540"/>
                </a:moveTo>
                <a:lnTo>
                  <a:pt x="5306" y="534"/>
                </a:lnTo>
                <a:lnTo>
                  <a:pt x="5318" y="540"/>
                </a:lnTo>
                <a:lnTo>
                  <a:pt x="5306" y="540"/>
                </a:lnTo>
                <a:close/>
                <a:moveTo>
                  <a:pt x="5288" y="654"/>
                </a:moveTo>
                <a:lnTo>
                  <a:pt x="5258" y="546"/>
                </a:lnTo>
                <a:lnTo>
                  <a:pt x="5288" y="546"/>
                </a:lnTo>
                <a:lnTo>
                  <a:pt x="5288" y="654"/>
                </a:lnTo>
                <a:close/>
                <a:moveTo>
                  <a:pt x="5288" y="684"/>
                </a:moveTo>
                <a:lnTo>
                  <a:pt x="5180" y="684"/>
                </a:lnTo>
                <a:lnTo>
                  <a:pt x="5126" y="654"/>
                </a:lnTo>
                <a:lnTo>
                  <a:pt x="5120" y="540"/>
                </a:lnTo>
                <a:lnTo>
                  <a:pt x="5252" y="546"/>
                </a:lnTo>
                <a:lnTo>
                  <a:pt x="5288" y="684"/>
                </a:lnTo>
                <a:close/>
                <a:moveTo>
                  <a:pt x="5162" y="684"/>
                </a:moveTo>
                <a:lnTo>
                  <a:pt x="5126" y="684"/>
                </a:lnTo>
                <a:lnTo>
                  <a:pt x="5126" y="666"/>
                </a:lnTo>
                <a:lnTo>
                  <a:pt x="5162" y="684"/>
                </a:lnTo>
                <a:close/>
                <a:moveTo>
                  <a:pt x="5120" y="684"/>
                </a:moveTo>
                <a:lnTo>
                  <a:pt x="5102" y="684"/>
                </a:lnTo>
                <a:lnTo>
                  <a:pt x="5090" y="648"/>
                </a:lnTo>
                <a:lnTo>
                  <a:pt x="5120" y="660"/>
                </a:lnTo>
                <a:lnTo>
                  <a:pt x="5120" y="684"/>
                </a:lnTo>
                <a:close/>
                <a:moveTo>
                  <a:pt x="5090" y="684"/>
                </a:moveTo>
                <a:lnTo>
                  <a:pt x="4946" y="684"/>
                </a:lnTo>
                <a:lnTo>
                  <a:pt x="4928" y="576"/>
                </a:lnTo>
                <a:lnTo>
                  <a:pt x="5078" y="642"/>
                </a:lnTo>
                <a:lnTo>
                  <a:pt x="5090" y="684"/>
                </a:lnTo>
                <a:close/>
                <a:moveTo>
                  <a:pt x="5096" y="690"/>
                </a:moveTo>
                <a:lnTo>
                  <a:pt x="5126" y="780"/>
                </a:lnTo>
                <a:lnTo>
                  <a:pt x="5126" y="834"/>
                </a:lnTo>
                <a:lnTo>
                  <a:pt x="5060" y="840"/>
                </a:lnTo>
                <a:lnTo>
                  <a:pt x="4958" y="798"/>
                </a:lnTo>
                <a:lnTo>
                  <a:pt x="4946" y="696"/>
                </a:lnTo>
                <a:lnTo>
                  <a:pt x="5096" y="690"/>
                </a:lnTo>
                <a:close/>
                <a:moveTo>
                  <a:pt x="4952" y="798"/>
                </a:moveTo>
                <a:lnTo>
                  <a:pt x="4922" y="786"/>
                </a:lnTo>
                <a:lnTo>
                  <a:pt x="4886" y="696"/>
                </a:lnTo>
                <a:lnTo>
                  <a:pt x="4934" y="696"/>
                </a:lnTo>
                <a:lnTo>
                  <a:pt x="4952" y="798"/>
                </a:lnTo>
                <a:close/>
                <a:moveTo>
                  <a:pt x="4910" y="780"/>
                </a:moveTo>
                <a:lnTo>
                  <a:pt x="4694" y="696"/>
                </a:lnTo>
                <a:lnTo>
                  <a:pt x="4694" y="696"/>
                </a:lnTo>
                <a:lnTo>
                  <a:pt x="4874" y="696"/>
                </a:lnTo>
                <a:lnTo>
                  <a:pt x="4910" y="780"/>
                </a:lnTo>
                <a:close/>
                <a:moveTo>
                  <a:pt x="4688" y="684"/>
                </a:moveTo>
                <a:lnTo>
                  <a:pt x="4664" y="684"/>
                </a:lnTo>
                <a:lnTo>
                  <a:pt x="4634" y="672"/>
                </a:lnTo>
                <a:lnTo>
                  <a:pt x="4550" y="510"/>
                </a:lnTo>
                <a:lnTo>
                  <a:pt x="4550" y="498"/>
                </a:lnTo>
                <a:lnTo>
                  <a:pt x="4712" y="510"/>
                </a:lnTo>
                <a:lnTo>
                  <a:pt x="4688" y="684"/>
                </a:lnTo>
                <a:close/>
                <a:moveTo>
                  <a:pt x="4538" y="510"/>
                </a:moveTo>
                <a:lnTo>
                  <a:pt x="4532" y="636"/>
                </a:lnTo>
                <a:lnTo>
                  <a:pt x="4371" y="570"/>
                </a:lnTo>
                <a:lnTo>
                  <a:pt x="4371" y="486"/>
                </a:lnTo>
                <a:lnTo>
                  <a:pt x="4532" y="498"/>
                </a:lnTo>
                <a:lnTo>
                  <a:pt x="4538" y="510"/>
                </a:lnTo>
                <a:close/>
                <a:moveTo>
                  <a:pt x="4359" y="570"/>
                </a:moveTo>
                <a:lnTo>
                  <a:pt x="4299" y="546"/>
                </a:lnTo>
                <a:lnTo>
                  <a:pt x="4257" y="480"/>
                </a:lnTo>
                <a:lnTo>
                  <a:pt x="4359" y="486"/>
                </a:lnTo>
                <a:lnTo>
                  <a:pt x="4359" y="570"/>
                </a:lnTo>
                <a:close/>
                <a:moveTo>
                  <a:pt x="4161" y="492"/>
                </a:moveTo>
                <a:lnTo>
                  <a:pt x="4095" y="468"/>
                </a:lnTo>
                <a:lnTo>
                  <a:pt x="4155" y="474"/>
                </a:lnTo>
                <a:lnTo>
                  <a:pt x="4161" y="492"/>
                </a:lnTo>
                <a:close/>
                <a:moveTo>
                  <a:pt x="4161" y="504"/>
                </a:moveTo>
                <a:lnTo>
                  <a:pt x="4173" y="690"/>
                </a:lnTo>
                <a:lnTo>
                  <a:pt x="4089" y="690"/>
                </a:lnTo>
                <a:lnTo>
                  <a:pt x="3957" y="516"/>
                </a:lnTo>
                <a:lnTo>
                  <a:pt x="3951" y="456"/>
                </a:lnTo>
                <a:lnTo>
                  <a:pt x="4065" y="468"/>
                </a:lnTo>
                <a:lnTo>
                  <a:pt x="4161" y="504"/>
                </a:lnTo>
                <a:close/>
                <a:moveTo>
                  <a:pt x="3945" y="498"/>
                </a:moveTo>
                <a:lnTo>
                  <a:pt x="3915" y="456"/>
                </a:lnTo>
                <a:lnTo>
                  <a:pt x="3939" y="456"/>
                </a:lnTo>
                <a:lnTo>
                  <a:pt x="3945" y="498"/>
                </a:lnTo>
                <a:close/>
                <a:moveTo>
                  <a:pt x="3951" y="522"/>
                </a:moveTo>
                <a:lnTo>
                  <a:pt x="3975" y="690"/>
                </a:lnTo>
                <a:lnTo>
                  <a:pt x="3915" y="690"/>
                </a:lnTo>
                <a:lnTo>
                  <a:pt x="3759" y="648"/>
                </a:lnTo>
                <a:lnTo>
                  <a:pt x="3711" y="444"/>
                </a:lnTo>
                <a:lnTo>
                  <a:pt x="3903" y="456"/>
                </a:lnTo>
                <a:lnTo>
                  <a:pt x="3951" y="522"/>
                </a:lnTo>
                <a:close/>
                <a:moveTo>
                  <a:pt x="3747" y="642"/>
                </a:moveTo>
                <a:lnTo>
                  <a:pt x="3693" y="624"/>
                </a:lnTo>
                <a:lnTo>
                  <a:pt x="3525" y="432"/>
                </a:lnTo>
                <a:lnTo>
                  <a:pt x="3705" y="444"/>
                </a:lnTo>
                <a:lnTo>
                  <a:pt x="3747" y="642"/>
                </a:lnTo>
                <a:close/>
                <a:moveTo>
                  <a:pt x="3483" y="564"/>
                </a:moveTo>
                <a:lnTo>
                  <a:pt x="3177" y="474"/>
                </a:lnTo>
                <a:lnTo>
                  <a:pt x="3148" y="402"/>
                </a:lnTo>
                <a:lnTo>
                  <a:pt x="3441" y="426"/>
                </a:lnTo>
                <a:lnTo>
                  <a:pt x="3483" y="564"/>
                </a:lnTo>
                <a:close/>
                <a:moveTo>
                  <a:pt x="3165" y="468"/>
                </a:moveTo>
                <a:lnTo>
                  <a:pt x="3118" y="456"/>
                </a:lnTo>
                <a:lnTo>
                  <a:pt x="3064" y="396"/>
                </a:lnTo>
                <a:lnTo>
                  <a:pt x="3142" y="402"/>
                </a:lnTo>
                <a:lnTo>
                  <a:pt x="3165" y="468"/>
                </a:lnTo>
                <a:close/>
                <a:moveTo>
                  <a:pt x="3100" y="450"/>
                </a:moveTo>
                <a:lnTo>
                  <a:pt x="2890" y="390"/>
                </a:lnTo>
                <a:lnTo>
                  <a:pt x="3052" y="396"/>
                </a:lnTo>
                <a:lnTo>
                  <a:pt x="3100" y="450"/>
                </a:lnTo>
                <a:close/>
                <a:moveTo>
                  <a:pt x="3112" y="462"/>
                </a:moveTo>
                <a:lnTo>
                  <a:pt x="3195" y="546"/>
                </a:lnTo>
                <a:lnTo>
                  <a:pt x="3249" y="696"/>
                </a:lnTo>
                <a:lnTo>
                  <a:pt x="2968" y="696"/>
                </a:lnTo>
                <a:lnTo>
                  <a:pt x="2818" y="384"/>
                </a:lnTo>
                <a:lnTo>
                  <a:pt x="2854" y="384"/>
                </a:lnTo>
                <a:lnTo>
                  <a:pt x="3112" y="462"/>
                </a:lnTo>
                <a:close/>
                <a:moveTo>
                  <a:pt x="2812" y="372"/>
                </a:moveTo>
                <a:lnTo>
                  <a:pt x="2812" y="372"/>
                </a:lnTo>
                <a:lnTo>
                  <a:pt x="2812" y="372"/>
                </a:lnTo>
                <a:lnTo>
                  <a:pt x="2812" y="372"/>
                </a:lnTo>
                <a:close/>
                <a:moveTo>
                  <a:pt x="2800" y="372"/>
                </a:moveTo>
                <a:lnTo>
                  <a:pt x="2668" y="366"/>
                </a:lnTo>
                <a:lnTo>
                  <a:pt x="2692" y="336"/>
                </a:lnTo>
                <a:lnTo>
                  <a:pt x="2800" y="372"/>
                </a:lnTo>
                <a:lnTo>
                  <a:pt x="2800" y="372"/>
                </a:lnTo>
                <a:close/>
                <a:moveTo>
                  <a:pt x="2692" y="330"/>
                </a:moveTo>
                <a:lnTo>
                  <a:pt x="2704" y="312"/>
                </a:lnTo>
                <a:lnTo>
                  <a:pt x="2770" y="306"/>
                </a:lnTo>
                <a:lnTo>
                  <a:pt x="2794" y="360"/>
                </a:lnTo>
                <a:lnTo>
                  <a:pt x="2692" y="330"/>
                </a:lnTo>
                <a:close/>
                <a:moveTo>
                  <a:pt x="2656" y="360"/>
                </a:moveTo>
                <a:lnTo>
                  <a:pt x="2644" y="360"/>
                </a:lnTo>
                <a:lnTo>
                  <a:pt x="2662" y="330"/>
                </a:lnTo>
                <a:lnTo>
                  <a:pt x="2674" y="330"/>
                </a:lnTo>
                <a:lnTo>
                  <a:pt x="2656" y="360"/>
                </a:lnTo>
                <a:close/>
                <a:moveTo>
                  <a:pt x="2650" y="372"/>
                </a:moveTo>
                <a:lnTo>
                  <a:pt x="2626" y="408"/>
                </a:lnTo>
                <a:lnTo>
                  <a:pt x="2602" y="438"/>
                </a:lnTo>
                <a:lnTo>
                  <a:pt x="2638" y="372"/>
                </a:lnTo>
                <a:lnTo>
                  <a:pt x="2650" y="372"/>
                </a:lnTo>
                <a:close/>
                <a:moveTo>
                  <a:pt x="2542" y="540"/>
                </a:moveTo>
                <a:lnTo>
                  <a:pt x="2530" y="516"/>
                </a:lnTo>
                <a:lnTo>
                  <a:pt x="2596" y="366"/>
                </a:lnTo>
                <a:lnTo>
                  <a:pt x="2632" y="372"/>
                </a:lnTo>
                <a:lnTo>
                  <a:pt x="2542" y="540"/>
                </a:lnTo>
                <a:close/>
                <a:moveTo>
                  <a:pt x="2236" y="390"/>
                </a:moveTo>
                <a:lnTo>
                  <a:pt x="2260" y="342"/>
                </a:lnTo>
                <a:lnTo>
                  <a:pt x="2422" y="354"/>
                </a:lnTo>
                <a:lnTo>
                  <a:pt x="2236" y="390"/>
                </a:lnTo>
                <a:close/>
                <a:moveTo>
                  <a:pt x="2230" y="390"/>
                </a:moveTo>
                <a:lnTo>
                  <a:pt x="2224" y="390"/>
                </a:lnTo>
                <a:lnTo>
                  <a:pt x="2242" y="342"/>
                </a:lnTo>
                <a:lnTo>
                  <a:pt x="2248" y="342"/>
                </a:lnTo>
                <a:lnTo>
                  <a:pt x="2230" y="390"/>
                </a:lnTo>
                <a:close/>
                <a:moveTo>
                  <a:pt x="2248" y="336"/>
                </a:moveTo>
                <a:lnTo>
                  <a:pt x="2248" y="324"/>
                </a:lnTo>
                <a:lnTo>
                  <a:pt x="2302" y="240"/>
                </a:lnTo>
                <a:lnTo>
                  <a:pt x="2254" y="336"/>
                </a:lnTo>
                <a:lnTo>
                  <a:pt x="2248" y="336"/>
                </a:lnTo>
                <a:close/>
                <a:moveTo>
                  <a:pt x="2278" y="264"/>
                </a:moveTo>
                <a:lnTo>
                  <a:pt x="2296" y="216"/>
                </a:lnTo>
                <a:lnTo>
                  <a:pt x="2302" y="222"/>
                </a:lnTo>
                <a:lnTo>
                  <a:pt x="2278" y="264"/>
                </a:lnTo>
                <a:close/>
                <a:moveTo>
                  <a:pt x="2290" y="210"/>
                </a:moveTo>
                <a:lnTo>
                  <a:pt x="2284" y="204"/>
                </a:lnTo>
                <a:lnTo>
                  <a:pt x="2296" y="192"/>
                </a:lnTo>
                <a:lnTo>
                  <a:pt x="2290" y="210"/>
                </a:lnTo>
                <a:close/>
                <a:moveTo>
                  <a:pt x="2284" y="216"/>
                </a:moveTo>
                <a:lnTo>
                  <a:pt x="2242" y="324"/>
                </a:lnTo>
                <a:lnTo>
                  <a:pt x="2236" y="336"/>
                </a:lnTo>
                <a:lnTo>
                  <a:pt x="2218" y="330"/>
                </a:lnTo>
                <a:lnTo>
                  <a:pt x="2230" y="288"/>
                </a:lnTo>
                <a:lnTo>
                  <a:pt x="2284" y="216"/>
                </a:lnTo>
                <a:lnTo>
                  <a:pt x="2284" y="216"/>
                </a:lnTo>
                <a:close/>
                <a:moveTo>
                  <a:pt x="2242" y="258"/>
                </a:moveTo>
                <a:lnTo>
                  <a:pt x="2260" y="210"/>
                </a:lnTo>
                <a:lnTo>
                  <a:pt x="2272" y="210"/>
                </a:lnTo>
                <a:lnTo>
                  <a:pt x="2242" y="258"/>
                </a:lnTo>
                <a:close/>
                <a:moveTo>
                  <a:pt x="2152" y="330"/>
                </a:moveTo>
                <a:lnTo>
                  <a:pt x="2134" y="330"/>
                </a:lnTo>
                <a:lnTo>
                  <a:pt x="2158" y="294"/>
                </a:lnTo>
                <a:lnTo>
                  <a:pt x="2152" y="330"/>
                </a:lnTo>
                <a:close/>
                <a:moveTo>
                  <a:pt x="2146" y="336"/>
                </a:moveTo>
                <a:lnTo>
                  <a:pt x="2128" y="408"/>
                </a:lnTo>
                <a:lnTo>
                  <a:pt x="2080" y="414"/>
                </a:lnTo>
                <a:lnTo>
                  <a:pt x="2074" y="408"/>
                </a:lnTo>
                <a:lnTo>
                  <a:pt x="2128" y="336"/>
                </a:lnTo>
                <a:lnTo>
                  <a:pt x="2146" y="336"/>
                </a:lnTo>
                <a:close/>
                <a:moveTo>
                  <a:pt x="2068" y="396"/>
                </a:moveTo>
                <a:lnTo>
                  <a:pt x="2020" y="330"/>
                </a:lnTo>
                <a:lnTo>
                  <a:pt x="2116" y="336"/>
                </a:lnTo>
                <a:lnTo>
                  <a:pt x="2068" y="396"/>
                </a:lnTo>
                <a:close/>
                <a:moveTo>
                  <a:pt x="1901" y="444"/>
                </a:moveTo>
                <a:lnTo>
                  <a:pt x="1691" y="486"/>
                </a:lnTo>
                <a:lnTo>
                  <a:pt x="1859" y="318"/>
                </a:lnTo>
                <a:lnTo>
                  <a:pt x="2008" y="330"/>
                </a:lnTo>
                <a:lnTo>
                  <a:pt x="1901" y="444"/>
                </a:lnTo>
                <a:close/>
                <a:moveTo>
                  <a:pt x="1889" y="456"/>
                </a:moveTo>
                <a:lnTo>
                  <a:pt x="1769" y="594"/>
                </a:lnTo>
                <a:lnTo>
                  <a:pt x="1727" y="564"/>
                </a:lnTo>
                <a:lnTo>
                  <a:pt x="1673" y="498"/>
                </a:lnTo>
                <a:lnTo>
                  <a:pt x="1679" y="492"/>
                </a:lnTo>
                <a:lnTo>
                  <a:pt x="1889" y="456"/>
                </a:lnTo>
                <a:close/>
                <a:moveTo>
                  <a:pt x="1631" y="492"/>
                </a:moveTo>
                <a:lnTo>
                  <a:pt x="1529" y="420"/>
                </a:lnTo>
                <a:lnTo>
                  <a:pt x="1571" y="378"/>
                </a:lnTo>
                <a:lnTo>
                  <a:pt x="1655" y="492"/>
                </a:lnTo>
                <a:lnTo>
                  <a:pt x="1631" y="492"/>
                </a:lnTo>
                <a:close/>
                <a:moveTo>
                  <a:pt x="1619" y="498"/>
                </a:moveTo>
                <a:lnTo>
                  <a:pt x="1391" y="534"/>
                </a:lnTo>
                <a:lnTo>
                  <a:pt x="1523" y="426"/>
                </a:lnTo>
                <a:lnTo>
                  <a:pt x="1619" y="498"/>
                </a:lnTo>
                <a:close/>
                <a:moveTo>
                  <a:pt x="1319" y="708"/>
                </a:moveTo>
                <a:lnTo>
                  <a:pt x="1187" y="714"/>
                </a:lnTo>
                <a:lnTo>
                  <a:pt x="1265" y="648"/>
                </a:lnTo>
                <a:lnTo>
                  <a:pt x="1319" y="708"/>
                </a:lnTo>
                <a:close/>
                <a:moveTo>
                  <a:pt x="1331" y="720"/>
                </a:moveTo>
                <a:lnTo>
                  <a:pt x="1379" y="774"/>
                </a:lnTo>
                <a:lnTo>
                  <a:pt x="1331" y="822"/>
                </a:lnTo>
                <a:lnTo>
                  <a:pt x="1175" y="720"/>
                </a:lnTo>
                <a:lnTo>
                  <a:pt x="1181" y="720"/>
                </a:lnTo>
                <a:lnTo>
                  <a:pt x="1331" y="720"/>
                </a:lnTo>
                <a:close/>
                <a:moveTo>
                  <a:pt x="1325" y="828"/>
                </a:moveTo>
                <a:lnTo>
                  <a:pt x="1097" y="1056"/>
                </a:lnTo>
                <a:lnTo>
                  <a:pt x="845" y="816"/>
                </a:lnTo>
                <a:lnTo>
                  <a:pt x="785" y="726"/>
                </a:lnTo>
                <a:lnTo>
                  <a:pt x="1163" y="720"/>
                </a:lnTo>
                <a:lnTo>
                  <a:pt x="1163" y="720"/>
                </a:lnTo>
                <a:lnTo>
                  <a:pt x="1325" y="828"/>
                </a:lnTo>
                <a:close/>
                <a:moveTo>
                  <a:pt x="1091" y="1062"/>
                </a:moveTo>
                <a:lnTo>
                  <a:pt x="1037" y="1116"/>
                </a:lnTo>
                <a:lnTo>
                  <a:pt x="863" y="846"/>
                </a:lnTo>
                <a:lnTo>
                  <a:pt x="1091" y="1062"/>
                </a:lnTo>
                <a:close/>
                <a:moveTo>
                  <a:pt x="1097" y="1068"/>
                </a:moveTo>
                <a:lnTo>
                  <a:pt x="1175" y="1146"/>
                </a:lnTo>
                <a:lnTo>
                  <a:pt x="1061" y="1158"/>
                </a:lnTo>
                <a:lnTo>
                  <a:pt x="1043" y="1122"/>
                </a:lnTo>
                <a:lnTo>
                  <a:pt x="1097" y="1068"/>
                </a:lnTo>
                <a:close/>
                <a:moveTo>
                  <a:pt x="1049" y="1158"/>
                </a:moveTo>
                <a:lnTo>
                  <a:pt x="1031" y="1158"/>
                </a:lnTo>
                <a:lnTo>
                  <a:pt x="1013" y="1152"/>
                </a:lnTo>
                <a:lnTo>
                  <a:pt x="1031" y="1128"/>
                </a:lnTo>
                <a:lnTo>
                  <a:pt x="1049" y="1158"/>
                </a:lnTo>
                <a:close/>
                <a:moveTo>
                  <a:pt x="1055" y="1170"/>
                </a:moveTo>
                <a:lnTo>
                  <a:pt x="1067" y="1182"/>
                </a:lnTo>
                <a:lnTo>
                  <a:pt x="1043" y="1170"/>
                </a:lnTo>
                <a:lnTo>
                  <a:pt x="1055" y="1170"/>
                </a:lnTo>
                <a:close/>
                <a:moveTo>
                  <a:pt x="1067" y="1164"/>
                </a:moveTo>
                <a:lnTo>
                  <a:pt x="1187" y="1158"/>
                </a:lnTo>
                <a:lnTo>
                  <a:pt x="1235" y="1200"/>
                </a:lnTo>
                <a:lnTo>
                  <a:pt x="1193" y="1248"/>
                </a:lnTo>
                <a:lnTo>
                  <a:pt x="1079" y="1188"/>
                </a:lnTo>
                <a:lnTo>
                  <a:pt x="1067" y="1164"/>
                </a:lnTo>
                <a:close/>
                <a:moveTo>
                  <a:pt x="1187" y="1254"/>
                </a:moveTo>
                <a:lnTo>
                  <a:pt x="1151" y="1296"/>
                </a:lnTo>
                <a:lnTo>
                  <a:pt x="1091" y="1206"/>
                </a:lnTo>
                <a:lnTo>
                  <a:pt x="1187" y="1254"/>
                </a:lnTo>
                <a:close/>
                <a:moveTo>
                  <a:pt x="1193" y="1260"/>
                </a:moveTo>
                <a:lnTo>
                  <a:pt x="1343" y="1338"/>
                </a:lnTo>
                <a:lnTo>
                  <a:pt x="1253" y="1458"/>
                </a:lnTo>
                <a:lnTo>
                  <a:pt x="1151" y="1302"/>
                </a:lnTo>
                <a:lnTo>
                  <a:pt x="1193" y="1260"/>
                </a:lnTo>
                <a:close/>
                <a:moveTo>
                  <a:pt x="1247" y="1464"/>
                </a:moveTo>
                <a:lnTo>
                  <a:pt x="1157" y="1584"/>
                </a:lnTo>
                <a:lnTo>
                  <a:pt x="1085" y="1595"/>
                </a:lnTo>
                <a:lnTo>
                  <a:pt x="977" y="1506"/>
                </a:lnTo>
                <a:lnTo>
                  <a:pt x="1145" y="1308"/>
                </a:lnTo>
                <a:lnTo>
                  <a:pt x="1247" y="1464"/>
                </a:lnTo>
                <a:close/>
                <a:moveTo>
                  <a:pt x="1145" y="1595"/>
                </a:moveTo>
                <a:lnTo>
                  <a:pt x="1121" y="1625"/>
                </a:lnTo>
                <a:lnTo>
                  <a:pt x="1091" y="1601"/>
                </a:lnTo>
                <a:lnTo>
                  <a:pt x="1145" y="1595"/>
                </a:lnTo>
                <a:close/>
                <a:moveTo>
                  <a:pt x="1073" y="1685"/>
                </a:moveTo>
                <a:lnTo>
                  <a:pt x="1037" y="1733"/>
                </a:lnTo>
                <a:lnTo>
                  <a:pt x="971" y="1643"/>
                </a:lnTo>
                <a:lnTo>
                  <a:pt x="1073" y="1685"/>
                </a:lnTo>
                <a:close/>
                <a:moveTo>
                  <a:pt x="1079" y="1691"/>
                </a:moveTo>
                <a:lnTo>
                  <a:pt x="1235" y="1763"/>
                </a:lnTo>
                <a:lnTo>
                  <a:pt x="1151" y="1889"/>
                </a:lnTo>
                <a:lnTo>
                  <a:pt x="1043" y="1739"/>
                </a:lnTo>
                <a:lnTo>
                  <a:pt x="1079" y="1691"/>
                </a:lnTo>
                <a:close/>
                <a:moveTo>
                  <a:pt x="1247" y="1763"/>
                </a:moveTo>
                <a:lnTo>
                  <a:pt x="1301" y="1787"/>
                </a:lnTo>
                <a:lnTo>
                  <a:pt x="1367" y="1841"/>
                </a:lnTo>
                <a:lnTo>
                  <a:pt x="1289" y="1979"/>
                </a:lnTo>
                <a:lnTo>
                  <a:pt x="1229" y="1997"/>
                </a:lnTo>
                <a:lnTo>
                  <a:pt x="1157" y="1895"/>
                </a:lnTo>
                <a:lnTo>
                  <a:pt x="1247" y="1763"/>
                </a:lnTo>
                <a:close/>
                <a:moveTo>
                  <a:pt x="1217" y="1997"/>
                </a:moveTo>
                <a:lnTo>
                  <a:pt x="1061" y="2033"/>
                </a:lnTo>
                <a:lnTo>
                  <a:pt x="1151" y="1901"/>
                </a:lnTo>
                <a:lnTo>
                  <a:pt x="1217" y="1997"/>
                </a:lnTo>
                <a:close/>
                <a:moveTo>
                  <a:pt x="1223" y="2003"/>
                </a:moveTo>
                <a:lnTo>
                  <a:pt x="1253" y="2045"/>
                </a:lnTo>
                <a:lnTo>
                  <a:pt x="1169" y="2189"/>
                </a:lnTo>
                <a:lnTo>
                  <a:pt x="1001" y="2129"/>
                </a:lnTo>
                <a:lnTo>
                  <a:pt x="1055" y="2045"/>
                </a:lnTo>
                <a:lnTo>
                  <a:pt x="1223" y="2003"/>
                </a:lnTo>
                <a:close/>
                <a:moveTo>
                  <a:pt x="989" y="2129"/>
                </a:moveTo>
                <a:lnTo>
                  <a:pt x="959" y="2171"/>
                </a:lnTo>
                <a:lnTo>
                  <a:pt x="899" y="2099"/>
                </a:lnTo>
                <a:lnTo>
                  <a:pt x="989" y="2129"/>
                </a:lnTo>
                <a:close/>
                <a:moveTo>
                  <a:pt x="995" y="2135"/>
                </a:moveTo>
                <a:lnTo>
                  <a:pt x="1163" y="2195"/>
                </a:lnTo>
                <a:lnTo>
                  <a:pt x="1091" y="2327"/>
                </a:lnTo>
                <a:lnTo>
                  <a:pt x="965" y="2177"/>
                </a:lnTo>
                <a:lnTo>
                  <a:pt x="995" y="2135"/>
                </a:lnTo>
                <a:close/>
                <a:moveTo>
                  <a:pt x="1175" y="2195"/>
                </a:moveTo>
                <a:lnTo>
                  <a:pt x="1319" y="2249"/>
                </a:lnTo>
                <a:lnTo>
                  <a:pt x="1241" y="2411"/>
                </a:lnTo>
                <a:lnTo>
                  <a:pt x="1181" y="2429"/>
                </a:lnTo>
                <a:lnTo>
                  <a:pt x="1097" y="2333"/>
                </a:lnTo>
                <a:lnTo>
                  <a:pt x="1175" y="2195"/>
                </a:lnTo>
                <a:close/>
                <a:moveTo>
                  <a:pt x="1169" y="2435"/>
                </a:moveTo>
                <a:lnTo>
                  <a:pt x="1007" y="2483"/>
                </a:lnTo>
                <a:lnTo>
                  <a:pt x="1091" y="2339"/>
                </a:lnTo>
                <a:lnTo>
                  <a:pt x="1169" y="2435"/>
                </a:lnTo>
                <a:close/>
                <a:moveTo>
                  <a:pt x="1175" y="2441"/>
                </a:moveTo>
                <a:lnTo>
                  <a:pt x="1205" y="2477"/>
                </a:lnTo>
                <a:lnTo>
                  <a:pt x="1133" y="2633"/>
                </a:lnTo>
                <a:lnTo>
                  <a:pt x="953" y="2579"/>
                </a:lnTo>
                <a:lnTo>
                  <a:pt x="1001" y="2495"/>
                </a:lnTo>
                <a:lnTo>
                  <a:pt x="1175" y="2441"/>
                </a:lnTo>
                <a:close/>
                <a:moveTo>
                  <a:pt x="941" y="2579"/>
                </a:moveTo>
                <a:lnTo>
                  <a:pt x="857" y="2555"/>
                </a:lnTo>
                <a:lnTo>
                  <a:pt x="845" y="2543"/>
                </a:lnTo>
                <a:lnTo>
                  <a:pt x="989" y="2501"/>
                </a:lnTo>
                <a:lnTo>
                  <a:pt x="941" y="2579"/>
                </a:lnTo>
                <a:close/>
                <a:moveTo>
                  <a:pt x="941" y="2585"/>
                </a:moveTo>
                <a:lnTo>
                  <a:pt x="923" y="2621"/>
                </a:lnTo>
                <a:lnTo>
                  <a:pt x="869" y="2567"/>
                </a:lnTo>
                <a:lnTo>
                  <a:pt x="941" y="2585"/>
                </a:lnTo>
                <a:close/>
                <a:moveTo>
                  <a:pt x="947" y="2591"/>
                </a:moveTo>
                <a:lnTo>
                  <a:pt x="1127" y="2639"/>
                </a:lnTo>
                <a:lnTo>
                  <a:pt x="1067" y="2771"/>
                </a:lnTo>
                <a:lnTo>
                  <a:pt x="929" y="2627"/>
                </a:lnTo>
                <a:lnTo>
                  <a:pt x="947" y="2591"/>
                </a:lnTo>
                <a:close/>
                <a:moveTo>
                  <a:pt x="1139" y="2639"/>
                </a:moveTo>
                <a:lnTo>
                  <a:pt x="1283" y="2681"/>
                </a:lnTo>
                <a:lnTo>
                  <a:pt x="1205" y="2867"/>
                </a:lnTo>
                <a:lnTo>
                  <a:pt x="1175" y="2879"/>
                </a:lnTo>
                <a:lnTo>
                  <a:pt x="1073" y="2777"/>
                </a:lnTo>
                <a:lnTo>
                  <a:pt x="1139" y="2639"/>
                </a:lnTo>
                <a:close/>
                <a:moveTo>
                  <a:pt x="1163" y="2885"/>
                </a:moveTo>
                <a:lnTo>
                  <a:pt x="989" y="2951"/>
                </a:lnTo>
                <a:lnTo>
                  <a:pt x="1067" y="2783"/>
                </a:lnTo>
                <a:lnTo>
                  <a:pt x="1163" y="2885"/>
                </a:lnTo>
                <a:close/>
                <a:moveTo>
                  <a:pt x="1169" y="2891"/>
                </a:moveTo>
                <a:lnTo>
                  <a:pt x="1187" y="2909"/>
                </a:lnTo>
                <a:lnTo>
                  <a:pt x="1121" y="3065"/>
                </a:lnTo>
                <a:lnTo>
                  <a:pt x="947" y="3035"/>
                </a:lnTo>
                <a:lnTo>
                  <a:pt x="983" y="2963"/>
                </a:lnTo>
                <a:lnTo>
                  <a:pt x="1169" y="2891"/>
                </a:lnTo>
                <a:close/>
                <a:moveTo>
                  <a:pt x="935" y="3041"/>
                </a:moveTo>
                <a:lnTo>
                  <a:pt x="917" y="3071"/>
                </a:lnTo>
                <a:lnTo>
                  <a:pt x="869" y="3029"/>
                </a:lnTo>
                <a:lnTo>
                  <a:pt x="935" y="3041"/>
                </a:lnTo>
                <a:close/>
                <a:moveTo>
                  <a:pt x="941" y="3041"/>
                </a:moveTo>
                <a:lnTo>
                  <a:pt x="1121" y="3077"/>
                </a:lnTo>
                <a:lnTo>
                  <a:pt x="1067" y="3203"/>
                </a:lnTo>
                <a:lnTo>
                  <a:pt x="923" y="3077"/>
                </a:lnTo>
                <a:lnTo>
                  <a:pt x="941" y="3041"/>
                </a:lnTo>
                <a:close/>
                <a:moveTo>
                  <a:pt x="1127" y="3077"/>
                </a:moveTo>
                <a:lnTo>
                  <a:pt x="1283" y="3107"/>
                </a:lnTo>
                <a:lnTo>
                  <a:pt x="1217" y="3311"/>
                </a:lnTo>
                <a:lnTo>
                  <a:pt x="1199" y="3323"/>
                </a:lnTo>
                <a:lnTo>
                  <a:pt x="1073" y="3209"/>
                </a:lnTo>
                <a:lnTo>
                  <a:pt x="1127" y="3077"/>
                </a:lnTo>
                <a:close/>
                <a:moveTo>
                  <a:pt x="1193" y="3323"/>
                </a:moveTo>
                <a:lnTo>
                  <a:pt x="989" y="3425"/>
                </a:lnTo>
                <a:lnTo>
                  <a:pt x="1073" y="3215"/>
                </a:lnTo>
                <a:lnTo>
                  <a:pt x="1193" y="3323"/>
                </a:lnTo>
                <a:close/>
                <a:moveTo>
                  <a:pt x="1199" y="3329"/>
                </a:moveTo>
                <a:lnTo>
                  <a:pt x="1205" y="3341"/>
                </a:lnTo>
                <a:lnTo>
                  <a:pt x="1151" y="3515"/>
                </a:lnTo>
                <a:lnTo>
                  <a:pt x="959" y="3491"/>
                </a:lnTo>
                <a:lnTo>
                  <a:pt x="983" y="3437"/>
                </a:lnTo>
                <a:lnTo>
                  <a:pt x="1199" y="3329"/>
                </a:lnTo>
                <a:close/>
                <a:moveTo>
                  <a:pt x="947" y="3497"/>
                </a:moveTo>
                <a:lnTo>
                  <a:pt x="941" y="3515"/>
                </a:lnTo>
                <a:lnTo>
                  <a:pt x="911" y="3491"/>
                </a:lnTo>
                <a:lnTo>
                  <a:pt x="947" y="3497"/>
                </a:lnTo>
                <a:close/>
                <a:moveTo>
                  <a:pt x="959" y="3497"/>
                </a:moveTo>
                <a:lnTo>
                  <a:pt x="1145" y="3521"/>
                </a:lnTo>
                <a:lnTo>
                  <a:pt x="1103" y="3647"/>
                </a:lnTo>
                <a:lnTo>
                  <a:pt x="947" y="3521"/>
                </a:lnTo>
                <a:lnTo>
                  <a:pt x="959" y="3497"/>
                </a:lnTo>
                <a:close/>
                <a:moveTo>
                  <a:pt x="1157" y="3521"/>
                </a:moveTo>
                <a:lnTo>
                  <a:pt x="1313" y="3539"/>
                </a:lnTo>
                <a:lnTo>
                  <a:pt x="1259" y="3761"/>
                </a:lnTo>
                <a:lnTo>
                  <a:pt x="1259" y="3761"/>
                </a:lnTo>
                <a:lnTo>
                  <a:pt x="1115" y="3653"/>
                </a:lnTo>
                <a:lnTo>
                  <a:pt x="1157" y="3521"/>
                </a:lnTo>
                <a:close/>
                <a:moveTo>
                  <a:pt x="1247" y="3767"/>
                </a:moveTo>
                <a:lnTo>
                  <a:pt x="1031" y="3893"/>
                </a:lnTo>
                <a:lnTo>
                  <a:pt x="1109" y="3659"/>
                </a:lnTo>
                <a:lnTo>
                  <a:pt x="1247" y="3767"/>
                </a:lnTo>
                <a:close/>
                <a:moveTo>
                  <a:pt x="1253" y="3773"/>
                </a:moveTo>
                <a:lnTo>
                  <a:pt x="1211" y="3947"/>
                </a:lnTo>
                <a:lnTo>
                  <a:pt x="1013" y="3941"/>
                </a:lnTo>
                <a:lnTo>
                  <a:pt x="1031" y="3905"/>
                </a:lnTo>
                <a:lnTo>
                  <a:pt x="1253" y="3773"/>
                </a:lnTo>
                <a:close/>
                <a:moveTo>
                  <a:pt x="1007" y="3941"/>
                </a:moveTo>
                <a:lnTo>
                  <a:pt x="971" y="3935"/>
                </a:lnTo>
                <a:lnTo>
                  <a:pt x="1019" y="3911"/>
                </a:lnTo>
                <a:lnTo>
                  <a:pt x="1007" y="3941"/>
                </a:lnTo>
                <a:close/>
                <a:moveTo>
                  <a:pt x="1001" y="3947"/>
                </a:moveTo>
                <a:lnTo>
                  <a:pt x="995" y="3965"/>
                </a:lnTo>
                <a:lnTo>
                  <a:pt x="965" y="3947"/>
                </a:lnTo>
                <a:lnTo>
                  <a:pt x="1001" y="3947"/>
                </a:lnTo>
                <a:close/>
                <a:moveTo>
                  <a:pt x="1013" y="3947"/>
                </a:moveTo>
                <a:lnTo>
                  <a:pt x="1205" y="3959"/>
                </a:lnTo>
                <a:lnTo>
                  <a:pt x="1175" y="4085"/>
                </a:lnTo>
                <a:lnTo>
                  <a:pt x="1007" y="3971"/>
                </a:lnTo>
                <a:lnTo>
                  <a:pt x="1013" y="3947"/>
                </a:lnTo>
                <a:close/>
                <a:moveTo>
                  <a:pt x="1217" y="3959"/>
                </a:moveTo>
                <a:lnTo>
                  <a:pt x="1385" y="3965"/>
                </a:lnTo>
                <a:lnTo>
                  <a:pt x="1343" y="4192"/>
                </a:lnTo>
                <a:lnTo>
                  <a:pt x="1337" y="4192"/>
                </a:lnTo>
                <a:lnTo>
                  <a:pt x="1181" y="4090"/>
                </a:lnTo>
                <a:lnTo>
                  <a:pt x="1217" y="3959"/>
                </a:lnTo>
                <a:close/>
                <a:moveTo>
                  <a:pt x="1331" y="4198"/>
                </a:moveTo>
                <a:lnTo>
                  <a:pt x="1115" y="4342"/>
                </a:lnTo>
                <a:lnTo>
                  <a:pt x="1181" y="4096"/>
                </a:lnTo>
                <a:lnTo>
                  <a:pt x="1331" y="4198"/>
                </a:lnTo>
                <a:close/>
                <a:moveTo>
                  <a:pt x="1337" y="4204"/>
                </a:moveTo>
                <a:lnTo>
                  <a:pt x="1337" y="4204"/>
                </a:lnTo>
                <a:lnTo>
                  <a:pt x="1307" y="4384"/>
                </a:lnTo>
                <a:lnTo>
                  <a:pt x="1103" y="4384"/>
                </a:lnTo>
                <a:lnTo>
                  <a:pt x="1109" y="4354"/>
                </a:lnTo>
                <a:lnTo>
                  <a:pt x="1337" y="4204"/>
                </a:lnTo>
                <a:close/>
                <a:moveTo>
                  <a:pt x="1097" y="4390"/>
                </a:moveTo>
                <a:lnTo>
                  <a:pt x="1067" y="4390"/>
                </a:lnTo>
                <a:lnTo>
                  <a:pt x="1103" y="4366"/>
                </a:lnTo>
                <a:lnTo>
                  <a:pt x="1097" y="4390"/>
                </a:lnTo>
                <a:close/>
                <a:moveTo>
                  <a:pt x="1091" y="4396"/>
                </a:moveTo>
                <a:lnTo>
                  <a:pt x="1091" y="4408"/>
                </a:lnTo>
                <a:lnTo>
                  <a:pt x="1073" y="4396"/>
                </a:lnTo>
                <a:lnTo>
                  <a:pt x="1091" y="4396"/>
                </a:lnTo>
                <a:close/>
                <a:moveTo>
                  <a:pt x="1103" y="4396"/>
                </a:moveTo>
                <a:lnTo>
                  <a:pt x="1301" y="4390"/>
                </a:lnTo>
                <a:lnTo>
                  <a:pt x="1277" y="4516"/>
                </a:lnTo>
                <a:lnTo>
                  <a:pt x="1097" y="4414"/>
                </a:lnTo>
                <a:lnTo>
                  <a:pt x="1103" y="4396"/>
                </a:lnTo>
                <a:close/>
                <a:moveTo>
                  <a:pt x="1313" y="4390"/>
                </a:moveTo>
                <a:lnTo>
                  <a:pt x="1463" y="4384"/>
                </a:lnTo>
                <a:lnTo>
                  <a:pt x="1367" y="4564"/>
                </a:lnTo>
                <a:lnTo>
                  <a:pt x="1289" y="4522"/>
                </a:lnTo>
                <a:lnTo>
                  <a:pt x="1313" y="4390"/>
                </a:lnTo>
                <a:close/>
                <a:moveTo>
                  <a:pt x="1361" y="4576"/>
                </a:moveTo>
                <a:lnTo>
                  <a:pt x="1241" y="4798"/>
                </a:lnTo>
                <a:lnTo>
                  <a:pt x="1235" y="4804"/>
                </a:lnTo>
                <a:lnTo>
                  <a:pt x="1283" y="4528"/>
                </a:lnTo>
                <a:lnTo>
                  <a:pt x="1361" y="4576"/>
                </a:lnTo>
                <a:close/>
                <a:moveTo>
                  <a:pt x="1235" y="4816"/>
                </a:moveTo>
                <a:lnTo>
                  <a:pt x="1229" y="4816"/>
                </a:lnTo>
                <a:lnTo>
                  <a:pt x="1229" y="4816"/>
                </a:lnTo>
                <a:lnTo>
                  <a:pt x="1235" y="4816"/>
                </a:lnTo>
                <a:close/>
                <a:moveTo>
                  <a:pt x="1223" y="4828"/>
                </a:moveTo>
                <a:lnTo>
                  <a:pt x="1217" y="4828"/>
                </a:lnTo>
                <a:lnTo>
                  <a:pt x="1223" y="4822"/>
                </a:lnTo>
                <a:lnTo>
                  <a:pt x="1223" y="4828"/>
                </a:lnTo>
                <a:close/>
                <a:moveTo>
                  <a:pt x="1217" y="4834"/>
                </a:moveTo>
                <a:lnTo>
                  <a:pt x="1217" y="4840"/>
                </a:lnTo>
                <a:lnTo>
                  <a:pt x="1211" y="4834"/>
                </a:lnTo>
                <a:lnTo>
                  <a:pt x="1217" y="4834"/>
                </a:lnTo>
                <a:close/>
                <a:moveTo>
                  <a:pt x="1235" y="4834"/>
                </a:moveTo>
                <a:lnTo>
                  <a:pt x="1433" y="4816"/>
                </a:lnTo>
                <a:lnTo>
                  <a:pt x="1415" y="4936"/>
                </a:lnTo>
                <a:lnTo>
                  <a:pt x="1229" y="4846"/>
                </a:lnTo>
                <a:lnTo>
                  <a:pt x="1235" y="4834"/>
                </a:lnTo>
                <a:close/>
                <a:moveTo>
                  <a:pt x="1439" y="4816"/>
                </a:moveTo>
                <a:lnTo>
                  <a:pt x="1607" y="4798"/>
                </a:lnTo>
                <a:lnTo>
                  <a:pt x="1523" y="4990"/>
                </a:lnTo>
                <a:lnTo>
                  <a:pt x="1427" y="4942"/>
                </a:lnTo>
                <a:lnTo>
                  <a:pt x="1439" y="4816"/>
                </a:lnTo>
                <a:close/>
                <a:moveTo>
                  <a:pt x="1517" y="4996"/>
                </a:moveTo>
                <a:lnTo>
                  <a:pt x="1421" y="5212"/>
                </a:lnTo>
                <a:lnTo>
                  <a:pt x="1391" y="5242"/>
                </a:lnTo>
                <a:lnTo>
                  <a:pt x="1427" y="4948"/>
                </a:lnTo>
                <a:lnTo>
                  <a:pt x="1517" y="4996"/>
                </a:lnTo>
                <a:close/>
                <a:moveTo>
                  <a:pt x="1427" y="5218"/>
                </a:moveTo>
                <a:lnTo>
                  <a:pt x="1601" y="5062"/>
                </a:lnTo>
                <a:lnTo>
                  <a:pt x="1589" y="5230"/>
                </a:lnTo>
                <a:lnTo>
                  <a:pt x="1409" y="5260"/>
                </a:lnTo>
                <a:lnTo>
                  <a:pt x="1427" y="5218"/>
                </a:lnTo>
                <a:close/>
                <a:moveTo>
                  <a:pt x="1607" y="5056"/>
                </a:moveTo>
                <a:lnTo>
                  <a:pt x="1619" y="5044"/>
                </a:lnTo>
                <a:lnTo>
                  <a:pt x="1799" y="5134"/>
                </a:lnTo>
                <a:lnTo>
                  <a:pt x="1775" y="5194"/>
                </a:lnTo>
                <a:lnTo>
                  <a:pt x="1601" y="5224"/>
                </a:lnTo>
                <a:lnTo>
                  <a:pt x="1607" y="5056"/>
                </a:lnTo>
                <a:close/>
                <a:moveTo>
                  <a:pt x="1805" y="5134"/>
                </a:moveTo>
                <a:lnTo>
                  <a:pt x="1889" y="5176"/>
                </a:lnTo>
                <a:lnTo>
                  <a:pt x="1787" y="5194"/>
                </a:lnTo>
                <a:lnTo>
                  <a:pt x="1805" y="5134"/>
                </a:lnTo>
                <a:close/>
                <a:moveTo>
                  <a:pt x="2074" y="5266"/>
                </a:moveTo>
                <a:lnTo>
                  <a:pt x="2086" y="5272"/>
                </a:lnTo>
                <a:lnTo>
                  <a:pt x="2068" y="5284"/>
                </a:lnTo>
                <a:lnTo>
                  <a:pt x="2074" y="5266"/>
                </a:lnTo>
                <a:close/>
                <a:moveTo>
                  <a:pt x="2074" y="5254"/>
                </a:moveTo>
                <a:lnTo>
                  <a:pt x="2110" y="5146"/>
                </a:lnTo>
                <a:lnTo>
                  <a:pt x="2260" y="5116"/>
                </a:lnTo>
                <a:lnTo>
                  <a:pt x="2092" y="5266"/>
                </a:lnTo>
                <a:lnTo>
                  <a:pt x="2074" y="5254"/>
                </a:lnTo>
                <a:close/>
                <a:moveTo>
                  <a:pt x="2278" y="5116"/>
                </a:moveTo>
                <a:lnTo>
                  <a:pt x="2296" y="5110"/>
                </a:lnTo>
                <a:lnTo>
                  <a:pt x="2374" y="5152"/>
                </a:lnTo>
                <a:lnTo>
                  <a:pt x="2326" y="5380"/>
                </a:lnTo>
                <a:lnTo>
                  <a:pt x="2104" y="5266"/>
                </a:lnTo>
                <a:lnTo>
                  <a:pt x="2278" y="5116"/>
                </a:lnTo>
                <a:close/>
                <a:moveTo>
                  <a:pt x="2380" y="5158"/>
                </a:moveTo>
                <a:lnTo>
                  <a:pt x="2506" y="5230"/>
                </a:lnTo>
                <a:lnTo>
                  <a:pt x="2368" y="5398"/>
                </a:lnTo>
                <a:lnTo>
                  <a:pt x="2332" y="5380"/>
                </a:lnTo>
                <a:lnTo>
                  <a:pt x="2380" y="5158"/>
                </a:lnTo>
                <a:close/>
                <a:moveTo>
                  <a:pt x="2362" y="5404"/>
                </a:moveTo>
                <a:lnTo>
                  <a:pt x="2320" y="5464"/>
                </a:lnTo>
                <a:lnTo>
                  <a:pt x="2332" y="5392"/>
                </a:lnTo>
                <a:lnTo>
                  <a:pt x="2362" y="5404"/>
                </a:lnTo>
                <a:close/>
                <a:moveTo>
                  <a:pt x="2482" y="5452"/>
                </a:moveTo>
                <a:lnTo>
                  <a:pt x="2596" y="5338"/>
                </a:lnTo>
                <a:lnTo>
                  <a:pt x="2584" y="5428"/>
                </a:lnTo>
                <a:lnTo>
                  <a:pt x="2482" y="5452"/>
                </a:lnTo>
                <a:lnTo>
                  <a:pt x="2482" y="5452"/>
                </a:lnTo>
                <a:close/>
                <a:moveTo>
                  <a:pt x="2608" y="5326"/>
                </a:moveTo>
                <a:lnTo>
                  <a:pt x="2632" y="5302"/>
                </a:lnTo>
                <a:lnTo>
                  <a:pt x="2770" y="5380"/>
                </a:lnTo>
                <a:lnTo>
                  <a:pt x="2596" y="5428"/>
                </a:lnTo>
                <a:lnTo>
                  <a:pt x="2608" y="5326"/>
                </a:lnTo>
                <a:close/>
                <a:moveTo>
                  <a:pt x="2638" y="5296"/>
                </a:moveTo>
                <a:lnTo>
                  <a:pt x="2770" y="5164"/>
                </a:lnTo>
                <a:lnTo>
                  <a:pt x="2842" y="5212"/>
                </a:lnTo>
                <a:lnTo>
                  <a:pt x="2830" y="5368"/>
                </a:lnTo>
                <a:lnTo>
                  <a:pt x="2782" y="5380"/>
                </a:lnTo>
                <a:lnTo>
                  <a:pt x="2638" y="5296"/>
                </a:lnTo>
                <a:close/>
                <a:moveTo>
                  <a:pt x="2830" y="5374"/>
                </a:moveTo>
                <a:lnTo>
                  <a:pt x="2830" y="5380"/>
                </a:lnTo>
                <a:lnTo>
                  <a:pt x="2818" y="5398"/>
                </a:lnTo>
                <a:lnTo>
                  <a:pt x="2794" y="5386"/>
                </a:lnTo>
                <a:lnTo>
                  <a:pt x="2830" y="5374"/>
                </a:lnTo>
                <a:close/>
                <a:moveTo>
                  <a:pt x="2830" y="5398"/>
                </a:moveTo>
                <a:lnTo>
                  <a:pt x="2830" y="5404"/>
                </a:lnTo>
                <a:lnTo>
                  <a:pt x="2824" y="5404"/>
                </a:lnTo>
                <a:lnTo>
                  <a:pt x="2830" y="5398"/>
                </a:lnTo>
                <a:close/>
                <a:moveTo>
                  <a:pt x="2842" y="5386"/>
                </a:moveTo>
                <a:lnTo>
                  <a:pt x="2848" y="5368"/>
                </a:lnTo>
                <a:lnTo>
                  <a:pt x="3016" y="5326"/>
                </a:lnTo>
                <a:lnTo>
                  <a:pt x="3052" y="5350"/>
                </a:lnTo>
                <a:lnTo>
                  <a:pt x="3052" y="5356"/>
                </a:lnTo>
                <a:lnTo>
                  <a:pt x="2950" y="5476"/>
                </a:lnTo>
                <a:lnTo>
                  <a:pt x="2836" y="5410"/>
                </a:lnTo>
                <a:lnTo>
                  <a:pt x="2842" y="5386"/>
                </a:lnTo>
                <a:close/>
                <a:moveTo>
                  <a:pt x="3052" y="5374"/>
                </a:moveTo>
                <a:lnTo>
                  <a:pt x="3046" y="5530"/>
                </a:lnTo>
                <a:lnTo>
                  <a:pt x="2956" y="5482"/>
                </a:lnTo>
                <a:lnTo>
                  <a:pt x="3052" y="5374"/>
                </a:lnTo>
                <a:close/>
                <a:moveTo>
                  <a:pt x="3058" y="5536"/>
                </a:moveTo>
                <a:lnTo>
                  <a:pt x="3058" y="5362"/>
                </a:lnTo>
                <a:lnTo>
                  <a:pt x="3064" y="5356"/>
                </a:lnTo>
                <a:lnTo>
                  <a:pt x="3255" y="5488"/>
                </a:lnTo>
                <a:lnTo>
                  <a:pt x="3255" y="5512"/>
                </a:lnTo>
                <a:lnTo>
                  <a:pt x="3058" y="5536"/>
                </a:lnTo>
                <a:lnTo>
                  <a:pt x="3058" y="5536"/>
                </a:lnTo>
                <a:close/>
                <a:moveTo>
                  <a:pt x="3267" y="5494"/>
                </a:moveTo>
                <a:lnTo>
                  <a:pt x="3279" y="5506"/>
                </a:lnTo>
                <a:lnTo>
                  <a:pt x="3267" y="5506"/>
                </a:lnTo>
                <a:lnTo>
                  <a:pt x="3267" y="5494"/>
                </a:lnTo>
                <a:close/>
                <a:moveTo>
                  <a:pt x="3261" y="5482"/>
                </a:moveTo>
                <a:lnTo>
                  <a:pt x="3255" y="5326"/>
                </a:lnTo>
                <a:lnTo>
                  <a:pt x="3405" y="5440"/>
                </a:lnTo>
                <a:lnTo>
                  <a:pt x="3363" y="5494"/>
                </a:lnTo>
                <a:lnTo>
                  <a:pt x="3297" y="5506"/>
                </a:lnTo>
                <a:lnTo>
                  <a:pt x="3261" y="5482"/>
                </a:lnTo>
                <a:close/>
                <a:moveTo>
                  <a:pt x="3411" y="5446"/>
                </a:moveTo>
                <a:lnTo>
                  <a:pt x="3441" y="5470"/>
                </a:lnTo>
                <a:lnTo>
                  <a:pt x="3441" y="5482"/>
                </a:lnTo>
                <a:lnTo>
                  <a:pt x="3375" y="5494"/>
                </a:lnTo>
                <a:lnTo>
                  <a:pt x="3411" y="5446"/>
                </a:lnTo>
                <a:close/>
                <a:moveTo>
                  <a:pt x="3453" y="5476"/>
                </a:moveTo>
                <a:lnTo>
                  <a:pt x="3453" y="5482"/>
                </a:lnTo>
                <a:lnTo>
                  <a:pt x="3453" y="5482"/>
                </a:lnTo>
                <a:lnTo>
                  <a:pt x="3453" y="5476"/>
                </a:lnTo>
                <a:close/>
                <a:moveTo>
                  <a:pt x="3447" y="5464"/>
                </a:moveTo>
                <a:lnTo>
                  <a:pt x="3441" y="5404"/>
                </a:lnTo>
                <a:lnTo>
                  <a:pt x="3471" y="5362"/>
                </a:lnTo>
                <a:lnTo>
                  <a:pt x="3585" y="5464"/>
                </a:lnTo>
                <a:lnTo>
                  <a:pt x="3471" y="5482"/>
                </a:lnTo>
                <a:lnTo>
                  <a:pt x="3447" y="5464"/>
                </a:lnTo>
                <a:close/>
                <a:moveTo>
                  <a:pt x="3477" y="5356"/>
                </a:moveTo>
                <a:lnTo>
                  <a:pt x="3519" y="5296"/>
                </a:lnTo>
                <a:lnTo>
                  <a:pt x="3591" y="5374"/>
                </a:lnTo>
                <a:lnTo>
                  <a:pt x="3609" y="5458"/>
                </a:lnTo>
                <a:lnTo>
                  <a:pt x="3597" y="5464"/>
                </a:lnTo>
                <a:lnTo>
                  <a:pt x="3477" y="5356"/>
                </a:lnTo>
                <a:close/>
                <a:moveTo>
                  <a:pt x="3621" y="5470"/>
                </a:moveTo>
                <a:lnTo>
                  <a:pt x="3651" y="5464"/>
                </a:lnTo>
                <a:lnTo>
                  <a:pt x="3621" y="5476"/>
                </a:lnTo>
                <a:lnTo>
                  <a:pt x="3621" y="5470"/>
                </a:lnTo>
                <a:close/>
                <a:moveTo>
                  <a:pt x="3699" y="5458"/>
                </a:moveTo>
                <a:lnTo>
                  <a:pt x="3717" y="5452"/>
                </a:lnTo>
                <a:lnTo>
                  <a:pt x="3753" y="5494"/>
                </a:lnTo>
                <a:lnTo>
                  <a:pt x="3741" y="5512"/>
                </a:lnTo>
                <a:lnTo>
                  <a:pt x="3687" y="5458"/>
                </a:lnTo>
                <a:lnTo>
                  <a:pt x="3699" y="5458"/>
                </a:lnTo>
                <a:close/>
                <a:moveTo>
                  <a:pt x="3729" y="5452"/>
                </a:moveTo>
                <a:lnTo>
                  <a:pt x="3765" y="5446"/>
                </a:lnTo>
                <a:lnTo>
                  <a:pt x="3771" y="5464"/>
                </a:lnTo>
                <a:lnTo>
                  <a:pt x="3759" y="5488"/>
                </a:lnTo>
                <a:lnTo>
                  <a:pt x="3729" y="5452"/>
                </a:lnTo>
                <a:close/>
                <a:moveTo>
                  <a:pt x="3771" y="5446"/>
                </a:moveTo>
                <a:lnTo>
                  <a:pt x="3783" y="5446"/>
                </a:lnTo>
                <a:lnTo>
                  <a:pt x="3777" y="5452"/>
                </a:lnTo>
                <a:lnTo>
                  <a:pt x="3771" y="5446"/>
                </a:lnTo>
                <a:close/>
                <a:moveTo>
                  <a:pt x="3771" y="5440"/>
                </a:moveTo>
                <a:lnTo>
                  <a:pt x="3771" y="5434"/>
                </a:lnTo>
                <a:lnTo>
                  <a:pt x="3795" y="5428"/>
                </a:lnTo>
                <a:lnTo>
                  <a:pt x="3789" y="5434"/>
                </a:lnTo>
                <a:lnTo>
                  <a:pt x="3771" y="5440"/>
                </a:lnTo>
                <a:close/>
                <a:moveTo>
                  <a:pt x="3807" y="5422"/>
                </a:moveTo>
                <a:lnTo>
                  <a:pt x="3885" y="5392"/>
                </a:lnTo>
                <a:lnTo>
                  <a:pt x="3897" y="5422"/>
                </a:lnTo>
                <a:lnTo>
                  <a:pt x="3801" y="5434"/>
                </a:lnTo>
                <a:lnTo>
                  <a:pt x="3807" y="5422"/>
                </a:lnTo>
                <a:close/>
                <a:moveTo>
                  <a:pt x="3891" y="5392"/>
                </a:moveTo>
                <a:lnTo>
                  <a:pt x="3999" y="5356"/>
                </a:lnTo>
                <a:lnTo>
                  <a:pt x="4017" y="5398"/>
                </a:lnTo>
                <a:lnTo>
                  <a:pt x="3993" y="5404"/>
                </a:lnTo>
                <a:lnTo>
                  <a:pt x="3903" y="5422"/>
                </a:lnTo>
                <a:lnTo>
                  <a:pt x="3891" y="5392"/>
                </a:lnTo>
                <a:close/>
                <a:moveTo>
                  <a:pt x="4029" y="5398"/>
                </a:moveTo>
                <a:lnTo>
                  <a:pt x="4107" y="5362"/>
                </a:lnTo>
                <a:lnTo>
                  <a:pt x="4119" y="5386"/>
                </a:lnTo>
                <a:lnTo>
                  <a:pt x="4029" y="5404"/>
                </a:lnTo>
                <a:lnTo>
                  <a:pt x="4029" y="5398"/>
                </a:lnTo>
                <a:close/>
                <a:moveTo>
                  <a:pt x="4125" y="5398"/>
                </a:moveTo>
                <a:lnTo>
                  <a:pt x="4131" y="5416"/>
                </a:lnTo>
                <a:lnTo>
                  <a:pt x="4077" y="5518"/>
                </a:lnTo>
                <a:lnTo>
                  <a:pt x="4029" y="5410"/>
                </a:lnTo>
                <a:lnTo>
                  <a:pt x="4125" y="5398"/>
                </a:lnTo>
                <a:close/>
                <a:moveTo>
                  <a:pt x="4131" y="5398"/>
                </a:moveTo>
                <a:lnTo>
                  <a:pt x="4143" y="5392"/>
                </a:lnTo>
                <a:lnTo>
                  <a:pt x="4137" y="5404"/>
                </a:lnTo>
                <a:lnTo>
                  <a:pt x="4131" y="5398"/>
                </a:lnTo>
                <a:close/>
                <a:moveTo>
                  <a:pt x="4125" y="5386"/>
                </a:moveTo>
                <a:lnTo>
                  <a:pt x="4113" y="5362"/>
                </a:lnTo>
                <a:lnTo>
                  <a:pt x="4179" y="5332"/>
                </a:lnTo>
                <a:lnTo>
                  <a:pt x="4149" y="5386"/>
                </a:lnTo>
                <a:lnTo>
                  <a:pt x="4125" y="5386"/>
                </a:lnTo>
                <a:close/>
                <a:moveTo>
                  <a:pt x="4191" y="5326"/>
                </a:moveTo>
                <a:lnTo>
                  <a:pt x="4430" y="5212"/>
                </a:lnTo>
                <a:lnTo>
                  <a:pt x="4526" y="5182"/>
                </a:lnTo>
                <a:lnTo>
                  <a:pt x="4460" y="5338"/>
                </a:lnTo>
                <a:lnTo>
                  <a:pt x="4161" y="5380"/>
                </a:lnTo>
                <a:lnTo>
                  <a:pt x="4191" y="5326"/>
                </a:lnTo>
                <a:close/>
                <a:moveTo>
                  <a:pt x="4538" y="5176"/>
                </a:moveTo>
                <a:lnTo>
                  <a:pt x="4814" y="5086"/>
                </a:lnTo>
                <a:lnTo>
                  <a:pt x="4736" y="5302"/>
                </a:lnTo>
                <a:lnTo>
                  <a:pt x="4466" y="5338"/>
                </a:lnTo>
                <a:lnTo>
                  <a:pt x="4538" y="5176"/>
                </a:lnTo>
                <a:close/>
                <a:moveTo>
                  <a:pt x="4826" y="5080"/>
                </a:moveTo>
                <a:lnTo>
                  <a:pt x="4856" y="5068"/>
                </a:lnTo>
                <a:lnTo>
                  <a:pt x="4892" y="5230"/>
                </a:lnTo>
                <a:lnTo>
                  <a:pt x="4772" y="5296"/>
                </a:lnTo>
                <a:lnTo>
                  <a:pt x="4748" y="5302"/>
                </a:lnTo>
                <a:lnTo>
                  <a:pt x="4826" y="5080"/>
                </a:lnTo>
                <a:close/>
                <a:moveTo>
                  <a:pt x="4898" y="5236"/>
                </a:moveTo>
                <a:lnTo>
                  <a:pt x="4904" y="5278"/>
                </a:lnTo>
                <a:lnTo>
                  <a:pt x="4796" y="5296"/>
                </a:lnTo>
                <a:lnTo>
                  <a:pt x="4898" y="5236"/>
                </a:lnTo>
                <a:close/>
                <a:moveTo>
                  <a:pt x="4904" y="5230"/>
                </a:moveTo>
                <a:lnTo>
                  <a:pt x="5018" y="5170"/>
                </a:lnTo>
                <a:lnTo>
                  <a:pt x="4988" y="5266"/>
                </a:lnTo>
                <a:lnTo>
                  <a:pt x="4910" y="5278"/>
                </a:lnTo>
                <a:lnTo>
                  <a:pt x="4904" y="5230"/>
                </a:lnTo>
                <a:close/>
                <a:moveTo>
                  <a:pt x="4988" y="5278"/>
                </a:moveTo>
                <a:lnTo>
                  <a:pt x="4946" y="5428"/>
                </a:lnTo>
                <a:lnTo>
                  <a:pt x="4916" y="5284"/>
                </a:lnTo>
                <a:lnTo>
                  <a:pt x="4988" y="5278"/>
                </a:lnTo>
                <a:close/>
                <a:moveTo>
                  <a:pt x="5072" y="5260"/>
                </a:moveTo>
                <a:lnTo>
                  <a:pt x="5216" y="5242"/>
                </a:lnTo>
                <a:lnTo>
                  <a:pt x="5216" y="5248"/>
                </a:lnTo>
                <a:lnTo>
                  <a:pt x="5210" y="5284"/>
                </a:lnTo>
                <a:lnTo>
                  <a:pt x="5102" y="5356"/>
                </a:lnTo>
                <a:lnTo>
                  <a:pt x="5072" y="5260"/>
                </a:lnTo>
                <a:close/>
                <a:moveTo>
                  <a:pt x="5216" y="5290"/>
                </a:moveTo>
                <a:lnTo>
                  <a:pt x="5228" y="5284"/>
                </a:lnTo>
                <a:lnTo>
                  <a:pt x="5276" y="5410"/>
                </a:lnTo>
                <a:lnTo>
                  <a:pt x="5192" y="5428"/>
                </a:lnTo>
                <a:lnTo>
                  <a:pt x="5216" y="5290"/>
                </a:lnTo>
                <a:close/>
                <a:moveTo>
                  <a:pt x="5234" y="5278"/>
                </a:moveTo>
                <a:lnTo>
                  <a:pt x="5312" y="5230"/>
                </a:lnTo>
                <a:lnTo>
                  <a:pt x="5348" y="5224"/>
                </a:lnTo>
                <a:lnTo>
                  <a:pt x="5408" y="5350"/>
                </a:lnTo>
                <a:lnTo>
                  <a:pt x="5408" y="5380"/>
                </a:lnTo>
                <a:lnTo>
                  <a:pt x="5282" y="5404"/>
                </a:lnTo>
                <a:lnTo>
                  <a:pt x="5234" y="5278"/>
                </a:lnTo>
                <a:close/>
                <a:moveTo>
                  <a:pt x="5414" y="5368"/>
                </a:moveTo>
                <a:lnTo>
                  <a:pt x="5420" y="5374"/>
                </a:lnTo>
                <a:lnTo>
                  <a:pt x="5414" y="5380"/>
                </a:lnTo>
                <a:lnTo>
                  <a:pt x="5414" y="5368"/>
                </a:lnTo>
                <a:close/>
                <a:moveTo>
                  <a:pt x="5426" y="5386"/>
                </a:moveTo>
                <a:lnTo>
                  <a:pt x="5426" y="5386"/>
                </a:lnTo>
                <a:lnTo>
                  <a:pt x="5414" y="5398"/>
                </a:lnTo>
                <a:lnTo>
                  <a:pt x="5414" y="5386"/>
                </a:lnTo>
                <a:lnTo>
                  <a:pt x="5426" y="5386"/>
                </a:lnTo>
                <a:close/>
                <a:moveTo>
                  <a:pt x="5432" y="5380"/>
                </a:moveTo>
                <a:lnTo>
                  <a:pt x="5432" y="5380"/>
                </a:lnTo>
                <a:lnTo>
                  <a:pt x="5432" y="5386"/>
                </a:lnTo>
                <a:lnTo>
                  <a:pt x="5432" y="5380"/>
                </a:lnTo>
                <a:close/>
                <a:moveTo>
                  <a:pt x="5426" y="5374"/>
                </a:moveTo>
                <a:lnTo>
                  <a:pt x="5420" y="5350"/>
                </a:lnTo>
                <a:lnTo>
                  <a:pt x="5432" y="5212"/>
                </a:lnTo>
                <a:lnTo>
                  <a:pt x="5486" y="5206"/>
                </a:lnTo>
                <a:lnTo>
                  <a:pt x="5540" y="5302"/>
                </a:lnTo>
                <a:lnTo>
                  <a:pt x="5450" y="5368"/>
                </a:lnTo>
                <a:lnTo>
                  <a:pt x="5426" y="5374"/>
                </a:lnTo>
                <a:close/>
                <a:moveTo>
                  <a:pt x="5546" y="5308"/>
                </a:moveTo>
                <a:lnTo>
                  <a:pt x="5564" y="5344"/>
                </a:lnTo>
                <a:lnTo>
                  <a:pt x="5468" y="5368"/>
                </a:lnTo>
                <a:lnTo>
                  <a:pt x="5546" y="5308"/>
                </a:lnTo>
                <a:close/>
                <a:moveTo>
                  <a:pt x="5552" y="5302"/>
                </a:moveTo>
                <a:lnTo>
                  <a:pt x="5618" y="5254"/>
                </a:lnTo>
                <a:lnTo>
                  <a:pt x="5612" y="5332"/>
                </a:lnTo>
                <a:lnTo>
                  <a:pt x="5570" y="5344"/>
                </a:lnTo>
                <a:lnTo>
                  <a:pt x="5552" y="5302"/>
                </a:lnTo>
                <a:close/>
                <a:moveTo>
                  <a:pt x="5612" y="5344"/>
                </a:moveTo>
                <a:lnTo>
                  <a:pt x="5612" y="5416"/>
                </a:lnTo>
                <a:lnTo>
                  <a:pt x="5576" y="5350"/>
                </a:lnTo>
                <a:lnTo>
                  <a:pt x="5612" y="5344"/>
                </a:lnTo>
                <a:close/>
                <a:moveTo>
                  <a:pt x="5624" y="5344"/>
                </a:moveTo>
                <a:lnTo>
                  <a:pt x="5701" y="5326"/>
                </a:lnTo>
                <a:lnTo>
                  <a:pt x="5743" y="5386"/>
                </a:lnTo>
                <a:lnTo>
                  <a:pt x="5642" y="5476"/>
                </a:lnTo>
                <a:lnTo>
                  <a:pt x="5618" y="5428"/>
                </a:lnTo>
                <a:lnTo>
                  <a:pt x="5624" y="5344"/>
                </a:lnTo>
                <a:close/>
                <a:moveTo>
                  <a:pt x="5707" y="5320"/>
                </a:moveTo>
                <a:lnTo>
                  <a:pt x="5803" y="5302"/>
                </a:lnTo>
                <a:lnTo>
                  <a:pt x="5803" y="5332"/>
                </a:lnTo>
                <a:lnTo>
                  <a:pt x="5749" y="5380"/>
                </a:lnTo>
                <a:lnTo>
                  <a:pt x="5707" y="5320"/>
                </a:lnTo>
                <a:close/>
                <a:moveTo>
                  <a:pt x="5815" y="5332"/>
                </a:moveTo>
                <a:lnTo>
                  <a:pt x="5833" y="5320"/>
                </a:lnTo>
                <a:lnTo>
                  <a:pt x="5905" y="5416"/>
                </a:lnTo>
                <a:lnTo>
                  <a:pt x="5815" y="5440"/>
                </a:lnTo>
                <a:lnTo>
                  <a:pt x="5815" y="5332"/>
                </a:lnTo>
                <a:close/>
                <a:moveTo>
                  <a:pt x="5839" y="5314"/>
                </a:moveTo>
                <a:lnTo>
                  <a:pt x="5863" y="5290"/>
                </a:lnTo>
                <a:lnTo>
                  <a:pt x="5941" y="5272"/>
                </a:lnTo>
                <a:lnTo>
                  <a:pt x="5989" y="5320"/>
                </a:lnTo>
                <a:lnTo>
                  <a:pt x="5989" y="5386"/>
                </a:lnTo>
                <a:lnTo>
                  <a:pt x="5911" y="5410"/>
                </a:lnTo>
                <a:lnTo>
                  <a:pt x="5839" y="5314"/>
                </a:lnTo>
                <a:close/>
                <a:moveTo>
                  <a:pt x="5989" y="5398"/>
                </a:moveTo>
                <a:lnTo>
                  <a:pt x="5989" y="5410"/>
                </a:lnTo>
                <a:lnTo>
                  <a:pt x="5947" y="5452"/>
                </a:lnTo>
                <a:lnTo>
                  <a:pt x="5917" y="5416"/>
                </a:lnTo>
                <a:lnTo>
                  <a:pt x="5989" y="5398"/>
                </a:lnTo>
                <a:close/>
                <a:moveTo>
                  <a:pt x="5989" y="5422"/>
                </a:moveTo>
                <a:lnTo>
                  <a:pt x="5995" y="5518"/>
                </a:lnTo>
                <a:lnTo>
                  <a:pt x="5953" y="5464"/>
                </a:lnTo>
                <a:lnTo>
                  <a:pt x="5989" y="5422"/>
                </a:lnTo>
                <a:close/>
                <a:moveTo>
                  <a:pt x="6007" y="5398"/>
                </a:moveTo>
                <a:lnTo>
                  <a:pt x="6019" y="5386"/>
                </a:lnTo>
                <a:lnTo>
                  <a:pt x="6043" y="5380"/>
                </a:lnTo>
                <a:lnTo>
                  <a:pt x="6133" y="5488"/>
                </a:lnTo>
                <a:lnTo>
                  <a:pt x="6025" y="5530"/>
                </a:lnTo>
                <a:lnTo>
                  <a:pt x="6007" y="5398"/>
                </a:lnTo>
                <a:close/>
                <a:moveTo>
                  <a:pt x="6049" y="5380"/>
                </a:moveTo>
                <a:lnTo>
                  <a:pt x="6151" y="5350"/>
                </a:lnTo>
                <a:lnTo>
                  <a:pt x="6175" y="5368"/>
                </a:lnTo>
                <a:lnTo>
                  <a:pt x="6181" y="5470"/>
                </a:lnTo>
                <a:lnTo>
                  <a:pt x="6139" y="5482"/>
                </a:lnTo>
                <a:lnTo>
                  <a:pt x="6049" y="5380"/>
                </a:lnTo>
                <a:close/>
                <a:moveTo>
                  <a:pt x="6235" y="5428"/>
                </a:moveTo>
                <a:lnTo>
                  <a:pt x="6247" y="5440"/>
                </a:lnTo>
                <a:lnTo>
                  <a:pt x="6217" y="5458"/>
                </a:lnTo>
                <a:lnTo>
                  <a:pt x="6235" y="5428"/>
                </a:lnTo>
                <a:close/>
                <a:moveTo>
                  <a:pt x="6241" y="5422"/>
                </a:moveTo>
                <a:lnTo>
                  <a:pt x="6307" y="5344"/>
                </a:lnTo>
                <a:lnTo>
                  <a:pt x="6361" y="5386"/>
                </a:lnTo>
                <a:lnTo>
                  <a:pt x="6361" y="5398"/>
                </a:lnTo>
                <a:lnTo>
                  <a:pt x="6259" y="5440"/>
                </a:lnTo>
                <a:lnTo>
                  <a:pt x="6241" y="5422"/>
                </a:lnTo>
                <a:close/>
                <a:moveTo>
                  <a:pt x="6361" y="5410"/>
                </a:moveTo>
                <a:lnTo>
                  <a:pt x="6385" y="5524"/>
                </a:lnTo>
                <a:lnTo>
                  <a:pt x="6367" y="5548"/>
                </a:lnTo>
                <a:lnTo>
                  <a:pt x="6265" y="5446"/>
                </a:lnTo>
                <a:lnTo>
                  <a:pt x="6361" y="5410"/>
                </a:lnTo>
                <a:close/>
                <a:moveTo>
                  <a:pt x="6385" y="5536"/>
                </a:moveTo>
                <a:lnTo>
                  <a:pt x="6385" y="5536"/>
                </a:lnTo>
                <a:lnTo>
                  <a:pt x="6379" y="5542"/>
                </a:lnTo>
                <a:lnTo>
                  <a:pt x="6385" y="5536"/>
                </a:lnTo>
                <a:close/>
                <a:moveTo>
                  <a:pt x="6391" y="5524"/>
                </a:moveTo>
                <a:lnTo>
                  <a:pt x="6439" y="5458"/>
                </a:lnTo>
                <a:lnTo>
                  <a:pt x="6481" y="5494"/>
                </a:lnTo>
                <a:lnTo>
                  <a:pt x="6397" y="5536"/>
                </a:lnTo>
                <a:lnTo>
                  <a:pt x="6391" y="5524"/>
                </a:lnTo>
                <a:close/>
                <a:moveTo>
                  <a:pt x="6445" y="5452"/>
                </a:moveTo>
                <a:lnTo>
                  <a:pt x="6505" y="5368"/>
                </a:lnTo>
                <a:lnTo>
                  <a:pt x="6547" y="5404"/>
                </a:lnTo>
                <a:lnTo>
                  <a:pt x="6559" y="5458"/>
                </a:lnTo>
                <a:lnTo>
                  <a:pt x="6493" y="5488"/>
                </a:lnTo>
                <a:lnTo>
                  <a:pt x="6445" y="5452"/>
                </a:lnTo>
                <a:close/>
                <a:moveTo>
                  <a:pt x="6559" y="5410"/>
                </a:moveTo>
                <a:lnTo>
                  <a:pt x="6601" y="5440"/>
                </a:lnTo>
                <a:lnTo>
                  <a:pt x="6571" y="5452"/>
                </a:lnTo>
                <a:lnTo>
                  <a:pt x="6559" y="5410"/>
                </a:lnTo>
                <a:close/>
                <a:moveTo>
                  <a:pt x="6607" y="5446"/>
                </a:moveTo>
                <a:lnTo>
                  <a:pt x="6637" y="5470"/>
                </a:lnTo>
                <a:lnTo>
                  <a:pt x="6595" y="5542"/>
                </a:lnTo>
                <a:lnTo>
                  <a:pt x="6571" y="5464"/>
                </a:lnTo>
                <a:lnTo>
                  <a:pt x="6607" y="5446"/>
                </a:lnTo>
                <a:close/>
                <a:moveTo>
                  <a:pt x="6619" y="5440"/>
                </a:moveTo>
                <a:lnTo>
                  <a:pt x="6673" y="5416"/>
                </a:lnTo>
                <a:lnTo>
                  <a:pt x="6643" y="5464"/>
                </a:lnTo>
                <a:lnTo>
                  <a:pt x="6619" y="5440"/>
                </a:lnTo>
                <a:close/>
                <a:moveTo>
                  <a:pt x="6607" y="5434"/>
                </a:moveTo>
                <a:lnTo>
                  <a:pt x="6553" y="5398"/>
                </a:lnTo>
                <a:lnTo>
                  <a:pt x="6541" y="5344"/>
                </a:lnTo>
                <a:lnTo>
                  <a:pt x="6595" y="5320"/>
                </a:lnTo>
                <a:lnTo>
                  <a:pt x="6691" y="5380"/>
                </a:lnTo>
                <a:lnTo>
                  <a:pt x="6679" y="5404"/>
                </a:lnTo>
                <a:lnTo>
                  <a:pt x="6607" y="5434"/>
                </a:lnTo>
                <a:close/>
                <a:moveTo>
                  <a:pt x="6697" y="5386"/>
                </a:moveTo>
                <a:lnTo>
                  <a:pt x="6709" y="5392"/>
                </a:lnTo>
                <a:lnTo>
                  <a:pt x="6691" y="5398"/>
                </a:lnTo>
                <a:lnTo>
                  <a:pt x="6697" y="5386"/>
                </a:lnTo>
                <a:close/>
                <a:moveTo>
                  <a:pt x="6703" y="5380"/>
                </a:moveTo>
                <a:lnTo>
                  <a:pt x="6715" y="5356"/>
                </a:lnTo>
                <a:lnTo>
                  <a:pt x="6721" y="5380"/>
                </a:lnTo>
                <a:lnTo>
                  <a:pt x="6715" y="5386"/>
                </a:lnTo>
                <a:lnTo>
                  <a:pt x="6703" y="5380"/>
                </a:lnTo>
                <a:close/>
                <a:moveTo>
                  <a:pt x="6727" y="5392"/>
                </a:moveTo>
                <a:lnTo>
                  <a:pt x="6727" y="5392"/>
                </a:lnTo>
                <a:lnTo>
                  <a:pt x="6727" y="5392"/>
                </a:lnTo>
                <a:lnTo>
                  <a:pt x="6727" y="5392"/>
                </a:lnTo>
                <a:close/>
                <a:moveTo>
                  <a:pt x="6859" y="5452"/>
                </a:moveTo>
                <a:lnTo>
                  <a:pt x="6853" y="5470"/>
                </a:lnTo>
                <a:lnTo>
                  <a:pt x="6841" y="5464"/>
                </a:lnTo>
                <a:lnTo>
                  <a:pt x="6859" y="5452"/>
                </a:lnTo>
                <a:close/>
                <a:moveTo>
                  <a:pt x="6877" y="5446"/>
                </a:moveTo>
                <a:lnTo>
                  <a:pt x="6924" y="5416"/>
                </a:lnTo>
                <a:lnTo>
                  <a:pt x="6966" y="5506"/>
                </a:lnTo>
                <a:lnTo>
                  <a:pt x="6954" y="5530"/>
                </a:lnTo>
                <a:lnTo>
                  <a:pt x="6948" y="5530"/>
                </a:lnTo>
                <a:lnTo>
                  <a:pt x="6859" y="5476"/>
                </a:lnTo>
                <a:lnTo>
                  <a:pt x="6877" y="5446"/>
                </a:lnTo>
                <a:close/>
                <a:moveTo>
                  <a:pt x="6972" y="5512"/>
                </a:moveTo>
                <a:lnTo>
                  <a:pt x="6972" y="5518"/>
                </a:lnTo>
                <a:lnTo>
                  <a:pt x="6966" y="5524"/>
                </a:lnTo>
                <a:lnTo>
                  <a:pt x="6972" y="5512"/>
                </a:lnTo>
                <a:close/>
                <a:moveTo>
                  <a:pt x="6972" y="5506"/>
                </a:moveTo>
                <a:lnTo>
                  <a:pt x="7008" y="5440"/>
                </a:lnTo>
                <a:lnTo>
                  <a:pt x="7050" y="5464"/>
                </a:lnTo>
                <a:lnTo>
                  <a:pt x="7050" y="5464"/>
                </a:lnTo>
                <a:lnTo>
                  <a:pt x="6978" y="5512"/>
                </a:lnTo>
                <a:lnTo>
                  <a:pt x="6972" y="5506"/>
                </a:lnTo>
                <a:close/>
                <a:moveTo>
                  <a:pt x="7062" y="5458"/>
                </a:moveTo>
                <a:lnTo>
                  <a:pt x="7098" y="5380"/>
                </a:lnTo>
                <a:lnTo>
                  <a:pt x="7116" y="5422"/>
                </a:lnTo>
                <a:lnTo>
                  <a:pt x="7062" y="5458"/>
                </a:lnTo>
                <a:lnTo>
                  <a:pt x="7062" y="5458"/>
                </a:lnTo>
                <a:close/>
                <a:moveTo>
                  <a:pt x="7122" y="5428"/>
                </a:moveTo>
                <a:lnTo>
                  <a:pt x="7164" y="5512"/>
                </a:lnTo>
                <a:lnTo>
                  <a:pt x="7164" y="5512"/>
                </a:lnTo>
                <a:lnTo>
                  <a:pt x="7074" y="5464"/>
                </a:lnTo>
                <a:lnTo>
                  <a:pt x="7122" y="5428"/>
                </a:lnTo>
                <a:close/>
                <a:moveTo>
                  <a:pt x="7260" y="5434"/>
                </a:moveTo>
                <a:lnTo>
                  <a:pt x="7290" y="5446"/>
                </a:lnTo>
                <a:lnTo>
                  <a:pt x="7248" y="5482"/>
                </a:lnTo>
                <a:lnTo>
                  <a:pt x="7260" y="5434"/>
                </a:lnTo>
                <a:close/>
                <a:moveTo>
                  <a:pt x="7266" y="5422"/>
                </a:moveTo>
                <a:lnTo>
                  <a:pt x="7290" y="5356"/>
                </a:lnTo>
                <a:lnTo>
                  <a:pt x="7326" y="5416"/>
                </a:lnTo>
                <a:lnTo>
                  <a:pt x="7302" y="5440"/>
                </a:lnTo>
                <a:lnTo>
                  <a:pt x="7266" y="5422"/>
                </a:lnTo>
                <a:close/>
                <a:moveTo>
                  <a:pt x="7332" y="5428"/>
                </a:moveTo>
                <a:lnTo>
                  <a:pt x="7356" y="5464"/>
                </a:lnTo>
                <a:lnTo>
                  <a:pt x="7308" y="5446"/>
                </a:lnTo>
                <a:lnTo>
                  <a:pt x="7332" y="5428"/>
                </a:lnTo>
                <a:close/>
                <a:moveTo>
                  <a:pt x="7422" y="5356"/>
                </a:moveTo>
                <a:lnTo>
                  <a:pt x="7464" y="5326"/>
                </a:lnTo>
                <a:lnTo>
                  <a:pt x="7422" y="5494"/>
                </a:lnTo>
                <a:lnTo>
                  <a:pt x="7386" y="5476"/>
                </a:lnTo>
                <a:lnTo>
                  <a:pt x="7422" y="5356"/>
                </a:lnTo>
                <a:close/>
                <a:moveTo>
                  <a:pt x="7446" y="5278"/>
                </a:moveTo>
                <a:lnTo>
                  <a:pt x="7476" y="5200"/>
                </a:lnTo>
                <a:lnTo>
                  <a:pt x="7500" y="5182"/>
                </a:lnTo>
                <a:lnTo>
                  <a:pt x="7470" y="5302"/>
                </a:lnTo>
                <a:lnTo>
                  <a:pt x="7446" y="5278"/>
                </a:lnTo>
                <a:close/>
                <a:moveTo>
                  <a:pt x="7506" y="5092"/>
                </a:moveTo>
                <a:lnTo>
                  <a:pt x="7524" y="5086"/>
                </a:lnTo>
                <a:lnTo>
                  <a:pt x="7518" y="5104"/>
                </a:lnTo>
                <a:lnTo>
                  <a:pt x="7506" y="5092"/>
                </a:lnTo>
                <a:close/>
                <a:moveTo>
                  <a:pt x="7524" y="5050"/>
                </a:moveTo>
                <a:lnTo>
                  <a:pt x="7530" y="5020"/>
                </a:lnTo>
                <a:lnTo>
                  <a:pt x="7542" y="5014"/>
                </a:lnTo>
                <a:lnTo>
                  <a:pt x="7530" y="5050"/>
                </a:lnTo>
                <a:lnTo>
                  <a:pt x="7524" y="5050"/>
                </a:lnTo>
                <a:close/>
                <a:moveTo>
                  <a:pt x="7536" y="5008"/>
                </a:moveTo>
                <a:lnTo>
                  <a:pt x="7554" y="4960"/>
                </a:lnTo>
                <a:lnTo>
                  <a:pt x="7554" y="4960"/>
                </a:lnTo>
                <a:lnTo>
                  <a:pt x="7542" y="5008"/>
                </a:lnTo>
                <a:lnTo>
                  <a:pt x="7536" y="5008"/>
                </a:lnTo>
                <a:close/>
                <a:moveTo>
                  <a:pt x="7560" y="4960"/>
                </a:moveTo>
                <a:lnTo>
                  <a:pt x="7572" y="4954"/>
                </a:lnTo>
                <a:lnTo>
                  <a:pt x="7596" y="4978"/>
                </a:lnTo>
                <a:lnTo>
                  <a:pt x="7554" y="5002"/>
                </a:lnTo>
                <a:lnTo>
                  <a:pt x="7560" y="4960"/>
                </a:lnTo>
                <a:close/>
                <a:moveTo>
                  <a:pt x="7566" y="4936"/>
                </a:moveTo>
                <a:lnTo>
                  <a:pt x="7566" y="4936"/>
                </a:lnTo>
                <a:lnTo>
                  <a:pt x="7578" y="4942"/>
                </a:lnTo>
                <a:lnTo>
                  <a:pt x="7572" y="4942"/>
                </a:lnTo>
                <a:lnTo>
                  <a:pt x="7566" y="4936"/>
                </a:lnTo>
                <a:close/>
                <a:moveTo>
                  <a:pt x="7560" y="4912"/>
                </a:moveTo>
                <a:lnTo>
                  <a:pt x="7554" y="4912"/>
                </a:lnTo>
                <a:lnTo>
                  <a:pt x="7560" y="4912"/>
                </a:lnTo>
                <a:lnTo>
                  <a:pt x="7560" y="4912"/>
                </a:lnTo>
                <a:lnTo>
                  <a:pt x="7560" y="4912"/>
                </a:lnTo>
                <a:close/>
                <a:moveTo>
                  <a:pt x="7458" y="4840"/>
                </a:moveTo>
                <a:lnTo>
                  <a:pt x="7458" y="4840"/>
                </a:lnTo>
                <a:lnTo>
                  <a:pt x="7464" y="4846"/>
                </a:lnTo>
                <a:lnTo>
                  <a:pt x="7458" y="4840"/>
                </a:lnTo>
                <a:close/>
                <a:moveTo>
                  <a:pt x="7452" y="4816"/>
                </a:moveTo>
                <a:lnTo>
                  <a:pt x="7362" y="4732"/>
                </a:lnTo>
                <a:lnTo>
                  <a:pt x="7374" y="4702"/>
                </a:lnTo>
                <a:lnTo>
                  <a:pt x="7476" y="4750"/>
                </a:lnTo>
                <a:lnTo>
                  <a:pt x="7470" y="4762"/>
                </a:lnTo>
                <a:lnTo>
                  <a:pt x="7452" y="4816"/>
                </a:lnTo>
                <a:close/>
                <a:moveTo>
                  <a:pt x="7506" y="4702"/>
                </a:moveTo>
                <a:lnTo>
                  <a:pt x="7524" y="4660"/>
                </a:lnTo>
                <a:lnTo>
                  <a:pt x="7614" y="4708"/>
                </a:lnTo>
                <a:lnTo>
                  <a:pt x="7596" y="4786"/>
                </a:lnTo>
                <a:lnTo>
                  <a:pt x="7506" y="4702"/>
                </a:lnTo>
                <a:close/>
                <a:moveTo>
                  <a:pt x="7518" y="4648"/>
                </a:moveTo>
                <a:lnTo>
                  <a:pt x="7536" y="4594"/>
                </a:lnTo>
                <a:lnTo>
                  <a:pt x="7542" y="4594"/>
                </a:lnTo>
                <a:lnTo>
                  <a:pt x="7518" y="4648"/>
                </a:lnTo>
                <a:lnTo>
                  <a:pt x="7518" y="4648"/>
                </a:lnTo>
                <a:close/>
                <a:moveTo>
                  <a:pt x="7542" y="4588"/>
                </a:moveTo>
                <a:lnTo>
                  <a:pt x="7548" y="4570"/>
                </a:lnTo>
                <a:lnTo>
                  <a:pt x="7548" y="4570"/>
                </a:lnTo>
                <a:lnTo>
                  <a:pt x="7542" y="4588"/>
                </a:lnTo>
                <a:lnTo>
                  <a:pt x="7542" y="4588"/>
                </a:lnTo>
                <a:close/>
                <a:moveTo>
                  <a:pt x="7548" y="4558"/>
                </a:moveTo>
                <a:lnTo>
                  <a:pt x="7566" y="4498"/>
                </a:lnTo>
                <a:lnTo>
                  <a:pt x="7578" y="4504"/>
                </a:lnTo>
                <a:lnTo>
                  <a:pt x="7554" y="4564"/>
                </a:lnTo>
                <a:lnTo>
                  <a:pt x="7548" y="4558"/>
                </a:lnTo>
                <a:close/>
                <a:moveTo>
                  <a:pt x="7542" y="4558"/>
                </a:moveTo>
                <a:lnTo>
                  <a:pt x="7464" y="4522"/>
                </a:lnTo>
                <a:lnTo>
                  <a:pt x="7488" y="4468"/>
                </a:lnTo>
                <a:lnTo>
                  <a:pt x="7560" y="4498"/>
                </a:lnTo>
                <a:lnTo>
                  <a:pt x="7542" y="4558"/>
                </a:lnTo>
                <a:close/>
                <a:moveTo>
                  <a:pt x="7500" y="4462"/>
                </a:moveTo>
                <a:lnTo>
                  <a:pt x="7566" y="4480"/>
                </a:lnTo>
                <a:lnTo>
                  <a:pt x="7566" y="4480"/>
                </a:lnTo>
                <a:lnTo>
                  <a:pt x="7560" y="4486"/>
                </a:lnTo>
                <a:lnTo>
                  <a:pt x="7500" y="4462"/>
                </a:lnTo>
                <a:close/>
                <a:moveTo>
                  <a:pt x="7506" y="4432"/>
                </a:moveTo>
                <a:lnTo>
                  <a:pt x="7518" y="4408"/>
                </a:lnTo>
                <a:lnTo>
                  <a:pt x="7584" y="4426"/>
                </a:lnTo>
                <a:lnTo>
                  <a:pt x="7566" y="4474"/>
                </a:lnTo>
                <a:lnTo>
                  <a:pt x="7506" y="4432"/>
                </a:lnTo>
                <a:close/>
                <a:moveTo>
                  <a:pt x="7524" y="4402"/>
                </a:moveTo>
                <a:lnTo>
                  <a:pt x="7524" y="4402"/>
                </a:lnTo>
                <a:lnTo>
                  <a:pt x="7590" y="4408"/>
                </a:lnTo>
                <a:lnTo>
                  <a:pt x="7584" y="4420"/>
                </a:lnTo>
                <a:lnTo>
                  <a:pt x="7524" y="4402"/>
                </a:lnTo>
                <a:close/>
                <a:moveTo>
                  <a:pt x="7500" y="4426"/>
                </a:moveTo>
                <a:lnTo>
                  <a:pt x="7488" y="4420"/>
                </a:lnTo>
                <a:lnTo>
                  <a:pt x="7500" y="4402"/>
                </a:lnTo>
                <a:lnTo>
                  <a:pt x="7512" y="4408"/>
                </a:lnTo>
                <a:lnTo>
                  <a:pt x="7500" y="4426"/>
                </a:lnTo>
                <a:close/>
                <a:moveTo>
                  <a:pt x="7506" y="4390"/>
                </a:moveTo>
                <a:lnTo>
                  <a:pt x="7518" y="4348"/>
                </a:lnTo>
                <a:lnTo>
                  <a:pt x="7530" y="4348"/>
                </a:lnTo>
                <a:lnTo>
                  <a:pt x="7536" y="4354"/>
                </a:lnTo>
                <a:lnTo>
                  <a:pt x="7518" y="4390"/>
                </a:lnTo>
                <a:lnTo>
                  <a:pt x="7506" y="4390"/>
                </a:lnTo>
                <a:close/>
                <a:moveTo>
                  <a:pt x="7536" y="4342"/>
                </a:moveTo>
                <a:lnTo>
                  <a:pt x="7524" y="4336"/>
                </a:lnTo>
                <a:lnTo>
                  <a:pt x="7530" y="4336"/>
                </a:lnTo>
                <a:lnTo>
                  <a:pt x="7548" y="4336"/>
                </a:lnTo>
                <a:lnTo>
                  <a:pt x="7542" y="4342"/>
                </a:lnTo>
                <a:lnTo>
                  <a:pt x="7536" y="4342"/>
                </a:lnTo>
                <a:close/>
                <a:moveTo>
                  <a:pt x="7530" y="4324"/>
                </a:moveTo>
                <a:lnTo>
                  <a:pt x="7536" y="4306"/>
                </a:lnTo>
                <a:lnTo>
                  <a:pt x="7560" y="4312"/>
                </a:lnTo>
                <a:lnTo>
                  <a:pt x="7554" y="4330"/>
                </a:lnTo>
                <a:lnTo>
                  <a:pt x="7530" y="4324"/>
                </a:lnTo>
                <a:close/>
                <a:moveTo>
                  <a:pt x="7542" y="4300"/>
                </a:moveTo>
                <a:lnTo>
                  <a:pt x="7548" y="4276"/>
                </a:lnTo>
                <a:lnTo>
                  <a:pt x="7578" y="4276"/>
                </a:lnTo>
                <a:lnTo>
                  <a:pt x="7566" y="4300"/>
                </a:lnTo>
                <a:lnTo>
                  <a:pt x="7542" y="4300"/>
                </a:lnTo>
                <a:close/>
                <a:moveTo>
                  <a:pt x="7554" y="4270"/>
                </a:moveTo>
                <a:lnTo>
                  <a:pt x="7554" y="4270"/>
                </a:lnTo>
                <a:lnTo>
                  <a:pt x="7578" y="4270"/>
                </a:lnTo>
                <a:lnTo>
                  <a:pt x="7554" y="4270"/>
                </a:lnTo>
                <a:close/>
                <a:moveTo>
                  <a:pt x="7542" y="4270"/>
                </a:moveTo>
                <a:lnTo>
                  <a:pt x="7464" y="4270"/>
                </a:lnTo>
                <a:lnTo>
                  <a:pt x="7470" y="4264"/>
                </a:lnTo>
                <a:lnTo>
                  <a:pt x="7548" y="4270"/>
                </a:lnTo>
                <a:lnTo>
                  <a:pt x="7542" y="4270"/>
                </a:lnTo>
                <a:close/>
                <a:moveTo>
                  <a:pt x="7476" y="4258"/>
                </a:moveTo>
                <a:lnTo>
                  <a:pt x="7482" y="4234"/>
                </a:lnTo>
                <a:lnTo>
                  <a:pt x="7512" y="4234"/>
                </a:lnTo>
                <a:lnTo>
                  <a:pt x="7560" y="4228"/>
                </a:lnTo>
                <a:lnTo>
                  <a:pt x="7548" y="4258"/>
                </a:lnTo>
                <a:lnTo>
                  <a:pt x="7476" y="4258"/>
                </a:lnTo>
                <a:close/>
                <a:moveTo>
                  <a:pt x="7512" y="4222"/>
                </a:moveTo>
                <a:lnTo>
                  <a:pt x="7488" y="4222"/>
                </a:lnTo>
                <a:lnTo>
                  <a:pt x="7494" y="4210"/>
                </a:lnTo>
                <a:lnTo>
                  <a:pt x="7572" y="4198"/>
                </a:lnTo>
                <a:lnTo>
                  <a:pt x="7566" y="4222"/>
                </a:lnTo>
                <a:lnTo>
                  <a:pt x="7512" y="4222"/>
                </a:lnTo>
                <a:close/>
                <a:moveTo>
                  <a:pt x="7500" y="4198"/>
                </a:moveTo>
                <a:lnTo>
                  <a:pt x="7506" y="4198"/>
                </a:lnTo>
                <a:lnTo>
                  <a:pt x="7578" y="4180"/>
                </a:lnTo>
                <a:lnTo>
                  <a:pt x="7578" y="4180"/>
                </a:lnTo>
                <a:lnTo>
                  <a:pt x="7578" y="4192"/>
                </a:lnTo>
                <a:lnTo>
                  <a:pt x="7500" y="4198"/>
                </a:lnTo>
                <a:close/>
                <a:moveTo>
                  <a:pt x="7578" y="4174"/>
                </a:moveTo>
                <a:lnTo>
                  <a:pt x="7566" y="4174"/>
                </a:lnTo>
                <a:lnTo>
                  <a:pt x="7584" y="4168"/>
                </a:lnTo>
                <a:lnTo>
                  <a:pt x="7584" y="4174"/>
                </a:lnTo>
                <a:lnTo>
                  <a:pt x="7578" y="4174"/>
                </a:lnTo>
                <a:close/>
                <a:moveTo>
                  <a:pt x="7554" y="4168"/>
                </a:moveTo>
                <a:lnTo>
                  <a:pt x="7590" y="4156"/>
                </a:lnTo>
                <a:lnTo>
                  <a:pt x="7590" y="4162"/>
                </a:lnTo>
                <a:lnTo>
                  <a:pt x="7554" y="4168"/>
                </a:lnTo>
                <a:close/>
                <a:moveTo>
                  <a:pt x="7470" y="4186"/>
                </a:moveTo>
                <a:lnTo>
                  <a:pt x="7410" y="4198"/>
                </a:lnTo>
                <a:lnTo>
                  <a:pt x="7422" y="4180"/>
                </a:lnTo>
                <a:lnTo>
                  <a:pt x="7512" y="4162"/>
                </a:lnTo>
                <a:lnTo>
                  <a:pt x="7500" y="4180"/>
                </a:lnTo>
                <a:lnTo>
                  <a:pt x="7470" y="4186"/>
                </a:lnTo>
                <a:close/>
                <a:moveTo>
                  <a:pt x="7428" y="4174"/>
                </a:moveTo>
                <a:lnTo>
                  <a:pt x="7434" y="4162"/>
                </a:lnTo>
                <a:lnTo>
                  <a:pt x="7524" y="4138"/>
                </a:lnTo>
                <a:lnTo>
                  <a:pt x="7512" y="4150"/>
                </a:lnTo>
                <a:lnTo>
                  <a:pt x="7428" y="4174"/>
                </a:lnTo>
                <a:close/>
                <a:moveTo>
                  <a:pt x="7416" y="4174"/>
                </a:moveTo>
                <a:lnTo>
                  <a:pt x="7350" y="4186"/>
                </a:lnTo>
                <a:lnTo>
                  <a:pt x="7416" y="4168"/>
                </a:lnTo>
                <a:lnTo>
                  <a:pt x="7416" y="4174"/>
                </a:lnTo>
                <a:close/>
                <a:moveTo>
                  <a:pt x="7410" y="4162"/>
                </a:moveTo>
                <a:lnTo>
                  <a:pt x="7428" y="4156"/>
                </a:lnTo>
                <a:lnTo>
                  <a:pt x="7428" y="4156"/>
                </a:lnTo>
                <a:lnTo>
                  <a:pt x="7410" y="4162"/>
                </a:lnTo>
                <a:close/>
                <a:moveTo>
                  <a:pt x="7236" y="4210"/>
                </a:moveTo>
                <a:lnTo>
                  <a:pt x="7248" y="4198"/>
                </a:lnTo>
                <a:lnTo>
                  <a:pt x="7260" y="4204"/>
                </a:lnTo>
                <a:lnTo>
                  <a:pt x="7236" y="4210"/>
                </a:lnTo>
                <a:close/>
                <a:moveTo>
                  <a:pt x="7224" y="4216"/>
                </a:moveTo>
                <a:lnTo>
                  <a:pt x="7182" y="4228"/>
                </a:lnTo>
                <a:lnTo>
                  <a:pt x="7152" y="4204"/>
                </a:lnTo>
                <a:lnTo>
                  <a:pt x="7188" y="4168"/>
                </a:lnTo>
                <a:lnTo>
                  <a:pt x="7242" y="4198"/>
                </a:lnTo>
                <a:lnTo>
                  <a:pt x="7224" y="4216"/>
                </a:lnTo>
                <a:close/>
                <a:moveTo>
                  <a:pt x="7194" y="4162"/>
                </a:moveTo>
                <a:lnTo>
                  <a:pt x="7548" y="3797"/>
                </a:lnTo>
                <a:lnTo>
                  <a:pt x="7578" y="3791"/>
                </a:lnTo>
                <a:lnTo>
                  <a:pt x="7248" y="4186"/>
                </a:lnTo>
                <a:lnTo>
                  <a:pt x="7194" y="4162"/>
                </a:lnTo>
                <a:close/>
                <a:moveTo>
                  <a:pt x="7188" y="4156"/>
                </a:moveTo>
                <a:lnTo>
                  <a:pt x="7146" y="4132"/>
                </a:lnTo>
                <a:lnTo>
                  <a:pt x="7506" y="3809"/>
                </a:lnTo>
                <a:lnTo>
                  <a:pt x="7530" y="3803"/>
                </a:lnTo>
                <a:lnTo>
                  <a:pt x="7188" y="4156"/>
                </a:lnTo>
                <a:close/>
                <a:moveTo>
                  <a:pt x="7518" y="3797"/>
                </a:moveTo>
                <a:lnTo>
                  <a:pt x="7536" y="3779"/>
                </a:lnTo>
                <a:lnTo>
                  <a:pt x="7554" y="3773"/>
                </a:lnTo>
                <a:lnTo>
                  <a:pt x="7542" y="3791"/>
                </a:lnTo>
                <a:lnTo>
                  <a:pt x="7518" y="3797"/>
                </a:lnTo>
                <a:close/>
                <a:moveTo>
                  <a:pt x="7500" y="3803"/>
                </a:moveTo>
                <a:lnTo>
                  <a:pt x="7482" y="3809"/>
                </a:lnTo>
                <a:lnTo>
                  <a:pt x="7494" y="3797"/>
                </a:lnTo>
                <a:lnTo>
                  <a:pt x="7512" y="3791"/>
                </a:lnTo>
                <a:lnTo>
                  <a:pt x="7500" y="3803"/>
                </a:lnTo>
                <a:close/>
                <a:moveTo>
                  <a:pt x="7518" y="3779"/>
                </a:moveTo>
                <a:lnTo>
                  <a:pt x="7530" y="3767"/>
                </a:lnTo>
                <a:lnTo>
                  <a:pt x="7542" y="3761"/>
                </a:lnTo>
                <a:lnTo>
                  <a:pt x="7530" y="3773"/>
                </a:lnTo>
                <a:lnTo>
                  <a:pt x="7518" y="3779"/>
                </a:lnTo>
                <a:close/>
                <a:moveTo>
                  <a:pt x="7350" y="3857"/>
                </a:moveTo>
                <a:lnTo>
                  <a:pt x="6996" y="4055"/>
                </a:lnTo>
                <a:lnTo>
                  <a:pt x="6960" y="4037"/>
                </a:lnTo>
                <a:lnTo>
                  <a:pt x="7338" y="3857"/>
                </a:lnTo>
                <a:lnTo>
                  <a:pt x="7350" y="3857"/>
                </a:lnTo>
                <a:close/>
                <a:moveTo>
                  <a:pt x="6984" y="4061"/>
                </a:moveTo>
                <a:lnTo>
                  <a:pt x="6948" y="4079"/>
                </a:lnTo>
                <a:lnTo>
                  <a:pt x="6912" y="4055"/>
                </a:lnTo>
                <a:lnTo>
                  <a:pt x="6948" y="4037"/>
                </a:lnTo>
                <a:lnTo>
                  <a:pt x="6984" y="4061"/>
                </a:lnTo>
                <a:close/>
                <a:moveTo>
                  <a:pt x="6942" y="4085"/>
                </a:moveTo>
                <a:lnTo>
                  <a:pt x="6901" y="4108"/>
                </a:lnTo>
                <a:lnTo>
                  <a:pt x="6865" y="4079"/>
                </a:lnTo>
                <a:lnTo>
                  <a:pt x="6907" y="4061"/>
                </a:lnTo>
                <a:lnTo>
                  <a:pt x="6942" y="4085"/>
                </a:lnTo>
                <a:close/>
                <a:moveTo>
                  <a:pt x="6853" y="4073"/>
                </a:moveTo>
                <a:lnTo>
                  <a:pt x="6823" y="4049"/>
                </a:lnTo>
                <a:lnTo>
                  <a:pt x="6865" y="4037"/>
                </a:lnTo>
                <a:lnTo>
                  <a:pt x="6895" y="4055"/>
                </a:lnTo>
                <a:lnTo>
                  <a:pt x="6853" y="4073"/>
                </a:lnTo>
                <a:close/>
                <a:moveTo>
                  <a:pt x="6847" y="4079"/>
                </a:moveTo>
                <a:lnTo>
                  <a:pt x="6805" y="4096"/>
                </a:lnTo>
                <a:lnTo>
                  <a:pt x="6775" y="4067"/>
                </a:lnTo>
                <a:lnTo>
                  <a:pt x="6811" y="4055"/>
                </a:lnTo>
                <a:lnTo>
                  <a:pt x="6847" y="4079"/>
                </a:lnTo>
                <a:close/>
                <a:moveTo>
                  <a:pt x="6769" y="4061"/>
                </a:moveTo>
                <a:lnTo>
                  <a:pt x="6739" y="4037"/>
                </a:lnTo>
                <a:lnTo>
                  <a:pt x="6775" y="4025"/>
                </a:lnTo>
                <a:lnTo>
                  <a:pt x="6805" y="4049"/>
                </a:lnTo>
                <a:lnTo>
                  <a:pt x="6769" y="4061"/>
                </a:lnTo>
                <a:close/>
                <a:moveTo>
                  <a:pt x="6727" y="4031"/>
                </a:moveTo>
                <a:lnTo>
                  <a:pt x="6427" y="3767"/>
                </a:lnTo>
                <a:lnTo>
                  <a:pt x="6763" y="4019"/>
                </a:lnTo>
                <a:lnTo>
                  <a:pt x="6727" y="4031"/>
                </a:lnTo>
                <a:close/>
                <a:moveTo>
                  <a:pt x="6223" y="3605"/>
                </a:moveTo>
                <a:lnTo>
                  <a:pt x="6223" y="3605"/>
                </a:lnTo>
                <a:lnTo>
                  <a:pt x="6217" y="3593"/>
                </a:lnTo>
                <a:lnTo>
                  <a:pt x="6217" y="3593"/>
                </a:lnTo>
                <a:lnTo>
                  <a:pt x="6223" y="3605"/>
                </a:lnTo>
                <a:close/>
                <a:moveTo>
                  <a:pt x="6097" y="3455"/>
                </a:moveTo>
                <a:lnTo>
                  <a:pt x="6097" y="3455"/>
                </a:lnTo>
                <a:lnTo>
                  <a:pt x="6103" y="3461"/>
                </a:lnTo>
                <a:lnTo>
                  <a:pt x="6097" y="3455"/>
                </a:lnTo>
                <a:close/>
                <a:moveTo>
                  <a:pt x="5953" y="3185"/>
                </a:moveTo>
                <a:lnTo>
                  <a:pt x="5953" y="3185"/>
                </a:lnTo>
                <a:lnTo>
                  <a:pt x="5953" y="3173"/>
                </a:lnTo>
                <a:lnTo>
                  <a:pt x="5953" y="3173"/>
                </a:lnTo>
                <a:lnTo>
                  <a:pt x="5953" y="3185"/>
                </a:lnTo>
                <a:close/>
                <a:moveTo>
                  <a:pt x="5929" y="3095"/>
                </a:moveTo>
                <a:lnTo>
                  <a:pt x="5923" y="3089"/>
                </a:lnTo>
                <a:lnTo>
                  <a:pt x="5923" y="3083"/>
                </a:lnTo>
                <a:lnTo>
                  <a:pt x="5929" y="3089"/>
                </a:lnTo>
                <a:lnTo>
                  <a:pt x="5929" y="3095"/>
                </a:lnTo>
                <a:close/>
                <a:moveTo>
                  <a:pt x="5899" y="2939"/>
                </a:moveTo>
                <a:lnTo>
                  <a:pt x="5761" y="2429"/>
                </a:lnTo>
                <a:lnTo>
                  <a:pt x="5761" y="2417"/>
                </a:lnTo>
                <a:lnTo>
                  <a:pt x="5791" y="2381"/>
                </a:lnTo>
                <a:lnTo>
                  <a:pt x="5899" y="2939"/>
                </a:lnTo>
                <a:lnTo>
                  <a:pt x="5899" y="2939"/>
                </a:lnTo>
                <a:close/>
                <a:moveTo>
                  <a:pt x="5767" y="2399"/>
                </a:moveTo>
                <a:lnTo>
                  <a:pt x="5767" y="2399"/>
                </a:lnTo>
                <a:lnTo>
                  <a:pt x="5779" y="2363"/>
                </a:lnTo>
                <a:lnTo>
                  <a:pt x="5785" y="2351"/>
                </a:lnTo>
                <a:lnTo>
                  <a:pt x="5791" y="2369"/>
                </a:lnTo>
                <a:lnTo>
                  <a:pt x="5767" y="2399"/>
                </a:lnTo>
                <a:close/>
                <a:moveTo>
                  <a:pt x="5779" y="2345"/>
                </a:moveTo>
                <a:lnTo>
                  <a:pt x="5785" y="2333"/>
                </a:lnTo>
                <a:lnTo>
                  <a:pt x="5785" y="2339"/>
                </a:lnTo>
                <a:lnTo>
                  <a:pt x="5779" y="2345"/>
                </a:lnTo>
                <a:close/>
                <a:moveTo>
                  <a:pt x="5791" y="2315"/>
                </a:moveTo>
                <a:lnTo>
                  <a:pt x="5803" y="2273"/>
                </a:lnTo>
                <a:lnTo>
                  <a:pt x="5821" y="2261"/>
                </a:lnTo>
                <a:lnTo>
                  <a:pt x="5827" y="2303"/>
                </a:lnTo>
                <a:lnTo>
                  <a:pt x="5791" y="2333"/>
                </a:lnTo>
                <a:lnTo>
                  <a:pt x="5791" y="2315"/>
                </a:lnTo>
                <a:close/>
                <a:moveTo>
                  <a:pt x="5809" y="2261"/>
                </a:moveTo>
                <a:lnTo>
                  <a:pt x="5809" y="2261"/>
                </a:lnTo>
                <a:lnTo>
                  <a:pt x="5821" y="2231"/>
                </a:lnTo>
                <a:lnTo>
                  <a:pt x="5821" y="2249"/>
                </a:lnTo>
                <a:lnTo>
                  <a:pt x="5809" y="2261"/>
                </a:lnTo>
                <a:close/>
                <a:moveTo>
                  <a:pt x="5827" y="2213"/>
                </a:moveTo>
                <a:lnTo>
                  <a:pt x="5827" y="2207"/>
                </a:lnTo>
                <a:lnTo>
                  <a:pt x="5869" y="2183"/>
                </a:lnTo>
                <a:lnTo>
                  <a:pt x="5869" y="2207"/>
                </a:lnTo>
                <a:lnTo>
                  <a:pt x="5833" y="2243"/>
                </a:lnTo>
                <a:lnTo>
                  <a:pt x="5827" y="2213"/>
                </a:lnTo>
                <a:close/>
                <a:moveTo>
                  <a:pt x="5881" y="2177"/>
                </a:moveTo>
                <a:lnTo>
                  <a:pt x="6109" y="2015"/>
                </a:lnTo>
                <a:lnTo>
                  <a:pt x="5881" y="2201"/>
                </a:lnTo>
                <a:lnTo>
                  <a:pt x="5881" y="2177"/>
                </a:lnTo>
                <a:close/>
                <a:moveTo>
                  <a:pt x="6193" y="1949"/>
                </a:moveTo>
                <a:lnTo>
                  <a:pt x="6205" y="1931"/>
                </a:lnTo>
                <a:lnTo>
                  <a:pt x="6223" y="1919"/>
                </a:lnTo>
                <a:lnTo>
                  <a:pt x="6205" y="1943"/>
                </a:lnTo>
                <a:lnTo>
                  <a:pt x="6193" y="1949"/>
                </a:lnTo>
                <a:close/>
                <a:moveTo>
                  <a:pt x="6337" y="1841"/>
                </a:moveTo>
                <a:lnTo>
                  <a:pt x="6355" y="1835"/>
                </a:lnTo>
                <a:lnTo>
                  <a:pt x="6349" y="1841"/>
                </a:lnTo>
                <a:lnTo>
                  <a:pt x="6325" y="1853"/>
                </a:lnTo>
                <a:lnTo>
                  <a:pt x="6337" y="1841"/>
                </a:lnTo>
                <a:close/>
                <a:moveTo>
                  <a:pt x="6469" y="1775"/>
                </a:moveTo>
                <a:lnTo>
                  <a:pt x="6487" y="1769"/>
                </a:lnTo>
                <a:lnTo>
                  <a:pt x="6505" y="1763"/>
                </a:lnTo>
                <a:lnTo>
                  <a:pt x="6493" y="1769"/>
                </a:lnTo>
                <a:lnTo>
                  <a:pt x="6493" y="1769"/>
                </a:lnTo>
                <a:lnTo>
                  <a:pt x="6469" y="1775"/>
                </a:lnTo>
                <a:close/>
                <a:moveTo>
                  <a:pt x="6769" y="1691"/>
                </a:moveTo>
                <a:lnTo>
                  <a:pt x="6775" y="1691"/>
                </a:lnTo>
                <a:lnTo>
                  <a:pt x="6757" y="1697"/>
                </a:lnTo>
                <a:lnTo>
                  <a:pt x="6769" y="1691"/>
                </a:lnTo>
                <a:close/>
                <a:moveTo>
                  <a:pt x="6918" y="1679"/>
                </a:moveTo>
                <a:lnTo>
                  <a:pt x="6930" y="1679"/>
                </a:lnTo>
                <a:lnTo>
                  <a:pt x="6954" y="1679"/>
                </a:lnTo>
                <a:lnTo>
                  <a:pt x="6942" y="1679"/>
                </a:lnTo>
                <a:lnTo>
                  <a:pt x="6930" y="1679"/>
                </a:lnTo>
                <a:lnTo>
                  <a:pt x="6918" y="1679"/>
                </a:lnTo>
                <a:close/>
                <a:moveTo>
                  <a:pt x="7080" y="1685"/>
                </a:moveTo>
                <a:lnTo>
                  <a:pt x="7134" y="1685"/>
                </a:lnTo>
                <a:lnTo>
                  <a:pt x="7218" y="1697"/>
                </a:lnTo>
                <a:lnTo>
                  <a:pt x="7104" y="1691"/>
                </a:lnTo>
                <a:lnTo>
                  <a:pt x="7086" y="1691"/>
                </a:lnTo>
                <a:lnTo>
                  <a:pt x="7080" y="1685"/>
                </a:lnTo>
                <a:close/>
                <a:moveTo>
                  <a:pt x="7524" y="1769"/>
                </a:moveTo>
                <a:lnTo>
                  <a:pt x="7500" y="1757"/>
                </a:lnTo>
                <a:lnTo>
                  <a:pt x="7536" y="1763"/>
                </a:lnTo>
                <a:lnTo>
                  <a:pt x="7554" y="1781"/>
                </a:lnTo>
                <a:lnTo>
                  <a:pt x="7524" y="1769"/>
                </a:lnTo>
                <a:close/>
                <a:moveTo>
                  <a:pt x="7530" y="1751"/>
                </a:moveTo>
                <a:lnTo>
                  <a:pt x="7518" y="1745"/>
                </a:lnTo>
                <a:lnTo>
                  <a:pt x="7536" y="1745"/>
                </a:lnTo>
                <a:lnTo>
                  <a:pt x="7542" y="1751"/>
                </a:lnTo>
                <a:lnTo>
                  <a:pt x="7530" y="1751"/>
                </a:lnTo>
                <a:close/>
                <a:moveTo>
                  <a:pt x="7506" y="1733"/>
                </a:moveTo>
                <a:lnTo>
                  <a:pt x="7500" y="1727"/>
                </a:lnTo>
                <a:lnTo>
                  <a:pt x="7512" y="1727"/>
                </a:lnTo>
                <a:lnTo>
                  <a:pt x="7524" y="1733"/>
                </a:lnTo>
                <a:lnTo>
                  <a:pt x="7506" y="1733"/>
                </a:lnTo>
                <a:close/>
                <a:moveTo>
                  <a:pt x="7488" y="1715"/>
                </a:moveTo>
                <a:lnTo>
                  <a:pt x="7476" y="1709"/>
                </a:lnTo>
                <a:lnTo>
                  <a:pt x="7494" y="1709"/>
                </a:lnTo>
                <a:lnTo>
                  <a:pt x="7506" y="1715"/>
                </a:lnTo>
                <a:lnTo>
                  <a:pt x="7488" y="1715"/>
                </a:lnTo>
                <a:close/>
                <a:moveTo>
                  <a:pt x="7506" y="1709"/>
                </a:moveTo>
                <a:lnTo>
                  <a:pt x="7554" y="1709"/>
                </a:lnTo>
                <a:lnTo>
                  <a:pt x="7560" y="1721"/>
                </a:lnTo>
                <a:lnTo>
                  <a:pt x="7518" y="1715"/>
                </a:lnTo>
                <a:lnTo>
                  <a:pt x="7506" y="1709"/>
                </a:lnTo>
                <a:close/>
                <a:moveTo>
                  <a:pt x="7500" y="1697"/>
                </a:moveTo>
                <a:lnTo>
                  <a:pt x="7482" y="1685"/>
                </a:lnTo>
                <a:lnTo>
                  <a:pt x="7524" y="1685"/>
                </a:lnTo>
                <a:lnTo>
                  <a:pt x="7542" y="1703"/>
                </a:lnTo>
                <a:lnTo>
                  <a:pt x="7500" y="1697"/>
                </a:lnTo>
                <a:close/>
                <a:moveTo>
                  <a:pt x="7470" y="1673"/>
                </a:moveTo>
                <a:lnTo>
                  <a:pt x="7440" y="1649"/>
                </a:lnTo>
                <a:lnTo>
                  <a:pt x="7488" y="1643"/>
                </a:lnTo>
                <a:lnTo>
                  <a:pt x="7518" y="1673"/>
                </a:lnTo>
                <a:lnTo>
                  <a:pt x="7470" y="1673"/>
                </a:lnTo>
                <a:close/>
                <a:moveTo>
                  <a:pt x="7428" y="1637"/>
                </a:moveTo>
                <a:lnTo>
                  <a:pt x="7392" y="1601"/>
                </a:lnTo>
                <a:lnTo>
                  <a:pt x="7440" y="1595"/>
                </a:lnTo>
                <a:lnTo>
                  <a:pt x="7476" y="1637"/>
                </a:lnTo>
                <a:lnTo>
                  <a:pt x="7428" y="1637"/>
                </a:lnTo>
                <a:close/>
                <a:moveTo>
                  <a:pt x="7452" y="1595"/>
                </a:moveTo>
                <a:lnTo>
                  <a:pt x="7494" y="1584"/>
                </a:lnTo>
                <a:lnTo>
                  <a:pt x="7530" y="1631"/>
                </a:lnTo>
                <a:lnTo>
                  <a:pt x="7488" y="1631"/>
                </a:lnTo>
                <a:lnTo>
                  <a:pt x="7452" y="1595"/>
                </a:lnTo>
                <a:close/>
                <a:moveTo>
                  <a:pt x="7440" y="1584"/>
                </a:moveTo>
                <a:lnTo>
                  <a:pt x="7410" y="1548"/>
                </a:lnTo>
                <a:lnTo>
                  <a:pt x="7458" y="1536"/>
                </a:lnTo>
                <a:lnTo>
                  <a:pt x="7488" y="1578"/>
                </a:lnTo>
                <a:lnTo>
                  <a:pt x="7440" y="1584"/>
                </a:lnTo>
                <a:close/>
                <a:moveTo>
                  <a:pt x="7404" y="1542"/>
                </a:moveTo>
                <a:lnTo>
                  <a:pt x="7362" y="1500"/>
                </a:lnTo>
                <a:lnTo>
                  <a:pt x="7416" y="1488"/>
                </a:lnTo>
                <a:lnTo>
                  <a:pt x="7452" y="1530"/>
                </a:lnTo>
                <a:lnTo>
                  <a:pt x="7404" y="1542"/>
                </a:lnTo>
                <a:close/>
                <a:moveTo>
                  <a:pt x="7356" y="1494"/>
                </a:moveTo>
                <a:lnTo>
                  <a:pt x="7314" y="1452"/>
                </a:lnTo>
                <a:lnTo>
                  <a:pt x="7368" y="1428"/>
                </a:lnTo>
                <a:lnTo>
                  <a:pt x="7410" y="1476"/>
                </a:lnTo>
                <a:lnTo>
                  <a:pt x="7356" y="1494"/>
                </a:lnTo>
                <a:close/>
                <a:moveTo>
                  <a:pt x="7374" y="1422"/>
                </a:moveTo>
                <a:lnTo>
                  <a:pt x="7434" y="1404"/>
                </a:lnTo>
                <a:lnTo>
                  <a:pt x="7470" y="1458"/>
                </a:lnTo>
                <a:lnTo>
                  <a:pt x="7416" y="1476"/>
                </a:lnTo>
                <a:lnTo>
                  <a:pt x="7374" y="1422"/>
                </a:lnTo>
                <a:close/>
                <a:moveTo>
                  <a:pt x="7368" y="1416"/>
                </a:moveTo>
                <a:lnTo>
                  <a:pt x="7332" y="1368"/>
                </a:lnTo>
                <a:lnTo>
                  <a:pt x="7392" y="1338"/>
                </a:lnTo>
                <a:lnTo>
                  <a:pt x="7428" y="1392"/>
                </a:lnTo>
                <a:lnTo>
                  <a:pt x="7368" y="1416"/>
                </a:lnTo>
                <a:close/>
                <a:moveTo>
                  <a:pt x="7398" y="1338"/>
                </a:moveTo>
                <a:lnTo>
                  <a:pt x="7464" y="1302"/>
                </a:lnTo>
                <a:lnTo>
                  <a:pt x="7500" y="1362"/>
                </a:lnTo>
                <a:lnTo>
                  <a:pt x="7434" y="1392"/>
                </a:lnTo>
                <a:lnTo>
                  <a:pt x="7398" y="1338"/>
                </a:lnTo>
                <a:close/>
                <a:moveTo>
                  <a:pt x="7392" y="1326"/>
                </a:moveTo>
                <a:lnTo>
                  <a:pt x="7344" y="1266"/>
                </a:lnTo>
                <a:lnTo>
                  <a:pt x="7416" y="1224"/>
                </a:lnTo>
                <a:lnTo>
                  <a:pt x="7458" y="1296"/>
                </a:lnTo>
                <a:lnTo>
                  <a:pt x="7392" y="1326"/>
                </a:lnTo>
                <a:close/>
                <a:moveTo>
                  <a:pt x="7422" y="1218"/>
                </a:moveTo>
                <a:lnTo>
                  <a:pt x="7458" y="1194"/>
                </a:lnTo>
                <a:lnTo>
                  <a:pt x="7512" y="1272"/>
                </a:lnTo>
                <a:lnTo>
                  <a:pt x="7464" y="1290"/>
                </a:lnTo>
                <a:lnTo>
                  <a:pt x="7422" y="1218"/>
                </a:lnTo>
                <a:close/>
                <a:moveTo>
                  <a:pt x="7416" y="1212"/>
                </a:moveTo>
                <a:lnTo>
                  <a:pt x="7374" y="1140"/>
                </a:lnTo>
                <a:lnTo>
                  <a:pt x="7410" y="1116"/>
                </a:lnTo>
                <a:lnTo>
                  <a:pt x="7458" y="1188"/>
                </a:lnTo>
                <a:lnTo>
                  <a:pt x="7416" y="1212"/>
                </a:lnTo>
                <a:close/>
                <a:moveTo>
                  <a:pt x="7374" y="1134"/>
                </a:moveTo>
                <a:lnTo>
                  <a:pt x="7320" y="1050"/>
                </a:lnTo>
                <a:lnTo>
                  <a:pt x="7350" y="1026"/>
                </a:lnTo>
                <a:lnTo>
                  <a:pt x="7404" y="1110"/>
                </a:lnTo>
                <a:lnTo>
                  <a:pt x="7374" y="1134"/>
                </a:lnTo>
                <a:close/>
                <a:moveTo>
                  <a:pt x="7356" y="1020"/>
                </a:moveTo>
                <a:lnTo>
                  <a:pt x="7422" y="966"/>
                </a:lnTo>
                <a:lnTo>
                  <a:pt x="7470" y="1062"/>
                </a:lnTo>
                <a:lnTo>
                  <a:pt x="7410" y="1104"/>
                </a:lnTo>
                <a:lnTo>
                  <a:pt x="7356" y="1020"/>
                </a:lnTo>
                <a:close/>
                <a:moveTo>
                  <a:pt x="7350" y="1014"/>
                </a:moveTo>
                <a:lnTo>
                  <a:pt x="7302" y="930"/>
                </a:lnTo>
                <a:lnTo>
                  <a:pt x="7368" y="870"/>
                </a:lnTo>
                <a:lnTo>
                  <a:pt x="7416" y="960"/>
                </a:lnTo>
                <a:lnTo>
                  <a:pt x="7350" y="1014"/>
                </a:lnTo>
                <a:close/>
                <a:moveTo>
                  <a:pt x="7374" y="864"/>
                </a:moveTo>
                <a:lnTo>
                  <a:pt x="7404" y="834"/>
                </a:lnTo>
                <a:lnTo>
                  <a:pt x="7464" y="858"/>
                </a:lnTo>
                <a:lnTo>
                  <a:pt x="7494" y="894"/>
                </a:lnTo>
                <a:lnTo>
                  <a:pt x="7422" y="954"/>
                </a:lnTo>
                <a:lnTo>
                  <a:pt x="7374" y="864"/>
                </a:lnTo>
                <a:close/>
                <a:moveTo>
                  <a:pt x="7494" y="870"/>
                </a:moveTo>
                <a:lnTo>
                  <a:pt x="7500" y="870"/>
                </a:lnTo>
                <a:lnTo>
                  <a:pt x="7518" y="876"/>
                </a:lnTo>
                <a:lnTo>
                  <a:pt x="7500" y="888"/>
                </a:lnTo>
                <a:lnTo>
                  <a:pt x="7494" y="870"/>
                </a:lnTo>
                <a:close/>
                <a:moveTo>
                  <a:pt x="7566" y="888"/>
                </a:moveTo>
                <a:lnTo>
                  <a:pt x="7542" y="876"/>
                </a:lnTo>
                <a:lnTo>
                  <a:pt x="7608" y="894"/>
                </a:lnTo>
                <a:lnTo>
                  <a:pt x="7620" y="900"/>
                </a:lnTo>
                <a:lnTo>
                  <a:pt x="7620" y="906"/>
                </a:lnTo>
                <a:lnTo>
                  <a:pt x="7566" y="888"/>
                </a:lnTo>
                <a:close/>
                <a:moveTo>
                  <a:pt x="7608" y="882"/>
                </a:moveTo>
                <a:lnTo>
                  <a:pt x="7566" y="858"/>
                </a:lnTo>
                <a:lnTo>
                  <a:pt x="7596" y="864"/>
                </a:lnTo>
                <a:lnTo>
                  <a:pt x="7614" y="888"/>
                </a:lnTo>
                <a:lnTo>
                  <a:pt x="7608" y="882"/>
                </a:lnTo>
                <a:close/>
                <a:moveTo>
                  <a:pt x="7602" y="852"/>
                </a:moveTo>
                <a:lnTo>
                  <a:pt x="7602" y="858"/>
                </a:lnTo>
                <a:lnTo>
                  <a:pt x="7602" y="858"/>
                </a:lnTo>
                <a:lnTo>
                  <a:pt x="7602" y="852"/>
                </a:lnTo>
                <a:close/>
                <a:moveTo>
                  <a:pt x="7578" y="822"/>
                </a:moveTo>
                <a:lnTo>
                  <a:pt x="7584" y="828"/>
                </a:lnTo>
                <a:lnTo>
                  <a:pt x="7578" y="828"/>
                </a:lnTo>
                <a:lnTo>
                  <a:pt x="7578" y="822"/>
                </a:lnTo>
                <a:close/>
                <a:moveTo>
                  <a:pt x="7488" y="756"/>
                </a:moveTo>
                <a:lnTo>
                  <a:pt x="7506" y="738"/>
                </a:lnTo>
                <a:lnTo>
                  <a:pt x="7560" y="810"/>
                </a:lnTo>
                <a:lnTo>
                  <a:pt x="7488" y="756"/>
                </a:lnTo>
                <a:close/>
                <a:moveTo>
                  <a:pt x="7500" y="732"/>
                </a:moveTo>
                <a:lnTo>
                  <a:pt x="7482" y="750"/>
                </a:lnTo>
                <a:lnTo>
                  <a:pt x="7416" y="708"/>
                </a:lnTo>
                <a:lnTo>
                  <a:pt x="7410" y="690"/>
                </a:lnTo>
                <a:lnTo>
                  <a:pt x="7470" y="696"/>
                </a:lnTo>
                <a:lnTo>
                  <a:pt x="7488" y="714"/>
                </a:lnTo>
                <a:lnTo>
                  <a:pt x="7500" y="732"/>
                </a:lnTo>
                <a:close/>
                <a:moveTo>
                  <a:pt x="7494" y="708"/>
                </a:moveTo>
                <a:lnTo>
                  <a:pt x="7488" y="696"/>
                </a:lnTo>
                <a:lnTo>
                  <a:pt x="7536" y="702"/>
                </a:lnTo>
                <a:lnTo>
                  <a:pt x="7512" y="720"/>
                </a:lnTo>
                <a:lnTo>
                  <a:pt x="7494" y="708"/>
                </a:lnTo>
                <a:close/>
                <a:moveTo>
                  <a:pt x="7482" y="690"/>
                </a:moveTo>
                <a:lnTo>
                  <a:pt x="7470" y="678"/>
                </a:lnTo>
                <a:lnTo>
                  <a:pt x="7536" y="672"/>
                </a:lnTo>
                <a:lnTo>
                  <a:pt x="7542" y="690"/>
                </a:lnTo>
                <a:lnTo>
                  <a:pt x="7542" y="690"/>
                </a:lnTo>
                <a:lnTo>
                  <a:pt x="7482" y="690"/>
                </a:lnTo>
                <a:close/>
                <a:moveTo>
                  <a:pt x="7548" y="672"/>
                </a:moveTo>
                <a:lnTo>
                  <a:pt x="7560" y="672"/>
                </a:lnTo>
                <a:lnTo>
                  <a:pt x="7554" y="678"/>
                </a:lnTo>
                <a:lnTo>
                  <a:pt x="7548" y="672"/>
                </a:lnTo>
                <a:close/>
                <a:moveTo>
                  <a:pt x="7518" y="594"/>
                </a:moveTo>
                <a:lnTo>
                  <a:pt x="7506" y="576"/>
                </a:lnTo>
                <a:lnTo>
                  <a:pt x="7530" y="552"/>
                </a:lnTo>
                <a:lnTo>
                  <a:pt x="7560" y="588"/>
                </a:lnTo>
                <a:lnTo>
                  <a:pt x="7518" y="594"/>
                </a:lnTo>
                <a:close/>
                <a:moveTo>
                  <a:pt x="7506" y="564"/>
                </a:moveTo>
                <a:lnTo>
                  <a:pt x="7506" y="558"/>
                </a:lnTo>
                <a:lnTo>
                  <a:pt x="7512" y="558"/>
                </a:lnTo>
                <a:lnTo>
                  <a:pt x="7506" y="564"/>
                </a:lnTo>
                <a:close/>
                <a:moveTo>
                  <a:pt x="7500" y="570"/>
                </a:moveTo>
                <a:lnTo>
                  <a:pt x="7470" y="594"/>
                </a:lnTo>
                <a:lnTo>
                  <a:pt x="7452" y="576"/>
                </a:lnTo>
                <a:lnTo>
                  <a:pt x="7458" y="570"/>
                </a:lnTo>
                <a:lnTo>
                  <a:pt x="7494" y="564"/>
                </a:lnTo>
                <a:lnTo>
                  <a:pt x="7500" y="570"/>
                </a:lnTo>
                <a:close/>
                <a:moveTo>
                  <a:pt x="7470" y="558"/>
                </a:moveTo>
                <a:lnTo>
                  <a:pt x="7488" y="540"/>
                </a:lnTo>
                <a:lnTo>
                  <a:pt x="7494" y="552"/>
                </a:lnTo>
                <a:lnTo>
                  <a:pt x="7470" y="558"/>
                </a:lnTo>
                <a:close/>
                <a:moveTo>
                  <a:pt x="7452" y="564"/>
                </a:moveTo>
                <a:lnTo>
                  <a:pt x="7440" y="564"/>
                </a:lnTo>
                <a:lnTo>
                  <a:pt x="7398" y="516"/>
                </a:lnTo>
                <a:lnTo>
                  <a:pt x="7392" y="516"/>
                </a:lnTo>
                <a:lnTo>
                  <a:pt x="7374" y="522"/>
                </a:lnTo>
                <a:lnTo>
                  <a:pt x="7452" y="444"/>
                </a:lnTo>
                <a:lnTo>
                  <a:pt x="7482" y="528"/>
                </a:lnTo>
                <a:lnTo>
                  <a:pt x="7452" y="564"/>
                </a:lnTo>
                <a:close/>
                <a:moveTo>
                  <a:pt x="7458" y="438"/>
                </a:moveTo>
                <a:lnTo>
                  <a:pt x="7464" y="432"/>
                </a:lnTo>
                <a:lnTo>
                  <a:pt x="7506" y="504"/>
                </a:lnTo>
                <a:lnTo>
                  <a:pt x="7488" y="522"/>
                </a:lnTo>
                <a:lnTo>
                  <a:pt x="7458" y="438"/>
                </a:lnTo>
                <a:close/>
                <a:moveTo>
                  <a:pt x="7452" y="426"/>
                </a:moveTo>
                <a:lnTo>
                  <a:pt x="7446" y="402"/>
                </a:lnTo>
                <a:lnTo>
                  <a:pt x="7458" y="426"/>
                </a:lnTo>
                <a:lnTo>
                  <a:pt x="7452" y="426"/>
                </a:lnTo>
                <a:close/>
                <a:moveTo>
                  <a:pt x="7446" y="432"/>
                </a:moveTo>
                <a:lnTo>
                  <a:pt x="7356" y="510"/>
                </a:lnTo>
                <a:lnTo>
                  <a:pt x="7284" y="414"/>
                </a:lnTo>
                <a:lnTo>
                  <a:pt x="7386" y="300"/>
                </a:lnTo>
                <a:lnTo>
                  <a:pt x="7422" y="360"/>
                </a:lnTo>
                <a:lnTo>
                  <a:pt x="7446" y="432"/>
                </a:lnTo>
                <a:close/>
                <a:moveTo>
                  <a:pt x="7392" y="294"/>
                </a:moveTo>
                <a:lnTo>
                  <a:pt x="7392" y="288"/>
                </a:lnTo>
                <a:lnTo>
                  <a:pt x="7404" y="318"/>
                </a:lnTo>
                <a:lnTo>
                  <a:pt x="7392" y="294"/>
                </a:lnTo>
                <a:close/>
                <a:moveTo>
                  <a:pt x="7386" y="282"/>
                </a:moveTo>
                <a:lnTo>
                  <a:pt x="7302" y="150"/>
                </a:lnTo>
                <a:lnTo>
                  <a:pt x="7332" y="120"/>
                </a:lnTo>
                <a:lnTo>
                  <a:pt x="7392" y="276"/>
                </a:lnTo>
                <a:lnTo>
                  <a:pt x="7386" y="282"/>
                </a:lnTo>
                <a:close/>
                <a:moveTo>
                  <a:pt x="7296" y="156"/>
                </a:moveTo>
                <a:lnTo>
                  <a:pt x="7380" y="288"/>
                </a:lnTo>
                <a:lnTo>
                  <a:pt x="7272" y="384"/>
                </a:lnTo>
                <a:lnTo>
                  <a:pt x="7218" y="264"/>
                </a:lnTo>
                <a:lnTo>
                  <a:pt x="7284" y="168"/>
                </a:lnTo>
                <a:lnTo>
                  <a:pt x="7296" y="156"/>
                </a:lnTo>
                <a:close/>
                <a:moveTo>
                  <a:pt x="7260" y="378"/>
                </a:moveTo>
                <a:lnTo>
                  <a:pt x="7194" y="288"/>
                </a:lnTo>
                <a:lnTo>
                  <a:pt x="7212" y="270"/>
                </a:lnTo>
                <a:lnTo>
                  <a:pt x="7260" y="378"/>
                </a:lnTo>
                <a:close/>
                <a:moveTo>
                  <a:pt x="7188" y="282"/>
                </a:moveTo>
                <a:lnTo>
                  <a:pt x="7182" y="276"/>
                </a:lnTo>
                <a:lnTo>
                  <a:pt x="7200" y="252"/>
                </a:lnTo>
                <a:lnTo>
                  <a:pt x="7206" y="258"/>
                </a:lnTo>
                <a:lnTo>
                  <a:pt x="7188" y="282"/>
                </a:lnTo>
                <a:close/>
                <a:moveTo>
                  <a:pt x="7182" y="288"/>
                </a:moveTo>
                <a:lnTo>
                  <a:pt x="7110" y="390"/>
                </a:lnTo>
                <a:lnTo>
                  <a:pt x="7098" y="366"/>
                </a:lnTo>
                <a:lnTo>
                  <a:pt x="7176" y="282"/>
                </a:lnTo>
                <a:lnTo>
                  <a:pt x="7182" y="288"/>
                </a:lnTo>
                <a:close/>
                <a:moveTo>
                  <a:pt x="7092" y="360"/>
                </a:moveTo>
                <a:lnTo>
                  <a:pt x="7038" y="258"/>
                </a:lnTo>
                <a:lnTo>
                  <a:pt x="7092" y="162"/>
                </a:lnTo>
                <a:lnTo>
                  <a:pt x="7176" y="270"/>
                </a:lnTo>
                <a:lnTo>
                  <a:pt x="7092" y="360"/>
                </a:lnTo>
                <a:close/>
                <a:moveTo>
                  <a:pt x="7032" y="246"/>
                </a:moveTo>
                <a:lnTo>
                  <a:pt x="7020" y="222"/>
                </a:lnTo>
                <a:lnTo>
                  <a:pt x="7080" y="144"/>
                </a:lnTo>
                <a:lnTo>
                  <a:pt x="7092" y="156"/>
                </a:lnTo>
                <a:lnTo>
                  <a:pt x="7032" y="246"/>
                </a:lnTo>
                <a:close/>
                <a:moveTo>
                  <a:pt x="7026" y="252"/>
                </a:moveTo>
                <a:lnTo>
                  <a:pt x="7002" y="294"/>
                </a:lnTo>
                <a:lnTo>
                  <a:pt x="6978" y="270"/>
                </a:lnTo>
                <a:lnTo>
                  <a:pt x="7014" y="228"/>
                </a:lnTo>
                <a:lnTo>
                  <a:pt x="7026" y="252"/>
                </a:lnTo>
                <a:close/>
                <a:moveTo>
                  <a:pt x="6972" y="264"/>
                </a:moveTo>
                <a:lnTo>
                  <a:pt x="6901" y="174"/>
                </a:lnTo>
                <a:lnTo>
                  <a:pt x="6942" y="96"/>
                </a:lnTo>
                <a:lnTo>
                  <a:pt x="7008" y="222"/>
                </a:lnTo>
                <a:lnTo>
                  <a:pt x="6972" y="264"/>
                </a:lnTo>
                <a:close/>
                <a:moveTo>
                  <a:pt x="6972" y="270"/>
                </a:moveTo>
                <a:lnTo>
                  <a:pt x="6912" y="336"/>
                </a:lnTo>
                <a:lnTo>
                  <a:pt x="6859" y="252"/>
                </a:lnTo>
                <a:lnTo>
                  <a:pt x="6895" y="180"/>
                </a:lnTo>
                <a:lnTo>
                  <a:pt x="6972" y="270"/>
                </a:lnTo>
                <a:close/>
                <a:moveTo>
                  <a:pt x="6853" y="246"/>
                </a:moveTo>
                <a:lnTo>
                  <a:pt x="6823" y="204"/>
                </a:lnTo>
                <a:lnTo>
                  <a:pt x="6865" y="144"/>
                </a:lnTo>
                <a:lnTo>
                  <a:pt x="6889" y="174"/>
                </a:lnTo>
                <a:lnTo>
                  <a:pt x="6853" y="246"/>
                </a:lnTo>
                <a:close/>
                <a:moveTo>
                  <a:pt x="6811" y="210"/>
                </a:moveTo>
                <a:lnTo>
                  <a:pt x="6709" y="354"/>
                </a:lnTo>
                <a:lnTo>
                  <a:pt x="6667" y="288"/>
                </a:lnTo>
                <a:lnTo>
                  <a:pt x="6751" y="102"/>
                </a:lnTo>
                <a:lnTo>
                  <a:pt x="6811" y="210"/>
                </a:lnTo>
                <a:close/>
                <a:moveTo>
                  <a:pt x="6703" y="360"/>
                </a:moveTo>
                <a:lnTo>
                  <a:pt x="6613" y="492"/>
                </a:lnTo>
                <a:lnTo>
                  <a:pt x="6589" y="462"/>
                </a:lnTo>
                <a:lnTo>
                  <a:pt x="6661" y="300"/>
                </a:lnTo>
                <a:lnTo>
                  <a:pt x="6703" y="360"/>
                </a:lnTo>
                <a:close/>
                <a:moveTo>
                  <a:pt x="6583" y="456"/>
                </a:moveTo>
                <a:lnTo>
                  <a:pt x="6529" y="384"/>
                </a:lnTo>
                <a:lnTo>
                  <a:pt x="6613" y="234"/>
                </a:lnTo>
                <a:lnTo>
                  <a:pt x="6655" y="294"/>
                </a:lnTo>
                <a:lnTo>
                  <a:pt x="6583" y="456"/>
                </a:lnTo>
                <a:close/>
                <a:moveTo>
                  <a:pt x="6583" y="462"/>
                </a:moveTo>
                <a:lnTo>
                  <a:pt x="6553" y="522"/>
                </a:lnTo>
                <a:lnTo>
                  <a:pt x="6505" y="570"/>
                </a:lnTo>
                <a:lnTo>
                  <a:pt x="6463" y="552"/>
                </a:lnTo>
                <a:lnTo>
                  <a:pt x="6439" y="534"/>
                </a:lnTo>
                <a:lnTo>
                  <a:pt x="6523" y="390"/>
                </a:lnTo>
                <a:lnTo>
                  <a:pt x="6583" y="462"/>
                </a:lnTo>
                <a:close/>
                <a:moveTo>
                  <a:pt x="6433" y="528"/>
                </a:moveTo>
                <a:lnTo>
                  <a:pt x="6421" y="510"/>
                </a:lnTo>
                <a:lnTo>
                  <a:pt x="6481" y="342"/>
                </a:lnTo>
                <a:lnTo>
                  <a:pt x="6517" y="384"/>
                </a:lnTo>
                <a:lnTo>
                  <a:pt x="6433" y="528"/>
                </a:lnTo>
                <a:close/>
                <a:moveTo>
                  <a:pt x="6415" y="504"/>
                </a:moveTo>
                <a:lnTo>
                  <a:pt x="6337" y="420"/>
                </a:lnTo>
                <a:lnTo>
                  <a:pt x="6415" y="258"/>
                </a:lnTo>
                <a:lnTo>
                  <a:pt x="6469" y="330"/>
                </a:lnTo>
                <a:lnTo>
                  <a:pt x="6415" y="504"/>
                </a:lnTo>
                <a:close/>
                <a:moveTo>
                  <a:pt x="6409" y="510"/>
                </a:moveTo>
                <a:lnTo>
                  <a:pt x="6385" y="588"/>
                </a:lnTo>
                <a:lnTo>
                  <a:pt x="6373" y="600"/>
                </a:lnTo>
                <a:lnTo>
                  <a:pt x="6283" y="582"/>
                </a:lnTo>
                <a:lnTo>
                  <a:pt x="6277" y="594"/>
                </a:lnTo>
                <a:lnTo>
                  <a:pt x="6259" y="576"/>
                </a:lnTo>
                <a:lnTo>
                  <a:pt x="6331" y="432"/>
                </a:lnTo>
                <a:lnTo>
                  <a:pt x="6409" y="510"/>
                </a:lnTo>
                <a:close/>
                <a:moveTo>
                  <a:pt x="6259" y="552"/>
                </a:moveTo>
                <a:lnTo>
                  <a:pt x="6301" y="402"/>
                </a:lnTo>
                <a:lnTo>
                  <a:pt x="6325" y="420"/>
                </a:lnTo>
                <a:lnTo>
                  <a:pt x="6259" y="552"/>
                </a:lnTo>
                <a:close/>
                <a:moveTo>
                  <a:pt x="6247" y="564"/>
                </a:moveTo>
                <a:lnTo>
                  <a:pt x="6145" y="474"/>
                </a:lnTo>
                <a:lnTo>
                  <a:pt x="6217" y="306"/>
                </a:lnTo>
                <a:lnTo>
                  <a:pt x="6295" y="390"/>
                </a:lnTo>
                <a:lnTo>
                  <a:pt x="6247" y="564"/>
                </a:lnTo>
                <a:close/>
                <a:moveTo>
                  <a:pt x="6139" y="468"/>
                </a:moveTo>
                <a:lnTo>
                  <a:pt x="6133" y="462"/>
                </a:lnTo>
                <a:lnTo>
                  <a:pt x="6175" y="264"/>
                </a:lnTo>
                <a:lnTo>
                  <a:pt x="6211" y="300"/>
                </a:lnTo>
                <a:lnTo>
                  <a:pt x="6139" y="468"/>
                </a:lnTo>
                <a:close/>
                <a:moveTo>
                  <a:pt x="6139" y="480"/>
                </a:moveTo>
                <a:lnTo>
                  <a:pt x="6127" y="510"/>
                </a:lnTo>
                <a:lnTo>
                  <a:pt x="6133" y="474"/>
                </a:lnTo>
                <a:lnTo>
                  <a:pt x="6139" y="480"/>
                </a:lnTo>
                <a:close/>
                <a:moveTo>
                  <a:pt x="6109" y="552"/>
                </a:moveTo>
                <a:lnTo>
                  <a:pt x="6091" y="594"/>
                </a:lnTo>
                <a:lnTo>
                  <a:pt x="6043" y="588"/>
                </a:lnTo>
                <a:lnTo>
                  <a:pt x="5971" y="534"/>
                </a:lnTo>
                <a:lnTo>
                  <a:pt x="6019" y="372"/>
                </a:lnTo>
                <a:lnTo>
                  <a:pt x="6127" y="468"/>
                </a:lnTo>
                <a:lnTo>
                  <a:pt x="6109" y="552"/>
                </a:lnTo>
                <a:close/>
                <a:moveTo>
                  <a:pt x="5965" y="516"/>
                </a:moveTo>
                <a:lnTo>
                  <a:pt x="5989" y="342"/>
                </a:lnTo>
                <a:lnTo>
                  <a:pt x="6013" y="366"/>
                </a:lnTo>
                <a:lnTo>
                  <a:pt x="5965" y="516"/>
                </a:lnTo>
                <a:close/>
                <a:moveTo>
                  <a:pt x="5959" y="522"/>
                </a:moveTo>
                <a:lnTo>
                  <a:pt x="5833" y="426"/>
                </a:lnTo>
                <a:lnTo>
                  <a:pt x="5875" y="240"/>
                </a:lnTo>
                <a:lnTo>
                  <a:pt x="5977" y="336"/>
                </a:lnTo>
                <a:lnTo>
                  <a:pt x="5959" y="522"/>
                </a:lnTo>
                <a:close/>
                <a:moveTo>
                  <a:pt x="5953" y="534"/>
                </a:moveTo>
                <a:lnTo>
                  <a:pt x="5953" y="558"/>
                </a:lnTo>
                <a:lnTo>
                  <a:pt x="5947" y="582"/>
                </a:lnTo>
                <a:lnTo>
                  <a:pt x="5821" y="576"/>
                </a:lnTo>
                <a:lnTo>
                  <a:pt x="5815" y="498"/>
                </a:lnTo>
                <a:lnTo>
                  <a:pt x="5833" y="438"/>
                </a:lnTo>
                <a:lnTo>
                  <a:pt x="5953" y="534"/>
                </a:lnTo>
                <a:close/>
                <a:moveTo>
                  <a:pt x="5815" y="462"/>
                </a:moveTo>
                <a:lnTo>
                  <a:pt x="5815" y="450"/>
                </a:lnTo>
                <a:lnTo>
                  <a:pt x="5815" y="426"/>
                </a:lnTo>
                <a:lnTo>
                  <a:pt x="5821" y="432"/>
                </a:lnTo>
                <a:lnTo>
                  <a:pt x="5815" y="462"/>
                </a:lnTo>
                <a:close/>
                <a:moveTo>
                  <a:pt x="5636" y="528"/>
                </a:moveTo>
                <a:lnTo>
                  <a:pt x="5636" y="522"/>
                </a:lnTo>
                <a:lnTo>
                  <a:pt x="5636" y="522"/>
                </a:lnTo>
                <a:lnTo>
                  <a:pt x="5636" y="528"/>
                </a:lnTo>
                <a:close/>
                <a:moveTo>
                  <a:pt x="5636" y="558"/>
                </a:moveTo>
                <a:lnTo>
                  <a:pt x="5630" y="564"/>
                </a:lnTo>
                <a:lnTo>
                  <a:pt x="5480" y="552"/>
                </a:lnTo>
                <a:lnTo>
                  <a:pt x="5474" y="504"/>
                </a:lnTo>
                <a:lnTo>
                  <a:pt x="5486" y="420"/>
                </a:lnTo>
                <a:lnTo>
                  <a:pt x="5630" y="516"/>
                </a:lnTo>
                <a:lnTo>
                  <a:pt x="5636" y="558"/>
                </a:lnTo>
                <a:close/>
                <a:moveTo>
                  <a:pt x="5474" y="462"/>
                </a:moveTo>
                <a:lnTo>
                  <a:pt x="5468" y="408"/>
                </a:lnTo>
                <a:lnTo>
                  <a:pt x="5474" y="414"/>
                </a:lnTo>
                <a:lnTo>
                  <a:pt x="5474" y="462"/>
                </a:lnTo>
                <a:close/>
                <a:moveTo>
                  <a:pt x="5468" y="504"/>
                </a:moveTo>
                <a:lnTo>
                  <a:pt x="5462" y="552"/>
                </a:lnTo>
                <a:lnTo>
                  <a:pt x="5456" y="552"/>
                </a:lnTo>
                <a:lnTo>
                  <a:pt x="5426" y="384"/>
                </a:lnTo>
                <a:lnTo>
                  <a:pt x="5456" y="402"/>
                </a:lnTo>
                <a:lnTo>
                  <a:pt x="5468" y="504"/>
                </a:lnTo>
                <a:close/>
                <a:moveTo>
                  <a:pt x="5450" y="552"/>
                </a:moveTo>
                <a:lnTo>
                  <a:pt x="5336" y="540"/>
                </a:lnTo>
                <a:lnTo>
                  <a:pt x="5300" y="522"/>
                </a:lnTo>
                <a:lnTo>
                  <a:pt x="5300" y="510"/>
                </a:lnTo>
                <a:lnTo>
                  <a:pt x="5300" y="300"/>
                </a:lnTo>
                <a:lnTo>
                  <a:pt x="5414" y="378"/>
                </a:lnTo>
                <a:lnTo>
                  <a:pt x="5450" y="552"/>
                </a:lnTo>
                <a:close/>
                <a:moveTo>
                  <a:pt x="5288" y="540"/>
                </a:moveTo>
                <a:lnTo>
                  <a:pt x="5258" y="540"/>
                </a:lnTo>
                <a:lnTo>
                  <a:pt x="5246" y="504"/>
                </a:lnTo>
                <a:lnTo>
                  <a:pt x="5288" y="528"/>
                </a:lnTo>
                <a:lnTo>
                  <a:pt x="5288" y="540"/>
                </a:lnTo>
                <a:close/>
                <a:moveTo>
                  <a:pt x="5246" y="540"/>
                </a:moveTo>
                <a:lnTo>
                  <a:pt x="5120" y="528"/>
                </a:lnTo>
                <a:lnTo>
                  <a:pt x="5114" y="426"/>
                </a:lnTo>
                <a:lnTo>
                  <a:pt x="5240" y="498"/>
                </a:lnTo>
                <a:lnTo>
                  <a:pt x="5246" y="540"/>
                </a:lnTo>
                <a:close/>
                <a:moveTo>
                  <a:pt x="5108" y="528"/>
                </a:moveTo>
                <a:lnTo>
                  <a:pt x="5042" y="522"/>
                </a:lnTo>
                <a:lnTo>
                  <a:pt x="4988" y="354"/>
                </a:lnTo>
                <a:lnTo>
                  <a:pt x="5102" y="420"/>
                </a:lnTo>
                <a:lnTo>
                  <a:pt x="5108" y="528"/>
                </a:lnTo>
                <a:close/>
                <a:moveTo>
                  <a:pt x="5108" y="534"/>
                </a:moveTo>
                <a:lnTo>
                  <a:pt x="5114" y="654"/>
                </a:lnTo>
                <a:lnTo>
                  <a:pt x="5084" y="636"/>
                </a:lnTo>
                <a:lnTo>
                  <a:pt x="5048" y="534"/>
                </a:lnTo>
                <a:lnTo>
                  <a:pt x="5108" y="534"/>
                </a:lnTo>
                <a:close/>
                <a:moveTo>
                  <a:pt x="5072" y="630"/>
                </a:moveTo>
                <a:lnTo>
                  <a:pt x="4928" y="564"/>
                </a:lnTo>
                <a:lnTo>
                  <a:pt x="4922" y="522"/>
                </a:lnTo>
                <a:lnTo>
                  <a:pt x="5036" y="534"/>
                </a:lnTo>
                <a:lnTo>
                  <a:pt x="5072" y="630"/>
                </a:lnTo>
                <a:close/>
                <a:moveTo>
                  <a:pt x="4916" y="558"/>
                </a:moveTo>
                <a:lnTo>
                  <a:pt x="4832" y="516"/>
                </a:lnTo>
                <a:lnTo>
                  <a:pt x="4910" y="522"/>
                </a:lnTo>
                <a:lnTo>
                  <a:pt x="4916" y="558"/>
                </a:lnTo>
                <a:close/>
                <a:moveTo>
                  <a:pt x="4916" y="570"/>
                </a:moveTo>
                <a:lnTo>
                  <a:pt x="4934" y="684"/>
                </a:lnTo>
                <a:lnTo>
                  <a:pt x="4880" y="684"/>
                </a:lnTo>
                <a:lnTo>
                  <a:pt x="4808" y="516"/>
                </a:lnTo>
                <a:lnTo>
                  <a:pt x="4808" y="516"/>
                </a:lnTo>
                <a:lnTo>
                  <a:pt x="4916" y="570"/>
                </a:lnTo>
                <a:close/>
                <a:moveTo>
                  <a:pt x="4724" y="468"/>
                </a:moveTo>
                <a:lnTo>
                  <a:pt x="4736" y="384"/>
                </a:lnTo>
                <a:lnTo>
                  <a:pt x="4790" y="498"/>
                </a:lnTo>
                <a:lnTo>
                  <a:pt x="4724" y="468"/>
                </a:lnTo>
                <a:close/>
                <a:moveTo>
                  <a:pt x="4718" y="462"/>
                </a:moveTo>
                <a:lnTo>
                  <a:pt x="4556" y="390"/>
                </a:lnTo>
                <a:lnTo>
                  <a:pt x="4574" y="126"/>
                </a:lnTo>
                <a:lnTo>
                  <a:pt x="4640" y="162"/>
                </a:lnTo>
                <a:lnTo>
                  <a:pt x="4730" y="366"/>
                </a:lnTo>
                <a:lnTo>
                  <a:pt x="4718" y="462"/>
                </a:lnTo>
                <a:close/>
                <a:moveTo>
                  <a:pt x="4718" y="474"/>
                </a:moveTo>
                <a:lnTo>
                  <a:pt x="4712" y="504"/>
                </a:lnTo>
                <a:lnTo>
                  <a:pt x="4550" y="492"/>
                </a:lnTo>
                <a:lnTo>
                  <a:pt x="4556" y="396"/>
                </a:lnTo>
                <a:lnTo>
                  <a:pt x="4718" y="474"/>
                </a:lnTo>
                <a:close/>
                <a:moveTo>
                  <a:pt x="4538" y="492"/>
                </a:moveTo>
                <a:lnTo>
                  <a:pt x="4538" y="492"/>
                </a:lnTo>
                <a:lnTo>
                  <a:pt x="4466" y="354"/>
                </a:lnTo>
                <a:lnTo>
                  <a:pt x="4544" y="396"/>
                </a:lnTo>
                <a:lnTo>
                  <a:pt x="4538" y="492"/>
                </a:lnTo>
                <a:close/>
                <a:moveTo>
                  <a:pt x="4359" y="480"/>
                </a:moveTo>
                <a:lnTo>
                  <a:pt x="4251" y="468"/>
                </a:lnTo>
                <a:lnTo>
                  <a:pt x="4155" y="318"/>
                </a:lnTo>
                <a:lnTo>
                  <a:pt x="4143" y="204"/>
                </a:lnTo>
                <a:lnTo>
                  <a:pt x="4359" y="306"/>
                </a:lnTo>
                <a:lnTo>
                  <a:pt x="4359" y="480"/>
                </a:lnTo>
                <a:close/>
                <a:moveTo>
                  <a:pt x="4143" y="300"/>
                </a:moveTo>
                <a:lnTo>
                  <a:pt x="4059" y="162"/>
                </a:lnTo>
                <a:lnTo>
                  <a:pt x="4137" y="198"/>
                </a:lnTo>
                <a:lnTo>
                  <a:pt x="4143" y="300"/>
                </a:lnTo>
                <a:close/>
                <a:moveTo>
                  <a:pt x="4143" y="318"/>
                </a:moveTo>
                <a:lnTo>
                  <a:pt x="4155" y="462"/>
                </a:lnTo>
                <a:lnTo>
                  <a:pt x="4071" y="456"/>
                </a:lnTo>
                <a:lnTo>
                  <a:pt x="3945" y="408"/>
                </a:lnTo>
                <a:lnTo>
                  <a:pt x="3897" y="108"/>
                </a:lnTo>
                <a:lnTo>
                  <a:pt x="3927" y="102"/>
                </a:lnTo>
                <a:lnTo>
                  <a:pt x="4041" y="156"/>
                </a:lnTo>
                <a:lnTo>
                  <a:pt x="4143" y="318"/>
                </a:lnTo>
                <a:close/>
                <a:moveTo>
                  <a:pt x="4041" y="456"/>
                </a:moveTo>
                <a:lnTo>
                  <a:pt x="3951" y="450"/>
                </a:lnTo>
                <a:lnTo>
                  <a:pt x="3945" y="420"/>
                </a:lnTo>
                <a:lnTo>
                  <a:pt x="4041" y="456"/>
                </a:lnTo>
                <a:close/>
                <a:moveTo>
                  <a:pt x="3939" y="450"/>
                </a:moveTo>
                <a:lnTo>
                  <a:pt x="3909" y="444"/>
                </a:lnTo>
                <a:lnTo>
                  <a:pt x="3867" y="390"/>
                </a:lnTo>
                <a:lnTo>
                  <a:pt x="3933" y="414"/>
                </a:lnTo>
                <a:lnTo>
                  <a:pt x="3939" y="450"/>
                </a:lnTo>
                <a:close/>
                <a:moveTo>
                  <a:pt x="3699" y="432"/>
                </a:moveTo>
                <a:lnTo>
                  <a:pt x="3513" y="420"/>
                </a:lnTo>
                <a:lnTo>
                  <a:pt x="3411" y="294"/>
                </a:lnTo>
                <a:lnTo>
                  <a:pt x="3381" y="204"/>
                </a:lnTo>
                <a:lnTo>
                  <a:pt x="3675" y="318"/>
                </a:lnTo>
                <a:lnTo>
                  <a:pt x="3699" y="432"/>
                </a:lnTo>
                <a:close/>
                <a:moveTo>
                  <a:pt x="3369" y="198"/>
                </a:moveTo>
                <a:lnTo>
                  <a:pt x="3393" y="276"/>
                </a:lnTo>
                <a:lnTo>
                  <a:pt x="3333" y="204"/>
                </a:lnTo>
                <a:lnTo>
                  <a:pt x="3369" y="198"/>
                </a:lnTo>
                <a:lnTo>
                  <a:pt x="3369" y="198"/>
                </a:lnTo>
                <a:close/>
                <a:moveTo>
                  <a:pt x="3399" y="300"/>
                </a:moveTo>
                <a:lnTo>
                  <a:pt x="3435" y="414"/>
                </a:lnTo>
                <a:lnTo>
                  <a:pt x="3148" y="396"/>
                </a:lnTo>
                <a:lnTo>
                  <a:pt x="3088" y="246"/>
                </a:lnTo>
                <a:lnTo>
                  <a:pt x="3321" y="204"/>
                </a:lnTo>
                <a:lnTo>
                  <a:pt x="3399" y="300"/>
                </a:lnTo>
                <a:close/>
                <a:moveTo>
                  <a:pt x="3136" y="396"/>
                </a:moveTo>
                <a:lnTo>
                  <a:pt x="3052" y="390"/>
                </a:lnTo>
                <a:lnTo>
                  <a:pt x="2938" y="276"/>
                </a:lnTo>
                <a:lnTo>
                  <a:pt x="3082" y="246"/>
                </a:lnTo>
                <a:lnTo>
                  <a:pt x="3136" y="396"/>
                </a:lnTo>
                <a:close/>
                <a:moveTo>
                  <a:pt x="3040" y="390"/>
                </a:moveTo>
                <a:lnTo>
                  <a:pt x="2854" y="378"/>
                </a:lnTo>
                <a:lnTo>
                  <a:pt x="2806" y="360"/>
                </a:lnTo>
                <a:lnTo>
                  <a:pt x="2782" y="300"/>
                </a:lnTo>
                <a:lnTo>
                  <a:pt x="2926" y="276"/>
                </a:lnTo>
                <a:lnTo>
                  <a:pt x="3040" y="390"/>
                </a:lnTo>
                <a:close/>
                <a:moveTo>
                  <a:pt x="2776" y="294"/>
                </a:moveTo>
                <a:lnTo>
                  <a:pt x="2752" y="246"/>
                </a:lnTo>
                <a:lnTo>
                  <a:pt x="2812" y="162"/>
                </a:lnTo>
                <a:lnTo>
                  <a:pt x="2920" y="270"/>
                </a:lnTo>
                <a:lnTo>
                  <a:pt x="2776" y="294"/>
                </a:lnTo>
                <a:close/>
                <a:moveTo>
                  <a:pt x="2764" y="294"/>
                </a:moveTo>
                <a:lnTo>
                  <a:pt x="2710" y="306"/>
                </a:lnTo>
                <a:lnTo>
                  <a:pt x="2746" y="252"/>
                </a:lnTo>
                <a:lnTo>
                  <a:pt x="2764" y="294"/>
                </a:lnTo>
                <a:close/>
                <a:moveTo>
                  <a:pt x="2704" y="300"/>
                </a:moveTo>
                <a:lnTo>
                  <a:pt x="2740" y="240"/>
                </a:lnTo>
                <a:lnTo>
                  <a:pt x="2740" y="246"/>
                </a:lnTo>
                <a:lnTo>
                  <a:pt x="2704" y="300"/>
                </a:lnTo>
                <a:close/>
                <a:moveTo>
                  <a:pt x="2680" y="324"/>
                </a:moveTo>
                <a:lnTo>
                  <a:pt x="2668" y="318"/>
                </a:lnTo>
                <a:lnTo>
                  <a:pt x="2680" y="318"/>
                </a:lnTo>
                <a:lnTo>
                  <a:pt x="2680" y="324"/>
                </a:lnTo>
                <a:close/>
                <a:moveTo>
                  <a:pt x="2656" y="324"/>
                </a:moveTo>
                <a:lnTo>
                  <a:pt x="2638" y="360"/>
                </a:lnTo>
                <a:lnTo>
                  <a:pt x="2596" y="360"/>
                </a:lnTo>
                <a:lnTo>
                  <a:pt x="2608" y="330"/>
                </a:lnTo>
                <a:lnTo>
                  <a:pt x="2650" y="324"/>
                </a:lnTo>
                <a:lnTo>
                  <a:pt x="2656" y="324"/>
                </a:lnTo>
                <a:close/>
                <a:moveTo>
                  <a:pt x="2614" y="324"/>
                </a:moveTo>
                <a:lnTo>
                  <a:pt x="2620" y="312"/>
                </a:lnTo>
                <a:lnTo>
                  <a:pt x="2632" y="318"/>
                </a:lnTo>
                <a:lnTo>
                  <a:pt x="2614" y="324"/>
                </a:lnTo>
                <a:close/>
                <a:moveTo>
                  <a:pt x="2602" y="324"/>
                </a:moveTo>
                <a:lnTo>
                  <a:pt x="2458" y="348"/>
                </a:lnTo>
                <a:lnTo>
                  <a:pt x="2440" y="348"/>
                </a:lnTo>
                <a:lnTo>
                  <a:pt x="2380" y="240"/>
                </a:lnTo>
                <a:lnTo>
                  <a:pt x="2608" y="312"/>
                </a:lnTo>
                <a:lnTo>
                  <a:pt x="2602" y="324"/>
                </a:lnTo>
                <a:close/>
                <a:moveTo>
                  <a:pt x="2428" y="348"/>
                </a:moveTo>
                <a:lnTo>
                  <a:pt x="2260" y="336"/>
                </a:lnTo>
                <a:lnTo>
                  <a:pt x="2320" y="222"/>
                </a:lnTo>
                <a:lnTo>
                  <a:pt x="2368" y="240"/>
                </a:lnTo>
                <a:lnTo>
                  <a:pt x="2428" y="348"/>
                </a:lnTo>
                <a:close/>
                <a:moveTo>
                  <a:pt x="2320" y="216"/>
                </a:moveTo>
                <a:lnTo>
                  <a:pt x="2338" y="186"/>
                </a:lnTo>
                <a:lnTo>
                  <a:pt x="2362" y="228"/>
                </a:lnTo>
                <a:lnTo>
                  <a:pt x="2320" y="216"/>
                </a:lnTo>
                <a:close/>
                <a:moveTo>
                  <a:pt x="2314" y="144"/>
                </a:moveTo>
                <a:lnTo>
                  <a:pt x="2308" y="156"/>
                </a:lnTo>
                <a:lnTo>
                  <a:pt x="2278" y="204"/>
                </a:lnTo>
                <a:lnTo>
                  <a:pt x="2260" y="198"/>
                </a:lnTo>
                <a:lnTo>
                  <a:pt x="2284" y="126"/>
                </a:lnTo>
                <a:lnTo>
                  <a:pt x="2296" y="114"/>
                </a:lnTo>
                <a:lnTo>
                  <a:pt x="2314" y="144"/>
                </a:lnTo>
                <a:close/>
                <a:moveTo>
                  <a:pt x="2302" y="108"/>
                </a:moveTo>
                <a:lnTo>
                  <a:pt x="2350" y="48"/>
                </a:lnTo>
                <a:lnTo>
                  <a:pt x="2356" y="48"/>
                </a:lnTo>
                <a:lnTo>
                  <a:pt x="2320" y="138"/>
                </a:lnTo>
                <a:lnTo>
                  <a:pt x="2302" y="108"/>
                </a:lnTo>
                <a:close/>
                <a:moveTo>
                  <a:pt x="1865" y="312"/>
                </a:moveTo>
                <a:lnTo>
                  <a:pt x="1942" y="228"/>
                </a:lnTo>
                <a:lnTo>
                  <a:pt x="2002" y="318"/>
                </a:lnTo>
                <a:lnTo>
                  <a:pt x="1865" y="312"/>
                </a:lnTo>
                <a:close/>
                <a:moveTo>
                  <a:pt x="1853" y="306"/>
                </a:moveTo>
                <a:lnTo>
                  <a:pt x="1667" y="294"/>
                </a:lnTo>
                <a:lnTo>
                  <a:pt x="1871" y="120"/>
                </a:lnTo>
                <a:lnTo>
                  <a:pt x="1942" y="222"/>
                </a:lnTo>
                <a:lnTo>
                  <a:pt x="1853" y="306"/>
                </a:lnTo>
                <a:close/>
                <a:moveTo>
                  <a:pt x="1847" y="318"/>
                </a:moveTo>
                <a:lnTo>
                  <a:pt x="1673" y="486"/>
                </a:lnTo>
                <a:lnTo>
                  <a:pt x="1667" y="486"/>
                </a:lnTo>
                <a:lnTo>
                  <a:pt x="1577" y="372"/>
                </a:lnTo>
                <a:lnTo>
                  <a:pt x="1655" y="306"/>
                </a:lnTo>
                <a:lnTo>
                  <a:pt x="1847" y="318"/>
                </a:lnTo>
                <a:close/>
                <a:moveTo>
                  <a:pt x="1571" y="366"/>
                </a:moveTo>
                <a:lnTo>
                  <a:pt x="1517" y="294"/>
                </a:lnTo>
                <a:lnTo>
                  <a:pt x="1643" y="306"/>
                </a:lnTo>
                <a:lnTo>
                  <a:pt x="1571" y="366"/>
                </a:lnTo>
                <a:close/>
                <a:moveTo>
                  <a:pt x="1511" y="420"/>
                </a:moveTo>
                <a:lnTo>
                  <a:pt x="1373" y="540"/>
                </a:lnTo>
                <a:lnTo>
                  <a:pt x="1205" y="570"/>
                </a:lnTo>
                <a:lnTo>
                  <a:pt x="929" y="252"/>
                </a:lnTo>
                <a:lnTo>
                  <a:pt x="1355" y="282"/>
                </a:lnTo>
                <a:lnTo>
                  <a:pt x="1349" y="288"/>
                </a:lnTo>
                <a:lnTo>
                  <a:pt x="1343" y="294"/>
                </a:lnTo>
                <a:lnTo>
                  <a:pt x="1511" y="420"/>
                </a:lnTo>
                <a:close/>
                <a:moveTo>
                  <a:pt x="1199" y="570"/>
                </a:moveTo>
                <a:lnTo>
                  <a:pt x="743" y="648"/>
                </a:lnTo>
                <a:lnTo>
                  <a:pt x="480" y="240"/>
                </a:lnTo>
                <a:lnTo>
                  <a:pt x="558" y="228"/>
                </a:lnTo>
                <a:lnTo>
                  <a:pt x="917" y="252"/>
                </a:lnTo>
                <a:lnTo>
                  <a:pt x="1199" y="570"/>
                </a:lnTo>
                <a:close/>
                <a:moveTo>
                  <a:pt x="1205" y="576"/>
                </a:moveTo>
                <a:lnTo>
                  <a:pt x="1259" y="642"/>
                </a:lnTo>
                <a:lnTo>
                  <a:pt x="1175" y="714"/>
                </a:lnTo>
                <a:lnTo>
                  <a:pt x="785" y="714"/>
                </a:lnTo>
                <a:lnTo>
                  <a:pt x="749" y="660"/>
                </a:lnTo>
                <a:lnTo>
                  <a:pt x="1205" y="576"/>
                </a:lnTo>
                <a:close/>
                <a:moveTo>
                  <a:pt x="773" y="714"/>
                </a:moveTo>
                <a:lnTo>
                  <a:pt x="743" y="714"/>
                </a:lnTo>
                <a:lnTo>
                  <a:pt x="695" y="666"/>
                </a:lnTo>
                <a:lnTo>
                  <a:pt x="737" y="660"/>
                </a:lnTo>
                <a:lnTo>
                  <a:pt x="773" y="714"/>
                </a:lnTo>
                <a:close/>
                <a:moveTo>
                  <a:pt x="779" y="726"/>
                </a:moveTo>
                <a:lnTo>
                  <a:pt x="815" y="786"/>
                </a:lnTo>
                <a:lnTo>
                  <a:pt x="749" y="726"/>
                </a:lnTo>
                <a:lnTo>
                  <a:pt x="779" y="726"/>
                </a:lnTo>
                <a:close/>
                <a:moveTo>
                  <a:pt x="839" y="816"/>
                </a:moveTo>
                <a:lnTo>
                  <a:pt x="1031" y="1122"/>
                </a:lnTo>
                <a:lnTo>
                  <a:pt x="1001" y="1152"/>
                </a:lnTo>
                <a:lnTo>
                  <a:pt x="1007" y="1152"/>
                </a:lnTo>
                <a:lnTo>
                  <a:pt x="1001" y="1158"/>
                </a:lnTo>
                <a:lnTo>
                  <a:pt x="1013" y="1164"/>
                </a:lnTo>
                <a:lnTo>
                  <a:pt x="642" y="1194"/>
                </a:lnTo>
                <a:lnTo>
                  <a:pt x="306" y="732"/>
                </a:lnTo>
                <a:lnTo>
                  <a:pt x="354" y="726"/>
                </a:lnTo>
                <a:lnTo>
                  <a:pt x="737" y="726"/>
                </a:lnTo>
                <a:lnTo>
                  <a:pt x="839" y="816"/>
                </a:lnTo>
                <a:close/>
                <a:moveTo>
                  <a:pt x="965" y="1506"/>
                </a:moveTo>
                <a:lnTo>
                  <a:pt x="911" y="1566"/>
                </a:lnTo>
                <a:lnTo>
                  <a:pt x="725" y="1302"/>
                </a:lnTo>
                <a:lnTo>
                  <a:pt x="965" y="1506"/>
                </a:lnTo>
                <a:close/>
                <a:moveTo>
                  <a:pt x="971" y="1512"/>
                </a:moveTo>
                <a:lnTo>
                  <a:pt x="1073" y="1595"/>
                </a:lnTo>
                <a:lnTo>
                  <a:pt x="947" y="1613"/>
                </a:lnTo>
                <a:lnTo>
                  <a:pt x="917" y="1572"/>
                </a:lnTo>
                <a:lnTo>
                  <a:pt x="971" y="1512"/>
                </a:lnTo>
                <a:close/>
                <a:moveTo>
                  <a:pt x="941" y="1613"/>
                </a:moveTo>
                <a:lnTo>
                  <a:pt x="935" y="1619"/>
                </a:lnTo>
                <a:lnTo>
                  <a:pt x="893" y="1595"/>
                </a:lnTo>
                <a:lnTo>
                  <a:pt x="911" y="1578"/>
                </a:lnTo>
                <a:lnTo>
                  <a:pt x="941" y="1613"/>
                </a:lnTo>
                <a:close/>
                <a:moveTo>
                  <a:pt x="953" y="1637"/>
                </a:moveTo>
                <a:lnTo>
                  <a:pt x="1031" y="1739"/>
                </a:lnTo>
                <a:lnTo>
                  <a:pt x="827" y="2009"/>
                </a:lnTo>
                <a:lnTo>
                  <a:pt x="552" y="1685"/>
                </a:lnTo>
                <a:lnTo>
                  <a:pt x="935" y="1625"/>
                </a:lnTo>
                <a:lnTo>
                  <a:pt x="953" y="1637"/>
                </a:lnTo>
                <a:close/>
                <a:moveTo>
                  <a:pt x="1037" y="1751"/>
                </a:moveTo>
                <a:lnTo>
                  <a:pt x="1145" y="1895"/>
                </a:lnTo>
                <a:lnTo>
                  <a:pt x="1049" y="2033"/>
                </a:lnTo>
                <a:lnTo>
                  <a:pt x="881" y="2075"/>
                </a:lnTo>
                <a:lnTo>
                  <a:pt x="833" y="2015"/>
                </a:lnTo>
                <a:lnTo>
                  <a:pt x="1037" y="1751"/>
                </a:lnTo>
                <a:close/>
                <a:moveTo>
                  <a:pt x="869" y="2075"/>
                </a:moveTo>
                <a:lnTo>
                  <a:pt x="869" y="2081"/>
                </a:lnTo>
                <a:lnTo>
                  <a:pt x="803" y="2057"/>
                </a:lnTo>
                <a:lnTo>
                  <a:pt x="827" y="2027"/>
                </a:lnTo>
                <a:lnTo>
                  <a:pt x="869" y="2075"/>
                </a:lnTo>
                <a:close/>
                <a:moveTo>
                  <a:pt x="881" y="2093"/>
                </a:moveTo>
                <a:lnTo>
                  <a:pt x="953" y="2177"/>
                </a:lnTo>
                <a:lnTo>
                  <a:pt x="767" y="2459"/>
                </a:lnTo>
                <a:lnTo>
                  <a:pt x="486" y="2177"/>
                </a:lnTo>
                <a:lnTo>
                  <a:pt x="869" y="2087"/>
                </a:lnTo>
                <a:lnTo>
                  <a:pt x="881" y="2093"/>
                </a:lnTo>
                <a:close/>
                <a:moveTo>
                  <a:pt x="959" y="2189"/>
                </a:moveTo>
                <a:lnTo>
                  <a:pt x="1085" y="2333"/>
                </a:lnTo>
                <a:lnTo>
                  <a:pt x="995" y="2489"/>
                </a:lnTo>
                <a:lnTo>
                  <a:pt x="839" y="2537"/>
                </a:lnTo>
                <a:lnTo>
                  <a:pt x="773" y="2465"/>
                </a:lnTo>
                <a:lnTo>
                  <a:pt x="959" y="2189"/>
                </a:lnTo>
                <a:close/>
                <a:moveTo>
                  <a:pt x="833" y="2537"/>
                </a:moveTo>
                <a:lnTo>
                  <a:pt x="821" y="2543"/>
                </a:lnTo>
                <a:lnTo>
                  <a:pt x="737" y="2519"/>
                </a:lnTo>
                <a:lnTo>
                  <a:pt x="767" y="2477"/>
                </a:lnTo>
                <a:lnTo>
                  <a:pt x="833" y="2537"/>
                </a:lnTo>
                <a:close/>
                <a:moveTo>
                  <a:pt x="839" y="2549"/>
                </a:moveTo>
                <a:lnTo>
                  <a:pt x="839" y="2549"/>
                </a:lnTo>
                <a:lnTo>
                  <a:pt x="833" y="2549"/>
                </a:lnTo>
                <a:lnTo>
                  <a:pt x="839" y="2549"/>
                </a:lnTo>
                <a:close/>
                <a:moveTo>
                  <a:pt x="851" y="2561"/>
                </a:moveTo>
                <a:lnTo>
                  <a:pt x="917" y="2627"/>
                </a:lnTo>
                <a:lnTo>
                  <a:pt x="749" y="2915"/>
                </a:lnTo>
                <a:lnTo>
                  <a:pt x="462" y="2663"/>
                </a:lnTo>
                <a:lnTo>
                  <a:pt x="821" y="2555"/>
                </a:lnTo>
                <a:lnTo>
                  <a:pt x="851" y="2561"/>
                </a:lnTo>
                <a:close/>
                <a:moveTo>
                  <a:pt x="923" y="2633"/>
                </a:moveTo>
                <a:lnTo>
                  <a:pt x="1061" y="2777"/>
                </a:lnTo>
                <a:lnTo>
                  <a:pt x="971" y="2957"/>
                </a:lnTo>
                <a:lnTo>
                  <a:pt x="851" y="3005"/>
                </a:lnTo>
                <a:lnTo>
                  <a:pt x="755" y="2921"/>
                </a:lnTo>
                <a:lnTo>
                  <a:pt x="923" y="2633"/>
                </a:lnTo>
                <a:close/>
                <a:moveTo>
                  <a:pt x="839" y="3011"/>
                </a:moveTo>
                <a:lnTo>
                  <a:pt x="839" y="3011"/>
                </a:lnTo>
                <a:lnTo>
                  <a:pt x="719" y="2987"/>
                </a:lnTo>
                <a:lnTo>
                  <a:pt x="749" y="2933"/>
                </a:lnTo>
                <a:lnTo>
                  <a:pt x="839" y="3011"/>
                </a:lnTo>
                <a:close/>
                <a:moveTo>
                  <a:pt x="851" y="3023"/>
                </a:moveTo>
                <a:lnTo>
                  <a:pt x="917" y="3077"/>
                </a:lnTo>
                <a:lnTo>
                  <a:pt x="767" y="3383"/>
                </a:lnTo>
                <a:lnTo>
                  <a:pt x="480" y="3161"/>
                </a:lnTo>
                <a:lnTo>
                  <a:pt x="839" y="3017"/>
                </a:lnTo>
                <a:lnTo>
                  <a:pt x="851" y="3023"/>
                </a:lnTo>
                <a:close/>
                <a:moveTo>
                  <a:pt x="923" y="3083"/>
                </a:moveTo>
                <a:lnTo>
                  <a:pt x="1067" y="3209"/>
                </a:lnTo>
                <a:lnTo>
                  <a:pt x="977" y="3431"/>
                </a:lnTo>
                <a:lnTo>
                  <a:pt x="881" y="3473"/>
                </a:lnTo>
                <a:lnTo>
                  <a:pt x="773" y="3389"/>
                </a:lnTo>
                <a:lnTo>
                  <a:pt x="923" y="3083"/>
                </a:lnTo>
                <a:close/>
                <a:moveTo>
                  <a:pt x="875" y="3479"/>
                </a:moveTo>
                <a:lnTo>
                  <a:pt x="869" y="3479"/>
                </a:lnTo>
                <a:lnTo>
                  <a:pt x="737" y="3461"/>
                </a:lnTo>
                <a:lnTo>
                  <a:pt x="767" y="3395"/>
                </a:lnTo>
                <a:lnTo>
                  <a:pt x="875" y="3479"/>
                </a:lnTo>
                <a:close/>
                <a:moveTo>
                  <a:pt x="893" y="3491"/>
                </a:moveTo>
                <a:lnTo>
                  <a:pt x="935" y="3527"/>
                </a:lnTo>
                <a:lnTo>
                  <a:pt x="809" y="3839"/>
                </a:lnTo>
                <a:lnTo>
                  <a:pt x="528" y="3653"/>
                </a:lnTo>
                <a:lnTo>
                  <a:pt x="875" y="3485"/>
                </a:lnTo>
                <a:lnTo>
                  <a:pt x="893" y="3491"/>
                </a:lnTo>
                <a:close/>
                <a:moveTo>
                  <a:pt x="947" y="3533"/>
                </a:moveTo>
                <a:lnTo>
                  <a:pt x="1103" y="3653"/>
                </a:lnTo>
                <a:lnTo>
                  <a:pt x="1019" y="3899"/>
                </a:lnTo>
                <a:lnTo>
                  <a:pt x="953" y="3935"/>
                </a:lnTo>
                <a:lnTo>
                  <a:pt x="953" y="3935"/>
                </a:lnTo>
                <a:lnTo>
                  <a:pt x="815" y="3845"/>
                </a:lnTo>
                <a:lnTo>
                  <a:pt x="947" y="3533"/>
                </a:lnTo>
                <a:close/>
                <a:moveTo>
                  <a:pt x="935" y="3935"/>
                </a:moveTo>
                <a:lnTo>
                  <a:pt x="785" y="3929"/>
                </a:lnTo>
                <a:lnTo>
                  <a:pt x="815" y="3857"/>
                </a:lnTo>
                <a:lnTo>
                  <a:pt x="935" y="3935"/>
                </a:lnTo>
                <a:close/>
                <a:moveTo>
                  <a:pt x="995" y="3977"/>
                </a:moveTo>
                <a:lnTo>
                  <a:pt x="887" y="4294"/>
                </a:lnTo>
                <a:lnTo>
                  <a:pt x="618" y="4138"/>
                </a:lnTo>
                <a:lnTo>
                  <a:pt x="953" y="3947"/>
                </a:lnTo>
                <a:lnTo>
                  <a:pt x="995" y="3977"/>
                </a:lnTo>
                <a:close/>
                <a:moveTo>
                  <a:pt x="1001" y="3983"/>
                </a:moveTo>
                <a:lnTo>
                  <a:pt x="1169" y="4090"/>
                </a:lnTo>
                <a:lnTo>
                  <a:pt x="1103" y="4354"/>
                </a:lnTo>
                <a:lnTo>
                  <a:pt x="1055" y="4384"/>
                </a:lnTo>
                <a:lnTo>
                  <a:pt x="899" y="4294"/>
                </a:lnTo>
                <a:lnTo>
                  <a:pt x="1001" y="3983"/>
                </a:lnTo>
                <a:close/>
                <a:moveTo>
                  <a:pt x="1037" y="4390"/>
                </a:moveTo>
                <a:lnTo>
                  <a:pt x="863" y="4396"/>
                </a:lnTo>
                <a:lnTo>
                  <a:pt x="893" y="4306"/>
                </a:lnTo>
                <a:lnTo>
                  <a:pt x="1037" y="4390"/>
                </a:lnTo>
                <a:close/>
                <a:moveTo>
                  <a:pt x="1055" y="4396"/>
                </a:moveTo>
                <a:lnTo>
                  <a:pt x="1085" y="4414"/>
                </a:lnTo>
                <a:lnTo>
                  <a:pt x="1001" y="4738"/>
                </a:lnTo>
                <a:lnTo>
                  <a:pt x="737" y="4606"/>
                </a:lnTo>
                <a:lnTo>
                  <a:pt x="1049" y="4396"/>
                </a:lnTo>
                <a:lnTo>
                  <a:pt x="1055" y="4396"/>
                </a:lnTo>
                <a:close/>
                <a:moveTo>
                  <a:pt x="1097" y="4420"/>
                </a:moveTo>
                <a:lnTo>
                  <a:pt x="1277" y="4528"/>
                </a:lnTo>
                <a:lnTo>
                  <a:pt x="1223" y="4810"/>
                </a:lnTo>
                <a:lnTo>
                  <a:pt x="1199" y="4828"/>
                </a:lnTo>
                <a:lnTo>
                  <a:pt x="1193" y="4828"/>
                </a:lnTo>
                <a:lnTo>
                  <a:pt x="1013" y="4738"/>
                </a:lnTo>
                <a:lnTo>
                  <a:pt x="1097" y="4420"/>
                </a:lnTo>
                <a:close/>
                <a:moveTo>
                  <a:pt x="1175" y="4828"/>
                </a:moveTo>
                <a:lnTo>
                  <a:pt x="983" y="4852"/>
                </a:lnTo>
                <a:lnTo>
                  <a:pt x="1007" y="4750"/>
                </a:lnTo>
                <a:lnTo>
                  <a:pt x="1175" y="4828"/>
                </a:lnTo>
                <a:close/>
                <a:moveTo>
                  <a:pt x="1217" y="4846"/>
                </a:moveTo>
                <a:lnTo>
                  <a:pt x="1061" y="5134"/>
                </a:lnTo>
                <a:lnTo>
                  <a:pt x="911" y="5068"/>
                </a:lnTo>
                <a:lnTo>
                  <a:pt x="1199" y="4840"/>
                </a:lnTo>
                <a:lnTo>
                  <a:pt x="1217" y="4846"/>
                </a:lnTo>
                <a:close/>
                <a:moveTo>
                  <a:pt x="1211" y="4870"/>
                </a:moveTo>
                <a:lnTo>
                  <a:pt x="1157" y="5170"/>
                </a:lnTo>
                <a:lnTo>
                  <a:pt x="1073" y="5134"/>
                </a:lnTo>
                <a:lnTo>
                  <a:pt x="1211" y="4870"/>
                </a:lnTo>
                <a:close/>
                <a:moveTo>
                  <a:pt x="1223" y="4852"/>
                </a:moveTo>
                <a:lnTo>
                  <a:pt x="1415" y="4948"/>
                </a:lnTo>
                <a:lnTo>
                  <a:pt x="1379" y="5248"/>
                </a:lnTo>
                <a:lnTo>
                  <a:pt x="1373" y="5254"/>
                </a:lnTo>
                <a:lnTo>
                  <a:pt x="1163" y="5170"/>
                </a:lnTo>
                <a:lnTo>
                  <a:pt x="1223" y="4852"/>
                </a:lnTo>
                <a:close/>
                <a:moveTo>
                  <a:pt x="1367" y="5266"/>
                </a:moveTo>
                <a:lnTo>
                  <a:pt x="1361" y="5266"/>
                </a:lnTo>
                <a:lnTo>
                  <a:pt x="1139" y="5308"/>
                </a:lnTo>
                <a:lnTo>
                  <a:pt x="1163" y="5182"/>
                </a:lnTo>
                <a:lnTo>
                  <a:pt x="1367" y="5266"/>
                </a:lnTo>
                <a:close/>
                <a:moveTo>
                  <a:pt x="1385" y="5272"/>
                </a:moveTo>
                <a:lnTo>
                  <a:pt x="1391" y="5272"/>
                </a:lnTo>
                <a:lnTo>
                  <a:pt x="1385" y="5296"/>
                </a:lnTo>
                <a:lnTo>
                  <a:pt x="1385" y="5272"/>
                </a:lnTo>
                <a:lnTo>
                  <a:pt x="1385" y="5272"/>
                </a:lnTo>
                <a:close/>
                <a:moveTo>
                  <a:pt x="1403" y="5266"/>
                </a:moveTo>
                <a:lnTo>
                  <a:pt x="1589" y="5236"/>
                </a:lnTo>
                <a:lnTo>
                  <a:pt x="1583" y="5344"/>
                </a:lnTo>
                <a:lnTo>
                  <a:pt x="1403" y="5272"/>
                </a:lnTo>
                <a:lnTo>
                  <a:pt x="1403" y="5266"/>
                </a:lnTo>
                <a:close/>
                <a:moveTo>
                  <a:pt x="1601" y="5236"/>
                </a:moveTo>
                <a:lnTo>
                  <a:pt x="1775" y="5206"/>
                </a:lnTo>
                <a:lnTo>
                  <a:pt x="1703" y="5392"/>
                </a:lnTo>
                <a:lnTo>
                  <a:pt x="1595" y="5344"/>
                </a:lnTo>
                <a:lnTo>
                  <a:pt x="1601" y="5236"/>
                </a:lnTo>
                <a:close/>
                <a:moveTo>
                  <a:pt x="1703" y="5398"/>
                </a:moveTo>
                <a:lnTo>
                  <a:pt x="1613" y="5632"/>
                </a:lnTo>
                <a:lnTo>
                  <a:pt x="1577" y="5674"/>
                </a:lnTo>
                <a:lnTo>
                  <a:pt x="1589" y="5356"/>
                </a:lnTo>
                <a:lnTo>
                  <a:pt x="1703" y="5398"/>
                </a:lnTo>
                <a:close/>
                <a:moveTo>
                  <a:pt x="1583" y="5680"/>
                </a:moveTo>
                <a:lnTo>
                  <a:pt x="1607" y="5650"/>
                </a:lnTo>
                <a:lnTo>
                  <a:pt x="1595" y="5680"/>
                </a:lnTo>
                <a:lnTo>
                  <a:pt x="1589" y="5680"/>
                </a:lnTo>
                <a:lnTo>
                  <a:pt x="1583" y="5680"/>
                </a:lnTo>
                <a:close/>
                <a:moveTo>
                  <a:pt x="1607" y="5674"/>
                </a:moveTo>
                <a:lnTo>
                  <a:pt x="1625" y="5638"/>
                </a:lnTo>
                <a:lnTo>
                  <a:pt x="1805" y="5440"/>
                </a:lnTo>
                <a:lnTo>
                  <a:pt x="1865" y="5464"/>
                </a:lnTo>
                <a:lnTo>
                  <a:pt x="1625" y="5668"/>
                </a:lnTo>
                <a:lnTo>
                  <a:pt x="1607" y="5674"/>
                </a:lnTo>
                <a:close/>
                <a:moveTo>
                  <a:pt x="1871" y="5470"/>
                </a:moveTo>
                <a:lnTo>
                  <a:pt x="1990" y="5518"/>
                </a:lnTo>
                <a:lnTo>
                  <a:pt x="1972" y="5584"/>
                </a:lnTo>
                <a:lnTo>
                  <a:pt x="1643" y="5668"/>
                </a:lnTo>
                <a:lnTo>
                  <a:pt x="1871" y="5470"/>
                </a:lnTo>
                <a:close/>
                <a:moveTo>
                  <a:pt x="2002" y="5518"/>
                </a:moveTo>
                <a:lnTo>
                  <a:pt x="2086" y="5554"/>
                </a:lnTo>
                <a:lnTo>
                  <a:pt x="1984" y="5578"/>
                </a:lnTo>
                <a:lnTo>
                  <a:pt x="2002" y="5518"/>
                </a:lnTo>
                <a:close/>
                <a:moveTo>
                  <a:pt x="2002" y="5512"/>
                </a:moveTo>
                <a:lnTo>
                  <a:pt x="2062" y="5302"/>
                </a:lnTo>
                <a:lnTo>
                  <a:pt x="2092" y="5278"/>
                </a:lnTo>
                <a:lnTo>
                  <a:pt x="2326" y="5386"/>
                </a:lnTo>
                <a:lnTo>
                  <a:pt x="2302" y="5476"/>
                </a:lnTo>
                <a:lnTo>
                  <a:pt x="2284" y="5506"/>
                </a:lnTo>
                <a:lnTo>
                  <a:pt x="2098" y="5548"/>
                </a:lnTo>
                <a:lnTo>
                  <a:pt x="2002" y="5512"/>
                </a:lnTo>
                <a:close/>
                <a:moveTo>
                  <a:pt x="2272" y="5518"/>
                </a:moveTo>
                <a:lnTo>
                  <a:pt x="2206" y="5596"/>
                </a:lnTo>
                <a:lnTo>
                  <a:pt x="2116" y="5554"/>
                </a:lnTo>
                <a:lnTo>
                  <a:pt x="2272" y="5518"/>
                </a:lnTo>
                <a:close/>
                <a:moveTo>
                  <a:pt x="2284" y="5512"/>
                </a:moveTo>
                <a:lnTo>
                  <a:pt x="2296" y="5512"/>
                </a:lnTo>
                <a:lnTo>
                  <a:pt x="2272" y="5620"/>
                </a:lnTo>
                <a:lnTo>
                  <a:pt x="2218" y="5596"/>
                </a:lnTo>
                <a:lnTo>
                  <a:pt x="2284" y="5512"/>
                </a:lnTo>
                <a:close/>
                <a:moveTo>
                  <a:pt x="2470" y="5464"/>
                </a:moveTo>
                <a:lnTo>
                  <a:pt x="2482" y="5464"/>
                </a:lnTo>
                <a:lnTo>
                  <a:pt x="2572" y="5506"/>
                </a:lnTo>
                <a:lnTo>
                  <a:pt x="2560" y="5608"/>
                </a:lnTo>
                <a:lnTo>
                  <a:pt x="2326" y="5644"/>
                </a:lnTo>
                <a:lnTo>
                  <a:pt x="2302" y="5632"/>
                </a:lnTo>
                <a:lnTo>
                  <a:pt x="2470" y="5464"/>
                </a:lnTo>
                <a:close/>
                <a:moveTo>
                  <a:pt x="2494" y="5458"/>
                </a:moveTo>
                <a:lnTo>
                  <a:pt x="2584" y="5440"/>
                </a:lnTo>
                <a:lnTo>
                  <a:pt x="2572" y="5500"/>
                </a:lnTo>
                <a:lnTo>
                  <a:pt x="2494" y="5458"/>
                </a:lnTo>
                <a:close/>
                <a:moveTo>
                  <a:pt x="2590" y="5434"/>
                </a:moveTo>
                <a:lnTo>
                  <a:pt x="2782" y="5386"/>
                </a:lnTo>
                <a:lnTo>
                  <a:pt x="2812" y="5404"/>
                </a:lnTo>
                <a:lnTo>
                  <a:pt x="2704" y="5560"/>
                </a:lnTo>
                <a:lnTo>
                  <a:pt x="2584" y="5500"/>
                </a:lnTo>
                <a:lnTo>
                  <a:pt x="2590" y="5434"/>
                </a:lnTo>
                <a:close/>
                <a:moveTo>
                  <a:pt x="2818" y="5410"/>
                </a:moveTo>
                <a:lnTo>
                  <a:pt x="2830" y="5416"/>
                </a:lnTo>
                <a:lnTo>
                  <a:pt x="2818" y="5572"/>
                </a:lnTo>
                <a:lnTo>
                  <a:pt x="2746" y="5584"/>
                </a:lnTo>
                <a:lnTo>
                  <a:pt x="2710" y="5566"/>
                </a:lnTo>
                <a:lnTo>
                  <a:pt x="2818" y="5410"/>
                </a:lnTo>
                <a:close/>
                <a:moveTo>
                  <a:pt x="2950" y="5488"/>
                </a:moveTo>
                <a:lnTo>
                  <a:pt x="3046" y="5542"/>
                </a:lnTo>
                <a:lnTo>
                  <a:pt x="2884" y="5560"/>
                </a:lnTo>
                <a:lnTo>
                  <a:pt x="2950" y="5488"/>
                </a:lnTo>
                <a:close/>
                <a:moveTo>
                  <a:pt x="3255" y="5518"/>
                </a:moveTo>
                <a:lnTo>
                  <a:pt x="3261" y="5596"/>
                </a:lnTo>
                <a:lnTo>
                  <a:pt x="3195" y="5614"/>
                </a:lnTo>
                <a:lnTo>
                  <a:pt x="3070" y="5548"/>
                </a:lnTo>
                <a:lnTo>
                  <a:pt x="3255" y="5518"/>
                </a:lnTo>
                <a:close/>
                <a:moveTo>
                  <a:pt x="3267" y="5518"/>
                </a:moveTo>
                <a:lnTo>
                  <a:pt x="3291" y="5512"/>
                </a:lnTo>
                <a:lnTo>
                  <a:pt x="3333" y="5542"/>
                </a:lnTo>
                <a:lnTo>
                  <a:pt x="3303" y="5578"/>
                </a:lnTo>
                <a:lnTo>
                  <a:pt x="3273" y="5590"/>
                </a:lnTo>
                <a:lnTo>
                  <a:pt x="3267" y="5518"/>
                </a:lnTo>
                <a:close/>
                <a:moveTo>
                  <a:pt x="3303" y="5512"/>
                </a:moveTo>
                <a:lnTo>
                  <a:pt x="3357" y="5506"/>
                </a:lnTo>
                <a:lnTo>
                  <a:pt x="3339" y="5530"/>
                </a:lnTo>
                <a:lnTo>
                  <a:pt x="3303" y="5512"/>
                </a:lnTo>
                <a:close/>
                <a:moveTo>
                  <a:pt x="3369" y="5506"/>
                </a:moveTo>
                <a:lnTo>
                  <a:pt x="3447" y="5494"/>
                </a:lnTo>
                <a:lnTo>
                  <a:pt x="3447" y="5530"/>
                </a:lnTo>
                <a:lnTo>
                  <a:pt x="3369" y="5554"/>
                </a:lnTo>
                <a:lnTo>
                  <a:pt x="3345" y="5536"/>
                </a:lnTo>
                <a:lnTo>
                  <a:pt x="3369" y="5506"/>
                </a:lnTo>
                <a:close/>
                <a:moveTo>
                  <a:pt x="3453" y="5494"/>
                </a:moveTo>
                <a:lnTo>
                  <a:pt x="3465" y="5488"/>
                </a:lnTo>
                <a:lnTo>
                  <a:pt x="3501" y="5512"/>
                </a:lnTo>
                <a:lnTo>
                  <a:pt x="3459" y="5530"/>
                </a:lnTo>
                <a:lnTo>
                  <a:pt x="3453" y="5494"/>
                </a:lnTo>
                <a:close/>
                <a:moveTo>
                  <a:pt x="3477" y="5488"/>
                </a:moveTo>
                <a:lnTo>
                  <a:pt x="3591" y="5470"/>
                </a:lnTo>
                <a:lnTo>
                  <a:pt x="3603" y="5482"/>
                </a:lnTo>
                <a:lnTo>
                  <a:pt x="3507" y="5512"/>
                </a:lnTo>
                <a:lnTo>
                  <a:pt x="3477" y="5488"/>
                </a:lnTo>
                <a:close/>
                <a:moveTo>
                  <a:pt x="3609" y="5488"/>
                </a:moveTo>
                <a:lnTo>
                  <a:pt x="3615" y="5494"/>
                </a:lnTo>
                <a:lnTo>
                  <a:pt x="3645" y="5614"/>
                </a:lnTo>
                <a:lnTo>
                  <a:pt x="3519" y="5518"/>
                </a:lnTo>
                <a:lnTo>
                  <a:pt x="3609" y="5488"/>
                </a:lnTo>
                <a:close/>
                <a:moveTo>
                  <a:pt x="3627" y="5506"/>
                </a:moveTo>
                <a:lnTo>
                  <a:pt x="3705" y="5572"/>
                </a:lnTo>
                <a:lnTo>
                  <a:pt x="3663" y="5632"/>
                </a:lnTo>
                <a:lnTo>
                  <a:pt x="3651" y="5626"/>
                </a:lnTo>
                <a:lnTo>
                  <a:pt x="3627" y="5506"/>
                </a:lnTo>
                <a:close/>
                <a:moveTo>
                  <a:pt x="3627" y="5488"/>
                </a:moveTo>
                <a:lnTo>
                  <a:pt x="3621" y="5482"/>
                </a:lnTo>
                <a:lnTo>
                  <a:pt x="3681" y="5464"/>
                </a:lnTo>
                <a:lnTo>
                  <a:pt x="3735" y="5518"/>
                </a:lnTo>
                <a:lnTo>
                  <a:pt x="3711" y="5566"/>
                </a:lnTo>
                <a:lnTo>
                  <a:pt x="3627" y="5488"/>
                </a:lnTo>
                <a:close/>
                <a:moveTo>
                  <a:pt x="3741" y="5524"/>
                </a:moveTo>
                <a:lnTo>
                  <a:pt x="3807" y="5596"/>
                </a:lnTo>
                <a:lnTo>
                  <a:pt x="3831" y="5674"/>
                </a:lnTo>
                <a:lnTo>
                  <a:pt x="3717" y="5572"/>
                </a:lnTo>
                <a:lnTo>
                  <a:pt x="3741" y="5524"/>
                </a:lnTo>
                <a:close/>
                <a:moveTo>
                  <a:pt x="3747" y="5518"/>
                </a:moveTo>
                <a:lnTo>
                  <a:pt x="3759" y="5500"/>
                </a:lnTo>
                <a:lnTo>
                  <a:pt x="3771" y="5518"/>
                </a:lnTo>
                <a:lnTo>
                  <a:pt x="3771" y="5518"/>
                </a:lnTo>
                <a:lnTo>
                  <a:pt x="3783" y="5512"/>
                </a:lnTo>
                <a:lnTo>
                  <a:pt x="3801" y="5578"/>
                </a:lnTo>
                <a:lnTo>
                  <a:pt x="3747" y="5518"/>
                </a:lnTo>
                <a:close/>
                <a:moveTo>
                  <a:pt x="3777" y="5506"/>
                </a:moveTo>
                <a:lnTo>
                  <a:pt x="3765" y="5494"/>
                </a:lnTo>
                <a:lnTo>
                  <a:pt x="3771" y="5476"/>
                </a:lnTo>
                <a:lnTo>
                  <a:pt x="3783" y="5506"/>
                </a:lnTo>
                <a:lnTo>
                  <a:pt x="3777" y="5506"/>
                </a:lnTo>
                <a:close/>
                <a:moveTo>
                  <a:pt x="3777" y="5464"/>
                </a:moveTo>
                <a:lnTo>
                  <a:pt x="3795" y="5446"/>
                </a:lnTo>
                <a:lnTo>
                  <a:pt x="3897" y="5428"/>
                </a:lnTo>
                <a:lnTo>
                  <a:pt x="3903" y="5446"/>
                </a:lnTo>
                <a:lnTo>
                  <a:pt x="3789" y="5500"/>
                </a:lnTo>
                <a:lnTo>
                  <a:pt x="3777" y="5464"/>
                </a:lnTo>
                <a:close/>
                <a:moveTo>
                  <a:pt x="3909" y="5428"/>
                </a:moveTo>
                <a:lnTo>
                  <a:pt x="3969" y="5416"/>
                </a:lnTo>
                <a:lnTo>
                  <a:pt x="3915" y="5446"/>
                </a:lnTo>
                <a:lnTo>
                  <a:pt x="3909" y="5428"/>
                </a:lnTo>
                <a:close/>
                <a:moveTo>
                  <a:pt x="3999" y="5416"/>
                </a:moveTo>
                <a:lnTo>
                  <a:pt x="4023" y="5410"/>
                </a:lnTo>
                <a:lnTo>
                  <a:pt x="4071" y="5530"/>
                </a:lnTo>
                <a:lnTo>
                  <a:pt x="3999" y="5674"/>
                </a:lnTo>
                <a:lnTo>
                  <a:pt x="3915" y="5452"/>
                </a:lnTo>
                <a:lnTo>
                  <a:pt x="3999" y="5416"/>
                </a:lnTo>
                <a:close/>
                <a:moveTo>
                  <a:pt x="4077" y="5536"/>
                </a:moveTo>
                <a:lnTo>
                  <a:pt x="4131" y="5656"/>
                </a:lnTo>
                <a:lnTo>
                  <a:pt x="4131" y="5656"/>
                </a:lnTo>
                <a:lnTo>
                  <a:pt x="3999" y="5680"/>
                </a:lnTo>
                <a:lnTo>
                  <a:pt x="4077" y="5536"/>
                </a:lnTo>
                <a:close/>
                <a:moveTo>
                  <a:pt x="4083" y="5530"/>
                </a:moveTo>
                <a:lnTo>
                  <a:pt x="4137" y="5422"/>
                </a:lnTo>
                <a:lnTo>
                  <a:pt x="4233" y="5596"/>
                </a:lnTo>
                <a:lnTo>
                  <a:pt x="4137" y="5650"/>
                </a:lnTo>
                <a:lnTo>
                  <a:pt x="4083" y="5530"/>
                </a:lnTo>
                <a:close/>
                <a:moveTo>
                  <a:pt x="4466" y="5350"/>
                </a:moveTo>
                <a:lnTo>
                  <a:pt x="4736" y="5308"/>
                </a:lnTo>
                <a:lnTo>
                  <a:pt x="4730" y="5320"/>
                </a:lnTo>
                <a:lnTo>
                  <a:pt x="4395" y="5506"/>
                </a:lnTo>
                <a:lnTo>
                  <a:pt x="4466" y="5350"/>
                </a:lnTo>
                <a:close/>
                <a:moveTo>
                  <a:pt x="4742" y="5308"/>
                </a:moveTo>
                <a:lnTo>
                  <a:pt x="4748" y="5308"/>
                </a:lnTo>
                <a:lnTo>
                  <a:pt x="4742" y="5314"/>
                </a:lnTo>
                <a:lnTo>
                  <a:pt x="4742" y="5308"/>
                </a:lnTo>
                <a:close/>
                <a:moveTo>
                  <a:pt x="4772" y="5308"/>
                </a:moveTo>
                <a:lnTo>
                  <a:pt x="4904" y="5284"/>
                </a:lnTo>
                <a:lnTo>
                  <a:pt x="4940" y="5452"/>
                </a:lnTo>
                <a:lnTo>
                  <a:pt x="4934" y="5464"/>
                </a:lnTo>
                <a:lnTo>
                  <a:pt x="4904" y="5488"/>
                </a:lnTo>
                <a:lnTo>
                  <a:pt x="4664" y="5542"/>
                </a:lnTo>
                <a:lnTo>
                  <a:pt x="4736" y="5326"/>
                </a:lnTo>
                <a:lnTo>
                  <a:pt x="4772" y="5308"/>
                </a:lnTo>
                <a:close/>
                <a:moveTo>
                  <a:pt x="4946" y="5470"/>
                </a:moveTo>
                <a:lnTo>
                  <a:pt x="4946" y="5476"/>
                </a:lnTo>
                <a:lnTo>
                  <a:pt x="4940" y="5482"/>
                </a:lnTo>
                <a:lnTo>
                  <a:pt x="4946" y="5470"/>
                </a:lnTo>
                <a:lnTo>
                  <a:pt x="4946" y="5470"/>
                </a:lnTo>
                <a:close/>
                <a:moveTo>
                  <a:pt x="4952" y="5464"/>
                </a:moveTo>
                <a:lnTo>
                  <a:pt x="5096" y="5368"/>
                </a:lnTo>
                <a:lnTo>
                  <a:pt x="5120" y="5440"/>
                </a:lnTo>
                <a:lnTo>
                  <a:pt x="4958" y="5476"/>
                </a:lnTo>
                <a:lnTo>
                  <a:pt x="4952" y="5464"/>
                </a:lnTo>
                <a:close/>
                <a:moveTo>
                  <a:pt x="5120" y="5452"/>
                </a:moveTo>
                <a:lnTo>
                  <a:pt x="5156" y="5572"/>
                </a:lnTo>
                <a:lnTo>
                  <a:pt x="5150" y="5602"/>
                </a:lnTo>
                <a:lnTo>
                  <a:pt x="5084" y="5656"/>
                </a:lnTo>
                <a:lnTo>
                  <a:pt x="5000" y="5680"/>
                </a:lnTo>
                <a:lnTo>
                  <a:pt x="4958" y="5488"/>
                </a:lnTo>
                <a:lnTo>
                  <a:pt x="5120" y="5452"/>
                </a:lnTo>
                <a:close/>
                <a:moveTo>
                  <a:pt x="5162" y="5590"/>
                </a:moveTo>
                <a:lnTo>
                  <a:pt x="5162" y="5590"/>
                </a:lnTo>
                <a:lnTo>
                  <a:pt x="5162" y="5596"/>
                </a:lnTo>
                <a:lnTo>
                  <a:pt x="5162" y="5590"/>
                </a:lnTo>
                <a:close/>
                <a:moveTo>
                  <a:pt x="5162" y="5572"/>
                </a:moveTo>
                <a:lnTo>
                  <a:pt x="5192" y="5434"/>
                </a:lnTo>
                <a:lnTo>
                  <a:pt x="5276" y="5416"/>
                </a:lnTo>
                <a:lnTo>
                  <a:pt x="5306" y="5482"/>
                </a:lnTo>
                <a:lnTo>
                  <a:pt x="5168" y="5590"/>
                </a:lnTo>
                <a:lnTo>
                  <a:pt x="5162" y="5572"/>
                </a:lnTo>
                <a:close/>
                <a:moveTo>
                  <a:pt x="5288" y="5416"/>
                </a:moveTo>
                <a:lnTo>
                  <a:pt x="5402" y="5386"/>
                </a:lnTo>
                <a:lnTo>
                  <a:pt x="5402" y="5404"/>
                </a:lnTo>
                <a:lnTo>
                  <a:pt x="5312" y="5476"/>
                </a:lnTo>
                <a:lnTo>
                  <a:pt x="5288" y="5416"/>
                </a:lnTo>
                <a:close/>
                <a:moveTo>
                  <a:pt x="5402" y="5422"/>
                </a:moveTo>
                <a:lnTo>
                  <a:pt x="5384" y="5566"/>
                </a:lnTo>
                <a:lnTo>
                  <a:pt x="5348" y="5578"/>
                </a:lnTo>
                <a:lnTo>
                  <a:pt x="5312" y="5488"/>
                </a:lnTo>
                <a:lnTo>
                  <a:pt x="5402" y="5422"/>
                </a:lnTo>
                <a:close/>
                <a:moveTo>
                  <a:pt x="5408" y="5410"/>
                </a:moveTo>
                <a:lnTo>
                  <a:pt x="5432" y="5398"/>
                </a:lnTo>
                <a:lnTo>
                  <a:pt x="5492" y="5536"/>
                </a:lnTo>
                <a:lnTo>
                  <a:pt x="5396" y="5566"/>
                </a:lnTo>
                <a:lnTo>
                  <a:pt x="5408" y="5410"/>
                </a:lnTo>
                <a:close/>
                <a:moveTo>
                  <a:pt x="5438" y="5392"/>
                </a:moveTo>
                <a:lnTo>
                  <a:pt x="5456" y="5380"/>
                </a:lnTo>
                <a:lnTo>
                  <a:pt x="5570" y="5356"/>
                </a:lnTo>
                <a:lnTo>
                  <a:pt x="5612" y="5434"/>
                </a:lnTo>
                <a:lnTo>
                  <a:pt x="5606" y="5500"/>
                </a:lnTo>
                <a:lnTo>
                  <a:pt x="5504" y="5530"/>
                </a:lnTo>
                <a:lnTo>
                  <a:pt x="5438" y="5392"/>
                </a:lnTo>
                <a:close/>
                <a:moveTo>
                  <a:pt x="5606" y="5512"/>
                </a:moveTo>
                <a:lnTo>
                  <a:pt x="5522" y="5584"/>
                </a:lnTo>
                <a:lnTo>
                  <a:pt x="5504" y="5542"/>
                </a:lnTo>
                <a:lnTo>
                  <a:pt x="5606" y="5512"/>
                </a:lnTo>
                <a:close/>
                <a:moveTo>
                  <a:pt x="5618" y="5500"/>
                </a:moveTo>
                <a:lnTo>
                  <a:pt x="5618" y="5446"/>
                </a:lnTo>
                <a:lnTo>
                  <a:pt x="5636" y="5482"/>
                </a:lnTo>
                <a:lnTo>
                  <a:pt x="5618" y="5500"/>
                </a:lnTo>
                <a:lnTo>
                  <a:pt x="5618" y="5500"/>
                </a:lnTo>
                <a:close/>
                <a:moveTo>
                  <a:pt x="5642" y="5488"/>
                </a:moveTo>
                <a:lnTo>
                  <a:pt x="5642" y="5488"/>
                </a:lnTo>
                <a:lnTo>
                  <a:pt x="5642" y="5494"/>
                </a:lnTo>
                <a:lnTo>
                  <a:pt x="5642" y="5488"/>
                </a:lnTo>
                <a:close/>
                <a:moveTo>
                  <a:pt x="5648" y="5482"/>
                </a:moveTo>
                <a:lnTo>
                  <a:pt x="5743" y="5398"/>
                </a:lnTo>
                <a:lnTo>
                  <a:pt x="5779" y="5452"/>
                </a:lnTo>
                <a:lnTo>
                  <a:pt x="5654" y="5488"/>
                </a:lnTo>
                <a:lnTo>
                  <a:pt x="5648" y="5482"/>
                </a:lnTo>
                <a:close/>
                <a:moveTo>
                  <a:pt x="5785" y="5458"/>
                </a:moveTo>
                <a:lnTo>
                  <a:pt x="5809" y="5494"/>
                </a:lnTo>
                <a:lnTo>
                  <a:pt x="5815" y="5590"/>
                </a:lnTo>
                <a:lnTo>
                  <a:pt x="5791" y="5614"/>
                </a:lnTo>
                <a:lnTo>
                  <a:pt x="5731" y="5638"/>
                </a:lnTo>
                <a:lnTo>
                  <a:pt x="5654" y="5494"/>
                </a:lnTo>
                <a:lnTo>
                  <a:pt x="5785" y="5458"/>
                </a:lnTo>
                <a:close/>
                <a:moveTo>
                  <a:pt x="5821" y="5512"/>
                </a:moveTo>
                <a:lnTo>
                  <a:pt x="5851" y="5554"/>
                </a:lnTo>
                <a:lnTo>
                  <a:pt x="5821" y="5584"/>
                </a:lnTo>
                <a:lnTo>
                  <a:pt x="5821" y="5512"/>
                </a:lnTo>
                <a:close/>
                <a:moveTo>
                  <a:pt x="5821" y="5494"/>
                </a:moveTo>
                <a:lnTo>
                  <a:pt x="5821" y="5446"/>
                </a:lnTo>
                <a:lnTo>
                  <a:pt x="5911" y="5422"/>
                </a:lnTo>
                <a:lnTo>
                  <a:pt x="5941" y="5458"/>
                </a:lnTo>
                <a:lnTo>
                  <a:pt x="5857" y="5548"/>
                </a:lnTo>
                <a:lnTo>
                  <a:pt x="5821" y="5494"/>
                </a:lnTo>
                <a:close/>
                <a:moveTo>
                  <a:pt x="5947" y="5470"/>
                </a:moveTo>
                <a:lnTo>
                  <a:pt x="5995" y="5530"/>
                </a:lnTo>
                <a:lnTo>
                  <a:pt x="5995" y="5536"/>
                </a:lnTo>
                <a:lnTo>
                  <a:pt x="5875" y="5584"/>
                </a:lnTo>
                <a:lnTo>
                  <a:pt x="5863" y="5554"/>
                </a:lnTo>
                <a:lnTo>
                  <a:pt x="5947" y="5470"/>
                </a:lnTo>
                <a:close/>
                <a:moveTo>
                  <a:pt x="6019" y="5566"/>
                </a:moveTo>
                <a:lnTo>
                  <a:pt x="6031" y="5668"/>
                </a:lnTo>
                <a:lnTo>
                  <a:pt x="6007" y="5692"/>
                </a:lnTo>
                <a:lnTo>
                  <a:pt x="6001" y="5542"/>
                </a:lnTo>
                <a:lnTo>
                  <a:pt x="6019" y="5566"/>
                </a:lnTo>
                <a:close/>
                <a:moveTo>
                  <a:pt x="6031" y="5578"/>
                </a:moveTo>
                <a:lnTo>
                  <a:pt x="6067" y="5626"/>
                </a:lnTo>
                <a:lnTo>
                  <a:pt x="6037" y="5656"/>
                </a:lnTo>
                <a:lnTo>
                  <a:pt x="6031" y="5578"/>
                </a:lnTo>
                <a:close/>
                <a:moveTo>
                  <a:pt x="6025" y="5560"/>
                </a:moveTo>
                <a:lnTo>
                  <a:pt x="6025" y="5536"/>
                </a:lnTo>
                <a:lnTo>
                  <a:pt x="6139" y="5494"/>
                </a:lnTo>
                <a:lnTo>
                  <a:pt x="6157" y="5512"/>
                </a:lnTo>
                <a:lnTo>
                  <a:pt x="6073" y="5620"/>
                </a:lnTo>
                <a:lnTo>
                  <a:pt x="6025" y="5560"/>
                </a:lnTo>
                <a:close/>
                <a:moveTo>
                  <a:pt x="6145" y="5488"/>
                </a:moveTo>
                <a:lnTo>
                  <a:pt x="6187" y="5476"/>
                </a:lnTo>
                <a:lnTo>
                  <a:pt x="6187" y="5476"/>
                </a:lnTo>
                <a:lnTo>
                  <a:pt x="6163" y="5506"/>
                </a:lnTo>
                <a:lnTo>
                  <a:pt x="6145" y="5488"/>
                </a:lnTo>
                <a:close/>
                <a:moveTo>
                  <a:pt x="6187" y="5488"/>
                </a:moveTo>
                <a:lnTo>
                  <a:pt x="6193" y="5542"/>
                </a:lnTo>
                <a:lnTo>
                  <a:pt x="6169" y="5512"/>
                </a:lnTo>
                <a:lnTo>
                  <a:pt x="6187" y="5488"/>
                </a:lnTo>
                <a:close/>
                <a:moveTo>
                  <a:pt x="6193" y="5482"/>
                </a:moveTo>
                <a:lnTo>
                  <a:pt x="6205" y="5470"/>
                </a:lnTo>
                <a:lnTo>
                  <a:pt x="6205" y="5470"/>
                </a:lnTo>
                <a:lnTo>
                  <a:pt x="6223" y="5578"/>
                </a:lnTo>
                <a:lnTo>
                  <a:pt x="6199" y="5554"/>
                </a:lnTo>
                <a:lnTo>
                  <a:pt x="6193" y="5482"/>
                </a:lnTo>
                <a:close/>
                <a:moveTo>
                  <a:pt x="6355" y="5560"/>
                </a:moveTo>
                <a:lnTo>
                  <a:pt x="6289" y="5656"/>
                </a:lnTo>
                <a:lnTo>
                  <a:pt x="6253" y="5608"/>
                </a:lnTo>
                <a:lnTo>
                  <a:pt x="6355" y="5560"/>
                </a:lnTo>
                <a:close/>
                <a:moveTo>
                  <a:pt x="6391" y="5548"/>
                </a:moveTo>
                <a:lnTo>
                  <a:pt x="6391" y="5572"/>
                </a:lnTo>
                <a:lnTo>
                  <a:pt x="6373" y="5554"/>
                </a:lnTo>
                <a:lnTo>
                  <a:pt x="6391" y="5548"/>
                </a:lnTo>
                <a:close/>
                <a:moveTo>
                  <a:pt x="6397" y="5542"/>
                </a:moveTo>
                <a:lnTo>
                  <a:pt x="6493" y="5500"/>
                </a:lnTo>
                <a:lnTo>
                  <a:pt x="6577" y="5572"/>
                </a:lnTo>
                <a:lnTo>
                  <a:pt x="6553" y="5614"/>
                </a:lnTo>
                <a:lnTo>
                  <a:pt x="6481" y="5656"/>
                </a:lnTo>
                <a:lnTo>
                  <a:pt x="6403" y="5584"/>
                </a:lnTo>
                <a:lnTo>
                  <a:pt x="6397" y="5542"/>
                </a:lnTo>
                <a:close/>
                <a:moveTo>
                  <a:pt x="6499" y="5494"/>
                </a:moveTo>
                <a:lnTo>
                  <a:pt x="6565" y="5464"/>
                </a:lnTo>
                <a:lnTo>
                  <a:pt x="6589" y="5554"/>
                </a:lnTo>
                <a:lnTo>
                  <a:pt x="6583" y="5566"/>
                </a:lnTo>
                <a:lnTo>
                  <a:pt x="6499" y="5494"/>
                </a:lnTo>
                <a:close/>
                <a:moveTo>
                  <a:pt x="6589" y="5566"/>
                </a:moveTo>
                <a:lnTo>
                  <a:pt x="6595" y="5572"/>
                </a:lnTo>
                <a:lnTo>
                  <a:pt x="6589" y="5572"/>
                </a:lnTo>
                <a:lnTo>
                  <a:pt x="6589" y="5566"/>
                </a:lnTo>
                <a:close/>
                <a:moveTo>
                  <a:pt x="6649" y="5464"/>
                </a:moveTo>
                <a:lnTo>
                  <a:pt x="6685" y="5410"/>
                </a:lnTo>
                <a:lnTo>
                  <a:pt x="6715" y="5398"/>
                </a:lnTo>
                <a:lnTo>
                  <a:pt x="6733" y="5404"/>
                </a:lnTo>
                <a:lnTo>
                  <a:pt x="6763" y="5500"/>
                </a:lnTo>
                <a:lnTo>
                  <a:pt x="6721" y="5518"/>
                </a:lnTo>
                <a:lnTo>
                  <a:pt x="6649" y="5464"/>
                </a:lnTo>
                <a:close/>
                <a:moveTo>
                  <a:pt x="6769" y="5506"/>
                </a:moveTo>
                <a:lnTo>
                  <a:pt x="6787" y="5566"/>
                </a:lnTo>
                <a:lnTo>
                  <a:pt x="6733" y="5524"/>
                </a:lnTo>
                <a:lnTo>
                  <a:pt x="6769" y="5506"/>
                </a:lnTo>
                <a:close/>
                <a:moveTo>
                  <a:pt x="6775" y="5500"/>
                </a:moveTo>
                <a:lnTo>
                  <a:pt x="6835" y="5470"/>
                </a:lnTo>
                <a:lnTo>
                  <a:pt x="6847" y="5476"/>
                </a:lnTo>
                <a:lnTo>
                  <a:pt x="6799" y="5578"/>
                </a:lnTo>
                <a:lnTo>
                  <a:pt x="6799" y="5578"/>
                </a:lnTo>
                <a:lnTo>
                  <a:pt x="6775" y="5500"/>
                </a:lnTo>
                <a:close/>
                <a:moveTo>
                  <a:pt x="6805" y="5584"/>
                </a:moveTo>
                <a:lnTo>
                  <a:pt x="6859" y="5482"/>
                </a:lnTo>
                <a:lnTo>
                  <a:pt x="6942" y="5536"/>
                </a:lnTo>
                <a:lnTo>
                  <a:pt x="6841" y="5602"/>
                </a:lnTo>
                <a:lnTo>
                  <a:pt x="6805" y="5584"/>
                </a:lnTo>
                <a:close/>
                <a:moveTo>
                  <a:pt x="6829" y="5608"/>
                </a:moveTo>
                <a:lnTo>
                  <a:pt x="6817" y="5620"/>
                </a:lnTo>
                <a:lnTo>
                  <a:pt x="6805" y="5590"/>
                </a:lnTo>
                <a:lnTo>
                  <a:pt x="6829" y="5608"/>
                </a:lnTo>
                <a:close/>
                <a:moveTo>
                  <a:pt x="6942" y="5548"/>
                </a:moveTo>
                <a:lnTo>
                  <a:pt x="6895" y="5644"/>
                </a:lnTo>
                <a:lnTo>
                  <a:pt x="6847" y="5608"/>
                </a:lnTo>
                <a:lnTo>
                  <a:pt x="6942" y="5548"/>
                </a:lnTo>
                <a:close/>
                <a:moveTo>
                  <a:pt x="6972" y="5524"/>
                </a:moveTo>
                <a:lnTo>
                  <a:pt x="6984" y="5554"/>
                </a:lnTo>
                <a:lnTo>
                  <a:pt x="6960" y="5536"/>
                </a:lnTo>
                <a:lnTo>
                  <a:pt x="6972" y="5524"/>
                </a:lnTo>
                <a:close/>
                <a:moveTo>
                  <a:pt x="7056" y="5470"/>
                </a:moveTo>
                <a:lnTo>
                  <a:pt x="7062" y="5470"/>
                </a:lnTo>
                <a:lnTo>
                  <a:pt x="7164" y="5518"/>
                </a:lnTo>
                <a:lnTo>
                  <a:pt x="7146" y="5554"/>
                </a:lnTo>
                <a:lnTo>
                  <a:pt x="7074" y="5608"/>
                </a:lnTo>
                <a:lnTo>
                  <a:pt x="7014" y="5572"/>
                </a:lnTo>
                <a:lnTo>
                  <a:pt x="7056" y="5470"/>
                </a:lnTo>
                <a:close/>
                <a:moveTo>
                  <a:pt x="7170" y="5524"/>
                </a:moveTo>
                <a:lnTo>
                  <a:pt x="7176" y="5524"/>
                </a:lnTo>
                <a:lnTo>
                  <a:pt x="7176" y="5530"/>
                </a:lnTo>
                <a:lnTo>
                  <a:pt x="7164" y="5542"/>
                </a:lnTo>
                <a:lnTo>
                  <a:pt x="7170" y="5524"/>
                </a:lnTo>
                <a:close/>
                <a:moveTo>
                  <a:pt x="7188" y="5536"/>
                </a:moveTo>
                <a:lnTo>
                  <a:pt x="7218" y="5548"/>
                </a:lnTo>
                <a:lnTo>
                  <a:pt x="7206" y="5572"/>
                </a:lnTo>
                <a:lnTo>
                  <a:pt x="7188" y="5536"/>
                </a:lnTo>
                <a:lnTo>
                  <a:pt x="7188" y="5536"/>
                </a:lnTo>
                <a:close/>
                <a:moveTo>
                  <a:pt x="7224" y="5554"/>
                </a:moveTo>
                <a:lnTo>
                  <a:pt x="7308" y="5596"/>
                </a:lnTo>
                <a:lnTo>
                  <a:pt x="7248" y="5644"/>
                </a:lnTo>
                <a:lnTo>
                  <a:pt x="7212" y="5584"/>
                </a:lnTo>
                <a:lnTo>
                  <a:pt x="7224" y="5554"/>
                </a:lnTo>
                <a:close/>
                <a:moveTo>
                  <a:pt x="7380" y="5500"/>
                </a:moveTo>
                <a:lnTo>
                  <a:pt x="7392" y="5518"/>
                </a:lnTo>
                <a:lnTo>
                  <a:pt x="7362" y="5548"/>
                </a:lnTo>
                <a:lnTo>
                  <a:pt x="7380" y="5500"/>
                </a:lnTo>
                <a:close/>
                <a:moveTo>
                  <a:pt x="7380" y="5488"/>
                </a:moveTo>
                <a:lnTo>
                  <a:pt x="7380" y="5482"/>
                </a:lnTo>
                <a:lnTo>
                  <a:pt x="7416" y="5500"/>
                </a:lnTo>
                <a:lnTo>
                  <a:pt x="7398" y="5512"/>
                </a:lnTo>
                <a:lnTo>
                  <a:pt x="7380" y="5488"/>
                </a:lnTo>
                <a:close/>
                <a:moveTo>
                  <a:pt x="7416" y="5506"/>
                </a:moveTo>
                <a:lnTo>
                  <a:pt x="7410" y="5536"/>
                </a:lnTo>
                <a:lnTo>
                  <a:pt x="7404" y="5524"/>
                </a:lnTo>
                <a:lnTo>
                  <a:pt x="7416" y="5506"/>
                </a:lnTo>
                <a:close/>
                <a:moveTo>
                  <a:pt x="7548" y="5548"/>
                </a:moveTo>
                <a:lnTo>
                  <a:pt x="7428" y="5494"/>
                </a:lnTo>
                <a:lnTo>
                  <a:pt x="7530" y="5404"/>
                </a:lnTo>
                <a:lnTo>
                  <a:pt x="7572" y="5464"/>
                </a:lnTo>
                <a:lnTo>
                  <a:pt x="7554" y="5542"/>
                </a:lnTo>
                <a:lnTo>
                  <a:pt x="7548" y="5548"/>
                </a:lnTo>
                <a:close/>
                <a:moveTo>
                  <a:pt x="7434" y="5482"/>
                </a:moveTo>
                <a:lnTo>
                  <a:pt x="7470" y="5326"/>
                </a:lnTo>
                <a:lnTo>
                  <a:pt x="7524" y="5398"/>
                </a:lnTo>
                <a:lnTo>
                  <a:pt x="7434" y="5482"/>
                </a:lnTo>
                <a:close/>
                <a:moveTo>
                  <a:pt x="7476" y="5314"/>
                </a:moveTo>
                <a:lnTo>
                  <a:pt x="7602" y="5218"/>
                </a:lnTo>
                <a:lnTo>
                  <a:pt x="7626" y="5248"/>
                </a:lnTo>
                <a:lnTo>
                  <a:pt x="7608" y="5326"/>
                </a:lnTo>
                <a:lnTo>
                  <a:pt x="7536" y="5392"/>
                </a:lnTo>
                <a:lnTo>
                  <a:pt x="7476" y="5314"/>
                </a:lnTo>
                <a:close/>
                <a:moveTo>
                  <a:pt x="7476" y="5302"/>
                </a:moveTo>
                <a:lnTo>
                  <a:pt x="7506" y="5176"/>
                </a:lnTo>
                <a:lnTo>
                  <a:pt x="7548" y="5152"/>
                </a:lnTo>
                <a:lnTo>
                  <a:pt x="7596" y="5212"/>
                </a:lnTo>
                <a:lnTo>
                  <a:pt x="7476" y="5302"/>
                </a:lnTo>
                <a:close/>
                <a:moveTo>
                  <a:pt x="7554" y="5146"/>
                </a:moveTo>
                <a:lnTo>
                  <a:pt x="7608" y="5116"/>
                </a:lnTo>
                <a:lnTo>
                  <a:pt x="7650" y="5146"/>
                </a:lnTo>
                <a:lnTo>
                  <a:pt x="7644" y="5176"/>
                </a:lnTo>
                <a:lnTo>
                  <a:pt x="7602" y="5206"/>
                </a:lnTo>
                <a:lnTo>
                  <a:pt x="7554" y="5146"/>
                </a:lnTo>
                <a:close/>
                <a:moveTo>
                  <a:pt x="7548" y="5140"/>
                </a:moveTo>
                <a:lnTo>
                  <a:pt x="7524" y="5116"/>
                </a:lnTo>
                <a:lnTo>
                  <a:pt x="7530" y="5080"/>
                </a:lnTo>
                <a:lnTo>
                  <a:pt x="7548" y="5074"/>
                </a:lnTo>
                <a:lnTo>
                  <a:pt x="7596" y="5110"/>
                </a:lnTo>
                <a:lnTo>
                  <a:pt x="7548" y="5140"/>
                </a:lnTo>
                <a:close/>
                <a:moveTo>
                  <a:pt x="7548" y="5062"/>
                </a:moveTo>
                <a:lnTo>
                  <a:pt x="7536" y="5056"/>
                </a:lnTo>
                <a:lnTo>
                  <a:pt x="7548" y="5014"/>
                </a:lnTo>
                <a:lnTo>
                  <a:pt x="7602" y="4984"/>
                </a:lnTo>
                <a:lnTo>
                  <a:pt x="7632" y="5014"/>
                </a:lnTo>
                <a:lnTo>
                  <a:pt x="7548" y="5062"/>
                </a:lnTo>
                <a:close/>
                <a:moveTo>
                  <a:pt x="7614" y="4984"/>
                </a:moveTo>
                <a:lnTo>
                  <a:pt x="7626" y="4978"/>
                </a:lnTo>
                <a:lnTo>
                  <a:pt x="7656" y="5002"/>
                </a:lnTo>
                <a:lnTo>
                  <a:pt x="7638" y="5014"/>
                </a:lnTo>
                <a:lnTo>
                  <a:pt x="7614" y="4984"/>
                </a:lnTo>
                <a:close/>
                <a:moveTo>
                  <a:pt x="7608" y="4978"/>
                </a:moveTo>
                <a:lnTo>
                  <a:pt x="7578" y="4954"/>
                </a:lnTo>
                <a:lnTo>
                  <a:pt x="7584" y="4948"/>
                </a:lnTo>
                <a:lnTo>
                  <a:pt x="7614" y="4972"/>
                </a:lnTo>
                <a:lnTo>
                  <a:pt x="7608" y="4978"/>
                </a:lnTo>
                <a:close/>
                <a:moveTo>
                  <a:pt x="7560" y="4906"/>
                </a:moveTo>
                <a:lnTo>
                  <a:pt x="7542" y="4906"/>
                </a:lnTo>
                <a:lnTo>
                  <a:pt x="7542" y="4906"/>
                </a:lnTo>
                <a:lnTo>
                  <a:pt x="7512" y="4882"/>
                </a:lnTo>
                <a:lnTo>
                  <a:pt x="7458" y="4828"/>
                </a:lnTo>
                <a:lnTo>
                  <a:pt x="7482" y="4768"/>
                </a:lnTo>
                <a:lnTo>
                  <a:pt x="7488" y="4756"/>
                </a:lnTo>
                <a:lnTo>
                  <a:pt x="7512" y="4768"/>
                </a:lnTo>
                <a:lnTo>
                  <a:pt x="7590" y="4816"/>
                </a:lnTo>
                <a:lnTo>
                  <a:pt x="7590" y="4816"/>
                </a:lnTo>
                <a:lnTo>
                  <a:pt x="7560" y="4906"/>
                </a:lnTo>
                <a:close/>
                <a:moveTo>
                  <a:pt x="7584" y="4684"/>
                </a:moveTo>
                <a:lnTo>
                  <a:pt x="7620" y="4696"/>
                </a:lnTo>
                <a:lnTo>
                  <a:pt x="7620" y="4702"/>
                </a:lnTo>
                <a:lnTo>
                  <a:pt x="7584" y="4684"/>
                </a:lnTo>
                <a:close/>
                <a:moveTo>
                  <a:pt x="7530" y="4648"/>
                </a:moveTo>
                <a:lnTo>
                  <a:pt x="7548" y="4600"/>
                </a:lnTo>
                <a:lnTo>
                  <a:pt x="7626" y="4660"/>
                </a:lnTo>
                <a:lnTo>
                  <a:pt x="7620" y="4690"/>
                </a:lnTo>
                <a:lnTo>
                  <a:pt x="7530" y="4648"/>
                </a:lnTo>
                <a:close/>
                <a:moveTo>
                  <a:pt x="7554" y="4594"/>
                </a:moveTo>
                <a:lnTo>
                  <a:pt x="7560" y="4576"/>
                </a:lnTo>
                <a:lnTo>
                  <a:pt x="7638" y="4612"/>
                </a:lnTo>
                <a:lnTo>
                  <a:pt x="7632" y="4654"/>
                </a:lnTo>
                <a:lnTo>
                  <a:pt x="7554" y="4594"/>
                </a:lnTo>
                <a:close/>
                <a:moveTo>
                  <a:pt x="7614" y="4588"/>
                </a:moveTo>
                <a:lnTo>
                  <a:pt x="7644" y="4600"/>
                </a:lnTo>
                <a:lnTo>
                  <a:pt x="7644" y="4606"/>
                </a:lnTo>
                <a:lnTo>
                  <a:pt x="7614" y="4588"/>
                </a:lnTo>
                <a:close/>
                <a:moveTo>
                  <a:pt x="7590" y="4498"/>
                </a:moveTo>
                <a:lnTo>
                  <a:pt x="7590" y="4498"/>
                </a:lnTo>
                <a:lnTo>
                  <a:pt x="7596" y="4498"/>
                </a:lnTo>
                <a:lnTo>
                  <a:pt x="7590" y="4498"/>
                </a:lnTo>
                <a:close/>
                <a:moveTo>
                  <a:pt x="7584" y="4492"/>
                </a:moveTo>
                <a:lnTo>
                  <a:pt x="7572" y="4492"/>
                </a:lnTo>
                <a:lnTo>
                  <a:pt x="7572" y="4486"/>
                </a:lnTo>
                <a:lnTo>
                  <a:pt x="7584" y="4492"/>
                </a:lnTo>
                <a:lnTo>
                  <a:pt x="7584" y="4492"/>
                </a:lnTo>
                <a:close/>
                <a:moveTo>
                  <a:pt x="7578" y="4474"/>
                </a:moveTo>
                <a:lnTo>
                  <a:pt x="7590" y="4426"/>
                </a:lnTo>
                <a:lnTo>
                  <a:pt x="7608" y="4432"/>
                </a:lnTo>
                <a:lnTo>
                  <a:pt x="7590" y="4474"/>
                </a:lnTo>
                <a:lnTo>
                  <a:pt x="7578" y="4474"/>
                </a:lnTo>
                <a:close/>
                <a:moveTo>
                  <a:pt x="7596" y="4420"/>
                </a:moveTo>
                <a:lnTo>
                  <a:pt x="7596" y="4414"/>
                </a:lnTo>
                <a:lnTo>
                  <a:pt x="7614" y="4414"/>
                </a:lnTo>
                <a:lnTo>
                  <a:pt x="7614" y="4426"/>
                </a:lnTo>
                <a:lnTo>
                  <a:pt x="7596" y="4420"/>
                </a:lnTo>
                <a:close/>
                <a:moveTo>
                  <a:pt x="7602" y="4402"/>
                </a:moveTo>
                <a:lnTo>
                  <a:pt x="7602" y="4390"/>
                </a:lnTo>
                <a:lnTo>
                  <a:pt x="7620" y="4402"/>
                </a:lnTo>
                <a:lnTo>
                  <a:pt x="7620" y="4408"/>
                </a:lnTo>
                <a:lnTo>
                  <a:pt x="7602" y="4402"/>
                </a:lnTo>
                <a:close/>
                <a:moveTo>
                  <a:pt x="7590" y="4402"/>
                </a:moveTo>
                <a:lnTo>
                  <a:pt x="7530" y="4390"/>
                </a:lnTo>
                <a:lnTo>
                  <a:pt x="7548" y="4360"/>
                </a:lnTo>
                <a:lnTo>
                  <a:pt x="7596" y="4384"/>
                </a:lnTo>
                <a:lnTo>
                  <a:pt x="7590" y="4402"/>
                </a:lnTo>
                <a:close/>
                <a:moveTo>
                  <a:pt x="7560" y="4354"/>
                </a:moveTo>
                <a:lnTo>
                  <a:pt x="7602" y="4366"/>
                </a:lnTo>
                <a:lnTo>
                  <a:pt x="7596" y="4378"/>
                </a:lnTo>
                <a:lnTo>
                  <a:pt x="7560" y="4354"/>
                </a:lnTo>
                <a:close/>
                <a:moveTo>
                  <a:pt x="7554" y="4348"/>
                </a:moveTo>
                <a:lnTo>
                  <a:pt x="7560" y="4336"/>
                </a:lnTo>
                <a:lnTo>
                  <a:pt x="7608" y="4342"/>
                </a:lnTo>
                <a:lnTo>
                  <a:pt x="7608" y="4354"/>
                </a:lnTo>
                <a:lnTo>
                  <a:pt x="7554" y="4348"/>
                </a:lnTo>
                <a:close/>
                <a:moveTo>
                  <a:pt x="7560" y="4330"/>
                </a:moveTo>
                <a:lnTo>
                  <a:pt x="7572" y="4312"/>
                </a:lnTo>
                <a:lnTo>
                  <a:pt x="7620" y="4318"/>
                </a:lnTo>
                <a:lnTo>
                  <a:pt x="7614" y="4330"/>
                </a:lnTo>
                <a:lnTo>
                  <a:pt x="7560" y="4330"/>
                </a:lnTo>
                <a:close/>
                <a:moveTo>
                  <a:pt x="7572" y="4306"/>
                </a:moveTo>
                <a:lnTo>
                  <a:pt x="7584" y="4276"/>
                </a:lnTo>
                <a:lnTo>
                  <a:pt x="7632" y="4276"/>
                </a:lnTo>
                <a:lnTo>
                  <a:pt x="7620" y="4312"/>
                </a:lnTo>
                <a:lnTo>
                  <a:pt x="7572" y="4306"/>
                </a:lnTo>
                <a:close/>
                <a:moveTo>
                  <a:pt x="7560" y="4258"/>
                </a:moveTo>
                <a:lnTo>
                  <a:pt x="7572" y="4228"/>
                </a:lnTo>
                <a:lnTo>
                  <a:pt x="7602" y="4228"/>
                </a:lnTo>
                <a:lnTo>
                  <a:pt x="7584" y="4258"/>
                </a:lnTo>
                <a:lnTo>
                  <a:pt x="7560" y="4258"/>
                </a:lnTo>
                <a:close/>
                <a:moveTo>
                  <a:pt x="7572" y="4216"/>
                </a:moveTo>
                <a:lnTo>
                  <a:pt x="7584" y="4198"/>
                </a:lnTo>
                <a:lnTo>
                  <a:pt x="7620" y="4198"/>
                </a:lnTo>
                <a:lnTo>
                  <a:pt x="7608" y="4216"/>
                </a:lnTo>
                <a:lnTo>
                  <a:pt x="7572" y="4216"/>
                </a:lnTo>
                <a:close/>
                <a:moveTo>
                  <a:pt x="7584" y="4192"/>
                </a:moveTo>
                <a:lnTo>
                  <a:pt x="7590" y="4180"/>
                </a:lnTo>
                <a:lnTo>
                  <a:pt x="7626" y="4174"/>
                </a:lnTo>
                <a:lnTo>
                  <a:pt x="7620" y="4186"/>
                </a:lnTo>
                <a:lnTo>
                  <a:pt x="7584" y="4192"/>
                </a:lnTo>
                <a:close/>
                <a:moveTo>
                  <a:pt x="7596" y="4168"/>
                </a:moveTo>
                <a:lnTo>
                  <a:pt x="7596" y="4168"/>
                </a:lnTo>
                <a:lnTo>
                  <a:pt x="7638" y="4156"/>
                </a:lnTo>
                <a:lnTo>
                  <a:pt x="7632" y="4162"/>
                </a:lnTo>
                <a:lnTo>
                  <a:pt x="7596" y="4168"/>
                </a:lnTo>
                <a:close/>
                <a:moveTo>
                  <a:pt x="7602" y="4156"/>
                </a:moveTo>
                <a:lnTo>
                  <a:pt x="7602" y="4156"/>
                </a:lnTo>
                <a:lnTo>
                  <a:pt x="7644" y="4138"/>
                </a:lnTo>
                <a:lnTo>
                  <a:pt x="7644" y="4150"/>
                </a:lnTo>
                <a:lnTo>
                  <a:pt x="7602" y="4156"/>
                </a:lnTo>
                <a:close/>
                <a:moveTo>
                  <a:pt x="7608" y="4144"/>
                </a:moveTo>
                <a:lnTo>
                  <a:pt x="7608" y="4144"/>
                </a:lnTo>
                <a:lnTo>
                  <a:pt x="7620" y="4138"/>
                </a:lnTo>
                <a:lnTo>
                  <a:pt x="7608" y="4144"/>
                </a:lnTo>
                <a:close/>
                <a:moveTo>
                  <a:pt x="7596" y="4144"/>
                </a:moveTo>
                <a:lnTo>
                  <a:pt x="7512" y="4174"/>
                </a:lnTo>
                <a:lnTo>
                  <a:pt x="7518" y="4162"/>
                </a:lnTo>
                <a:lnTo>
                  <a:pt x="7596" y="4144"/>
                </a:lnTo>
                <a:lnTo>
                  <a:pt x="7596" y="4144"/>
                </a:lnTo>
                <a:close/>
                <a:moveTo>
                  <a:pt x="7524" y="4150"/>
                </a:moveTo>
                <a:lnTo>
                  <a:pt x="7536" y="4132"/>
                </a:lnTo>
                <a:lnTo>
                  <a:pt x="7608" y="4114"/>
                </a:lnTo>
                <a:lnTo>
                  <a:pt x="7602" y="4132"/>
                </a:lnTo>
                <a:lnTo>
                  <a:pt x="7524" y="4150"/>
                </a:lnTo>
                <a:close/>
                <a:moveTo>
                  <a:pt x="7542" y="4126"/>
                </a:moveTo>
                <a:lnTo>
                  <a:pt x="7548" y="4108"/>
                </a:lnTo>
                <a:lnTo>
                  <a:pt x="7620" y="4085"/>
                </a:lnTo>
                <a:lnTo>
                  <a:pt x="7614" y="4102"/>
                </a:lnTo>
                <a:lnTo>
                  <a:pt x="7542" y="4126"/>
                </a:lnTo>
                <a:close/>
                <a:moveTo>
                  <a:pt x="7530" y="4126"/>
                </a:moveTo>
                <a:lnTo>
                  <a:pt x="7440" y="4156"/>
                </a:lnTo>
                <a:lnTo>
                  <a:pt x="7440" y="4150"/>
                </a:lnTo>
                <a:lnTo>
                  <a:pt x="7536" y="4114"/>
                </a:lnTo>
                <a:lnTo>
                  <a:pt x="7530" y="4126"/>
                </a:lnTo>
                <a:close/>
                <a:moveTo>
                  <a:pt x="7296" y="4198"/>
                </a:moveTo>
                <a:lnTo>
                  <a:pt x="7272" y="4204"/>
                </a:lnTo>
                <a:lnTo>
                  <a:pt x="7254" y="4192"/>
                </a:lnTo>
                <a:lnTo>
                  <a:pt x="7590" y="3785"/>
                </a:lnTo>
                <a:lnTo>
                  <a:pt x="7620" y="3779"/>
                </a:lnTo>
                <a:lnTo>
                  <a:pt x="7332" y="4186"/>
                </a:lnTo>
                <a:lnTo>
                  <a:pt x="7296" y="4198"/>
                </a:lnTo>
                <a:close/>
                <a:moveTo>
                  <a:pt x="7602" y="3773"/>
                </a:moveTo>
                <a:lnTo>
                  <a:pt x="7620" y="3749"/>
                </a:lnTo>
                <a:lnTo>
                  <a:pt x="7644" y="3743"/>
                </a:lnTo>
                <a:lnTo>
                  <a:pt x="7626" y="3767"/>
                </a:lnTo>
                <a:lnTo>
                  <a:pt x="7602" y="3773"/>
                </a:lnTo>
                <a:close/>
                <a:moveTo>
                  <a:pt x="7590" y="3779"/>
                </a:moveTo>
                <a:lnTo>
                  <a:pt x="7560" y="3785"/>
                </a:lnTo>
                <a:lnTo>
                  <a:pt x="7578" y="3767"/>
                </a:lnTo>
                <a:lnTo>
                  <a:pt x="7602" y="3755"/>
                </a:lnTo>
                <a:lnTo>
                  <a:pt x="7590" y="3779"/>
                </a:lnTo>
                <a:close/>
                <a:moveTo>
                  <a:pt x="7590" y="3749"/>
                </a:moveTo>
                <a:lnTo>
                  <a:pt x="7608" y="3731"/>
                </a:lnTo>
                <a:lnTo>
                  <a:pt x="7632" y="3719"/>
                </a:lnTo>
                <a:lnTo>
                  <a:pt x="7614" y="3743"/>
                </a:lnTo>
                <a:lnTo>
                  <a:pt x="7590" y="3749"/>
                </a:lnTo>
                <a:close/>
                <a:moveTo>
                  <a:pt x="7572" y="3761"/>
                </a:moveTo>
                <a:lnTo>
                  <a:pt x="7554" y="3767"/>
                </a:lnTo>
                <a:lnTo>
                  <a:pt x="7572" y="3749"/>
                </a:lnTo>
                <a:lnTo>
                  <a:pt x="7584" y="3743"/>
                </a:lnTo>
                <a:lnTo>
                  <a:pt x="7572" y="3761"/>
                </a:lnTo>
                <a:close/>
                <a:moveTo>
                  <a:pt x="7596" y="3731"/>
                </a:moveTo>
                <a:lnTo>
                  <a:pt x="7596" y="3725"/>
                </a:lnTo>
                <a:lnTo>
                  <a:pt x="7608" y="3719"/>
                </a:lnTo>
                <a:lnTo>
                  <a:pt x="7602" y="3725"/>
                </a:lnTo>
                <a:lnTo>
                  <a:pt x="7596" y="3731"/>
                </a:lnTo>
                <a:close/>
                <a:moveTo>
                  <a:pt x="7626" y="3701"/>
                </a:moveTo>
                <a:lnTo>
                  <a:pt x="7626" y="3701"/>
                </a:lnTo>
                <a:lnTo>
                  <a:pt x="7626" y="3701"/>
                </a:lnTo>
                <a:lnTo>
                  <a:pt x="7626" y="3701"/>
                </a:lnTo>
                <a:close/>
                <a:moveTo>
                  <a:pt x="6948" y="4031"/>
                </a:moveTo>
                <a:lnTo>
                  <a:pt x="6918" y="4013"/>
                </a:lnTo>
                <a:lnTo>
                  <a:pt x="7266" y="3881"/>
                </a:lnTo>
                <a:lnTo>
                  <a:pt x="6948" y="4031"/>
                </a:lnTo>
                <a:close/>
                <a:moveTo>
                  <a:pt x="6942" y="4037"/>
                </a:moveTo>
                <a:lnTo>
                  <a:pt x="6907" y="4049"/>
                </a:lnTo>
                <a:lnTo>
                  <a:pt x="6877" y="4031"/>
                </a:lnTo>
                <a:lnTo>
                  <a:pt x="6907" y="4019"/>
                </a:lnTo>
                <a:lnTo>
                  <a:pt x="6942" y="4037"/>
                </a:lnTo>
                <a:close/>
                <a:moveTo>
                  <a:pt x="6865" y="4025"/>
                </a:moveTo>
                <a:lnTo>
                  <a:pt x="6835" y="4007"/>
                </a:lnTo>
                <a:lnTo>
                  <a:pt x="6871" y="3995"/>
                </a:lnTo>
                <a:lnTo>
                  <a:pt x="6901" y="4013"/>
                </a:lnTo>
                <a:lnTo>
                  <a:pt x="6865" y="4025"/>
                </a:lnTo>
                <a:close/>
                <a:moveTo>
                  <a:pt x="6853" y="4031"/>
                </a:moveTo>
                <a:lnTo>
                  <a:pt x="6811" y="4043"/>
                </a:lnTo>
                <a:lnTo>
                  <a:pt x="6781" y="4025"/>
                </a:lnTo>
                <a:lnTo>
                  <a:pt x="6823" y="4007"/>
                </a:lnTo>
                <a:lnTo>
                  <a:pt x="6853" y="4031"/>
                </a:lnTo>
                <a:close/>
                <a:moveTo>
                  <a:pt x="6775" y="4013"/>
                </a:moveTo>
                <a:lnTo>
                  <a:pt x="6445" y="3767"/>
                </a:lnTo>
                <a:lnTo>
                  <a:pt x="6463" y="3779"/>
                </a:lnTo>
                <a:lnTo>
                  <a:pt x="6817" y="4001"/>
                </a:lnTo>
                <a:lnTo>
                  <a:pt x="6775" y="4013"/>
                </a:lnTo>
                <a:close/>
                <a:moveTo>
                  <a:pt x="5803" y="2375"/>
                </a:moveTo>
                <a:lnTo>
                  <a:pt x="5833" y="2339"/>
                </a:lnTo>
                <a:lnTo>
                  <a:pt x="5887" y="2843"/>
                </a:lnTo>
                <a:lnTo>
                  <a:pt x="5803" y="2375"/>
                </a:lnTo>
                <a:close/>
                <a:moveTo>
                  <a:pt x="5797" y="2363"/>
                </a:moveTo>
                <a:lnTo>
                  <a:pt x="5797" y="2345"/>
                </a:lnTo>
                <a:lnTo>
                  <a:pt x="5827" y="2315"/>
                </a:lnTo>
                <a:lnTo>
                  <a:pt x="5833" y="2327"/>
                </a:lnTo>
                <a:lnTo>
                  <a:pt x="5797" y="2363"/>
                </a:lnTo>
                <a:close/>
                <a:moveTo>
                  <a:pt x="5839" y="2303"/>
                </a:moveTo>
                <a:lnTo>
                  <a:pt x="5875" y="2273"/>
                </a:lnTo>
                <a:lnTo>
                  <a:pt x="5875" y="2279"/>
                </a:lnTo>
                <a:lnTo>
                  <a:pt x="5839" y="2321"/>
                </a:lnTo>
                <a:lnTo>
                  <a:pt x="5839" y="2303"/>
                </a:lnTo>
                <a:close/>
                <a:moveTo>
                  <a:pt x="5833" y="2291"/>
                </a:moveTo>
                <a:lnTo>
                  <a:pt x="5833" y="2255"/>
                </a:lnTo>
                <a:lnTo>
                  <a:pt x="5869" y="2219"/>
                </a:lnTo>
                <a:lnTo>
                  <a:pt x="5875" y="2261"/>
                </a:lnTo>
                <a:lnTo>
                  <a:pt x="5833" y="2291"/>
                </a:lnTo>
                <a:close/>
                <a:moveTo>
                  <a:pt x="5881" y="2213"/>
                </a:moveTo>
                <a:lnTo>
                  <a:pt x="6103" y="2033"/>
                </a:lnTo>
                <a:lnTo>
                  <a:pt x="6031" y="2111"/>
                </a:lnTo>
                <a:lnTo>
                  <a:pt x="5881" y="2249"/>
                </a:lnTo>
                <a:lnTo>
                  <a:pt x="5881" y="2213"/>
                </a:lnTo>
                <a:close/>
                <a:moveTo>
                  <a:pt x="7296" y="1715"/>
                </a:moveTo>
                <a:lnTo>
                  <a:pt x="7332" y="1721"/>
                </a:lnTo>
                <a:lnTo>
                  <a:pt x="7218" y="1709"/>
                </a:lnTo>
                <a:lnTo>
                  <a:pt x="7296" y="1715"/>
                </a:lnTo>
                <a:close/>
                <a:moveTo>
                  <a:pt x="7578" y="1787"/>
                </a:moveTo>
                <a:lnTo>
                  <a:pt x="7554" y="1769"/>
                </a:lnTo>
                <a:lnTo>
                  <a:pt x="7566" y="1769"/>
                </a:lnTo>
                <a:lnTo>
                  <a:pt x="7584" y="1787"/>
                </a:lnTo>
                <a:lnTo>
                  <a:pt x="7578" y="1787"/>
                </a:lnTo>
                <a:close/>
                <a:moveTo>
                  <a:pt x="7560" y="1757"/>
                </a:moveTo>
                <a:lnTo>
                  <a:pt x="7548" y="1745"/>
                </a:lnTo>
                <a:lnTo>
                  <a:pt x="7590" y="1751"/>
                </a:lnTo>
                <a:lnTo>
                  <a:pt x="7596" y="1763"/>
                </a:lnTo>
                <a:lnTo>
                  <a:pt x="7560" y="1757"/>
                </a:lnTo>
                <a:close/>
                <a:moveTo>
                  <a:pt x="7608" y="1769"/>
                </a:moveTo>
                <a:lnTo>
                  <a:pt x="7608" y="1769"/>
                </a:lnTo>
                <a:lnTo>
                  <a:pt x="7590" y="1769"/>
                </a:lnTo>
                <a:lnTo>
                  <a:pt x="7608" y="1769"/>
                </a:lnTo>
                <a:close/>
                <a:moveTo>
                  <a:pt x="7536" y="1733"/>
                </a:moveTo>
                <a:lnTo>
                  <a:pt x="7530" y="1727"/>
                </a:lnTo>
                <a:lnTo>
                  <a:pt x="7566" y="1727"/>
                </a:lnTo>
                <a:lnTo>
                  <a:pt x="7578" y="1739"/>
                </a:lnTo>
                <a:lnTo>
                  <a:pt x="7536" y="1733"/>
                </a:lnTo>
                <a:close/>
                <a:moveTo>
                  <a:pt x="7584" y="1733"/>
                </a:moveTo>
                <a:lnTo>
                  <a:pt x="7620" y="1733"/>
                </a:lnTo>
                <a:lnTo>
                  <a:pt x="7632" y="1751"/>
                </a:lnTo>
                <a:lnTo>
                  <a:pt x="7596" y="1745"/>
                </a:lnTo>
                <a:lnTo>
                  <a:pt x="7584" y="1733"/>
                </a:lnTo>
                <a:close/>
                <a:moveTo>
                  <a:pt x="7572" y="1721"/>
                </a:moveTo>
                <a:lnTo>
                  <a:pt x="7566" y="1715"/>
                </a:lnTo>
                <a:lnTo>
                  <a:pt x="7602" y="1715"/>
                </a:lnTo>
                <a:lnTo>
                  <a:pt x="7608" y="1721"/>
                </a:lnTo>
                <a:lnTo>
                  <a:pt x="7572" y="1721"/>
                </a:lnTo>
                <a:close/>
                <a:moveTo>
                  <a:pt x="7554" y="1703"/>
                </a:moveTo>
                <a:lnTo>
                  <a:pt x="7536" y="1685"/>
                </a:lnTo>
                <a:lnTo>
                  <a:pt x="7578" y="1685"/>
                </a:lnTo>
                <a:lnTo>
                  <a:pt x="7596" y="1709"/>
                </a:lnTo>
                <a:lnTo>
                  <a:pt x="7554" y="1703"/>
                </a:lnTo>
                <a:close/>
                <a:moveTo>
                  <a:pt x="7530" y="1673"/>
                </a:moveTo>
                <a:lnTo>
                  <a:pt x="7494" y="1643"/>
                </a:lnTo>
                <a:lnTo>
                  <a:pt x="7542" y="1637"/>
                </a:lnTo>
                <a:lnTo>
                  <a:pt x="7566" y="1673"/>
                </a:lnTo>
                <a:lnTo>
                  <a:pt x="7530" y="1673"/>
                </a:lnTo>
                <a:close/>
                <a:moveTo>
                  <a:pt x="7548" y="1637"/>
                </a:moveTo>
                <a:lnTo>
                  <a:pt x="7596" y="1631"/>
                </a:lnTo>
                <a:lnTo>
                  <a:pt x="7626" y="1673"/>
                </a:lnTo>
                <a:lnTo>
                  <a:pt x="7578" y="1673"/>
                </a:lnTo>
                <a:lnTo>
                  <a:pt x="7548" y="1637"/>
                </a:lnTo>
                <a:close/>
                <a:moveTo>
                  <a:pt x="7542" y="1631"/>
                </a:moveTo>
                <a:lnTo>
                  <a:pt x="7506" y="1584"/>
                </a:lnTo>
                <a:lnTo>
                  <a:pt x="7554" y="1578"/>
                </a:lnTo>
                <a:lnTo>
                  <a:pt x="7590" y="1625"/>
                </a:lnTo>
                <a:lnTo>
                  <a:pt x="7542" y="1631"/>
                </a:lnTo>
                <a:close/>
                <a:moveTo>
                  <a:pt x="7500" y="1578"/>
                </a:moveTo>
                <a:lnTo>
                  <a:pt x="7464" y="1536"/>
                </a:lnTo>
                <a:lnTo>
                  <a:pt x="7518" y="1524"/>
                </a:lnTo>
                <a:lnTo>
                  <a:pt x="7548" y="1566"/>
                </a:lnTo>
                <a:lnTo>
                  <a:pt x="7500" y="1578"/>
                </a:lnTo>
                <a:close/>
                <a:moveTo>
                  <a:pt x="7458" y="1530"/>
                </a:moveTo>
                <a:lnTo>
                  <a:pt x="7422" y="1482"/>
                </a:lnTo>
                <a:lnTo>
                  <a:pt x="7476" y="1464"/>
                </a:lnTo>
                <a:lnTo>
                  <a:pt x="7512" y="1518"/>
                </a:lnTo>
                <a:lnTo>
                  <a:pt x="7458" y="1530"/>
                </a:lnTo>
                <a:close/>
                <a:moveTo>
                  <a:pt x="7488" y="1464"/>
                </a:moveTo>
                <a:lnTo>
                  <a:pt x="7548" y="1446"/>
                </a:lnTo>
                <a:lnTo>
                  <a:pt x="7578" y="1500"/>
                </a:lnTo>
                <a:lnTo>
                  <a:pt x="7524" y="1512"/>
                </a:lnTo>
                <a:lnTo>
                  <a:pt x="7488" y="1464"/>
                </a:lnTo>
                <a:close/>
                <a:moveTo>
                  <a:pt x="7482" y="1458"/>
                </a:moveTo>
                <a:lnTo>
                  <a:pt x="7440" y="1398"/>
                </a:lnTo>
                <a:lnTo>
                  <a:pt x="7506" y="1374"/>
                </a:lnTo>
                <a:lnTo>
                  <a:pt x="7542" y="1434"/>
                </a:lnTo>
                <a:lnTo>
                  <a:pt x="7482" y="1458"/>
                </a:lnTo>
                <a:close/>
                <a:moveTo>
                  <a:pt x="7512" y="1368"/>
                </a:moveTo>
                <a:lnTo>
                  <a:pt x="7560" y="1350"/>
                </a:lnTo>
                <a:lnTo>
                  <a:pt x="7602" y="1416"/>
                </a:lnTo>
                <a:lnTo>
                  <a:pt x="7548" y="1434"/>
                </a:lnTo>
                <a:lnTo>
                  <a:pt x="7512" y="1368"/>
                </a:lnTo>
                <a:close/>
                <a:moveTo>
                  <a:pt x="7506" y="1362"/>
                </a:moveTo>
                <a:lnTo>
                  <a:pt x="7470" y="1296"/>
                </a:lnTo>
                <a:lnTo>
                  <a:pt x="7512" y="1278"/>
                </a:lnTo>
                <a:lnTo>
                  <a:pt x="7554" y="1344"/>
                </a:lnTo>
                <a:lnTo>
                  <a:pt x="7506" y="1362"/>
                </a:lnTo>
                <a:close/>
                <a:moveTo>
                  <a:pt x="7524" y="1272"/>
                </a:moveTo>
                <a:lnTo>
                  <a:pt x="7572" y="1248"/>
                </a:lnTo>
                <a:lnTo>
                  <a:pt x="7614" y="1320"/>
                </a:lnTo>
                <a:lnTo>
                  <a:pt x="7566" y="1338"/>
                </a:lnTo>
                <a:lnTo>
                  <a:pt x="7524" y="1272"/>
                </a:lnTo>
                <a:close/>
                <a:moveTo>
                  <a:pt x="7518" y="1266"/>
                </a:moveTo>
                <a:lnTo>
                  <a:pt x="7470" y="1194"/>
                </a:lnTo>
                <a:lnTo>
                  <a:pt x="7524" y="1158"/>
                </a:lnTo>
                <a:lnTo>
                  <a:pt x="7572" y="1242"/>
                </a:lnTo>
                <a:lnTo>
                  <a:pt x="7518" y="1266"/>
                </a:lnTo>
                <a:close/>
                <a:moveTo>
                  <a:pt x="7464" y="1182"/>
                </a:moveTo>
                <a:lnTo>
                  <a:pt x="7416" y="1110"/>
                </a:lnTo>
                <a:lnTo>
                  <a:pt x="7476" y="1068"/>
                </a:lnTo>
                <a:lnTo>
                  <a:pt x="7518" y="1152"/>
                </a:lnTo>
                <a:lnTo>
                  <a:pt x="7464" y="1182"/>
                </a:lnTo>
                <a:close/>
                <a:moveTo>
                  <a:pt x="7482" y="1068"/>
                </a:moveTo>
                <a:lnTo>
                  <a:pt x="7554" y="1020"/>
                </a:lnTo>
                <a:lnTo>
                  <a:pt x="7596" y="1110"/>
                </a:lnTo>
                <a:lnTo>
                  <a:pt x="7530" y="1146"/>
                </a:lnTo>
                <a:lnTo>
                  <a:pt x="7482" y="1068"/>
                </a:lnTo>
                <a:close/>
                <a:moveTo>
                  <a:pt x="7476" y="1056"/>
                </a:moveTo>
                <a:lnTo>
                  <a:pt x="7428" y="960"/>
                </a:lnTo>
                <a:lnTo>
                  <a:pt x="7500" y="900"/>
                </a:lnTo>
                <a:lnTo>
                  <a:pt x="7548" y="1008"/>
                </a:lnTo>
                <a:lnTo>
                  <a:pt x="7476" y="1056"/>
                </a:lnTo>
                <a:close/>
                <a:moveTo>
                  <a:pt x="7518" y="930"/>
                </a:moveTo>
                <a:lnTo>
                  <a:pt x="7572" y="990"/>
                </a:lnTo>
                <a:lnTo>
                  <a:pt x="7554" y="1002"/>
                </a:lnTo>
                <a:lnTo>
                  <a:pt x="7518" y="930"/>
                </a:lnTo>
                <a:close/>
                <a:moveTo>
                  <a:pt x="7650" y="942"/>
                </a:moveTo>
                <a:lnTo>
                  <a:pt x="7644" y="942"/>
                </a:lnTo>
                <a:lnTo>
                  <a:pt x="7644" y="936"/>
                </a:lnTo>
                <a:lnTo>
                  <a:pt x="7650" y="942"/>
                </a:lnTo>
                <a:close/>
                <a:moveTo>
                  <a:pt x="7638" y="924"/>
                </a:moveTo>
                <a:lnTo>
                  <a:pt x="7638" y="924"/>
                </a:lnTo>
                <a:lnTo>
                  <a:pt x="7638" y="924"/>
                </a:lnTo>
                <a:lnTo>
                  <a:pt x="7644" y="924"/>
                </a:lnTo>
                <a:lnTo>
                  <a:pt x="7638" y="924"/>
                </a:lnTo>
                <a:close/>
                <a:moveTo>
                  <a:pt x="7584" y="834"/>
                </a:moveTo>
                <a:lnTo>
                  <a:pt x="7596" y="828"/>
                </a:lnTo>
                <a:lnTo>
                  <a:pt x="7596" y="840"/>
                </a:lnTo>
                <a:lnTo>
                  <a:pt x="7584" y="834"/>
                </a:lnTo>
                <a:close/>
                <a:moveTo>
                  <a:pt x="7590" y="816"/>
                </a:moveTo>
                <a:lnTo>
                  <a:pt x="7572" y="816"/>
                </a:lnTo>
                <a:lnTo>
                  <a:pt x="7518" y="738"/>
                </a:lnTo>
                <a:lnTo>
                  <a:pt x="7578" y="792"/>
                </a:lnTo>
                <a:lnTo>
                  <a:pt x="7590" y="816"/>
                </a:lnTo>
                <a:close/>
                <a:moveTo>
                  <a:pt x="7596" y="804"/>
                </a:moveTo>
                <a:lnTo>
                  <a:pt x="7602" y="810"/>
                </a:lnTo>
                <a:lnTo>
                  <a:pt x="7596" y="810"/>
                </a:lnTo>
                <a:lnTo>
                  <a:pt x="7596" y="804"/>
                </a:lnTo>
                <a:close/>
                <a:moveTo>
                  <a:pt x="7518" y="726"/>
                </a:moveTo>
                <a:lnTo>
                  <a:pt x="7548" y="702"/>
                </a:lnTo>
                <a:lnTo>
                  <a:pt x="7548" y="702"/>
                </a:lnTo>
                <a:lnTo>
                  <a:pt x="7572" y="774"/>
                </a:lnTo>
                <a:lnTo>
                  <a:pt x="7518" y="726"/>
                </a:lnTo>
                <a:close/>
                <a:moveTo>
                  <a:pt x="7554" y="690"/>
                </a:moveTo>
                <a:lnTo>
                  <a:pt x="7554" y="690"/>
                </a:lnTo>
                <a:lnTo>
                  <a:pt x="7554" y="690"/>
                </a:lnTo>
                <a:lnTo>
                  <a:pt x="7554" y="690"/>
                </a:lnTo>
                <a:close/>
                <a:moveTo>
                  <a:pt x="7560" y="684"/>
                </a:moveTo>
                <a:lnTo>
                  <a:pt x="7572" y="672"/>
                </a:lnTo>
                <a:lnTo>
                  <a:pt x="7614" y="672"/>
                </a:lnTo>
                <a:lnTo>
                  <a:pt x="7626" y="696"/>
                </a:lnTo>
                <a:lnTo>
                  <a:pt x="7572" y="696"/>
                </a:lnTo>
                <a:lnTo>
                  <a:pt x="7560" y="684"/>
                </a:lnTo>
                <a:close/>
                <a:moveTo>
                  <a:pt x="7620" y="672"/>
                </a:moveTo>
                <a:lnTo>
                  <a:pt x="7632" y="672"/>
                </a:lnTo>
                <a:lnTo>
                  <a:pt x="7650" y="702"/>
                </a:lnTo>
                <a:lnTo>
                  <a:pt x="7638" y="696"/>
                </a:lnTo>
                <a:lnTo>
                  <a:pt x="7620" y="672"/>
                </a:lnTo>
                <a:close/>
                <a:moveTo>
                  <a:pt x="7620" y="666"/>
                </a:moveTo>
                <a:lnTo>
                  <a:pt x="7602" y="648"/>
                </a:lnTo>
                <a:lnTo>
                  <a:pt x="7608" y="642"/>
                </a:lnTo>
                <a:lnTo>
                  <a:pt x="7626" y="666"/>
                </a:lnTo>
                <a:lnTo>
                  <a:pt x="7620" y="666"/>
                </a:lnTo>
                <a:close/>
                <a:moveTo>
                  <a:pt x="7578" y="594"/>
                </a:moveTo>
                <a:lnTo>
                  <a:pt x="7644" y="582"/>
                </a:lnTo>
                <a:lnTo>
                  <a:pt x="7650" y="594"/>
                </a:lnTo>
                <a:lnTo>
                  <a:pt x="7608" y="630"/>
                </a:lnTo>
                <a:lnTo>
                  <a:pt x="7578" y="594"/>
                </a:lnTo>
                <a:close/>
                <a:moveTo>
                  <a:pt x="7530" y="546"/>
                </a:moveTo>
                <a:lnTo>
                  <a:pt x="7500" y="552"/>
                </a:lnTo>
                <a:lnTo>
                  <a:pt x="7494" y="534"/>
                </a:lnTo>
                <a:lnTo>
                  <a:pt x="7512" y="510"/>
                </a:lnTo>
                <a:lnTo>
                  <a:pt x="7530" y="540"/>
                </a:lnTo>
                <a:lnTo>
                  <a:pt x="7530" y="546"/>
                </a:lnTo>
                <a:close/>
                <a:moveTo>
                  <a:pt x="7518" y="504"/>
                </a:moveTo>
                <a:lnTo>
                  <a:pt x="7596" y="420"/>
                </a:lnTo>
                <a:lnTo>
                  <a:pt x="7614" y="474"/>
                </a:lnTo>
                <a:lnTo>
                  <a:pt x="7536" y="534"/>
                </a:lnTo>
                <a:lnTo>
                  <a:pt x="7518" y="504"/>
                </a:lnTo>
                <a:close/>
                <a:moveTo>
                  <a:pt x="7512" y="498"/>
                </a:moveTo>
                <a:lnTo>
                  <a:pt x="7470" y="426"/>
                </a:lnTo>
                <a:lnTo>
                  <a:pt x="7470" y="426"/>
                </a:lnTo>
                <a:lnTo>
                  <a:pt x="7578" y="342"/>
                </a:lnTo>
                <a:lnTo>
                  <a:pt x="7596" y="408"/>
                </a:lnTo>
                <a:lnTo>
                  <a:pt x="7512" y="498"/>
                </a:lnTo>
                <a:close/>
                <a:moveTo>
                  <a:pt x="7572" y="336"/>
                </a:moveTo>
                <a:lnTo>
                  <a:pt x="7524" y="372"/>
                </a:lnTo>
                <a:lnTo>
                  <a:pt x="7572" y="324"/>
                </a:lnTo>
                <a:lnTo>
                  <a:pt x="7572" y="330"/>
                </a:lnTo>
                <a:lnTo>
                  <a:pt x="7572" y="336"/>
                </a:lnTo>
                <a:close/>
                <a:moveTo>
                  <a:pt x="7464" y="420"/>
                </a:moveTo>
                <a:lnTo>
                  <a:pt x="7428" y="360"/>
                </a:lnTo>
                <a:lnTo>
                  <a:pt x="7404" y="282"/>
                </a:lnTo>
                <a:lnTo>
                  <a:pt x="7410" y="270"/>
                </a:lnTo>
                <a:lnTo>
                  <a:pt x="7500" y="186"/>
                </a:lnTo>
                <a:lnTo>
                  <a:pt x="7566" y="318"/>
                </a:lnTo>
                <a:lnTo>
                  <a:pt x="7464" y="420"/>
                </a:lnTo>
                <a:close/>
                <a:moveTo>
                  <a:pt x="7458" y="210"/>
                </a:moveTo>
                <a:lnTo>
                  <a:pt x="7494" y="174"/>
                </a:lnTo>
                <a:lnTo>
                  <a:pt x="7494" y="180"/>
                </a:lnTo>
                <a:lnTo>
                  <a:pt x="7458" y="210"/>
                </a:lnTo>
                <a:close/>
                <a:moveTo>
                  <a:pt x="7488" y="168"/>
                </a:moveTo>
                <a:lnTo>
                  <a:pt x="7404" y="264"/>
                </a:lnTo>
                <a:lnTo>
                  <a:pt x="7398" y="270"/>
                </a:lnTo>
                <a:lnTo>
                  <a:pt x="7338" y="108"/>
                </a:lnTo>
                <a:lnTo>
                  <a:pt x="7416" y="24"/>
                </a:lnTo>
                <a:lnTo>
                  <a:pt x="7488" y="168"/>
                </a:lnTo>
                <a:close/>
                <a:moveTo>
                  <a:pt x="7404" y="6"/>
                </a:moveTo>
                <a:lnTo>
                  <a:pt x="7410" y="18"/>
                </a:lnTo>
                <a:lnTo>
                  <a:pt x="7332" y="102"/>
                </a:lnTo>
                <a:lnTo>
                  <a:pt x="7332" y="102"/>
                </a:lnTo>
                <a:lnTo>
                  <a:pt x="7404" y="6"/>
                </a:lnTo>
                <a:close/>
                <a:moveTo>
                  <a:pt x="7236" y="222"/>
                </a:moveTo>
                <a:lnTo>
                  <a:pt x="7212" y="252"/>
                </a:lnTo>
                <a:lnTo>
                  <a:pt x="7212" y="246"/>
                </a:lnTo>
                <a:lnTo>
                  <a:pt x="7236" y="222"/>
                </a:lnTo>
                <a:close/>
                <a:moveTo>
                  <a:pt x="7200" y="246"/>
                </a:moveTo>
                <a:lnTo>
                  <a:pt x="7182" y="264"/>
                </a:lnTo>
                <a:lnTo>
                  <a:pt x="7098" y="156"/>
                </a:lnTo>
                <a:lnTo>
                  <a:pt x="7134" y="102"/>
                </a:lnTo>
                <a:lnTo>
                  <a:pt x="7200" y="246"/>
                </a:lnTo>
                <a:close/>
                <a:moveTo>
                  <a:pt x="7152" y="54"/>
                </a:moveTo>
                <a:lnTo>
                  <a:pt x="7134" y="84"/>
                </a:lnTo>
                <a:lnTo>
                  <a:pt x="7134" y="78"/>
                </a:lnTo>
                <a:lnTo>
                  <a:pt x="7152" y="54"/>
                </a:lnTo>
                <a:close/>
                <a:moveTo>
                  <a:pt x="7128" y="90"/>
                </a:moveTo>
                <a:lnTo>
                  <a:pt x="7128" y="90"/>
                </a:lnTo>
                <a:lnTo>
                  <a:pt x="7092" y="150"/>
                </a:lnTo>
                <a:lnTo>
                  <a:pt x="7086" y="138"/>
                </a:lnTo>
                <a:lnTo>
                  <a:pt x="7128" y="90"/>
                </a:lnTo>
                <a:close/>
                <a:moveTo>
                  <a:pt x="6984" y="12"/>
                </a:moveTo>
                <a:lnTo>
                  <a:pt x="7074" y="138"/>
                </a:lnTo>
                <a:lnTo>
                  <a:pt x="7014" y="210"/>
                </a:lnTo>
                <a:lnTo>
                  <a:pt x="6948" y="90"/>
                </a:lnTo>
                <a:lnTo>
                  <a:pt x="6984" y="12"/>
                </a:lnTo>
                <a:close/>
                <a:moveTo>
                  <a:pt x="6924" y="60"/>
                </a:moveTo>
                <a:lnTo>
                  <a:pt x="6936" y="90"/>
                </a:lnTo>
                <a:lnTo>
                  <a:pt x="6895" y="168"/>
                </a:lnTo>
                <a:lnTo>
                  <a:pt x="6871" y="138"/>
                </a:lnTo>
                <a:lnTo>
                  <a:pt x="6924" y="60"/>
                </a:lnTo>
                <a:close/>
                <a:moveTo>
                  <a:pt x="6859" y="138"/>
                </a:moveTo>
                <a:lnTo>
                  <a:pt x="6823" y="198"/>
                </a:lnTo>
                <a:lnTo>
                  <a:pt x="6751" y="90"/>
                </a:lnTo>
                <a:lnTo>
                  <a:pt x="6751" y="90"/>
                </a:lnTo>
                <a:lnTo>
                  <a:pt x="6775" y="36"/>
                </a:lnTo>
                <a:lnTo>
                  <a:pt x="6859" y="138"/>
                </a:lnTo>
                <a:close/>
                <a:moveTo>
                  <a:pt x="6751" y="6"/>
                </a:moveTo>
                <a:lnTo>
                  <a:pt x="6769" y="30"/>
                </a:lnTo>
                <a:lnTo>
                  <a:pt x="6745" y="84"/>
                </a:lnTo>
                <a:lnTo>
                  <a:pt x="6727" y="42"/>
                </a:lnTo>
                <a:lnTo>
                  <a:pt x="6751" y="6"/>
                </a:lnTo>
                <a:close/>
                <a:moveTo>
                  <a:pt x="6721" y="54"/>
                </a:moveTo>
                <a:lnTo>
                  <a:pt x="6745" y="90"/>
                </a:lnTo>
                <a:lnTo>
                  <a:pt x="6661" y="282"/>
                </a:lnTo>
                <a:lnTo>
                  <a:pt x="6619" y="222"/>
                </a:lnTo>
                <a:lnTo>
                  <a:pt x="6721" y="54"/>
                </a:lnTo>
                <a:close/>
                <a:moveTo>
                  <a:pt x="6607" y="228"/>
                </a:moveTo>
                <a:lnTo>
                  <a:pt x="6523" y="378"/>
                </a:lnTo>
                <a:lnTo>
                  <a:pt x="6481" y="330"/>
                </a:lnTo>
                <a:lnTo>
                  <a:pt x="6547" y="138"/>
                </a:lnTo>
                <a:lnTo>
                  <a:pt x="6607" y="228"/>
                </a:lnTo>
                <a:close/>
                <a:moveTo>
                  <a:pt x="6505" y="78"/>
                </a:moveTo>
                <a:lnTo>
                  <a:pt x="6541" y="132"/>
                </a:lnTo>
                <a:lnTo>
                  <a:pt x="6475" y="324"/>
                </a:lnTo>
                <a:lnTo>
                  <a:pt x="6415" y="252"/>
                </a:lnTo>
                <a:lnTo>
                  <a:pt x="6505" y="78"/>
                </a:lnTo>
                <a:close/>
                <a:moveTo>
                  <a:pt x="6409" y="252"/>
                </a:moveTo>
                <a:lnTo>
                  <a:pt x="6331" y="414"/>
                </a:lnTo>
                <a:lnTo>
                  <a:pt x="6307" y="390"/>
                </a:lnTo>
                <a:lnTo>
                  <a:pt x="6355" y="192"/>
                </a:lnTo>
                <a:lnTo>
                  <a:pt x="6409" y="252"/>
                </a:lnTo>
                <a:close/>
                <a:moveTo>
                  <a:pt x="6349" y="186"/>
                </a:moveTo>
                <a:lnTo>
                  <a:pt x="6295" y="384"/>
                </a:lnTo>
                <a:lnTo>
                  <a:pt x="6217" y="300"/>
                </a:lnTo>
                <a:lnTo>
                  <a:pt x="6295" y="114"/>
                </a:lnTo>
                <a:lnTo>
                  <a:pt x="6349" y="186"/>
                </a:lnTo>
                <a:close/>
                <a:moveTo>
                  <a:pt x="6217" y="24"/>
                </a:moveTo>
                <a:lnTo>
                  <a:pt x="6289" y="108"/>
                </a:lnTo>
                <a:lnTo>
                  <a:pt x="6211" y="294"/>
                </a:lnTo>
                <a:lnTo>
                  <a:pt x="6175" y="252"/>
                </a:lnTo>
                <a:lnTo>
                  <a:pt x="6217" y="24"/>
                </a:lnTo>
                <a:close/>
                <a:moveTo>
                  <a:pt x="6163" y="258"/>
                </a:moveTo>
                <a:lnTo>
                  <a:pt x="6127" y="456"/>
                </a:lnTo>
                <a:lnTo>
                  <a:pt x="6025" y="366"/>
                </a:lnTo>
                <a:lnTo>
                  <a:pt x="6085" y="174"/>
                </a:lnTo>
                <a:lnTo>
                  <a:pt x="6163" y="258"/>
                </a:lnTo>
                <a:close/>
                <a:moveTo>
                  <a:pt x="6079" y="162"/>
                </a:moveTo>
                <a:lnTo>
                  <a:pt x="6019" y="360"/>
                </a:lnTo>
                <a:lnTo>
                  <a:pt x="5989" y="330"/>
                </a:lnTo>
                <a:lnTo>
                  <a:pt x="6013" y="96"/>
                </a:lnTo>
                <a:lnTo>
                  <a:pt x="6079" y="162"/>
                </a:lnTo>
                <a:close/>
                <a:moveTo>
                  <a:pt x="5935" y="12"/>
                </a:moveTo>
                <a:lnTo>
                  <a:pt x="6007" y="90"/>
                </a:lnTo>
                <a:lnTo>
                  <a:pt x="5977" y="324"/>
                </a:lnTo>
                <a:lnTo>
                  <a:pt x="5881" y="234"/>
                </a:lnTo>
                <a:lnTo>
                  <a:pt x="5935" y="12"/>
                </a:lnTo>
                <a:close/>
                <a:moveTo>
                  <a:pt x="5869" y="234"/>
                </a:moveTo>
                <a:lnTo>
                  <a:pt x="5827" y="420"/>
                </a:lnTo>
                <a:lnTo>
                  <a:pt x="5815" y="414"/>
                </a:lnTo>
                <a:lnTo>
                  <a:pt x="5827" y="198"/>
                </a:lnTo>
                <a:lnTo>
                  <a:pt x="5869" y="234"/>
                </a:lnTo>
                <a:close/>
                <a:moveTo>
                  <a:pt x="5815" y="186"/>
                </a:moveTo>
                <a:lnTo>
                  <a:pt x="5809" y="336"/>
                </a:lnTo>
                <a:lnTo>
                  <a:pt x="5803" y="174"/>
                </a:lnTo>
                <a:lnTo>
                  <a:pt x="5815" y="186"/>
                </a:lnTo>
                <a:close/>
                <a:moveTo>
                  <a:pt x="5797" y="168"/>
                </a:moveTo>
                <a:lnTo>
                  <a:pt x="5803" y="408"/>
                </a:lnTo>
                <a:lnTo>
                  <a:pt x="5683" y="312"/>
                </a:lnTo>
                <a:lnTo>
                  <a:pt x="5713" y="96"/>
                </a:lnTo>
                <a:lnTo>
                  <a:pt x="5797" y="168"/>
                </a:lnTo>
                <a:close/>
                <a:moveTo>
                  <a:pt x="5636" y="24"/>
                </a:moveTo>
                <a:lnTo>
                  <a:pt x="5707" y="90"/>
                </a:lnTo>
                <a:lnTo>
                  <a:pt x="5671" y="306"/>
                </a:lnTo>
                <a:lnTo>
                  <a:pt x="5642" y="282"/>
                </a:lnTo>
                <a:lnTo>
                  <a:pt x="5636" y="24"/>
                </a:lnTo>
                <a:close/>
                <a:moveTo>
                  <a:pt x="5636" y="282"/>
                </a:moveTo>
                <a:lnTo>
                  <a:pt x="5642" y="510"/>
                </a:lnTo>
                <a:lnTo>
                  <a:pt x="5642" y="516"/>
                </a:lnTo>
                <a:lnTo>
                  <a:pt x="5636" y="510"/>
                </a:lnTo>
                <a:lnTo>
                  <a:pt x="5612" y="264"/>
                </a:lnTo>
                <a:lnTo>
                  <a:pt x="5636" y="282"/>
                </a:lnTo>
                <a:close/>
                <a:moveTo>
                  <a:pt x="5600" y="258"/>
                </a:moveTo>
                <a:lnTo>
                  <a:pt x="5630" y="504"/>
                </a:lnTo>
                <a:lnTo>
                  <a:pt x="5486" y="408"/>
                </a:lnTo>
                <a:lnTo>
                  <a:pt x="5504" y="180"/>
                </a:lnTo>
                <a:lnTo>
                  <a:pt x="5600" y="258"/>
                </a:lnTo>
                <a:close/>
                <a:moveTo>
                  <a:pt x="5498" y="174"/>
                </a:moveTo>
                <a:lnTo>
                  <a:pt x="5474" y="408"/>
                </a:lnTo>
                <a:lnTo>
                  <a:pt x="5468" y="396"/>
                </a:lnTo>
                <a:lnTo>
                  <a:pt x="5438" y="132"/>
                </a:lnTo>
                <a:lnTo>
                  <a:pt x="5498" y="174"/>
                </a:lnTo>
                <a:close/>
                <a:moveTo>
                  <a:pt x="5426" y="120"/>
                </a:moveTo>
                <a:lnTo>
                  <a:pt x="5456" y="390"/>
                </a:lnTo>
                <a:lnTo>
                  <a:pt x="5426" y="372"/>
                </a:lnTo>
                <a:lnTo>
                  <a:pt x="5372" y="78"/>
                </a:lnTo>
                <a:lnTo>
                  <a:pt x="5426" y="120"/>
                </a:lnTo>
                <a:close/>
                <a:moveTo>
                  <a:pt x="5306" y="30"/>
                </a:moveTo>
                <a:lnTo>
                  <a:pt x="5360" y="72"/>
                </a:lnTo>
                <a:lnTo>
                  <a:pt x="5414" y="366"/>
                </a:lnTo>
                <a:lnTo>
                  <a:pt x="5300" y="288"/>
                </a:lnTo>
                <a:lnTo>
                  <a:pt x="5306" y="30"/>
                </a:lnTo>
                <a:close/>
                <a:moveTo>
                  <a:pt x="5294" y="294"/>
                </a:moveTo>
                <a:lnTo>
                  <a:pt x="5294" y="462"/>
                </a:lnTo>
                <a:lnTo>
                  <a:pt x="5258" y="270"/>
                </a:lnTo>
                <a:lnTo>
                  <a:pt x="5294" y="294"/>
                </a:lnTo>
                <a:close/>
                <a:moveTo>
                  <a:pt x="5246" y="264"/>
                </a:moveTo>
                <a:lnTo>
                  <a:pt x="5288" y="510"/>
                </a:lnTo>
                <a:lnTo>
                  <a:pt x="5288" y="516"/>
                </a:lnTo>
                <a:lnTo>
                  <a:pt x="5246" y="492"/>
                </a:lnTo>
                <a:lnTo>
                  <a:pt x="5168" y="210"/>
                </a:lnTo>
                <a:lnTo>
                  <a:pt x="5246" y="264"/>
                </a:lnTo>
                <a:close/>
                <a:moveTo>
                  <a:pt x="5162" y="204"/>
                </a:moveTo>
                <a:lnTo>
                  <a:pt x="5234" y="486"/>
                </a:lnTo>
                <a:lnTo>
                  <a:pt x="5108" y="414"/>
                </a:lnTo>
                <a:lnTo>
                  <a:pt x="5096" y="162"/>
                </a:lnTo>
                <a:lnTo>
                  <a:pt x="5162" y="204"/>
                </a:lnTo>
                <a:close/>
                <a:moveTo>
                  <a:pt x="4868" y="6"/>
                </a:moveTo>
                <a:lnTo>
                  <a:pt x="5084" y="156"/>
                </a:lnTo>
                <a:lnTo>
                  <a:pt x="5102" y="414"/>
                </a:lnTo>
                <a:lnTo>
                  <a:pt x="4982" y="342"/>
                </a:lnTo>
                <a:lnTo>
                  <a:pt x="4868" y="6"/>
                </a:lnTo>
                <a:close/>
                <a:moveTo>
                  <a:pt x="4976" y="348"/>
                </a:moveTo>
                <a:lnTo>
                  <a:pt x="5036" y="522"/>
                </a:lnTo>
                <a:lnTo>
                  <a:pt x="4922" y="516"/>
                </a:lnTo>
                <a:lnTo>
                  <a:pt x="4892" y="300"/>
                </a:lnTo>
                <a:lnTo>
                  <a:pt x="4976" y="348"/>
                </a:lnTo>
                <a:close/>
                <a:moveTo>
                  <a:pt x="4880" y="300"/>
                </a:moveTo>
                <a:lnTo>
                  <a:pt x="4910" y="516"/>
                </a:lnTo>
                <a:lnTo>
                  <a:pt x="4808" y="510"/>
                </a:lnTo>
                <a:lnTo>
                  <a:pt x="4802" y="504"/>
                </a:lnTo>
                <a:lnTo>
                  <a:pt x="4742" y="366"/>
                </a:lnTo>
                <a:lnTo>
                  <a:pt x="4760" y="228"/>
                </a:lnTo>
                <a:lnTo>
                  <a:pt x="4880" y="300"/>
                </a:lnTo>
                <a:close/>
                <a:moveTo>
                  <a:pt x="4754" y="222"/>
                </a:moveTo>
                <a:lnTo>
                  <a:pt x="4736" y="348"/>
                </a:lnTo>
                <a:lnTo>
                  <a:pt x="4658" y="168"/>
                </a:lnTo>
                <a:lnTo>
                  <a:pt x="4754" y="222"/>
                </a:lnTo>
                <a:close/>
                <a:moveTo>
                  <a:pt x="4580" y="18"/>
                </a:moveTo>
                <a:lnTo>
                  <a:pt x="4640" y="150"/>
                </a:lnTo>
                <a:lnTo>
                  <a:pt x="4574" y="114"/>
                </a:lnTo>
                <a:lnTo>
                  <a:pt x="4580" y="18"/>
                </a:lnTo>
                <a:close/>
                <a:moveTo>
                  <a:pt x="4568" y="120"/>
                </a:moveTo>
                <a:lnTo>
                  <a:pt x="4550" y="384"/>
                </a:lnTo>
                <a:lnTo>
                  <a:pt x="4460" y="342"/>
                </a:lnTo>
                <a:lnTo>
                  <a:pt x="4365" y="162"/>
                </a:lnTo>
                <a:lnTo>
                  <a:pt x="4365" y="24"/>
                </a:lnTo>
                <a:lnTo>
                  <a:pt x="4389" y="18"/>
                </a:lnTo>
                <a:lnTo>
                  <a:pt x="4568" y="120"/>
                </a:lnTo>
                <a:close/>
                <a:moveTo>
                  <a:pt x="4365" y="6"/>
                </a:moveTo>
                <a:lnTo>
                  <a:pt x="4377" y="12"/>
                </a:lnTo>
                <a:lnTo>
                  <a:pt x="4365" y="12"/>
                </a:lnTo>
                <a:lnTo>
                  <a:pt x="4365" y="6"/>
                </a:lnTo>
                <a:close/>
                <a:moveTo>
                  <a:pt x="4359" y="24"/>
                </a:moveTo>
                <a:lnTo>
                  <a:pt x="4359" y="144"/>
                </a:lnTo>
                <a:lnTo>
                  <a:pt x="4299" y="36"/>
                </a:lnTo>
                <a:lnTo>
                  <a:pt x="4359" y="24"/>
                </a:lnTo>
                <a:close/>
                <a:moveTo>
                  <a:pt x="4293" y="36"/>
                </a:moveTo>
                <a:lnTo>
                  <a:pt x="4359" y="162"/>
                </a:lnTo>
                <a:lnTo>
                  <a:pt x="4359" y="294"/>
                </a:lnTo>
                <a:lnTo>
                  <a:pt x="4143" y="192"/>
                </a:lnTo>
                <a:lnTo>
                  <a:pt x="4137" y="66"/>
                </a:lnTo>
                <a:lnTo>
                  <a:pt x="4293" y="36"/>
                </a:lnTo>
                <a:close/>
                <a:moveTo>
                  <a:pt x="4125" y="66"/>
                </a:moveTo>
                <a:lnTo>
                  <a:pt x="4137" y="192"/>
                </a:lnTo>
                <a:lnTo>
                  <a:pt x="4047" y="150"/>
                </a:lnTo>
                <a:lnTo>
                  <a:pt x="4011" y="84"/>
                </a:lnTo>
                <a:lnTo>
                  <a:pt x="4125" y="66"/>
                </a:lnTo>
                <a:close/>
                <a:moveTo>
                  <a:pt x="3999" y="90"/>
                </a:moveTo>
                <a:lnTo>
                  <a:pt x="4035" y="144"/>
                </a:lnTo>
                <a:lnTo>
                  <a:pt x="3939" y="96"/>
                </a:lnTo>
                <a:lnTo>
                  <a:pt x="3999" y="90"/>
                </a:lnTo>
                <a:close/>
                <a:moveTo>
                  <a:pt x="3897" y="84"/>
                </a:moveTo>
                <a:lnTo>
                  <a:pt x="3909" y="96"/>
                </a:lnTo>
                <a:lnTo>
                  <a:pt x="3897" y="96"/>
                </a:lnTo>
                <a:lnTo>
                  <a:pt x="3897" y="84"/>
                </a:lnTo>
                <a:close/>
                <a:moveTo>
                  <a:pt x="3891" y="108"/>
                </a:moveTo>
                <a:lnTo>
                  <a:pt x="3933" y="408"/>
                </a:lnTo>
                <a:lnTo>
                  <a:pt x="3855" y="378"/>
                </a:lnTo>
                <a:lnTo>
                  <a:pt x="3687" y="144"/>
                </a:lnTo>
                <a:lnTo>
                  <a:pt x="3891" y="108"/>
                </a:lnTo>
                <a:close/>
                <a:moveTo>
                  <a:pt x="3633" y="84"/>
                </a:moveTo>
                <a:lnTo>
                  <a:pt x="3669" y="138"/>
                </a:lnTo>
                <a:lnTo>
                  <a:pt x="3645" y="144"/>
                </a:lnTo>
                <a:lnTo>
                  <a:pt x="3633" y="84"/>
                </a:lnTo>
                <a:close/>
                <a:moveTo>
                  <a:pt x="3669" y="306"/>
                </a:moveTo>
                <a:lnTo>
                  <a:pt x="3387" y="198"/>
                </a:lnTo>
                <a:lnTo>
                  <a:pt x="3639" y="150"/>
                </a:lnTo>
                <a:lnTo>
                  <a:pt x="3669" y="306"/>
                </a:lnTo>
                <a:close/>
                <a:moveTo>
                  <a:pt x="3351" y="192"/>
                </a:moveTo>
                <a:lnTo>
                  <a:pt x="3327" y="198"/>
                </a:lnTo>
                <a:lnTo>
                  <a:pt x="3303" y="174"/>
                </a:lnTo>
                <a:lnTo>
                  <a:pt x="3351" y="192"/>
                </a:lnTo>
                <a:close/>
                <a:moveTo>
                  <a:pt x="3291" y="168"/>
                </a:moveTo>
                <a:lnTo>
                  <a:pt x="3315" y="198"/>
                </a:lnTo>
                <a:lnTo>
                  <a:pt x="3088" y="240"/>
                </a:lnTo>
                <a:lnTo>
                  <a:pt x="3022" y="66"/>
                </a:lnTo>
                <a:lnTo>
                  <a:pt x="3291" y="168"/>
                </a:lnTo>
                <a:close/>
                <a:moveTo>
                  <a:pt x="3010" y="60"/>
                </a:moveTo>
                <a:lnTo>
                  <a:pt x="3076" y="240"/>
                </a:lnTo>
                <a:lnTo>
                  <a:pt x="2932" y="264"/>
                </a:lnTo>
                <a:lnTo>
                  <a:pt x="2818" y="150"/>
                </a:lnTo>
                <a:lnTo>
                  <a:pt x="2902" y="36"/>
                </a:lnTo>
                <a:lnTo>
                  <a:pt x="2914" y="24"/>
                </a:lnTo>
                <a:lnTo>
                  <a:pt x="3010" y="60"/>
                </a:lnTo>
                <a:close/>
                <a:moveTo>
                  <a:pt x="2812" y="144"/>
                </a:moveTo>
                <a:lnTo>
                  <a:pt x="2818" y="132"/>
                </a:lnTo>
                <a:lnTo>
                  <a:pt x="2812" y="144"/>
                </a:lnTo>
                <a:lnTo>
                  <a:pt x="2812" y="144"/>
                </a:lnTo>
                <a:close/>
                <a:moveTo>
                  <a:pt x="2878" y="12"/>
                </a:moveTo>
                <a:lnTo>
                  <a:pt x="2902" y="18"/>
                </a:lnTo>
                <a:lnTo>
                  <a:pt x="2896" y="30"/>
                </a:lnTo>
                <a:lnTo>
                  <a:pt x="2800" y="144"/>
                </a:lnTo>
                <a:lnTo>
                  <a:pt x="2800" y="144"/>
                </a:lnTo>
                <a:lnTo>
                  <a:pt x="2806" y="156"/>
                </a:lnTo>
                <a:lnTo>
                  <a:pt x="2746" y="234"/>
                </a:lnTo>
                <a:lnTo>
                  <a:pt x="2746" y="228"/>
                </a:lnTo>
                <a:lnTo>
                  <a:pt x="2878" y="12"/>
                </a:lnTo>
                <a:close/>
                <a:moveTo>
                  <a:pt x="2734" y="228"/>
                </a:moveTo>
                <a:lnTo>
                  <a:pt x="2686" y="306"/>
                </a:lnTo>
                <a:lnTo>
                  <a:pt x="2674" y="312"/>
                </a:lnTo>
                <a:lnTo>
                  <a:pt x="2728" y="210"/>
                </a:lnTo>
                <a:lnTo>
                  <a:pt x="2734" y="228"/>
                </a:lnTo>
                <a:close/>
                <a:moveTo>
                  <a:pt x="2722" y="198"/>
                </a:moveTo>
                <a:lnTo>
                  <a:pt x="2662" y="312"/>
                </a:lnTo>
                <a:lnTo>
                  <a:pt x="2650" y="318"/>
                </a:lnTo>
                <a:lnTo>
                  <a:pt x="2620" y="306"/>
                </a:lnTo>
                <a:lnTo>
                  <a:pt x="2692" y="138"/>
                </a:lnTo>
                <a:lnTo>
                  <a:pt x="2722" y="198"/>
                </a:lnTo>
                <a:close/>
                <a:moveTo>
                  <a:pt x="2740" y="6"/>
                </a:moveTo>
                <a:lnTo>
                  <a:pt x="2692" y="120"/>
                </a:lnTo>
                <a:lnTo>
                  <a:pt x="2644" y="18"/>
                </a:lnTo>
                <a:lnTo>
                  <a:pt x="2740" y="6"/>
                </a:lnTo>
                <a:close/>
                <a:moveTo>
                  <a:pt x="2638" y="18"/>
                </a:moveTo>
                <a:lnTo>
                  <a:pt x="2686" y="132"/>
                </a:lnTo>
                <a:lnTo>
                  <a:pt x="2614" y="306"/>
                </a:lnTo>
                <a:lnTo>
                  <a:pt x="2374" y="234"/>
                </a:lnTo>
                <a:lnTo>
                  <a:pt x="2338" y="174"/>
                </a:lnTo>
                <a:lnTo>
                  <a:pt x="2362" y="126"/>
                </a:lnTo>
                <a:lnTo>
                  <a:pt x="2416" y="42"/>
                </a:lnTo>
                <a:lnTo>
                  <a:pt x="2638" y="18"/>
                </a:lnTo>
                <a:close/>
                <a:moveTo>
                  <a:pt x="2386" y="42"/>
                </a:moveTo>
                <a:lnTo>
                  <a:pt x="2338" y="120"/>
                </a:lnTo>
                <a:lnTo>
                  <a:pt x="2368" y="42"/>
                </a:lnTo>
                <a:lnTo>
                  <a:pt x="2386" y="42"/>
                </a:lnTo>
                <a:close/>
                <a:moveTo>
                  <a:pt x="2362" y="30"/>
                </a:moveTo>
                <a:lnTo>
                  <a:pt x="2362" y="36"/>
                </a:lnTo>
                <a:lnTo>
                  <a:pt x="2356" y="36"/>
                </a:lnTo>
                <a:lnTo>
                  <a:pt x="2362" y="30"/>
                </a:lnTo>
                <a:close/>
                <a:moveTo>
                  <a:pt x="2338" y="48"/>
                </a:moveTo>
                <a:lnTo>
                  <a:pt x="2296" y="96"/>
                </a:lnTo>
                <a:lnTo>
                  <a:pt x="2296" y="96"/>
                </a:lnTo>
                <a:lnTo>
                  <a:pt x="2314" y="48"/>
                </a:lnTo>
                <a:lnTo>
                  <a:pt x="2338" y="48"/>
                </a:lnTo>
                <a:close/>
                <a:moveTo>
                  <a:pt x="2302" y="48"/>
                </a:moveTo>
                <a:lnTo>
                  <a:pt x="2290" y="84"/>
                </a:lnTo>
                <a:lnTo>
                  <a:pt x="2272" y="54"/>
                </a:lnTo>
                <a:lnTo>
                  <a:pt x="2302" y="48"/>
                </a:lnTo>
                <a:close/>
                <a:moveTo>
                  <a:pt x="2242" y="54"/>
                </a:moveTo>
                <a:lnTo>
                  <a:pt x="2014" y="318"/>
                </a:lnTo>
                <a:lnTo>
                  <a:pt x="1954" y="222"/>
                </a:lnTo>
                <a:lnTo>
                  <a:pt x="2104" y="72"/>
                </a:lnTo>
                <a:lnTo>
                  <a:pt x="2242" y="54"/>
                </a:lnTo>
                <a:close/>
                <a:moveTo>
                  <a:pt x="2092" y="72"/>
                </a:moveTo>
                <a:lnTo>
                  <a:pt x="1948" y="216"/>
                </a:lnTo>
                <a:lnTo>
                  <a:pt x="1877" y="114"/>
                </a:lnTo>
                <a:lnTo>
                  <a:pt x="1901" y="90"/>
                </a:lnTo>
                <a:lnTo>
                  <a:pt x="2092" y="72"/>
                </a:lnTo>
                <a:close/>
                <a:moveTo>
                  <a:pt x="1889" y="96"/>
                </a:moveTo>
                <a:lnTo>
                  <a:pt x="1871" y="108"/>
                </a:lnTo>
                <a:lnTo>
                  <a:pt x="1865" y="96"/>
                </a:lnTo>
                <a:lnTo>
                  <a:pt x="1889" y="96"/>
                </a:lnTo>
                <a:close/>
                <a:moveTo>
                  <a:pt x="1859" y="96"/>
                </a:moveTo>
                <a:lnTo>
                  <a:pt x="1865" y="108"/>
                </a:lnTo>
                <a:lnTo>
                  <a:pt x="1655" y="294"/>
                </a:lnTo>
                <a:lnTo>
                  <a:pt x="1511" y="288"/>
                </a:lnTo>
                <a:lnTo>
                  <a:pt x="1457" y="216"/>
                </a:lnTo>
                <a:lnTo>
                  <a:pt x="1583" y="126"/>
                </a:lnTo>
                <a:lnTo>
                  <a:pt x="1859" y="96"/>
                </a:lnTo>
                <a:close/>
                <a:moveTo>
                  <a:pt x="1565" y="126"/>
                </a:moveTo>
                <a:lnTo>
                  <a:pt x="1451" y="210"/>
                </a:lnTo>
                <a:lnTo>
                  <a:pt x="1403" y="144"/>
                </a:lnTo>
                <a:lnTo>
                  <a:pt x="1565" y="126"/>
                </a:lnTo>
                <a:close/>
                <a:moveTo>
                  <a:pt x="1391" y="144"/>
                </a:moveTo>
                <a:lnTo>
                  <a:pt x="1445" y="216"/>
                </a:lnTo>
                <a:lnTo>
                  <a:pt x="1367" y="276"/>
                </a:lnTo>
                <a:lnTo>
                  <a:pt x="917" y="246"/>
                </a:lnTo>
                <a:lnTo>
                  <a:pt x="875" y="198"/>
                </a:lnTo>
                <a:lnTo>
                  <a:pt x="1391" y="144"/>
                </a:lnTo>
                <a:close/>
                <a:moveTo>
                  <a:pt x="863" y="198"/>
                </a:moveTo>
                <a:lnTo>
                  <a:pt x="905" y="246"/>
                </a:lnTo>
                <a:lnTo>
                  <a:pt x="612" y="222"/>
                </a:lnTo>
                <a:lnTo>
                  <a:pt x="863" y="198"/>
                </a:lnTo>
                <a:close/>
                <a:moveTo>
                  <a:pt x="474" y="222"/>
                </a:moveTo>
                <a:lnTo>
                  <a:pt x="510" y="228"/>
                </a:lnTo>
                <a:lnTo>
                  <a:pt x="480" y="228"/>
                </a:lnTo>
                <a:lnTo>
                  <a:pt x="474" y="222"/>
                </a:lnTo>
                <a:close/>
                <a:moveTo>
                  <a:pt x="276" y="258"/>
                </a:moveTo>
                <a:lnTo>
                  <a:pt x="474" y="240"/>
                </a:lnTo>
                <a:lnTo>
                  <a:pt x="731" y="654"/>
                </a:lnTo>
                <a:lnTo>
                  <a:pt x="683" y="660"/>
                </a:lnTo>
                <a:lnTo>
                  <a:pt x="276" y="258"/>
                </a:lnTo>
                <a:close/>
                <a:moveTo>
                  <a:pt x="683" y="666"/>
                </a:moveTo>
                <a:lnTo>
                  <a:pt x="731" y="714"/>
                </a:lnTo>
                <a:lnTo>
                  <a:pt x="408" y="720"/>
                </a:lnTo>
                <a:lnTo>
                  <a:pt x="683" y="666"/>
                </a:lnTo>
                <a:close/>
                <a:moveTo>
                  <a:pt x="300" y="726"/>
                </a:moveTo>
                <a:lnTo>
                  <a:pt x="300" y="726"/>
                </a:lnTo>
                <a:lnTo>
                  <a:pt x="300" y="726"/>
                </a:lnTo>
                <a:lnTo>
                  <a:pt x="300" y="726"/>
                </a:lnTo>
                <a:close/>
                <a:moveTo>
                  <a:pt x="102" y="768"/>
                </a:moveTo>
                <a:lnTo>
                  <a:pt x="300" y="738"/>
                </a:lnTo>
                <a:lnTo>
                  <a:pt x="630" y="1194"/>
                </a:lnTo>
                <a:lnTo>
                  <a:pt x="606" y="1194"/>
                </a:lnTo>
                <a:lnTo>
                  <a:pt x="102" y="768"/>
                </a:lnTo>
                <a:close/>
                <a:moveTo>
                  <a:pt x="174" y="1236"/>
                </a:moveTo>
                <a:lnTo>
                  <a:pt x="606" y="1206"/>
                </a:lnTo>
                <a:lnTo>
                  <a:pt x="695" y="1278"/>
                </a:lnTo>
                <a:lnTo>
                  <a:pt x="905" y="1572"/>
                </a:lnTo>
                <a:lnTo>
                  <a:pt x="881" y="1595"/>
                </a:lnTo>
                <a:lnTo>
                  <a:pt x="881" y="1601"/>
                </a:lnTo>
                <a:lnTo>
                  <a:pt x="917" y="1619"/>
                </a:lnTo>
                <a:lnTo>
                  <a:pt x="546" y="1679"/>
                </a:lnTo>
                <a:lnTo>
                  <a:pt x="174" y="1236"/>
                </a:lnTo>
                <a:close/>
                <a:moveTo>
                  <a:pt x="84" y="1757"/>
                </a:moveTo>
                <a:lnTo>
                  <a:pt x="540" y="1685"/>
                </a:lnTo>
                <a:lnTo>
                  <a:pt x="821" y="2015"/>
                </a:lnTo>
                <a:lnTo>
                  <a:pt x="791" y="2057"/>
                </a:lnTo>
                <a:lnTo>
                  <a:pt x="785" y="2057"/>
                </a:lnTo>
                <a:lnTo>
                  <a:pt x="851" y="2081"/>
                </a:lnTo>
                <a:lnTo>
                  <a:pt x="480" y="2165"/>
                </a:lnTo>
                <a:lnTo>
                  <a:pt x="84" y="1757"/>
                </a:lnTo>
                <a:close/>
                <a:moveTo>
                  <a:pt x="36" y="2279"/>
                </a:moveTo>
                <a:lnTo>
                  <a:pt x="480" y="2177"/>
                </a:lnTo>
                <a:lnTo>
                  <a:pt x="761" y="2471"/>
                </a:lnTo>
                <a:lnTo>
                  <a:pt x="725" y="2519"/>
                </a:lnTo>
                <a:lnTo>
                  <a:pt x="725" y="2525"/>
                </a:lnTo>
                <a:lnTo>
                  <a:pt x="803" y="2549"/>
                </a:lnTo>
                <a:lnTo>
                  <a:pt x="456" y="2657"/>
                </a:lnTo>
                <a:lnTo>
                  <a:pt x="36" y="2279"/>
                </a:lnTo>
                <a:close/>
                <a:moveTo>
                  <a:pt x="18" y="2801"/>
                </a:moveTo>
                <a:lnTo>
                  <a:pt x="456" y="2663"/>
                </a:lnTo>
                <a:lnTo>
                  <a:pt x="743" y="2927"/>
                </a:lnTo>
                <a:lnTo>
                  <a:pt x="707" y="2987"/>
                </a:lnTo>
                <a:lnTo>
                  <a:pt x="707" y="2993"/>
                </a:lnTo>
                <a:lnTo>
                  <a:pt x="821" y="3017"/>
                </a:lnTo>
                <a:lnTo>
                  <a:pt x="474" y="3155"/>
                </a:lnTo>
                <a:lnTo>
                  <a:pt x="18" y="2801"/>
                </a:lnTo>
                <a:close/>
                <a:moveTo>
                  <a:pt x="48" y="3329"/>
                </a:moveTo>
                <a:lnTo>
                  <a:pt x="474" y="3161"/>
                </a:lnTo>
                <a:lnTo>
                  <a:pt x="761" y="3389"/>
                </a:lnTo>
                <a:lnTo>
                  <a:pt x="725" y="3467"/>
                </a:lnTo>
                <a:lnTo>
                  <a:pt x="857" y="3485"/>
                </a:lnTo>
                <a:lnTo>
                  <a:pt x="522" y="3647"/>
                </a:lnTo>
                <a:lnTo>
                  <a:pt x="48" y="3329"/>
                </a:lnTo>
                <a:close/>
                <a:moveTo>
                  <a:pt x="120" y="3851"/>
                </a:moveTo>
                <a:lnTo>
                  <a:pt x="522" y="3659"/>
                </a:lnTo>
                <a:lnTo>
                  <a:pt x="803" y="3851"/>
                </a:lnTo>
                <a:lnTo>
                  <a:pt x="773" y="3929"/>
                </a:lnTo>
                <a:lnTo>
                  <a:pt x="767" y="3935"/>
                </a:lnTo>
                <a:lnTo>
                  <a:pt x="935" y="3947"/>
                </a:lnTo>
                <a:lnTo>
                  <a:pt x="612" y="4132"/>
                </a:lnTo>
                <a:lnTo>
                  <a:pt x="120" y="3851"/>
                </a:lnTo>
                <a:close/>
                <a:moveTo>
                  <a:pt x="228" y="4360"/>
                </a:moveTo>
                <a:lnTo>
                  <a:pt x="612" y="4144"/>
                </a:lnTo>
                <a:lnTo>
                  <a:pt x="887" y="4300"/>
                </a:lnTo>
                <a:lnTo>
                  <a:pt x="851" y="4402"/>
                </a:lnTo>
                <a:lnTo>
                  <a:pt x="1037" y="4396"/>
                </a:lnTo>
                <a:lnTo>
                  <a:pt x="731" y="4606"/>
                </a:lnTo>
                <a:lnTo>
                  <a:pt x="228" y="4360"/>
                </a:lnTo>
                <a:close/>
                <a:moveTo>
                  <a:pt x="372" y="4852"/>
                </a:moveTo>
                <a:lnTo>
                  <a:pt x="731" y="4612"/>
                </a:lnTo>
                <a:lnTo>
                  <a:pt x="1001" y="4744"/>
                </a:lnTo>
                <a:lnTo>
                  <a:pt x="971" y="4852"/>
                </a:lnTo>
                <a:lnTo>
                  <a:pt x="971" y="4858"/>
                </a:lnTo>
                <a:lnTo>
                  <a:pt x="1187" y="4840"/>
                </a:lnTo>
                <a:lnTo>
                  <a:pt x="899" y="5068"/>
                </a:lnTo>
                <a:lnTo>
                  <a:pt x="372" y="4852"/>
                </a:lnTo>
                <a:close/>
                <a:moveTo>
                  <a:pt x="558" y="5350"/>
                </a:moveTo>
                <a:lnTo>
                  <a:pt x="899" y="5074"/>
                </a:lnTo>
                <a:lnTo>
                  <a:pt x="1061" y="5140"/>
                </a:lnTo>
                <a:lnTo>
                  <a:pt x="887" y="5452"/>
                </a:lnTo>
                <a:lnTo>
                  <a:pt x="558" y="5350"/>
                </a:lnTo>
                <a:close/>
                <a:moveTo>
                  <a:pt x="899" y="5458"/>
                </a:moveTo>
                <a:lnTo>
                  <a:pt x="1067" y="5140"/>
                </a:lnTo>
                <a:lnTo>
                  <a:pt x="1151" y="5176"/>
                </a:lnTo>
                <a:lnTo>
                  <a:pt x="1127" y="5314"/>
                </a:lnTo>
                <a:lnTo>
                  <a:pt x="1127" y="5320"/>
                </a:lnTo>
                <a:lnTo>
                  <a:pt x="1349" y="5278"/>
                </a:lnTo>
                <a:lnTo>
                  <a:pt x="1085" y="5518"/>
                </a:lnTo>
                <a:lnTo>
                  <a:pt x="899" y="5458"/>
                </a:lnTo>
                <a:close/>
                <a:moveTo>
                  <a:pt x="1097" y="5524"/>
                </a:moveTo>
                <a:lnTo>
                  <a:pt x="1367" y="5278"/>
                </a:lnTo>
                <a:lnTo>
                  <a:pt x="1379" y="5272"/>
                </a:lnTo>
                <a:lnTo>
                  <a:pt x="1373" y="5326"/>
                </a:lnTo>
                <a:lnTo>
                  <a:pt x="1259" y="5572"/>
                </a:lnTo>
                <a:lnTo>
                  <a:pt x="1097" y="5524"/>
                </a:lnTo>
                <a:close/>
                <a:moveTo>
                  <a:pt x="1265" y="5578"/>
                </a:moveTo>
                <a:lnTo>
                  <a:pt x="1367" y="5350"/>
                </a:lnTo>
                <a:lnTo>
                  <a:pt x="1337" y="5602"/>
                </a:lnTo>
                <a:lnTo>
                  <a:pt x="1265" y="5578"/>
                </a:lnTo>
                <a:close/>
                <a:moveTo>
                  <a:pt x="1379" y="5326"/>
                </a:moveTo>
                <a:lnTo>
                  <a:pt x="1403" y="5278"/>
                </a:lnTo>
                <a:lnTo>
                  <a:pt x="1583" y="5350"/>
                </a:lnTo>
                <a:lnTo>
                  <a:pt x="1565" y="5674"/>
                </a:lnTo>
                <a:lnTo>
                  <a:pt x="1349" y="5602"/>
                </a:lnTo>
                <a:lnTo>
                  <a:pt x="1379" y="5326"/>
                </a:lnTo>
                <a:close/>
                <a:moveTo>
                  <a:pt x="1571" y="5716"/>
                </a:moveTo>
                <a:lnTo>
                  <a:pt x="1571" y="5692"/>
                </a:lnTo>
                <a:lnTo>
                  <a:pt x="1583" y="5692"/>
                </a:lnTo>
                <a:lnTo>
                  <a:pt x="1595" y="5692"/>
                </a:lnTo>
                <a:lnTo>
                  <a:pt x="1589" y="5704"/>
                </a:lnTo>
                <a:lnTo>
                  <a:pt x="1571" y="5716"/>
                </a:lnTo>
                <a:close/>
                <a:moveTo>
                  <a:pt x="1583" y="5722"/>
                </a:moveTo>
                <a:lnTo>
                  <a:pt x="1577" y="5722"/>
                </a:lnTo>
                <a:lnTo>
                  <a:pt x="1583" y="5722"/>
                </a:lnTo>
                <a:lnTo>
                  <a:pt x="1583" y="5722"/>
                </a:lnTo>
                <a:close/>
                <a:moveTo>
                  <a:pt x="1727" y="5728"/>
                </a:moveTo>
                <a:lnTo>
                  <a:pt x="1619" y="5692"/>
                </a:lnTo>
                <a:lnTo>
                  <a:pt x="1631" y="5680"/>
                </a:lnTo>
                <a:lnTo>
                  <a:pt x="1972" y="5590"/>
                </a:lnTo>
                <a:lnTo>
                  <a:pt x="1942" y="5698"/>
                </a:lnTo>
                <a:lnTo>
                  <a:pt x="1727" y="5728"/>
                </a:lnTo>
                <a:close/>
                <a:moveTo>
                  <a:pt x="1948" y="5692"/>
                </a:moveTo>
                <a:lnTo>
                  <a:pt x="1978" y="5590"/>
                </a:lnTo>
                <a:lnTo>
                  <a:pt x="2098" y="5560"/>
                </a:lnTo>
                <a:lnTo>
                  <a:pt x="2200" y="5602"/>
                </a:lnTo>
                <a:lnTo>
                  <a:pt x="2152" y="5668"/>
                </a:lnTo>
                <a:lnTo>
                  <a:pt x="1948" y="5692"/>
                </a:lnTo>
                <a:close/>
                <a:moveTo>
                  <a:pt x="2164" y="5662"/>
                </a:moveTo>
                <a:lnTo>
                  <a:pt x="2212" y="5602"/>
                </a:lnTo>
                <a:lnTo>
                  <a:pt x="2272" y="5632"/>
                </a:lnTo>
                <a:lnTo>
                  <a:pt x="2266" y="5650"/>
                </a:lnTo>
                <a:lnTo>
                  <a:pt x="2164" y="5662"/>
                </a:lnTo>
                <a:close/>
                <a:moveTo>
                  <a:pt x="2290" y="5644"/>
                </a:moveTo>
                <a:lnTo>
                  <a:pt x="2296" y="5638"/>
                </a:lnTo>
                <a:lnTo>
                  <a:pt x="2308" y="5644"/>
                </a:lnTo>
                <a:lnTo>
                  <a:pt x="2290" y="5644"/>
                </a:lnTo>
                <a:close/>
                <a:moveTo>
                  <a:pt x="2542" y="5728"/>
                </a:moveTo>
                <a:lnTo>
                  <a:pt x="2344" y="5650"/>
                </a:lnTo>
                <a:lnTo>
                  <a:pt x="2560" y="5620"/>
                </a:lnTo>
                <a:lnTo>
                  <a:pt x="2542" y="5728"/>
                </a:lnTo>
                <a:close/>
                <a:moveTo>
                  <a:pt x="2566" y="5608"/>
                </a:moveTo>
                <a:lnTo>
                  <a:pt x="2584" y="5512"/>
                </a:lnTo>
                <a:lnTo>
                  <a:pt x="2698" y="5566"/>
                </a:lnTo>
                <a:lnTo>
                  <a:pt x="2686" y="5590"/>
                </a:lnTo>
                <a:lnTo>
                  <a:pt x="2566" y="5608"/>
                </a:lnTo>
                <a:close/>
                <a:moveTo>
                  <a:pt x="2698" y="5590"/>
                </a:moveTo>
                <a:lnTo>
                  <a:pt x="2710" y="5572"/>
                </a:lnTo>
                <a:lnTo>
                  <a:pt x="2734" y="5584"/>
                </a:lnTo>
                <a:lnTo>
                  <a:pt x="2698" y="5590"/>
                </a:lnTo>
                <a:close/>
                <a:moveTo>
                  <a:pt x="2764" y="5590"/>
                </a:moveTo>
                <a:lnTo>
                  <a:pt x="2818" y="5578"/>
                </a:lnTo>
                <a:lnTo>
                  <a:pt x="2812" y="5614"/>
                </a:lnTo>
                <a:lnTo>
                  <a:pt x="2764" y="5590"/>
                </a:lnTo>
                <a:close/>
                <a:moveTo>
                  <a:pt x="2836" y="5626"/>
                </a:moveTo>
                <a:lnTo>
                  <a:pt x="2878" y="5572"/>
                </a:lnTo>
                <a:lnTo>
                  <a:pt x="3046" y="5548"/>
                </a:lnTo>
                <a:lnTo>
                  <a:pt x="3046" y="5668"/>
                </a:lnTo>
                <a:lnTo>
                  <a:pt x="2974" y="5692"/>
                </a:lnTo>
                <a:lnTo>
                  <a:pt x="2836" y="5626"/>
                </a:lnTo>
                <a:close/>
                <a:moveTo>
                  <a:pt x="3046" y="5728"/>
                </a:moveTo>
                <a:lnTo>
                  <a:pt x="2986" y="5698"/>
                </a:lnTo>
                <a:lnTo>
                  <a:pt x="3046" y="5674"/>
                </a:lnTo>
                <a:lnTo>
                  <a:pt x="3046" y="5728"/>
                </a:lnTo>
                <a:close/>
                <a:moveTo>
                  <a:pt x="3058" y="5662"/>
                </a:moveTo>
                <a:lnTo>
                  <a:pt x="3058" y="5548"/>
                </a:lnTo>
                <a:lnTo>
                  <a:pt x="3183" y="5620"/>
                </a:lnTo>
                <a:lnTo>
                  <a:pt x="3058" y="5662"/>
                </a:lnTo>
                <a:close/>
                <a:moveTo>
                  <a:pt x="3207" y="5620"/>
                </a:moveTo>
                <a:lnTo>
                  <a:pt x="3261" y="5602"/>
                </a:lnTo>
                <a:lnTo>
                  <a:pt x="3267" y="5632"/>
                </a:lnTo>
                <a:lnTo>
                  <a:pt x="3249" y="5650"/>
                </a:lnTo>
                <a:lnTo>
                  <a:pt x="3207" y="5620"/>
                </a:lnTo>
                <a:close/>
                <a:moveTo>
                  <a:pt x="3267" y="5656"/>
                </a:moveTo>
                <a:lnTo>
                  <a:pt x="3261" y="5650"/>
                </a:lnTo>
                <a:lnTo>
                  <a:pt x="3267" y="5644"/>
                </a:lnTo>
                <a:lnTo>
                  <a:pt x="3267" y="5656"/>
                </a:lnTo>
                <a:close/>
                <a:moveTo>
                  <a:pt x="3273" y="5620"/>
                </a:moveTo>
                <a:lnTo>
                  <a:pt x="3273" y="5602"/>
                </a:lnTo>
                <a:lnTo>
                  <a:pt x="3291" y="5590"/>
                </a:lnTo>
                <a:lnTo>
                  <a:pt x="3273" y="5620"/>
                </a:lnTo>
                <a:close/>
                <a:moveTo>
                  <a:pt x="3315" y="5578"/>
                </a:moveTo>
                <a:lnTo>
                  <a:pt x="3339" y="5542"/>
                </a:lnTo>
                <a:lnTo>
                  <a:pt x="3363" y="5560"/>
                </a:lnTo>
                <a:lnTo>
                  <a:pt x="3315" y="5578"/>
                </a:lnTo>
                <a:close/>
                <a:moveTo>
                  <a:pt x="3381" y="5566"/>
                </a:moveTo>
                <a:lnTo>
                  <a:pt x="3453" y="5542"/>
                </a:lnTo>
                <a:lnTo>
                  <a:pt x="3459" y="5614"/>
                </a:lnTo>
                <a:lnTo>
                  <a:pt x="3381" y="5566"/>
                </a:lnTo>
                <a:close/>
                <a:moveTo>
                  <a:pt x="3609" y="5716"/>
                </a:moveTo>
                <a:lnTo>
                  <a:pt x="3471" y="5626"/>
                </a:lnTo>
                <a:lnTo>
                  <a:pt x="3459" y="5536"/>
                </a:lnTo>
                <a:lnTo>
                  <a:pt x="3507" y="5524"/>
                </a:lnTo>
                <a:lnTo>
                  <a:pt x="3645" y="5632"/>
                </a:lnTo>
                <a:lnTo>
                  <a:pt x="3651" y="5656"/>
                </a:lnTo>
                <a:lnTo>
                  <a:pt x="3609" y="5716"/>
                </a:lnTo>
                <a:close/>
                <a:moveTo>
                  <a:pt x="3657" y="5644"/>
                </a:moveTo>
                <a:lnTo>
                  <a:pt x="3657" y="5638"/>
                </a:lnTo>
                <a:lnTo>
                  <a:pt x="3657" y="5638"/>
                </a:lnTo>
                <a:lnTo>
                  <a:pt x="3657" y="5644"/>
                </a:lnTo>
                <a:close/>
                <a:moveTo>
                  <a:pt x="3789" y="5728"/>
                </a:moveTo>
                <a:lnTo>
                  <a:pt x="3669" y="5638"/>
                </a:lnTo>
                <a:lnTo>
                  <a:pt x="3711" y="5578"/>
                </a:lnTo>
                <a:lnTo>
                  <a:pt x="3837" y="5686"/>
                </a:lnTo>
                <a:lnTo>
                  <a:pt x="3843" y="5716"/>
                </a:lnTo>
                <a:lnTo>
                  <a:pt x="3789" y="5728"/>
                </a:lnTo>
                <a:close/>
                <a:moveTo>
                  <a:pt x="3849" y="5716"/>
                </a:moveTo>
                <a:lnTo>
                  <a:pt x="3849" y="5698"/>
                </a:lnTo>
                <a:lnTo>
                  <a:pt x="3861" y="5716"/>
                </a:lnTo>
                <a:lnTo>
                  <a:pt x="3849" y="5716"/>
                </a:lnTo>
                <a:close/>
                <a:moveTo>
                  <a:pt x="3873" y="5710"/>
                </a:moveTo>
                <a:lnTo>
                  <a:pt x="3843" y="5686"/>
                </a:lnTo>
                <a:lnTo>
                  <a:pt x="3819" y="5608"/>
                </a:lnTo>
                <a:lnTo>
                  <a:pt x="3915" y="5704"/>
                </a:lnTo>
                <a:lnTo>
                  <a:pt x="3873" y="5710"/>
                </a:lnTo>
                <a:close/>
                <a:moveTo>
                  <a:pt x="3921" y="5698"/>
                </a:moveTo>
                <a:lnTo>
                  <a:pt x="3813" y="5590"/>
                </a:lnTo>
                <a:lnTo>
                  <a:pt x="3795" y="5512"/>
                </a:lnTo>
                <a:lnTo>
                  <a:pt x="3909" y="5458"/>
                </a:lnTo>
                <a:lnTo>
                  <a:pt x="3993" y="5686"/>
                </a:lnTo>
                <a:lnTo>
                  <a:pt x="3993" y="5686"/>
                </a:lnTo>
                <a:lnTo>
                  <a:pt x="3921" y="5698"/>
                </a:lnTo>
                <a:close/>
                <a:moveTo>
                  <a:pt x="4011" y="5722"/>
                </a:moveTo>
                <a:lnTo>
                  <a:pt x="4005" y="5692"/>
                </a:lnTo>
                <a:lnTo>
                  <a:pt x="4101" y="5668"/>
                </a:lnTo>
                <a:lnTo>
                  <a:pt x="4011" y="5722"/>
                </a:lnTo>
                <a:close/>
                <a:moveTo>
                  <a:pt x="4161" y="5650"/>
                </a:moveTo>
                <a:lnTo>
                  <a:pt x="4233" y="5608"/>
                </a:lnTo>
                <a:lnTo>
                  <a:pt x="4245" y="5632"/>
                </a:lnTo>
                <a:lnTo>
                  <a:pt x="4161" y="5650"/>
                </a:lnTo>
                <a:close/>
                <a:moveTo>
                  <a:pt x="4299" y="5710"/>
                </a:moveTo>
                <a:lnTo>
                  <a:pt x="4263" y="5638"/>
                </a:lnTo>
                <a:lnTo>
                  <a:pt x="4335" y="5620"/>
                </a:lnTo>
                <a:lnTo>
                  <a:pt x="4299" y="5710"/>
                </a:lnTo>
                <a:close/>
                <a:moveTo>
                  <a:pt x="4353" y="5608"/>
                </a:moveTo>
                <a:lnTo>
                  <a:pt x="4389" y="5518"/>
                </a:lnTo>
                <a:lnTo>
                  <a:pt x="4730" y="5332"/>
                </a:lnTo>
                <a:lnTo>
                  <a:pt x="4652" y="5542"/>
                </a:lnTo>
                <a:lnTo>
                  <a:pt x="4353" y="5608"/>
                </a:lnTo>
                <a:close/>
                <a:moveTo>
                  <a:pt x="4616" y="5680"/>
                </a:moveTo>
                <a:lnTo>
                  <a:pt x="4658" y="5548"/>
                </a:lnTo>
                <a:lnTo>
                  <a:pt x="4886" y="5500"/>
                </a:lnTo>
                <a:lnTo>
                  <a:pt x="4616" y="5680"/>
                </a:lnTo>
                <a:close/>
                <a:moveTo>
                  <a:pt x="4928" y="5482"/>
                </a:moveTo>
                <a:lnTo>
                  <a:pt x="4934" y="5476"/>
                </a:lnTo>
                <a:lnTo>
                  <a:pt x="4934" y="5482"/>
                </a:lnTo>
                <a:lnTo>
                  <a:pt x="4928" y="5482"/>
                </a:lnTo>
                <a:close/>
                <a:moveTo>
                  <a:pt x="4880" y="5716"/>
                </a:moveTo>
                <a:lnTo>
                  <a:pt x="4940" y="5488"/>
                </a:lnTo>
                <a:lnTo>
                  <a:pt x="4952" y="5488"/>
                </a:lnTo>
                <a:lnTo>
                  <a:pt x="4994" y="5680"/>
                </a:lnTo>
                <a:lnTo>
                  <a:pt x="4880" y="5716"/>
                </a:lnTo>
                <a:close/>
                <a:moveTo>
                  <a:pt x="5006" y="5710"/>
                </a:moveTo>
                <a:lnTo>
                  <a:pt x="5000" y="5686"/>
                </a:lnTo>
                <a:lnTo>
                  <a:pt x="5066" y="5668"/>
                </a:lnTo>
                <a:lnTo>
                  <a:pt x="5006" y="5710"/>
                </a:lnTo>
                <a:close/>
                <a:moveTo>
                  <a:pt x="5108" y="5650"/>
                </a:moveTo>
                <a:lnTo>
                  <a:pt x="5144" y="5614"/>
                </a:lnTo>
                <a:lnTo>
                  <a:pt x="5144" y="5638"/>
                </a:lnTo>
                <a:lnTo>
                  <a:pt x="5108" y="5650"/>
                </a:lnTo>
                <a:close/>
                <a:moveTo>
                  <a:pt x="5150" y="5632"/>
                </a:moveTo>
                <a:lnTo>
                  <a:pt x="5156" y="5608"/>
                </a:lnTo>
                <a:lnTo>
                  <a:pt x="5162" y="5602"/>
                </a:lnTo>
                <a:lnTo>
                  <a:pt x="5174" y="5626"/>
                </a:lnTo>
                <a:lnTo>
                  <a:pt x="5150" y="5632"/>
                </a:lnTo>
                <a:close/>
                <a:moveTo>
                  <a:pt x="5180" y="5626"/>
                </a:moveTo>
                <a:lnTo>
                  <a:pt x="5174" y="5596"/>
                </a:lnTo>
                <a:lnTo>
                  <a:pt x="5306" y="5494"/>
                </a:lnTo>
                <a:lnTo>
                  <a:pt x="5342" y="5578"/>
                </a:lnTo>
                <a:lnTo>
                  <a:pt x="5180" y="5626"/>
                </a:lnTo>
                <a:close/>
                <a:moveTo>
                  <a:pt x="5354" y="5584"/>
                </a:moveTo>
                <a:lnTo>
                  <a:pt x="5384" y="5578"/>
                </a:lnTo>
                <a:lnTo>
                  <a:pt x="5372" y="5650"/>
                </a:lnTo>
                <a:lnTo>
                  <a:pt x="5354" y="5584"/>
                </a:lnTo>
                <a:close/>
                <a:moveTo>
                  <a:pt x="5378" y="5716"/>
                </a:moveTo>
                <a:lnTo>
                  <a:pt x="5378" y="5686"/>
                </a:lnTo>
                <a:lnTo>
                  <a:pt x="5390" y="5704"/>
                </a:lnTo>
                <a:lnTo>
                  <a:pt x="5378" y="5716"/>
                </a:lnTo>
                <a:close/>
                <a:moveTo>
                  <a:pt x="5396" y="5698"/>
                </a:moveTo>
                <a:lnTo>
                  <a:pt x="5384" y="5668"/>
                </a:lnTo>
                <a:lnTo>
                  <a:pt x="5390" y="5572"/>
                </a:lnTo>
                <a:lnTo>
                  <a:pt x="5498" y="5542"/>
                </a:lnTo>
                <a:lnTo>
                  <a:pt x="5516" y="5590"/>
                </a:lnTo>
                <a:lnTo>
                  <a:pt x="5396" y="5698"/>
                </a:lnTo>
                <a:close/>
                <a:moveTo>
                  <a:pt x="5576" y="5698"/>
                </a:moveTo>
                <a:lnTo>
                  <a:pt x="5528" y="5590"/>
                </a:lnTo>
                <a:lnTo>
                  <a:pt x="5606" y="5518"/>
                </a:lnTo>
                <a:lnTo>
                  <a:pt x="5600" y="5686"/>
                </a:lnTo>
                <a:lnTo>
                  <a:pt x="5576" y="5698"/>
                </a:lnTo>
                <a:close/>
                <a:moveTo>
                  <a:pt x="5612" y="5686"/>
                </a:moveTo>
                <a:lnTo>
                  <a:pt x="5618" y="5512"/>
                </a:lnTo>
                <a:lnTo>
                  <a:pt x="5624" y="5506"/>
                </a:lnTo>
                <a:lnTo>
                  <a:pt x="5648" y="5500"/>
                </a:lnTo>
                <a:lnTo>
                  <a:pt x="5725" y="5638"/>
                </a:lnTo>
                <a:lnTo>
                  <a:pt x="5612" y="5686"/>
                </a:lnTo>
                <a:close/>
                <a:moveTo>
                  <a:pt x="5749" y="5662"/>
                </a:moveTo>
                <a:lnTo>
                  <a:pt x="5737" y="5644"/>
                </a:lnTo>
                <a:lnTo>
                  <a:pt x="5779" y="5626"/>
                </a:lnTo>
                <a:lnTo>
                  <a:pt x="5749" y="5662"/>
                </a:lnTo>
                <a:close/>
                <a:moveTo>
                  <a:pt x="5815" y="5608"/>
                </a:moveTo>
                <a:lnTo>
                  <a:pt x="5815" y="5602"/>
                </a:lnTo>
                <a:lnTo>
                  <a:pt x="5815" y="5608"/>
                </a:lnTo>
                <a:lnTo>
                  <a:pt x="5815" y="5608"/>
                </a:lnTo>
                <a:close/>
                <a:moveTo>
                  <a:pt x="5821" y="5602"/>
                </a:moveTo>
                <a:lnTo>
                  <a:pt x="5821" y="5596"/>
                </a:lnTo>
                <a:lnTo>
                  <a:pt x="5857" y="5560"/>
                </a:lnTo>
                <a:lnTo>
                  <a:pt x="5869" y="5584"/>
                </a:lnTo>
                <a:lnTo>
                  <a:pt x="5821" y="5602"/>
                </a:lnTo>
                <a:close/>
                <a:moveTo>
                  <a:pt x="5971" y="5728"/>
                </a:moveTo>
                <a:lnTo>
                  <a:pt x="5881" y="5590"/>
                </a:lnTo>
                <a:lnTo>
                  <a:pt x="5995" y="5548"/>
                </a:lnTo>
                <a:lnTo>
                  <a:pt x="6001" y="5704"/>
                </a:lnTo>
                <a:lnTo>
                  <a:pt x="5983" y="5722"/>
                </a:lnTo>
                <a:lnTo>
                  <a:pt x="5971" y="5728"/>
                </a:lnTo>
                <a:close/>
                <a:moveTo>
                  <a:pt x="6001" y="5716"/>
                </a:moveTo>
                <a:lnTo>
                  <a:pt x="6001" y="5716"/>
                </a:lnTo>
                <a:lnTo>
                  <a:pt x="6001" y="5716"/>
                </a:lnTo>
                <a:lnTo>
                  <a:pt x="6001" y="5716"/>
                </a:lnTo>
                <a:close/>
                <a:moveTo>
                  <a:pt x="6013" y="5710"/>
                </a:moveTo>
                <a:lnTo>
                  <a:pt x="6007" y="5704"/>
                </a:lnTo>
                <a:lnTo>
                  <a:pt x="6031" y="5680"/>
                </a:lnTo>
                <a:lnTo>
                  <a:pt x="6031" y="5698"/>
                </a:lnTo>
                <a:lnTo>
                  <a:pt x="6013" y="5710"/>
                </a:lnTo>
                <a:close/>
                <a:moveTo>
                  <a:pt x="6043" y="5698"/>
                </a:moveTo>
                <a:lnTo>
                  <a:pt x="6037" y="5668"/>
                </a:lnTo>
                <a:lnTo>
                  <a:pt x="6073" y="5632"/>
                </a:lnTo>
                <a:lnTo>
                  <a:pt x="6097" y="5668"/>
                </a:lnTo>
                <a:lnTo>
                  <a:pt x="6043" y="5698"/>
                </a:lnTo>
                <a:close/>
                <a:moveTo>
                  <a:pt x="6109" y="5668"/>
                </a:moveTo>
                <a:lnTo>
                  <a:pt x="6073" y="5626"/>
                </a:lnTo>
                <a:lnTo>
                  <a:pt x="6163" y="5518"/>
                </a:lnTo>
                <a:lnTo>
                  <a:pt x="6193" y="5560"/>
                </a:lnTo>
                <a:lnTo>
                  <a:pt x="6199" y="5626"/>
                </a:lnTo>
                <a:lnTo>
                  <a:pt x="6109" y="5668"/>
                </a:lnTo>
                <a:close/>
                <a:moveTo>
                  <a:pt x="6211" y="5620"/>
                </a:moveTo>
                <a:lnTo>
                  <a:pt x="6205" y="5566"/>
                </a:lnTo>
                <a:lnTo>
                  <a:pt x="6229" y="5596"/>
                </a:lnTo>
                <a:lnTo>
                  <a:pt x="6229" y="5608"/>
                </a:lnTo>
                <a:lnTo>
                  <a:pt x="6211" y="5620"/>
                </a:lnTo>
                <a:close/>
                <a:moveTo>
                  <a:pt x="6259" y="5704"/>
                </a:moveTo>
                <a:lnTo>
                  <a:pt x="6241" y="5614"/>
                </a:lnTo>
                <a:lnTo>
                  <a:pt x="6241" y="5614"/>
                </a:lnTo>
                <a:lnTo>
                  <a:pt x="6283" y="5662"/>
                </a:lnTo>
                <a:lnTo>
                  <a:pt x="6259" y="5704"/>
                </a:lnTo>
                <a:close/>
                <a:moveTo>
                  <a:pt x="6355" y="5722"/>
                </a:moveTo>
                <a:lnTo>
                  <a:pt x="6295" y="5662"/>
                </a:lnTo>
                <a:lnTo>
                  <a:pt x="6367" y="5560"/>
                </a:lnTo>
                <a:lnTo>
                  <a:pt x="6397" y="5584"/>
                </a:lnTo>
                <a:lnTo>
                  <a:pt x="6415" y="5692"/>
                </a:lnTo>
                <a:lnTo>
                  <a:pt x="6355" y="5722"/>
                </a:lnTo>
                <a:close/>
                <a:moveTo>
                  <a:pt x="6421" y="5686"/>
                </a:moveTo>
                <a:lnTo>
                  <a:pt x="6409" y="5596"/>
                </a:lnTo>
                <a:lnTo>
                  <a:pt x="6469" y="5662"/>
                </a:lnTo>
                <a:lnTo>
                  <a:pt x="6421" y="5686"/>
                </a:lnTo>
                <a:close/>
                <a:moveTo>
                  <a:pt x="6511" y="5686"/>
                </a:moveTo>
                <a:lnTo>
                  <a:pt x="6487" y="5662"/>
                </a:lnTo>
                <a:lnTo>
                  <a:pt x="6541" y="5632"/>
                </a:lnTo>
                <a:lnTo>
                  <a:pt x="6511" y="5686"/>
                </a:lnTo>
                <a:close/>
                <a:moveTo>
                  <a:pt x="6565" y="5608"/>
                </a:moveTo>
                <a:lnTo>
                  <a:pt x="6583" y="5578"/>
                </a:lnTo>
                <a:lnTo>
                  <a:pt x="6595" y="5590"/>
                </a:lnTo>
                <a:lnTo>
                  <a:pt x="6595" y="5590"/>
                </a:lnTo>
                <a:lnTo>
                  <a:pt x="6565" y="5608"/>
                </a:lnTo>
                <a:close/>
                <a:moveTo>
                  <a:pt x="6613" y="5590"/>
                </a:moveTo>
                <a:lnTo>
                  <a:pt x="6721" y="5530"/>
                </a:lnTo>
                <a:lnTo>
                  <a:pt x="6793" y="5584"/>
                </a:lnTo>
                <a:lnTo>
                  <a:pt x="6793" y="5584"/>
                </a:lnTo>
                <a:lnTo>
                  <a:pt x="6757" y="5656"/>
                </a:lnTo>
                <a:lnTo>
                  <a:pt x="6721" y="5680"/>
                </a:lnTo>
                <a:lnTo>
                  <a:pt x="6613" y="5590"/>
                </a:lnTo>
                <a:close/>
                <a:moveTo>
                  <a:pt x="6739" y="5698"/>
                </a:moveTo>
                <a:lnTo>
                  <a:pt x="6727" y="5686"/>
                </a:lnTo>
                <a:lnTo>
                  <a:pt x="6751" y="5674"/>
                </a:lnTo>
                <a:lnTo>
                  <a:pt x="6739" y="5698"/>
                </a:lnTo>
                <a:close/>
                <a:moveTo>
                  <a:pt x="6775" y="5650"/>
                </a:moveTo>
                <a:lnTo>
                  <a:pt x="6799" y="5596"/>
                </a:lnTo>
                <a:lnTo>
                  <a:pt x="6805" y="5626"/>
                </a:lnTo>
                <a:lnTo>
                  <a:pt x="6775" y="5650"/>
                </a:lnTo>
                <a:close/>
                <a:moveTo>
                  <a:pt x="6853" y="5728"/>
                </a:moveTo>
                <a:lnTo>
                  <a:pt x="6817" y="5626"/>
                </a:lnTo>
                <a:lnTo>
                  <a:pt x="6841" y="5614"/>
                </a:lnTo>
                <a:lnTo>
                  <a:pt x="6889" y="5656"/>
                </a:lnTo>
                <a:lnTo>
                  <a:pt x="6853" y="5728"/>
                </a:lnTo>
                <a:close/>
                <a:moveTo>
                  <a:pt x="6901" y="5650"/>
                </a:moveTo>
                <a:lnTo>
                  <a:pt x="6954" y="5542"/>
                </a:lnTo>
                <a:lnTo>
                  <a:pt x="6990" y="5566"/>
                </a:lnTo>
                <a:lnTo>
                  <a:pt x="7002" y="5584"/>
                </a:lnTo>
                <a:lnTo>
                  <a:pt x="6960" y="5692"/>
                </a:lnTo>
                <a:lnTo>
                  <a:pt x="6901" y="5650"/>
                </a:lnTo>
                <a:close/>
                <a:moveTo>
                  <a:pt x="6966" y="5692"/>
                </a:moveTo>
                <a:lnTo>
                  <a:pt x="7008" y="5596"/>
                </a:lnTo>
                <a:lnTo>
                  <a:pt x="7026" y="5650"/>
                </a:lnTo>
                <a:lnTo>
                  <a:pt x="6966" y="5692"/>
                </a:lnTo>
                <a:close/>
                <a:moveTo>
                  <a:pt x="7032" y="5644"/>
                </a:moveTo>
                <a:lnTo>
                  <a:pt x="7008" y="5584"/>
                </a:lnTo>
                <a:lnTo>
                  <a:pt x="7014" y="5578"/>
                </a:lnTo>
                <a:lnTo>
                  <a:pt x="7068" y="5614"/>
                </a:lnTo>
                <a:lnTo>
                  <a:pt x="7032" y="5644"/>
                </a:lnTo>
                <a:close/>
                <a:moveTo>
                  <a:pt x="7086" y="5614"/>
                </a:moveTo>
                <a:lnTo>
                  <a:pt x="7140" y="5572"/>
                </a:lnTo>
                <a:lnTo>
                  <a:pt x="7116" y="5632"/>
                </a:lnTo>
                <a:lnTo>
                  <a:pt x="7086" y="5614"/>
                </a:lnTo>
                <a:close/>
                <a:moveTo>
                  <a:pt x="7122" y="5638"/>
                </a:moveTo>
                <a:lnTo>
                  <a:pt x="7158" y="5560"/>
                </a:lnTo>
                <a:lnTo>
                  <a:pt x="7182" y="5542"/>
                </a:lnTo>
                <a:lnTo>
                  <a:pt x="7206" y="5584"/>
                </a:lnTo>
                <a:lnTo>
                  <a:pt x="7176" y="5674"/>
                </a:lnTo>
                <a:lnTo>
                  <a:pt x="7122" y="5638"/>
                </a:lnTo>
                <a:close/>
                <a:moveTo>
                  <a:pt x="7170" y="5716"/>
                </a:moveTo>
                <a:lnTo>
                  <a:pt x="7182" y="5686"/>
                </a:lnTo>
                <a:lnTo>
                  <a:pt x="7194" y="5692"/>
                </a:lnTo>
                <a:lnTo>
                  <a:pt x="7170" y="5716"/>
                </a:lnTo>
                <a:close/>
                <a:moveTo>
                  <a:pt x="7200" y="5686"/>
                </a:moveTo>
                <a:lnTo>
                  <a:pt x="7182" y="5674"/>
                </a:lnTo>
                <a:lnTo>
                  <a:pt x="7212" y="5596"/>
                </a:lnTo>
                <a:lnTo>
                  <a:pt x="7242" y="5650"/>
                </a:lnTo>
                <a:lnTo>
                  <a:pt x="7200" y="5686"/>
                </a:lnTo>
                <a:close/>
                <a:moveTo>
                  <a:pt x="7290" y="5734"/>
                </a:moveTo>
                <a:lnTo>
                  <a:pt x="7254" y="5656"/>
                </a:lnTo>
                <a:lnTo>
                  <a:pt x="7314" y="5602"/>
                </a:lnTo>
                <a:lnTo>
                  <a:pt x="7332" y="5608"/>
                </a:lnTo>
                <a:lnTo>
                  <a:pt x="7290" y="5734"/>
                </a:lnTo>
                <a:close/>
                <a:moveTo>
                  <a:pt x="7344" y="5602"/>
                </a:moveTo>
                <a:lnTo>
                  <a:pt x="7356" y="5560"/>
                </a:lnTo>
                <a:lnTo>
                  <a:pt x="7398" y="5530"/>
                </a:lnTo>
                <a:lnTo>
                  <a:pt x="7410" y="5548"/>
                </a:lnTo>
                <a:lnTo>
                  <a:pt x="7386" y="5626"/>
                </a:lnTo>
                <a:lnTo>
                  <a:pt x="7344" y="5602"/>
                </a:lnTo>
                <a:close/>
                <a:moveTo>
                  <a:pt x="7374" y="5728"/>
                </a:moveTo>
                <a:lnTo>
                  <a:pt x="7392" y="5638"/>
                </a:lnTo>
                <a:lnTo>
                  <a:pt x="7434" y="5662"/>
                </a:lnTo>
                <a:lnTo>
                  <a:pt x="7374" y="5728"/>
                </a:lnTo>
                <a:close/>
                <a:moveTo>
                  <a:pt x="7452" y="5662"/>
                </a:moveTo>
                <a:lnTo>
                  <a:pt x="7470" y="5644"/>
                </a:lnTo>
                <a:lnTo>
                  <a:pt x="7494" y="5686"/>
                </a:lnTo>
                <a:lnTo>
                  <a:pt x="7452" y="5662"/>
                </a:lnTo>
                <a:close/>
                <a:moveTo>
                  <a:pt x="7584" y="5728"/>
                </a:moveTo>
                <a:lnTo>
                  <a:pt x="7524" y="5698"/>
                </a:lnTo>
                <a:lnTo>
                  <a:pt x="7560" y="5560"/>
                </a:lnTo>
                <a:lnTo>
                  <a:pt x="7680" y="5614"/>
                </a:lnTo>
                <a:lnTo>
                  <a:pt x="7584" y="5728"/>
                </a:lnTo>
                <a:close/>
                <a:moveTo>
                  <a:pt x="7680" y="5602"/>
                </a:moveTo>
                <a:lnTo>
                  <a:pt x="7560" y="5554"/>
                </a:lnTo>
                <a:lnTo>
                  <a:pt x="7566" y="5542"/>
                </a:lnTo>
                <a:lnTo>
                  <a:pt x="7602" y="5506"/>
                </a:lnTo>
                <a:lnTo>
                  <a:pt x="7680" y="5602"/>
                </a:lnTo>
                <a:close/>
                <a:moveTo>
                  <a:pt x="7596" y="5494"/>
                </a:moveTo>
                <a:lnTo>
                  <a:pt x="7566" y="5530"/>
                </a:lnTo>
                <a:lnTo>
                  <a:pt x="7578" y="5470"/>
                </a:lnTo>
                <a:lnTo>
                  <a:pt x="7596" y="5494"/>
                </a:lnTo>
                <a:close/>
                <a:moveTo>
                  <a:pt x="7578" y="5452"/>
                </a:moveTo>
                <a:lnTo>
                  <a:pt x="7536" y="5398"/>
                </a:lnTo>
                <a:lnTo>
                  <a:pt x="7602" y="5344"/>
                </a:lnTo>
                <a:lnTo>
                  <a:pt x="7578" y="5452"/>
                </a:lnTo>
                <a:close/>
                <a:moveTo>
                  <a:pt x="7656" y="5284"/>
                </a:moveTo>
                <a:lnTo>
                  <a:pt x="7620" y="5320"/>
                </a:lnTo>
                <a:lnTo>
                  <a:pt x="7632" y="5254"/>
                </a:lnTo>
                <a:lnTo>
                  <a:pt x="7656" y="5284"/>
                </a:lnTo>
                <a:close/>
                <a:moveTo>
                  <a:pt x="7632" y="5236"/>
                </a:moveTo>
                <a:lnTo>
                  <a:pt x="7608" y="5212"/>
                </a:lnTo>
                <a:lnTo>
                  <a:pt x="7638" y="5188"/>
                </a:lnTo>
                <a:lnTo>
                  <a:pt x="7632" y="5236"/>
                </a:lnTo>
                <a:close/>
                <a:moveTo>
                  <a:pt x="7668" y="5158"/>
                </a:moveTo>
                <a:lnTo>
                  <a:pt x="7656" y="5170"/>
                </a:lnTo>
                <a:lnTo>
                  <a:pt x="7662" y="5152"/>
                </a:lnTo>
                <a:lnTo>
                  <a:pt x="7668" y="5158"/>
                </a:lnTo>
                <a:close/>
                <a:moveTo>
                  <a:pt x="7656" y="5134"/>
                </a:moveTo>
                <a:lnTo>
                  <a:pt x="7614" y="5110"/>
                </a:lnTo>
                <a:lnTo>
                  <a:pt x="7668" y="5074"/>
                </a:lnTo>
                <a:lnTo>
                  <a:pt x="7656" y="5134"/>
                </a:lnTo>
                <a:close/>
                <a:moveTo>
                  <a:pt x="7674" y="5044"/>
                </a:moveTo>
                <a:lnTo>
                  <a:pt x="7644" y="5020"/>
                </a:lnTo>
                <a:lnTo>
                  <a:pt x="7668" y="5008"/>
                </a:lnTo>
                <a:lnTo>
                  <a:pt x="7680" y="5020"/>
                </a:lnTo>
                <a:lnTo>
                  <a:pt x="7674" y="5044"/>
                </a:lnTo>
                <a:close/>
                <a:moveTo>
                  <a:pt x="7686" y="5002"/>
                </a:moveTo>
                <a:lnTo>
                  <a:pt x="7686" y="5014"/>
                </a:lnTo>
                <a:lnTo>
                  <a:pt x="7674" y="5002"/>
                </a:lnTo>
                <a:lnTo>
                  <a:pt x="7686" y="4996"/>
                </a:lnTo>
                <a:lnTo>
                  <a:pt x="7686" y="5002"/>
                </a:lnTo>
                <a:close/>
                <a:moveTo>
                  <a:pt x="7674" y="4990"/>
                </a:moveTo>
                <a:lnTo>
                  <a:pt x="7668" y="4996"/>
                </a:lnTo>
                <a:lnTo>
                  <a:pt x="7632" y="4972"/>
                </a:lnTo>
                <a:lnTo>
                  <a:pt x="7638" y="4972"/>
                </a:lnTo>
                <a:lnTo>
                  <a:pt x="7674" y="4990"/>
                </a:lnTo>
                <a:close/>
                <a:moveTo>
                  <a:pt x="7626" y="4966"/>
                </a:moveTo>
                <a:lnTo>
                  <a:pt x="7602" y="4954"/>
                </a:lnTo>
                <a:lnTo>
                  <a:pt x="7626" y="4966"/>
                </a:lnTo>
                <a:lnTo>
                  <a:pt x="7626" y="4966"/>
                </a:lnTo>
                <a:close/>
                <a:moveTo>
                  <a:pt x="7572" y="4924"/>
                </a:moveTo>
                <a:lnTo>
                  <a:pt x="7572" y="4924"/>
                </a:lnTo>
                <a:lnTo>
                  <a:pt x="7572" y="4918"/>
                </a:lnTo>
                <a:lnTo>
                  <a:pt x="7620" y="4912"/>
                </a:lnTo>
                <a:lnTo>
                  <a:pt x="7572" y="4924"/>
                </a:lnTo>
                <a:close/>
                <a:moveTo>
                  <a:pt x="7662" y="4852"/>
                </a:moveTo>
                <a:lnTo>
                  <a:pt x="7602" y="4810"/>
                </a:lnTo>
                <a:lnTo>
                  <a:pt x="7602" y="4810"/>
                </a:lnTo>
                <a:lnTo>
                  <a:pt x="7632" y="4822"/>
                </a:lnTo>
                <a:lnTo>
                  <a:pt x="7662" y="4852"/>
                </a:lnTo>
                <a:close/>
                <a:moveTo>
                  <a:pt x="7608" y="4804"/>
                </a:moveTo>
                <a:lnTo>
                  <a:pt x="7602" y="4804"/>
                </a:lnTo>
                <a:lnTo>
                  <a:pt x="7602" y="4804"/>
                </a:lnTo>
                <a:lnTo>
                  <a:pt x="7608" y="4804"/>
                </a:lnTo>
                <a:close/>
                <a:moveTo>
                  <a:pt x="7626" y="4702"/>
                </a:moveTo>
                <a:lnTo>
                  <a:pt x="7626" y="4696"/>
                </a:lnTo>
                <a:lnTo>
                  <a:pt x="7626" y="4696"/>
                </a:lnTo>
                <a:lnTo>
                  <a:pt x="7626" y="4702"/>
                </a:lnTo>
                <a:close/>
                <a:moveTo>
                  <a:pt x="7632" y="4690"/>
                </a:moveTo>
                <a:lnTo>
                  <a:pt x="7632" y="4690"/>
                </a:lnTo>
                <a:lnTo>
                  <a:pt x="7638" y="4666"/>
                </a:lnTo>
                <a:lnTo>
                  <a:pt x="7638" y="4666"/>
                </a:lnTo>
                <a:lnTo>
                  <a:pt x="7632" y="4690"/>
                </a:lnTo>
                <a:close/>
                <a:moveTo>
                  <a:pt x="7638" y="4660"/>
                </a:moveTo>
                <a:lnTo>
                  <a:pt x="7638" y="4660"/>
                </a:lnTo>
                <a:lnTo>
                  <a:pt x="7650" y="4618"/>
                </a:lnTo>
                <a:lnTo>
                  <a:pt x="7656" y="4618"/>
                </a:lnTo>
                <a:lnTo>
                  <a:pt x="7638" y="4660"/>
                </a:lnTo>
                <a:close/>
                <a:moveTo>
                  <a:pt x="7656" y="4612"/>
                </a:moveTo>
                <a:lnTo>
                  <a:pt x="7650" y="4606"/>
                </a:lnTo>
                <a:lnTo>
                  <a:pt x="7650" y="4600"/>
                </a:lnTo>
                <a:lnTo>
                  <a:pt x="7656" y="4606"/>
                </a:lnTo>
                <a:lnTo>
                  <a:pt x="7656" y="4612"/>
                </a:lnTo>
                <a:close/>
                <a:moveTo>
                  <a:pt x="7662" y="4594"/>
                </a:moveTo>
                <a:lnTo>
                  <a:pt x="7656" y="4594"/>
                </a:lnTo>
                <a:lnTo>
                  <a:pt x="7668" y="4546"/>
                </a:lnTo>
                <a:lnTo>
                  <a:pt x="7674" y="4552"/>
                </a:lnTo>
                <a:lnTo>
                  <a:pt x="7662" y="4594"/>
                </a:lnTo>
                <a:close/>
                <a:moveTo>
                  <a:pt x="7680" y="4540"/>
                </a:moveTo>
                <a:lnTo>
                  <a:pt x="7680" y="4540"/>
                </a:lnTo>
                <a:lnTo>
                  <a:pt x="7668" y="4534"/>
                </a:lnTo>
                <a:lnTo>
                  <a:pt x="7668" y="4534"/>
                </a:lnTo>
                <a:lnTo>
                  <a:pt x="7680" y="4540"/>
                </a:lnTo>
                <a:close/>
                <a:moveTo>
                  <a:pt x="7662" y="4522"/>
                </a:moveTo>
                <a:lnTo>
                  <a:pt x="7632" y="4510"/>
                </a:lnTo>
                <a:lnTo>
                  <a:pt x="7596" y="4486"/>
                </a:lnTo>
                <a:lnTo>
                  <a:pt x="7596" y="4486"/>
                </a:lnTo>
                <a:lnTo>
                  <a:pt x="7668" y="4504"/>
                </a:lnTo>
                <a:lnTo>
                  <a:pt x="7662" y="4522"/>
                </a:lnTo>
                <a:close/>
                <a:moveTo>
                  <a:pt x="7668" y="4492"/>
                </a:moveTo>
                <a:lnTo>
                  <a:pt x="7596" y="4480"/>
                </a:lnTo>
                <a:lnTo>
                  <a:pt x="7614" y="4438"/>
                </a:lnTo>
                <a:lnTo>
                  <a:pt x="7680" y="4450"/>
                </a:lnTo>
                <a:lnTo>
                  <a:pt x="7668" y="4492"/>
                </a:lnTo>
                <a:close/>
                <a:moveTo>
                  <a:pt x="7686" y="4432"/>
                </a:moveTo>
                <a:lnTo>
                  <a:pt x="7680" y="4444"/>
                </a:lnTo>
                <a:lnTo>
                  <a:pt x="7620" y="4426"/>
                </a:lnTo>
                <a:lnTo>
                  <a:pt x="7626" y="4414"/>
                </a:lnTo>
                <a:lnTo>
                  <a:pt x="7662" y="4420"/>
                </a:lnTo>
                <a:lnTo>
                  <a:pt x="7686" y="4432"/>
                </a:lnTo>
                <a:close/>
                <a:moveTo>
                  <a:pt x="7638" y="4408"/>
                </a:moveTo>
                <a:lnTo>
                  <a:pt x="7626" y="4408"/>
                </a:lnTo>
                <a:lnTo>
                  <a:pt x="7632" y="4402"/>
                </a:lnTo>
                <a:lnTo>
                  <a:pt x="7638" y="4408"/>
                </a:lnTo>
                <a:close/>
                <a:moveTo>
                  <a:pt x="7626" y="4390"/>
                </a:moveTo>
                <a:lnTo>
                  <a:pt x="7608" y="4384"/>
                </a:lnTo>
                <a:lnTo>
                  <a:pt x="7614" y="4366"/>
                </a:lnTo>
                <a:lnTo>
                  <a:pt x="7632" y="4372"/>
                </a:lnTo>
                <a:lnTo>
                  <a:pt x="7626" y="4390"/>
                </a:lnTo>
                <a:close/>
                <a:moveTo>
                  <a:pt x="7638" y="4360"/>
                </a:moveTo>
                <a:lnTo>
                  <a:pt x="7614" y="4360"/>
                </a:lnTo>
                <a:lnTo>
                  <a:pt x="7620" y="4342"/>
                </a:lnTo>
                <a:lnTo>
                  <a:pt x="7644" y="4342"/>
                </a:lnTo>
                <a:lnTo>
                  <a:pt x="7638" y="4360"/>
                </a:lnTo>
                <a:close/>
                <a:moveTo>
                  <a:pt x="7650" y="4336"/>
                </a:moveTo>
                <a:lnTo>
                  <a:pt x="7620" y="4330"/>
                </a:lnTo>
                <a:lnTo>
                  <a:pt x="7626" y="4318"/>
                </a:lnTo>
                <a:lnTo>
                  <a:pt x="7656" y="4324"/>
                </a:lnTo>
                <a:lnTo>
                  <a:pt x="7650" y="4336"/>
                </a:lnTo>
                <a:close/>
                <a:moveTo>
                  <a:pt x="7656" y="4312"/>
                </a:moveTo>
                <a:lnTo>
                  <a:pt x="7632" y="4312"/>
                </a:lnTo>
                <a:lnTo>
                  <a:pt x="7638" y="4276"/>
                </a:lnTo>
                <a:lnTo>
                  <a:pt x="7674" y="4276"/>
                </a:lnTo>
                <a:lnTo>
                  <a:pt x="7656" y="4312"/>
                </a:lnTo>
                <a:close/>
                <a:moveTo>
                  <a:pt x="7638" y="4264"/>
                </a:moveTo>
                <a:lnTo>
                  <a:pt x="7596" y="4258"/>
                </a:lnTo>
                <a:lnTo>
                  <a:pt x="7608" y="4228"/>
                </a:lnTo>
                <a:lnTo>
                  <a:pt x="7650" y="4228"/>
                </a:lnTo>
                <a:lnTo>
                  <a:pt x="7638" y="4264"/>
                </a:lnTo>
                <a:close/>
                <a:moveTo>
                  <a:pt x="7650" y="4216"/>
                </a:moveTo>
                <a:lnTo>
                  <a:pt x="7620" y="4216"/>
                </a:lnTo>
                <a:lnTo>
                  <a:pt x="7626" y="4198"/>
                </a:lnTo>
                <a:lnTo>
                  <a:pt x="7662" y="4192"/>
                </a:lnTo>
                <a:lnTo>
                  <a:pt x="7650" y="4216"/>
                </a:lnTo>
                <a:close/>
                <a:moveTo>
                  <a:pt x="7662" y="4180"/>
                </a:moveTo>
                <a:lnTo>
                  <a:pt x="7632" y="4186"/>
                </a:lnTo>
                <a:lnTo>
                  <a:pt x="7638" y="4174"/>
                </a:lnTo>
                <a:lnTo>
                  <a:pt x="7668" y="4168"/>
                </a:lnTo>
                <a:lnTo>
                  <a:pt x="7662" y="4180"/>
                </a:lnTo>
                <a:close/>
                <a:moveTo>
                  <a:pt x="7674" y="4156"/>
                </a:moveTo>
                <a:lnTo>
                  <a:pt x="7644" y="4162"/>
                </a:lnTo>
                <a:lnTo>
                  <a:pt x="7650" y="4156"/>
                </a:lnTo>
                <a:lnTo>
                  <a:pt x="7674" y="4150"/>
                </a:lnTo>
                <a:lnTo>
                  <a:pt x="7674" y="4156"/>
                </a:lnTo>
                <a:close/>
                <a:moveTo>
                  <a:pt x="7650" y="4144"/>
                </a:moveTo>
                <a:lnTo>
                  <a:pt x="7656" y="4138"/>
                </a:lnTo>
                <a:lnTo>
                  <a:pt x="7680" y="4126"/>
                </a:lnTo>
                <a:lnTo>
                  <a:pt x="7680" y="4138"/>
                </a:lnTo>
                <a:lnTo>
                  <a:pt x="7650" y="4144"/>
                </a:lnTo>
                <a:close/>
                <a:moveTo>
                  <a:pt x="7656" y="4120"/>
                </a:moveTo>
                <a:lnTo>
                  <a:pt x="7608" y="4132"/>
                </a:lnTo>
                <a:lnTo>
                  <a:pt x="7620" y="4108"/>
                </a:lnTo>
                <a:lnTo>
                  <a:pt x="7668" y="4096"/>
                </a:lnTo>
                <a:lnTo>
                  <a:pt x="7656" y="4120"/>
                </a:lnTo>
                <a:close/>
                <a:moveTo>
                  <a:pt x="7686" y="4055"/>
                </a:moveTo>
                <a:lnTo>
                  <a:pt x="7674" y="4085"/>
                </a:lnTo>
                <a:lnTo>
                  <a:pt x="7626" y="4096"/>
                </a:lnTo>
                <a:lnTo>
                  <a:pt x="7632" y="4079"/>
                </a:lnTo>
                <a:lnTo>
                  <a:pt x="7686" y="4055"/>
                </a:lnTo>
                <a:close/>
                <a:moveTo>
                  <a:pt x="7632" y="4055"/>
                </a:moveTo>
                <a:lnTo>
                  <a:pt x="7626" y="4073"/>
                </a:lnTo>
                <a:lnTo>
                  <a:pt x="7554" y="4096"/>
                </a:lnTo>
                <a:lnTo>
                  <a:pt x="7560" y="4090"/>
                </a:lnTo>
                <a:lnTo>
                  <a:pt x="7632" y="4055"/>
                </a:lnTo>
                <a:close/>
                <a:moveTo>
                  <a:pt x="7542" y="4102"/>
                </a:moveTo>
                <a:lnTo>
                  <a:pt x="7464" y="4132"/>
                </a:lnTo>
                <a:lnTo>
                  <a:pt x="7542" y="4096"/>
                </a:lnTo>
                <a:lnTo>
                  <a:pt x="7542" y="4102"/>
                </a:lnTo>
                <a:close/>
                <a:moveTo>
                  <a:pt x="7440" y="4132"/>
                </a:moveTo>
                <a:lnTo>
                  <a:pt x="7350" y="4174"/>
                </a:lnTo>
                <a:lnTo>
                  <a:pt x="7344" y="4180"/>
                </a:lnTo>
                <a:lnTo>
                  <a:pt x="7632" y="3773"/>
                </a:lnTo>
                <a:lnTo>
                  <a:pt x="7662" y="3761"/>
                </a:lnTo>
                <a:lnTo>
                  <a:pt x="7440" y="4132"/>
                </a:lnTo>
                <a:close/>
                <a:moveTo>
                  <a:pt x="7686" y="3725"/>
                </a:moveTo>
                <a:lnTo>
                  <a:pt x="7668" y="3755"/>
                </a:lnTo>
                <a:lnTo>
                  <a:pt x="7638" y="3761"/>
                </a:lnTo>
                <a:lnTo>
                  <a:pt x="7656" y="3737"/>
                </a:lnTo>
                <a:lnTo>
                  <a:pt x="7686" y="3725"/>
                </a:lnTo>
                <a:close/>
                <a:moveTo>
                  <a:pt x="7668" y="3707"/>
                </a:moveTo>
                <a:lnTo>
                  <a:pt x="7650" y="3731"/>
                </a:lnTo>
                <a:lnTo>
                  <a:pt x="7632" y="3737"/>
                </a:lnTo>
                <a:lnTo>
                  <a:pt x="7650" y="3713"/>
                </a:lnTo>
                <a:lnTo>
                  <a:pt x="7668" y="3707"/>
                </a:lnTo>
                <a:close/>
                <a:moveTo>
                  <a:pt x="7644" y="3707"/>
                </a:moveTo>
                <a:lnTo>
                  <a:pt x="7626" y="3719"/>
                </a:lnTo>
                <a:lnTo>
                  <a:pt x="7632" y="3707"/>
                </a:lnTo>
                <a:lnTo>
                  <a:pt x="7656" y="3695"/>
                </a:lnTo>
                <a:lnTo>
                  <a:pt x="7644" y="3707"/>
                </a:lnTo>
                <a:close/>
                <a:moveTo>
                  <a:pt x="7680" y="3665"/>
                </a:moveTo>
                <a:lnTo>
                  <a:pt x="7668" y="3677"/>
                </a:lnTo>
                <a:lnTo>
                  <a:pt x="7656" y="3683"/>
                </a:lnTo>
                <a:lnTo>
                  <a:pt x="7662" y="3677"/>
                </a:lnTo>
                <a:lnTo>
                  <a:pt x="7680" y="3665"/>
                </a:lnTo>
                <a:close/>
                <a:moveTo>
                  <a:pt x="7188" y="3905"/>
                </a:moveTo>
                <a:lnTo>
                  <a:pt x="6907" y="4007"/>
                </a:lnTo>
                <a:lnTo>
                  <a:pt x="6883" y="3995"/>
                </a:lnTo>
                <a:lnTo>
                  <a:pt x="7188" y="3905"/>
                </a:lnTo>
                <a:close/>
                <a:moveTo>
                  <a:pt x="6859" y="3989"/>
                </a:moveTo>
                <a:lnTo>
                  <a:pt x="6829" y="4001"/>
                </a:lnTo>
                <a:lnTo>
                  <a:pt x="6565" y="3833"/>
                </a:lnTo>
                <a:lnTo>
                  <a:pt x="6859" y="3989"/>
                </a:lnTo>
                <a:close/>
                <a:moveTo>
                  <a:pt x="5893" y="2801"/>
                </a:moveTo>
                <a:lnTo>
                  <a:pt x="5839" y="2333"/>
                </a:lnTo>
                <a:lnTo>
                  <a:pt x="5875" y="2297"/>
                </a:lnTo>
                <a:lnTo>
                  <a:pt x="5893" y="2801"/>
                </a:lnTo>
                <a:close/>
                <a:moveTo>
                  <a:pt x="5881" y="2273"/>
                </a:moveTo>
                <a:lnTo>
                  <a:pt x="5881" y="2261"/>
                </a:lnTo>
                <a:lnTo>
                  <a:pt x="5953" y="2195"/>
                </a:lnTo>
                <a:lnTo>
                  <a:pt x="5881" y="2273"/>
                </a:lnTo>
                <a:close/>
                <a:moveTo>
                  <a:pt x="6151" y="1997"/>
                </a:moveTo>
                <a:lnTo>
                  <a:pt x="6187" y="1967"/>
                </a:lnTo>
                <a:lnTo>
                  <a:pt x="6115" y="2027"/>
                </a:lnTo>
                <a:lnTo>
                  <a:pt x="6151" y="1997"/>
                </a:lnTo>
                <a:close/>
                <a:moveTo>
                  <a:pt x="7200" y="1715"/>
                </a:moveTo>
                <a:lnTo>
                  <a:pt x="7392" y="1739"/>
                </a:lnTo>
                <a:lnTo>
                  <a:pt x="7398" y="1745"/>
                </a:lnTo>
                <a:lnTo>
                  <a:pt x="7470" y="1769"/>
                </a:lnTo>
                <a:lnTo>
                  <a:pt x="7476" y="1775"/>
                </a:lnTo>
                <a:lnTo>
                  <a:pt x="7200" y="1715"/>
                </a:lnTo>
                <a:close/>
                <a:moveTo>
                  <a:pt x="7674" y="1835"/>
                </a:moveTo>
                <a:lnTo>
                  <a:pt x="7632" y="1823"/>
                </a:lnTo>
                <a:lnTo>
                  <a:pt x="7626" y="1817"/>
                </a:lnTo>
                <a:lnTo>
                  <a:pt x="7656" y="1823"/>
                </a:lnTo>
                <a:lnTo>
                  <a:pt x="7674" y="1835"/>
                </a:lnTo>
                <a:close/>
                <a:moveTo>
                  <a:pt x="7644" y="1805"/>
                </a:moveTo>
                <a:lnTo>
                  <a:pt x="7602" y="1793"/>
                </a:lnTo>
                <a:lnTo>
                  <a:pt x="7578" y="1775"/>
                </a:lnTo>
                <a:lnTo>
                  <a:pt x="7620" y="1781"/>
                </a:lnTo>
                <a:lnTo>
                  <a:pt x="7644" y="1805"/>
                </a:lnTo>
                <a:close/>
                <a:moveTo>
                  <a:pt x="7656" y="1781"/>
                </a:moveTo>
                <a:lnTo>
                  <a:pt x="7626" y="1775"/>
                </a:lnTo>
                <a:lnTo>
                  <a:pt x="7620" y="1775"/>
                </a:lnTo>
                <a:lnTo>
                  <a:pt x="7656" y="1775"/>
                </a:lnTo>
                <a:lnTo>
                  <a:pt x="7656" y="1781"/>
                </a:lnTo>
                <a:close/>
                <a:moveTo>
                  <a:pt x="7644" y="1769"/>
                </a:moveTo>
                <a:lnTo>
                  <a:pt x="7614" y="1763"/>
                </a:lnTo>
                <a:lnTo>
                  <a:pt x="7602" y="1757"/>
                </a:lnTo>
                <a:lnTo>
                  <a:pt x="7638" y="1757"/>
                </a:lnTo>
                <a:lnTo>
                  <a:pt x="7644" y="1769"/>
                </a:lnTo>
                <a:close/>
                <a:moveTo>
                  <a:pt x="7680" y="1757"/>
                </a:moveTo>
                <a:lnTo>
                  <a:pt x="7644" y="1751"/>
                </a:lnTo>
                <a:lnTo>
                  <a:pt x="7632" y="1733"/>
                </a:lnTo>
                <a:lnTo>
                  <a:pt x="7668" y="1739"/>
                </a:lnTo>
                <a:lnTo>
                  <a:pt x="7680" y="1757"/>
                </a:lnTo>
                <a:close/>
                <a:moveTo>
                  <a:pt x="7662" y="1727"/>
                </a:moveTo>
                <a:lnTo>
                  <a:pt x="7620" y="1727"/>
                </a:lnTo>
                <a:lnTo>
                  <a:pt x="7614" y="1715"/>
                </a:lnTo>
                <a:lnTo>
                  <a:pt x="7656" y="1721"/>
                </a:lnTo>
                <a:lnTo>
                  <a:pt x="7662" y="1727"/>
                </a:lnTo>
                <a:close/>
                <a:moveTo>
                  <a:pt x="7650" y="1709"/>
                </a:moveTo>
                <a:lnTo>
                  <a:pt x="7608" y="1709"/>
                </a:lnTo>
                <a:lnTo>
                  <a:pt x="7590" y="1685"/>
                </a:lnTo>
                <a:lnTo>
                  <a:pt x="7632" y="1679"/>
                </a:lnTo>
                <a:lnTo>
                  <a:pt x="7650" y="1709"/>
                </a:lnTo>
                <a:close/>
                <a:moveTo>
                  <a:pt x="7686" y="1673"/>
                </a:moveTo>
                <a:lnTo>
                  <a:pt x="7632" y="1673"/>
                </a:lnTo>
                <a:lnTo>
                  <a:pt x="7608" y="1631"/>
                </a:lnTo>
                <a:lnTo>
                  <a:pt x="7656" y="1625"/>
                </a:lnTo>
                <a:lnTo>
                  <a:pt x="7686" y="1673"/>
                </a:lnTo>
                <a:close/>
                <a:moveTo>
                  <a:pt x="7650" y="1619"/>
                </a:moveTo>
                <a:lnTo>
                  <a:pt x="7602" y="1625"/>
                </a:lnTo>
                <a:lnTo>
                  <a:pt x="7566" y="1578"/>
                </a:lnTo>
                <a:lnTo>
                  <a:pt x="7620" y="1566"/>
                </a:lnTo>
                <a:lnTo>
                  <a:pt x="7650" y="1619"/>
                </a:lnTo>
                <a:close/>
                <a:moveTo>
                  <a:pt x="7614" y="1560"/>
                </a:moveTo>
                <a:lnTo>
                  <a:pt x="7560" y="1566"/>
                </a:lnTo>
                <a:lnTo>
                  <a:pt x="7530" y="1524"/>
                </a:lnTo>
                <a:lnTo>
                  <a:pt x="7584" y="1506"/>
                </a:lnTo>
                <a:lnTo>
                  <a:pt x="7614" y="1560"/>
                </a:lnTo>
                <a:close/>
                <a:moveTo>
                  <a:pt x="7650" y="1482"/>
                </a:moveTo>
                <a:lnTo>
                  <a:pt x="7590" y="1500"/>
                </a:lnTo>
                <a:lnTo>
                  <a:pt x="7554" y="1440"/>
                </a:lnTo>
                <a:lnTo>
                  <a:pt x="7608" y="1422"/>
                </a:lnTo>
                <a:lnTo>
                  <a:pt x="7650" y="1482"/>
                </a:lnTo>
                <a:close/>
                <a:moveTo>
                  <a:pt x="7656" y="1398"/>
                </a:moveTo>
                <a:lnTo>
                  <a:pt x="7614" y="1416"/>
                </a:lnTo>
                <a:lnTo>
                  <a:pt x="7572" y="1344"/>
                </a:lnTo>
                <a:lnTo>
                  <a:pt x="7614" y="1326"/>
                </a:lnTo>
                <a:lnTo>
                  <a:pt x="7656" y="1398"/>
                </a:lnTo>
                <a:close/>
                <a:moveTo>
                  <a:pt x="7680" y="1296"/>
                </a:moveTo>
                <a:lnTo>
                  <a:pt x="7620" y="1314"/>
                </a:lnTo>
                <a:lnTo>
                  <a:pt x="7584" y="1242"/>
                </a:lnTo>
                <a:lnTo>
                  <a:pt x="7644" y="1212"/>
                </a:lnTo>
                <a:lnTo>
                  <a:pt x="7680" y="1296"/>
                </a:lnTo>
                <a:close/>
                <a:moveTo>
                  <a:pt x="7638" y="1206"/>
                </a:moveTo>
                <a:lnTo>
                  <a:pt x="7578" y="1236"/>
                </a:lnTo>
                <a:lnTo>
                  <a:pt x="7530" y="1152"/>
                </a:lnTo>
                <a:lnTo>
                  <a:pt x="7596" y="1116"/>
                </a:lnTo>
                <a:lnTo>
                  <a:pt x="7638" y="1206"/>
                </a:lnTo>
                <a:close/>
                <a:moveTo>
                  <a:pt x="7602" y="1104"/>
                </a:moveTo>
                <a:lnTo>
                  <a:pt x="7560" y="1014"/>
                </a:lnTo>
                <a:lnTo>
                  <a:pt x="7578" y="996"/>
                </a:lnTo>
                <a:lnTo>
                  <a:pt x="7644" y="1080"/>
                </a:lnTo>
                <a:lnTo>
                  <a:pt x="7602" y="1104"/>
                </a:lnTo>
                <a:close/>
                <a:moveTo>
                  <a:pt x="7680" y="1056"/>
                </a:moveTo>
                <a:lnTo>
                  <a:pt x="7656" y="1074"/>
                </a:lnTo>
                <a:lnTo>
                  <a:pt x="7584" y="996"/>
                </a:lnTo>
                <a:lnTo>
                  <a:pt x="7638" y="954"/>
                </a:lnTo>
                <a:lnTo>
                  <a:pt x="7680" y="1056"/>
                </a:lnTo>
                <a:close/>
                <a:moveTo>
                  <a:pt x="7656" y="930"/>
                </a:moveTo>
                <a:lnTo>
                  <a:pt x="7656" y="930"/>
                </a:lnTo>
                <a:lnTo>
                  <a:pt x="7662" y="930"/>
                </a:lnTo>
                <a:lnTo>
                  <a:pt x="7656" y="936"/>
                </a:lnTo>
                <a:lnTo>
                  <a:pt x="7656" y="930"/>
                </a:lnTo>
                <a:close/>
                <a:moveTo>
                  <a:pt x="7674" y="924"/>
                </a:moveTo>
                <a:lnTo>
                  <a:pt x="7638" y="900"/>
                </a:lnTo>
                <a:lnTo>
                  <a:pt x="7680" y="912"/>
                </a:lnTo>
                <a:lnTo>
                  <a:pt x="7686" y="918"/>
                </a:lnTo>
                <a:lnTo>
                  <a:pt x="7674" y="924"/>
                </a:lnTo>
                <a:close/>
                <a:moveTo>
                  <a:pt x="7662" y="900"/>
                </a:moveTo>
                <a:lnTo>
                  <a:pt x="7626" y="888"/>
                </a:lnTo>
                <a:lnTo>
                  <a:pt x="7626" y="888"/>
                </a:lnTo>
                <a:lnTo>
                  <a:pt x="7620" y="870"/>
                </a:lnTo>
                <a:lnTo>
                  <a:pt x="7620" y="870"/>
                </a:lnTo>
                <a:lnTo>
                  <a:pt x="7662" y="900"/>
                </a:lnTo>
                <a:close/>
                <a:moveTo>
                  <a:pt x="7668" y="870"/>
                </a:moveTo>
                <a:lnTo>
                  <a:pt x="7626" y="858"/>
                </a:lnTo>
                <a:lnTo>
                  <a:pt x="7614" y="852"/>
                </a:lnTo>
                <a:lnTo>
                  <a:pt x="7602" y="828"/>
                </a:lnTo>
                <a:lnTo>
                  <a:pt x="7626" y="828"/>
                </a:lnTo>
                <a:lnTo>
                  <a:pt x="7668" y="870"/>
                </a:lnTo>
                <a:close/>
                <a:moveTo>
                  <a:pt x="7614" y="822"/>
                </a:moveTo>
                <a:lnTo>
                  <a:pt x="7602" y="822"/>
                </a:lnTo>
                <a:lnTo>
                  <a:pt x="7608" y="816"/>
                </a:lnTo>
                <a:lnTo>
                  <a:pt x="7614" y="822"/>
                </a:lnTo>
                <a:close/>
                <a:moveTo>
                  <a:pt x="7608" y="804"/>
                </a:moveTo>
                <a:lnTo>
                  <a:pt x="7590" y="786"/>
                </a:lnTo>
                <a:lnTo>
                  <a:pt x="7554" y="702"/>
                </a:lnTo>
                <a:lnTo>
                  <a:pt x="7566" y="702"/>
                </a:lnTo>
                <a:lnTo>
                  <a:pt x="7638" y="780"/>
                </a:lnTo>
                <a:lnTo>
                  <a:pt x="7608" y="804"/>
                </a:lnTo>
                <a:close/>
                <a:moveTo>
                  <a:pt x="7644" y="774"/>
                </a:moveTo>
                <a:lnTo>
                  <a:pt x="7578" y="702"/>
                </a:lnTo>
                <a:lnTo>
                  <a:pt x="7632" y="708"/>
                </a:lnTo>
                <a:lnTo>
                  <a:pt x="7662" y="756"/>
                </a:lnTo>
                <a:lnTo>
                  <a:pt x="7644" y="774"/>
                </a:lnTo>
                <a:close/>
                <a:moveTo>
                  <a:pt x="7668" y="750"/>
                </a:moveTo>
                <a:lnTo>
                  <a:pt x="7644" y="708"/>
                </a:lnTo>
                <a:lnTo>
                  <a:pt x="7662" y="708"/>
                </a:lnTo>
                <a:lnTo>
                  <a:pt x="7686" y="738"/>
                </a:lnTo>
                <a:lnTo>
                  <a:pt x="7668" y="750"/>
                </a:lnTo>
                <a:close/>
                <a:moveTo>
                  <a:pt x="7686" y="726"/>
                </a:moveTo>
                <a:lnTo>
                  <a:pt x="7674" y="708"/>
                </a:lnTo>
                <a:lnTo>
                  <a:pt x="7680" y="708"/>
                </a:lnTo>
                <a:lnTo>
                  <a:pt x="7686" y="726"/>
                </a:lnTo>
                <a:close/>
                <a:moveTo>
                  <a:pt x="7680" y="702"/>
                </a:moveTo>
                <a:lnTo>
                  <a:pt x="7668" y="702"/>
                </a:lnTo>
                <a:lnTo>
                  <a:pt x="7644" y="672"/>
                </a:lnTo>
                <a:lnTo>
                  <a:pt x="7674" y="672"/>
                </a:lnTo>
                <a:lnTo>
                  <a:pt x="7680" y="702"/>
                </a:lnTo>
                <a:close/>
                <a:moveTo>
                  <a:pt x="7668" y="666"/>
                </a:moveTo>
                <a:lnTo>
                  <a:pt x="7638" y="666"/>
                </a:lnTo>
                <a:lnTo>
                  <a:pt x="7614" y="642"/>
                </a:lnTo>
                <a:lnTo>
                  <a:pt x="7662" y="636"/>
                </a:lnTo>
                <a:lnTo>
                  <a:pt x="7668" y="666"/>
                </a:lnTo>
                <a:close/>
                <a:moveTo>
                  <a:pt x="7656" y="630"/>
                </a:moveTo>
                <a:lnTo>
                  <a:pt x="7620" y="630"/>
                </a:lnTo>
                <a:lnTo>
                  <a:pt x="7650" y="600"/>
                </a:lnTo>
                <a:lnTo>
                  <a:pt x="7656" y="630"/>
                </a:lnTo>
                <a:close/>
                <a:moveTo>
                  <a:pt x="7662" y="582"/>
                </a:moveTo>
                <a:lnTo>
                  <a:pt x="7656" y="588"/>
                </a:lnTo>
                <a:lnTo>
                  <a:pt x="7656" y="582"/>
                </a:lnTo>
                <a:lnTo>
                  <a:pt x="7662" y="582"/>
                </a:lnTo>
                <a:close/>
                <a:moveTo>
                  <a:pt x="7644" y="576"/>
                </a:moveTo>
                <a:lnTo>
                  <a:pt x="7572" y="588"/>
                </a:lnTo>
                <a:lnTo>
                  <a:pt x="7566" y="588"/>
                </a:lnTo>
                <a:lnTo>
                  <a:pt x="7542" y="546"/>
                </a:lnTo>
                <a:lnTo>
                  <a:pt x="7614" y="480"/>
                </a:lnTo>
                <a:lnTo>
                  <a:pt x="7644" y="576"/>
                </a:lnTo>
                <a:close/>
                <a:moveTo>
                  <a:pt x="7632" y="450"/>
                </a:moveTo>
                <a:lnTo>
                  <a:pt x="7620" y="468"/>
                </a:lnTo>
                <a:lnTo>
                  <a:pt x="7602" y="408"/>
                </a:lnTo>
                <a:lnTo>
                  <a:pt x="7608" y="402"/>
                </a:lnTo>
                <a:lnTo>
                  <a:pt x="7632" y="450"/>
                </a:lnTo>
                <a:close/>
                <a:moveTo>
                  <a:pt x="7602" y="402"/>
                </a:moveTo>
                <a:lnTo>
                  <a:pt x="7596" y="372"/>
                </a:lnTo>
                <a:lnTo>
                  <a:pt x="7608" y="396"/>
                </a:lnTo>
                <a:lnTo>
                  <a:pt x="7602" y="402"/>
                </a:lnTo>
                <a:close/>
                <a:moveTo>
                  <a:pt x="7560" y="288"/>
                </a:moveTo>
                <a:lnTo>
                  <a:pt x="7506" y="180"/>
                </a:lnTo>
                <a:lnTo>
                  <a:pt x="7524" y="168"/>
                </a:lnTo>
                <a:lnTo>
                  <a:pt x="7560" y="288"/>
                </a:lnTo>
                <a:close/>
                <a:moveTo>
                  <a:pt x="7530" y="150"/>
                </a:moveTo>
                <a:lnTo>
                  <a:pt x="7524" y="138"/>
                </a:lnTo>
                <a:lnTo>
                  <a:pt x="7620" y="24"/>
                </a:lnTo>
                <a:lnTo>
                  <a:pt x="7632" y="54"/>
                </a:lnTo>
                <a:lnTo>
                  <a:pt x="7530" y="150"/>
                </a:lnTo>
                <a:close/>
              </a:path>
            </a:pathLst>
          </a:custGeom>
          <a:gradFill>
            <a:gsLst>
              <a:gs pos="0">
                <a:schemeClr val="bg1">
                  <a:alpha val="3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b="100000"/>
            </a:path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64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g"/><Relationship Id="rId7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microsoft.com/office/2007/relationships/hdphoto" Target="../media/hdphoto3.wdp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292" y="1569973"/>
            <a:ext cx="4572000" cy="309264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بنك </a:t>
            </a:r>
          </a:p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فلاش</a:t>
            </a:r>
          </a:p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الرقمي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a typeface="Roboto" pitchFamily="2" charset="0"/>
            </a:endParaRPr>
          </a:p>
        </p:txBody>
      </p:sp>
      <p:grpSp>
        <p:nvGrpSpPr>
          <p:cNvPr id="5" name="Group 783">
            <a:extLst>
              <a:ext uri="{FF2B5EF4-FFF2-40B4-BE49-F238E27FC236}">
                <a16:creationId xmlns:a16="http://schemas.microsoft.com/office/drawing/2014/main" id="{07C23C1A-256D-7C6F-2BE5-A3F73C543779}"/>
              </a:ext>
            </a:extLst>
          </p:cNvPr>
          <p:cNvGrpSpPr>
            <a:grpSpLocks noChangeAspect="1"/>
          </p:cNvGrpSpPr>
          <p:nvPr/>
        </p:nvGrpSpPr>
        <p:grpSpPr>
          <a:xfrm>
            <a:off x="6474093" y="1829472"/>
            <a:ext cx="3644900" cy="3644900"/>
            <a:chOff x="371475" y="-1557338"/>
            <a:chExt cx="2236788" cy="2236788"/>
          </a:xfrm>
        </p:grpSpPr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526B1F09-4A79-CCC3-5C9F-1A9D0C12A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" y="-714375"/>
              <a:ext cx="515938" cy="1122363"/>
            </a:xfrm>
            <a:custGeom>
              <a:avLst/>
              <a:gdLst>
                <a:gd name="T0" fmla="*/ 199 w 199"/>
                <a:gd name="T1" fmla="*/ 432 h 432"/>
                <a:gd name="T2" fmla="*/ 53 w 199"/>
                <a:gd name="T3" fmla="*/ 308 h 432"/>
                <a:gd name="T4" fmla="*/ 172 w 199"/>
                <a:gd name="T5" fmla="*/ 0 h 432"/>
                <a:gd name="T6" fmla="*/ 145 w 199"/>
                <a:gd name="T7" fmla="*/ 250 h 432"/>
                <a:gd name="T8" fmla="*/ 199 w 199"/>
                <a:gd name="T9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32">
                  <a:moveTo>
                    <a:pt x="199" y="432"/>
                  </a:moveTo>
                  <a:cubicBezTo>
                    <a:pt x="199" y="432"/>
                    <a:pt x="96" y="415"/>
                    <a:pt x="53" y="308"/>
                  </a:cubicBezTo>
                  <a:cubicBezTo>
                    <a:pt x="0" y="178"/>
                    <a:pt x="172" y="0"/>
                    <a:pt x="172" y="0"/>
                  </a:cubicBezTo>
                  <a:cubicBezTo>
                    <a:pt x="172" y="0"/>
                    <a:pt x="132" y="154"/>
                    <a:pt x="145" y="250"/>
                  </a:cubicBezTo>
                  <a:cubicBezTo>
                    <a:pt x="158" y="356"/>
                    <a:pt x="199" y="432"/>
                    <a:pt x="199" y="432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E3DA7502-63BF-8917-6804-E1F85EEF0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75" y="-1046163"/>
              <a:ext cx="900113" cy="842963"/>
            </a:xfrm>
            <a:custGeom>
              <a:avLst/>
              <a:gdLst>
                <a:gd name="T0" fmla="*/ 60 w 347"/>
                <a:gd name="T1" fmla="*/ 325 h 325"/>
                <a:gd name="T2" fmla="*/ 45 w 347"/>
                <a:gd name="T3" fmla="*/ 134 h 325"/>
                <a:gd name="T4" fmla="*/ 347 w 347"/>
                <a:gd name="T5" fmla="*/ 0 h 325"/>
                <a:gd name="T6" fmla="*/ 151 w 347"/>
                <a:gd name="T7" fmla="*/ 158 h 325"/>
                <a:gd name="T8" fmla="*/ 60 w 347"/>
                <a:gd name="T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25">
                  <a:moveTo>
                    <a:pt x="60" y="325"/>
                  </a:moveTo>
                  <a:cubicBezTo>
                    <a:pt x="60" y="325"/>
                    <a:pt x="0" y="240"/>
                    <a:pt x="45" y="134"/>
                  </a:cubicBezTo>
                  <a:cubicBezTo>
                    <a:pt x="100" y="5"/>
                    <a:pt x="347" y="0"/>
                    <a:pt x="347" y="0"/>
                  </a:cubicBezTo>
                  <a:cubicBezTo>
                    <a:pt x="347" y="0"/>
                    <a:pt x="210" y="81"/>
                    <a:pt x="151" y="158"/>
                  </a:cubicBezTo>
                  <a:cubicBezTo>
                    <a:pt x="86" y="242"/>
                    <a:pt x="60" y="325"/>
                    <a:pt x="60" y="325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879FF718-4269-57B3-72C4-098107A7F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" y="-1466850"/>
              <a:ext cx="1120775" cy="514350"/>
            </a:xfrm>
            <a:custGeom>
              <a:avLst/>
              <a:gdLst>
                <a:gd name="T0" fmla="*/ 0 w 432"/>
                <a:gd name="T1" fmla="*/ 198 h 198"/>
                <a:gd name="T2" fmla="*/ 123 w 432"/>
                <a:gd name="T3" fmla="*/ 52 h 198"/>
                <a:gd name="T4" fmla="*/ 432 w 432"/>
                <a:gd name="T5" fmla="*/ 171 h 198"/>
                <a:gd name="T6" fmla="*/ 182 w 432"/>
                <a:gd name="T7" fmla="*/ 144 h 198"/>
                <a:gd name="T8" fmla="*/ 0 w 432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98">
                  <a:moveTo>
                    <a:pt x="0" y="198"/>
                  </a:moveTo>
                  <a:cubicBezTo>
                    <a:pt x="0" y="198"/>
                    <a:pt x="17" y="96"/>
                    <a:pt x="123" y="52"/>
                  </a:cubicBezTo>
                  <a:cubicBezTo>
                    <a:pt x="254" y="0"/>
                    <a:pt x="432" y="171"/>
                    <a:pt x="432" y="171"/>
                  </a:cubicBezTo>
                  <a:cubicBezTo>
                    <a:pt x="432" y="171"/>
                    <a:pt x="278" y="131"/>
                    <a:pt x="182" y="144"/>
                  </a:cubicBezTo>
                  <a:cubicBezTo>
                    <a:pt x="76" y="158"/>
                    <a:pt x="0" y="198"/>
                    <a:pt x="0" y="198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25ACA763-16C6-09E9-AAE4-03D6E65B9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125" y="-1557338"/>
              <a:ext cx="842963" cy="900113"/>
            </a:xfrm>
            <a:custGeom>
              <a:avLst/>
              <a:gdLst>
                <a:gd name="T0" fmla="*/ 0 w 325"/>
                <a:gd name="T1" fmla="*/ 61 h 347"/>
                <a:gd name="T2" fmla="*/ 191 w 325"/>
                <a:gd name="T3" fmla="*/ 45 h 347"/>
                <a:gd name="T4" fmla="*/ 325 w 325"/>
                <a:gd name="T5" fmla="*/ 347 h 347"/>
                <a:gd name="T6" fmla="*/ 167 w 325"/>
                <a:gd name="T7" fmla="*/ 151 h 347"/>
                <a:gd name="T8" fmla="*/ 0 w 325"/>
                <a:gd name="T9" fmla="*/ 6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47">
                  <a:moveTo>
                    <a:pt x="0" y="61"/>
                  </a:moveTo>
                  <a:cubicBezTo>
                    <a:pt x="0" y="61"/>
                    <a:pt x="85" y="0"/>
                    <a:pt x="191" y="45"/>
                  </a:cubicBezTo>
                  <a:cubicBezTo>
                    <a:pt x="320" y="100"/>
                    <a:pt x="325" y="347"/>
                    <a:pt x="325" y="347"/>
                  </a:cubicBezTo>
                  <a:cubicBezTo>
                    <a:pt x="325" y="347"/>
                    <a:pt x="244" y="210"/>
                    <a:pt x="167" y="151"/>
                  </a:cubicBezTo>
                  <a:cubicBezTo>
                    <a:pt x="83" y="86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0457A73F-265E-21C8-A1AE-6447A3E43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837" y="-1284288"/>
              <a:ext cx="515938" cy="1120775"/>
            </a:xfrm>
            <a:custGeom>
              <a:avLst/>
              <a:gdLst>
                <a:gd name="T0" fmla="*/ 0 w 199"/>
                <a:gd name="T1" fmla="*/ 0 h 432"/>
                <a:gd name="T2" fmla="*/ 146 w 199"/>
                <a:gd name="T3" fmla="*/ 124 h 432"/>
                <a:gd name="T4" fmla="*/ 28 w 199"/>
                <a:gd name="T5" fmla="*/ 432 h 432"/>
                <a:gd name="T6" fmla="*/ 55 w 199"/>
                <a:gd name="T7" fmla="*/ 182 h 432"/>
                <a:gd name="T8" fmla="*/ 0 w 1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32">
                  <a:moveTo>
                    <a:pt x="0" y="0"/>
                  </a:moveTo>
                  <a:cubicBezTo>
                    <a:pt x="0" y="0"/>
                    <a:pt x="103" y="17"/>
                    <a:pt x="146" y="124"/>
                  </a:cubicBezTo>
                  <a:cubicBezTo>
                    <a:pt x="199" y="254"/>
                    <a:pt x="28" y="432"/>
                    <a:pt x="28" y="432"/>
                  </a:cubicBezTo>
                  <a:cubicBezTo>
                    <a:pt x="28" y="432"/>
                    <a:pt x="67" y="278"/>
                    <a:pt x="55" y="182"/>
                  </a:cubicBezTo>
                  <a:cubicBezTo>
                    <a:pt x="41" y="7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E1B8B90E-189B-D947-6E03-EC39A81CA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975" y="-674688"/>
              <a:ext cx="903288" cy="842963"/>
            </a:xfrm>
            <a:custGeom>
              <a:avLst/>
              <a:gdLst>
                <a:gd name="T0" fmla="*/ 287 w 348"/>
                <a:gd name="T1" fmla="*/ 0 h 325"/>
                <a:gd name="T2" fmla="*/ 303 w 348"/>
                <a:gd name="T3" fmla="*/ 191 h 325"/>
                <a:gd name="T4" fmla="*/ 0 w 348"/>
                <a:gd name="T5" fmla="*/ 325 h 325"/>
                <a:gd name="T6" fmla="*/ 197 w 348"/>
                <a:gd name="T7" fmla="*/ 167 h 325"/>
                <a:gd name="T8" fmla="*/ 287 w 348"/>
                <a:gd name="T9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25">
                  <a:moveTo>
                    <a:pt x="287" y="0"/>
                  </a:moveTo>
                  <a:cubicBezTo>
                    <a:pt x="287" y="0"/>
                    <a:pt x="348" y="85"/>
                    <a:pt x="303" y="191"/>
                  </a:cubicBezTo>
                  <a:cubicBezTo>
                    <a:pt x="248" y="320"/>
                    <a:pt x="0" y="325"/>
                    <a:pt x="0" y="325"/>
                  </a:cubicBezTo>
                  <a:cubicBezTo>
                    <a:pt x="0" y="325"/>
                    <a:pt x="138" y="244"/>
                    <a:pt x="197" y="167"/>
                  </a:cubicBezTo>
                  <a:cubicBezTo>
                    <a:pt x="262" y="83"/>
                    <a:pt x="287" y="0"/>
                    <a:pt x="287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47E58AC4-D9B1-6CD2-4E4A-1D2271AB0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50" y="74613"/>
              <a:ext cx="1123950" cy="514350"/>
            </a:xfrm>
            <a:custGeom>
              <a:avLst/>
              <a:gdLst>
                <a:gd name="T0" fmla="*/ 433 w 433"/>
                <a:gd name="T1" fmla="*/ 0 h 198"/>
                <a:gd name="T2" fmla="*/ 309 w 433"/>
                <a:gd name="T3" fmla="*/ 146 h 198"/>
                <a:gd name="T4" fmla="*/ 0 w 433"/>
                <a:gd name="T5" fmla="*/ 27 h 198"/>
                <a:gd name="T6" fmla="*/ 251 w 433"/>
                <a:gd name="T7" fmla="*/ 54 h 198"/>
                <a:gd name="T8" fmla="*/ 433 w 433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98">
                  <a:moveTo>
                    <a:pt x="433" y="0"/>
                  </a:moveTo>
                  <a:cubicBezTo>
                    <a:pt x="433" y="0"/>
                    <a:pt x="416" y="102"/>
                    <a:pt x="309" y="146"/>
                  </a:cubicBezTo>
                  <a:cubicBezTo>
                    <a:pt x="179" y="198"/>
                    <a:pt x="0" y="27"/>
                    <a:pt x="0" y="27"/>
                  </a:cubicBezTo>
                  <a:cubicBezTo>
                    <a:pt x="0" y="27"/>
                    <a:pt x="155" y="67"/>
                    <a:pt x="251" y="54"/>
                  </a:cubicBezTo>
                  <a:cubicBezTo>
                    <a:pt x="356" y="40"/>
                    <a:pt x="433" y="0"/>
                    <a:pt x="433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DBDC2F0B-EABA-86C4-4432-5888E546F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50" y="-220663"/>
              <a:ext cx="841375" cy="900113"/>
            </a:xfrm>
            <a:custGeom>
              <a:avLst/>
              <a:gdLst>
                <a:gd name="T0" fmla="*/ 324 w 324"/>
                <a:gd name="T1" fmla="*/ 286 h 347"/>
                <a:gd name="T2" fmla="*/ 134 w 324"/>
                <a:gd name="T3" fmla="*/ 302 h 347"/>
                <a:gd name="T4" fmla="*/ 0 w 324"/>
                <a:gd name="T5" fmla="*/ 0 h 347"/>
                <a:gd name="T6" fmla="*/ 157 w 324"/>
                <a:gd name="T7" fmla="*/ 196 h 347"/>
                <a:gd name="T8" fmla="*/ 324 w 324"/>
                <a:gd name="T9" fmla="*/ 28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347">
                  <a:moveTo>
                    <a:pt x="324" y="286"/>
                  </a:moveTo>
                  <a:cubicBezTo>
                    <a:pt x="324" y="286"/>
                    <a:pt x="240" y="347"/>
                    <a:pt x="134" y="302"/>
                  </a:cubicBezTo>
                  <a:cubicBezTo>
                    <a:pt x="4" y="247"/>
                    <a:pt x="0" y="0"/>
                    <a:pt x="0" y="0"/>
                  </a:cubicBezTo>
                  <a:cubicBezTo>
                    <a:pt x="0" y="0"/>
                    <a:pt x="81" y="137"/>
                    <a:pt x="157" y="196"/>
                  </a:cubicBezTo>
                  <a:cubicBezTo>
                    <a:pt x="242" y="261"/>
                    <a:pt x="324" y="286"/>
                    <a:pt x="324" y="286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65633F52-D49B-18DE-78FB-471C1221986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colorTemperature colorTemp="10609"/>
                    </a14:imgEffect>
                    <a14:imgEffect>
                      <a14:saturation sat="2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91" y="-549314"/>
            <a:ext cx="8715829" cy="8715829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C9E4024C-C8AA-1B6C-D831-24D7216ECD99}"/>
              </a:ext>
            </a:extLst>
          </p:cNvPr>
          <p:cNvSpPr txBox="1"/>
          <p:nvPr/>
        </p:nvSpPr>
        <p:spPr>
          <a:xfrm>
            <a:off x="204959" y="4684711"/>
            <a:ext cx="4572000" cy="446276"/>
          </a:xfrm>
          <a:prstGeom prst="rect">
            <a:avLst/>
          </a:prstGeom>
          <a:noFill/>
          <a:effectLst>
            <a:glow>
              <a:schemeClr val="accent2">
                <a:satMod val="175000"/>
              </a:schemeClr>
            </a:glow>
          </a:effectLst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بنك التكنولوجيا </a:t>
            </a:r>
            <a:r>
              <a:rPr lang="ar-SA" sz="20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 الإستثمار الإسلامي</a:t>
            </a:r>
          </a:p>
        </p:txBody>
      </p:sp>
      <p:sp>
        <p:nvSpPr>
          <p:cNvPr id="17" name="مستطيل: زوايا قطرية مستديرة 16">
            <a:extLst>
              <a:ext uri="{FF2B5EF4-FFF2-40B4-BE49-F238E27FC236}">
                <a16:creationId xmlns:a16="http://schemas.microsoft.com/office/drawing/2014/main" id="{868FBCFC-DED2-8AD4-BECD-1D29D336F548}"/>
              </a:ext>
            </a:extLst>
          </p:cNvPr>
          <p:cNvSpPr/>
          <p:nvPr/>
        </p:nvSpPr>
        <p:spPr>
          <a:xfrm>
            <a:off x="204959" y="4706668"/>
            <a:ext cx="4395833" cy="446415"/>
          </a:xfrm>
          <a:prstGeom prst="round2Diag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8" name="Freeform 11"/>
          <p:cNvSpPr>
            <a:spLocks noChangeArrowheads="1"/>
          </p:cNvSpPr>
          <p:nvPr/>
        </p:nvSpPr>
        <p:spPr bwMode="auto">
          <a:xfrm>
            <a:off x="0" y="-796366"/>
            <a:ext cx="3124200" cy="8450732"/>
          </a:xfrm>
          <a:custGeom>
            <a:avLst/>
            <a:gdLst>
              <a:gd name="connsiteX0" fmla="*/ 61119 w 6057900"/>
              <a:gd name="connsiteY0" fmla="*/ 16305212 h 16386176"/>
              <a:gd name="connsiteX1" fmla="*/ 101601 w 6057900"/>
              <a:gd name="connsiteY1" fmla="*/ 16345694 h 16386176"/>
              <a:gd name="connsiteX2" fmla="*/ 61119 w 6057900"/>
              <a:gd name="connsiteY2" fmla="*/ 16386176 h 16386176"/>
              <a:gd name="connsiteX3" fmla="*/ 20637 w 6057900"/>
              <a:gd name="connsiteY3" fmla="*/ 16345694 h 16386176"/>
              <a:gd name="connsiteX4" fmla="*/ 61119 w 6057900"/>
              <a:gd name="connsiteY4" fmla="*/ 16305212 h 16386176"/>
              <a:gd name="connsiteX5" fmla="*/ 310357 w 6057900"/>
              <a:gd name="connsiteY5" fmla="*/ 16202025 h 16386176"/>
              <a:gd name="connsiteX6" fmla="*/ 350839 w 6057900"/>
              <a:gd name="connsiteY6" fmla="*/ 16243300 h 16386176"/>
              <a:gd name="connsiteX7" fmla="*/ 310357 w 6057900"/>
              <a:gd name="connsiteY7" fmla="*/ 16284575 h 16386176"/>
              <a:gd name="connsiteX8" fmla="*/ 269875 w 6057900"/>
              <a:gd name="connsiteY8" fmla="*/ 16243300 h 16386176"/>
              <a:gd name="connsiteX9" fmla="*/ 310357 w 6057900"/>
              <a:gd name="connsiteY9" fmla="*/ 16202025 h 16386176"/>
              <a:gd name="connsiteX10" fmla="*/ 168955 w 6057900"/>
              <a:gd name="connsiteY10" fmla="*/ 16184562 h 16386176"/>
              <a:gd name="connsiteX11" fmla="*/ 210321 w 6057900"/>
              <a:gd name="connsiteY11" fmla="*/ 16223456 h 16386176"/>
              <a:gd name="connsiteX12" fmla="*/ 187053 w 6057900"/>
              <a:gd name="connsiteY12" fmla="*/ 16259757 h 16386176"/>
              <a:gd name="connsiteX13" fmla="*/ 220663 w 6057900"/>
              <a:gd name="connsiteY13" fmla="*/ 16301243 h 16386176"/>
              <a:gd name="connsiteX14" fmla="*/ 179297 w 6057900"/>
              <a:gd name="connsiteY14" fmla="*/ 16340137 h 16386176"/>
              <a:gd name="connsiteX15" fmla="*/ 137931 w 6057900"/>
              <a:gd name="connsiteY15" fmla="*/ 16301243 h 16386176"/>
              <a:gd name="connsiteX16" fmla="*/ 161199 w 6057900"/>
              <a:gd name="connsiteY16" fmla="*/ 16264942 h 16386176"/>
              <a:gd name="connsiteX17" fmla="*/ 130175 w 6057900"/>
              <a:gd name="connsiteY17" fmla="*/ 16223456 h 16386176"/>
              <a:gd name="connsiteX18" fmla="*/ 168955 w 6057900"/>
              <a:gd name="connsiteY18" fmla="*/ 16184562 h 16386176"/>
              <a:gd name="connsiteX19" fmla="*/ 545561 w 6057900"/>
              <a:gd name="connsiteY19" fmla="*/ 16136937 h 16386176"/>
              <a:gd name="connsiteX20" fmla="*/ 584711 w 6057900"/>
              <a:gd name="connsiteY20" fmla="*/ 16160442 h 16386176"/>
              <a:gd name="connsiteX21" fmla="*/ 621250 w 6057900"/>
              <a:gd name="connsiteY21" fmla="*/ 16136937 h 16386176"/>
              <a:gd name="connsiteX22" fmla="*/ 660400 w 6057900"/>
              <a:gd name="connsiteY22" fmla="*/ 16178724 h 16386176"/>
              <a:gd name="connsiteX23" fmla="*/ 621250 w 6057900"/>
              <a:gd name="connsiteY23" fmla="*/ 16217900 h 16386176"/>
              <a:gd name="connsiteX24" fmla="*/ 584711 w 6057900"/>
              <a:gd name="connsiteY24" fmla="*/ 16194395 h 16386176"/>
              <a:gd name="connsiteX25" fmla="*/ 545561 w 6057900"/>
              <a:gd name="connsiteY25" fmla="*/ 16217900 h 16386176"/>
              <a:gd name="connsiteX26" fmla="*/ 506412 w 6057900"/>
              <a:gd name="connsiteY26" fmla="*/ 16178724 h 16386176"/>
              <a:gd name="connsiteX27" fmla="*/ 545561 w 6057900"/>
              <a:gd name="connsiteY27" fmla="*/ 16136937 h 16386176"/>
              <a:gd name="connsiteX28" fmla="*/ 452300 w 6057900"/>
              <a:gd name="connsiteY28" fmla="*/ 16132175 h 16386176"/>
              <a:gd name="connsiteX29" fmla="*/ 493713 w 6057900"/>
              <a:gd name="connsiteY29" fmla="*/ 16173450 h 16386176"/>
              <a:gd name="connsiteX30" fmla="*/ 452300 w 6057900"/>
              <a:gd name="connsiteY30" fmla="*/ 16214725 h 16386176"/>
              <a:gd name="connsiteX31" fmla="*/ 447123 w 6057900"/>
              <a:gd name="connsiteY31" fmla="*/ 16212146 h 16386176"/>
              <a:gd name="connsiteX32" fmla="*/ 454888 w 6057900"/>
              <a:gd name="connsiteY32" fmla="*/ 16235363 h 16386176"/>
              <a:gd name="connsiteX33" fmla="*/ 413475 w 6057900"/>
              <a:gd name="connsiteY33" fmla="*/ 16276638 h 16386176"/>
              <a:gd name="connsiteX34" fmla="*/ 374650 w 6057900"/>
              <a:gd name="connsiteY34" fmla="*/ 16235363 h 16386176"/>
              <a:gd name="connsiteX35" fmla="*/ 413475 w 6057900"/>
              <a:gd name="connsiteY35" fmla="*/ 16194088 h 16386176"/>
              <a:gd name="connsiteX36" fmla="*/ 421240 w 6057900"/>
              <a:gd name="connsiteY36" fmla="*/ 16196667 h 16386176"/>
              <a:gd name="connsiteX37" fmla="*/ 413475 w 6057900"/>
              <a:gd name="connsiteY37" fmla="*/ 16173450 h 16386176"/>
              <a:gd name="connsiteX38" fmla="*/ 452300 w 6057900"/>
              <a:gd name="connsiteY38" fmla="*/ 16132175 h 16386176"/>
              <a:gd name="connsiteX39" fmla="*/ 820737 w 6057900"/>
              <a:gd name="connsiteY39" fmla="*/ 16103600 h 16386176"/>
              <a:gd name="connsiteX40" fmla="*/ 860425 w 6057900"/>
              <a:gd name="connsiteY40" fmla="*/ 16135350 h 16386176"/>
              <a:gd name="connsiteX41" fmla="*/ 812800 w 6057900"/>
              <a:gd name="connsiteY41" fmla="*/ 16106246 h 16386176"/>
              <a:gd name="connsiteX42" fmla="*/ 820737 w 6057900"/>
              <a:gd name="connsiteY42" fmla="*/ 16103600 h 16386176"/>
              <a:gd name="connsiteX43" fmla="*/ 3611562 w 6057900"/>
              <a:gd name="connsiteY43" fmla="*/ 16090900 h 16386176"/>
              <a:gd name="connsiteX44" fmla="*/ 3611562 w 6057900"/>
              <a:gd name="connsiteY44" fmla="*/ 16168688 h 16386176"/>
              <a:gd name="connsiteX45" fmla="*/ 3582987 w 6057900"/>
              <a:gd name="connsiteY45" fmla="*/ 16129794 h 16386176"/>
              <a:gd name="connsiteX46" fmla="*/ 3611562 w 6057900"/>
              <a:gd name="connsiteY46" fmla="*/ 16090900 h 16386176"/>
              <a:gd name="connsiteX47" fmla="*/ 315913 w 6057900"/>
              <a:gd name="connsiteY47" fmla="*/ 16082962 h 16386176"/>
              <a:gd name="connsiteX48" fmla="*/ 355601 w 6057900"/>
              <a:gd name="connsiteY48" fmla="*/ 16123444 h 16386176"/>
              <a:gd name="connsiteX49" fmla="*/ 315913 w 6057900"/>
              <a:gd name="connsiteY49" fmla="*/ 16163926 h 16386176"/>
              <a:gd name="connsiteX50" fmla="*/ 276225 w 6057900"/>
              <a:gd name="connsiteY50" fmla="*/ 16123444 h 16386176"/>
              <a:gd name="connsiteX51" fmla="*/ 315913 w 6057900"/>
              <a:gd name="connsiteY51" fmla="*/ 16082962 h 16386176"/>
              <a:gd name="connsiteX52" fmla="*/ 691267 w 6057900"/>
              <a:gd name="connsiteY52" fmla="*/ 16070262 h 16386176"/>
              <a:gd name="connsiteX53" fmla="*/ 722312 w 6057900"/>
              <a:gd name="connsiteY53" fmla="*/ 16085848 h 16386176"/>
              <a:gd name="connsiteX54" fmla="*/ 750769 w 6057900"/>
              <a:gd name="connsiteY54" fmla="*/ 16072860 h 16386176"/>
              <a:gd name="connsiteX55" fmla="*/ 792162 w 6057900"/>
              <a:gd name="connsiteY55" fmla="*/ 16114423 h 16386176"/>
              <a:gd name="connsiteX56" fmla="*/ 750769 w 6057900"/>
              <a:gd name="connsiteY56" fmla="*/ 16155987 h 16386176"/>
              <a:gd name="connsiteX57" fmla="*/ 719725 w 6057900"/>
              <a:gd name="connsiteY57" fmla="*/ 16140401 h 16386176"/>
              <a:gd name="connsiteX58" fmla="*/ 691267 w 6057900"/>
              <a:gd name="connsiteY58" fmla="*/ 16150792 h 16386176"/>
              <a:gd name="connsiteX59" fmla="*/ 652462 w 6057900"/>
              <a:gd name="connsiteY59" fmla="*/ 16111826 h 16386176"/>
              <a:gd name="connsiteX60" fmla="*/ 691267 w 6057900"/>
              <a:gd name="connsiteY60" fmla="*/ 16070262 h 16386176"/>
              <a:gd name="connsiteX61" fmla="*/ 607219 w 6057900"/>
              <a:gd name="connsiteY61" fmla="*/ 16043275 h 16386176"/>
              <a:gd name="connsiteX62" fmla="*/ 647701 w 6057900"/>
              <a:gd name="connsiteY62" fmla="*/ 16085344 h 16386176"/>
              <a:gd name="connsiteX63" fmla="*/ 607219 w 6057900"/>
              <a:gd name="connsiteY63" fmla="*/ 16127413 h 16386176"/>
              <a:gd name="connsiteX64" fmla="*/ 566737 w 6057900"/>
              <a:gd name="connsiteY64" fmla="*/ 16085344 h 16386176"/>
              <a:gd name="connsiteX65" fmla="*/ 607219 w 6057900"/>
              <a:gd name="connsiteY65" fmla="*/ 16043275 h 16386176"/>
              <a:gd name="connsiteX66" fmla="*/ 849709 w 6057900"/>
              <a:gd name="connsiteY66" fmla="*/ 15989300 h 16386176"/>
              <a:gd name="connsiteX67" fmla="*/ 883567 w 6057900"/>
              <a:gd name="connsiteY67" fmla="*/ 16007390 h 16386176"/>
              <a:gd name="connsiteX68" fmla="*/ 896590 w 6057900"/>
              <a:gd name="connsiteY68" fmla="*/ 16004806 h 16386176"/>
              <a:gd name="connsiteX69" fmla="*/ 927844 w 6057900"/>
              <a:gd name="connsiteY69" fmla="*/ 16020312 h 16386176"/>
              <a:gd name="connsiteX70" fmla="*/ 935657 w 6057900"/>
              <a:gd name="connsiteY70" fmla="*/ 16017727 h 16386176"/>
              <a:gd name="connsiteX71" fmla="*/ 974725 w 6057900"/>
              <a:gd name="connsiteY71" fmla="*/ 16059076 h 16386176"/>
              <a:gd name="connsiteX72" fmla="*/ 935657 w 6057900"/>
              <a:gd name="connsiteY72" fmla="*/ 16100425 h 16386176"/>
              <a:gd name="connsiteX73" fmla="*/ 904403 w 6057900"/>
              <a:gd name="connsiteY73" fmla="*/ 16082335 h 16386176"/>
              <a:gd name="connsiteX74" fmla="*/ 896590 w 6057900"/>
              <a:gd name="connsiteY74" fmla="*/ 16084919 h 16386176"/>
              <a:gd name="connsiteX75" fmla="*/ 862731 w 6057900"/>
              <a:gd name="connsiteY75" fmla="*/ 16066829 h 16386176"/>
              <a:gd name="connsiteX76" fmla="*/ 849709 w 6057900"/>
              <a:gd name="connsiteY76" fmla="*/ 16069413 h 16386176"/>
              <a:gd name="connsiteX77" fmla="*/ 808037 w 6057900"/>
              <a:gd name="connsiteY77" fmla="*/ 16030649 h 16386176"/>
              <a:gd name="connsiteX78" fmla="*/ 849709 w 6057900"/>
              <a:gd name="connsiteY78" fmla="*/ 15989300 h 16386176"/>
              <a:gd name="connsiteX79" fmla="*/ 473869 w 6057900"/>
              <a:gd name="connsiteY79" fmla="*/ 15948025 h 16386176"/>
              <a:gd name="connsiteX80" fmla="*/ 514351 w 6057900"/>
              <a:gd name="connsiteY80" fmla="*/ 15988507 h 16386176"/>
              <a:gd name="connsiteX81" fmla="*/ 473869 w 6057900"/>
              <a:gd name="connsiteY81" fmla="*/ 16028989 h 16386176"/>
              <a:gd name="connsiteX82" fmla="*/ 433387 w 6057900"/>
              <a:gd name="connsiteY82" fmla="*/ 15988507 h 16386176"/>
              <a:gd name="connsiteX83" fmla="*/ 473869 w 6057900"/>
              <a:gd name="connsiteY83" fmla="*/ 15948025 h 16386176"/>
              <a:gd name="connsiteX84" fmla="*/ 3205957 w 6057900"/>
              <a:gd name="connsiteY84" fmla="*/ 15943262 h 16386176"/>
              <a:gd name="connsiteX85" fmla="*/ 3246439 w 6057900"/>
              <a:gd name="connsiteY85" fmla="*/ 15982950 h 16386176"/>
              <a:gd name="connsiteX86" fmla="*/ 3205957 w 6057900"/>
              <a:gd name="connsiteY86" fmla="*/ 16022638 h 16386176"/>
              <a:gd name="connsiteX87" fmla="*/ 3165475 w 6057900"/>
              <a:gd name="connsiteY87" fmla="*/ 15982950 h 16386176"/>
              <a:gd name="connsiteX88" fmla="*/ 3205957 w 6057900"/>
              <a:gd name="connsiteY88" fmla="*/ 15943262 h 16386176"/>
              <a:gd name="connsiteX89" fmla="*/ 773906 w 6057900"/>
              <a:gd name="connsiteY89" fmla="*/ 15932150 h 16386176"/>
              <a:gd name="connsiteX90" fmla="*/ 815975 w 6057900"/>
              <a:gd name="connsiteY90" fmla="*/ 15972632 h 16386176"/>
              <a:gd name="connsiteX91" fmla="*/ 773906 w 6057900"/>
              <a:gd name="connsiteY91" fmla="*/ 16013114 h 16386176"/>
              <a:gd name="connsiteX92" fmla="*/ 731837 w 6057900"/>
              <a:gd name="connsiteY92" fmla="*/ 15972632 h 16386176"/>
              <a:gd name="connsiteX93" fmla="*/ 773906 w 6057900"/>
              <a:gd name="connsiteY93" fmla="*/ 15932150 h 16386176"/>
              <a:gd name="connsiteX94" fmla="*/ 108744 w 6057900"/>
              <a:gd name="connsiteY94" fmla="*/ 15927387 h 16386176"/>
              <a:gd name="connsiteX95" fmla="*/ 149226 w 6057900"/>
              <a:gd name="connsiteY95" fmla="*/ 15967869 h 16386176"/>
              <a:gd name="connsiteX96" fmla="*/ 108744 w 6057900"/>
              <a:gd name="connsiteY96" fmla="*/ 16008351 h 16386176"/>
              <a:gd name="connsiteX97" fmla="*/ 68262 w 6057900"/>
              <a:gd name="connsiteY97" fmla="*/ 15967869 h 16386176"/>
              <a:gd name="connsiteX98" fmla="*/ 108744 w 6057900"/>
              <a:gd name="connsiteY98" fmla="*/ 15927387 h 16386176"/>
              <a:gd name="connsiteX99" fmla="*/ 3433763 w 6057900"/>
              <a:gd name="connsiteY99" fmla="*/ 15898812 h 16386176"/>
              <a:gd name="connsiteX100" fmla="*/ 3473451 w 6057900"/>
              <a:gd name="connsiteY100" fmla="*/ 15939294 h 16386176"/>
              <a:gd name="connsiteX101" fmla="*/ 3433763 w 6057900"/>
              <a:gd name="connsiteY101" fmla="*/ 15979776 h 16386176"/>
              <a:gd name="connsiteX102" fmla="*/ 3394075 w 6057900"/>
              <a:gd name="connsiteY102" fmla="*/ 15939294 h 16386176"/>
              <a:gd name="connsiteX103" fmla="*/ 3433763 w 6057900"/>
              <a:gd name="connsiteY103" fmla="*/ 15898812 h 16386176"/>
              <a:gd name="connsiteX104" fmla="*/ 1020864 w 6057900"/>
              <a:gd name="connsiteY104" fmla="*/ 15887700 h 16386176"/>
              <a:gd name="connsiteX105" fmla="*/ 1059656 w 6057900"/>
              <a:gd name="connsiteY105" fmla="*/ 15926666 h 16386176"/>
              <a:gd name="connsiteX106" fmla="*/ 1088103 w 6057900"/>
              <a:gd name="connsiteY106" fmla="*/ 15944850 h 16386176"/>
              <a:gd name="connsiteX107" fmla="*/ 1113964 w 6057900"/>
              <a:gd name="connsiteY107" fmla="*/ 15981218 h 16386176"/>
              <a:gd name="connsiteX108" fmla="*/ 1139825 w 6057900"/>
              <a:gd name="connsiteY108" fmla="*/ 16017586 h 16386176"/>
              <a:gd name="connsiteX109" fmla="*/ 1101033 w 6057900"/>
              <a:gd name="connsiteY109" fmla="*/ 16059150 h 16386176"/>
              <a:gd name="connsiteX110" fmla="*/ 1059656 w 6057900"/>
              <a:gd name="connsiteY110" fmla="*/ 16020184 h 16386176"/>
              <a:gd name="connsiteX111" fmla="*/ 1038967 w 6057900"/>
              <a:gd name="connsiteY111" fmla="*/ 16002000 h 16386176"/>
              <a:gd name="connsiteX112" fmla="*/ 1013106 w 6057900"/>
              <a:gd name="connsiteY112" fmla="*/ 15968230 h 16386176"/>
              <a:gd name="connsiteX113" fmla="*/ 979487 w 6057900"/>
              <a:gd name="connsiteY113" fmla="*/ 15929264 h 16386176"/>
              <a:gd name="connsiteX114" fmla="*/ 1020864 w 6057900"/>
              <a:gd name="connsiteY114" fmla="*/ 15887700 h 16386176"/>
              <a:gd name="connsiteX115" fmla="*/ 3651250 w 6057900"/>
              <a:gd name="connsiteY115" fmla="*/ 15862300 h 16386176"/>
              <a:gd name="connsiteX116" fmla="*/ 3651250 w 6057900"/>
              <a:gd name="connsiteY116" fmla="*/ 15940088 h 16386176"/>
              <a:gd name="connsiteX117" fmla="*/ 3622675 w 6057900"/>
              <a:gd name="connsiteY117" fmla="*/ 15901194 h 16386176"/>
              <a:gd name="connsiteX118" fmla="*/ 3651250 w 6057900"/>
              <a:gd name="connsiteY118" fmla="*/ 15862300 h 16386176"/>
              <a:gd name="connsiteX119" fmla="*/ 1666984 w 6057900"/>
              <a:gd name="connsiteY119" fmla="*/ 15859125 h 16386176"/>
              <a:gd name="connsiteX120" fmla="*/ 1708150 w 6057900"/>
              <a:gd name="connsiteY120" fmla="*/ 15901458 h 16386176"/>
              <a:gd name="connsiteX121" fmla="*/ 1700431 w 6057900"/>
              <a:gd name="connsiteY121" fmla="*/ 15922625 h 16386176"/>
              <a:gd name="connsiteX122" fmla="*/ 1633537 w 6057900"/>
              <a:gd name="connsiteY122" fmla="*/ 15882938 h 16386176"/>
              <a:gd name="connsiteX123" fmla="*/ 1666984 w 6057900"/>
              <a:gd name="connsiteY123" fmla="*/ 15859125 h 16386176"/>
              <a:gd name="connsiteX124" fmla="*/ 1523207 w 6057900"/>
              <a:gd name="connsiteY124" fmla="*/ 15846425 h 16386176"/>
              <a:gd name="connsiteX125" fmla="*/ 1563689 w 6057900"/>
              <a:gd name="connsiteY125" fmla="*/ 15886907 h 16386176"/>
              <a:gd name="connsiteX126" fmla="*/ 1523207 w 6057900"/>
              <a:gd name="connsiteY126" fmla="*/ 15927389 h 16386176"/>
              <a:gd name="connsiteX127" fmla="*/ 1482725 w 6057900"/>
              <a:gd name="connsiteY127" fmla="*/ 15886907 h 16386176"/>
              <a:gd name="connsiteX128" fmla="*/ 1523207 w 6057900"/>
              <a:gd name="connsiteY128" fmla="*/ 15846425 h 16386176"/>
              <a:gd name="connsiteX129" fmla="*/ 2808288 w 6057900"/>
              <a:gd name="connsiteY129" fmla="*/ 15844837 h 16386176"/>
              <a:gd name="connsiteX130" fmla="*/ 2847976 w 6057900"/>
              <a:gd name="connsiteY130" fmla="*/ 15884525 h 16386176"/>
              <a:gd name="connsiteX131" fmla="*/ 2808288 w 6057900"/>
              <a:gd name="connsiteY131" fmla="*/ 15924213 h 16386176"/>
              <a:gd name="connsiteX132" fmla="*/ 2768600 w 6057900"/>
              <a:gd name="connsiteY132" fmla="*/ 15884525 h 16386176"/>
              <a:gd name="connsiteX133" fmla="*/ 2808288 w 6057900"/>
              <a:gd name="connsiteY133" fmla="*/ 15844837 h 16386176"/>
              <a:gd name="connsiteX134" fmla="*/ 2048950 w 6057900"/>
              <a:gd name="connsiteY134" fmla="*/ 15801975 h 16386176"/>
              <a:gd name="connsiteX135" fmla="*/ 2090738 w 6057900"/>
              <a:gd name="connsiteY135" fmla="*/ 15843704 h 16386176"/>
              <a:gd name="connsiteX136" fmla="*/ 2072456 w 6057900"/>
              <a:gd name="connsiteY136" fmla="*/ 15875000 h 16386176"/>
              <a:gd name="connsiteX137" fmla="*/ 2009775 w 6057900"/>
              <a:gd name="connsiteY137" fmla="*/ 15838488 h 16386176"/>
              <a:gd name="connsiteX138" fmla="*/ 2048950 w 6057900"/>
              <a:gd name="connsiteY138" fmla="*/ 15801975 h 16386176"/>
              <a:gd name="connsiteX139" fmla="*/ 2425700 w 6057900"/>
              <a:gd name="connsiteY139" fmla="*/ 15797212 h 16386176"/>
              <a:gd name="connsiteX140" fmla="*/ 2466975 w 6057900"/>
              <a:gd name="connsiteY140" fmla="*/ 15838999 h 16386176"/>
              <a:gd name="connsiteX141" fmla="*/ 2430860 w 6057900"/>
              <a:gd name="connsiteY141" fmla="*/ 15878175 h 16386176"/>
              <a:gd name="connsiteX142" fmla="*/ 2389585 w 6057900"/>
              <a:gd name="connsiteY142" fmla="*/ 15852058 h 16386176"/>
              <a:gd name="connsiteX143" fmla="*/ 2384425 w 6057900"/>
              <a:gd name="connsiteY143" fmla="*/ 15838999 h 16386176"/>
              <a:gd name="connsiteX144" fmla="*/ 2425700 w 6057900"/>
              <a:gd name="connsiteY144" fmla="*/ 15797212 h 16386176"/>
              <a:gd name="connsiteX145" fmla="*/ 953294 w 6057900"/>
              <a:gd name="connsiteY145" fmla="*/ 15787688 h 16386176"/>
              <a:gd name="connsiteX146" fmla="*/ 995363 w 6057900"/>
              <a:gd name="connsiteY146" fmla="*/ 15827376 h 16386176"/>
              <a:gd name="connsiteX147" fmla="*/ 953294 w 6057900"/>
              <a:gd name="connsiteY147" fmla="*/ 15867064 h 16386176"/>
              <a:gd name="connsiteX148" fmla="*/ 911225 w 6057900"/>
              <a:gd name="connsiteY148" fmla="*/ 15827376 h 16386176"/>
              <a:gd name="connsiteX149" fmla="*/ 953294 w 6057900"/>
              <a:gd name="connsiteY149" fmla="*/ 15787688 h 16386176"/>
              <a:gd name="connsiteX150" fmla="*/ 3034507 w 6057900"/>
              <a:gd name="connsiteY150" fmla="*/ 15784512 h 16386176"/>
              <a:gd name="connsiteX151" fmla="*/ 3074989 w 6057900"/>
              <a:gd name="connsiteY151" fmla="*/ 15825787 h 16386176"/>
              <a:gd name="connsiteX152" fmla="*/ 3034507 w 6057900"/>
              <a:gd name="connsiteY152" fmla="*/ 15867062 h 16386176"/>
              <a:gd name="connsiteX153" fmla="*/ 2994025 w 6057900"/>
              <a:gd name="connsiteY153" fmla="*/ 15825787 h 16386176"/>
              <a:gd name="connsiteX154" fmla="*/ 3034507 w 6057900"/>
              <a:gd name="connsiteY154" fmla="*/ 15784512 h 16386176"/>
              <a:gd name="connsiteX155" fmla="*/ 642938 w 6057900"/>
              <a:gd name="connsiteY155" fmla="*/ 15776575 h 16386176"/>
              <a:gd name="connsiteX156" fmla="*/ 682626 w 6057900"/>
              <a:gd name="connsiteY156" fmla="*/ 15817850 h 16386176"/>
              <a:gd name="connsiteX157" fmla="*/ 642938 w 6057900"/>
              <a:gd name="connsiteY157" fmla="*/ 15859125 h 16386176"/>
              <a:gd name="connsiteX158" fmla="*/ 603250 w 6057900"/>
              <a:gd name="connsiteY158" fmla="*/ 15817850 h 16386176"/>
              <a:gd name="connsiteX159" fmla="*/ 642938 w 6057900"/>
              <a:gd name="connsiteY159" fmla="*/ 15776575 h 16386176"/>
              <a:gd name="connsiteX160" fmla="*/ 1202603 w 6057900"/>
              <a:gd name="connsiteY160" fmla="*/ 15763875 h 16386176"/>
              <a:gd name="connsiteX161" fmla="*/ 1244166 w 6057900"/>
              <a:gd name="connsiteY161" fmla="*/ 15805317 h 16386176"/>
              <a:gd name="connsiteX162" fmla="*/ 1231178 w 6057900"/>
              <a:gd name="connsiteY162" fmla="*/ 15833809 h 16386176"/>
              <a:gd name="connsiteX163" fmla="*/ 1262350 w 6057900"/>
              <a:gd name="connsiteY163" fmla="*/ 15872661 h 16386176"/>
              <a:gd name="connsiteX164" fmla="*/ 1262350 w 6057900"/>
              <a:gd name="connsiteY164" fmla="*/ 15883021 h 16386176"/>
              <a:gd name="connsiteX165" fmla="*/ 1267546 w 6057900"/>
              <a:gd name="connsiteY165" fmla="*/ 15901152 h 16386176"/>
              <a:gd name="connsiteX166" fmla="*/ 1264948 w 6057900"/>
              <a:gd name="connsiteY166" fmla="*/ 15908923 h 16386176"/>
              <a:gd name="connsiteX167" fmla="*/ 1275339 w 6057900"/>
              <a:gd name="connsiteY167" fmla="*/ 15932234 h 16386176"/>
              <a:gd name="connsiteX168" fmla="*/ 1257155 w 6057900"/>
              <a:gd name="connsiteY168" fmla="*/ 15965906 h 16386176"/>
              <a:gd name="connsiteX169" fmla="*/ 1264948 w 6057900"/>
              <a:gd name="connsiteY169" fmla="*/ 15963316 h 16386176"/>
              <a:gd name="connsiteX170" fmla="*/ 1306512 w 6057900"/>
              <a:gd name="connsiteY170" fmla="*/ 16004758 h 16386176"/>
              <a:gd name="connsiteX171" fmla="*/ 1303914 w 6057900"/>
              <a:gd name="connsiteY171" fmla="*/ 16009938 h 16386176"/>
              <a:gd name="connsiteX172" fmla="*/ 1238971 w 6057900"/>
              <a:gd name="connsiteY172" fmla="*/ 15973676 h 16386176"/>
              <a:gd name="connsiteX173" fmla="*/ 1241569 w 6057900"/>
              <a:gd name="connsiteY173" fmla="*/ 15971086 h 16386176"/>
              <a:gd name="connsiteX174" fmla="*/ 1233775 w 6057900"/>
              <a:gd name="connsiteY174" fmla="*/ 15973676 h 16386176"/>
              <a:gd name="connsiteX175" fmla="*/ 1192212 w 6057900"/>
              <a:gd name="connsiteY175" fmla="*/ 15932234 h 16386176"/>
              <a:gd name="connsiteX176" fmla="*/ 1194809 w 6057900"/>
              <a:gd name="connsiteY176" fmla="*/ 15924463 h 16386176"/>
              <a:gd name="connsiteX177" fmla="*/ 1187016 w 6057900"/>
              <a:gd name="connsiteY177" fmla="*/ 15901152 h 16386176"/>
              <a:gd name="connsiteX178" fmla="*/ 1187016 w 6057900"/>
              <a:gd name="connsiteY178" fmla="*/ 15893382 h 16386176"/>
              <a:gd name="connsiteX179" fmla="*/ 1181821 w 6057900"/>
              <a:gd name="connsiteY179" fmla="*/ 15872661 h 16386176"/>
              <a:gd name="connsiteX180" fmla="*/ 1194809 w 6057900"/>
              <a:gd name="connsiteY180" fmla="*/ 15844169 h 16386176"/>
              <a:gd name="connsiteX181" fmla="*/ 1163637 w 6057900"/>
              <a:gd name="connsiteY181" fmla="*/ 15805317 h 16386176"/>
              <a:gd name="connsiteX182" fmla="*/ 1202603 w 6057900"/>
              <a:gd name="connsiteY182" fmla="*/ 15763875 h 16386176"/>
              <a:gd name="connsiteX183" fmla="*/ 1911350 w 6057900"/>
              <a:gd name="connsiteY183" fmla="*/ 15755937 h 16386176"/>
              <a:gd name="connsiteX184" fmla="*/ 1952625 w 6057900"/>
              <a:gd name="connsiteY184" fmla="*/ 15796419 h 16386176"/>
              <a:gd name="connsiteX185" fmla="*/ 1911350 w 6057900"/>
              <a:gd name="connsiteY185" fmla="*/ 15836901 h 16386176"/>
              <a:gd name="connsiteX186" fmla="*/ 1870075 w 6057900"/>
              <a:gd name="connsiteY186" fmla="*/ 15796419 h 16386176"/>
              <a:gd name="connsiteX187" fmla="*/ 1911350 w 6057900"/>
              <a:gd name="connsiteY187" fmla="*/ 15755937 h 16386176"/>
              <a:gd name="connsiteX188" fmla="*/ 1780382 w 6057900"/>
              <a:gd name="connsiteY188" fmla="*/ 15735300 h 16386176"/>
              <a:gd name="connsiteX189" fmla="*/ 1820864 w 6057900"/>
              <a:gd name="connsiteY189" fmla="*/ 15775782 h 16386176"/>
              <a:gd name="connsiteX190" fmla="*/ 1780382 w 6057900"/>
              <a:gd name="connsiteY190" fmla="*/ 15816264 h 16386176"/>
              <a:gd name="connsiteX191" fmla="*/ 1739900 w 6057900"/>
              <a:gd name="connsiteY191" fmla="*/ 15775782 h 16386176"/>
              <a:gd name="connsiteX192" fmla="*/ 1780382 w 6057900"/>
              <a:gd name="connsiteY192" fmla="*/ 15735300 h 16386176"/>
              <a:gd name="connsiteX193" fmla="*/ 3259932 w 6057900"/>
              <a:gd name="connsiteY193" fmla="*/ 15730537 h 16386176"/>
              <a:gd name="connsiteX194" fmla="*/ 3300414 w 6057900"/>
              <a:gd name="connsiteY194" fmla="*/ 15770225 h 16386176"/>
              <a:gd name="connsiteX195" fmla="*/ 3259932 w 6057900"/>
              <a:gd name="connsiteY195" fmla="*/ 15809913 h 16386176"/>
              <a:gd name="connsiteX196" fmla="*/ 3219450 w 6057900"/>
              <a:gd name="connsiteY196" fmla="*/ 15770225 h 16386176"/>
              <a:gd name="connsiteX197" fmla="*/ 3259932 w 6057900"/>
              <a:gd name="connsiteY197" fmla="*/ 15730537 h 16386176"/>
              <a:gd name="connsiteX198" fmla="*/ 2653506 w 6057900"/>
              <a:gd name="connsiteY198" fmla="*/ 15722600 h 16386176"/>
              <a:gd name="connsiteX199" fmla="*/ 2695575 w 6057900"/>
              <a:gd name="connsiteY199" fmla="*/ 15763875 h 16386176"/>
              <a:gd name="connsiteX200" fmla="*/ 2653506 w 6057900"/>
              <a:gd name="connsiteY200" fmla="*/ 15805150 h 16386176"/>
              <a:gd name="connsiteX201" fmla="*/ 2611437 w 6057900"/>
              <a:gd name="connsiteY201" fmla="*/ 15763875 h 16386176"/>
              <a:gd name="connsiteX202" fmla="*/ 2653506 w 6057900"/>
              <a:gd name="connsiteY202" fmla="*/ 15722600 h 16386176"/>
              <a:gd name="connsiteX203" fmla="*/ 1404705 w 6057900"/>
              <a:gd name="connsiteY203" fmla="*/ 15719425 h 16386176"/>
              <a:gd name="connsiteX204" fmla="*/ 1446213 w 6057900"/>
              <a:gd name="connsiteY204" fmla="*/ 15760962 h 16386176"/>
              <a:gd name="connsiteX205" fmla="*/ 1428053 w 6057900"/>
              <a:gd name="connsiteY205" fmla="*/ 15792114 h 16386176"/>
              <a:gd name="connsiteX206" fmla="*/ 1433242 w 6057900"/>
              <a:gd name="connsiteY206" fmla="*/ 15810286 h 16386176"/>
              <a:gd name="connsiteX207" fmla="*/ 1417676 w 6057900"/>
              <a:gd name="connsiteY207" fmla="*/ 15841439 h 16386176"/>
              <a:gd name="connsiteX208" fmla="*/ 1420271 w 6057900"/>
              <a:gd name="connsiteY208" fmla="*/ 15846631 h 16386176"/>
              <a:gd name="connsiteX209" fmla="*/ 1409894 w 6057900"/>
              <a:gd name="connsiteY209" fmla="*/ 15869995 h 16386176"/>
              <a:gd name="connsiteX210" fmla="*/ 1422865 w 6057900"/>
              <a:gd name="connsiteY210" fmla="*/ 15898551 h 16386176"/>
              <a:gd name="connsiteX211" fmla="*/ 1381357 w 6057900"/>
              <a:gd name="connsiteY211" fmla="*/ 15940088 h 16386176"/>
              <a:gd name="connsiteX212" fmla="*/ 1339850 w 6057900"/>
              <a:gd name="connsiteY212" fmla="*/ 15898551 h 16386176"/>
              <a:gd name="connsiteX213" fmla="*/ 1350227 w 6057900"/>
              <a:gd name="connsiteY213" fmla="*/ 15875187 h 16386176"/>
              <a:gd name="connsiteX214" fmla="*/ 1339850 w 6057900"/>
              <a:gd name="connsiteY214" fmla="*/ 15846631 h 16386176"/>
              <a:gd name="connsiteX215" fmla="*/ 1352821 w 6057900"/>
              <a:gd name="connsiteY215" fmla="*/ 15815478 h 16386176"/>
              <a:gd name="connsiteX216" fmla="*/ 1352821 w 6057900"/>
              <a:gd name="connsiteY216" fmla="*/ 15810286 h 16386176"/>
              <a:gd name="connsiteX217" fmla="*/ 1370980 w 6057900"/>
              <a:gd name="connsiteY217" fmla="*/ 15776538 h 16386176"/>
              <a:gd name="connsiteX218" fmla="*/ 1365792 w 6057900"/>
              <a:gd name="connsiteY218" fmla="*/ 15760962 h 16386176"/>
              <a:gd name="connsiteX219" fmla="*/ 1404705 w 6057900"/>
              <a:gd name="connsiteY219" fmla="*/ 15719425 h 16386176"/>
              <a:gd name="connsiteX220" fmla="*/ 261144 w 6057900"/>
              <a:gd name="connsiteY220" fmla="*/ 15719425 h 16386176"/>
              <a:gd name="connsiteX221" fmla="*/ 301626 w 6057900"/>
              <a:gd name="connsiteY221" fmla="*/ 15760700 h 16386176"/>
              <a:gd name="connsiteX222" fmla="*/ 261144 w 6057900"/>
              <a:gd name="connsiteY222" fmla="*/ 15801975 h 16386176"/>
              <a:gd name="connsiteX223" fmla="*/ 220662 w 6057900"/>
              <a:gd name="connsiteY223" fmla="*/ 15760700 h 16386176"/>
              <a:gd name="connsiteX224" fmla="*/ 261144 w 6057900"/>
              <a:gd name="connsiteY224" fmla="*/ 15719425 h 16386176"/>
              <a:gd name="connsiteX225" fmla="*/ 2283619 w 6057900"/>
              <a:gd name="connsiteY225" fmla="*/ 15711487 h 16386176"/>
              <a:gd name="connsiteX226" fmla="*/ 2324101 w 6057900"/>
              <a:gd name="connsiteY226" fmla="*/ 15753556 h 16386176"/>
              <a:gd name="connsiteX227" fmla="*/ 2283619 w 6057900"/>
              <a:gd name="connsiteY227" fmla="*/ 15795625 h 16386176"/>
              <a:gd name="connsiteX228" fmla="*/ 2243137 w 6057900"/>
              <a:gd name="connsiteY228" fmla="*/ 15753556 h 16386176"/>
              <a:gd name="connsiteX229" fmla="*/ 2283619 w 6057900"/>
              <a:gd name="connsiteY229" fmla="*/ 15711487 h 16386176"/>
              <a:gd name="connsiteX230" fmla="*/ 3482975 w 6057900"/>
              <a:gd name="connsiteY230" fmla="*/ 15678150 h 16386176"/>
              <a:gd name="connsiteX231" fmla="*/ 3522663 w 6057900"/>
              <a:gd name="connsiteY231" fmla="*/ 15718632 h 16386176"/>
              <a:gd name="connsiteX232" fmla="*/ 3482975 w 6057900"/>
              <a:gd name="connsiteY232" fmla="*/ 15759114 h 16386176"/>
              <a:gd name="connsiteX233" fmla="*/ 3443287 w 6057900"/>
              <a:gd name="connsiteY233" fmla="*/ 15718632 h 16386176"/>
              <a:gd name="connsiteX234" fmla="*/ 3482975 w 6057900"/>
              <a:gd name="connsiteY234" fmla="*/ 15678150 h 16386176"/>
              <a:gd name="connsiteX235" fmla="*/ 1573975 w 6057900"/>
              <a:gd name="connsiteY235" fmla="*/ 15665450 h 16386176"/>
              <a:gd name="connsiteX236" fmla="*/ 1612900 w 6057900"/>
              <a:gd name="connsiteY236" fmla="*/ 15704447 h 16386176"/>
              <a:gd name="connsiteX237" fmla="*/ 1579165 w 6057900"/>
              <a:gd name="connsiteY237" fmla="*/ 15746045 h 16386176"/>
              <a:gd name="connsiteX238" fmla="*/ 1579165 w 6057900"/>
              <a:gd name="connsiteY238" fmla="*/ 15751244 h 16386176"/>
              <a:gd name="connsiteX239" fmla="*/ 1555811 w 6057900"/>
              <a:gd name="connsiteY239" fmla="*/ 15787642 h 16386176"/>
              <a:gd name="connsiteX240" fmla="*/ 1558406 w 6057900"/>
              <a:gd name="connsiteY240" fmla="*/ 15803241 h 16386176"/>
              <a:gd name="connsiteX241" fmla="*/ 1519481 w 6057900"/>
              <a:gd name="connsiteY241" fmla="*/ 15844838 h 16386176"/>
              <a:gd name="connsiteX242" fmla="*/ 1477962 w 6057900"/>
              <a:gd name="connsiteY242" fmla="*/ 15803241 h 16386176"/>
              <a:gd name="connsiteX243" fmla="*/ 1501316 w 6057900"/>
              <a:gd name="connsiteY243" fmla="*/ 15766843 h 16386176"/>
              <a:gd name="connsiteX244" fmla="*/ 1498721 w 6057900"/>
              <a:gd name="connsiteY244" fmla="*/ 15751244 h 16386176"/>
              <a:gd name="connsiteX245" fmla="*/ 1532456 w 6057900"/>
              <a:gd name="connsiteY245" fmla="*/ 15712247 h 16386176"/>
              <a:gd name="connsiteX246" fmla="*/ 1532456 w 6057900"/>
              <a:gd name="connsiteY246" fmla="*/ 15704447 h 16386176"/>
              <a:gd name="connsiteX247" fmla="*/ 1573975 w 6057900"/>
              <a:gd name="connsiteY247" fmla="*/ 15665450 h 16386176"/>
              <a:gd name="connsiteX248" fmla="*/ 2151857 w 6057900"/>
              <a:gd name="connsiteY248" fmla="*/ 15654337 h 16386176"/>
              <a:gd name="connsiteX249" fmla="*/ 2192339 w 6057900"/>
              <a:gd name="connsiteY249" fmla="*/ 15694819 h 16386176"/>
              <a:gd name="connsiteX250" fmla="*/ 2151857 w 6057900"/>
              <a:gd name="connsiteY250" fmla="*/ 15735301 h 16386176"/>
              <a:gd name="connsiteX251" fmla="*/ 2111375 w 6057900"/>
              <a:gd name="connsiteY251" fmla="*/ 15694819 h 16386176"/>
              <a:gd name="connsiteX252" fmla="*/ 2151857 w 6057900"/>
              <a:gd name="connsiteY252" fmla="*/ 15654337 h 16386176"/>
              <a:gd name="connsiteX253" fmla="*/ 2878138 w 6057900"/>
              <a:gd name="connsiteY253" fmla="*/ 15652750 h 16386176"/>
              <a:gd name="connsiteX254" fmla="*/ 2917826 w 6057900"/>
              <a:gd name="connsiteY254" fmla="*/ 15692438 h 16386176"/>
              <a:gd name="connsiteX255" fmla="*/ 2878138 w 6057900"/>
              <a:gd name="connsiteY255" fmla="*/ 15732126 h 16386176"/>
              <a:gd name="connsiteX256" fmla="*/ 2838450 w 6057900"/>
              <a:gd name="connsiteY256" fmla="*/ 15692438 h 16386176"/>
              <a:gd name="connsiteX257" fmla="*/ 2878138 w 6057900"/>
              <a:gd name="connsiteY257" fmla="*/ 15652750 h 16386176"/>
              <a:gd name="connsiteX258" fmla="*/ 3697287 w 6057900"/>
              <a:gd name="connsiteY258" fmla="*/ 15640050 h 16386176"/>
              <a:gd name="connsiteX259" fmla="*/ 3697287 w 6057900"/>
              <a:gd name="connsiteY259" fmla="*/ 15714663 h 16386176"/>
              <a:gd name="connsiteX260" fmla="*/ 3668712 w 6057900"/>
              <a:gd name="connsiteY260" fmla="*/ 15676070 h 16386176"/>
              <a:gd name="connsiteX261" fmla="*/ 3697287 w 6057900"/>
              <a:gd name="connsiteY261" fmla="*/ 15640050 h 16386176"/>
              <a:gd name="connsiteX262" fmla="*/ 1789419 w 6057900"/>
              <a:gd name="connsiteY262" fmla="*/ 15628937 h 16386176"/>
              <a:gd name="connsiteX263" fmla="*/ 1830387 w 6057900"/>
              <a:gd name="connsiteY263" fmla="*/ 15670724 h 16386176"/>
              <a:gd name="connsiteX264" fmla="*/ 1789419 w 6057900"/>
              <a:gd name="connsiteY264" fmla="*/ 15709900 h 16386176"/>
              <a:gd name="connsiteX265" fmla="*/ 1751012 w 6057900"/>
              <a:gd name="connsiteY265" fmla="*/ 15670724 h 16386176"/>
              <a:gd name="connsiteX266" fmla="*/ 1751012 w 6057900"/>
              <a:gd name="connsiteY266" fmla="*/ 15660687 h 16386176"/>
              <a:gd name="connsiteX267" fmla="*/ 1751012 w 6057900"/>
              <a:gd name="connsiteY267" fmla="*/ 15660278 h 16386176"/>
              <a:gd name="connsiteX268" fmla="*/ 1751012 w 6057900"/>
              <a:gd name="connsiteY268" fmla="*/ 15657666 h 16386176"/>
              <a:gd name="connsiteX269" fmla="*/ 1789419 w 6057900"/>
              <a:gd name="connsiteY269" fmla="*/ 15628937 h 16386176"/>
              <a:gd name="connsiteX270" fmla="*/ 2512219 w 6057900"/>
              <a:gd name="connsiteY270" fmla="*/ 15625762 h 16386176"/>
              <a:gd name="connsiteX271" fmla="*/ 2552701 w 6057900"/>
              <a:gd name="connsiteY271" fmla="*/ 15666244 h 16386176"/>
              <a:gd name="connsiteX272" fmla="*/ 2512219 w 6057900"/>
              <a:gd name="connsiteY272" fmla="*/ 15706726 h 16386176"/>
              <a:gd name="connsiteX273" fmla="*/ 2471737 w 6057900"/>
              <a:gd name="connsiteY273" fmla="*/ 15666244 h 16386176"/>
              <a:gd name="connsiteX274" fmla="*/ 2512219 w 6057900"/>
              <a:gd name="connsiteY274" fmla="*/ 15625762 h 16386176"/>
              <a:gd name="connsiteX275" fmla="*/ 2026444 w 6057900"/>
              <a:gd name="connsiteY275" fmla="*/ 15621000 h 16386176"/>
              <a:gd name="connsiteX276" fmla="*/ 2066926 w 6057900"/>
              <a:gd name="connsiteY276" fmla="*/ 15662275 h 16386176"/>
              <a:gd name="connsiteX277" fmla="*/ 2026444 w 6057900"/>
              <a:gd name="connsiteY277" fmla="*/ 15703550 h 16386176"/>
              <a:gd name="connsiteX278" fmla="*/ 1985962 w 6057900"/>
              <a:gd name="connsiteY278" fmla="*/ 15662275 h 16386176"/>
              <a:gd name="connsiteX279" fmla="*/ 2026444 w 6057900"/>
              <a:gd name="connsiteY279" fmla="*/ 15621000 h 16386176"/>
              <a:gd name="connsiteX280" fmla="*/ 1907382 w 6057900"/>
              <a:gd name="connsiteY280" fmla="*/ 15613062 h 16386176"/>
              <a:gd name="connsiteX281" fmla="*/ 1947864 w 6057900"/>
              <a:gd name="connsiteY281" fmla="*/ 15655131 h 16386176"/>
              <a:gd name="connsiteX282" fmla="*/ 1907382 w 6057900"/>
              <a:gd name="connsiteY282" fmla="*/ 15697200 h 16386176"/>
              <a:gd name="connsiteX283" fmla="*/ 1866900 w 6057900"/>
              <a:gd name="connsiteY283" fmla="*/ 15655131 h 16386176"/>
              <a:gd name="connsiteX284" fmla="*/ 1907382 w 6057900"/>
              <a:gd name="connsiteY284" fmla="*/ 15613062 h 16386176"/>
              <a:gd name="connsiteX285" fmla="*/ 1711036 w 6057900"/>
              <a:gd name="connsiteY285" fmla="*/ 15608300 h 16386176"/>
              <a:gd name="connsiteX286" fmla="*/ 1752600 w 6057900"/>
              <a:gd name="connsiteY286" fmla="*/ 15647106 h 16386176"/>
              <a:gd name="connsiteX287" fmla="*/ 1750002 w 6057900"/>
              <a:gd name="connsiteY287" fmla="*/ 15657454 h 16386176"/>
              <a:gd name="connsiteX288" fmla="*/ 1750002 w 6057900"/>
              <a:gd name="connsiteY288" fmla="*/ 15660041 h 16386176"/>
              <a:gd name="connsiteX289" fmla="*/ 1711036 w 6057900"/>
              <a:gd name="connsiteY289" fmla="*/ 15688498 h 16386176"/>
              <a:gd name="connsiteX290" fmla="*/ 1705841 w 6057900"/>
              <a:gd name="connsiteY290" fmla="*/ 15688498 h 16386176"/>
              <a:gd name="connsiteX291" fmla="*/ 1708438 w 6057900"/>
              <a:gd name="connsiteY291" fmla="*/ 15704020 h 16386176"/>
              <a:gd name="connsiteX292" fmla="*/ 1669472 w 6057900"/>
              <a:gd name="connsiteY292" fmla="*/ 15742826 h 16386176"/>
              <a:gd name="connsiteX293" fmla="*/ 1690254 w 6057900"/>
              <a:gd name="connsiteY293" fmla="*/ 15776457 h 16386176"/>
              <a:gd name="connsiteX294" fmla="*/ 1651288 w 6057900"/>
              <a:gd name="connsiteY294" fmla="*/ 15817850 h 16386176"/>
              <a:gd name="connsiteX295" fmla="*/ 1609725 w 6057900"/>
              <a:gd name="connsiteY295" fmla="*/ 15776457 h 16386176"/>
              <a:gd name="connsiteX296" fmla="*/ 1648691 w 6057900"/>
              <a:gd name="connsiteY296" fmla="*/ 15737652 h 16386176"/>
              <a:gd name="connsiteX297" fmla="*/ 1627909 w 6057900"/>
              <a:gd name="connsiteY297" fmla="*/ 15704020 h 16386176"/>
              <a:gd name="connsiteX298" fmla="*/ 1669472 w 6057900"/>
              <a:gd name="connsiteY298" fmla="*/ 15662628 h 16386176"/>
              <a:gd name="connsiteX299" fmla="*/ 1674668 w 6057900"/>
              <a:gd name="connsiteY299" fmla="*/ 15662628 h 16386176"/>
              <a:gd name="connsiteX300" fmla="*/ 1672070 w 6057900"/>
              <a:gd name="connsiteY300" fmla="*/ 15647106 h 16386176"/>
              <a:gd name="connsiteX301" fmla="*/ 1711036 w 6057900"/>
              <a:gd name="connsiteY301" fmla="*/ 15608300 h 16386176"/>
              <a:gd name="connsiteX302" fmla="*/ 1400175 w 6057900"/>
              <a:gd name="connsiteY302" fmla="*/ 15608300 h 16386176"/>
              <a:gd name="connsiteX303" fmla="*/ 1441450 w 6057900"/>
              <a:gd name="connsiteY303" fmla="*/ 15648782 h 16386176"/>
              <a:gd name="connsiteX304" fmla="*/ 1400175 w 6057900"/>
              <a:gd name="connsiteY304" fmla="*/ 15689264 h 16386176"/>
              <a:gd name="connsiteX305" fmla="*/ 1358900 w 6057900"/>
              <a:gd name="connsiteY305" fmla="*/ 15648782 h 16386176"/>
              <a:gd name="connsiteX306" fmla="*/ 1400175 w 6057900"/>
              <a:gd name="connsiteY306" fmla="*/ 15608300 h 16386176"/>
              <a:gd name="connsiteX307" fmla="*/ 1143794 w 6057900"/>
              <a:gd name="connsiteY307" fmla="*/ 15605125 h 16386176"/>
              <a:gd name="connsiteX308" fmla="*/ 1184276 w 6057900"/>
              <a:gd name="connsiteY308" fmla="*/ 15645607 h 16386176"/>
              <a:gd name="connsiteX309" fmla="*/ 1143794 w 6057900"/>
              <a:gd name="connsiteY309" fmla="*/ 15686089 h 16386176"/>
              <a:gd name="connsiteX310" fmla="*/ 1103312 w 6057900"/>
              <a:gd name="connsiteY310" fmla="*/ 15645607 h 16386176"/>
              <a:gd name="connsiteX311" fmla="*/ 1143794 w 6057900"/>
              <a:gd name="connsiteY311" fmla="*/ 15605125 h 16386176"/>
              <a:gd name="connsiteX312" fmla="*/ 3101182 w 6057900"/>
              <a:gd name="connsiteY312" fmla="*/ 15584487 h 16386176"/>
              <a:gd name="connsiteX313" fmla="*/ 3141664 w 6057900"/>
              <a:gd name="connsiteY313" fmla="*/ 15624969 h 16386176"/>
              <a:gd name="connsiteX314" fmla="*/ 3101182 w 6057900"/>
              <a:gd name="connsiteY314" fmla="*/ 15665451 h 16386176"/>
              <a:gd name="connsiteX315" fmla="*/ 3060700 w 6057900"/>
              <a:gd name="connsiteY315" fmla="*/ 15624969 h 16386176"/>
              <a:gd name="connsiteX316" fmla="*/ 3101182 w 6057900"/>
              <a:gd name="connsiteY316" fmla="*/ 15584487 h 16386176"/>
              <a:gd name="connsiteX317" fmla="*/ 1603375 w 6057900"/>
              <a:gd name="connsiteY317" fmla="*/ 15582900 h 16386176"/>
              <a:gd name="connsiteX318" fmla="*/ 1643063 w 6057900"/>
              <a:gd name="connsiteY318" fmla="*/ 15622588 h 16386176"/>
              <a:gd name="connsiteX319" fmla="*/ 1603375 w 6057900"/>
              <a:gd name="connsiteY319" fmla="*/ 15662276 h 16386176"/>
              <a:gd name="connsiteX320" fmla="*/ 1563687 w 6057900"/>
              <a:gd name="connsiteY320" fmla="*/ 15622588 h 16386176"/>
              <a:gd name="connsiteX321" fmla="*/ 1603375 w 6057900"/>
              <a:gd name="connsiteY321" fmla="*/ 15582900 h 16386176"/>
              <a:gd name="connsiteX322" fmla="*/ 824707 w 6057900"/>
              <a:gd name="connsiteY322" fmla="*/ 15562263 h 16386176"/>
              <a:gd name="connsiteX323" fmla="*/ 865189 w 6057900"/>
              <a:gd name="connsiteY323" fmla="*/ 15601951 h 16386176"/>
              <a:gd name="connsiteX324" fmla="*/ 824707 w 6057900"/>
              <a:gd name="connsiteY324" fmla="*/ 15641639 h 16386176"/>
              <a:gd name="connsiteX325" fmla="*/ 784225 w 6057900"/>
              <a:gd name="connsiteY325" fmla="*/ 15601951 h 16386176"/>
              <a:gd name="connsiteX326" fmla="*/ 824707 w 6057900"/>
              <a:gd name="connsiteY326" fmla="*/ 15562263 h 16386176"/>
              <a:gd name="connsiteX327" fmla="*/ 2382044 w 6057900"/>
              <a:gd name="connsiteY327" fmla="*/ 15555912 h 16386176"/>
              <a:gd name="connsiteX328" fmla="*/ 2422526 w 6057900"/>
              <a:gd name="connsiteY328" fmla="*/ 15596394 h 16386176"/>
              <a:gd name="connsiteX329" fmla="*/ 2382044 w 6057900"/>
              <a:gd name="connsiteY329" fmla="*/ 15636876 h 16386176"/>
              <a:gd name="connsiteX330" fmla="*/ 2341562 w 6057900"/>
              <a:gd name="connsiteY330" fmla="*/ 15596394 h 16386176"/>
              <a:gd name="connsiteX331" fmla="*/ 2382044 w 6057900"/>
              <a:gd name="connsiteY331" fmla="*/ 15555912 h 16386176"/>
              <a:gd name="connsiteX332" fmla="*/ 2736850 w 6057900"/>
              <a:gd name="connsiteY332" fmla="*/ 15543212 h 16386176"/>
              <a:gd name="connsiteX333" fmla="*/ 2778125 w 6057900"/>
              <a:gd name="connsiteY333" fmla="*/ 15583694 h 16386176"/>
              <a:gd name="connsiteX334" fmla="*/ 2736850 w 6057900"/>
              <a:gd name="connsiteY334" fmla="*/ 15624176 h 16386176"/>
              <a:gd name="connsiteX335" fmla="*/ 2695575 w 6057900"/>
              <a:gd name="connsiteY335" fmla="*/ 15583694 h 16386176"/>
              <a:gd name="connsiteX336" fmla="*/ 2736850 w 6057900"/>
              <a:gd name="connsiteY336" fmla="*/ 15543212 h 16386176"/>
              <a:gd name="connsiteX337" fmla="*/ 1765467 w 6057900"/>
              <a:gd name="connsiteY337" fmla="*/ 15541625 h 16386176"/>
              <a:gd name="connsiteX338" fmla="*/ 1804319 w 6057900"/>
              <a:gd name="connsiteY338" fmla="*/ 15569943 h 16386176"/>
              <a:gd name="connsiteX339" fmla="*/ 1832811 w 6057900"/>
              <a:gd name="connsiteY339" fmla="*/ 15557071 h 16386176"/>
              <a:gd name="connsiteX340" fmla="*/ 1871663 w 6057900"/>
              <a:gd name="connsiteY340" fmla="*/ 15598260 h 16386176"/>
              <a:gd name="connsiteX341" fmla="*/ 1832811 w 6057900"/>
              <a:gd name="connsiteY341" fmla="*/ 15636875 h 16386176"/>
              <a:gd name="connsiteX342" fmla="*/ 1793959 w 6057900"/>
              <a:gd name="connsiteY342" fmla="*/ 15608557 h 16386176"/>
              <a:gd name="connsiteX343" fmla="*/ 1765467 w 6057900"/>
              <a:gd name="connsiteY343" fmla="*/ 15621429 h 16386176"/>
              <a:gd name="connsiteX344" fmla="*/ 1724025 w 6057900"/>
              <a:gd name="connsiteY344" fmla="*/ 15580240 h 16386176"/>
              <a:gd name="connsiteX345" fmla="*/ 1765467 w 6057900"/>
              <a:gd name="connsiteY345" fmla="*/ 15541625 h 16386176"/>
              <a:gd name="connsiteX346" fmla="*/ 3321844 w 6057900"/>
              <a:gd name="connsiteY346" fmla="*/ 15522575 h 16386176"/>
              <a:gd name="connsiteX347" fmla="*/ 3362326 w 6057900"/>
              <a:gd name="connsiteY347" fmla="*/ 15563057 h 16386176"/>
              <a:gd name="connsiteX348" fmla="*/ 3321844 w 6057900"/>
              <a:gd name="connsiteY348" fmla="*/ 15603539 h 16386176"/>
              <a:gd name="connsiteX349" fmla="*/ 3281362 w 6057900"/>
              <a:gd name="connsiteY349" fmla="*/ 15563057 h 16386176"/>
              <a:gd name="connsiteX350" fmla="*/ 3321844 w 6057900"/>
              <a:gd name="connsiteY350" fmla="*/ 15522575 h 16386176"/>
              <a:gd name="connsiteX351" fmla="*/ 2264569 w 6057900"/>
              <a:gd name="connsiteY351" fmla="*/ 15513050 h 16386176"/>
              <a:gd name="connsiteX352" fmla="*/ 2306638 w 6057900"/>
              <a:gd name="connsiteY352" fmla="*/ 15552738 h 16386176"/>
              <a:gd name="connsiteX353" fmla="*/ 2264569 w 6057900"/>
              <a:gd name="connsiteY353" fmla="*/ 15592426 h 16386176"/>
              <a:gd name="connsiteX354" fmla="*/ 2222500 w 6057900"/>
              <a:gd name="connsiteY354" fmla="*/ 15552738 h 16386176"/>
              <a:gd name="connsiteX355" fmla="*/ 2264569 w 6057900"/>
              <a:gd name="connsiteY355" fmla="*/ 15513050 h 16386176"/>
              <a:gd name="connsiteX356" fmla="*/ 2153444 w 6057900"/>
              <a:gd name="connsiteY356" fmla="*/ 15490825 h 16386176"/>
              <a:gd name="connsiteX357" fmla="*/ 2193926 w 6057900"/>
              <a:gd name="connsiteY357" fmla="*/ 15531307 h 16386176"/>
              <a:gd name="connsiteX358" fmla="*/ 2153444 w 6057900"/>
              <a:gd name="connsiteY358" fmla="*/ 15571789 h 16386176"/>
              <a:gd name="connsiteX359" fmla="*/ 2112962 w 6057900"/>
              <a:gd name="connsiteY359" fmla="*/ 15531307 h 16386176"/>
              <a:gd name="connsiteX360" fmla="*/ 2153444 w 6057900"/>
              <a:gd name="connsiteY360" fmla="*/ 15490825 h 16386176"/>
              <a:gd name="connsiteX361" fmla="*/ 1898844 w 6057900"/>
              <a:gd name="connsiteY361" fmla="*/ 15489237 h 16386176"/>
              <a:gd name="connsiteX362" fmla="*/ 1937722 w 6057900"/>
              <a:gd name="connsiteY362" fmla="*/ 15517510 h 16386176"/>
              <a:gd name="connsiteX363" fmla="*/ 1942905 w 6057900"/>
              <a:gd name="connsiteY363" fmla="*/ 15517510 h 16386176"/>
              <a:gd name="connsiteX364" fmla="*/ 1984375 w 6057900"/>
              <a:gd name="connsiteY364" fmla="*/ 15556063 h 16386176"/>
              <a:gd name="connsiteX365" fmla="*/ 1942905 w 6057900"/>
              <a:gd name="connsiteY365" fmla="*/ 15597187 h 16386176"/>
              <a:gd name="connsiteX366" fmla="*/ 1906620 w 6057900"/>
              <a:gd name="connsiteY366" fmla="*/ 15568914 h 16386176"/>
              <a:gd name="connsiteX367" fmla="*/ 1898844 w 6057900"/>
              <a:gd name="connsiteY367" fmla="*/ 15571485 h 16386176"/>
              <a:gd name="connsiteX368" fmla="*/ 1857375 w 6057900"/>
              <a:gd name="connsiteY368" fmla="*/ 15530361 h 16386176"/>
              <a:gd name="connsiteX369" fmla="*/ 1898844 w 6057900"/>
              <a:gd name="connsiteY369" fmla="*/ 15489237 h 16386176"/>
              <a:gd name="connsiteX370" fmla="*/ 3540125 w 6057900"/>
              <a:gd name="connsiteY370" fmla="*/ 15463837 h 16386176"/>
              <a:gd name="connsiteX371" fmla="*/ 3579813 w 6057900"/>
              <a:gd name="connsiteY371" fmla="*/ 15503525 h 16386176"/>
              <a:gd name="connsiteX372" fmla="*/ 3540125 w 6057900"/>
              <a:gd name="connsiteY372" fmla="*/ 15543213 h 16386176"/>
              <a:gd name="connsiteX373" fmla="*/ 3500437 w 6057900"/>
              <a:gd name="connsiteY373" fmla="*/ 15503525 h 16386176"/>
              <a:gd name="connsiteX374" fmla="*/ 3540125 w 6057900"/>
              <a:gd name="connsiteY374" fmla="*/ 15463837 h 16386176"/>
              <a:gd name="connsiteX375" fmla="*/ 2958307 w 6057900"/>
              <a:gd name="connsiteY375" fmla="*/ 15463837 h 16386176"/>
              <a:gd name="connsiteX376" fmla="*/ 2998789 w 6057900"/>
              <a:gd name="connsiteY376" fmla="*/ 15505112 h 16386176"/>
              <a:gd name="connsiteX377" fmla="*/ 2958307 w 6057900"/>
              <a:gd name="connsiteY377" fmla="*/ 15546387 h 16386176"/>
              <a:gd name="connsiteX378" fmla="*/ 2917825 w 6057900"/>
              <a:gd name="connsiteY378" fmla="*/ 15505112 h 16386176"/>
              <a:gd name="connsiteX379" fmla="*/ 2958307 w 6057900"/>
              <a:gd name="connsiteY379" fmla="*/ 15463837 h 16386176"/>
              <a:gd name="connsiteX380" fmla="*/ 2609850 w 6057900"/>
              <a:gd name="connsiteY380" fmla="*/ 15460662 h 16386176"/>
              <a:gd name="connsiteX381" fmla="*/ 2651125 w 6057900"/>
              <a:gd name="connsiteY381" fmla="*/ 15501144 h 16386176"/>
              <a:gd name="connsiteX382" fmla="*/ 2609850 w 6057900"/>
              <a:gd name="connsiteY382" fmla="*/ 15541626 h 16386176"/>
              <a:gd name="connsiteX383" fmla="*/ 2568575 w 6057900"/>
              <a:gd name="connsiteY383" fmla="*/ 15501144 h 16386176"/>
              <a:gd name="connsiteX384" fmla="*/ 2609850 w 6057900"/>
              <a:gd name="connsiteY384" fmla="*/ 15460662 h 16386176"/>
              <a:gd name="connsiteX385" fmla="*/ 424657 w 6057900"/>
              <a:gd name="connsiteY385" fmla="*/ 15460662 h 16386176"/>
              <a:gd name="connsiteX386" fmla="*/ 465139 w 6057900"/>
              <a:gd name="connsiteY386" fmla="*/ 15501144 h 16386176"/>
              <a:gd name="connsiteX387" fmla="*/ 424657 w 6057900"/>
              <a:gd name="connsiteY387" fmla="*/ 15541626 h 16386176"/>
              <a:gd name="connsiteX388" fmla="*/ 384175 w 6057900"/>
              <a:gd name="connsiteY388" fmla="*/ 15501144 h 16386176"/>
              <a:gd name="connsiteX389" fmla="*/ 424657 w 6057900"/>
              <a:gd name="connsiteY389" fmla="*/ 15460662 h 16386176"/>
              <a:gd name="connsiteX390" fmla="*/ 1812924 w 6057900"/>
              <a:gd name="connsiteY390" fmla="*/ 15416213 h 16386176"/>
              <a:gd name="connsiteX391" fmla="*/ 1854199 w 6057900"/>
              <a:gd name="connsiteY391" fmla="*/ 15456695 h 16386176"/>
              <a:gd name="connsiteX392" fmla="*/ 1812924 w 6057900"/>
              <a:gd name="connsiteY392" fmla="*/ 15497177 h 16386176"/>
              <a:gd name="connsiteX393" fmla="*/ 1771649 w 6057900"/>
              <a:gd name="connsiteY393" fmla="*/ 15456695 h 16386176"/>
              <a:gd name="connsiteX394" fmla="*/ 1812924 w 6057900"/>
              <a:gd name="connsiteY394" fmla="*/ 15416213 h 16386176"/>
              <a:gd name="connsiteX395" fmla="*/ 3751262 w 6057900"/>
              <a:gd name="connsiteY395" fmla="*/ 15416212 h 16386176"/>
              <a:gd name="connsiteX396" fmla="*/ 3751262 w 6057900"/>
              <a:gd name="connsiteY396" fmla="*/ 15494000 h 16386176"/>
              <a:gd name="connsiteX397" fmla="*/ 3722687 w 6057900"/>
              <a:gd name="connsiteY397" fmla="*/ 15455106 h 16386176"/>
              <a:gd name="connsiteX398" fmla="*/ 3751262 w 6057900"/>
              <a:gd name="connsiteY398" fmla="*/ 15416212 h 16386176"/>
              <a:gd name="connsiteX399" fmla="*/ 1608932 w 6057900"/>
              <a:gd name="connsiteY399" fmla="*/ 15416212 h 16386176"/>
              <a:gd name="connsiteX400" fmla="*/ 1649414 w 6057900"/>
              <a:gd name="connsiteY400" fmla="*/ 15456694 h 16386176"/>
              <a:gd name="connsiteX401" fmla="*/ 1608932 w 6057900"/>
              <a:gd name="connsiteY401" fmla="*/ 15497176 h 16386176"/>
              <a:gd name="connsiteX402" fmla="*/ 1568450 w 6057900"/>
              <a:gd name="connsiteY402" fmla="*/ 15456694 h 16386176"/>
              <a:gd name="connsiteX403" fmla="*/ 1608932 w 6057900"/>
              <a:gd name="connsiteY403" fmla="*/ 15416212 h 16386176"/>
              <a:gd name="connsiteX404" fmla="*/ 2493963 w 6057900"/>
              <a:gd name="connsiteY404" fmla="*/ 15403512 h 16386176"/>
              <a:gd name="connsiteX405" fmla="*/ 2533651 w 6057900"/>
              <a:gd name="connsiteY405" fmla="*/ 15443994 h 16386176"/>
              <a:gd name="connsiteX406" fmla="*/ 2493963 w 6057900"/>
              <a:gd name="connsiteY406" fmla="*/ 15484476 h 16386176"/>
              <a:gd name="connsiteX407" fmla="*/ 2454275 w 6057900"/>
              <a:gd name="connsiteY407" fmla="*/ 15443994 h 16386176"/>
              <a:gd name="connsiteX408" fmla="*/ 2493963 w 6057900"/>
              <a:gd name="connsiteY408" fmla="*/ 15403512 h 16386176"/>
              <a:gd name="connsiteX409" fmla="*/ 1970881 w 6057900"/>
              <a:gd name="connsiteY409" fmla="*/ 15390812 h 16386176"/>
              <a:gd name="connsiteX410" fmla="*/ 2012367 w 6057900"/>
              <a:gd name="connsiteY410" fmla="*/ 15432311 h 16386176"/>
              <a:gd name="connsiteX411" fmla="*/ 2009774 w 6057900"/>
              <a:gd name="connsiteY411" fmla="*/ 15440092 h 16386176"/>
              <a:gd name="connsiteX412" fmla="*/ 2051261 w 6057900"/>
              <a:gd name="connsiteY412" fmla="*/ 15481590 h 16386176"/>
              <a:gd name="connsiteX413" fmla="*/ 2048668 w 6057900"/>
              <a:gd name="connsiteY413" fmla="*/ 15494558 h 16386176"/>
              <a:gd name="connsiteX414" fmla="*/ 2087562 w 6057900"/>
              <a:gd name="connsiteY414" fmla="*/ 15533463 h 16386176"/>
              <a:gd name="connsiteX415" fmla="*/ 2048668 w 6057900"/>
              <a:gd name="connsiteY415" fmla="*/ 15574962 h 16386176"/>
              <a:gd name="connsiteX416" fmla="*/ 2007181 w 6057900"/>
              <a:gd name="connsiteY416" fmla="*/ 15533463 h 16386176"/>
              <a:gd name="connsiteX417" fmla="*/ 2009298 w 6057900"/>
              <a:gd name="connsiteY417" fmla="*/ 15522879 h 16386176"/>
              <a:gd name="connsiteX418" fmla="*/ 2009774 w 6057900"/>
              <a:gd name="connsiteY418" fmla="*/ 15523089 h 16386176"/>
              <a:gd name="connsiteX419" fmla="*/ 2009774 w 6057900"/>
              <a:gd name="connsiteY419" fmla="*/ 15520495 h 16386176"/>
              <a:gd name="connsiteX420" fmla="*/ 2009298 w 6057900"/>
              <a:gd name="connsiteY420" fmla="*/ 15522879 h 16386176"/>
              <a:gd name="connsiteX421" fmla="*/ 1980280 w 6057900"/>
              <a:gd name="connsiteY421" fmla="*/ 15510120 h 16386176"/>
              <a:gd name="connsiteX422" fmla="*/ 1968288 w 6057900"/>
              <a:gd name="connsiteY422" fmla="*/ 15481590 h 16386176"/>
              <a:gd name="connsiteX423" fmla="*/ 1970881 w 6057900"/>
              <a:gd name="connsiteY423" fmla="*/ 15471216 h 16386176"/>
              <a:gd name="connsiteX424" fmla="*/ 1931987 w 6057900"/>
              <a:gd name="connsiteY424" fmla="*/ 15432311 h 16386176"/>
              <a:gd name="connsiteX425" fmla="*/ 1970881 w 6057900"/>
              <a:gd name="connsiteY425" fmla="*/ 15390812 h 16386176"/>
              <a:gd name="connsiteX426" fmla="*/ 3177382 w 6057900"/>
              <a:gd name="connsiteY426" fmla="*/ 15387637 h 16386176"/>
              <a:gd name="connsiteX427" fmla="*/ 3217864 w 6057900"/>
              <a:gd name="connsiteY427" fmla="*/ 15428912 h 16386176"/>
              <a:gd name="connsiteX428" fmla="*/ 3177382 w 6057900"/>
              <a:gd name="connsiteY428" fmla="*/ 15470187 h 16386176"/>
              <a:gd name="connsiteX429" fmla="*/ 3136900 w 6057900"/>
              <a:gd name="connsiteY429" fmla="*/ 15428912 h 16386176"/>
              <a:gd name="connsiteX430" fmla="*/ 3177382 w 6057900"/>
              <a:gd name="connsiteY430" fmla="*/ 15387637 h 16386176"/>
              <a:gd name="connsiteX431" fmla="*/ 1349375 w 6057900"/>
              <a:gd name="connsiteY431" fmla="*/ 15378112 h 16386176"/>
              <a:gd name="connsiteX432" fmla="*/ 1389063 w 6057900"/>
              <a:gd name="connsiteY432" fmla="*/ 15419387 h 16386176"/>
              <a:gd name="connsiteX433" fmla="*/ 1349375 w 6057900"/>
              <a:gd name="connsiteY433" fmla="*/ 15460662 h 16386176"/>
              <a:gd name="connsiteX434" fmla="*/ 1309687 w 6057900"/>
              <a:gd name="connsiteY434" fmla="*/ 15419387 h 16386176"/>
              <a:gd name="connsiteX435" fmla="*/ 1349375 w 6057900"/>
              <a:gd name="connsiteY435" fmla="*/ 15378112 h 16386176"/>
              <a:gd name="connsiteX436" fmla="*/ 2389982 w 6057900"/>
              <a:gd name="connsiteY436" fmla="*/ 15370175 h 16386176"/>
              <a:gd name="connsiteX437" fmla="*/ 2430464 w 6057900"/>
              <a:gd name="connsiteY437" fmla="*/ 15409863 h 16386176"/>
              <a:gd name="connsiteX438" fmla="*/ 2389982 w 6057900"/>
              <a:gd name="connsiteY438" fmla="*/ 15449551 h 16386176"/>
              <a:gd name="connsiteX439" fmla="*/ 2349500 w 6057900"/>
              <a:gd name="connsiteY439" fmla="*/ 15409863 h 16386176"/>
              <a:gd name="connsiteX440" fmla="*/ 2389982 w 6057900"/>
              <a:gd name="connsiteY440" fmla="*/ 15370175 h 16386176"/>
              <a:gd name="connsiteX441" fmla="*/ 2830512 w 6057900"/>
              <a:gd name="connsiteY441" fmla="*/ 15367000 h 16386176"/>
              <a:gd name="connsiteX442" fmla="*/ 2871787 w 6057900"/>
              <a:gd name="connsiteY442" fmla="*/ 15408275 h 16386176"/>
              <a:gd name="connsiteX443" fmla="*/ 2830512 w 6057900"/>
              <a:gd name="connsiteY443" fmla="*/ 15449550 h 16386176"/>
              <a:gd name="connsiteX444" fmla="*/ 2789237 w 6057900"/>
              <a:gd name="connsiteY444" fmla="*/ 15408275 h 16386176"/>
              <a:gd name="connsiteX445" fmla="*/ 2830512 w 6057900"/>
              <a:gd name="connsiteY445" fmla="*/ 15367000 h 16386176"/>
              <a:gd name="connsiteX446" fmla="*/ 2293938 w 6057900"/>
              <a:gd name="connsiteY446" fmla="*/ 15359062 h 16386176"/>
              <a:gd name="connsiteX447" fmla="*/ 2333626 w 6057900"/>
              <a:gd name="connsiteY447" fmla="*/ 15399544 h 16386176"/>
              <a:gd name="connsiteX448" fmla="*/ 2293938 w 6057900"/>
              <a:gd name="connsiteY448" fmla="*/ 15440026 h 16386176"/>
              <a:gd name="connsiteX449" fmla="*/ 2254250 w 6057900"/>
              <a:gd name="connsiteY449" fmla="*/ 15399544 h 16386176"/>
              <a:gd name="connsiteX450" fmla="*/ 2293938 w 6057900"/>
              <a:gd name="connsiteY450" fmla="*/ 15359062 h 16386176"/>
              <a:gd name="connsiteX451" fmla="*/ 2098322 w 6057900"/>
              <a:gd name="connsiteY451" fmla="*/ 15354300 h 16386176"/>
              <a:gd name="connsiteX452" fmla="*/ 2139244 w 6057900"/>
              <a:gd name="connsiteY452" fmla="*/ 15392995 h 16386176"/>
              <a:gd name="connsiteX453" fmla="*/ 2134129 w 6057900"/>
              <a:gd name="connsiteY453" fmla="*/ 15408473 h 16386176"/>
              <a:gd name="connsiteX454" fmla="*/ 2149475 w 6057900"/>
              <a:gd name="connsiteY454" fmla="*/ 15439430 h 16386176"/>
              <a:gd name="connsiteX455" fmla="*/ 2108553 w 6057900"/>
              <a:gd name="connsiteY455" fmla="*/ 15478125 h 16386176"/>
              <a:gd name="connsiteX456" fmla="*/ 2067630 w 6057900"/>
              <a:gd name="connsiteY456" fmla="*/ 15439430 h 16386176"/>
              <a:gd name="connsiteX457" fmla="*/ 2072746 w 6057900"/>
              <a:gd name="connsiteY457" fmla="*/ 15423952 h 16386176"/>
              <a:gd name="connsiteX458" fmla="*/ 2057400 w 6057900"/>
              <a:gd name="connsiteY458" fmla="*/ 15392995 h 16386176"/>
              <a:gd name="connsiteX459" fmla="*/ 2098322 w 6057900"/>
              <a:gd name="connsiteY459" fmla="*/ 15354300 h 16386176"/>
              <a:gd name="connsiteX460" fmla="*/ 3392488 w 6057900"/>
              <a:gd name="connsiteY460" fmla="*/ 15317787 h 16386176"/>
              <a:gd name="connsiteX461" fmla="*/ 3432176 w 6057900"/>
              <a:gd name="connsiteY461" fmla="*/ 15358269 h 16386176"/>
              <a:gd name="connsiteX462" fmla="*/ 3392488 w 6057900"/>
              <a:gd name="connsiteY462" fmla="*/ 15398751 h 16386176"/>
              <a:gd name="connsiteX463" fmla="*/ 3352800 w 6057900"/>
              <a:gd name="connsiteY463" fmla="*/ 15358269 h 16386176"/>
              <a:gd name="connsiteX464" fmla="*/ 3392488 w 6057900"/>
              <a:gd name="connsiteY464" fmla="*/ 15317787 h 16386176"/>
              <a:gd name="connsiteX465" fmla="*/ 2199762 w 6057900"/>
              <a:gd name="connsiteY465" fmla="*/ 15309850 h 16386176"/>
              <a:gd name="connsiteX466" fmla="*/ 2241550 w 6057900"/>
              <a:gd name="connsiteY466" fmla="*/ 15351243 h 16386176"/>
              <a:gd name="connsiteX467" fmla="*/ 2228492 w 6057900"/>
              <a:gd name="connsiteY467" fmla="*/ 15379700 h 16386176"/>
              <a:gd name="connsiteX468" fmla="*/ 2241550 w 6057900"/>
              <a:gd name="connsiteY468" fmla="*/ 15410744 h 16386176"/>
              <a:gd name="connsiteX469" fmla="*/ 2202374 w 6057900"/>
              <a:gd name="connsiteY469" fmla="*/ 15449550 h 16386176"/>
              <a:gd name="connsiteX470" fmla="*/ 2160587 w 6057900"/>
              <a:gd name="connsiteY470" fmla="*/ 15410744 h 16386176"/>
              <a:gd name="connsiteX471" fmla="*/ 2173645 w 6057900"/>
              <a:gd name="connsiteY471" fmla="*/ 15379700 h 16386176"/>
              <a:gd name="connsiteX472" fmla="*/ 2160587 w 6057900"/>
              <a:gd name="connsiteY472" fmla="*/ 15351243 h 16386176"/>
              <a:gd name="connsiteX473" fmla="*/ 2199762 w 6057900"/>
              <a:gd name="connsiteY473" fmla="*/ 15309850 h 16386176"/>
              <a:gd name="connsiteX474" fmla="*/ 2717007 w 6057900"/>
              <a:gd name="connsiteY474" fmla="*/ 15297150 h 16386176"/>
              <a:gd name="connsiteX475" fmla="*/ 2757489 w 6057900"/>
              <a:gd name="connsiteY475" fmla="*/ 15337632 h 16386176"/>
              <a:gd name="connsiteX476" fmla="*/ 2717007 w 6057900"/>
              <a:gd name="connsiteY476" fmla="*/ 15378114 h 16386176"/>
              <a:gd name="connsiteX477" fmla="*/ 2676525 w 6057900"/>
              <a:gd name="connsiteY477" fmla="*/ 15337632 h 16386176"/>
              <a:gd name="connsiteX478" fmla="*/ 2717007 w 6057900"/>
              <a:gd name="connsiteY478" fmla="*/ 15297150 h 16386176"/>
              <a:gd name="connsiteX479" fmla="*/ 1016794 w 6057900"/>
              <a:gd name="connsiteY479" fmla="*/ 15289213 h 16386176"/>
              <a:gd name="connsiteX480" fmla="*/ 1057276 w 6057900"/>
              <a:gd name="connsiteY480" fmla="*/ 15330488 h 16386176"/>
              <a:gd name="connsiteX481" fmla="*/ 1016794 w 6057900"/>
              <a:gd name="connsiteY481" fmla="*/ 15371763 h 16386176"/>
              <a:gd name="connsiteX482" fmla="*/ 976312 w 6057900"/>
              <a:gd name="connsiteY482" fmla="*/ 15330488 h 16386176"/>
              <a:gd name="connsiteX483" fmla="*/ 1016794 w 6057900"/>
              <a:gd name="connsiteY483" fmla="*/ 15289213 h 16386176"/>
              <a:gd name="connsiteX484" fmla="*/ 3047207 w 6057900"/>
              <a:gd name="connsiteY484" fmla="*/ 15279687 h 16386176"/>
              <a:gd name="connsiteX485" fmla="*/ 3087689 w 6057900"/>
              <a:gd name="connsiteY485" fmla="*/ 15319375 h 16386176"/>
              <a:gd name="connsiteX486" fmla="*/ 3047207 w 6057900"/>
              <a:gd name="connsiteY486" fmla="*/ 15359063 h 16386176"/>
              <a:gd name="connsiteX487" fmla="*/ 3006725 w 6057900"/>
              <a:gd name="connsiteY487" fmla="*/ 15319375 h 16386176"/>
              <a:gd name="connsiteX488" fmla="*/ 3047207 w 6057900"/>
              <a:gd name="connsiteY488" fmla="*/ 15279687 h 16386176"/>
              <a:gd name="connsiteX489" fmla="*/ 2287587 w 6057900"/>
              <a:gd name="connsiteY489" fmla="*/ 15271750 h 16386176"/>
              <a:gd name="connsiteX490" fmla="*/ 2328862 w 6057900"/>
              <a:gd name="connsiteY490" fmla="*/ 15311438 h 16386176"/>
              <a:gd name="connsiteX491" fmla="*/ 2287587 w 6057900"/>
              <a:gd name="connsiteY491" fmla="*/ 15351126 h 16386176"/>
              <a:gd name="connsiteX492" fmla="*/ 2246312 w 6057900"/>
              <a:gd name="connsiteY492" fmla="*/ 15311438 h 16386176"/>
              <a:gd name="connsiteX493" fmla="*/ 2287587 w 6057900"/>
              <a:gd name="connsiteY493" fmla="*/ 15271750 h 16386176"/>
              <a:gd name="connsiteX494" fmla="*/ 3606799 w 6057900"/>
              <a:gd name="connsiteY494" fmla="*/ 15252700 h 16386176"/>
              <a:gd name="connsiteX495" fmla="*/ 3648074 w 6057900"/>
              <a:gd name="connsiteY495" fmla="*/ 15293182 h 16386176"/>
              <a:gd name="connsiteX496" fmla="*/ 3606799 w 6057900"/>
              <a:gd name="connsiteY496" fmla="*/ 15333664 h 16386176"/>
              <a:gd name="connsiteX497" fmla="*/ 3565524 w 6057900"/>
              <a:gd name="connsiteY497" fmla="*/ 15293182 h 16386176"/>
              <a:gd name="connsiteX498" fmla="*/ 3606799 w 6057900"/>
              <a:gd name="connsiteY498" fmla="*/ 15252700 h 16386176"/>
              <a:gd name="connsiteX499" fmla="*/ 2617787 w 6057900"/>
              <a:gd name="connsiteY499" fmla="*/ 15251112 h 16386176"/>
              <a:gd name="connsiteX500" fmla="*/ 2659062 w 6057900"/>
              <a:gd name="connsiteY500" fmla="*/ 15290800 h 16386176"/>
              <a:gd name="connsiteX501" fmla="*/ 2617787 w 6057900"/>
              <a:gd name="connsiteY501" fmla="*/ 15330488 h 16386176"/>
              <a:gd name="connsiteX502" fmla="*/ 2576512 w 6057900"/>
              <a:gd name="connsiteY502" fmla="*/ 15290800 h 16386176"/>
              <a:gd name="connsiteX503" fmla="*/ 2617787 w 6057900"/>
              <a:gd name="connsiteY503" fmla="*/ 15251112 h 16386176"/>
              <a:gd name="connsiteX504" fmla="*/ 2528094 w 6057900"/>
              <a:gd name="connsiteY504" fmla="*/ 15224125 h 16386176"/>
              <a:gd name="connsiteX505" fmla="*/ 2568576 w 6057900"/>
              <a:gd name="connsiteY505" fmla="*/ 15266194 h 16386176"/>
              <a:gd name="connsiteX506" fmla="*/ 2528094 w 6057900"/>
              <a:gd name="connsiteY506" fmla="*/ 15308263 h 16386176"/>
              <a:gd name="connsiteX507" fmla="*/ 2487612 w 6057900"/>
              <a:gd name="connsiteY507" fmla="*/ 15266194 h 16386176"/>
              <a:gd name="connsiteX508" fmla="*/ 2528094 w 6057900"/>
              <a:gd name="connsiteY508" fmla="*/ 15224125 h 16386176"/>
              <a:gd name="connsiteX509" fmla="*/ 2189956 w 6057900"/>
              <a:gd name="connsiteY509" fmla="*/ 15211425 h 16386176"/>
              <a:gd name="connsiteX510" fmla="*/ 2230438 w 6057900"/>
              <a:gd name="connsiteY510" fmla="*/ 15252700 h 16386176"/>
              <a:gd name="connsiteX511" fmla="*/ 2189956 w 6057900"/>
              <a:gd name="connsiteY511" fmla="*/ 15293975 h 16386176"/>
              <a:gd name="connsiteX512" fmla="*/ 2149474 w 6057900"/>
              <a:gd name="connsiteY512" fmla="*/ 15252700 h 16386176"/>
              <a:gd name="connsiteX513" fmla="*/ 2189956 w 6057900"/>
              <a:gd name="connsiteY513" fmla="*/ 15211425 h 16386176"/>
              <a:gd name="connsiteX514" fmla="*/ 2034381 w 6057900"/>
              <a:gd name="connsiteY514" fmla="*/ 15211425 h 16386176"/>
              <a:gd name="connsiteX515" fmla="*/ 2074863 w 6057900"/>
              <a:gd name="connsiteY515" fmla="*/ 15251907 h 16386176"/>
              <a:gd name="connsiteX516" fmla="*/ 2034381 w 6057900"/>
              <a:gd name="connsiteY516" fmla="*/ 15292389 h 16386176"/>
              <a:gd name="connsiteX517" fmla="*/ 1993899 w 6057900"/>
              <a:gd name="connsiteY517" fmla="*/ 15251907 h 16386176"/>
              <a:gd name="connsiteX518" fmla="*/ 2034381 w 6057900"/>
              <a:gd name="connsiteY518" fmla="*/ 15211425 h 16386176"/>
              <a:gd name="connsiteX519" fmla="*/ 3811587 w 6057900"/>
              <a:gd name="connsiteY519" fmla="*/ 15198725 h 16386176"/>
              <a:gd name="connsiteX520" fmla="*/ 3811587 w 6057900"/>
              <a:gd name="connsiteY520" fmla="*/ 15276513 h 16386176"/>
              <a:gd name="connsiteX521" fmla="*/ 3783012 w 6057900"/>
              <a:gd name="connsiteY521" fmla="*/ 15237619 h 16386176"/>
              <a:gd name="connsiteX522" fmla="*/ 3811587 w 6057900"/>
              <a:gd name="connsiteY522" fmla="*/ 15198725 h 16386176"/>
              <a:gd name="connsiteX523" fmla="*/ 3259932 w 6057900"/>
              <a:gd name="connsiteY523" fmla="*/ 15195550 h 16386176"/>
              <a:gd name="connsiteX524" fmla="*/ 3300414 w 6057900"/>
              <a:gd name="connsiteY524" fmla="*/ 15236032 h 16386176"/>
              <a:gd name="connsiteX525" fmla="*/ 3259932 w 6057900"/>
              <a:gd name="connsiteY525" fmla="*/ 15276514 h 16386176"/>
              <a:gd name="connsiteX526" fmla="*/ 3219450 w 6057900"/>
              <a:gd name="connsiteY526" fmla="*/ 15236032 h 16386176"/>
              <a:gd name="connsiteX527" fmla="*/ 3259932 w 6057900"/>
              <a:gd name="connsiteY527" fmla="*/ 15195550 h 16386176"/>
              <a:gd name="connsiteX528" fmla="*/ 2933700 w 6057900"/>
              <a:gd name="connsiteY528" fmla="*/ 15193962 h 16386176"/>
              <a:gd name="connsiteX529" fmla="*/ 2974975 w 6057900"/>
              <a:gd name="connsiteY529" fmla="*/ 15235237 h 16386176"/>
              <a:gd name="connsiteX530" fmla="*/ 2933700 w 6057900"/>
              <a:gd name="connsiteY530" fmla="*/ 15276512 h 16386176"/>
              <a:gd name="connsiteX531" fmla="*/ 2892425 w 6057900"/>
              <a:gd name="connsiteY531" fmla="*/ 15235237 h 16386176"/>
              <a:gd name="connsiteX532" fmla="*/ 2933700 w 6057900"/>
              <a:gd name="connsiteY532" fmla="*/ 15193962 h 16386176"/>
              <a:gd name="connsiteX533" fmla="*/ 1829594 w 6057900"/>
              <a:gd name="connsiteY533" fmla="*/ 15178088 h 16386176"/>
              <a:gd name="connsiteX534" fmla="*/ 1870076 w 6057900"/>
              <a:gd name="connsiteY534" fmla="*/ 15217776 h 16386176"/>
              <a:gd name="connsiteX535" fmla="*/ 1829594 w 6057900"/>
              <a:gd name="connsiteY535" fmla="*/ 15257464 h 16386176"/>
              <a:gd name="connsiteX536" fmla="*/ 1789112 w 6057900"/>
              <a:gd name="connsiteY536" fmla="*/ 15217776 h 16386176"/>
              <a:gd name="connsiteX537" fmla="*/ 1829594 w 6057900"/>
              <a:gd name="connsiteY537" fmla="*/ 15178088 h 16386176"/>
              <a:gd name="connsiteX538" fmla="*/ 2404761 w 6057900"/>
              <a:gd name="connsiteY538" fmla="*/ 15162212 h 16386176"/>
              <a:gd name="connsiteX539" fmla="*/ 2443598 w 6057900"/>
              <a:gd name="connsiteY539" fmla="*/ 15201249 h 16386176"/>
              <a:gd name="connsiteX540" fmla="*/ 2435830 w 6057900"/>
              <a:gd name="connsiteY540" fmla="*/ 15224671 h 16386176"/>
              <a:gd name="connsiteX541" fmla="*/ 2446187 w 6057900"/>
              <a:gd name="connsiteY541" fmla="*/ 15224671 h 16386176"/>
              <a:gd name="connsiteX542" fmla="*/ 2487613 w 6057900"/>
              <a:gd name="connsiteY542" fmla="*/ 15263708 h 16386176"/>
              <a:gd name="connsiteX543" fmla="*/ 2446187 w 6057900"/>
              <a:gd name="connsiteY543" fmla="*/ 15305347 h 16386176"/>
              <a:gd name="connsiteX544" fmla="*/ 2407350 w 6057900"/>
              <a:gd name="connsiteY544" fmla="*/ 15279323 h 16386176"/>
              <a:gd name="connsiteX545" fmla="*/ 2368513 w 6057900"/>
              <a:gd name="connsiteY545" fmla="*/ 15320962 h 16386176"/>
              <a:gd name="connsiteX546" fmla="*/ 2327086 w 6057900"/>
              <a:gd name="connsiteY546" fmla="*/ 15279323 h 16386176"/>
              <a:gd name="connsiteX547" fmla="*/ 2329676 w 6057900"/>
              <a:gd name="connsiteY547" fmla="*/ 15268913 h 16386176"/>
              <a:gd name="connsiteX548" fmla="*/ 2311552 w 6057900"/>
              <a:gd name="connsiteY548" fmla="*/ 15274118 h 16386176"/>
              <a:gd name="connsiteX549" fmla="*/ 2270125 w 6057900"/>
              <a:gd name="connsiteY549" fmla="*/ 15232478 h 16386176"/>
              <a:gd name="connsiteX550" fmla="*/ 2311552 w 6057900"/>
              <a:gd name="connsiteY550" fmla="*/ 15193442 h 16386176"/>
              <a:gd name="connsiteX551" fmla="*/ 2350389 w 6057900"/>
              <a:gd name="connsiteY551" fmla="*/ 15232478 h 16386176"/>
              <a:gd name="connsiteX552" fmla="*/ 2347800 w 6057900"/>
              <a:gd name="connsiteY552" fmla="*/ 15245491 h 16386176"/>
              <a:gd name="connsiteX553" fmla="*/ 2368513 w 6057900"/>
              <a:gd name="connsiteY553" fmla="*/ 15240286 h 16386176"/>
              <a:gd name="connsiteX554" fmla="*/ 2404761 w 6057900"/>
              <a:gd name="connsiteY554" fmla="*/ 15266310 h 16386176"/>
              <a:gd name="connsiteX555" fmla="*/ 2404761 w 6057900"/>
              <a:gd name="connsiteY555" fmla="*/ 15263708 h 16386176"/>
              <a:gd name="connsiteX556" fmla="*/ 2415117 w 6057900"/>
              <a:gd name="connsiteY556" fmla="*/ 15240286 h 16386176"/>
              <a:gd name="connsiteX557" fmla="*/ 2404761 w 6057900"/>
              <a:gd name="connsiteY557" fmla="*/ 15242888 h 16386176"/>
              <a:gd name="connsiteX558" fmla="*/ 2363334 w 6057900"/>
              <a:gd name="connsiteY558" fmla="*/ 15201249 h 16386176"/>
              <a:gd name="connsiteX559" fmla="*/ 2404761 w 6057900"/>
              <a:gd name="connsiteY559" fmla="*/ 15162212 h 16386176"/>
              <a:gd name="connsiteX560" fmla="*/ 599282 w 6057900"/>
              <a:gd name="connsiteY560" fmla="*/ 15136812 h 16386176"/>
              <a:gd name="connsiteX561" fmla="*/ 639764 w 6057900"/>
              <a:gd name="connsiteY561" fmla="*/ 15176500 h 16386176"/>
              <a:gd name="connsiteX562" fmla="*/ 599282 w 6057900"/>
              <a:gd name="connsiteY562" fmla="*/ 15216188 h 16386176"/>
              <a:gd name="connsiteX563" fmla="*/ 558800 w 6057900"/>
              <a:gd name="connsiteY563" fmla="*/ 15176500 h 16386176"/>
              <a:gd name="connsiteX564" fmla="*/ 599282 w 6057900"/>
              <a:gd name="connsiteY564" fmla="*/ 15136812 h 16386176"/>
              <a:gd name="connsiteX565" fmla="*/ 2836862 w 6057900"/>
              <a:gd name="connsiteY565" fmla="*/ 15133638 h 16386176"/>
              <a:gd name="connsiteX566" fmla="*/ 2876550 w 6057900"/>
              <a:gd name="connsiteY566" fmla="*/ 15174120 h 16386176"/>
              <a:gd name="connsiteX567" fmla="*/ 2836862 w 6057900"/>
              <a:gd name="connsiteY567" fmla="*/ 15214602 h 16386176"/>
              <a:gd name="connsiteX568" fmla="*/ 2797174 w 6057900"/>
              <a:gd name="connsiteY568" fmla="*/ 15174120 h 16386176"/>
              <a:gd name="connsiteX569" fmla="*/ 2836862 w 6057900"/>
              <a:gd name="connsiteY569" fmla="*/ 15133638 h 16386176"/>
              <a:gd name="connsiteX570" fmla="*/ 3470275 w 6057900"/>
              <a:gd name="connsiteY570" fmla="*/ 15116175 h 16386176"/>
              <a:gd name="connsiteX571" fmla="*/ 3509963 w 6057900"/>
              <a:gd name="connsiteY571" fmla="*/ 15157450 h 16386176"/>
              <a:gd name="connsiteX572" fmla="*/ 3470275 w 6057900"/>
              <a:gd name="connsiteY572" fmla="*/ 15198725 h 16386176"/>
              <a:gd name="connsiteX573" fmla="*/ 3430587 w 6057900"/>
              <a:gd name="connsiteY573" fmla="*/ 15157450 h 16386176"/>
              <a:gd name="connsiteX574" fmla="*/ 3470275 w 6057900"/>
              <a:gd name="connsiteY574" fmla="*/ 15116175 h 16386176"/>
              <a:gd name="connsiteX575" fmla="*/ 3145632 w 6057900"/>
              <a:gd name="connsiteY575" fmla="*/ 15097125 h 16386176"/>
              <a:gd name="connsiteX576" fmla="*/ 3186114 w 6057900"/>
              <a:gd name="connsiteY576" fmla="*/ 15137607 h 16386176"/>
              <a:gd name="connsiteX577" fmla="*/ 3145632 w 6057900"/>
              <a:gd name="connsiteY577" fmla="*/ 15178089 h 16386176"/>
              <a:gd name="connsiteX578" fmla="*/ 3105150 w 6057900"/>
              <a:gd name="connsiteY578" fmla="*/ 15137607 h 16386176"/>
              <a:gd name="connsiteX579" fmla="*/ 3145632 w 6057900"/>
              <a:gd name="connsiteY579" fmla="*/ 15097125 h 16386176"/>
              <a:gd name="connsiteX580" fmla="*/ 1562100 w 6057900"/>
              <a:gd name="connsiteY580" fmla="*/ 15097125 h 16386176"/>
              <a:gd name="connsiteX581" fmla="*/ 1601788 w 6057900"/>
              <a:gd name="connsiteY581" fmla="*/ 15137607 h 16386176"/>
              <a:gd name="connsiteX582" fmla="*/ 1562100 w 6057900"/>
              <a:gd name="connsiteY582" fmla="*/ 15178089 h 16386176"/>
              <a:gd name="connsiteX583" fmla="*/ 1522412 w 6057900"/>
              <a:gd name="connsiteY583" fmla="*/ 15137607 h 16386176"/>
              <a:gd name="connsiteX584" fmla="*/ 1562100 w 6057900"/>
              <a:gd name="connsiteY584" fmla="*/ 15097125 h 16386176"/>
              <a:gd name="connsiteX585" fmla="*/ 2676805 w 6057900"/>
              <a:gd name="connsiteY585" fmla="*/ 15079662 h 16386176"/>
              <a:gd name="connsiteX586" fmla="*/ 2715676 w 6057900"/>
              <a:gd name="connsiteY586" fmla="*/ 15115667 h 16386176"/>
              <a:gd name="connsiteX587" fmla="*/ 2751955 w 6057900"/>
              <a:gd name="connsiteY587" fmla="*/ 15095093 h 16386176"/>
              <a:gd name="connsiteX588" fmla="*/ 2790825 w 6057900"/>
              <a:gd name="connsiteY588" fmla="*/ 15136241 h 16386176"/>
              <a:gd name="connsiteX589" fmla="*/ 2751955 w 6057900"/>
              <a:gd name="connsiteY589" fmla="*/ 15174817 h 16386176"/>
              <a:gd name="connsiteX590" fmla="*/ 2710493 w 6057900"/>
              <a:gd name="connsiteY590" fmla="*/ 15138812 h 16386176"/>
              <a:gd name="connsiteX591" fmla="*/ 2676805 w 6057900"/>
              <a:gd name="connsiteY591" fmla="*/ 15159387 h 16386176"/>
              <a:gd name="connsiteX592" fmla="*/ 2645709 w 6057900"/>
              <a:gd name="connsiteY592" fmla="*/ 15141384 h 16386176"/>
              <a:gd name="connsiteX593" fmla="*/ 2609430 w 6057900"/>
              <a:gd name="connsiteY593" fmla="*/ 15161958 h 16386176"/>
              <a:gd name="connsiteX594" fmla="*/ 2583516 w 6057900"/>
              <a:gd name="connsiteY594" fmla="*/ 15151671 h 16386176"/>
              <a:gd name="connsiteX595" fmla="*/ 2547237 w 6057900"/>
              <a:gd name="connsiteY595" fmla="*/ 15179961 h 16386176"/>
              <a:gd name="connsiteX596" fmla="*/ 2521324 w 6057900"/>
              <a:gd name="connsiteY596" fmla="*/ 15169674 h 16386176"/>
              <a:gd name="connsiteX597" fmla="*/ 2479862 w 6057900"/>
              <a:gd name="connsiteY597" fmla="*/ 15208250 h 16386176"/>
              <a:gd name="connsiteX598" fmla="*/ 2438400 w 6057900"/>
              <a:gd name="connsiteY598" fmla="*/ 15167102 h 16386176"/>
              <a:gd name="connsiteX599" fmla="*/ 2479862 w 6057900"/>
              <a:gd name="connsiteY599" fmla="*/ 15128525 h 16386176"/>
              <a:gd name="connsiteX600" fmla="*/ 2505776 w 6057900"/>
              <a:gd name="connsiteY600" fmla="*/ 15138812 h 16386176"/>
              <a:gd name="connsiteX601" fmla="*/ 2547237 w 6057900"/>
              <a:gd name="connsiteY601" fmla="*/ 15100236 h 16386176"/>
              <a:gd name="connsiteX602" fmla="*/ 2573151 w 6057900"/>
              <a:gd name="connsiteY602" fmla="*/ 15110523 h 16386176"/>
              <a:gd name="connsiteX603" fmla="*/ 2609430 w 6057900"/>
              <a:gd name="connsiteY603" fmla="*/ 15082234 h 16386176"/>
              <a:gd name="connsiteX604" fmla="*/ 2643118 w 6057900"/>
              <a:gd name="connsiteY604" fmla="*/ 15100236 h 16386176"/>
              <a:gd name="connsiteX605" fmla="*/ 2676805 w 6057900"/>
              <a:gd name="connsiteY605" fmla="*/ 15079662 h 16386176"/>
              <a:gd name="connsiteX606" fmla="*/ 3680619 w 6057900"/>
              <a:gd name="connsiteY606" fmla="*/ 15043150 h 16386176"/>
              <a:gd name="connsiteX607" fmla="*/ 3721101 w 6057900"/>
              <a:gd name="connsiteY607" fmla="*/ 15083632 h 16386176"/>
              <a:gd name="connsiteX608" fmla="*/ 3680619 w 6057900"/>
              <a:gd name="connsiteY608" fmla="*/ 15124114 h 16386176"/>
              <a:gd name="connsiteX609" fmla="*/ 3640137 w 6057900"/>
              <a:gd name="connsiteY609" fmla="*/ 15083632 h 16386176"/>
              <a:gd name="connsiteX610" fmla="*/ 3680619 w 6057900"/>
              <a:gd name="connsiteY610" fmla="*/ 15043150 h 16386176"/>
              <a:gd name="connsiteX611" fmla="*/ 3047207 w 6057900"/>
              <a:gd name="connsiteY611" fmla="*/ 15019337 h 16386176"/>
              <a:gd name="connsiteX612" fmla="*/ 3087689 w 6057900"/>
              <a:gd name="connsiteY612" fmla="*/ 15061406 h 16386176"/>
              <a:gd name="connsiteX613" fmla="*/ 3047207 w 6057900"/>
              <a:gd name="connsiteY613" fmla="*/ 15103475 h 16386176"/>
              <a:gd name="connsiteX614" fmla="*/ 3006725 w 6057900"/>
              <a:gd name="connsiteY614" fmla="*/ 15061406 h 16386176"/>
              <a:gd name="connsiteX615" fmla="*/ 3047207 w 6057900"/>
              <a:gd name="connsiteY615" fmla="*/ 15019337 h 16386176"/>
              <a:gd name="connsiteX616" fmla="*/ 3353594 w 6057900"/>
              <a:gd name="connsiteY616" fmla="*/ 15003463 h 16386176"/>
              <a:gd name="connsiteX617" fmla="*/ 3394076 w 6057900"/>
              <a:gd name="connsiteY617" fmla="*/ 15043945 h 16386176"/>
              <a:gd name="connsiteX618" fmla="*/ 3353594 w 6057900"/>
              <a:gd name="connsiteY618" fmla="*/ 15084427 h 16386176"/>
              <a:gd name="connsiteX619" fmla="*/ 3313112 w 6057900"/>
              <a:gd name="connsiteY619" fmla="*/ 15043945 h 16386176"/>
              <a:gd name="connsiteX620" fmla="*/ 3353594 w 6057900"/>
              <a:gd name="connsiteY620" fmla="*/ 15003463 h 16386176"/>
              <a:gd name="connsiteX621" fmla="*/ 2536032 w 6057900"/>
              <a:gd name="connsiteY621" fmla="*/ 15001875 h 16386176"/>
              <a:gd name="connsiteX622" fmla="*/ 2576514 w 6057900"/>
              <a:gd name="connsiteY622" fmla="*/ 15043150 h 16386176"/>
              <a:gd name="connsiteX623" fmla="*/ 2536032 w 6057900"/>
              <a:gd name="connsiteY623" fmla="*/ 15084425 h 16386176"/>
              <a:gd name="connsiteX624" fmla="*/ 2495550 w 6057900"/>
              <a:gd name="connsiteY624" fmla="*/ 15043150 h 16386176"/>
              <a:gd name="connsiteX625" fmla="*/ 2536032 w 6057900"/>
              <a:gd name="connsiteY625" fmla="*/ 15001875 h 16386176"/>
              <a:gd name="connsiteX626" fmla="*/ 2421731 w 6057900"/>
              <a:gd name="connsiteY626" fmla="*/ 14997113 h 16386176"/>
              <a:gd name="connsiteX627" fmla="*/ 2462213 w 6057900"/>
              <a:gd name="connsiteY627" fmla="*/ 15038388 h 16386176"/>
              <a:gd name="connsiteX628" fmla="*/ 2421731 w 6057900"/>
              <a:gd name="connsiteY628" fmla="*/ 15079663 h 16386176"/>
              <a:gd name="connsiteX629" fmla="*/ 2381249 w 6057900"/>
              <a:gd name="connsiteY629" fmla="*/ 15038388 h 16386176"/>
              <a:gd name="connsiteX630" fmla="*/ 2421731 w 6057900"/>
              <a:gd name="connsiteY630" fmla="*/ 14997113 h 16386176"/>
              <a:gd name="connsiteX631" fmla="*/ 3879850 w 6057900"/>
              <a:gd name="connsiteY631" fmla="*/ 14982825 h 16386176"/>
              <a:gd name="connsiteX632" fmla="*/ 3879850 w 6057900"/>
              <a:gd name="connsiteY632" fmla="*/ 15059025 h 16386176"/>
              <a:gd name="connsiteX633" fmla="*/ 3851275 w 6057900"/>
              <a:gd name="connsiteY633" fmla="*/ 15022239 h 16386176"/>
              <a:gd name="connsiteX634" fmla="*/ 3879850 w 6057900"/>
              <a:gd name="connsiteY634" fmla="*/ 14982825 h 16386176"/>
              <a:gd name="connsiteX635" fmla="*/ 2267744 w 6057900"/>
              <a:gd name="connsiteY635" fmla="*/ 14962187 h 16386176"/>
              <a:gd name="connsiteX636" fmla="*/ 2308226 w 6057900"/>
              <a:gd name="connsiteY636" fmla="*/ 15004256 h 16386176"/>
              <a:gd name="connsiteX637" fmla="*/ 2267744 w 6057900"/>
              <a:gd name="connsiteY637" fmla="*/ 15046325 h 16386176"/>
              <a:gd name="connsiteX638" fmla="*/ 2227262 w 6057900"/>
              <a:gd name="connsiteY638" fmla="*/ 15004256 h 16386176"/>
              <a:gd name="connsiteX639" fmla="*/ 2267744 w 6057900"/>
              <a:gd name="connsiteY639" fmla="*/ 14962187 h 16386176"/>
              <a:gd name="connsiteX640" fmla="*/ 1219200 w 6057900"/>
              <a:gd name="connsiteY640" fmla="*/ 14957425 h 16386176"/>
              <a:gd name="connsiteX641" fmla="*/ 1258888 w 6057900"/>
              <a:gd name="connsiteY641" fmla="*/ 14997907 h 16386176"/>
              <a:gd name="connsiteX642" fmla="*/ 1219200 w 6057900"/>
              <a:gd name="connsiteY642" fmla="*/ 15038389 h 16386176"/>
              <a:gd name="connsiteX643" fmla="*/ 1179512 w 6057900"/>
              <a:gd name="connsiteY643" fmla="*/ 14997907 h 16386176"/>
              <a:gd name="connsiteX644" fmla="*/ 1219200 w 6057900"/>
              <a:gd name="connsiteY644" fmla="*/ 14957425 h 16386176"/>
              <a:gd name="connsiteX645" fmla="*/ 2837873 w 6057900"/>
              <a:gd name="connsiteY645" fmla="*/ 14925675 h 16386176"/>
              <a:gd name="connsiteX646" fmla="*/ 2874241 w 6057900"/>
              <a:gd name="connsiteY646" fmla="*/ 14946539 h 16386176"/>
              <a:gd name="connsiteX647" fmla="*/ 2897621 w 6057900"/>
              <a:gd name="connsiteY647" fmla="*/ 14936107 h 16386176"/>
              <a:gd name="connsiteX648" fmla="*/ 2936587 w 6057900"/>
              <a:gd name="connsiteY648" fmla="*/ 14977836 h 16386176"/>
              <a:gd name="connsiteX649" fmla="*/ 2936587 w 6057900"/>
              <a:gd name="connsiteY649" fmla="*/ 14980444 h 16386176"/>
              <a:gd name="connsiteX650" fmla="*/ 2965162 w 6057900"/>
              <a:gd name="connsiteY650" fmla="*/ 14967404 h 16386176"/>
              <a:gd name="connsiteX651" fmla="*/ 3006725 w 6057900"/>
              <a:gd name="connsiteY651" fmla="*/ 15009132 h 16386176"/>
              <a:gd name="connsiteX652" fmla="*/ 2965162 w 6057900"/>
              <a:gd name="connsiteY652" fmla="*/ 15048253 h 16386176"/>
              <a:gd name="connsiteX653" fmla="*/ 2926196 w 6057900"/>
              <a:gd name="connsiteY653" fmla="*/ 15009132 h 16386176"/>
              <a:gd name="connsiteX654" fmla="*/ 2926196 w 6057900"/>
              <a:gd name="connsiteY654" fmla="*/ 15006524 h 16386176"/>
              <a:gd name="connsiteX655" fmla="*/ 2897621 w 6057900"/>
              <a:gd name="connsiteY655" fmla="*/ 15019564 h 16386176"/>
              <a:gd name="connsiteX656" fmla="*/ 2863850 w 6057900"/>
              <a:gd name="connsiteY656" fmla="*/ 14998700 h 16386176"/>
              <a:gd name="connsiteX657" fmla="*/ 2837873 w 6057900"/>
              <a:gd name="connsiteY657" fmla="*/ 15006524 h 16386176"/>
              <a:gd name="connsiteX658" fmla="*/ 2817091 w 6057900"/>
              <a:gd name="connsiteY658" fmla="*/ 14998700 h 16386176"/>
              <a:gd name="connsiteX659" fmla="*/ 2785918 w 6057900"/>
              <a:gd name="connsiteY659" fmla="*/ 15011740 h 16386176"/>
              <a:gd name="connsiteX660" fmla="*/ 2770332 w 6057900"/>
              <a:gd name="connsiteY660" fmla="*/ 15006524 h 16386176"/>
              <a:gd name="connsiteX661" fmla="*/ 2736562 w 6057900"/>
              <a:gd name="connsiteY661" fmla="*/ 15027388 h 16386176"/>
              <a:gd name="connsiteX662" fmla="*/ 2720975 w 6057900"/>
              <a:gd name="connsiteY662" fmla="*/ 15022172 h 16386176"/>
              <a:gd name="connsiteX663" fmla="*/ 2684607 w 6057900"/>
              <a:gd name="connsiteY663" fmla="*/ 15048253 h 16386176"/>
              <a:gd name="connsiteX664" fmla="*/ 2658630 w 6057900"/>
              <a:gd name="connsiteY664" fmla="*/ 15037821 h 16386176"/>
              <a:gd name="connsiteX665" fmla="*/ 2619664 w 6057900"/>
              <a:gd name="connsiteY665" fmla="*/ 15071725 h 16386176"/>
              <a:gd name="connsiteX666" fmla="*/ 2578100 w 6057900"/>
              <a:gd name="connsiteY666" fmla="*/ 15029996 h 16386176"/>
              <a:gd name="connsiteX667" fmla="*/ 2619664 w 6057900"/>
              <a:gd name="connsiteY667" fmla="*/ 14988268 h 16386176"/>
              <a:gd name="connsiteX668" fmla="*/ 2645641 w 6057900"/>
              <a:gd name="connsiteY668" fmla="*/ 14998700 h 16386176"/>
              <a:gd name="connsiteX669" fmla="*/ 2684607 w 6057900"/>
              <a:gd name="connsiteY669" fmla="*/ 14967404 h 16386176"/>
              <a:gd name="connsiteX670" fmla="*/ 2700193 w 6057900"/>
              <a:gd name="connsiteY670" fmla="*/ 14970012 h 16386176"/>
              <a:gd name="connsiteX671" fmla="*/ 2736562 w 6057900"/>
              <a:gd name="connsiteY671" fmla="*/ 14946539 h 16386176"/>
              <a:gd name="connsiteX672" fmla="*/ 2754746 w 6057900"/>
              <a:gd name="connsiteY672" fmla="*/ 14949147 h 16386176"/>
              <a:gd name="connsiteX673" fmla="*/ 2785918 w 6057900"/>
              <a:gd name="connsiteY673" fmla="*/ 14928283 h 16386176"/>
              <a:gd name="connsiteX674" fmla="*/ 2809298 w 6057900"/>
              <a:gd name="connsiteY674" fmla="*/ 14936107 h 16386176"/>
              <a:gd name="connsiteX675" fmla="*/ 2837873 w 6057900"/>
              <a:gd name="connsiteY675" fmla="*/ 14925675 h 16386176"/>
              <a:gd name="connsiteX676" fmla="*/ 3558381 w 6057900"/>
              <a:gd name="connsiteY676" fmla="*/ 14916150 h 16386176"/>
              <a:gd name="connsiteX677" fmla="*/ 3598863 w 6057900"/>
              <a:gd name="connsiteY677" fmla="*/ 14956632 h 16386176"/>
              <a:gd name="connsiteX678" fmla="*/ 3558381 w 6057900"/>
              <a:gd name="connsiteY678" fmla="*/ 14997114 h 16386176"/>
              <a:gd name="connsiteX679" fmla="*/ 3517899 w 6057900"/>
              <a:gd name="connsiteY679" fmla="*/ 14956632 h 16386176"/>
              <a:gd name="connsiteX680" fmla="*/ 3558381 w 6057900"/>
              <a:gd name="connsiteY680" fmla="*/ 14916150 h 16386176"/>
              <a:gd name="connsiteX681" fmla="*/ 3255169 w 6057900"/>
              <a:gd name="connsiteY681" fmla="*/ 14912975 h 16386176"/>
              <a:gd name="connsiteX682" fmla="*/ 3295651 w 6057900"/>
              <a:gd name="connsiteY682" fmla="*/ 14953457 h 16386176"/>
              <a:gd name="connsiteX683" fmla="*/ 3255169 w 6057900"/>
              <a:gd name="connsiteY683" fmla="*/ 14993939 h 16386176"/>
              <a:gd name="connsiteX684" fmla="*/ 3214687 w 6057900"/>
              <a:gd name="connsiteY684" fmla="*/ 14953457 h 16386176"/>
              <a:gd name="connsiteX685" fmla="*/ 3255169 w 6057900"/>
              <a:gd name="connsiteY685" fmla="*/ 14912975 h 16386176"/>
              <a:gd name="connsiteX686" fmla="*/ 80169 w 6057900"/>
              <a:gd name="connsiteY686" fmla="*/ 14895512 h 16386176"/>
              <a:gd name="connsiteX687" fmla="*/ 120651 w 6057900"/>
              <a:gd name="connsiteY687" fmla="*/ 14936787 h 16386176"/>
              <a:gd name="connsiteX688" fmla="*/ 80169 w 6057900"/>
              <a:gd name="connsiteY688" fmla="*/ 14978062 h 16386176"/>
              <a:gd name="connsiteX689" fmla="*/ 39687 w 6057900"/>
              <a:gd name="connsiteY689" fmla="*/ 14936787 h 16386176"/>
              <a:gd name="connsiteX690" fmla="*/ 80169 w 6057900"/>
              <a:gd name="connsiteY690" fmla="*/ 14895512 h 16386176"/>
              <a:gd name="connsiteX691" fmla="*/ 2060575 w 6057900"/>
              <a:gd name="connsiteY691" fmla="*/ 14887575 h 16386176"/>
              <a:gd name="connsiteX692" fmla="*/ 2100263 w 6057900"/>
              <a:gd name="connsiteY692" fmla="*/ 14928057 h 16386176"/>
              <a:gd name="connsiteX693" fmla="*/ 2060575 w 6057900"/>
              <a:gd name="connsiteY693" fmla="*/ 14968539 h 16386176"/>
              <a:gd name="connsiteX694" fmla="*/ 2020887 w 6057900"/>
              <a:gd name="connsiteY694" fmla="*/ 14928057 h 16386176"/>
              <a:gd name="connsiteX695" fmla="*/ 2060575 w 6057900"/>
              <a:gd name="connsiteY695" fmla="*/ 14887575 h 16386176"/>
              <a:gd name="connsiteX696" fmla="*/ 3760788 w 6057900"/>
              <a:gd name="connsiteY696" fmla="*/ 14835187 h 16386176"/>
              <a:gd name="connsiteX697" fmla="*/ 3800476 w 6057900"/>
              <a:gd name="connsiteY697" fmla="*/ 14875669 h 16386176"/>
              <a:gd name="connsiteX698" fmla="*/ 3760788 w 6057900"/>
              <a:gd name="connsiteY698" fmla="*/ 14916151 h 16386176"/>
              <a:gd name="connsiteX699" fmla="*/ 3721100 w 6057900"/>
              <a:gd name="connsiteY699" fmla="*/ 14875669 h 16386176"/>
              <a:gd name="connsiteX700" fmla="*/ 3760788 w 6057900"/>
              <a:gd name="connsiteY700" fmla="*/ 14835187 h 16386176"/>
              <a:gd name="connsiteX701" fmla="*/ 3455987 w 6057900"/>
              <a:gd name="connsiteY701" fmla="*/ 14812962 h 16386176"/>
              <a:gd name="connsiteX702" fmla="*/ 3497262 w 6057900"/>
              <a:gd name="connsiteY702" fmla="*/ 14852650 h 16386176"/>
              <a:gd name="connsiteX703" fmla="*/ 3455987 w 6057900"/>
              <a:gd name="connsiteY703" fmla="*/ 14892338 h 16386176"/>
              <a:gd name="connsiteX704" fmla="*/ 3414712 w 6057900"/>
              <a:gd name="connsiteY704" fmla="*/ 14852650 h 16386176"/>
              <a:gd name="connsiteX705" fmla="*/ 3455987 w 6057900"/>
              <a:gd name="connsiteY705" fmla="*/ 14812962 h 16386176"/>
              <a:gd name="connsiteX706" fmla="*/ 3954462 w 6057900"/>
              <a:gd name="connsiteY706" fmla="*/ 14770100 h 16386176"/>
              <a:gd name="connsiteX707" fmla="*/ 3954462 w 6057900"/>
              <a:gd name="connsiteY707" fmla="*/ 14846300 h 16386176"/>
              <a:gd name="connsiteX708" fmla="*/ 3929062 w 6057900"/>
              <a:gd name="connsiteY708" fmla="*/ 14806886 h 16386176"/>
              <a:gd name="connsiteX709" fmla="*/ 3954462 w 6057900"/>
              <a:gd name="connsiteY709" fmla="*/ 14770100 h 16386176"/>
              <a:gd name="connsiteX710" fmla="*/ 3011726 w 6057900"/>
              <a:gd name="connsiteY710" fmla="*/ 14763750 h 16386176"/>
              <a:gd name="connsiteX711" fmla="*/ 3040267 w 6057900"/>
              <a:gd name="connsiteY711" fmla="*/ 14776601 h 16386176"/>
              <a:gd name="connsiteX712" fmla="*/ 3053240 w 6057900"/>
              <a:gd name="connsiteY712" fmla="*/ 14774031 h 16386176"/>
              <a:gd name="connsiteX713" fmla="*/ 3092160 w 6057900"/>
              <a:gd name="connsiteY713" fmla="*/ 14804874 h 16386176"/>
              <a:gd name="connsiteX714" fmla="*/ 3105133 w 6057900"/>
              <a:gd name="connsiteY714" fmla="*/ 14799733 h 16386176"/>
              <a:gd name="connsiteX715" fmla="*/ 3146647 w 6057900"/>
              <a:gd name="connsiteY715" fmla="*/ 14840857 h 16386176"/>
              <a:gd name="connsiteX716" fmla="*/ 3141457 w 6057900"/>
              <a:gd name="connsiteY716" fmla="*/ 14861419 h 16386176"/>
              <a:gd name="connsiteX717" fmla="*/ 3172593 w 6057900"/>
              <a:gd name="connsiteY717" fmla="*/ 14845998 h 16386176"/>
              <a:gd name="connsiteX718" fmla="*/ 3211512 w 6057900"/>
              <a:gd name="connsiteY718" fmla="*/ 14887121 h 16386176"/>
              <a:gd name="connsiteX719" fmla="*/ 3172593 w 6057900"/>
              <a:gd name="connsiteY719" fmla="*/ 14925675 h 16386176"/>
              <a:gd name="connsiteX720" fmla="*/ 3131079 w 6057900"/>
              <a:gd name="connsiteY720" fmla="*/ 14887121 h 16386176"/>
              <a:gd name="connsiteX721" fmla="*/ 3136268 w 6057900"/>
              <a:gd name="connsiteY721" fmla="*/ 14866560 h 16386176"/>
              <a:gd name="connsiteX722" fmla="*/ 3105133 w 6057900"/>
              <a:gd name="connsiteY722" fmla="*/ 14881981 h 16386176"/>
              <a:gd name="connsiteX723" fmla="*/ 3068808 w 6057900"/>
              <a:gd name="connsiteY723" fmla="*/ 14851138 h 16386176"/>
              <a:gd name="connsiteX724" fmla="*/ 3053240 w 6057900"/>
              <a:gd name="connsiteY724" fmla="*/ 14853708 h 16386176"/>
              <a:gd name="connsiteX725" fmla="*/ 3024699 w 6057900"/>
              <a:gd name="connsiteY725" fmla="*/ 14840857 h 16386176"/>
              <a:gd name="connsiteX726" fmla="*/ 3011726 w 6057900"/>
              <a:gd name="connsiteY726" fmla="*/ 14843427 h 16386176"/>
              <a:gd name="connsiteX727" fmla="*/ 2996158 w 6057900"/>
              <a:gd name="connsiteY727" fmla="*/ 14840857 h 16386176"/>
              <a:gd name="connsiteX728" fmla="*/ 2975401 w 6057900"/>
              <a:gd name="connsiteY728" fmla="*/ 14845998 h 16386176"/>
              <a:gd name="connsiteX729" fmla="*/ 2967618 w 6057900"/>
              <a:gd name="connsiteY729" fmla="*/ 14845998 h 16386176"/>
              <a:gd name="connsiteX730" fmla="*/ 2941671 w 6057900"/>
              <a:gd name="connsiteY730" fmla="*/ 14856279 h 16386176"/>
              <a:gd name="connsiteX731" fmla="*/ 2928698 w 6057900"/>
              <a:gd name="connsiteY731" fmla="*/ 14853708 h 16386176"/>
              <a:gd name="connsiteX732" fmla="*/ 2900157 w 6057900"/>
              <a:gd name="connsiteY732" fmla="*/ 14866560 h 16386176"/>
              <a:gd name="connsiteX733" fmla="*/ 2874211 w 6057900"/>
              <a:gd name="connsiteY733" fmla="*/ 14856279 h 16386176"/>
              <a:gd name="connsiteX734" fmla="*/ 2845670 w 6057900"/>
              <a:gd name="connsiteY734" fmla="*/ 14869130 h 16386176"/>
              <a:gd name="connsiteX735" fmla="*/ 2806751 w 6057900"/>
              <a:gd name="connsiteY735" fmla="*/ 14835717 h 16386176"/>
              <a:gd name="connsiteX736" fmla="*/ 2770426 w 6057900"/>
              <a:gd name="connsiteY736" fmla="*/ 14858849 h 16386176"/>
              <a:gd name="connsiteX737" fmla="*/ 2728912 w 6057900"/>
              <a:gd name="connsiteY737" fmla="*/ 14817725 h 16386176"/>
              <a:gd name="connsiteX738" fmla="*/ 2770426 w 6057900"/>
              <a:gd name="connsiteY738" fmla="*/ 14779171 h 16386176"/>
              <a:gd name="connsiteX739" fmla="*/ 2809346 w 6057900"/>
              <a:gd name="connsiteY739" fmla="*/ 14812585 h 16386176"/>
              <a:gd name="connsiteX740" fmla="*/ 2845670 w 6057900"/>
              <a:gd name="connsiteY740" fmla="*/ 14789452 h 16386176"/>
              <a:gd name="connsiteX741" fmla="*/ 2871617 w 6057900"/>
              <a:gd name="connsiteY741" fmla="*/ 14799733 h 16386176"/>
              <a:gd name="connsiteX742" fmla="*/ 2900157 w 6057900"/>
              <a:gd name="connsiteY742" fmla="*/ 14786882 h 16386176"/>
              <a:gd name="connsiteX743" fmla="*/ 2910536 w 6057900"/>
              <a:gd name="connsiteY743" fmla="*/ 14789452 h 16386176"/>
              <a:gd name="connsiteX744" fmla="*/ 2941671 w 6057900"/>
              <a:gd name="connsiteY744" fmla="*/ 14776601 h 16386176"/>
              <a:gd name="connsiteX745" fmla="*/ 2949455 w 6057900"/>
              <a:gd name="connsiteY745" fmla="*/ 14776601 h 16386176"/>
              <a:gd name="connsiteX746" fmla="*/ 2975401 w 6057900"/>
              <a:gd name="connsiteY746" fmla="*/ 14766320 h 16386176"/>
              <a:gd name="connsiteX747" fmla="*/ 2990969 w 6057900"/>
              <a:gd name="connsiteY747" fmla="*/ 14768890 h 16386176"/>
              <a:gd name="connsiteX748" fmla="*/ 3011726 w 6057900"/>
              <a:gd name="connsiteY748" fmla="*/ 14763750 h 16386176"/>
              <a:gd name="connsiteX749" fmla="*/ 1788319 w 6057900"/>
              <a:gd name="connsiteY749" fmla="*/ 14755813 h 16386176"/>
              <a:gd name="connsiteX750" fmla="*/ 1828801 w 6057900"/>
              <a:gd name="connsiteY750" fmla="*/ 14797088 h 16386176"/>
              <a:gd name="connsiteX751" fmla="*/ 1788319 w 6057900"/>
              <a:gd name="connsiteY751" fmla="*/ 14838363 h 16386176"/>
              <a:gd name="connsiteX752" fmla="*/ 1747837 w 6057900"/>
              <a:gd name="connsiteY752" fmla="*/ 14797088 h 16386176"/>
              <a:gd name="connsiteX753" fmla="*/ 1788319 w 6057900"/>
              <a:gd name="connsiteY753" fmla="*/ 14755813 h 16386176"/>
              <a:gd name="connsiteX754" fmla="*/ 2663031 w 6057900"/>
              <a:gd name="connsiteY754" fmla="*/ 14739938 h 16386176"/>
              <a:gd name="connsiteX755" fmla="*/ 2703513 w 6057900"/>
              <a:gd name="connsiteY755" fmla="*/ 14781213 h 16386176"/>
              <a:gd name="connsiteX756" fmla="*/ 2663031 w 6057900"/>
              <a:gd name="connsiteY756" fmla="*/ 14822488 h 16386176"/>
              <a:gd name="connsiteX757" fmla="*/ 2622549 w 6057900"/>
              <a:gd name="connsiteY757" fmla="*/ 14781213 h 16386176"/>
              <a:gd name="connsiteX758" fmla="*/ 2663031 w 6057900"/>
              <a:gd name="connsiteY758" fmla="*/ 14739938 h 16386176"/>
              <a:gd name="connsiteX759" fmla="*/ 783432 w 6057900"/>
              <a:gd name="connsiteY759" fmla="*/ 14739937 h 16386176"/>
              <a:gd name="connsiteX760" fmla="*/ 823914 w 6057900"/>
              <a:gd name="connsiteY760" fmla="*/ 14779625 h 16386176"/>
              <a:gd name="connsiteX761" fmla="*/ 783432 w 6057900"/>
              <a:gd name="connsiteY761" fmla="*/ 14819313 h 16386176"/>
              <a:gd name="connsiteX762" fmla="*/ 742950 w 6057900"/>
              <a:gd name="connsiteY762" fmla="*/ 14779625 h 16386176"/>
              <a:gd name="connsiteX763" fmla="*/ 783432 w 6057900"/>
              <a:gd name="connsiteY763" fmla="*/ 14739937 h 16386176"/>
              <a:gd name="connsiteX764" fmla="*/ 3372643 w 6057900"/>
              <a:gd name="connsiteY764" fmla="*/ 14728825 h 16386176"/>
              <a:gd name="connsiteX765" fmla="*/ 3414712 w 6057900"/>
              <a:gd name="connsiteY765" fmla="*/ 14769307 h 16386176"/>
              <a:gd name="connsiteX766" fmla="*/ 3372643 w 6057900"/>
              <a:gd name="connsiteY766" fmla="*/ 14809789 h 16386176"/>
              <a:gd name="connsiteX767" fmla="*/ 3330574 w 6057900"/>
              <a:gd name="connsiteY767" fmla="*/ 14769307 h 16386176"/>
              <a:gd name="connsiteX768" fmla="*/ 3372643 w 6057900"/>
              <a:gd name="connsiteY768" fmla="*/ 14728825 h 16386176"/>
              <a:gd name="connsiteX769" fmla="*/ 3654425 w 6057900"/>
              <a:gd name="connsiteY769" fmla="*/ 14716125 h 16386176"/>
              <a:gd name="connsiteX770" fmla="*/ 3694113 w 6057900"/>
              <a:gd name="connsiteY770" fmla="*/ 14756607 h 16386176"/>
              <a:gd name="connsiteX771" fmla="*/ 3654425 w 6057900"/>
              <a:gd name="connsiteY771" fmla="*/ 14797089 h 16386176"/>
              <a:gd name="connsiteX772" fmla="*/ 3614737 w 6057900"/>
              <a:gd name="connsiteY772" fmla="*/ 14756607 h 16386176"/>
              <a:gd name="connsiteX773" fmla="*/ 3654425 w 6057900"/>
              <a:gd name="connsiteY773" fmla="*/ 14716125 h 16386176"/>
              <a:gd name="connsiteX774" fmla="*/ 2509838 w 6057900"/>
              <a:gd name="connsiteY774" fmla="*/ 14663737 h 16386176"/>
              <a:gd name="connsiteX775" fmla="*/ 2549526 w 6057900"/>
              <a:gd name="connsiteY775" fmla="*/ 14705806 h 16386176"/>
              <a:gd name="connsiteX776" fmla="*/ 2509838 w 6057900"/>
              <a:gd name="connsiteY776" fmla="*/ 14747875 h 16386176"/>
              <a:gd name="connsiteX777" fmla="*/ 2470150 w 6057900"/>
              <a:gd name="connsiteY777" fmla="*/ 14705806 h 16386176"/>
              <a:gd name="connsiteX778" fmla="*/ 2509838 w 6057900"/>
              <a:gd name="connsiteY778" fmla="*/ 14663737 h 16386176"/>
              <a:gd name="connsiteX779" fmla="*/ 3848894 w 6057900"/>
              <a:gd name="connsiteY779" fmla="*/ 14628812 h 16386176"/>
              <a:gd name="connsiteX780" fmla="*/ 3889376 w 6057900"/>
              <a:gd name="connsiteY780" fmla="*/ 14668500 h 16386176"/>
              <a:gd name="connsiteX781" fmla="*/ 3848894 w 6057900"/>
              <a:gd name="connsiteY781" fmla="*/ 14708188 h 16386176"/>
              <a:gd name="connsiteX782" fmla="*/ 3808412 w 6057900"/>
              <a:gd name="connsiteY782" fmla="*/ 14668500 h 16386176"/>
              <a:gd name="connsiteX783" fmla="*/ 3848894 w 6057900"/>
              <a:gd name="connsiteY783" fmla="*/ 14628812 h 16386176"/>
              <a:gd name="connsiteX784" fmla="*/ 3567112 w 6057900"/>
              <a:gd name="connsiteY784" fmla="*/ 14620875 h 16386176"/>
              <a:gd name="connsiteX785" fmla="*/ 3608387 w 6057900"/>
              <a:gd name="connsiteY785" fmla="*/ 14660563 h 16386176"/>
              <a:gd name="connsiteX786" fmla="*/ 3567112 w 6057900"/>
              <a:gd name="connsiteY786" fmla="*/ 14700251 h 16386176"/>
              <a:gd name="connsiteX787" fmla="*/ 3525837 w 6057900"/>
              <a:gd name="connsiteY787" fmla="*/ 14660563 h 16386176"/>
              <a:gd name="connsiteX788" fmla="*/ 3567112 w 6057900"/>
              <a:gd name="connsiteY788" fmla="*/ 14620875 h 16386176"/>
              <a:gd name="connsiteX789" fmla="*/ 4037012 w 6057900"/>
              <a:gd name="connsiteY789" fmla="*/ 14555787 h 16386176"/>
              <a:gd name="connsiteX790" fmla="*/ 4037012 w 6057900"/>
              <a:gd name="connsiteY790" fmla="*/ 14630400 h 16386176"/>
              <a:gd name="connsiteX791" fmla="*/ 4011612 w 6057900"/>
              <a:gd name="connsiteY791" fmla="*/ 14594380 h 16386176"/>
              <a:gd name="connsiteX792" fmla="*/ 4037012 w 6057900"/>
              <a:gd name="connsiteY792" fmla="*/ 14555787 h 16386176"/>
              <a:gd name="connsiteX793" fmla="*/ 1431131 w 6057900"/>
              <a:gd name="connsiteY793" fmla="*/ 14552612 h 16386176"/>
              <a:gd name="connsiteX794" fmla="*/ 1473200 w 6057900"/>
              <a:gd name="connsiteY794" fmla="*/ 14593094 h 16386176"/>
              <a:gd name="connsiteX795" fmla="*/ 1431131 w 6057900"/>
              <a:gd name="connsiteY795" fmla="*/ 14633576 h 16386176"/>
              <a:gd name="connsiteX796" fmla="*/ 1389062 w 6057900"/>
              <a:gd name="connsiteY796" fmla="*/ 14593094 h 16386176"/>
              <a:gd name="connsiteX797" fmla="*/ 1431131 w 6057900"/>
              <a:gd name="connsiteY797" fmla="*/ 14552612 h 16386176"/>
              <a:gd name="connsiteX798" fmla="*/ 2300287 w 6057900"/>
              <a:gd name="connsiteY798" fmla="*/ 14536738 h 16386176"/>
              <a:gd name="connsiteX799" fmla="*/ 2341562 w 6057900"/>
              <a:gd name="connsiteY799" fmla="*/ 14578807 h 16386176"/>
              <a:gd name="connsiteX800" fmla="*/ 2300287 w 6057900"/>
              <a:gd name="connsiteY800" fmla="*/ 14620876 h 16386176"/>
              <a:gd name="connsiteX801" fmla="*/ 2259012 w 6057900"/>
              <a:gd name="connsiteY801" fmla="*/ 14578807 h 16386176"/>
              <a:gd name="connsiteX802" fmla="*/ 2300287 w 6057900"/>
              <a:gd name="connsiteY802" fmla="*/ 14536738 h 16386176"/>
              <a:gd name="connsiteX803" fmla="*/ 3758406 w 6057900"/>
              <a:gd name="connsiteY803" fmla="*/ 14516100 h 16386176"/>
              <a:gd name="connsiteX804" fmla="*/ 3798888 w 6057900"/>
              <a:gd name="connsiteY804" fmla="*/ 14556582 h 16386176"/>
              <a:gd name="connsiteX805" fmla="*/ 3758406 w 6057900"/>
              <a:gd name="connsiteY805" fmla="*/ 14597064 h 16386176"/>
              <a:gd name="connsiteX806" fmla="*/ 3717924 w 6057900"/>
              <a:gd name="connsiteY806" fmla="*/ 14556582 h 16386176"/>
              <a:gd name="connsiteX807" fmla="*/ 3758406 w 6057900"/>
              <a:gd name="connsiteY807" fmla="*/ 14516100 h 16386176"/>
              <a:gd name="connsiteX808" fmla="*/ 3014839 w 6057900"/>
              <a:gd name="connsiteY808" fmla="*/ 14514512 h 16386176"/>
              <a:gd name="connsiteX809" fmla="*/ 3056290 w 6057900"/>
              <a:gd name="connsiteY809" fmla="*/ 14553240 h 16386176"/>
              <a:gd name="connsiteX810" fmla="*/ 3051109 w 6057900"/>
              <a:gd name="connsiteY810" fmla="*/ 14573895 h 16386176"/>
              <a:gd name="connsiteX811" fmla="*/ 3082197 w 6057900"/>
              <a:gd name="connsiteY811" fmla="*/ 14555822 h 16386176"/>
              <a:gd name="connsiteX812" fmla="*/ 3118467 w 6057900"/>
              <a:gd name="connsiteY812" fmla="*/ 14579059 h 16386176"/>
              <a:gd name="connsiteX813" fmla="*/ 3126239 w 6057900"/>
              <a:gd name="connsiteY813" fmla="*/ 14576477 h 16386176"/>
              <a:gd name="connsiteX814" fmla="*/ 3149556 w 6057900"/>
              <a:gd name="connsiteY814" fmla="*/ 14584222 h 16386176"/>
              <a:gd name="connsiteX815" fmla="*/ 3154737 w 6057900"/>
              <a:gd name="connsiteY815" fmla="*/ 14584222 h 16386176"/>
              <a:gd name="connsiteX816" fmla="*/ 3170282 w 6057900"/>
              <a:gd name="connsiteY816" fmla="*/ 14586804 h 16386176"/>
              <a:gd name="connsiteX817" fmla="*/ 3175463 w 6057900"/>
              <a:gd name="connsiteY817" fmla="*/ 14584222 h 16386176"/>
              <a:gd name="connsiteX818" fmla="*/ 3193598 w 6057900"/>
              <a:gd name="connsiteY818" fmla="*/ 14589386 h 16386176"/>
              <a:gd name="connsiteX819" fmla="*/ 3196189 w 6057900"/>
              <a:gd name="connsiteY819" fmla="*/ 14589386 h 16386176"/>
              <a:gd name="connsiteX820" fmla="*/ 3224687 w 6057900"/>
              <a:gd name="connsiteY820" fmla="*/ 14602296 h 16386176"/>
              <a:gd name="connsiteX821" fmla="*/ 3258366 w 6057900"/>
              <a:gd name="connsiteY821" fmla="*/ 14628114 h 16386176"/>
              <a:gd name="connsiteX822" fmla="*/ 3297227 w 6057900"/>
              <a:gd name="connsiteY822" fmla="*/ 14666842 h 16386176"/>
              <a:gd name="connsiteX823" fmla="*/ 3297227 w 6057900"/>
              <a:gd name="connsiteY823" fmla="*/ 14669424 h 16386176"/>
              <a:gd name="connsiteX824" fmla="*/ 3307590 w 6057900"/>
              <a:gd name="connsiteY824" fmla="*/ 14669424 h 16386176"/>
              <a:gd name="connsiteX825" fmla="*/ 3346450 w 6057900"/>
              <a:gd name="connsiteY825" fmla="*/ 14708152 h 16386176"/>
              <a:gd name="connsiteX826" fmla="*/ 3307590 w 6057900"/>
              <a:gd name="connsiteY826" fmla="*/ 14749462 h 16386176"/>
              <a:gd name="connsiteX827" fmla="*/ 3266138 w 6057900"/>
              <a:gd name="connsiteY827" fmla="*/ 14708152 h 16386176"/>
              <a:gd name="connsiteX828" fmla="*/ 3266138 w 6057900"/>
              <a:gd name="connsiteY828" fmla="*/ 14705570 h 16386176"/>
              <a:gd name="connsiteX829" fmla="*/ 3258366 w 6057900"/>
              <a:gd name="connsiteY829" fmla="*/ 14708152 h 16386176"/>
              <a:gd name="connsiteX830" fmla="*/ 3219505 w 6057900"/>
              <a:gd name="connsiteY830" fmla="*/ 14682333 h 16386176"/>
              <a:gd name="connsiteX831" fmla="*/ 3193598 w 6057900"/>
              <a:gd name="connsiteY831" fmla="*/ 14669424 h 16386176"/>
              <a:gd name="connsiteX832" fmla="*/ 3178054 w 6057900"/>
              <a:gd name="connsiteY832" fmla="*/ 14664260 h 16386176"/>
              <a:gd name="connsiteX833" fmla="*/ 3175463 w 6057900"/>
              <a:gd name="connsiteY833" fmla="*/ 14664260 h 16386176"/>
              <a:gd name="connsiteX834" fmla="*/ 3159919 w 6057900"/>
              <a:gd name="connsiteY834" fmla="*/ 14661678 h 16386176"/>
              <a:gd name="connsiteX835" fmla="*/ 3154737 w 6057900"/>
              <a:gd name="connsiteY835" fmla="*/ 14664260 h 16386176"/>
              <a:gd name="connsiteX836" fmla="*/ 3131421 w 6057900"/>
              <a:gd name="connsiteY836" fmla="*/ 14656515 h 16386176"/>
              <a:gd name="connsiteX837" fmla="*/ 3126239 w 6057900"/>
              <a:gd name="connsiteY837" fmla="*/ 14656515 h 16386176"/>
              <a:gd name="connsiteX838" fmla="*/ 3089969 w 6057900"/>
              <a:gd name="connsiteY838" fmla="*/ 14635860 h 16386176"/>
              <a:gd name="connsiteX839" fmla="*/ 3082197 w 6057900"/>
              <a:gd name="connsiteY839" fmla="*/ 14638442 h 16386176"/>
              <a:gd name="connsiteX840" fmla="*/ 3043337 w 6057900"/>
              <a:gd name="connsiteY840" fmla="*/ 14597132 h 16386176"/>
              <a:gd name="connsiteX841" fmla="*/ 3048518 w 6057900"/>
              <a:gd name="connsiteY841" fmla="*/ 14579059 h 16386176"/>
              <a:gd name="connsiteX842" fmla="*/ 3014839 w 6057900"/>
              <a:gd name="connsiteY842" fmla="*/ 14594550 h 16386176"/>
              <a:gd name="connsiteX843" fmla="*/ 2973387 w 6057900"/>
              <a:gd name="connsiteY843" fmla="*/ 14553240 h 16386176"/>
              <a:gd name="connsiteX844" fmla="*/ 3014839 w 6057900"/>
              <a:gd name="connsiteY844" fmla="*/ 14514512 h 16386176"/>
              <a:gd name="connsiteX845" fmla="*/ 2910681 w 6057900"/>
              <a:gd name="connsiteY845" fmla="*/ 14436725 h 16386176"/>
              <a:gd name="connsiteX846" fmla="*/ 2952750 w 6057900"/>
              <a:gd name="connsiteY846" fmla="*/ 14476413 h 16386176"/>
              <a:gd name="connsiteX847" fmla="*/ 2910681 w 6057900"/>
              <a:gd name="connsiteY847" fmla="*/ 14516101 h 16386176"/>
              <a:gd name="connsiteX848" fmla="*/ 2868612 w 6057900"/>
              <a:gd name="connsiteY848" fmla="*/ 14476413 h 16386176"/>
              <a:gd name="connsiteX849" fmla="*/ 2910681 w 6057900"/>
              <a:gd name="connsiteY849" fmla="*/ 14436725 h 16386176"/>
              <a:gd name="connsiteX850" fmla="*/ 3688556 w 6057900"/>
              <a:gd name="connsiteY850" fmla="*/ 14424025 h 16386176"/>
              <a:gd name="connsiteX851" fmla="*/ 3729038 w 6057900"/>
              <a:gd name="connsiteY851" fmla="*/ 14465300 h 16386176"/>
              <a:gd name="connsiteX852" fmla="*/ 3688556 w 6057900"/>
              <a:gd name="connsiteY852" fmla="*/ 14506575 h 16386176"/>
              <a:gd name="connsiteX853" fmla="*/ 3648074 w 6057900"/>
              <a:gd name="connsiteY853" fmla="*/ 14465300 h 16386176"/>
              <a:gd name="connsiteX854" fmla="*/ 3688556 w 6057900"/>
              <a:gd name="connsiteY854" fmla="*/ 14424025 h 16386176"/>
              <a:gd name="connsiteX855" fmla="*/ 236537 w 6057900"/>
              <a:gd name="connsiteY855" fmla="*/ 14424025 h 16386176"/>
              <a:gd name="connsiteX856" fmla="*/ 277812 w 6057900"/>
              <a:gd name="connsiteY856" fmla="*/ 14463713 h 16386176"/>
              <a:gd name="connsiteX857" fmla="*/ 236537 w 6057900"/>
              <a:gd name="connsiteY857" fmla="*/ 14503401 h 16386176"/>
              <a:gd name="connsiteX858" fmla="*/ 195262 w 6057900"/>
              <a:gd name="connsiteY858" fmla="*/ 14463713 h 16386176"/>
              <a:gd name="connsiteX859" fmla="*/ 236537 w 6057900"/>
              <a:gd name="connsiteY859" fmla="*/ 14424025 h 16386176"/>
              <a:gd name="connsiteX860" fmla="*/ 3948113 w 6057900"/>
              <a:gd name="connsiteY860" fmla="*/ 14417675 h 16386176"/>
              <a:gd name="connsiteX861" fmla="*/ 3987801 w 6057900"/>
              <a:gd name="connsiteY861" fmla="*/ 14458157 h 16386176"/>
              <a:gd name="connsiteX862" fmla="*/ 3948113 w 6057900"/>
              <a:gd name="connsiteY862" fmla="*/ 14498639 h 16386176"/>
              <a:gd name="connsiteX863" fmla="*/ 3908425 w 6057900"/>
              <a:gd name="connsiteY863" fmla="*/ 14458157 h 16386176"/>
              <a:gd name="connsiteX864" fmla="*/ 3948113 w 6057900"/>
              <a:gd name="connsiteY864" fmla="*/ 14417675 h 16386176"/>
              <a:gd name="connsiteX865" fmla="*/ 2018506 w 6057900"/>
              <a:gd name="connsiteY865" fmla="*/ 14346238 h 16386176"/>
              <a:gd name="connsiteX866" fmla="*/ 2058988 w 6057900"/>
              <a:gd name="connsiteY866" fmla="*/ 14385926 h 16386176"/>
              <a:gd name="connsiteX867" fmla="*/ 2018506 w 6057900"/>
              <a:gd name="connsiteY867" fmla="*/ 14425614 h 16386176"/>
              <a:gd name="connsiteX868" fmla="*/ 1978024 w 6057900"/>
              <a:gd name="connsiteY868" fmla="*/ 14385926 h 16386176"/>
              <a:gd name="connsiteX869" fmla="*/ 2018506 w 6057900"/>
              <a:gd name="connsiteY869" fmla="*/ 14346238 h 16386176"/>
              <a:gd name="connsiteX870" fmla="*/ 4129088 w 6057900"/>
              <a:gd name="connsiteY870" fmla="*/ 14339887 h 16386176"/>
              <a:gd name="connsiteX871" fmla="*/ 4129088 w 6057900"/>
              <a:gd name="connsiteY871" fmla="*/ 14416087 h 16386176"/>
              <a:gd name="connsiteX872" fmla="*/ 4102100 w 6057900"/>
              <a:gd name="connsiteY872" fmla="*/ 14379301 h 16386176"/>
              <a:gd name="connsiteX873" fmla="*/ 4129088 w 6057900"/>
              <a:gd name="connsiteY873" fmla="*/ 14339887 h 16386176"/>
              <a:gd name="connsiteX874" fmla="*/ 2759075 w 6057900"/>
              <a:gd name="connsiteY874" fmla="*/ 14311313 h 16386176"/>
              <a:gd name="connsiteX875" fmla="*/ 2798763 w 6057900"/>
              <a:gd name="connsiteY875" fmla="*/ 14351795 h 16386176"/>
              <a:gd name="connsiteX876" fmla="*/ 2759075 w 6057900"/>
              <a:gd name="connsiteY876" fmla="*/ 14392277 h 16386176"/>
              <a:gd name="connsiteX877" fmla="*/ 2719387 w 6057900"/>
              <a:gd name="connsiteY877" fmla="*/ 14351795 h 16386176"/>
              <a:gd name="connsiteX878" fmla="*/ 2759075 w 6057900"/>
              <a:gd name="connsiteY878" fmla="*/ 14311313 h 16386176"/>
              <a:gd name="connsiteX879" fmla="*/ 3872707 w 6057900"/>
              <a:gd name="connsiteY879" fmla="*/ 14311312 h 16386176"/>
              <a:gd name="connsiteX880" fmla="*/ 3913189 w 6057900"/>
              <a:gd name="connsiteY880" fmla="*/ 14351794 h 16386176"/>
              <a:gd name="connsiteX881" fmla="*/ 3872707 w 6057900"/>
              <a:gd name="connsiteY881" fmla="*/ 14392276 h 16386176"/>
              <a:gd name="connsiteX882" fmla="*/ 3832225 w 6057900"/>
              <a:gd name="connsiteY882" fmla="*/ 14351794 h 16386176"/>
              <a:gd name="connsiteX883" fmla="*/ 3872707 w 6057900"/>
              <a:gd name="connsiteY883" fmla="*/ 14311312 h 16386176"/>
              <a:gd name="connsiteX884" fmla="*/ 3326590 w 6057900"/>
              <a:gd name="connsiteY884" fmla="*/ 14285912 h 16386176"/>
              <a:gd name="connsiteX885" fmla="*/ 3368059 w 6057900"/>
              <a:gd name="connsiteY885" fmla="*/ 14324745 h 16386176"/>
              <a:gd name="connsiteX886" fmla="*/ 3365467 w 6057900"/>
              <a:gd name="connsiteY886" fmla="*/ 14335100 h 16386176"/>
              <a:gd name="connsiteX887" fmla="*/ 3401753 w 6057900"/>
              <a:gd name="connsiteY887" fmla="*/ 14373933 h 16386176"/>
              <a:gd name="connsiteX888" fmla="*/ 3417304 w 6057900"/>
              <a:gd name="connsiteY888" fmla="*/ 14399821 h 16386176"/>
              <a:gd name="connsiteX889" fmla="*/ 3425080 w 6057900"/>
              <a:gd name="connsiteY889" fmla="*/ 14417943 h 16386176"/>
              <a:gd name="connsiteX890" fmla="*/ 3430263 w 6057900"/>
              <a:gd name="connsiteY890" fmla="*/ 14428299 h 16386176"/>
              <a:gd name="connsiteX891" fmla="*/ 3440631 w 6057900"/>
              <a:gd name="connsiteY891" fmla="*/ 14451598 h 16386176"/>
              <a:gd name="connsiteX892" fmla="*/ 3461365 w 6057900"/>
              <a:gd name="connsiteY892" fmla="*/ 14485253 h 16386176"/>
              <a:gd name="connsiteX893" fmla="*/ 3461365 w 6057900"/>
              <a:gd name="connsiteY893" fmla="*/ 14487842 h 16386176"/>
              <a:gd name="connsiteX894" fmla="*/ 3492467 w 6057900"/>
              <a:gd name="connsiteY894" fmla="*/ 14526675 h 16386176"/>
              <a:gd name="connsiteX895" fmla="*/ 3487284 w 6057900"/>
              <a:gd name="connsiteY895" fmla="*/ 14544797 h 16386176"/>
              <a:gd name="connsiteX896" fmla="*/ 3500243 w 6057900"/>
              <a:gd name="connsiteY896" fmla="*/ 14542208 h 16386176"/>
              <a:gd name="connsiteX897" fmla="*/ 3541712 w 6057900"/>
              <a:gd name="connsiteY897" fmla="*/ 14583629 h 16386176"/>
              <a:gd name="connsiteX898" fmla="*/ 3500243 w 6057900"/>
              <a:gd name="connsiteY898" fmla="*/ 14622462 h 16386176"/>
              <a:gd name="connsiteX899" fmla="*/ 3461365 w 6057900"/>
              <a:gd name="connsiteY899" fmla="*/ 14583629 h 16386176"/>
              <a:gd name="connsiteX900" fmla="*/ 3466549 w 6057900"/>
              <a:gd name="connsiteY900" fmla="*/ 14562919 h 16386176"/>
              <a:gd name="connsiteX901" fmla="*/ 3453590 w 6057900"/>
              <a:gd name="connsiteY901" fmla="*/ 14565507 h 16386176"/>
              <a:gd name="connsiteX902" fmla="*/ 3412120 w 6057900"/>
              <a:gd name="connsiteY902" fmla="*/ 14526675 h 16386176"/>
              <a:gd name="connsiteX903" fmla="*/ 3412120 w 6057900"/>
              <a:gd name="connsiteY903" fmla="*/ 14524086 h 16386176"/>
              <a:gd name="connsiteX904" fmla="*/ 3381018 w 6057900"/>
              <a:gd name="connsiteY904" fmla="*/ 14493020 h 16386176"/>
              <a:gd name="connsiteX905" fmla="*/ 3362876 w 6057900"/>
              <a:gd name="connsiteY905" fmla="*/ 14467131 h 16386176"/>
              <a:gd name="connsiteX906" fmla="*/ 3352508 w 6057900"/>
              <a:gd name="connsiteY906" fmla="*/ 14443832 h 16386176"/>
              <a:gd name="connsiteX907" fmla="*/ 3347324 w 6057900"/>
              <a:gd name="connsiteY907" fmla="*/ 14428299 h 16386176"/>
              <a:gd name="connsiteX908" fmla="*/ 3336957 w 6057900"/>
              <a:gd name="connsiteY908" fmla="*/ 14407588 h 16386176"/>
              <a:gd name="connsiteX909" fmla="*/ 3321406 w 6057900"/>
              <a:gd name="connsiteY909" fmla="*/ 14376522 h 16386176"/>
              <a:gd name="connsiteX910" fmla="*/ 3323998 w 6057900"/>
              <a:gd name="connsiteY910" fmla="*/ 14366166 h 16386176"/>
              <a:gd name="connsiteX911" fmla="*/ 3287712 w 6057900"/>
              <a:gd name="connsiteY911" fmla="*/ 14324745 h 16386176"/>
              <a:gd name="connsiteX912" fmla="*/ 3326590 w 6057900"/>
              <a:gd name="connsiteY912" fmla="*/ 14285912 h 16386176"/>
              <a:gd name="connsiteX913" fmla="*/ 975519 w 6057900"/>
              <a:gd name="connsiteY913" fmla="*/ 14260513 h 16386176"/>
              <a:gd name="connsiteX914" fmla="*/ 1016001 w 6057900"/>
              <a:gd name="connsiteY914" fmla="*/ 14300201 h 16386176"/>
              <a:gd name="connsiteX915" fmla="*/ 975519 w 6057900"/>
              <a:gd name="connsiteY915" fmla="*/ 14339889 h 16386176"/>
              <a:gd name="connsiteX916" fmla="*/ 935037 w 6057900"/>
              <a:gd name="connsiteY916" fmla="*/ 14300201 h 16386176"/>
              <a:gd name="connsiteX917" fmla="*/ 975519 w 6057900"/>
              <a:gd name="connsiteY917" fmla="*/ 14260513 h 16386176"/>
              <a:gd name="connsiteX918" fmla="*/ 4052887 w 6057900"/>
              <a:gd name="connsiteY918" fmla="*/ 14208125 h 16386176"/>
              <a:gd name="connsiteX919" fmla="*/ 4094162 w 6057900"/>
              <a:gd name="connsiteY919" fmla="*/ 14248607 h 16386176"/>
              <a:gd name="connsiteX920" fmla="*/ 4052887 w 6057900"/>
              <a:gd name="connsiteY920" fmla="*/ 14289089 h 16386176"/>
              <a:gd name="connsiteX921" fmla="*/ 4011612 w 6057900"/>
              <a:gd name="connsiteY921" fmla="*/ 14248607 h 16386176"/>
              <a:gd name="connsiteX922" fmla="*/ 4052887 w 6057900"/>
              <a:gd name="connsiteY922" fmla="*/ 14208125 h 16386176"/>
              <a:gd name="connsiteX923" fmla="*/ 3264694 w 6057900"/>
              <a:gd name="connsiteY923" fmla="*/ 14203362 h 16386176"/>
              <a:gd name="connsiteX924" fmla="*/ 3305176 w 6057900"/>
              <a:gd name="connsiteY924" fmla="*/ 14243050 h 16386176"/>
              <a:gd name="connsiteX925" fmla="*/ 3264694 w 6057900"/>
              <a:gd name="connsiteY925" fmla="*/ 14282738 h 16386176"/>
              <a:gd name="connsiteX926" fmla="*/ 3224212 w 6057900"/>
              <a:gd name="connsiteY926" fmla="*/ 14243050 h 16386176"/>
              <a:gd name="connsiteX927" fmla="*/ 3264694 w 6057900"/>
              <a:gd name="connsiteY927" fmla="*/ 14203362 h 16386176"/>
              <a:gd name="connsiteX928" fmla="*/ 4227512 w 6057900"/>
              <a:gd name="connsiteY928" fmla="*/ 14125575 h 16386176"/>
              <a:gd name="connsiteX929" fmla="*/ 4227512 w 6057900"/>
              <a:gd name="connsiteY929" fmla="*/ 14200188 h 16386176"/>
              <a:gd name="connsiteX930" fmla="*/ 4198937 w 6057900"/>
              <a:gd name="connsiteY930" fmla="*/ 14161595 h 16386176"/>
              <a:gd name="connsiteX931" fmla="*/ 4227512 w 6057900"/>
              <a:gd name="connsiteY931" fmla="*/ 14125575 h 16386176"/>
              <a:gd name="connsiteX932" fmla="*/ 2545556 w 6057900"/>
              <a:gd name="connsiteY932" fmla="*/ 14122400 h 16386176"/>
              <a:gd name="connsiteX933" fmla="*/ 2586038 w 6057900"/>
              <a:gd name="connsiteY933" fmla="*/ 14162882 h 16386176"/>
              <a:gd name="connsiteX934" fmla="*/ 2545556 w 6057900"/>
              <a:gd name="connsiteY934" fmla="*/ 14203364 h 16386176"/>
              <a:gd name="connsiteX935" fmla="*/ 2505074 w 6057900"/>
              <a:gd name="connsiteY935" fmla="*/ 14162882 h 16386176"/>
              <a:gd name="connsiteX936" fmla="*/ 2545556 w 6057900"/>
              <a:gd name="connsiteY936" fmla="*/ 14122400 h 16386176"/>
              <a:gd name="connsiteX937" fmla="*/ 3994944 w 6057900"/>
              <a:gd name="connsiteY937" fmla="*/ 14104937 h 16386176"/>
              <a:gd name="connsiteX938" fmla="*/ 4035426 w 6057900"/>
              <a:gd name="connsiteY938" fmla="*/ 14144625 h 16386176"/>
              <a:gd name="connsiteX939" fmla="*/ 3994944 w 6057900"/>
              <a:gd name="connsiteY939" fmla="*/ 14184313 h 16386176"/>
              <a:gd name="connsiteX940" fmla="*/ 3954462 w 6057900"/>
              <a:gd name="connsiteY940" fmla="*/ 14144625 h 16386176"/>
              <a:gd name="connsiteX941" fmla="*/ 3994944 w 6057900"/>
              <a:gd name="connsiteY941" fmla="*/ 14104937 h 16386176"/>
              <a:gd name="connsiteX942" fmla="*/ 3163888 w 6057900"/>
              <a:gd name="connsiteY942" fmla="*/ 14076362 h 16386176"/>
              <a:gd name="connsiteX943" fmla="*/ 3203576 w 6057900"/>
              <a:gd name="connsiteY943" fmla="*/ 14117637 h 16386176"/>
              <a:gd name="connsiteX944" fmla="*/ 3163888 w 6057900"/>
              <a:gd name="connsiteY944" fmla="*/ 14158912 h 16386176"/>
              <a:gd name="connsiteX945" fmla="*/ 3124200 w 6057900"/>
              <a:gd name="connsiteY945" fmla="*/ 14117637 h 16386176"/>
              <a:gd name="connsiteX946" fmla="*/ 3163888 w 6057900"/>
              <a:gd name="connsiteY946" fmla="*/ 14076362 h 16386176"/>
              <a:gd name="connsiteX947" fmla="*/ 1649412 w 6057900"/>
              <a:gd name="connsiteY947" fmla="*/ 14068425 h 16386176"/>
              <a:gd name="connsiteX948" fmla="*/ 1690687 w 6057900"/>
              <a:gd name="connsiteY948" fmla="*/ 14108113 h 16386176"/>
              <a:gd name="connsiteX949" fmla="*/ 1649412 w 6057900"/>
              <a:gd name="connsiteY949" fmla="*/ 14147801 h 16386176"/>
              <a:gd name="connsiteX950" fmla="*/ 1608137 w 6057900"/>
              <a:gd name="connsiteY950" fmla="*/ 14108113 h 16386176"/>
              <a:gd name="connsiteX951" fmla="*/ 1649412 w 6057900"/>
              <a:gd name="connsiteY951" fmla="*/ 14068425 h 16386176"/>
              <a:gd name="connsiteX952" fmla="*/ 3603999 w 6057900"/>
              <a:gd name="connsiteY952" fmla="*/ 14057312 h 16386176"/>
              <a:gd name="connsiteX953" fmla="*/ 3643219 w 6057900"/>
              <a:gd name="connsiteY953" fmla="*/ 14098763 h 16386176"/>
              <a:gd name="connsiteX954" fmla="*/ 3632761 w 6057900"/>
              <a:gd name="connsiteY954" fmla="*/ 14127261 h 16386176"/>
              <a:gd name="connsiteX955" fmla="*/ 3648449 w 6057900"/>
              <a:gd name="connsiteY955" fmla="*/ 14158350 h 16386176"/>
              <a:gd name="connsiteX956" fmla="*/ 3640605 w 6057900"/>
              <a:gd name="connsiteY956" fmla="*/ 14181666 h 16386176"/>
              <a:gd name="connsiteX957" fmla="*/ 3643219 w 6057900"/>
              <a:gd name="connsiteY957" fmla="*/ 14197211 h 16386176"/>
              <a:gd name="connsiteX958" fmla="*/ 3635375 w 6057900"/>
              <a:gd name="connsiteY958" fmla="*/ 14223118 h 16386176"/>
              <a:gd name="connsiteX959" fmla="*/ 3635375 w 6057900"/>
              <a:gd name="connsiteY959" fmla="*/ 14228299 h 16386176"/>
              <a:gd name="connsiteX960" fmla="*/ 3627531 w 6057900"/>
              <a:gd name="connsiteY960" fmla="*/ 14251616 h 16386176"/>
              <a:gd name="connsiteX961" fmla="*/ 3630146 w 6057900"/>
              <a:gd name="connsiteY961" fmla="*/ 14259388 h 16386176"/>
              <a:gd name="connsiteX962" fmla="*/ 3627531 w 6057900"/>
              <a:gd name="connsiteY962" fmla="*/ 14272341 h 16386176"/>
              <a:gd name="connsiteX963" fmla="*/ 3632761 w 6057900"/>
              <a:gd name="connsiteY963" fmla="*/ 14290476 h 16386176"/>
              <a:gd name="connsiteX964" fmla="*/ 3630146 w 6057900"/>
              <a:gd name="connsiteY964" fmla="*/ 14300839 h 16386176"/>
              <a:gd name="connsiteX965" fmla="*/ 3648449 w 6057900"/>
              <a:gd name="connsiteY965" fmla="*/ 14334519 h 16386176"/>
              <a:gd name="connsiteX966" fmla="*/ 3643219 w 6057900"/>
              <a:gd name="connsiteY966" fmla="*/ 14352654 h 16386176"/>
              <a:gd name="connsiteX967" fmla="*/ 3679825 w 6057900"/>
              <a:gd name="connsiteY967" fmla="*/ 14391514 h 16386176"/>
              <a:gd name="connsiteX968" fmla="*/ 3637990 w 6057900"/>
              <a:gd name="connsiteY968" fmla="*/ 14430375 h 16386176"/>
              <a:gd name="connsiteX969" fmla="*/ 3598769 w 6057900"/>
              <a:gd name="connsiteY969" fmla="*/ 14391514 h 16386176"/>
              <a:gd name="connsiteX970" fmla="*/ 3601384 w 6057900"/>
              <a:gd name="connsiteY970" fmla="*/ 14373379 h 16386176"/>
              <a:gd name="connsiteX971" fmla="*/ 3567393 w 6057900"/>
              <a:gd name="connsiteY971" fmla="*/ 14334519 h 16386176"/>
              <a:gd name="connsiteX972" fmla="*/ 3567393 w 6057900"/>
              <a:gd name="connsiteY972" fmla="*/ 14324156 h 16386176"/>
              <a:gd name="connsiteX973" fmla="*/ 3551705 w 6057900"/>
              <a:gd name="connsiteY973" fmla="*/ 14290476 h 16386176"/>
              <a:gd name="connsiteX974" fmla="*/ 3554319 w 6057900"/>
              <a:gd name="connsiteY974" fmla="*/ 14277523 h 16386176"/>
              <a:gd name="connsiteX975" fmla="*/ 3546475 w 6057900"/>
              <a:gd name="connsiteY975" fmla="*/ 14259388 h 16386176"/>
              <a:gd name="connsiteX976" fmla="*/ 3554319 w 6057900"/>
              <a:gd name="connsiteY976" fmla="*/ 14236071 h 16386176"/>
              <a:gd name="connsiteX977" fmla="*/ 3554319 w 6057900"/>
              <a:gd name="connsiteY977" fmla="*/ 14228299 h 16386176"/>
              <a:gd name="connsiteX978" fmla="*/ 3564778 w 6057900"/>
              <a:gd name="connsiteY978" fmla="*/ 14204983 h 16386176"/>
              <a:gd name="connsiteX979" fmla="*/ 3562163 w 6057900"/>
              <a:gd name="connsiteY979" fmla="*/ 14197211 h 16386176"/>
              <a:gd name="connsiteX980" fmla="*/ 3572622 w 6057900"/>
              <a:gd name="connsiteY980" fmla="*/ 14173894 h 16386176"/>
              <a:gd name="connsiteX981" fmla="*/ 3567393 w 6057900"/>
              <a:gd name="connsiteY981" fmla="*/ 14158350 h 16386176"/>
              <a:gd name="connsiteX982" fmla="*/ 3577852 w 6057900"/>
              <a:gd name="connsiteY982" fmla="*/ 14129852 h 16386176"/>
              <a:gd name="connsiteX983" fmla="*/ 3562163 w 6057900"/>
              <a:gd name="connsiteY983" fmla="*/ 14098763 h 16386176"/>
              <a:gd name="connsiteX984" fmla="*/ 3603999 w 6057900"/>
              <a:gd name="connsiteY984" fmla="*/ 14057312 h 16386176"/>
              <a:gd name="connsiteX985" fmla="*/ 4166394 w 6057900"/>
              <a:gd name="connsiteY985" fmla="*/ 13992225 h 16386176"/>
              <a:gd name="connsiteX986" fmla="*/ 4206876 w 6057900"/>
              <a:gd name="connsiteY986" fmla="*/ 14032707 h 16386176"/>
              <a:gd name="connsiteX987" fmla="*/ 4166394 w 6057900"/>
              <a:gd name="connsiteY987" fmla="*/ 14073189 h 16386176"/>
              <a:gd name="connsiteX988" fmla="*/ 4125912 w 6057900"/>
              <a:gd name="connsiteY988" fmla="*/ 14032707 h 16386176"/>
              <a:gd name="connsiteX989" fmla="*/ 4166394 w 6057900"/>
              <a:gd name="connsiteY989" fmla="*/ 13992225 h 16386176"/>
              <a:gd name="connsiteX990" fmla="*/ 3576638 w 6057900"/>
              <a:gd name="connsiteY990" fmla="*/ 13971587 h 16386176"/>
              <a:gd name="connsiteX991" fmla="*/ 3616326 w 6057900"/>
              <a:gd name="connsiteY991" fmla="*/ 14012069 h 16386176"/>
              <a:gd name="connsiteX992" fmla="*/ 3576638 w 6057900"/>
              <a:gd name="connsiteY992" fmla="*/ 14052551 h 16386176"/>
              <a:gd name="connsiteX993" fmla="*/ 3536950 w 6057900"/>
              <a:gd name="connsiteY993" fmla="*/ 14012069 h 16386176"/>
              <a:gd name="connsiteX994" fmla="*/ 3576638 w 6057900"/>
              <a:gd name="connsiteY994" fmla="*/ 13971587 h 16386176"/>
              <a:gd name="connsiteX995" fmla="*/ 4330700 w 6057900"/>
              <a:gd name="connsiteY995" fmla="*/ 13904912 h 16386176"/>
              <a:gd name="connsiteX996" fmla="*/ 4330700 w 6057900"/>
              <a:gd name="connsiteY996" fmla="*/ 13979525 h 16386176"/>
              <a:gd name="connsiteX997" fmla="*/ 4305300 w 6057900"/>
              <a:gd name="connsiteY997" fmla="*/ 13940932 h 16386176"/>
              <a:gd name="connsiteX998" fmla="*/ 4330700 w 6057900"/>
              <a:gd name="connsiteY998" fmla="*/ 13904912 h 16386176"/>
              <a:gd name="connsiteX999" fmla="*/ 4121944 w 6057900"/>
              <a:gd name="connsiteY999" fmla="*/ 13892212 h 16386176"/>
              <a:gd name="connsiteX1000" fmla="*/ 4162426 w 6057900"/>
              <a:gd name="connsiteY1000" fmla="*/ 13931900 h 16386176"/>
              <a:gd name="connsiteX1001" fmla="*/ 4121944 w 6057900"/>
              <a:gd name="connsiteY1001" fmla="*/ 13971588 h 16386176"/>
              <a:gd name="connsiteX1002" fmla="*/ 4081462 w 6057900"/>
              <a:gd name="connsiteY1002" fmla="*/ 13931900 h 16386176"/>
              <a:gd name="connsiteX1003" fmla="*/ 4121944 w 6057900"/>
              <a:gd name="connsiteY1003" fmla="*/ 13892212 h 16386176"/>
              <a:gd name="connsiteX1004" fmla="*/ 3011487 w 6057900"/>
              <a:gd name="connsiteY1004" fmla="*/ 13892212 h 16386176"/>
              <a:gd name="connsiteX1005" fmla="*/ 3052762 w 6057900"/>
              <a:gd name="connsiteY1005" fmla="*/ 13933487 h 16386176"/>
              <a:gd name="connsiteX1006" fmla="*/ 3011487 w 6057900"/>
              <a:gd name="connsiteY1006" fmla="*/ 13974762 h 16386176"/>
              <a:gd name="connsiteX1007" fmla="*/ 2970212 w 6057900"/>
              <a:gd name="connsiteY1007" fmla="*/ 13933487 h 16386176"/>
              <a:gd name="connsiteX1008" fmla="*/ 3011487 w 6057900"/>
              <a:gd name="connsiteY1008" fmla="*/ 13892212 h 16386176"/>
              <a:gd name="connsiteX1009" fmla="*/ 2255044 w 6057900"/>
              <a:gd name="connsiteY1009" fmla="*/ 13855700 h 16386176"/>
              <a:gd name="connsiteX1010" fmla="*/ 2295526 w 6057900"/>
              <a:gd name="connsiteY1010" fmla="*/ 13896975 h 16386176"/>
              <a:gd name="connsiteX1011" fmla="*/ 2255044 w 6057900"/>
              <a:gd name="connsiteY1011" fmla="*/ 13938250 h 16386176"/>
              <a:gd name="connsiteX1012" fmla="*/ 2214562 w 6057900"/>
              <a:gd name="connsiteY1012" fmla="*/ 13896975 h 16386176"/>
              <a:gd name="connsiteX1013" fmla="*/ 2255044 w 6057900"/>
              <a:gd name="connsiteY1013" fmla="*/ 13855700 h 16386176"/>
              <a:gd name="connsiteX1014" fmla="*/ 400050 w 6057900"/>
              <a:gd name="connsiteY1014" fmla="*/ 13855700 h 16386176"/>
              <a:gd name="connsiteX1015" fmla="*/ 441325 w 6057900"/>
              <a:gd name="connsiteY1015" fmla="*/ 13896182 h 16386176"/>
              <a:gd name="connsiteX1016" fmla="*/ 400050 w 6057900"/>
              <a:gd name="connsiteY1016" fmla="*/ 13936664 h 16386176"/>
              <a:gd name="connsiteX1017" fmla="*/ 358775 w 6057900"/>
              <a:gd name="connsiteY1017" fmla="*/ 13896182 h 16386176"/>
              <a:gd name="connsiteX1018" fmla="*/ 400050 w 6057900"/>
              <a:gd name="connsiteY1018" fmla="*/ 13855700 h 16386176"/>
              <a:gd name="connsiteX1019" fmla="*/ 3519488 w 6057900"/>
              <a:gd name="connsiteY1019" fmla="*/ 13843000 h 16386176"/>
              <a:gd name="connsiteX1020" fmla="*/ 3559176 w 6057900"/>
              <a:gd name="connsiteY1020" fmla="*/ 13882688 h 16386176"/>
              <a:gd name="connsiteX1021" fmla="*/ 3519488 w 6057900"/>
              <a:gd name="connsiteY1021" fmla="*/ 13922376 h 16386176"/>
              <a:gd name="connsiteX1022" fmla="*/ 3479800 w 6057900"/>
              <a:gd name="connsiteY1022" fmla="*/ 13882688 h 16386176"/>
              <a:gd name="connsiteX1023" fmla="*/ 3519488 w 6057900"/>
              <a:gd name="connsiteY1023" fmla="*/ 13843000 h 16386176"/>
              <a:gd name="connsiteX1024" fmla="*/ 3845718 w 6057900"/>
              <a:gd name="connsiteY1024" fmla="*/ 13836650 h 16386176"/>
              <a:gd name="connsiteX1025" fmla="*/ 3884612 w 6057900"/>
              <a:gd name="connsiteY1025" fmla="*/ 13878137 h 16386176"/>
              <a:gd name="connsiteX1026" fmla="*/ 3853497 w 6057900"/>
              <a:gd name="connsiteY1026" fmla="*/ 13914438 h 16386176"/>
              <a:gd name="connsiteX1027" fmla="*/ 3869055 w 6057900"/>
              <a:gd name="connsiteY1027" fmla="*/ 13945552 h 16386176"/>
              <a:gd name="connsiteX1028" fmla="*/ 3843125 w 6057900"/>
              <a:gd name="connsiteY1028" fmla="*/ 13981853 h 16386176"/>
              <a:gd name="connsiteX1029" fmla="*/ 3845718 w 6057900"/>
              <a:gd name="connsiteY1029" fmla="*/ 13997411 h 16386176"/>
              <a:gd name="connsiteX1030" fmla="*/ 3824975 w 6057900"/>
              <a:gd name="connsiteY1030" fmla="*/ 14033712 h 16386176"/>
              <a:gd name="connsiteX1031" fmla="*/ 3824975 w 6057900"/>
              <a:gd name="connsiteY1031" fmla="*/ 14041490 h 16386176"/>
              <a:gd name="connsiteX1032" fmla="*/ 3809418 w 6057900"/>
              <a:gd name="connsiteY1032" fmla="*/ 14072605 h 16386176"/>
              <a:gd name="connsiteX1033" fmla="*/ 3812010 w 6057900"/>
              <a:gd name="connsiteY1033" fmla="*/ 14085570 h 16386176"/>
              <a:gd name="connsiteX1034" fmla="*/ 3801639 w 6057900"/>
              <a:gd name="connsiteY1034" fmla="*/ 14108906 h 16386176"/>
              <a:gd name="connsiteX1035" fmla="*/ 3812010 w 6057900"/>
              <a:gd name="connsiteY1035" fmla="*/ 14134835 h 16386176"/>
              <a:gd name="connsiteX1036" fmla="*/ 3804232 w 6057900"/>
              <a:gd name="connsiteY1036" fmla="*/ 14155579 h 16386176"/>
              <a:gd name="connsiteX1037" fmla="*/ 3824975 w 6057900"/>
              <a:gd name="connsiteY1037" fmla="*/ 14191880 h 16386176"/>
              <a:gd name="connsiteX1038" fmla="*/ 3806825 w 6057900"/>
              <a:gd name="connsiteY1038" fmla="*/ 14225588 h 16386176"/>
              <a:gd name="connsiteX1039" fmla="*/ 3819789 w 6057900"/>
              <a:gd name="connsiteY1039" fmla="*/ 14222995 h 16386176"/>
              <a:gd name="connsiteX1040" fmla="*/ 3858683 w 6057900"/>
              <a:gd name="connsiteY1040" fmla="*/ 14264481 h 16386176"/>
              <a:gd name="connsiteX1041" fmla="*/ 3819789 w 6057900"/>
              <a:gd name="connsiteY1041" fmla="*/ 14303375 h 16386176"/>
              <a:gd name="connsiteX1042" fmla="*/ 3778303 w 6057900"/>
              <a:gd name="connsiteY1042" fmla="*/ 14264481 h 16386176"/>
              <a:gd name="connsiteX1043" fmla="*/ 3799046 w 6057900"/>
              <a:gd name="connsiteY1043" fmla="*/ 14230773 h 16386176"/>
              <a:gd name="connsiteX1044" fmla="*/ 3786081 w 6057900"/>
              <a:gd name="connsiteY1044" fmla="*/ 14233366 h 16386176"/>
              <a:gd name="connsiteX1045" fmla="*/ 3744595 w 6057900"/>
              <a:gd name="connsiteY1045" fmla="*/ 14191880 h 16386176"/>
              <a:gd name="connsiteX1046" fmla="*/ 3752373 w 6057900"/>
              <a:gd name="connsiteY1046" fmla="*/ 14168543 h 16386176"/>
              <a:gd name="connsiteX1047" fmla="*/ 3729037 w 6057900"/>
              <a:gd name="connsiteY1047" fmla="*/ 14134835 h 16386176"/>
              <a:gd name="connsiteX1048" fmla="*/ 3739409 w 6057900"/>
              <a:gd name="connsiteY1048" fmla="*/ 14108906 h 16386176"/>
              <a:gd name="connsiteX1049" fmla="*/ 3731630 w 6057900"/>
              <a:gd name="connsiteY1049" fmla="*/ 14085570 h 16386176"/>
              <a:gd name="connsiteX1050" fmla="*/ 3747188 w 6057900"/>
              <a:gd name="connsiteY1050" fmla="*/ 14054455 h 16386176"/>
              <a:gd name="connsiteX1051" fmla="*/ 3744595 w 6057900"/>
              <a:gd name="connsiteY1051" fmla="*/ 14041490 h 16386176"/>
              <a:gd name="connsiteX1052" fmla="*/ 3767931 w 6057900"/>
              <a:gd name="connsiteY1052" fmla="*/ 14005190 h 16386176"/>
              <a:gd name="connsiteX1053" fmla="*/ 3765338 w 6057900"/>
              <a:gd name="connsiteY1053" fmla="*/ 13997411 h 16386176"/>
              <a:gd name="connsiteX1054" fmla="*/ 3791267 w 6057900"/>
              <a:gd name="connsiteY1054" fmla="*/ 13961110 h 16386176"/>
              <a:gd name="connsiteX1055" fmla="*/ 3788674 w 6057900"/>
              <a:gd name="connsiteY1055" fmla="*/ 13945552 h 16386176"/>
              <a:gd name="connsiteX1056" fmla="*/ 3817196 w 6057900"/>
              <a:gd name="connsiteY1056" fmla="*/ 13906659 h 16386176"/>
              <a:gd name="connsiteX1057" fmla="*/ 3804232 w 6057900"/>
              <a:gd name="connsiteY1057" fmla="*/ 13878137 h 16386176"/>
              <a:gd name="connsiteX1058" fmla="*/ 3845718 w 6057900"/>
              <a:gd name="connsiteY1058" fmla="*/ 13836650 h 16386176"/>
              <a:gd name="connsiteX1059" fmla="*/ 4285457 w 6057900"/>
              <a:gd name="connsiteY1059" fmla="*/ 13773150 h 16386176"/>
              <a:gd name="connsiteX1060" fmla="*/ 4325939 w 6057900"/>
              <a:gd name="connsiteY1060" fmla="*/ 13814425 h 16386176"/>
              <a:gd name="connsiteX1061" fmla="*/ 4285457 w 6057900"/>
              <a:gd name="connsiteY1061" fmla="*/ 13855700 h 16386176"/>
              <a:gd name="connsiteX1062" fmla="*/ 4244975 w 6057900"/>
              <a:gd name="connsiteY1062" fmla="*/ 13814425 h 16386176"/>
              <a:gd name="connsiteX1063" fmla="*/ 4285457 w 6057900"/>
              <a:gd name="connsiteY1063" fmla="*/ 13773150 h 16386176"/>
              <a:gd name="connsiteX1064" fmla="*/ 3848099 w 6057900"/>
              <a:gd name="connsiteY1064" fmla="*/ 13741400 h 16386176"/>
              <a:gd name="connsiteX1065" fmla="*/ 3889374 w 6057900"/>
              <a:gd name="connsiteY1065" fmla="*/ 13782675 h 16386176"/>
              <a:gd name="connsiteX1066" fmla="*/ 3848099 w 6057900"/>
              <a:gd name="connsiteY1066" fmla="*/ 13823950 h 16386176"/>
              <a:gd name="connsiteX1067" fmla="*/ 3806824 w 6057900"/>
              <a:gd name="connsiteY1067" fmla="*/ 13782675 h 16386176"/>
              <a:gd name="connsiteX1068" fmla="*/ 3848099 w 6057900"/>
              <a:gd name="connsiteY1068" fmla="*/ 13741400 h 16386176"/>
              <a:gd name="connsiteX1069" fmla="*/ 4022473 w 6057900"/>
              <a:gd name="connsiteY1069" fmla="*/ 13700125 h 16386176"/>
              <a:gd name="connsiteX1070" fmla="*/ 4064000 w 6057900"/>
              <a:gd name="connsiteY1070" fmla="*/ 13741524 h 16386176"/>
              <a:gd name="connsiteX1071" fmla="*/ 4022473 w 6057900"/>
              <a:gd name="connsiteY1071" fmla="*/ 13782923 h 16386176"/>
              <a:gd name="connsiteX1072" fmla="*/ 4019878 w 6057900"/>
              <a:gd name="connsiteY1072" fmla="*/ 13780335 h 16386176"/>
              <a:gd name="connsiteX1073" fmla="*/ 4027664 w 6057900"/>
              <a:gd name="connsiteY1073" fmla="*/ 13806209 h 16386176"/>
              <a:gd name="connsiteX1074" fmla="*/ 3993923 w 6057900"/>
              <a:gd name="connsiteY1074" fmla="*/ 13845021 h 16386176"/>
              <a:gd name="connsiteX1075" fmla="*/ 3999114 w 6057900"/>
              <a:gd name="connsiteY1075" fmla="*/ 13863133 h 16386176"/>
              <a:gd name="connsiteX1076" fmla="*/ 3975755 w 6057900"/>
              <a:gd name="connsiteY1076" fmla="*/ 13899356 h 16386176"/>
              <a:gd name="connsiteX1077" fmla="*/ 3983541 w 6057900"/>
              <a:gd name="connsiteY1077" fmla="*/ 13920056 h 16386176"/>
              <a:gd name="connsiteX1078" fmla="*/ 3965373 w 6057900"/>
              <a:gd name="connsiteY1078" fmla="*/ 13953692 h 16386176"/>
              <a:gd name="connsiteX1079" fmla="*/ 3980946 w 6057900"/>
              <a:gd name="connsiteY1079" fmla="*/ 13984741 h 16386176"/>
              <a:gd name="connsiteX1080" fmla="*/ 3960182 w 6057900"/>
              <a:gd name="connsiteY1080" fmla="*/ 14018378 h 16386176"/>
              <a:gd name="connsiteX1081" fmla="*/ 3996519 w 6057900"/>
              <a:gd name="connsiteY1081" fmla="*/ 14057189 h 16386176"/>
              <a:gd name="connsiteX1082" fmla="*/ 3957587 w 6057900"/>
              <a:gd name="connsiteY1082" fmla="*/ 14098588 h 16386176"/>
              <a:gd name="connsiteX1083" fmla="*/ 3916060 w 6057900"/>
              <a:gd name="connsiteY1083" fmla="*/ 14057189 h 16386176"/>
              <a:gd name="connsiteX1084" fmla="*/ 3936823 w 6057900"/>
              <a:gd name="connsiteY1084" fmla="*/ 14023553 h 16386176"/>
              <a:gd name="connsiteX1085" fmla="*/ 3900487 w 6057900"/>
              <a:gd name="connsiteY1085" fmla="*/ 13984741 h 16386176"/>
              <a:gd name="connsiteX1086" fmla="*/ 3916060 w 6057900"/>
              <a:gd name="connsiteY1086" fmla="*/ 13951105 h 16386176"/>
              <a:gd name="connsiteX1087" fmla="*/ 3900487 w 6057900"/>
              <a:gd name="connsiteY1087" fmla="*/ 13920056 h 16386176"/>
              <a:gd name="connsiteX1088" fmla="*/ 3926442 w 6057900"/>
              <a:gd name="connsiteY1088" fmla="*/ 13883832 h 16386176"/>
              <a:gd name="connsiteX1089" fmla="*/ 3918655 w 6057900"/>
              <a:gd name="connsiteY1089" fmla="*/ 13863133 h 16386176"/>
              <a:gd name="connsiteX1090" fmla="*/ 3952396 w 6057900"/>
              <a:gd name="connsiteY1090" fmla="*/ 13824321 h 16386176"/>
              <a:gd name="connsiteX1091" fmla="*/ 3947205 w 6057900"/>
              <a:gd name="connsiteY1091" fmla="*/ 13806209 h 16386176"/>
              <a:gd name="connsiteX1092" fmla="*/ 3988732 w 6057900"/>
              <a:gd name="connsiteY1092" fmla="*/ 13764811 h 16386176"/>
              <a:gd name="connsiteX1093" fmla="*/ 3991328 w 6057900"/>
              <a:gd name="connsiteY1093" fmla="*/ 13764811 h 16386176"/>
              <a:gd name="connsiteX1094" fmla="*/ 3980946 w 6057900"/>
              <a:gd name="connsiteY1094" fmla="*/ 13741524 h 16386176"/>
              <a:gd name="connsiteX1095" fmla="*/ 4022473 w 6057900"/>
              <a:gd name="connsiteY1095" fmla="*/ 13700125 h 16386176"/>
              <a:gd name="connsiteX1096" fmla="*/ 1172369 w 6057900"/>
              <a:gd name="connsiteY1096" fmla="*/ 13687425 h 16386176"/>
              <a:gd name="connsiteX1097" fmla="*/ 1212851 w 6057900"/>
              <a:gd name="connsiteY1097" fmla="*/ 13727113 h 16386176"/>
              <a:gd name="connsiteX1098" fmla="*/ 1172369 w 6057900"/>
              <a:gd name="connsiteY1098" fmla="*/ 13766801 h 16386176"/>
              <a:gd name="connsiteX1099" fmla="*/ 1131887 w 6057900"/>
              <a:gd name="connsiteY1099" fmla="*/ 13727113 h 16386176"/>
              <a:gd name="connsiteX1100" fmla="*/ 1172369 w 6057900"/>
              <a:gd name="connsiteY1100" fmla="*/ 13687425 h 16386176"/>
              <a:gd name="connsiteX1101" fmla="*/ 4441825 w 6057900"/>
              <a:gd name="connsiteY1101" fmla="*/ 13679487 h 16386176"/>
              <a:gd name="connsiteX1102" fmla="*/ 4441825 w 6057900"/>
              <a:gd name="connsiteY1102" fmla="*/ 13754100 h 16386176"/>
              <a:gd name="connsiteX1103" fmla="*/ 4416425 w 6057900"/>
              <a:gd name="connsiteY1103" fmla="*/ 13715507 h 16386176"/>
              <a:gd name="connsiteX1104" fmla="*/ 4441825 w 6057900"/>
              <a:gd name="connsiteY1104" fmla="*/ 13679487 h 16386176"/>
              <a:gd name="connsiteX1105" fmla="*/ 4257675 w 6057900"/>
              <a:gd name="connsiteY1105" fmla="*/ 13668375 h 16386176"/>
              <a:gd name="connsiteX1106" fmla="*/ 4298950 w 6057900"/>
              <a:gd name="connsiteY1106" fmla="*/ 13710444 h 16386176"/>
              <a:gd name="connsiteX1107" fmla="*/ 4257675 w 6057900"/>
              <a:gd name="connsiteY1107" fmla="*/ 13752513 h 16386176"/>
              <a:gd name="connsiteX1108" fmla="*/ 4216400 w 6057900"/>
              <a:gd name="connsiteY1108" fmla="*/ 13710444 h 16386176"/>
              <a:gd name="connsiteX1109" fmla="*/ 4257675 w 6057900"/>
              <a:gd name="connsiteY1109" fmla="*/ 13668375 h 16386176"/>
              <a:gd name="connsiteX1110" fmla="*/ 3419475 w 6057900"/>
              <a:gd name="connsiteY1110" fmla="*/ 13658850 h 16386176"/>
              <a:gd name="connsiteX1111" fmla="*/ 3460750 w 6057900"/>
              <a:gd name="connsiteY1111" fmla="*/ 13698538 h 16386176"/>
              <a:gd name="connsiteX1112" fmla="*/ 3419475 w 6057900"/>
              <a:gd name="connsiteY1112" fmla="*/ 13738226 h 16386176"/>
              <a:gd name="connsiteX1113" fmla="*/ 3378200 w 6057900"/>
              <a:gd name="connsiteY1113" fmla="*/ 13698538 h 16386176"/>
              <a:gd name="connsiteX1114" fmla="*/ 3419475 w 6057900"/>
              <a:gd name="connsiteY1114" fmla="*/ 13658850 h 16386176"/>
              <a:gd name="connsiteX1115" fmla="*/ 2792412 w 6057900"/>
              <a:gd name="connsiteY1115" fmla="*/ 13631863 h 16386176"/>
              <a:gd name="connsiteX1116" fmla="*/ 2832100 w 6057900"/>
              <a:gd name="connsiteY1116" fmla="*/ 13673932 h 16386176"/>
              <a:gd name="connsiteX1117" fmla="*/ 2792412 w 6057900"/>
              <a:gd name="connsiteY1117" fmla="*/ 13716001 h 16386176"/>
              <a:gd name="connsiteX1118" fmla="*/ 2752724 w 6057900"/>
              <a:gd name="connsiteY1118" fmla="*/ 13673932 h 16386176"/>
              <a:gd name="connsiteX1119" fmla="*/ 2792412 w 6057900"/>
              <a:gd name="connsiteY1119" fmla="*/ 13631863 h 16386176"/>
              <a:gd name="connsiteX1120" fmla="*/ 3828257 w 6057900"/>
              <a:gd name="connsiteY1120" fmla="*/ 13609637 h 16386176"/>
              <a:gd name="connsiteX1121" fmla="*/ 3868739 w 6057900"/>
              <a:gd name="connsiteY1121" fmla="*/ 13649325 h 16386176"/>
              <a:gd name="connsiteX1122" fmla="*/ 3828257 w 6057900"/>
              <a:gd name="connsiteY1122" fmla="*/ 13689013 h 16386176"/>
              <a:gd name="connsiteX1123" fmla="*/ 3787775 w 6057900"/>
              <a:gd name="connsiteY1123" fmla="*/ 13649325 h 16386176"/>
              <a:gd name="connsiteX1124" fmla="*/ 3828257 w 6057900"/>
              <a:gd name="connsiteY1124" fmla="*/ 13609637 h 16386176"/>
              <a:gd name="connsiteX1125" fmla="*/ 4151126 w 6057900"/>
              <a:gd name="connsiteY1125" fmla="*/ 13581062 h 16386176"/>
              <a:gd name="connsiteX1126" fmla="*/ 4192588 w 6057900"/>
              <a:gd name="connsiteY1126" fmla="*/ 13619935 h 16386176"/>
              <a:gd name="connsiteX1127" fmla="*/ 4151126 w 6057900"/>
              <a:gd name="connsiteY1127" fmla="*/ 13661400 h 16386176"/>
              <a:gd name="connsiteX1128" fmla="*/ 4140761 w 6057900"/>
              <a:gd name="connsiteY1128" fmla="*/ 13658809 h 16386176"/>
              <a:gd name="connsiteX1129" fmla="*/ 4158900 w 6057900"/>
              <a:gd name="connsiteY1129" fmla="*/ 13692499 h 16386176"/>
              <a:gd name="connsiteX1130" fmla="*/ 4122621 w 6057900"/>
              <a:gd name="connsiteY1130" fmla="*/ 13731373 h 16386176"/>
              <a:gd name="connsiteX1131" fmla="*/ 4140761 w 6057900"/>
              <a:gd name="connsiteY1131" fmla="*/ 13765063 h 16386176"/>
              <a:gd name="connsiteX1132" fmla="*/ 4107073 w 6057900"/>
              <a:gd name="connsiteY1132" fmla="*/ 13803937 h 16386176"/>
              <a:gd name="connsiteX1133" fmla="*/ 4140761 w 6057900"/>
              <a:gd name="connsiteY1133" fmla="*/ 13842810 h 16386176"/>
              <a:gd name="connsiteX1134" fmla="*/ 4101890 w 6057900"/>
              <a:gd name="connsiteY1134" fmla="*/ 13884275 h 16386176"/>
              <a:gd name="connsiteX1135" fmla="*/ 4060428 w 6057900"/>
              <a:gd name="connsiteY1135" fmla="*/ 13842810 h 16386176"/>
              <a:gd name="connsiteX1136" fmla="*/ 4094116 w 6057900"/>
              <a:gd name="connsiteY1136" fmla="*/ 13803937 h 16386176"/>
              <a:gd name="connsiteX1137" fmla="*/ 4060428 w 6057900"/>
              <a:gd name="connsiteY1137" fmla="*/ 13765063 h 16386176"/>
              <a:gd name="connsiteX1138" fmla="*/ 4096708 w 6057900"/>
              <a:gd name="connsiteY1138" fmla="*/ 13726190 h 16386176"/>
              <a:gd name="connsiteX1139" fmla="*/ 4078568 w 6057900"/>
              <a:gd name="connsiteY1139" fmla="*/ 13695091 h 16386176"/>
              <a:gd name="connsiteX1140" fmla="*/ 4055246 w 6057900"/>
              <a:gd name="connsiteY1140" fmla="*/ 13702866 h 16386176"/>
              <a:gd name="connsiteX1141" fmla="*/ 4016375 w 6057900"/>
              <a:gd name="connsiteY1141" fmla="*/ 13663992 h 16386176"/>
              <a:gd name="connsiteX1142" fmla="*/ 4055246 w 6057900"/>
              <a:gd name="connsiteY1142" fmla="*/ 13622527 h 16386176"/>
              <a:gd name="connsiteX1143" fmla="*/ 4096708 w 6057900"/>
              <a:gd name="connsiteY1143" fmla="*/ 13658809 h 16386176"/>
              <a:gd name="connsiteX1144" fmla="*/ 4120030 w 6057900"/>
              <a:gd name="connsiteY1144" fmla="*/ 13651034 h 16386176"/>
              <a:gd name="connsiteX1145" fmla="*/ 4127804 w 6057900"/>
              <a:gd name="connsiteY1145" fmla="*/ 13653626 h 16386176"/>
              <a:gd name="connsiteX1146" fmla="*/ 4109664 w 6057900"/>
              <a:gd name="connsiteY1146" fmla="*/ 13619935 h 16386176"/>
              <a:gd name="connsiteX1147" fmla="*/ 4151126 w 6057900"/>
              <a:gd name="connsiteY1147" fmla="*/ 13581062 h 16386176"/>
              <a:gd name="connsiteX1148" fmla="*/ 4254500 w 6057900"/>
              <a:gd name="connsiteY1148" fmla="*/ 13574712 h 16386176"/>
              <a:gd name="connsiteX1149" fmla="*/ 4294188 w 6057900"/>
              <a:gd name="connsiteY1149" fmla="*/ 13616781 h 16386176"/>
              <a:gd name="connsiteX1150" fmla="*/ 4254500 w 6057900"/>
              <a:gd name="connsiteY1150" fmla="*/ 13658850 h 16386176"/>
              <a:gd name="connsiteX1151" fmla="*/ 4214812 w 6057900"/>
              <a:gd name="connsiteY1151" fmla="*/ 13616781 h 16386176"/>
              <a:gd name="connsiteX1152" fmla="*/ 4254500 w 6057900"/>
              <a:gd name="connsiteY1152" fmla="*/ 13574712 h 16386176"/>
              <a:gd name="connsiteX1153" fmla="*/ 4411662 w 6057900"/>
              <a:gd name="connsiteY1153" fmla="*/ 13547725 h 16386176"/>
              <a:gd name="connsiteX1154" fmla="*/ 4452937 w 6057900"/>
              <a:gd name="connsiteY1154" fmla="*/ 13587413 h 16386176"/>
              <a:gd name="connsiteX1155" fmla="*/ 4411662 w 6057900"/>
              <a:gd name="connsiteY1155" fmla="*/ 13627101 h 16386176"/>
              <a:gd name="connsiteX1156" fmla="*/ 4370387 w 6057900"/>
              <a:gd name="connsiteY1156" fmla="*/ 13587413 h 16386176"/>
              <a:gd name="connsiteX1157" fmla="*/ 4411662 w 6057900"/>
              <a:gd name="connsiteY1157" fmla="*/ 13547725 h 16386176"/>
              <a:gd name="connsiteX1158" fmla="*/ 4083050 w 6057900"/>
              <a:gd name="connsiteY1158" fmla="*/ 13519150 h 16386176"/>
              <a:gd name="connsiteX1159" fmla="*/ 4122738 w 6057900"/>
              <a:gd name="connsiteY1159" fmla="*/ 13560425 h 16386176"/>
              <a:gd name="connsiteX1160" fmla="*/ 4083050 w 6057900"/>
              <a:gd name="connsiteY1160" fmla="*/ 13601700 h 16386176"/>
              <a:gd name="connsiteX1161" fmla="*/ 4043362 w 6057900"/>
              <a:gd name="connsiteY1161" fmla="*/ 13560425 h 16386176"/>
              <a:gd name="connsiteX1162" fmla="*/ 4083050 w 6057900"/>
              <a:gd name="connsiteY1162" fmla="*/ 13519150 h 16386176"/>
              <a:gd name="connsiteX1163" fmla="*/ 1870869 w 6057900"/>
              <a:gd name="connsiteY1163" fmla="*/ 13492163 h 16386176"/>
              <a:gd name="connsiteX1164" fmla="*/ 1911351 w 6057900"/>
              <a:gd name="connsiteY1164" fmla="*/ 13532645 h 16386176"/>
              <a:gd name="connsiteX1165" fmla="*/ 1870869 w 6057900"/>
              <a:gd name="connsiteY1165" fmla="*/ 13573127 h 16386176"/>
              <a:gd name="connsiteX1166" fmla="*/ 1830387 w 6057900"/>
              <a:gd name="connsiteY1166" fmla="*/ 13532645 h 16386176"/>
              <a:gd name="connsiteX1167" fmla="*/ 1870869 w 6057900"/>
              <a:gd name="connsiteY1167" fmla="*/ 13492163 h 16386176"/>
              <a:gd name="connsiteX1168" fmla="*/ 4562475 w 6057900"/>
              <a:gd name="connsiteY1168" fmla="*/ 13446125 h 16386176"/>
              <a:gd name="connsiteX1169" fmla="*/ 4562475 w 6057900"/>
              <a:gd name="connsiteY1169" fmla="*/ 13523913 h 16386176"/>
              <a:gd name="connsiteX1170" fmla="*/ 4533900 w 6057900"/>
              <a:gd name="connsiteY1170" fmla="*/ 13485019 h 16386176"/>
              <a:gd name="connsiteX1171" fmla="*/ 4562475 w 6057900"/>
              <a:gd name="connsiteY1171" fmla="*/ 13446125 h 16386176"/>
              <a:gd name="connsiteX1172" fmla="*/ 4399757 w 6057900"/>
              <a:gd name="connsiteY1172" fmla="*/ 13438187 h 16386176"/>
              <a:gd name="connsiteX1173" fmla="*/ 4440239 w 6057900"/>
              <a:gd name="connsiteY1173" fmla="*/ 13479462 h 16386176"/>
              <a:gd name="connsiteX1174" fmla="*/ 4399757 w 6057900"/>
              <a:gd name="connsiteY1174" fmla="*/ 13520737 h 16386176"/>
              <a:gd name="connsiteX1175" fmla="*/ 4359275 w 6057900"/>
              <a:gd name="connsiteY1175" fmla="*/ 13479462 h 16386176"/>
              <a:gd name="connsiteX1176" fmla="*/ 4399757 w 6057900"/>
              <a:gd name="connsiteY1176" fmla="*/ 13438187 h 16386176"/>
              <a:gd name="connsiteX1177" fmla="*/ 3774282 w 6057900"/>
              <a:gd name="connsiteY1177" fmla="*/ 13425487 h 16386176"/>
              <a:gd name="connsiteX1178" fmla="*/ 3814764 w 6057900"/>
              <a:gd name="connsiteY1178" fmla="*/ 13466762 h 16386176"/>
              <a:gd name="connsiteX1179" fmla="*/ 3774282 w 6057900"/>
              <a:gd name="connsiteY1179" fmla="*/ 13508037 h 16386176"/>
              <a:gd name="connsiteX1180" fmla="*/ 3733800 w 6057900"/>
              <a:gd name="connsiteY1180" fmla="*/ 13466762 h 16386176"/>
              <a:gd name="connsiteX1181" fmla="*/ 3774282 w 6057900"/>
              <a:gd name="connsiteY1181" fmla="*/ 13425487 h 16386176"/>
              <a:gd name="connsiteX1182" fmla="*/ 3263900 w 6057900"/>
              <a:gd name="connsiteY1182" fmla="*/ 13406437 h 16386176"/>
              <a:gd name="connsiteX1183" fmla="*/ 3305175 w 6057900"/>
              <a:gd name="connsiteY1183" fmla="*/ 13446919 h 16386176"/>
              <a:gd name="connsiteX1184" fmla="*/ 3263900 w 6057900"/>
              <a:gd name="connsiteY1184" fmla="*/ 13487401 h 16386176"/>
              <a:gd name="connsiteX1185" fmla="*/ 3222625 w 6057900"/>
              <a:gd name="connsiteY1185" fmla="*/ 13446919 h 16386176"/>
              <a:gd name="connsiteX1186" fmla="*/ 3263900 w 6057900"/>
              <a:gd name="connsiteY1186" fmla="*/ 13406437 h 16386176"/>
              <a:gd name="connsiteX1187" fmla="*/ 4301995 w 6057900"/>
              <a:gd name="connsiteY1187" fmla="*/ 13404850 h 16386176"/>
              <a:gd name="connsiteX1188" fmla="*/ 4343400 w 6057900"/>
              <a:gd name="connsiteY1188" fmla="*/ 13446216 h 16386176"/>
              <a:gd name="connsiteX1189" fmla="*/ 4301995 w 6057900"/>
              <a:gd name="connsiteY1189" fmla="*/ 13487581 h 16386176"/>
              <a:gd name="connsiteX1190" fmla="*/ 4276116 w 6057900"/>
              <a:gd name="connsiteY1190" fmla="*/ 13477240 h 16386176"/>
              <a:gd name="connsiteX1191" fmla="*/ 4258001 w 6057900"/>
              <a:gd name="connsiteY1191" fmla="*/ 13492752 h 16386176"/>
              <a:gd name="connsiteX1192" fmla="*/ 4268352 w 6057900"/>
              <a:gd name="connsiteY1192" fmla="*/ 13490167 h 16386176"/>
              <a:gd name="connsiteX1193" fmla="*/ 4309758 w 6057900"/>
              <a:gd name="connsiteY1193" fmla="*/ 13531532 h 16386176"/>
              <a:gd name="connsiteX1194" fmla="*/ 4268352 w 6057900"/>
              <a:gd name="connsiteY1194" fmla="*/ 13570313 h 16386176"/>
              <a:gd name="connsiteX1195" fmla="*/ 4234710 w 6057900"/>
              <a:gd name="connsiteY1195" fmla="*/ 13549630 h 16386176"/>
              <a:gd name="connsiteX1196" fmla="*/ 4195893 w 6057900"/>
              <a:gd name="connsiteY1196" fmla="*/ 13585825 h 16386176"/>
              <a:gd name="connsiteX1197" fmla="*/ 4154487 w 6057900"/>
              <a:gd name="connsiteY1197" fmla="*/ 13544459 h 16386176"/>
              <a:gd name="connsiteX1198" fmla="*/ 4195893 w 6057900"/>
              <a:gd name="connsiteY1198" fmla="*/ 13503094 h 16386176"/>
              <a:gd name="connsiteX1199" fmla="*/ 4229535 w 6057900"/>
              <a:gd name="connsiteY1199" fmla="*/ 13526362 h 16386176"/>
              <a:gd name="connsiteX1200" fmla="*/ 4252825 w 6057900"/>
              <a:gd name="connsiteY1200" fmla="*/ 13492752 h 16386176"/>
              <a:gd name="connsiteX1201" fmla="*/ 4242474 w 6057900"/>
              <a:gd name="connsiteY1201" fmla="*/ 13495338 h 16386176"/>
              <a:gd name="connsiteX1202" fmla="*/ 4201068 w 6057900"/>
              <a:gd name="connsiteY1202" fmla="*/ 13456557 h 16386176"/>
              <a:gd name="connsiteX1203" fmla="*/ 4242474 w 6057900"/>
              <a:gd name="connsiteY1203" fmla="*/ 13415191 h 16386176"/>
              <a:gd name="connsiteX1204" fmla="*/ 4268352 w 6057900"/>
              <a:gd name="connsiteY1204" fmla="*/ 13425533 h 16386176"/>
              <a:gd name="connsiteX1205" fmla="*/ 4301995 w 6057900"/>
              <a:gd name="connsiteY1205" fmla="*/ 13404850 h 16386176"/>
              <a:gd name="connsiteX1206" fmla="*/ 4093369 w 6057900"/>
              <a:gd name="connsiteY1206" fmla="*/ 13381038 h 16386176"/>
              <a:gd name="connsiteX1207" fmla="*/ 4133851 w 6057900"/>
              <a:gd name="connsiteY1207" fmla="*/ 13422313 h 16386176"/>
              <a:gd name="connsiteX1208" fmla="*/ 4093369 w 6057900"/>
              <a:gd name="connsiteY1208" fmla="*/ 13463588 h 16386176"/>
              <a:gd name="connsiteX1209" fmla="*/ 4052887 w 6057900"/>
              <a:gd name="connsiteY1209" fmla="*/ 13422313 h 16386176"/>
              <a:gd name="connsiteX1210" fmla="*/ 4093369 w 6057900"/>
              <a:gd name="connsiteY1210" fmla="*/ 13381038 h 16386176"/>
              <a:gd name="connsiteX1211" fmla="*/ 4542632 w 6057900"/>
              <a:gd name="connsiteY1211" fmla="*/ 13311187 h 16386176"/>
              <a:gd name="connsiteX1212" fmla="*/ 4583114 w 6057900"/>
              <a:gd name="connsiteY1212" fmla="*/ 13351669 h 16386176"/>
              <a:gd name="connsiteX1213" fmla="*/ 4542632 w 6057900"/>
              <a:gd name="connsiteY1213" fmla="*/ 13392151 h 16386176"/>
              <a:gd name="connsiteX1214" fmla="*/ 4502150 w 6057900"/>
              <a:gd name="connsiteY1214" fmla="*/ 13351669 h 16386176"/>
              <a:gd name="connsiteX1215" fmla="*/ 4542632 w 6057900"/>
              <a:gd name="connsiteY1215" fmla="*/ 13311187 h 16386176"/>
              <a:gd name="connsiteX1216" fmla="*/ 4286451 w 6057900"/>
              <a:gd name="connsiteY1216" fmla="*/ 13303250 h 16386176"/>
              <a:gd name="connsiteX1217" fmla="*/ 4322743 w 6057900"/>
              <a:gd name="connsiteY1217" fmla="*/ 13326745 h 16386176"/>
              <a:gd name="connsiteX1218" fmla="*/ 4348665 w 6057900"/>
              <a:gd name="connsiteY1218" fmla="*/ 13316303 h 16386176"/>
              <a:gd name="connsiteX1219" fmla="*/ 4387549 w 6057900"/>
              <a:gd name="connsiteY1219" fmla="*/ 13347629 h 16386176"/>
              <a:gd name="connsiteX1220" fmla="*/ 4410879 w 6057900"/>
              <a:gd name="connsiteY1220" fmla="*/ 13339798 h 16386176"/>
              <a:gd name="connsiteX1221" fmla="*/ 4449763 w 6057900"/>
              <a:gd name="connsiteY1221" fmla="*/ 13378956 h 16386176"/>
              <a:gd name="connsiteX1222" fmla="*/ 4410879 w 6057900"/>
              <a:gd name="connsiteY1222" fmla="*/ 13420725 h 16386176"/>
              <a:gd name="connsiteX1223" fmla="*/ 4371996 w 6057900"/>
              <a:gd name="connsiteY1223" fmla="*/ 13389398 h 16386176"/>
              <a:gd name="connsiteX1224" fmla="*/ 4348665 w 6057900"/>
              <a:gd name="connsiteY1224" fmla="*/ 13397230 h 16386176"/>
              <a:gd name="connsiteX1225" fmla="*/ 4312374 w 6057900"/>
              <a:gd name="connsiteY1225" fmla="*/ 13373735 h 16386176"/>
              <a:gd name="connsiteX1226" fmla="*/ 4286451 w 6057900"/>
              <a:gd name="connsiteY1226" fmla="*/ 13384177 h 16386176"/>
              <a:gd name="connsiteX1227" fmla="*/ 4244975 w 6057900"/>
              <a:gd name="connsiteY1227" fmla="*/ 13345019 h 16386176"/>
              <a:gd name="connsiteX1228" fmla="*/ 4286451 w 6057900"/>
              <a:gd name="connsiteY1228" fmla="*/ 13303250 h 16386176"/>
              <a:gd name="connsiteX1229" fmla="*/ 2491582 w 6057900"/>
              <a:gd name="connsiteY1229" fmla="*/ 13282612 h 16386176"/>
              <a:gd name="connsiteX1230" fmla="*/ 2532064 w 6057900"/>
              <a:gd name="connsiteY1230" fmla="*/ 13323094 h 16386176"/>
              <a:gd name="connsiteX1231" fmla="*/ 2491582 w 6057900"/>
              <a:gd name="connsiteY1231" fmla="*/ 13363576 h 16386176"/>
              <a:gd name="connsiteX1232" fmla="*/ 2451100 w 6057900"/>
              <a:gd name="connsiteY1232" fmla="*/ 13323094 h 16386176"/>
              <a:gd name="connsiteX1233" fmla="*/ 2491582 w 6057900"/>
              <a:gd name="connsiteY1233" fmla="*/ 13282612 h 16386176"/>
              <a:gd name="connsiteX1234" fmla="*/ 4403195 w 6057900"/>
              <a:gd name="connsiteY1234" fmla="*/ 13217525 h 16386176"/>
              <a:gd name="connsiteX1235" fmla="*/ 4439743 w 6057900"/>
              <a:gd name="connsiteY1235" fmla="*/ 13240742 h 16386176"/>
              <a:gd name="connsiteX1236" fmla="*/ 4442354 w 6057900"/>
              <a:gd name="connsiteY1236" fmla="*/ 13240742 h 16386176"/>
              <a:gd name="connsiteX1237" fmla="*/ 4481512 w 6057900"/>
              <a:gd name="connsiteY1237" fmla="*/ 13279438 h 16386176"/>
              <a:gd name="connsiteX1238" fmla="*/ 4442354 w 6057900"/>
              <a:gd name="connsiteY1238" fmla="*/ 13320713 h 16386176"/>
              <a:gd name="connsiteX1239" fmla="*/ 4403195 w 6057900"/>
              <a:gd name="connsiteY1239" fmla="*/ 13297496 h 16386176"/>
              <a:gd name="connsiteX1240" fmla="*/ 4364037 w 6057900"/>
              <a:gd name="connsiteY1240" fmla="*/ 13256220 h 16386176"/>
              <a:gd name="connsiteX1241" fmla="*/ 4403195 w 6057900"/>
              <a:gd name="connsiteY1241" fmla="*/ 13217525 h 16386176"/>
              <a:gd name="connsiteX1242" fmla="*/ 4684712 w 6057900"/>
              <a:gd name="connsiteY1242" fmla="*/ 13208000 h 16386176"/>
              <a:gd name="connsiteX1243" fmla="*/ 4684712 w 6057900"/>
              <a:gd name="connsiteY1243" fmla="*/ 13282613 h 16386176"/>
              <a:gd name="connsiteX1244" fmla="*/ 4656137 w 6057900"/>
              <a:gd name="connsiteY1244" fmla="*/ 13246593 h 16386176"/>
              <a:gd name="connsiteX1245" fmla="*/ 4684712 w 6057900"/>
              <a:gd name="connsiteY1245" fmla="*/ 13208000 h 16386176"/>
              <a:gd name="connsiteX1246" fmla="*/ 4546600 w 6057900"/>
              <a:gd name="connsiteY1246" fmla="*/ 13196887 h 16386176"/>
              <a:gd name="connsiteX1247" fmla="*/ 4587875 w 6057900"/>
              <a:gd name="connsiteY1247" fmla="*/ 13237369 h 16386176"/>
              <a:gd name="connsiteX1248" fmla="*/ 4546600 w 6057900"/>
              <a:gd name="connsiteY1248" fmla="*/ 13277851 h 16386176"/>
              <a:gd name="connsiteX1249" fmla="*/ 4505325 w 6057900"/>
              <a:gd name="connsiteY1249" fmla="*/ 13237369 h 16386176"/>
              <a:gd name="connsiteX1250" fmla="*/ 4546600 w 6057900"/>
              <a:gd name="connsiteY1250" fmla="*/ 13196887 h 16386176"/>
              <a:gd name="connsiteX1251" fmla="*/ 4076700 w 6057900"/>
              <a:gd name="connsiteY1251" fmla="*/ 13196887 h 16386176"/>
              <a:gd name="connsiteX1252" fmla="*/ 4117975 w 6057900"/>
              <a:gd name="connsiteY1252" fmla="*/ 13237369 h 16386176"/>
              <a:gd name="connsiteX1253" fmla="*/ 4076700 w 6057900"/>
              <a:gd name="connsiteY1253" fmla="*/ 13277851 h 16386176"/>
              <a:gd name="connsiteX1254" fmla="*/ 4035425 w 6057900"/>
              <a:gd name="connsiteY1254" fmla="*/ 13237369 h 16386176"/>
              <a:gd name="connsiteX1255" fmla="*/ 4076700 w 6057900"/>
              <a:gd name="connsiteY1255" fmla="*/ 13196887 h 16386176"/>
              <a:gd name="connsiteX1256" fmla="*/ 567532 w 6057900"/>
              <a:gd name="connsiteY1256" fmla="*/ 13181012 h 16386176"/>
              <a:gd name="connsiteX1257" fmla="*/ 608014 w 6057900"/>
              <a:gd name="connsiteY1257" fmla="*/ 13221494 h 16386176"/>
              <a:gd name="connsiteX1258" fmla="*/ 567532 w 6057900"/>
              <a:gd name="connsiteY1258" fmla="*/ 13261976 h 16386176"/>
              <a:gd name="connsiteX1259" fmla="*/ 527050 w 6057900"/>
              <a:gd name="connsiteY1259" fmla="*/ 13221494 h 16386176"/>
              <a:gd name="connsiteX1260" fmla="*/ 567532 w 6057900"/>
              <a:gd name="connsiteY1260" fmla="*/ 13181012 h 16386176"/>
              <a:gd name="connsiteX1261" fmla="*/ 3671887 w 6057900"/>
              <a:gd name="connsiteY1261" fmla="*/ 13176250 h 16386176"/>
              <a:gd name="connsiteX1262" fmla="*/ 3713162 w 6057900"/>
              <a:gd name="connsiteY1262" fmla="*/ 13216732 h 16386176"/>
              <a:gd name="connsiteX1263" fmla="*/ 3671887 w 6057900"/>
              <a:gd name="connsiteY1263" fmla="*/ 13257214 h 16386176"/>
              <a:gd name="connsiteX1264" fmla="*/ 3630612 w 6057900"/>
              <a:gd name="connsiteY1264" fmla="*/ 13216732 h 16386176"/>
              <a:gd name="connsiteX1265" fmla="*/ 3671887 w 6057900"/>
              <a:gd name="connsiteY1265" fmla="*/ 13176250 h 16386176"/>
              <a:gd name="connsiteX1266" fmla="*/ 4320381 w 6057900"/>
              <a:gd name="connsiteY1266" fmla="*/ 13160375 h 16386176"/>
              <a:gd name="connsiteX1267" fmla="*/ 4362450 w 6057900"/>
              <a:gd name="connsiteY1267" fmla="*/ 13200857 h 16386176"/>
              <a:gd name="connsiteX1268" fmla="*/ 4320381 w 6057900"/>
              <a:gd name="connsiteY1268" fmla="*/ 13241339 h 16386176"/>
              <a:gd name="connsiteX1269" fmla="*/ 4278312 w 6057900"/>
              <a:gd name="connsiteY1269" fmla="*/ 13200857 h 16386176"/>
              <a:gd name="connsiteX1270" fmla="*/ 4320381 w 6057900"/>
              <a:gd name="connsiteY1270" fmla="*/ 13160375 h 16386176"/>
              <a:gd name="connsiteX1271" fmla="*/ 4460100 w 6057900"/>
              <a:gd name="connsiteY1271" fmla="*/ 13098462 h 16386176"/>
              <a:gd name="connsiteX1272" fmla="*/ 4501608 w 6057900"/>
              <a:gd name="connsiteY1272" fmla="*/ 13137474 h 16386176"/>
              <a:gd name="connsiteX1273" fmla="*/ 4501608 w 6057900"/>
              <a:gd name="connsiteY1273" fmla="*/ 13142676 h 16386176"/>
              <a:gd name="connsiteX1274" fmla="*/ 4527550 w 6057900"/>
              <a:gd name="connsiteY1274" fmla="*/ 13179087 h 16386176"/>
              <a:gd name="connsiteX1275" fmla="*/ 4488637 w 6057900"/>
              <a:gd name="connsiteY1275" fmla="*/ 13220700 h 16386176"/>
              <a:gd name="connsiteX1276" fmla="*/ 4447129 w 6057900"/>
              <a:gd name="connsiteY1276" fmla="*/ 13179087 h 16386176"/>
              <a:gd name="connsiteX1277" fmla="*/ 4447129 w 6057900"/>
              <a:gd name="connsiteY1277" fmla="*/ 13176486 h 16386176"/>
              <a:gd name="connsiteX1278" fmla="*/ 4421187 w 6057900"/>
              <a:gd name="connsiteY1278" fmla="*/ 13137474 h 16386176"/>
              <a:gd name="connsiteX1279" fmla="*/ 4460100 w 6057900"/>
              <a:gd name="connsiteY1279" fmla="*/ 13098462 h 16386176"/>
              <a:gd name="connsiteX1280" fmla="*/ 4677569 w 6057900"/>
              <a:gd name="connsiteY1280" fmla="*/ 13065125 h 16386176"/>
              <a:gd name="connsiteX1281" fmla="*/ 4718051 w 6057900"/>
              <a:gd name="connsiteY1281" fmla="*/ 13106400 h 16386176"/>
              <a:gd name="connsiteX1282" fmla="*/ 4677569 w 6057900"/>
              <a:gd name="connsiteY1282" fmla="*/ 13147675 h 16386176"/>
              <a:gd name="connsiteX1283" fmla="*/ 4637087 w 6057900"/>
              <a:gd name="connsiteY1283" fmla="*/ 13106400 h 16386176"/>
              <a:gd name="connsiteX1284" fmla="*/ 4677569 w 6057900"/>
              <a:gd name="connsiteY1284" fmla="*/ 13065125 h 16386176"/>
              <a:gd name="connsiteX1285" fmla="*/ 3035300 w 6057900"/>
              <a:gd name="connsiteY1285" fmla="*/ 13065125 h 16386176"/>
              <a:gd name="connsiteX1286" fmla="*/ 3076575 w 6057900"/>
              <a:gd name="connsiteY1286" fmla="*/ 13106400 h 16386176"/>
              <a:gd name="connsiteX1287" fmla="*/ 3035300 w 6057900"/>
              <a:gd name="connsiteY1287" fmla="*/ 13147675 h 16386176"/>
              <a:gd name="connsiteX1288" fmla="*/ 2994025 w 6057900"/>
              <a:gd name="connsiteY1288" fmla="*/ 13106400 h 16386176"/>
              <a:gd name="connsiteX1289" fmla="*/ 3035300 w 6057900"/>
              <a:gd name="connsiteY1289" fmla="*/ 13065125 h 16386176"/>
              <a:gd name="connsiteX1290" fmla="*/ 4546203 w 6057900"/>
              <a:gd name="connsiteY1290" fmla="*/ 13028612 h 16386176"/>
              <a:gd name="connsiteX1291" fmla="*/ 4588113 w 6057900"/>
              <a:gd name="connsiteY1291" fmla="*/ 13069827 h 16386176"/>
              <a:gd name="connsiteX1292" fmla="*/ 4582874 w 6057900"/>
              <a:gd name="connsiteY1292" fmla="*/ 13087859 h 16386176"/>
              <a:gd name="connsiteX1293" fmla="*/ 4611687 w 6057900"/>
              <a:gd name="connsiteY1293" fmla="*/ 13126498 h 16386176"/>
              <a:gd name="connsiteX1294" fmla="*/ 4572397 w 6057900"/>
              <a:gd name="connsiteY1294" fmla="*/ 13165137 h 16386176"/>
              <a:gd name="connsiteX1295" fmla="*/ 4530487 w 6057900"/>
              <a:gd name="connsiteY1295" fmla="*/ 13126498 h 16386176"/>
              <a:gd name="connsiteX1296" fmla="*/ 4535725 w 6057900"/>
              <a:gd name="connsiteY1296" fmla="*/ 13108466 h 16386176"/>
              <a:gd name="connsiteX1297" fmla="*/ 4506912 w 6057900"/>
              <a:gd name="connsiteY1297" fmla="*/ 13069827 h 16386176"/>
              <a:gd name="connsiteX1298" fmla="*/ 4546203 w 6057900"/>
              <a:gd name="connsiteY1298" fmla="*/ 13028612 h 16386176"/>
              <a:gd name="connsiteX1299" fmla="*/ 1371600 w 6057900"/>
              <a:gd name="connsiteY1299" fmla="*/ 13009562 h 16386176"/>
              <a:gd name="connsiteX1300" fmla="*/ 1412875 w 6057900"/>
              <a:gd name="connsiteY1300" fmla="*/ 13050044 h 16386176"/>
              <a:gd name="connsiteX1301" fmla="*/ 1371600 w 6057900"/>
              <a:gd name="connsiteY1301" fmla="*/ 13090526 h 16386176"/>
              <a:gd name="connsiteX1302" fmla="*/ 1330325 w 6057900"/>
              <a:gd name="connsiteY1302" fmla="*/ 13050044 h 16386176"/>
              <a:gd name="connsiteX1303" fmla="*/ 1371600 w 6057900"/>
              <a:gd name="connsiteY1303" fmla="*/ 13009562 h 16386176"/>
              <a:gd name="connsiteX1304" fmla="*/ 4334669 w 6057900"/>
              <a:gd name="connsiteY1304" fmla="*/ 12974638 h 16386176"/>
              <a:gd name="connsiteX1305" fmla="*/ 4375151 w 6057900"/>
              <a:gd name="connsiteY1305" fmla="*/ 13014326 h 16386176"/>
              <a:gd name="connsiteX1306" fmla="*/ 4334669 w 6057900"/>
              <a:gd name="connsiteY1306" fmla="*/ 13054014 h 16386176"/>
              <a:gd name="connsiteX1307" fmla="*/ 4294187 w 6057900"/>
              <a:gd name="connsiteY1307" fmla="*/ 13014326 h 16386176"/>
              <a:gd name="connsiteX1308" fmla="*/ 4334669 w 6057900"/>
              <a:gd name="connsiteY1308" fmla="*/ 12974638 h 16386176"/>
              <a:gd name="connsiteX1309" fmla="*/ 4808537 w 6057900"/>
              <a:gd name="connsiteY1309" fmla="*/ 12958762 h 16386176"/>
              <a:gd name="connsiteX1310" fmla="*/ 4808537 w 6057900"/>
              <a:gd name="connsiteY1310" fmla="*/ 13036550 h 16386176"/>
              <a:gd name="connsiteX1311" fmla="*/ 4779962 w 6057900"/>
              <a:gd name="connsiteY1311" fmla="*/ 12997656 h 16386176"/>
              <a:gd name="connsiteX1312" fmla="*/ 4808537 w 6057900"/>
              <a:gd name="connsiteY1312" fmla="*/ 12958762 h 16386176"/>
              <a:gd name="connsiteX1313" fmla="*/ 4020344 w 6057900"/>
              <a:gd name="connsiteY1313" fmla="*/ 12950825 h 16386176"/>
              <a:gd name="connsiteX1314" fmla="*/ 4060826 w 6057900"/>
              <a:gd name="connsiteY1314" fmla="*/ 12991307 h 16386176"/>
              <a:gd name="connsiteX1315" fmla="*/ 4020344 w 6057900"/>
              <a:gd name="connsiteY1315" fmla="*/ 13031789 h 16386176"/>
              <a:gd name="connsiteX1316" fmla="*/ 3979862 w 6057900"/>
              <a:gd name="connsiteY1316" fmla="*/ 12991307 h 16386176"/>
              <a:gd name="connsiteX1317" fmla="*/ 4020344 w 6057900"/>
              <a:gd name="connsiteY1317" fmla="*/ 12950825 h 16386176"/>
              <a:gd name="connsiteX1318" fmla="*/ 4514056 w 6057900"/>
              <a:gd name="connsiteY1318" fmla="*/ 12947650 h 16386176"/>
              <a:gd name="connsiteX1319" fmla="*/ 4554538 w 6057900"/>
              <a:gd name="connsiteY1319" fmla="*/ 12989719 h 16386176"/>
              <a:gd name="connsiteX1320" fmla="*/ 4514056 w 6057900"/>
              <a:gd name="connsiteY1320" fmla="*/ 13031788 h 16386176"/>
              <a:gd name="connsiteX1321" fmla="*/ 4473574 w 6057900"/>
              <a:gd name="connsiteY1321" fmla="*/ 12989719 h 16386176"/>
              <a:gd name="connsiteX1322" fmla="*/ 4514056 w 6057900"/>
              <a:gd name="connsiteY1322" fmla="*/ 12947650 h 16386176"/>
              <a:gd name="connsiteX1323" fmla="*/ 4695825 w 6057900"/>
              <a:gd name="connsiteY1323" fmla="*/ 12942887 h 16386176"/>
              <a:gd name="connsiteX1324" fmla="*/ 4735513 w 6057900"/>
              <a:gd name="connsiteY1324" fmla="*/ 12983369 h 16386176"/>
              <a:gd name="connsiteX1325" fmla="*/ 4695825 w 6057900"/>
              <a:gd name="connsiteY1325" fmla="*/ 13023851 h 16386176"/>
              <a:gd name="connsiteX1326" fmla="*/ 4656137 w 6057900"/>
              <a:gd name="connsiteY1326" fmla="*/ 12983369 h 16386176"/>
              <a:gd name="connsiteX1327" fmla="*/ 4695825 w 6057900"/>
              <a:gd name="connsiteY1327" fmla="*/ 12942887 h 16386176"/>
              <a:gd name="connsiteX1328" fmla="*/ 3508375 w 6057900"/>
              <a:gd name="connsiteY1328" fmla="*/ 12847637 h 16386176"/>
              <a:gd name="connsiteX1329" fmla="*/ 3549650 w 6057900"/>
              <a:gd name="connsiteY1329" fmla="*/ 12887325 h 16386176"/>
              <a:gd name="connsiteX1330" fmla="*/ 3508375 w 6057900"/>
              <a:gd name="connsiteY1330" fmla="*/ 12927013 h 16386176"/>
              <a:gd name="connsiteX1331" fmla="*/ 3467100 w 6057900"/>
              <a:gd name="connsiteY1331" fmla="*/ 12887325 h 16386176"/>
              <a:gd name="connsiteX1332" fmla="*/ 3508375 w 6057900"/>
              <a:gd name="connsiteY1332" fmla="*/ 12847637 h 16386176"/>
              <a:gd name="connsiteX1333" fmla="*/ 2087562 w 6057900"/>
              <a:gd name="connsiteY1333" fmla="*/ 12820650 h 16386176"/>
              <a:gd name="connsiteX1334" fmla="*/ 2128837 w 6057900"/>
              <a:gd name="connsiteY1334" fmla="*/ 12861132 h 16386176"/>
              <a:gd name="connsiteX1335" fmla="*/ 2087562 w 6057900"/>
              <a:gd name="connsiteY1335" fmla="*/ 12901614 h 16386176"/>
              <a:gd name="connsiteX1336" fmla="*/ 2046287 w 6057900"/>
              <a:gd name="connsiteY1336" fmla="*/ 12861132 h 16386176"/>
              <a:gd name="connsiteX1337" fmla="*/ 2087562 w 6057900"/>
              <a:gd name="connsiteY1337" fmla="*/ 12820650 h 16386176"/>
              <a:gd name="connsiteX1338" fmla="*/ 4736123 w 6057900"/>
              <a:gd name="connsiteY1338" fmla="*/ 12819062 h 16386176"/>
              <a:gd name="connsiteX1339" fmla="*/ 4775200 w 6057900"/>
              <a:gd name="connsiteY1339" fmla="*/ 12857790 h 16386176"/>
              <a:gd name="connsiteX1340" fmla="*/ 4736123 w 6057900"/>
              <a:gd name="connsiteY1340" fmla="*/ 12899100 h 16386176"/>
              <a:gd name="connsiteX1341" fmla="*/ 4715282 w 6057900"/>
              <a:gd name="connsiteY1341" fmla="*/ 12893936 h 16386176"/>
              <a:gd name="connsiteX1342" fmla="*/ 4676205 w 6057900"/>
              <a:gd name="connsiteY1342" fmla="*/ 12932664 h 16386176"/>
              <a:gd name="connsiteX1343" fmla="*/ 4647549 w 6057900"/>
              <a:gd name="connsiteY1343" fmla="*/ 12922337 h 16386176"/>
              <a:gd name="connsiteX1344" fmla="*/ 4652759 w 6057900"/>
              <a:gd name="connsiteY1344" fmla="*/ 12942992 h 16386176"/>
              <a:gd name="connsiteX1345" fmla="*/ 4631918 w 6057900"/>
              <a:gd name="connsiteY1345" fmla="*/ 12976556 h 16386176"/>
              <a:gd name="connsiteX1346" fmla="*/ 4655364 w 6057900"/>
              <a:gd name="connsiteY1346" fmla="*/ 13012702 h 16386176"/>
              <a:gd name="connsiteX1347" fmla="*/ 4616287 w 6057900"/>
              <a:gd name="connsiteY1347" fmla="*/ 13054012 h 16386176"/>
              <a:gd name="connsiteX1348" fmla="*/ 4574605 w 6057900"/>
              <a:gd name="connsiteY1348" fmla="*/ 13012702 h 16386176"/>
              <a:gd name="connsiteX1349" fmla="*/ 4595446 w 6057900"/>
              <a:gd name="connsiteY1349" fmla="*/ 12979138 h 16386176"/>
              <a:gd name="connsiteX1350" fmla="*/ 4572000 w 6057900"/>
              <a:gd name="connsiteY1350" fmla="*/ 12942992 h 16386176"/>
              <a:gd name="connsiteX1351" fmla="*/ 4613682 w 6057900"/>
              <a:gd name="connsiteY1351" fmla="*/ 12901682 h 16386176"/>
              <a:gd name="connsiteX1352" fmla="*/ 4639733 w 6057900"/>
              <a:gd name="connsiteY1352" fmla="*/ 12912009 h 16386176"/>
              <a:gd name="connsiteX1353" fmla="*/ 4634523 w 6057900"/>
              <a:gd name="connsiteY1353" fmla="*/ 12891355 h 16386176"/>
              <a:gd name="connsiteX1354" fmla="*/ 4676205 w 6057900"/>
              <a:gd name="connsiteY1354" fmla="*/ 12852627 h 16386176"/>
              <a:gd name="connsiteX1355" fmla="*/ 4694441 w 6057900"/>
              <a:gd name="connsiteY1355" fmla="*/ 12857790 h 16386176"/>
              <a:gd name="connsiteX1356" fmla="*/ 4736123 w 6057900"/>
              <a:gd name="connsiteY1356" fmla="*/ 12819062 h 16386176"/>
              <a:gd name="connsiteX1357" fmla="*/ 4816475 w 6057900"/>
              <a:gd name="connsiteY1357" fmla="*/ 12807950 h 16386176"/>
              <a:gd name="connsiteX1358" fmla="*/ 4857750 w 6057900"/>
              <a:gd name="connsiteY1358" fmla="*/ 12848432 h 16386176"/>
              <a:gd name="connsiteX1359" fmla="*/ 4816475 w 6057900"/>
              <a:gd name="connsiteY1359" fmla="*/ 12888914 h 16386176"/>
              <a:gd name="connsiteX1360" fmla="*/ 4775200 w 6057900"/>
              <a:gd name="connsiteY1360" fmla="*/ 12848432 h 16386176"/>
              <a:gd name="connsiteX1361" fmla="*/ 4816475 w 6057900"/>
              <a:gd name="connsiteY1361" fmla="*/ 12807950 h 16386176"/>
              <a:gd name="connsiteX1362" fmla="*/ 4552950 w 6057900"/>
              <a:gd name="connsiteY1362" fmla="*/ 12761913 h 16386176"/>
              <a:gd name="connsiteX1363" fmla="*/ 4592638 w 6057900"/>
              <a:gd name="connsiteY1363" fmla="*/ 12801601 h 16386176"/>
              <a:gd name="connsiteX1364" fmla="*/ 4552950 w 6057900"/>
              <a:gd name="connsiteY1364" fmla="*/ 12841289 h 16386176"/>
              <a:gd name="connsiteX1365" fmla="*/ 4513262 w 6057900"/>
              <a:gd name="connsiteY1365" fmla="*/ 12801601 h 16386176"/>
              <a:gd name="connsiteX1366" fmla="*/ 4552950 w 6057900"/>
              <a:gd name="connsiteY1366" fmla="*/ 12761913 h 16386176"/>
              <a:gd name="connsiteX1367" fmla="*/ 4316412 w 6057900"/>
              <a:gd name="connsiteY1367" fmla="*/ 12730163 h 16386176"/>
              <a:gd name="connsiteX1368" fmla="*/ 4356100 w 6057900"/>
              <a:gd name="connsiteY1368" fmla="*/ 12770645 h 16386176"/>
              <a:gd name="connsiteX1369" fmla="*/ 4316412 w 6057900"/>
              <a:gd name="connsiteY1369" fmla="*/ 12811127 h 16386176"/>
              <a:gd name="connsiteX1370" fmla="*/ 4276724 w 6057900"/>
              <a:gd name="connsiteY1370" fmla="*/ 12770645 h 16386176"/>
              <a:gd name="connsiteX1371" fmla="*/ 4316412 w 6057900"/>
              <a:gd name="connsiteY1371" fmla="*/ 12730163 h 16386176"/>
              <a:gd name="connsiteX1372" fmla="*/ 4935537 w 6057900"/>
              <a:gd name="connsiteY1372" fmla="*/ 12701587 h 16386176"/>
              <a:gd name="connsiteX1373" fmla="*/ 4935537 w 6057900"/>
              <a:gd name="connsiteY1373" fmla="*/ 12776200 h 16386176"/>
              <a:gd name="connsiteX1374" fmla="*/ 4906962 w 6057900"/>
              <a:gd name="connsiteY1374" fmla="*/ 12737607 h 16386176"/>
              <a:gd name="connsiteX1375" fmla="*/ 4935537 w 6057900"/>
              <a:gd name="connsiteY1375" fmla="*/ 12701587 h 16386176"/>
              <a:gd name="connsiteX1376" fmla="*/ 4847382 w 6057900"/>
              <a:gd name="connsiteY1376" fmla="*/ 12673012 h 16386176"/>
              <a:gd name="connsiteX1377" fmla="*/ 4886325 w 6057900"/>
              <a:gd name="connsiteY1377" fmla="*/ 12711906 h 16386176"/>
              <a:gd name="connsiteX1378" fmla="*/ 4847382 w 6057900"/>
              <a:gd name="connsiteY1378" fmla="*/ 12753393 h 16386176"/>
              <a:gd name="connsiteX1379" fmla="*/ 4824016 w 6057900"/>
              <a:gd name="connsiteY1379" fmla="*/ 12745614 h 16386176"/>
              <a:gd name="connsiteX1380" fmla="*/ 4790265 w 6057900"/>
              <a:gd name="connsiteY1380" fmla="*/ 12766357 h 16386176"/>
              <a:gd name="connsiteX1381" fmla="*/ 4782476 w 6057900"/>
              <a:gd name="connsiteY1381" fmla="*/ 12766357 h 16386176"/>
              <a:gd name="connsiteX1382" fmla="*/ 4743533 w 6057900"/>
              <a:gd name="connsiteY1382" fmla="*/ 12797472 h 16386176"/>
              <a:gd name="connsiteX1383" fmla="*/ 4719803 w 6057900"/>
              <a:gd name="connsiteY1383" fmla="*/ 12787993 h 16386176"/>
              <a:gd name="connsiteX1384" fmla="*/ 4720166 w 6057900"/>
              <a:gd name="connsiteY1384" fmla="*/ 12787101 h 16386176"/>
              <a:gd name="connsiteX1385" fmla="*/ 4717570 w 6057900"/>
              <a:gd name="connsiteY1385" fmla="*/ 12787101 h 16386176"/>
              <a:gd name="connsiteX1386" fmla="*/ 4719803 w 6057900"/>
              <a:gd name="connsiteY1386" fmla="*/ 12787993 h 16386176"/>
              <a:gd name="connsiteX1387" fmla="*/ 4708159 w 6057900"/>
              <a:gd name="connsiteY1387" fmla="*/ 12816595 h 16386176"/>
              <a:gd name="connsiteX1388" fmla="*/ 4678627 w 6057900"/>
              <a:gd name="connsiteY1388" fmla="*/ 12828587 h 16386176"/>
              <a:gd name="connsiteX1389" fmla="*/ 4637087 w 6057900"/>
              <a:gd name="connsiteY1389" fmla="*/ 12787101 h 16386176"/>
              <a:gd name="connsiteX1390" fmla="*/ 4678627 w 6057900"/>
              <a:gd name="connsiteY1390" fmla="*/ 12745614 h 16386176"/>
              <a:gd name="connsiteX1391" fmla="*/ 4704589 w 6057900"/>
              <a:gd name="connsiteY1391" fmla="*/ 12755986 h 16386176"/>
              <a:gd name="connsiteX1392" fmla="*/ 4743533 w 6057900"/>
              <a:gd name="connsiteY1392" fmla="*/ 12714499 h 16386176"/>
              <a:gd name="connsiteX1393" fmla="*/ 4751321 w 6057900"/>
              <a:gd name="connsiteY1393" fmla="*/ 12717092 h 16386176"/>
              <a:gd name="connsiteX1394" fmla="*/ 4790265 w 6057900"/>
              <a:gd name="connsiteY1394" fmla="*/ 12685977 h 16386176"/>
              <a:gd name="connsiteX1395" fmla="*/ 4813631 w 6057900"/>
              <a:gd name="connsiteY1395" fmla="*/ 12693756 h 16386176"/>
              <a:gd name="connsiteX1396" fmla="*/ 4847382 w 6057900"/>
              <a:gd name="connsiteY1396" fmla="*/ 12673012 h 16386176"/>
              <a:gd name="connsiteX1397" fmla="*/ 3913187 w 6057900"/>
              <a:gd name="connsiteY1397" fmla="*/ 12628563 h 16386176"/>
              <a:gd name="connsiteX1398" fmla="*/ 3954462 w 6057900"/>
              <a:gd name="connsiteY1398" fmla="*/ 12669045 h 16386176"/>
              <a:gd name="connsiteX1399" fmla="*/ 3913187 w 6057900"/>
              <a:gd name="connsiteY1399" fmla="*/ 12709527 h 16386176"/>
              <a:gd name="connsiteX1400" fmla="*/ 3871912 w 6057900"/>
              <a:gd name="connsiteY1400" fmla="*/ 12669045 h 16386176"/>
              <a:gd name="connsiteX1401" fmla="*/ 3913187 w 6057900"/>
              <a:gd name="connsiteY1401" fmla="*/ 12628563 h 16386176"/>
              <a:gd name="connsiteX1402" fmla="*/ 2718593 w 6057900"/>
              <a:gd name="connsiteY1402" fmla="*/ 12619038 h 16386176"/>
              <a:gd name="connsiteX1403" fmla="*/ 2760662 w 6057900"/>
              <a:gd name="connsiteY1403" fmla="*/ 12660313 h 16386176"/>
              <a:gd name="connsiteX1404" fmla="*/ 2718593 w 6057900"/>
              <a:gd name="connsiteY1404" fmla="*/ 12701588 h 16386176"/>
              <a:gd name="connsiteX1405" fmla="*/ 2676524 w 6057900"/>
              <a:gd name="connsiteY1405" fmla="*/ 12660313 h 16386176"/>
              <a:gd name="connsiteX1406" fmla="*/ 2718593 w 6057900"/>
              <a:gd name="connsiteY1406" fmla="*/ 12619038 h 16386176"/>
              <a:gd name="connsiteX1407" fmla="*/ 4734719 w 6057900"/>
              <a:gd name="connsiteY1407" fmla="*/ 12557125 h 16386176"/>
              <a:gd name="connsiteX1408" fmla="*/ 4775201 w 6057900"/>
              <a:gd name="connsiteY1408" fmla="*/ 12596813 h 16386176"/>
              <a:gd name="connsiteX1409" fmla="*/ 4734719 w 6057900"/>
              <a:gd name="connsiteY1409" fmla="*/ 12636501 h 16386176"/>
              <a:gd name="connsiteX1410" fmla="*/ 4694237 w 6057900"/>
              <a:gd name="connsiteY1410" fmla="*/ 12596813 h 16386176"/>
              <a:gd name="connsiteX1411" fmla="*/ 4734719 w 6057900"/>
              <a:gd name="connsiteY1411" fmla="*/ 12557125 h 16386176"/>
              <a:gd name="connsiteX1412" fmla="*/ 4896757 w 6057900"/>
              <a:gd name="connsiteY1412" fmla="*/ 12530137 h 16386176"/>
              <a:gd name="connsiteX1413" fmla="*/ 4930661 w 6057900"/>
              <a:gd name="connsiteY1413" fmla="*/ 12548297 h 16386176"/>
              <a:gd name="connsiteX1414" fmla="*/ 4956742 w 6057900"/>
              <a:gd name="connsiteY1414" fmla="*/ 12537920 h 16386176"/>
              <a:gd name="connsiteX1415" fmla="*/ 4995862 w 6057900"/>
              <a:gd name="connsiteY1415" fmla="*/ 12579427 h 16386176"/>
              <a:gd name="connsiteX1416" fmla="*/ 4956742 w 6057900"/>
              <a:gd name="connsiteY1416" fmla="*/ 12618341 h 16386176"/>
              <a:gd name="connsiteX1417" fmla="*/ 4922837 w 6057900"/>
              <a:gd name="connsiteY1417" fmla="*/ 12602775 h 16386176"/>
              <a:gd name="connsiteX1418" fmla="*/ 4896757 w 6057900"/>
              <a:gd name="connsiteY1418" fmla="*/ 12610558 h 16386176"/>
              <a:gd name="connsiteX1419" fmla="*/ 4888933 w 6057900"/>
              <a:gd name="connsiteY1419" fmla="*/ 12610558 h 16386176"/>
              <a:gd name="connsiteX1420" fmla="*/ 4860244 w 6057900"/>
              <a:gd name="connsiteY1420" fmla="*/ 12620935 h 16386176"/>
              <a:gd name="connsiteX1421" fmla="*/ 4849812 w 6057900"/>
              <a:gd name="connsiteY1421" fmla="*/ 12618341 h 16386176"/>
              <a:gd name="connsiteX1422" fmla="*/ 4818516 w 6057900"/>
              <a:gd name="connsiteY1422" fmla="*/ 12636500 h 16386176"/>
              <a:gd name="connsiteX1423" fmla="*/ 4776787 w 6057900"/>
              <a:gd name="connsiteY1423" fmla="*/ 12594993 h 16386176"/>
              <a:gd name="connsiteX1424" fmla="*/ 4818516 w 6057900"/>
              <a:gd name="connsiteY1424" fmla="*/ 12553485 h 16386176"/>
              <a:gd name="connsiteX1425" fmla="*/ 4828948 w 6057900"/>
              <a:gd name="connsiteY1425" fmla="*/ 12556079 h 16386176"/>
              <a:gd name="connsiteX1426" fmla="*/ 4860244 w 6057900"/>
              <a:gd name="connsiteY1426" fmla="*/ 12540514 h 16386176"/>
              <a:gd name="connsiteX1427" fmla="*/ 4868068 w 6057900"/>
              <a:gd name="connsiteY1427" fmla="*/ 12543108 h 16386176"/>
              <a:gd name="connsiteX1428" fmla="*/ 4896757 w 6057900"/>
              <a:gd name="connsiteY1428" fmla="*/ 12530137 h 16386176"/>
              <a:gd name="connsiteX1429" fmla="*/ 4565650 w 6057900"/>
              <a:gd name="connsiteY1429" fmla="*/ 12517438 h 16386176"/>
              <a:gd name="connsiteX1430" fmla="*/ 4605338 w 6057900"/>
              <a:gd name="connsiteY1430" fmla="*/ 12558713 h 16386176"/>
              <a:gd name="connsiteX1431" fmla="*/ 4565650 w 6057900"/>
              <a:gd name="connsiteY1431" fmla="*/ 12599988 h 16386176"/>
              <a:gd name="connsiteX1432" fmla="*/ 4525962 w 6057900"/>
              <a:gd name="connsiteY1432" fmla="*/ 12558713 h 16386176"/>
              <a:gd name="connsiteX1433" fmla="*/ 4565650 w 6057900"/>
              <a:gd name="connsiteY1433" fmla="*/ 12517438 h 16386176"/>
              <a:gd name="connsiteX1434" fmla="*/ 5065712 w 6057900"/>
              <a:gd name="connsiteY1434" fmla="*/ 12431712 h 16386176"/>
              <a:gd name="connsiteX1435" fmla="*/ 5065712 w 6057900"/>
              <a:gd name="connsiteY1435" fmla="*/ 12507912 h 16386176"/>
              <a:gd name="connsiteX1436" fmla="*/ 5037137 w 6057900"/>
              <a:gd name="connsiteY1436" fmla="*/ 12468498 h 16386176"/>
              <a:gd name="connsiteX1437" fmla="*/ 5065712 w 6057900"/>
              <a:gd name="connsiteY1437" fmla="*/ 12431712 h 16386176"/>
              <a:gd name="connsiteX1438" fmla="*/ 4256881 w 6057900"/>
              <a:gd name="connsiteY1438" fmla="*/ 12415838 h 16386176"/>
              <a:gd name="connsiteX1439" fmla="*/ 4297363 w 6057900"/>
              <a:gd name="connsiteY1439" fmla="*/ 12456320 h 16386176"/>
              <a:gd name="connsiteX1440" fmla="*/ 4256881 w 6057900"/>
              <a:gd name="connsiteY1440" fmla="*/ 12496802 h 16386176"/>
              <a:gd name="connsiteX1441" fmla="*/ 4216399 w 6057900"/>
              <a:gd name="connsiteY1441" fmla="*/ 12456320 h 16386176"/>
              <a:gd name="connsiteX1442" fmla="*/ 4256881 w 6057900"/>
              <a:gd name="connsiteY1442" fmla="*/ 12415838 h 16386176"/>
              <a:gd name="connsiteX1443" fmla="*/ 3267869 w 6057900"/>
              <a:gd name="connsiteY1443" fmla="*/ 12414250 h 16386176"/>
              <a:gd name="connsiteX1444" fmla="*/ 3308351 w 6057900"/>
              <a:gd name="connsiteY1444" fmla="*/ 12455525 h 16386176"/>
              <a:gd name="connsiteX1445" fmla="*/ 3267869 w 6057900"/>
              <a:gd name="connsiteY1445" fmla="*/ 12496800 h 16386176"/>
              <a:gd name="connsiteX1446" fmla="*/ 3227387 w 6057900"/>
              <a:gd name="connsiteY1446" fmla="*/ 12455525 h 16386176"/>
              <a:gd name="connsiteX1447" fmla="*/ 3267869 w 6057900"/>
              <a:gd name="connsiteY1447" fmla="*/ 12414250 h 16386176"/>
              <a:gd name="connsiteX1448" fmla="*/ 736600 w 6057900"/>
              <a:gd name="connsiteY1448" fmla="*/ 12387262 h 16386176"/>
              <a:gd name="connsiteX1449" fmla="*/ 776288 w 6057900"/>
              <a:gd name="connsiteY1449" fmla="*/ 12429331 h 16386176"/>
              <a:gd name="connsiteX1450" fmla="*/ 736600 w 6057900"/>
              <a:gd name="connsiteY1450" fmla="*/ 12471400 h 16386176"/>
              <a:gd name="connsiteX1451" fmla="*/ 696912 w 6057900"/>
              <a:gd name="connsiteY1451" fmla="*/ 12429331 h 16386176"/>
              <a:gd name="connsiteX1452" fmla="*/ 736600 w 6057900"/>
              <a:gd name="connsiteY1452" fmla="*/ 12387262 h 16386176"/>
              <a:gd name="connsiteX1453" fmla="*/ 4889631 w 6057900"/>
              <a:gd name="connsiteY1453" fmla="*/ 12361862 h 16386176"/>
              <a:gd name="connsiteX1454" fmla="*/ 4920685 w 6057900"/>
              <a:gd name="connsiteY1454" fmla="*/ 12377428 h 16386176"/>
              <a:gd name="connsiteX1455" fmla="*/ 4938800 w 6057900"/>
              <a:gd name="connsiteY1455" fmla="*/ 12374833 h 16386176"/>
              <a:gd name="connsiteX1456" fmla="*/ 4956915 w 6057900"/>
              <a:gd name="connsiteY1456" fmla="*/ 12380022 h 16386176"/>
              <a:gd name="connsiteX1457" fmla="*/ 4964678 w 6057900"/>
              <a:gd name="connsiteY1457" fmla="*/ 12377428 h 16386176"/>
              <a:gd name="connsiteX1458" fmla="*/ 4990557 w 6057900"/>
              <a:gd name="connsiteY1458" fmla="*/ 12387804 h 16386176"/>
              <a:gd name="connsiteX1459" fmla="*/ 4998320 w 6057900"/>
              <a:gd name="connsiteY1459" fmla="*/ 12387804 h 16386176"/>
              <a:gd name="connsiteX1460" fmla="*/ 5037138 w 6057900"/>
              <a:gd name="connsiteY1460" fmla="*/ 12426718 h 16386176"/>
              <a:gd name="connsiteX1461" fmla="*/ 4998320 w 6057900"/>
              <a:gd name="connsiteY1461" fmla="*/ 12468225 h 16386176"/>
              <a:gd name="connsiteX1462" fmla="*/ 4969854 w 6057900"/>
              <a:gd name="connsiteY1462" fmla="*/ 12457848 h 16386176"/>
              <a:gd name="connsiteX1463" fmla="*/ 4964678 w 6057900"/>
              <a:gd name="connsiteY1463" fmla="*/ 12457848 h 16386176"/>
              <a:gd name="connsiteX1464" fmla="*/ 4946563 w 6057900"/>
              <a:gd name="connsiteY1464" fmla="*/ 12452660 h 16386176"/>
              <a:gd name="connsiteX1465" fmla="*/ 4938800 w 6057900"/>
              <a:gd name="connsiteY1465" fmla="*/ 12455254 h 16386176"/>
              <a:gd name="connsiteX1466" fmla="*/ 4905158 w 6057900"/>
              <a:gd name="connsiteY1466" fmla="*/ 12437095 h 16386176"/>
              <a:gd name="connsiteX1467" fmla="*/ 4889631 w 6057900"/>
              <a:gd name="connsiteY1467" fmla="*/ 12442283 h 16386176"/>
              <a:gd name="connsiteX1468" fmla="*/ 4848225 w 6057900"/>
              <a:gd name="connsiteY1468" fmla="*/ 12400776 h 16386176"/>
              <a:gd name="connsiteX1469" fmla="*/ 4889631 w 6057900"/>
              <a:gd name="connsiteY1469" fmla="*/ 12361862 h 16386176"/>
              <a:gd name="connsiteX1470" fmla="*/ 4775199 w 6057900"/>
              <a:gd name="connsiteY1470" fmla="*/ 12315825 h 16386176"/>
              <a:gd name="connsiteX1471" fmla="*/ 4816474 w 6057900"/>
              <a:gd name="connsiteY1471" fmla="*/ 12355513 h 16386176"/>
              <a:gd name="connsiteX1472" fmla="*/ 4775199 w 6057900"/>
              <a:gd name="connsiteY1472" fmla="*/ 12395201 h 16386176"/>
              <a:gd name="connsiteX1473" fmla="*/ 4733924 w 6057900"/>
              <a:gd name="connsiteY1473" fmla="*/ 12355513 h 16386176"/>
              <a:gd name="connsiteX1474" fmla="*/ 4775199 w 6057900"/>
              <a:gd name="connsiteY1474" fmla="*/ 12315825 h 16386176"/>
              <a:gd name="connsiteX1475" fmla="*/ 1564482 w 6057900"/>
              <a:gd name="connsiteY1475" fmla="*/ 12225337 h 16386176"/>
              <a:gd name="connsiteX1476" fmla="*/ 1604964 w 6057900"/>
              <a:gd name="connsiteY1476" fmla="*/ 12265025 h 16386176"/>
              <a:gd name="connsiteX1477" fmla="*/ 1564482 w 6057900"/>
              <a:gd name="connsiteY1477" fmla="*/ 12304713 h 16386176"/>
              <a:gd name="connsiteX1478" fmla="*/ 1524000 w 6057900"/>
              <a:gd name="connsiteY1478" fmla="*/ 12265025 h 16386176"/>
              <a:gd name="connsiteX1479" fmla="*/ 1564482 w 6057900"/>
              <a:gd name="connsiteY1479" fmla="*/ 12225337 h 16386176"/>
              <a:gd name="connsiteX1480" fmla="*/ 3737769 w 6057900"/>
              <a:gd name="connsiteY1480" fmla="*/ 12211050 h 16386176"/>
              <a:gd name="connsiteX1481" fmla="*/ 3778251 w 6057900"/>
              <a:gd name="connsiteY1481" fmla="*/ 12251532 h 16386176"/>
              <a:gd name="connsiteX1482" fmla="*/ 3737769 w 6057900"/>
              <a:gd name="connsiteY1482" fmla="*/ 12292014 h 16386176"/>
              <a:gd name="connsiteX1483" fmla="*/ 3697287 w 6057900"/>
              <a:gd name="connsiteY1483" fmla="*/ 12251532 h 16386176"/>
              <a:gd name="connsiteX1484" fmla="*/ 3737769 w 6057900"/>
              <a:gd name="connsiteY1484" fmla="*/ 12211050 h 16386176"/>
              <a:gd name="connsiteX1485" fmla="*/ 4545012 w 6057900"/>
              <a:gd name="connsiteY1485" fmla="*/ 12209463 h 16386176"/>
              <a:gd name="connsiteX1486" fmla="*/ 4584700 w 6057900"/>
              <a:gd name="connsiteY1486" fmla="*/ 12250738 h 16386176"/>
              <a:gd name="connsiteX1487" fmla="*/ 4545012 w 6057900"/>
              <a:gd name="connsiteY1487" fmla="*/ 12292013 h 16386176"/>
              <a:gd name="connsiteX1488" fmla="*/ 4505324 w 6057900"/>
              <a:gd name="connsiteY1488" fmla="*/ 12250738 h 16386176"/>
              <a:gd name="connsiteX1489" fmla="*/ 4545012 w 6057900"/>
              <a:gd name="connsiteY1489" fmla="*/ 12209463 h 16386176"/>
              <a:gd name="connsiteX1490" fmla="*/ 5016603 w 6057900"/>
              <a:gd name="connsiteY1490" fmla="*/ 12177712 h 16386176"/>
              <a:gd name="connsiteX1491" fmla="*/ 5055394 w 6057900"/>
              <a:gd name="connsiteY1491" fmla="*/ 12208942 h 16386176"/>
              <a:gd name="connsiteX1492" fmla="*/ 5078669 w 6057900"/>
              <a:gd name="connsiteY1492" fmla="*/ 12232364 h 16386176"/>
              <a:gd name="connsiteX1493" fmla="*/ 5096772 w 6057900"/>
              <a:gd name="connsiteY1493" fmla="*/ 12255786 h 16386176"/>
              <a:gd name="connsiteX1494" fmla="*/ 5135563 w 6057900"/>
              <a:gd name="connsiteY1494" fmla="*/ 12294823 h 16386176"/>
              <a:gd name="connsiteX1495" fmla="*/ 5094186 w 6057900"/>
              <a:gd name="connsiteY1495" fmla="*/ 12336462 h 16386176"/>
              <a:gd name="connsiteX1496" fmla="*/ 5055394 w 6057900"/>
              <a:gd name="connsiteY1496" fmla="*/ 12307835 h 16386176"/>
              <a:gd name="connsiteX1497" fmla="*/ 5019189 w 6057900"/>
              <a:gd name="connsiteY1497" fmla="*/ 12279208 h 16386176"/>
              <a:gd name="connsiteX1498" fmla="*/ 5003672 w 6057900"/>
              <a:gd name="connsiteY1498" fmla="*/ 12255786 h 16386176"/>
              <a:gd name="connsiteX1499" fmla="*/ 4975225 w 6057900"/>
              <a:gd name="connsiteY1499" fmla="*/ 12216749 h 16386176"/>
              <a:gd name="connsiteX1500" fmla="*/ 5016603 w 6057900"/>
              <a:gd name="connsiteY1500" fmla="*/ 12177712 h 16386176"/>
              <a:gd name="connsiteX1501" fmla="*/ 5192712 w 6057900"/>
              <a:gd name="connsiteY1501" fmla="*/ 12149137 h 16386176"/>
              <a:gd name="connsiteX1502" fmla="*/ 5192712 w 6057900"/>
              <a:gd name="connsiteY1502" fmla="*/ 12225337 h 16386176"/>
              <a:gd name="connsiteX1503" fmla="*/ 5167312 w 6057900"/>
              <a:gd name="connsiteY1503" fmla="*/ 12185923 h 16386176"/>
              <a:gd name="connsiteX1504" fmla="*/ 5192712 w 6057900"/>
              <a:gd name="connsiteY1504" fmla="*/ 12149137 h 16386176"/>
              <a:gd name="connsiteX1505" fmla="*/ 4947444 w 6057900"/>
              <a:gd name="connsiteY1505" fmla="*/ 12120563 h 16386176"/>
              <a:gd name="connsiteX1506" fmla="*/ 4987926 w 6057900"/>
              <a:gd name="connsiteY1506" fmla="*/ 12161838 h 16386176"/>
              <a:gd name="connsiteX1507" fmla="*/ 4947444 w 6057900"/>
              <a:gd name="connsiteY1507" fmla="*/ 12203113 h 16386176"/>
              <a:gd name="connsiteX1508" fmla="*/ 4906962 w 6057900"/>
              <a:gd name="connsiteY1508" fmla="*/ 12161838 h 16386176"/>
              <a:gd name="connsiteX1509" fmla="*/ 4947444 w 6057900"/>
              <a:gd name="connsiteY1509" fmla="*/ 12120563 h 16386176"/>
              <a:gd name="connsiteX1510" fmla="*/ 2293937 w 6057900"/>
              <a:gd name="connsiteY1510" fmla="*/ 12045950 h 16386176"/>
              <a:gd name="connsiteX1511" fmla="*/ 2333625 w 6057900"/>
              <a:gd name="connsiteY1511" fmla="*/ 12087225 h 16386176"/>
              <a:gd name="connsiteX1512" fmla="*/ 2293937 w 6057900"/>
              <a:gd name="connsiteY1512" fmla="*/ 12128500 h 16386176"/>
              <a:gd name="connsiteX1513" fmla="*/ 2254249 w 6057900"/>
              <a:gd name="connsiteY1513" fmla="*/ 12087225 h 16386176"/>
              <a:gd name="connsiteX1514" fmla="*/ 2293937 w 6057900"/>
              <a:gd name="connsiteY1514" fmla="*/ 12045950 h 16386176"/>
              <a:gd name="connsiteX1515" fmla="*/ 4783931 w 6057900"/>
              <a:gd name="connsiteY1515" fmla="*/ 12014200 h 16386176"/>
              <a:gd name="connsiteX1516" fmla="*/ 4824413 w 6057900"/>
              <a:gd name="connsiteY1516" fmla="*/ 12054682 h 16386176"/>
              <a:gd name="connsiteX1517" fmla="*/ 4783931 w 6057900"/>
              <a:gd name="connsiteY1517" fmla="*/ 12095164 h 16386176"/>
              <a:gd name="connsiteX1518" fmla="*/ 4743449 w 6057900"/>
              <a:gd name="connsiteY1518" fmla="*/ 12054682 h 16386176"/>
              <a:gd name="connsiteX1519" fmla="*/ 4783931 w 6057900"/>
              <a:gd name="connsiteY1519" fmla="*/ 12014200 h 16386176"/>
              <a:gd name="connsiteX1520" fmla="*/ 4137819 w 6057900"/>
              <a:gd name="connsiteY1520" fmla="*/ 12012613 h 16386176"/>
              <a:gd name="connsiteX1521" fmla="*/ 4178301 w 6057900"/>
              <a:gd name="connsiteY1521" fmla="*/ 12052301 h 16386176"/>
              <a:gd name="connsiteX1522" fmla="*/ 4137819 w 6057900"/>
              <a:gd name="connsiteY1522" fmla="*/ 12091989 h 16386176"/>
              <a:gd name="connsiteX1523" fmla="*/ 4097337 w 6057900"/>
              <a:gd name="connsiteY1523" fmla="*/ 12052301 h 16386176"/>
              <a:gd name="connsiteX1524" fmla="*/ 4137819 w 6057900"/>
              <a:gd name="connsiteY1524" fmla="*/ 12012613 h 16386176"/>
              <a:gd name="connsiteX1525" fmla="*/ 5088525 w 6057900"/>
              <a:gd name="connsiteY1525" fmla="*/ 11939587 h 16386176"/>
              <a:gd name="connsiteX1526" fmla="*/ 5127772 w 6057900"/>
              <a:gd name="connsiteY1526" fmla="*/ 11981151 h 16386176"/>
              <a:gd name="connsiteX1527" fmla="*/ 5117306 w 6057900"/>
              <a:gd name="connsiteY1527" fmla="*/ 12007128 h 16386176"/>
              <a:gd name="connsiteX1528" fmla="*/ 5122539 w 6057900"/>
              <a:gd name="connsiteY1528" fmla="*/ 12004530 h 16386176"/>
              <a:gd name="connsiteX1529" fmla="*/ 5164402 w 6057900"/>
              <a:gd name="connsiteY1529" fmla="*/ 12046094 h 16386176"/>
              <a:gd name="connsiteX1530" fmla="*/ 5161786 w 6057900"/>
              <a:gd name="connsiteY1530" fmla="*/ 12061680 h 16386176"/>
              <a:gd name="connsiteX1531" fmla="*/ 5172251 w 6057900"/>
              <a:gd name="connsiteY1531" fmla="*/ 12087658 h 16386176"/>
              <a:gd name="connsiteX1532" fmla="*/ 5172251 w 6057900"/>
              <a:gd name="connsiteY1532" fmla="*/ 12095451 h 16386176"/>
              <a:gd name="connsiteX1533" fmla="*/ 5187950 w 6057900"/>
              <a:gd name="connsiteY1533" fmla="*/ 12126624 h 16386176"/>
              <a:gd name="connsiteX1534" fmla="*/ 5146087 w 6057900"/>
              <a:gd name="connsiteY1534" fmla="*/ 12168187 h 16386176"/>
              <a:gd name="connsiteX1535" fmla="*/ 5104224 w 6057900"/>
              <a:gd name="connsiteY1535" fmla="*/ 12126624 h 16386176"/>
              <a:gd name="connsiteX1536" fmla="*/ 5106840 w 6057900"/>
              <a:gd name="connsiteY1536" fmla="*/ 12118830 h 16386176"/>
              <a:gd name="connsiteX1537" fmla="*/ 5091142 w 6057900"/>
              <a:gd name="connsiteY1537" fmla="*/ 12087658 h 16386176"/>
              <a:gd name="connsiteX1538" fmla="*/ 5093758 w 6057900"/>
              <a:gd name="connsiteY1538" fmla="*/ 12074669 h 16386176"/>
              <a:gd name="connsiteX1539" fmla="*/ 5083292 w 6057900"/>
              <a:gd name="connsiteY1539" fmla="*/ 12046094 h 16386176"/>
              <a:gd name="connsiteX1540" fmla="*/ 5093758 w 6057900"/>
              <a:gd name="connsiteY1540" fmla="*/ 12020117 h 16386176"/>
              <a:gd name="connsiteX1541" fmla="*/ 5088525 w 6057900"/>
              <a:gd name="connsiteY1541" fmla="*/ 12020117 h 16386176"/>
              <a:gd name="connsiteX1542" fmla="*/ 5046662 w 6057900"/>
              <a:gd name="connsiteY1542" fmla="*/ 11981151 h 16386176"/>
              <a:gd name="connsiteX1543" fmla="*/ 5088525 w 6057900"/>
              <a:gd name="connsiteY1543" fmla="*/ 11939587 h 16386176"/>
              <a:gd name="connsiteX1544" fmla="*/ 2929731 w 6057900"/>
              <a:gd name="connsiteY1544" fmla="*/ 11864975 h 16386176"/>
              <a:gd name="connsiteX1545" fmla="*/ 2970213 w 6057900"/>
              <a:gd name="connsiteY1545" fmla="*/ 11904663 h 16386176"/>
              <a:gd name="connsiteX1546" fmla="*/ 2929731 w 6057900"/>
              <a:gd name="connsiteY1546" fmla="*/ 11944351 h 16386176"/>
              <a:gd name="connsiteX1547" fmla="*/ 2889249 w 6057900"/>
              <a:gd name="connsiteY1547" fmla="*/ 11904663 h 16386176"/>
              <a:gd name="connsiteX1548" fmla="*/ 2929731 w 6057900"/>
              <a:gd name="connsiteY1548" fmla="*/ 11864975 h 16386176"/>
              <a:gd name="connsiteX1549" fmla="*/ 5319712 w 6057900"/>
              <a:gd name="connsiteY1549" fmla="*/ 11850687 h 16386176"/>
              <a:gd name="connsiteX1550" fmla="*/ 5319712 w 6057900"/>
              <a:gd name="connsiteY1550" fmla="*/ 11928475 h 16386176"/>
              <a:gd name="connsiteX1551" fmla="*/ 5291137 w 6057900"/>
              <a:gd name="connsiteY1551" fmla="*/ 11889581 h 16386176"/>
              <a:gd name="connsiteX1552" fmla="*/ 5319712 w 6057900"/>
              <a:gd name="connsiteY1552" fmla="*/ 11850687 h 16386176"/>
              <a:gd name="connsiteX1553" fmla="*/ 4980781 w 6057900"/>
              <a:gd name="connsiteY1553" fmla="*/ 11825288 h 16386176"/>
              <a:gd name="connsiteX1554" fmla="*/ 5021263 w 6057900"/>
              <a:gd name="connsiteY1554" fmla="*/ 11866563 h 16386176"/>
              <a:gd name="connsiteX1555" fmla="*/ 4980781 w 6057900"/>
              <a:gd name="connsiteY1555" fmla="*/ 11907838 h 16386176"/>
              <a:gd name="connsiteX1556" fmla="*/ 4940299 w 6057900"/>
              <a:gd name="connsiteY1556" fmla="*/ 11866563 h 16386176"/>
              <a:gd name="connsiteX1557" fmla="*/ 4980781 w 6057900"/>
              <a:gd name="connsiteY1557" fmla="*/ 11825288 h 16386176"/>
              <a:gd name="connsiteX1558" fmla="*/ 4472781 w 6057900"/>
              <a:gd name="connsiteY1558" fmla="*/ 11820525 h 16386176"/>
              <a:gd name="connsiteX1559" fmla="*/ 4513263 w 6057900"/>
              <a:gd name="connsiteY1559" fmla="*/ 11860213 h 16386176"/>
              <a:gd name="connsiteX1560" fmla="*/ 4472781 w 6057900"/>
              <a:gd name="connsiteY1560" fmla="*/ 11899901 h 16386176"/>
              <a:gd name="connsiteX1561" fmla="*/ 4432299 w 6057900"/>
              <a:gd name="connsiteY1561" fmla="*/ 11860213 h 16386176"/>
              <a:gd name="connsiteX1562" fmla="*/ 4472781 w 6057900"/>
              <a:gd name="connsiteY1562" fmla="*/ 11820525 h 16386176"/>
              <a:gd name="connsiteX1563" fmla="*/ 5203050 w 6057900"/>
              <a:gd name="connsiteY1563" fmla="*/ 11768137 h 16386176"/>
              <a:gd name="connsiteX1564" fmla="*/ 5244558 w 6057900"/>
              <a:gd name="connsiteY1564" fmla="*/ 11809656 h 16386176"/>
              <a:gd name="connsiteX1565" fmla="*/ 5218616 w 6057900"/>
              <a:gd name="connsiteY1565" fmla="*/ 11845986 h 16386176"/>
              <a:gd name="connsiteX1566" fmla="*/ 5254935 w 6057900"/>
              <a:gd name="connsiteY1566" fmla="*/ 11884910 h 16386176"/>
              <a:gd name="connsiteX1567" fmla="*/ 5241964 w 6057900"/>
              <a:gd name="connsiteY1567" fmla="*/ 11913455 h 16386176"/>
              <a:gd name="connsiteX1568" fmla="*/ 5254935 w 6057900"/>
              <a:gd name="connsiteY1568" fmla="*/ 11941999 h 16386176"/>
              <a:gd name="connsiteX1569" fmla="*/ 5249746 w 6057900"/>
              <a:gd name="connsiteY1569" fmla="*/ 11960164 h 16386176"/>
              <a:gd name="connsiteX1570" fmla="*/ 5270500 w 6057900"/>
              <a:gd name="connsiteY1570" fmla="*/ 11996493 h 16386176"/>
              <a:gd name="connsiteX1571" fmla="*/ 5231587 w 6057900"/>
              <a:gd name="connsiteY1571" fmla="*/ 12038012 h 16386176"/>
              <a:gd name="connsiteX1572" fmla="*/ 5190079 w 6057900"/>
              <a:gd name="connsiteY1572" fmla="*/ 11996493 h 16386176"/>
              <a:gd name="connsiteX1573" fmla="*/ 5195268 w 6057900"/>
              <a:gd name="connsiteY1573" fmla="*/ 11978328 h 16386176"/>
              <a:gd name="connsiteX1574" fmla="*/ 5174514 w 6057900"/>
              <a:gd name="connsiteY1574" fmla="*/ 11941999 h 16386176"/>
              <a:gd name="connsiteX1575" fmla="*/ 5184891 w 6057900"/>
              <a:gd name="connsiteY1575" fmla="*/ 11913455 h 16386176"/>
              <a:gd name="connsiteX1576" fmla="*/ 5174514 w 6057900"/>
              <a:gd name="connsiteY1576" fmla="*/ 11884910 h 16386176"/>
              <a:gd name="connsiteX1577" fmla="*/ 5197862 w 6057900"/>
              <a:gd name="connsiteY1577" fmla="*/ 11848581 h 16386176"/>
              <a:gd name="connsiteX1578" fmla="*/ 5164137 w 6057900"/>
              <a:gd name="connsiteY1578" fmla="*/ 11809656 h 16386176"/>
              <a:gd name="connsiteX1579" fmla="*/ 5203050 w 6057900"/>
              <a:gd name="connsiteY1579" fmla="*/ 11768137 h 16386176"/>
              <a:gd name="connsiteX1580" fmla="*/ 5293717 w 6057900"/>
              <a:gd name="connsiteY1580" fmla="*/ 11695112 h 16386176"/>
              <a:gd name="connsiteX1581" fmla="*/ 5332412 w 6057900"/>
              <a:gd name="connsiteY1581" fmla="*/ 11734116 h 16386176"/>
              <a:gd name="connsiteX1582" fmla="*/ 5309195 w 6057900"/>
              <a:gd name="connsiteY1582" fmla="*/ 11773119 h 16386176"/>
              <a:gd name="connsiteX1583" fmla="*/ 5329832 w 6057900"/>
              <a:gd name="connsiteY1583" fmla="*/ 11806922 h 16386176"/>
              <a:gd name="connsiteX1584" fmla="*/ 5288557 w 6057900"/>
              <a:gd name="connsiteY1584" fmla="*/ 11845925 h 16386176"/>
              <a:gd name="connsiteX1585" fmla="*/ 5249862 w 6057900"/>
              <a:gd name="connsiteY1585" fmla="*/ 11806922 h 16386176"/>
              <a:gd name="connsiteX1586" fmla="*/ 5273079 w 6057900"/>
              <a:gd name="connsiteY1586" fmla="*/ 11770519 h 16386176"/>
              <a:gd name="connsiteX1587" fmla="*/ 5252442 w 6057900"/>
              <a:gd name="connsiteY1587" fmla="*/ 11734116 h 16386176"/>
              <a:gd name="connsiteX1588" fmla="*/ 5293717 w 6057900"/>
              <a:gd name="connsiteY1588" fmla="*/ 11695112 h 16386176"/>
              <a:gd name="connsiteX1589" fmla="*/ 3478213 w 6057900"/>
              <a:gd name="connsiteY1589" fmla="*/ 11680825 h 16386176"/>
              <a:gd name="connsiteX1590" fmla="*/ 3517901 w 6057900"/>
              <a:gd name="connsiteY1590" fmla="*/ 11722100 h 16386176"/>
              <a:gd name="connsiteX1591" fmla="*/ 3478213 w 6057900"/>
              <a:gd name="connsiteY1591" fmla="*/ 11763375 h 16386176"/>
              <a:gd name="connsiteX1592" fmla="*/ 3438525 w 6057900"/>
              <a:gd name="connsiteY1592" fmla="*/ 11722100 h 16386176"/>
              <a:gd name="connsiteX1593" fmla="*/ 3478213 w 6057900"/>
              <a:gd name="connsiteY1593" fmla="*/ 11680825 h 16386176"/>
              <a:gd name="connsiteX1594" fmla="*/ 5141913 w 6057900"/>
              <a:gd name="connsiteY1594" fmla="*/ 11649075 h 16386176"/>
              <a:gd name="connsiteX1595" fmla="*/ 5181601 w 6057900"/>
              <a:gd name="connsiteY1595" fmla="*/ 11689557 h 16386176"/>
              <a:gd name="connsiteX1596" fmla="*/ 5141913 w 6057900"/>
              <a:gd name="connsiteY1596" fmla="*/ 11730039 h 16386176"/>
              <a:gd name="connsiteX1597" fmla="*/ 5102225 w 6057900"/>
              <a:gd name="connsiteY1597" fmla="*/ 11689557 h 16386176"/>
              <a:gd name="connsiteX1598" fmla="*/ 5141913 w 6057900"/>
              <a:gd name="connsiteY1598" fmla="*/ 11649075 h 16386176"/>
              <a:gd name="connsiteX1599" fmla="*/ 4752181 w 6057900"/>
              <a:gd name="connsiteY1599" fmla="*/ 11636375 h 16386176"/>
              <a:gd name="connsiteX1600" fmla="*/ 4792663 w 6057900"/>
              <a:gd name="connsiteY1600" fmla="*/ 11676063 h 16386176"/>
              <a:gd name="connsiteX1601" fmla="*/ 4752181 w 6057900"/>
              <a:gd name="connsiteY1601" fmla="*/ 11715751 h 16386176"/>
              <a:gd name="connsiteX1602" fmla="*/ 4711699 w 6057900"/>
              <a:gd name="connsiteY1602" fmla="*/ 11676063 h 16386176"/>
              <a:gd name="connsiteX1603" fmla="*/ 4752181 w 6057900"/>
              <a:gd name="connsiteY1603" fmla="*/ 11636375 h 16386176"/>
              <a:gd name="connsiteX1604" fmla="*/ 5299075 w 6057900"/>
              <a:gd name="connsiteY1604" fmla="*/ 11607800 h 16386176"/>
              <a:gd name="connsiteX1605" fmla="*/ 5337771 w 6057900"/>
              <a:gd name="connsiteY1605" fmla="*/ 11649005 h 16386176"/>
              <a:gd name="connsiteX1606" fmla="*/ 5337771 w 6057900"/>
              <a:gd name="connsiteY1606" fmla="*/ 11651580 h 16386176"/>
              <a:gd name="connsiteX1607" fmla="*/ 5360988 w 6057900"/>
              <a:gd name="connsiteY1607" fmla="*/ 11641279 h 16386176"/>
              <a:gd name="connsiteX1608" fmla="*/ 5402263 w 6057900"/>
              <a:gd name="connsiteY1608" fmla="*/ 11682484 h 16386176"/>
              <a:gd name="connsiteX1609" fmla="*/ 5360988 w 6057900"/>
              <a:gd name="connsiteY1609" fmla="*/ 11723688 h 16386176"/>
              <a:gd name="connsiteX1610" fmla="*/ 5322293 w 6057900"/>
              <a:gd name="connsiteY1610" fmla="*/ 11682484 h 16386176"/>
              <a:gd name="connsiteX1611" fmla="*/ 5322293 w 6057900"/>
              <a:gd name="connsiteY1611" fmla="*/ 11679908 h 16386176"/>
              <a:gd name="connsiteX1612" fmla="*/ 5299075 w 6057900"/>
              <a:gd name="connsiteY1612" fmla="*/ 11687634 h 16386176"/>
              <a:gd name="connsiteX1613" fmla="*/ 5257800 w 6057900"/>
              <a:gd name="connsiteY1613" fmla="*/ 11649005 h 16386176"/>
              <a:gd name="connsiteX1614" fmla="*/ 5299075 w 6057900"/>
              <a:gd name="connsiteY1614" fmla="*/ 11607800 h 16386176"/>
              <a:gd name="connsiteX1615" fmla="*/ 5362575 w 6057900"/>
              <a:gd name="connsiteY1615" fmla="*/ 11558587 h 16386176"/>
              <a:gd name="connsiteX1616" fmla="*/ 5402263 w 6057900"/>
              <a:gd name="connsiteY1616" fmla="*/ 11598275 h 16386176"/>
              <a:gd name="connsiteX1617" fmla="*/ 5362575 w 6057900"/>
              <a:gd name="connsiteY1617" fmla="*/ 11637963 h 16386176"/>
              <a:gd name="connsiteX1618" fmla="*/ 5322887 w 6057900"/>
              <a:gd name="connsiteY1618" fmla="*/ 11598275 h 16386176"/>
              <a:gd name="connsiteX1619" fmla="*/ 5362575 w 6057900"/>
              <a:gd name="connsiteY1619" fmla="*/ 11558587 h 16386176"/>
              <a:gd name="connsiteX1620" fmla="*/ 5441950 w 6057900"/>
              <a:gd name="connsiteY1620" fmla="*/ 11542712 h 16386176"/>
              <a:gd name="connsiteX1621" fmla="*/ 5441950 w 6057900"/>
              <a:gd name="connsiteY1621" fmla="*/ 11617325 h 16386176"/>
              <a:gd name="connsiteX1622" fmla="*/ 5413375 w 6057900"/>
              <a:gd name="connsiteY1622" fmla="*/ 11581305 h 16386176"/>
              <a:gd name="connsiteX1623" fmla="*/ 5441950 w 6057900"/>
              <a:gd name="connsiteY1623" fmla="*/ 11542712 h 16386176"/>
              <a:gd name="connsiteX1624" fmla="*/ 3942557 w 6057900"/>
              <a:gd name="connsiteY1624" fmla="*/ 11504612 h 16386176"/>
              <a:gd name="connsiteX1625" fmla="*/ 3983039 w 6057900"/>
              <a:gd name="connsiteY1625" fmla="*/ 11544300 h 16386176"/>
              <a:gd name="connsiteX1626" fmla="*/ 3942557 w 6057900"/>
              <a:gd name="connsiteY1626" fmla="*/ 11583988 h 16386176"/>
              <a:gd name="connsiteX1627" fmla="*/ 3902075 w 6057900"/>
              <a:gd name="connsiteY1627" fmla="*/ 11544300 h 16386176"/>
              <a:gd name="connsiteX1628" fmla="*/ 3942557 w 6057900"/>
              <a:gd name="connsiteY1628" fmla="*/ 11504612 h 16386176"/>
              <a:gd name="connsiteX1629" fmla="*/ 5272088 w 6057900"/>
              <a:gd name="connsiteY1629" fmla="*/ 11482387 h 16386176"/>
              <a:gd name="connsiteX1630" fmla="*/ 5311776 w 6057900"/>
              <a:gd name="connsiteY1630" fmla="*/ 11522869 h 16386176"/>
              <a:gd name="connsiteX1631" fmla="*/ 5272088 w 6057900"/>
              <a:gd name="connsiteY1631" fmla="*/ 11563351 h 16386176"/>
              <a:gd name="connsiteX1632" fmla="*/ 5232400 w 6057900"/>
              <a:gd name="connsiteY1632" fmla="*/ 11522869 h 16386176"/>
              <a:gd name="connsiteX1633" fmla="*/ 5272088 w 6057900"/>
              <a:gd name="connsiteY1633" fmla="*/ 11482387 h 16386176"/>
              <a:gd name="connsiteX1634" fmla="*/ 897732 w 6057900"/>
              <a:gd name="connsiteY1634" fmla="*/ 11469688 h 16386176"/>
              <a:gd name="connsiteX1635" fmla="*/ 938214 w 6057900"/>
              <a:gd name="connsiteY1635" fmla="*/ 11511757 h 16386176"/>
              <a:gd name="connsiteX1636" fmla="*/ 897732 w 6057900"/>
              <a:gd name="connsiteY1636" fmla="*/ 11553826 h 16386176"/>
              <a:gd name="connsiteX1637" fmla="*/ 857250 w 6057900"/>
              <a:gd name="connsiteY1637" fmla="*/ 11511757 h 16386176"/>
              <a:gd name="connsiteX1638" fmla="*/ 897732 w 6057900"/>
              <a:gd name="connsiteY1638" fmla="*/ 11469688 h 16386176"/>
              <a:gd name="connsiteX1639" fmla="*/ 4980781 w 6057900"/>
              <a:gd name="connsiteY1639" fmla="*/ 11460163 h 16386176"/>
              <a:gd name="connsiteX1640" fmla="*/ 5021263 w 6057900"/>
              <a:gd name="connsiteY1640" fmla="*/ 11499851 h 16386176"/>
              <a:gd name="connsiteX1641" fmla="*/ 4980781 w 6057900"/>
              <a:gd name="connsiteY1641" fmla="*/ 11539539 h 16386176"/>
              <a:gd name="connsiteX1642" fmla="*/ 4940299 w 6057900"/>
              <a:gd name="connsiteY1642" fmla="*/ 11499851 h 16386176"/>
              <a:gd name="connsiteX1643" fmla="*/ 4980781 w 6057900"/>
              <a:gd name="connsiteY1643" fmla="*/ 11460163 h 16386176"/>
              <a:gd name="connsiteX1644" fmla="*/ 5426013 w 6057900"/>
              <a:gd name="connsiteY1644" fmla="*/ 11428412 h 16386176"/>
              <a:gd name="connsiteX1645" fmla="*/ 5467350 w 6057900"/>
              <a:gd name="connsiteY1645" fmla="*/ 11469761 h 16386176"/>
              <a:gd name="connsiteX1646" fmla="*/ 5426013 w 6057900"/>
              <a:gd name="connsiteY1646" fmla="*/ 11511110 h 16386176"/>
              <a:gd name="connsiteX1647" fmla="*/ 5415678 w 6057900"/>
              <a:gd name="connsiteY1647" fmla="*/ 11508526 h 16386176"/>
              <a:gd name="connsiteX1648" fmla="*/ 5376925 w 6057900"/>
              <a:gd name="connsiteY1648" fmla="*/ 11539537 h 16386176"/>
              <a:gd name="connsiteX1649" fmla="*/ 5335587 w 6057900"/>
              <a:gd name="connsiteY1649" fmla="*/ 11498188 h 16386176"/>
              <a:gd name="connsiteX1650" fmla="*/ 5376925 w 6057900"/>
              <a:gd name="connsiteY1650" fmla="*/ 11459424 h 16386176"/>
              <a:gd name="connsiteX1651" fmla="*/ 5387259 w 6057900"/>
              <a:gd name="connsiteY1651" fmla="*/ 11459424 h 16386176"/>
              <a:gd name="connsiteX1652" fmla="*/ 5426013 w 6057900"/>
              <a:gd name="connsiteY1652" fmla="*/ 11428412 h 16386176"/>
              <a:gd name="connsiteX1653" fmla="*/ 4336256 w 6057900"/>
              <a:gd name="connsiteY1653" fmla="*/ 11329988 h 16386176"/>
              <a:gd name="connsiteX1654" fmla="*/ 4378325 w 6057900"/>
              <a:gd name="connsiteY1654" fmla="*/ 11371263 h 16386176"/>
              <a:gd name="connsiteX1655" fmla="*/ 4336256 w 6057900"/>
              <a:gd name="connsiteY1655" fmla="*/ 11412538 h 16386176"/>
              <a:gd name="connsiteX1656" fmla="*/ 4294187 w 6057900"/>
              <a:gd name="connsiteY1656" fmla="*/ 11371263 h 16386176"/>
              <a:gd name="connsiteX1657" fmla="*/ 4336256 w 6057900"/>
              <a:gd name="connsiteY1657" fmla="*/ 11329988 h 16386176"/>
              <a:gd name="connsiteX1658" fmla="*/ 1740694 w 6057900"/>
              <a:gd name="connsiteY1658" fmla="*/ 11325225 h 16386176"/>
              <a:gd name="connsiteX1659" fmla="*/ 1781176 w 6057900"/>
              <a:gd name="connsiteY1659" fmla="*/ 11364913 h 16386176"/>
              <a:gd name="connsiteX1660" fmla="*/ 1740694 w 6057900"/>
              <a:gd name="connsiteY1660" fmla="*/ 11404601 h 16386176"/>
              <a:gd name="connsiteX1661" fmla="*/ 1700212 w 6057900"/>
              <a:gd name="connsiteY1661" fmla="*/ 11364913 h 16386176"/>
              <a:gd name="connsiteX1662" fmla="*/ 1740694 w 6057900"/>
              <a:gd name="connsiteY1662" fmla="*/ 11325225 h 16386176"/>
              <a:gd name="connsiteX1663" fmla="*/ 5488738 w 6057900"/>
              <a:gd name="connsiteY1663" fmla="*/ 11312525 h 16386176"/>
              <a:gd name="connsiteX1664" fmla="*/ 5527675 w 6057900"/>
              <a:gd name="connsiteY1664" fmla="*/ 11353714 h 16386176"/>
              <a:gd name="connsiteX1665" fmla="*/ 5488738 w 6057900"/>
              <a:gd name="connsiteY1665" fmla="*/ 11394904 h 16386176"/>
              <a:gd name="connsiteX1666" fmla="*/ 5470568 w 6057900"/>
              <a:gd name="connsiteY1666" fmla="*/ 11389755 h 16386176"/>
              <a:gd name="connsiteX1667" fmla="*/ 5444610 w 6057900"/>
              <a:gd name="connsiteY1667" fmla="*/ 11402627 h 16386176"/>
              <a:gd name="connsiteX1668" fmla="*/ 5410865 w 6057900"/>
              <a:gd name="connsiteY1668" fmla="*/ 11384606 h 16386176"/>
              <a:gd name="connsiteX1669" fmla="*/ 5374524 w 6057900"/>
              <a:gd name="connsiteY1669" fmla="*/ 11407775 h 16386176"/>
              <a:gd name="connsiteX1670" fmla="*/ 5335587 w 6057900"/>
              <a:gd name="connsiteY1670" fmla="*/ 11369160 h 16386176"/>
              <a:gd name="connsiteX1671" fmla="*/ 5374524 w 6057900"/>
              <a:gd name="connsiteY1671" fmla="*/ 11327971 h 16386176"/>
              <a:gd name="connsiteX1672" fmla="*/ 5408269 w 6057900"/>
              <a:gd name="connsiteY1672" fmla="*/ 11343417 h 16386176"/>
              <a:gd name="connsiteX1673" fmla="*/ 5444610 w 6057900"/>
              <a:gd name="connsiteY1673" fmla="*/ 11320248 h 16386176"/>
              <a:gd name="connsiteX1674" fmla="*/ 5460185 w 6057900"/>
              <a:gd name="connsiteY1674" fmla="*/ 11325397 h 16386176"/>
              <a:gd name="connsiteX1675" fmla="*/ 5488738 w 6057900"/>
              <a:gd name="connsiteY1675" fmla="*/ 11312525 h 16386176"/>
              <a:gd name="connsiteX1676" fmla="*/ 5168107 w 6057900"/>
              <a:gd name="connsiteY1676" fmla="*/ 11293475 h 16386176"/>
              <a:gd name="connsiteX1677" fmla="*/ 5208589 w 6057900"/>
              <a:gd name="connsiteY1677" fmla="*/ 11334750 h 16386176"/>
              <a:gd name="connsiteX1678" fmla="*/ 5168107 w 6057900"/>
              <a:gd name="connsiteY1678" fmla="*/ 11376025 h 16386176"/>
              <a:gd name="connsiteX1679" fmla="*/ 5127625 w 6057900"/>
              <a:gd name="connsiteY1679" fmla="*/ 11334750 h 16386176"/>
              <a:gd name="connsiteX1680" fmla="*/ 5168107 w 6057900"/>
              <a:gd name="connsiteY1680" fmla="*/ 11293475 h 16386176"/>
              <a:gd name="connsiteX1681" fmla="*/ 5457226 w 6057900"/>
              <a:gd name="connsiteY1681" fmla="*/ 11182350 h 16386176"/>
              <a:gd name="connsiteX1682" fmla="*/ 5488497 w 6057900"/>
              <a:gd name="connsiteY1682" fmla="*/ 11195339 h 16386176"/>
              <a:gd name="connsiteX1683" fmla="*/ 5501526 w 6057900"/>
              <a:gd name="connsiteY1683" fmla="*/ 11192741 h 16386176"/>
              <a:gd name="connsiteX1684" fmla="*/ 5540615 w 6057900"/>
              <a:gd name="connsiteY1684" fmla="*/ 11229109 h 16386176"/>
              <a:gd name="connsiteX1685" fmla="*/ 5556250 w 6057900"/>
              <a:gd name="connsiteY1685" fmla="*/ 11218718 h 16386176"/>
              <a:gd name="connsiteX1686" fmla="*/ 5556250 w 6057900"/>
              <a:gd name="connsiteY1686" fmla="*/ 11296650 h 16386176"/>
              <a:gd name="connsiteX1687" fmla="*/ 5530191 w 6057900"/>
              <a:gd name="connsiteY1687" fmla="*/ 11262880 h 16386176"/>
              <a:gd name="connsiteX1688" fmla="*/ 5501526 w 6057900"/>
              <a:gd name="connsiteY1688" fmla="*/ 11273271 h 16386176"/>
              <a:gd name="connsiteX1689" fmla="*/ 5472861 w 6057900"/>
              <a:gd name="connsiteY1689" fmla="*/ 11262880 h 16386176"/>
              <a:gd name="connsiteX1690" fmla="*/ 5457226 w 6057900"/>
              <a:gd name="connsiteY1690" fmla="*/ 11265478 h 16386176"/>
              <a:gd name="connsiteX1691" fmla="*/ 5418137 w 6057900"/>
              <a:gd name="connsiteY1691" fmla="*/ 11223914 h 16386176"/>
              <a:gd name="connsiteX1692" fmla="*/ 5457226 w 6057900"/>
              <a:gd name="connsiteY1692" fmla="*/ 11182350 h 16386176"/>
              <a:gd name="connsiteX1693" fmla="*/ 2478882 w 6057900"/>
              <a:gd name="connsiteY1693" fmla="*/ 11171237 h 16386176"/>
              <a:gd name="connsiteX1694" fmla="*/ 2519364 w 6057900"/>
              <a:gd name="connsiteY1694" fmla="*/ 11211719 h 16386176"/>
              <a:gd name="connsiteX1695" fmla="*/ 2478882 w 6057900"/>
              <a:gd name="connsiteY1695" fmla="*/ 11252201 h 16386176"/>
              <a:gd name="connsiteX1696" fmla="*/ 2438400 w 6057900"/>
              <a:gd name="connsiteY1696" fmla="*/ 11211719 h 16386176"/>
              <a:gd name="connsiteX1697" fmla="*/ 2478882 w 6057900"/>
              <a:gd name="connsiteY1697" fmla="*/ 11171237 h 16386176"/>
              <a:gd name="connsiteX1698" fmla="*/ 4663281 w 6057900"/>
              <a:gd name="connsiteY1698" fmla="*/ 11166475 h 16386176"/>
              <a:gd name="connsiteX1699" fmla="*/ 4705350 w 6057900"/>
              <a:gd name="connsiteY1699" fmla="*/ 11206957 h 16386176"/>
              <a:gd name="connsiteX1700" fmla="*/ 4663281 w 6057900"/>
              <a:gd name="connsiteY1700" fmla="*/ 11247439 h 16386176"/>
              <a:gd name="connsiteX1701" fmla="*/ 4621212 w 6057900"/>
              <a:gd name="connsiteY1701" fmla="*/ 11206957 h 16386176"/>
              <a:gd name="connsiteX1702" fmla="*/ 4663281 w 6057900"/>
              <a:gd name="connsiteY1702" fmla="*/ 11166475 h 16386176"/>
              <a:gd name="connsiteX1703" fmla="*/ 5317331 w 6057900"/>
              <a:gd name="connsiteY1703" fmla="*/ 11137900 h 16386176"/>
              <a:gd name="connsiteX1704" fmla="*/ 5359400 w 6057900"/>
              <a:gd name="connsiteY1704" fmla="*/ 11179175 h 16386176"/>
              <a:gd name="connsiteX1705" fmla="*/ 5317331 w 6057900"/>
              <a:gd name="connsiteY1705" fmla="*/ 11220450 h 16386176"/>
              <a:gd name="connsiteX1706" fmla="*/ 5275262 w 6057900"/>
              <a:gd name="connsiteY1706" fmla="*/ 11179175 h 16386176"/>
              <a:gd name="connsiteX1707" fmla="*/ 5317331 w 6057900"/>
              <a:gd name="connsiteY1707" fmla="*/ 11137900 h 16386176"/>
              <a:gd name="connsiteX1708" fmla="*/ 5525521 w 6057900"/>
              <a:gd name="connsiteY1708" fmla="*/ 11047412 h 16386176"/>
              <a:gd name="connsiteX1709" fmla="*/ 5564642 w 6057900"/>
              <a:gd name="connsiteY1709" fmla="*/ 11078709 h 16386176"/>
              <a:gd name="connsiteX1710" fmla="*/ 5595938 w 6057900"/>
              <a:gd name="connsiteY1710" fmla="*/ 11115221 h 16386176"/>
              <a:gd name="connsiteX1711" fmla="*/ 5554209 w 6057900"/>
              <a:gd name="connsiteY1711" fmla="*/ 11156950 h 16386176"/>
              <a:gd name="connsiteX1712" fmla="*/ 5517697 w 6057900"/>
              <a:gd name="connsiteY1712" fmla="*/ 11128262 h 16386176"/>
              <a:gd name="connsiteX1713" fmla="*/ 5486400 w 6057900"/>
              <a:gd name="connsiteY1713" fmla="*/ 11089141 h 16386176"/>
              <a:gd name="connsiteX1714" fmla="*/ 5525521 w 6057900"/>
              <a:gd name="connsiteY1714" fmla="*/ 11047412 h 16386176"/>
              <a:gd name="connsiteX1715" fmla="*/ 3113087 w 6057900"/>
              <a:gd name="connsiteY1715" fmla="*/ 11018838 h 16386176"/>
              <a:gd name="connsiteX1716" fmla="*/ 3154362 w 6057900"/>
              <a:gd name="connsiteY1716" fmla="*/ 11059320 h 16386176"/>
              <a:gd name="connsiteX1717" fmla="*/ 3113087 w 6057900"/>
              <a:gd name="connsiteY1717" fmla="*/ 11099802 h 16386176"/>
              <a:gd name="connsiteX1718" fmla="*/ 3071812 w 6057900"/>
              <a:gd name="connsiteY1718" fmla="*/ 11059320 h 16386176"/>
              <a:gd name="connsiteX1719" fmla="*/ 3113087 w 6057900"/>
              <a:gd name="connsiteY1719" fmla="*/ 11018838 h 16386176"/>
              <a:gd name="connsiteX1720" fmla="*/ 4933156 w 6057900"/>
              <a:gd name="connsiteY1720" fmla="*/ 11010900 h 16386176"/>
              <a:gd name="connsiteX1721" fmla="*/ 4975225 w 6057900"/>
              <a:gd name="connsiteY1721" fmla="*/ 11051382 h 16386176"/>
              <a:gd name="connsiteX1722" fmla="*/ 4933156 w 6057900"/>
              <a:gd name="connsiteY1722" fmla="*/ 11091864 h 16386176"/>
              <a:gd name="connsiteX1723" fmla="*/ 4891087 w 6057900"/>
              <a:gd name="connsiteY1723" fmla="*/ 11051382 h 16386176"/>
              <a:gd name="connsiteX1724" fmla="*/ 4933156 w 6057900"/>
              <a:gd name="connsiteY1724" fmla="*/ 11010900 h 16386176"/>
              <a:gd name="connsiteX1725" fmla="*/ 5435600 w 6057900"/>
              <a:gd name="connsiteY1725" fmla="*/ 10993437 h 16386176"/>
              <a:gd name="connsiteX1726" fmla="*/ 5475288 w 6057900"/>
              <a:gd name="connsiteY1726" fmla="*/ 11034712 h 16386176"/>
              <a:gd name="connsiteX1727" fmla="*/ 5435600 w 6057900"/>
              <a:gd name="connsiteY1727" fmla="*/ 11075987 h 16386176"/>
              <a:gd name="connsiteX1728" fmla="*/ 5395912 w 6057900"/>
              <a:gd name="connsiteY1728" fmla="*/ 11034712 h 16386176"/>
              <a:gd name="connsiteX1729" fmla="*/ 5435600 w 6057900"/>
              <a:gd name="connsiteY1729" fmla="*/ 10993437 h 16386176"/>
              <a:gd name="connsiteX1730" fmla="*/ 5582285 w 6057900"/>
              <a:gd name="connsiteY1730" fmla="*/ 10925175 h 16386176"/>
              <a:gd name="connsiteX1731" fmla="*/ 5621576 w 6057900"/>
              <a:gd name="connsiteY1731" fmla="*/ 10964367 h 16386176"/>
              <a:gd name="connsiteX1732" fmla="*/ 5621576 w 6057900"/>
              <a:gd name="connsiteY1732" fmla="*/ 10972205 h 16386176"/>
              <a:gd name="connsiteX1733" fmla="*/ 5645150 w 6057900"/>
              <a:gd name="connsiteY1733" fmla="*/ 11008784 h 16386176"/>
              <a:gd name="connsiteX1734" fmla="*/ 5605860 w 6057900"/>
              <a:gd name="connsiteY1734" fmla="*/ 11050588 h 16386176"/>
              <a:gd name="connsiteX1735" fmla="*/ 5563950 w 6057900"/>
              <a:gd name="connsiteY1735" fmla="*/ 11008784 h 16386176"/>
              <a:gd name="connsiteX1736" fmla="*/ 5566569 w 6057900"/>
              <a:gd name="connsiteY1736" fmla="*/ 11003558 h 16386176"/>
              <a:gd name="connsiteX1737" fmla="*/ 5540375 w 6057900"/>
              <a:gd name="connsiteY1737" fmla="*/ 10964367 h 16386176"/>
              <a:gd name="connsiteX1738" fmla="*/ 5582285 w 6057900"/>
              <a:gd name="connsiteY1738" fmla="*/ 10925175 h 16386176"/>
              <a:gd name="connsiteX1739" fmla="*/ 5665787 w 6057900"/>
              <a:gd name="connsiteY1739" fmla="*/ 10882312 h 16386176"/>
              <a:gd name="connsiteX1740" fmla="*/ 5665787 w 6057900"/>
              <a:gd name="connsiteY1740" fmla="*/ 10960100 h 16386176"/>
              <a:gd name="connsiteX1741" fmla="*/ 5637212 w 6057900"/>
              <a:gd name="connsiteY1741" fmla="*/ 10921206 h 16386176"/>
              <a:gd name="connsiteX1742" fmla="*/ 5665787 w 6057900"/>
              <a:gd name="connsiteY1742" fmla="*/ 10882312 h 16386176"/>
              <a:gd name="connsiteX1743" fmla="*/ 3656012 w 6057900"/>
              <a:gd name="connsiteY1743" fmla="*/ 10868025 h 16386176"/>
              <a:gd name="connsiteX1744" fmla="*/ 3697287 w 6057900"/>
              <a:gd name="connsiteY1744" fmla="*/ 10910094 h 16386176"/>
              <a:gd name="connsiteX1745" fmla="*/ 3656012 w 6057900"/>
              <a:gd name="connsiteY1745" fmla="*/ 10952163 h 16386176"/>
              <a:gd name="connsiteX1746" fmla="*/ 3614737 w 6057900"/>
              <a:gd name="connsiteY1746" fmla="*/ 10910094 h 16386176"/>
              <a:gd name="connsiteX1747" fmla="*/ 3656012 w 6057900"/>
              <a:gd name="connsiteY1747" fmla="*/ 10868025 h 16386176"/>
              <a:gd name="connsiteX1748" fmla="*/ 5152231 w 6057900"/>
              <a:gd name="connsiteY1748" fmla="*/ 10863263 h 16386176"/>
              <a:gd name="connsiteX1749" fmla="*/ 5192713 w 6057900"/>
              <a:gd name="connsiteY1749" fmla="*/ 10903745 h 16386176"/>
              <a:gd name="connsiteX1750" fmla="*/ 5152231 w 6057900"/>
              <a:gd name="connsiteY1750" fmla="*/ 10944227 h 16386176"/>
              <a:gd name="connsiteX1751" fmla="*/ 5111749 w 6057900"/>
              <a:gd name="connsiteY1751" fmla="*/ 10903745 h 16386176"/>
              <a:gd name="connsiteX1752" fmla="*/ 5152231 w 6057900"/>
              <a:gd name="connsiteY1752" fmla="*/ 10863263 h 16386176"/>
              <a:gd name="connsiteX1753" fmla="*/ 5528469 w 6057900"/>
              <a:gd name="connsiteY1753" fmla="*/ 10858500 h 16386176"/>
              <a:gd name="connsiteX1754" fmla="*/ 5568951 w 6057900"/>
              <a:gd name="connsiteY1754" fmla="*/ 10898188 h 16386176"/>
              <a:gd name="connsiteX1755" fmla="*/ 5528469 w 6057900"/>
              <a:gd name="connsiteY1755" fmla="*/ 10937876 h 16386176"/>
              <a:gd name="connsiteX1756" fmla="*/ 5487987 w 6057900"/>
              <a:gd name="connsiteY1756" fmla="*/ 10898188 h 16386176"/>
              <a:gd name="connsiteX1757" fmla="*/ 5528469 w 6057900"/>
              <a:gd name="connsiteY1757" fmla="*/ 10858500 h 16386176"/>
              <a:gd name="connsiteX1758" fmla="*/ 5627688 w 6057900"/>
              <a:gd name="connsiteY1758" fmla="*/ 10809287 h 16386176"/>
              <a:gd name="connsiteX1759" fmla="*/ 5667376 w 6057900"/>
              <a:gd name="connsiteY1759" fmla="*/ 10850562 h 16386176"/>
              <a:gd name="connsiteX1760" fmla="*/ 5627688 w 6057900"/>
              <a:gd name="connsiteY1760" fmla="*/ 10891837 h 16386176"/>
              <a:gd name="connsiteX1761" fmla="*/ 5588000 w 6057900"/>
              <a:gd name="connsiteY1761" fmla="*/ 10850562 h 16386176"/>
              <a:gd name="connsiteX1762" fmla="*/ 5627688 w 6057900"/>
              <a:gd name="connsiteY1762" fmla="*/ 10809287 h 16386176"/>
              <a:gd name="connsiteX1763" fmla="*/ 4115594 w 6057900"/>
              <a:gd name="connsiteY1763" fmla="*/ 10726737 h 16386176"/>
              <a:gd name="connsiteX1764" fmla="*/ 4157663 w 6057900"/>
              <a:gd name="connsiteY1764" fmla="*/ 10768012 h 16386176"/>
              <a:gd name="connsiteX1765" fmla="*/ 4115594 w 6057900"/>
              <a:gd name="connsiteY1765" fmla="*/ 10809287 h 16386176"/>
              <a:gd name="connsiteX1766" fmla="*/ 4073525 w 6057900"/>
              <a:gd name="connsiteY1766" fmla="*/ 10768012 h 16386176"/>
              <a:gd name="connsiteX1767" fmla="*/ 4115594 w 6057900"/>
              <a:gd name="connsiteY1767" fmla="*/ 10726737 h 16386176"/>
              <a:gd name="connsiteX1768" fmla="*/ 5329238 w 6057900"/>
              <a:gd name="connsiteY1768" fmla="*/ 10723562 h 16386176"/>
              <a:gd name="connsiteX1769" fmla="*/ 5368926 w 6057900"/>
              <a:gd name="connsiteY1769" fmla="*/ 10764837 h 16386176"/>
              <a:gd name="connsiteX1770" fmla="*/ 5329238 w 6057900"/>
              <a:gd name="connsiteY1770" fmla="*/ 10806112 h 16386176"/>
              <a:gd name="connsiteX1771" fmla="*/ 5289550 w 6057900"/>
              <a:gd name="connsiteY1771" fmla="*/ 10764837 h 16386176"/>
              <a:gd name="connsiteX1772" fmla="*/ 5329238 w 6057900"/>
              <a:gd name="connsiteY1772" fmla="*/ 10723562 h 16386176"/>
              <a:gd name="connsiteX1773" fmla="*/ 5669798 w 6057900"/>
              <a:gd name="connsiteY1773" fmla="*/ 10704512 h 16386176"/>
              <a:gd name="connsiteX1774" fmla="*/ 5708650 w 6057900"/>
              <a:gd name="connsiteY1774" fmla="*/ 10746241 h 16386176"/>
              <a:gd name="connsiteX1775" fmla="*/ 5669798 w 6057900"/>
              <a:gd name="connsiteY1775" fmla="*/ 10785362 h 16386176"/>
              <a:gd name="connsiteX1776" fmla="*/ 5641306 w 6057900"/>
              <a:gd name="connsiteY1776" fmla="*/ 10772321 h 16386176"/>
              <a:gd name="connsiteX1777" fmla="*/ 5599864 w 6057900"/>
              <a:gd name="connsiteY1777" fmla="*/ 10814050 h 16386176"/>
              <a:gd name="connsiteX1778" fmla="*/ 5561012 w 6057900"/>
              <a:gd name="connsiteY1778" fmla="*/ 10772321 h 16386176"/>
              <a:gd name="connsiteX1779" fmla="*/ 5599864 w 6057900"/>
              <a:gd name="connsiteY1779" fmla="*/ 10730593 h 16386176"/>
              <a:gd name="connsiteX1780" fmla="*/ 5628356 w 6057900"/>
              <a:gd name="connsiteY1780" fmla="*/ 10743633 h 16386176"/>
              <a:gd name="connsiteX1781" fmla="*/ 5669798 w 6057900"/>
              <a:gd name="connsiteY1781" fmla="*/ 10704512 h 16386176"/>
              <a:gd name="connsiteX1782" fmla="*/ 5709994 w 6057900"/>
              <a:gd name="connsiteY1782" fmla="*/ 10609262 h 16386176"/>
              <a:gd name="connsiteX1783" fmla="*/ 5751513 w 6057900"/>
              <a:gd name="connsiteY1783" fmla="*/ 10651098 h 16386176"/>
              <a:gd name="connsiteX1784" fmla="*/ 5709994 w 6057900"/>
              <a:gd name="connsiteY1784" fmla="*/ 10690318 h 16386176"/>
              <a:gd name="connsiteX1785" fmla="*/ 5689234 w 6057900"/>
              <a:gd name="connsiteY1785" fmla="*/ 10682474 h 16386176"/>
              <a:gd name="connsiteX1786" fmla="*/ 5658095 w 6057900"/>
              <a:gd name="connsiteY1786" fmla="*/ 10698162 h 16386176"/>
              <a:gd name="connsiteX1787" fmla="*/ 5616575 w 6057900"/>
              <a:gd name="connsiteY1787" fmla="*/ 10656327 h 16386176"/>
              <a:gd name="connsiteX1788" fmla="*/ 5658095 w 6057900"/>
              <a:gd name="connsiteY1788" fmla="*/ 10617106 h 16386176"/>
              <a:gd name="connsiteX1789" fmla="*/ 5681449 w 6057900"/>
              <a:gd name="connsiteY1789" fmla="*/ 10624950 h 16386176"/>
              <a:gd name="connsiteX1790" fmla="*/ 5709994 w 6057900"/>
              <a:gd name="connsiteY1790" fmla="*/ 10609262 h 16386176"/>
              <a:gd name="connsiteX1791" fmla="*/ 5466557 w 6057900"/>
              <a:gd name="connsiteY1791" fmla="*/ 10596562 h 16386176"/>
              <a:gd name="connsiteX1792" fmla="*/ 5507039 w 6057900"/>
              <a:gd name="connsiteY1792" fmla="*/ 10636250 h 16386176"/>
              <a:gd name="connsiteX1793" fmla="*/ 5466557 w 6057900"/>
              <a:gd name="connsiteY1793" fmla="*/ 10675938 h 16386176"/>
              <a:gd name="connsiteX1794" fmla="*/ 5426075 w 6057900"/>
              <a:gd name="connsiteY1794" fmla="*/ 10636250 h 16386176"/>
              <a:gd name="connsiteX1795" fmla="*/ 5466557 w 6057900"/>
              <a:gd name="connsiteY1795" fmla="*/ 10596562 h 16386176"/>
              <a:gd name="connsiteX1796" fmla="*/ 4501356 w 6057900"/>
              <a:gd name="connsiteY1796" fmla="*/ 10591800 h 16386176"/>
              <a:gd name="connsiteX1797" fmla="*/ 4541838 w 6057900"/>
              <a:gd name="connsiteY1797" fmla="*/ 10631488 h 16386176"/>
              <a:gd name="connsiteX1798" fmla="*/ 4501356 w 6057900"/>
              <a:gd name="connsiteY1798" fmla="*/ 10671176 h 16386176"/>
              <a:gd name="connsiteX1799" fmla="*/ 4460874 w 6057900"/>
              <a:gd name="connsiteY1799" fmla="*/ 10631488 h 16386176"/>
              <a:gd name="connsiteX1800" fmla="*/ 4501356 w 6057900"/>
              <a:gd name="connsiteY1800" fmla="*/ 10591800 h 16386176"/>
              <a:gd name="connsiteX1801" fmla="*/ 66675 w 6057900"/>
              <a:gd name="connsiteY1801" fmla="*/ 10534650 h 16386176"/>
              <a:gd name="connsiteX1802" fmla="*/ 106363 w 6057900"/>
              <a:gd name="connsiteY1802" fmla="*/ 10574338 h 16386176"/>
              <a:gd name="connsiteX1803" fmla="*/ 66675 w 6057900"/>
              <a:gd name="connsiteY1803" fmla="*/ 10614026 h 16386176"/>
              <a:gd name="connsiteX1804" fmla="*/ 26987 w 6057900"/>
              <a:gd name="connsiteY1804" fmla="*/ 10574338 h 16386176"/>
              <a:gd name="connsiteX1805" fmla="*/ 66675 w 6057900"/>
              <a:gd name="connsiteY1805" fmla="*/ 10534650 h 16386176"/>
              <a:gd name="connsiteX1806" fmla="*/ 5701464 w 6057900"/>
              <a:gd name="connsiteY1806" fmla="*/ 10507662 h 16386176"/>
              <a:gd name="connsiteX1807" fmla="*/ 5742906 w 6057900"/>
              <a:gd name="connsiteY1807" fmla="*/ 10546739 h 16386176"/>
              <a:gd name="connsiteX1808" fmla="*/ 5761037 w 6057900"/>
              <a:gd name="connsiteY1808" fmla="*/ 10533714 h 16386176"/>
              <a:gd name="connsiteX1809" fmla="*/ 5761037 w 6057900"/>
              <a:gd name="connsiteY1809" fmla="*/ 10609262 h 16386176"/>
              <a:gd name="connsiteX1810" fmla="*/ 5732546 w 6057900"/>
              <a:gd name="connsiteY1810" fmla="*/ 10572790 h 16386176"/>
              <a:gd name="connsiteX1811" fmla="*/ 5701464 w 6057900"/>
              <a:gd name="connsiteY1811" fmla="*/ 10588421 h 16386176"/>
              <a:gd name="connsiteX1812" fmla="*/ 5662612 w 6057900"/>
              <a:gd name="connsiteY1812" fmla="*/ 10549344 h 16386176"/>
              <a:gd name="connsiteX1813" fmla="*/ 5701464 w 6057900"/>
              <a:gd name="connsiteY1813" fmla="*/ 10507662 h 16386176"/>
              <a:gd name="connsiteX1814" fmla="*/ 5576094 w 6057900"/>
              <a:gd name="connsiteY1814" fmla="*/ 10474325 h 16386176"/>
              <a:gd name="connsiteX1815" fmla="*/ 5616576 w 6057900"/>
              <a:gd name="connsiteY1815" fmla="*/ 10514807 h 16386176"/>
              <a:gd name="connsiteX1816" fmla="*/ 5576094 w 6057900"/>
              <a:gd name="connsiteY1816" fmla="*/ 10555289 h 16386176"/>
              <a:gd name="connsiteX1817" fmla="*/ 5535612 w 6057900"/>
              <a:gd name="connsiteY1817" fmla="*/ 10514807 h 16386176"/>
              <a:gd name="connsiteX1818" fmla="*/ 5576094 w 6057900"/>
              <a:gd name="connsiteY1818" fmla="*/ 10474325 h 16386176"/>
              <a:gd name="connsiteX1819" fmla="*/ 4818856 w 6057900"/>
              <a:gd name="connsiteY1819" fmla="*/ 10461625 h 16386176"/>
              <a:gd name="connsiteX1820" fmla="*/ 4860925 w 6057900"/>
              <a:gd name="connsiteY1820" fmla="*/ 10502107 h 16386176"/>
              <a:gd name="connsiteX1821" fmla="*/ 4818856 w 6057900"/>
              <a:gd name="connsiteY1821" fmla="*/ 10542589 h 16386176"/>
              <a:gd name="connsiteX1822" fmla="*/ 4776787 w 6057900"/>
              <a:gd name="connsiteY1822" fmla="*/ 10502107 h 16386176"/>
              <a:gd name="connsiteX1823" fmla="*/ 4818856 w 6057900"/>
              <a:gd name="connsiteY1823" fmla="*/ 10461625 h 16386176"/>
              <a:gd name="connsiteX1824" fmla="*/ 1037432 w 6057900"/>
              <a:gd name="connsiteY1824" fmla="*/ 10428287 h 16386176"/>
              <a:gd name="connsiteX1825" fmla="*/ 1077914 w 6057900"/>
              <a:gd name="connsiteY1825" fmla="*/ 10467975 h 16386176"/>
              <a:gd name="connsiteX1826" fmla="*/ 1037432 w 6057900"/>
              <a:gd name="connsiteY1826" fmla="*/ 10507663 h 16386176"/>
              <a:gd name="connsiteX1827" fmla="*/ 996950 w 6057900"/>
              <a:gd name="connsiteY1827" fmla="*/ 10467975 h 16386176"/>
              <a:gd name="connsiteX1828" fmla="*/ 1037432 w 6057900"/>
              <a:gd name="connsiteY1828" fmla="*/ 10428287 h 16386176"/>
              <a:gd name="connsiteX1829" fmla="*/ 5739607 w 6057900"/>
              <a:gd name="connsiteY1829" fmla="*/ 10409237 h 16386176"/>
              <a:gd name="connsiteX1830" fmla="*/ 5780089 w 6057900"/>
              <a:gd name="connsiteY1830" fmla="*/ 10449719 h 16386176"/>
              <a:gd name="connsiteX1831" fmla="*/ 5739607 w 6057900"/>
              <a:gd name="connsiteY1831" fmla="*/ 10490201 h 16386176"/>
              <a:gd name="connsiteX1832" fmla="*/ 5699125 w 6057900"/>
              <a:gd name="connsiteY1832" fmla="*/ 10449719 h 16386176"/>
              <a:gd name="connsiteX1833" fmla="*/ 5739607 w 6057900"/>
              <a:gd name="connsiteY1833" fmla="*/ 10409237 h 16386176"/>
              <a:gd name="connsiteX1834" fmla="*/ 5658644 w 6057900"/>
              <a:gd name="connsiteY1834" fmla="*/ 10363200 h 16386176"/>
              <a:gd name="connsiteX1835" fmla="*/ 5699126 w 6057900"/>
              <a:gd name="connsiteY1835" fmla="*/ 10402888 h 16386176"/>
              <a:gd name="connsiteX1836" fmla="*/ 5658644 w 6057900"/>
              <a:gd name="connsiteY1836" fmla="*/ 10442576 h 16386176"/>
              <a:gd name="connsiteX1837" fmla="*/ 5618162 w 6057900"/>
              <a:gd name="connsiteY1837" fmla="*/ 10402888 h 16386176"/>
              <a:gd name="connsiteX1838" fmla="*/ 5658644 w 6057900"/>
              <a:gd name="connsiteY1838" fmla="*/ 10363200 h 16386176"/>
              <a:gd name="connsiteX1839" fmla="*/ 5080000 w 6057900"/>
              <a:gd name="connsiteY1839" fmla="*/ 10339388 h 16386176"/>
              <a:gd name="connsiteX1840" fmla="*/ 5119688 w 6057900"/>
              <a:gd name="connsiteY1840" fmla="*/ 10380663 h 16386176"/>
              <a:gd name="connsiteX1841" fmla="*/ 5080000 w 6057900"/>
              <a:gd name="connsiteY1841" fmla="*/ 10421938 h 16386176"/>
              <a:gd name="connsiteX1842" fmla="*/ 5040312 w 6057900"/>
              <a:gd name="connsiteY1842" fmla="*/ 10380663 h 16386176"/>
              <a:gd name="connsiteX1843" fmla="*/ 5080000 w 6057900"/>
              <a:gd name="connsiteY1843" fmla="*/ 10339388 h 16386176"/>
              <a:gd name="connsiteX1844" fmla="*/ 1886744 w 6057900"/>
              <a:gd name="connsiteY1844" fmla="*/ 10313988 h 16386176"/>
              <a:gd name="connsiteX1845" fmla="*/ 1927226 w 6057900"/>
              <a:gd name="connsiteY1845" fmla="*/ 10353676 h 16386176"/>
              <a:gd name="connsiteX1846" fmla="*/ 1886744 w 6057900"/>
              <a:gd name="connsiteY1846" fmla="*/ 10393364 h 16386176"/>
              <a:gd name="connsiteX1847" fmla="*/ 1846262 w 6057900"/>
              <a:gd name="connsiteY1847" fmla="*/ 10353676 h 16386176"/>
              <a:gd name="connsiteX1848" fmla="*/ 1886744 w 6057900"/>
              <a:gd name="connsiteY1848" fmla="*/ 10313988 h 16386176"/>
              <a:gd name="connsiteX1849" fmla="*/ 5719296 w 6057900"/>
              <a:gd name="connsiteY1849" fmla="*/ 10260012 h 16386176"/>
              <a:gd name="connsiteX1850" fmla="*/ 5761131 w 6057900"/>
              <a:gd name="connsiteY1850" fmla="*/ 10298818 h 16386176"/>
              <a:gd name="connsiteX1851" fmla="*/ 5750672 w 6057900"/>
              <a:gd name="connsiteY1851" fmla="*/ 10327275 h 16386176"/>
              <a:gd name="connsiteX1852" fmla="*/ 5771590 w 6057900"/>
              <a:gd name="connsiteY1852" fmla="*/ 10319514 h 16386176"/>
              <a:gd name="connsiteX1853" fmla="*/ 5813425 w 6057900"/>
              <a:gd name="connsiteY1853" fmla="*/ 10360907 h 16386176"/>
              <a:gd name="connsiteX1854" fmla="*/ 5771590 w 6057900"/>
              <a:gd name="connsiteY1854" fmla="*/ 10399712 h 16386176"/>
              <a:gd name="connsiteX1855" fmla="*/ 5729755 w 6057900"/>
              <a:gd name="connsiteY1855" fmla="*/ 10360907 h 16386176"/>
              <a:gd name="connsiteX1856" fmla="*/ 5740213 w 6057900"/>
              <a:gd name="connsiteY1856" fmla="*/ 10335036 h 16386176"/>
              <a:gd name="connsiteX1857" fmla="*/ 5719296 w 6057900"/>
              <a:gd name="connsiteY1857" fmla="*/ 10340210 h 16386176"/>
              <a:gd name="connsiteX1858" fmla="*/ 5680075 w 6057900"/>
              <a:gd name="connsiteY1858" fmla="*/ 10298818 h 16386176"/>
              <a:gd name="connsiteX1859" fmla="*/ 5719296 w 6057900"/>
              <a:gd name="connsiteY1859" fmla="*/ 10260012 h 16386176"/>
              <a:gd name="connsiteX1860" fmla="*/ 5804694 w 6057900"/>
              <a:gd name="connsiteY1860" fmla="*/ 10236200 h 16386176"/>
              <a:gd name="connsiteX1861" fmla="*/ 5845176 w 6057900"/>
              <a:gd name="connsiteY1861" fmla="*/ 10275888 h 16386176"/>
              <a:gd name="connsiteX1862" fmla="*/ 5804694 w 6057900"/>
              <a:gd name="connsiteY1862" fmla="*/ 10315576 h 16386176"/>
              <a:gd name="connsiteX1863" fmla="*/ 5764212 w 6057900"/>
              <a:gd name="connsiteY1863" fmla="*/ 10275888 h 16386176"/>
              <a:gd name="connsiteX1864" fmla="*/ 5804694 w 6057900"/>
              <a:gd name="connsiteY1864" fmla="*/ 10236200 h 16386176"/>
              <a:gd name="connsiteX1865" fmla="*/ 5290344 w 6057900"/>
              <a:gd name="connsiteY1865" fmla="*/ 10225088 h 16386176"/>
              <a:gd name="connsiteX1866" fmla="*/ 5330826 w 6057900"/>
              <a:gd name="connsiteY1866" fmla="*/ 10267157 h 16386176"/>
              <a:gd name="connsiteX1867" fmla="*/ 5290344 w 6057900"/>
              <a:gd name="connsiteY1867" fmla="*/ 10309226 h 16386176"/>
              <a:gd name="connsiteX1868" fmla="*/ 5249862 w 6057900"/>
              <a:gd name="connsiteY1868" fmla="*/ 10267157 h 16386176"/>
              <a:gd name="connsiteX1869" fmla="*/ 5290344 w 6057900"/>
              <a:gd name="connsiteY1869" fmla="*/ 10225088 h 16386176"/>
              <a:gd name="connsiteX1870" fmla="*/ 2622549 w 6057900"/>
              <a:gd name="connsiteY1870" fmla="*/ 10202863 h 16386176"/>
              <a:gd name="connsiteX1871" fmla="*/ 2663824 w 6057900"/>
              <a:gd name="connsiteY1871" fmla="*/ 10242551 h 16386176"/>
              <a:gd name="connsiteX1872" fmla="*/ 2622549 w 6057900"/>
              <a:gd name="connsiteY1872" fmla="*/ 10282239 h 16386176"/>
              <a:gd name="connsiteX1873" fmla="*/ 2581274 w 6057900"/>
              <a:gd name="connsiteY1873" fmla="*/ 10242551 h 16386176"/>
              <a:gd name="connsiteX1874" fmla="*/ 2622549 w 6057900"/>
              <a:gd name="connsiteY1874" fmla="*/ 10202863 h 16386176"/>
              <a:gd name="connsiteX1875" fmla="*/ 5846762 w 6057900"/>
              <a:gd name="connsiteY1875" fmla="*/ 10171112 h 16386176"/>
              <a:gd name="connsiteX1876" fmla="*/ 5846762 w 6057900"/>
              <a:gd name="connsiteY1876" fmla="*/ 10245725 h 16386176"/>
              <a:gd name="connsiteX1877" fmla="*/ 5818187 w 6057900"/>
              <a:gd name="connsiteY1877" fmla="*/ 10209705 h 16386176"/>
              <a:gd name="connsiteX1878" fmla="*/ 5846762 w 6057900"/>
              <a:gd name="connsiteY1878" fmla="*/ 10171112 h 16386176"/>
              <a:gd name="connsiteX1879" fmla="*/ 5768182 w 6057900"/>
              <a:gd name="connsiteY1879" fmla="*/ 10163175 h 16386176"/>
              <a:gd name="connsiteX1880" fmla="*/ 5808664 w 6057900"/>
              <a:gd name="connsiteY1880" fmla="*/ 10203657 h 16386176"/>
              <a:gd name="connsiteX1881" fmla="*/ 5768182 w 6057900"/>
              <a:gd name="connsiteY1881" fmla="*/ 10244139 h 16386176"/>
              <a:gd name="connsiteX1882" fmla="*/ 5727700 w 6057900"/>
              <a:gd name="connsiteY1882" fmla="*/ 10203657 h 16386176"/>
              <a:gd name="connsiteX1883" fmla="*/ 5768182 w 6057900"/>
              <a:gd name="connsiteY1883" fmla="*/ 10163175 h 16386176"/>
              <a:gd name="connsiteX1884" fmla="*/ 5457824 w 6057900"/>
              <a:gd name="connsiteY1884" fmla="*/ 10118725 h 16386176"/>
              <a:gd name="connsiteX1885" fmla="*/ 5499099 w 6057900"/>
              <a:gd name="connsiteY1885" fmla="*/ 10160794 h 16386176"/>
              <a:gd name="connsiteX1886" fmla="*/ 5457824 w 6057900"/>
              <a:gd name="connsiteY1886" fmla="*/ 10202863 h 16386176"/>
              <a:gd name="connsiteX1887" fmla="*/ 5416549 w 6057900"/>
              <a:gd name="connsiteY1887" fmla="*/ 10160794 h 16386176"/>
              <a:gd name="connsiteX1888" fmla="*/ 5457824 w 6057900"/>
              <a:gd name="connsiteY1888" fmla="*/ 10118725 h 16386176"/>
              <a:gd name="connsiteX1889" fmla="*/ 3253581 w 6057900"/>
              <a:gd name="connsiteY1889" fmla="*/ 10096500 h 16386176"/>
              <a:gd name="connsiteX1890" fmla="*/ 3295650 w 6057900"/>
              <a:gd name="connsiteY1890" fmla="*/ 10136188 h 16386176"/>
              <a:gd name="connsiteX1891" fmla="*/ 3253581 w 6057900"/>
              <a:gd name="connsiteY1891" fmla="*/ 10175876 h 16386176"/>
              <a:gd name="connsiteX1892" fmla="*/ 3211512 w 6057900"/>
              <a:gd name="connsiteY1892" fmla="*/ 10136188 h 16386176"/>
              <a:gd name="connsiteX1893" fmla="*/ 3253581 w 6057900"/>
              <a:gd name="connsiteY1893" fmla="*/ 10096500 h 16386176"/>
              <a:gd name="connsiteX1894" fmla="*/ 5804694 w 6057900"/>
              <a:gd name="connsiteY1894" fmla="*/ 10075862 h 16386176"/>
              <a:gd name="connsiteX1895" fmla="*/ 5845176 w 6057900"/>
              <a:gd name="connsiteY1895" fmla="*/ 10115550 h 16386176"/>
              <a:gd name="connsiteX1896" fmla="*/ 5804694 w 6057900"/>
              <a:gd name="connsiteY1896" fmla="*/ 10155238 h 16386176"/>
              <a:gd name="connsiteX1897" fmla="*/ 5764212 w 6057900"/>
              <a:gd name="connsiteY1897" fmla="*/ 10115550 h 16386176"/>
              <a:gd name="connsiteX1898" fmla="*/ 5804694 w 6057900"/>
              <a:gd name="connsiteY1898" fmla="*/ 10075862 h 16386176"/>
              <a:gd name="connsiteX1899" fmla="*/ 5587206 w 6057900"/>
              <a:gd name="connsiteY1899" fmla="*/ 10020300 h 16386176"/>
              <a:gd name="connsiteX1900" fmla="*/ 5629275 w 6057900"/>
              <a:gd name="connsiteY1900" fmla="*/ 10060782 h 16386176"/>
              <a:gd name="connsiteX1901" fmla="*/ 5587206 w 6057900"/>
              <a:gd name="connsiteY1901" fmla="*/ 10101264 h 16386176"/>
              <a:gd name="connsiteX1902" fmla="*/ 5545137 w 6057900"/>
              <a:gd name="connsiteY1902" fmla="*/ 10060782 h 16386176"/>
              <a:gd name="connsiteX1903" fmla="*/ 5587206 w 6057900"/>
              <a:gd name="connsiteY1903" fmla="*/ 10020300 h 16386176"/>
              <a:gd name="connsiteX1904" fmla="*/ 3790950 w 6057900"/>
              <a:gd name="connsiteY1904" fmla="*/ 9991725 h 16386176"/>
              <a:gd name="connsiteX1905" fmla="*/ 3832225 w 6057900"/>
              <a:gd name="connsiteY1905" fmla="*/ 10032207 h 16386176"/>
              <a:gd name="connsiteX1906" fmla="*/ 3790950 w 6057900"/>
              <a:gd name="connsiteY1906" fmla="*/ 10072689 h 16386176"/>
              <a:gd name="connsiteX1907" fmla="*/ 3749675 w 6057900"/>
              <a:gd name="connsiteY1907" fmla="*/ 10032207 h 16386176"/>
              <a:gd name="connsiteX1908" fmla="*/ 3790950 w 6057900"/>
              <a:gd name="connsiteY1908" fmla="*/ 9991725 h 16386176"/>
              <a:gd name="connsiteX1909" fmla="*/ 5687219 w 6057900"/>
              <a:gd name="connsiteY1909" fmla="*/ 9929812 h 16386176"/>
              <a:gd name="connsiteX1910" fmla="*/ 5727701 w 6057900"/>
              <a:gd name="connsiteY1910" fmla="*/ 9970294 h 16386176"/>
              <a:gd name="connsiteX1911" fmla="*/ 5687219 w 6057900"/>
              <a:gd name="connsiteY1911" fmla="*/ 10010776 h 16386176"/>
              <a:gd name="connsiteX1912" fmla="*/ 5646737 w 6057900"/>
              <a:gd name="connsiteY1912" fmla="*/ 9970294 h 16386176"/>
              <a:gd name="connsiteX1913" fmla="*/ 5687219 w 6057900"/>
              <a:gd name="connsiteY1913" fmla="*/ 9929812 h 16386176"/>
              <a:gd name="connsiteX1914" fmla="*/ 4244181 w 6057900"/>
              <a:gd name="connsiteY1914" fmla="*/ 9893300 h 16386176"/>
              <a:gd name="connsiteX1915" fmla="*/ 4284663 w 6057900"/>
              <a:gd name="connsiteY1915" fmla="*/ 9935369 h 16386176"/>
              <a:gd name="connsiteX1916" fmla="*/ 4244181 w 6057900"/>
              <a:gd name="connsiteY1916" fmla="*/ 9977438 h 16386176"/>
              <a:gd name="connsiteX1917" fmla="*/ 4203699 w 6057900"/>
              <a:gd name="connsiteY1917" fmla="*/ 9935369 h 16386176"/>
              <a:gd name="connsiteX1918" fmla="*/ 4244181 w 6057900"/>
              <a:gd name="connsiteY1918" fmla="*/ 9893300 h 16386176"/>
              <a:gd name="connsiteX1919" fmla="*/ 5762625 w 6057900"/>
              <a:gd name="connsiteY1919" fmla="*/ 9844087 h 16386176"/>
              <a:gd name="connsiteX1920" fmla="*/ 5802313 w 6057900"/>
              <a:gd name="connsiteY1920" fmla="*/ 9884569 h 16386176"/>
              <a:gd name="connsiteX1921" fmla="*/ 5762625 w 6057900"/>
              <a:gd name="connsiteY1921" fmla="*/ 9925051 h 16386176"/>
              <a:gd name="connsiteX1922" fmla="*/ 5722937 w 6057900"/>
              <a:gd name="connsiteY1922" fmla="*/ 9884569 h 16386176"/>
              <a:gd name="connsiteX1923" fmla="*/ 5762625 w 6057900"/>
              <a:gd name="connsiteY1923" fmla="*/ 9844087 h 16386176"/>
              <a:gd name="connsiteX1924" fmla="*/ 4621212 w 6057900"/>
              <a:gd name="connsiteY1924" fmla="*/ 9802813 h 16386176"/>
              <a:gd name="connsiteX1925" fmla="*/ 4662487 w 6057900"/>
              <a:gd name="connsiteY1925" fmla="*/ 9843295 h 16386176"/>
              <a:gd name="connsiteX1926" fmla="*/ 4621212 w 6057900"/>
              <a:gd name="connsiteY1926" fmla="*/ 9883777 h 16386176"/>
              <a:gd name="connsiteX1927" fmla="*/ 4579937 w 6057900"/>
              <a:gd name="connsiteY1927" fmla="*/ 9843295 h 16386176"/>
              <a:gd name="connsiteX1928" fmla="*/ 4621212 w 6057900"/>
              <a:gd name="connsiteY1928" fmla="*/ 9802813 h 16386176"/>
              <a:gd name="connsiteX1929" fmla="*/ 5917755 w 6057900"/>
              <a:gd name="connsiteY1929" fmla="*/ 9799637 h 16386176"/>
              <a:gd name="connsiteX1930" fmla="*/ 5917755 w 6057900"/>
              <a:gd name="connsiteY1930" fmla="*/ 9875208 h 16386176"/>
              <a:gd name="connsiteX1931" fmla="*/ 5922962 w 6057900"/>
              <a:gd name="connsiteY1931" fmla="*/ 9893450 h 16386176"/>
              <a:gd name="connsiteX1932" fmla="*/ 5886513 w 6057900"/>
              <a:gd name="connsiteY1932" fmla="*/ 9932538 h 16386176"/>
              <a:gd name="connsiteX1933" fmla="*/ 5899531 w 6057900"/>
              <a:gd name="connsiteY1933" fmla="*/ 9961203 h 16386176"/>
              <a:gd name="connsiteX1934" fmla="*/ 5857875 w 6057900"/>
              <a:gd name="connsiteY1934" fmla="*/ 10000291 h 16386176"/>
              <a:gd name="connsiteX1935" fmla="*/ 5852668 w 6057900"/>
              <a:gd name="connsiteY1935" fmla="*/ 10000291 h 16386176"/>
              <a:gd name="connsiteX1936" fmla="*/ 5873496 w 6057900"/>
              <a:gd name="connsiteY1936" fmla="*/ 10034168 h 16386176"/>
              <a:gd name="connsiteX1937" fmla="*/ 5831840 w 6057900"/>
              <a:gd name="connsiteY1937" fmla="*/ 10075862 h 16386176"/>
              <a:gd name="connsiteX1938" fmla="*/ 5792787 w 6057900"/>
              <a:gd name="connsiteY1938" fmla="*/ 10034168 h 16386176"/>
              <a:gd name="connsiteX1939" fmla="*/ 5831840 w 6057900"/>
              <a:gd name="connsiteY1939" fmla="*/ 9995079 h 16386176"/>
              <a:gd name="connsiteX1940" fmla="*/ 5837047 w 6057900"/>
              <a:gd name="connsiteY1940" fmla="*/ 9995079 h 16386176"/>
              <a:gd name="connsiteX1941" fmla="*/ 5816219 w 6057900"/>
              <a:gd name="connsiteY1941" fmla="*/ 9961203 h 16386176"/>
              <a:gd name="connsiteX1942" fmla="*/ 5852668 w 6057900"/>
              <a:gd name="connsiteY1942" fmla="*/ 9919508 h 16386176"/>
              <a:gd name="connsiteX1943" fmla="*/ 5839650 w 6057900"/>
              <a:gd name="connsiteY1943" fmla="*/ 9893450 h 16386176"/>
              <a:gd name="connsiteX1944" fmla="*/ 5881306 w 6057900"/>
              <a:gd name="connsiteY1944" fmla="*/ 9851755 h 16386176"/>
              <a:gd name="connsiteX1945" fmla="*/ 5894324 w 6057900"/>
              <a:gd name="connsiteY1945" fmla="*/ 9854361 h 16386176"/>
              <a:gd name="connsiteX1946" fmla="*/ 5891720 w 6057900"/>
              <a:gd name="connsiteY1946" fmla="*/ 9836120 h 16386176"/>
              <a:gd name="connsiteX1947" fmla="*/ 5917755 w 6057900"/>
              <a:gd name="connsiteY1947" fmla="*/ 9799637 h 16386176"/>
              <a:gd name="connsiteX1948" fmla="*/ 5817394 w 6057900"/>
              <a:gd name="connsiteY1948" fmla="*/ 9764712 h 16386176"/>
              <a:gd name="connsiteX1949" fmla="*/ 5857876 w 6057900"/>
              <a:gd name="connsiteY1949" fmla="*/ 9805987 h 16386176"/>
              <a:gd name="connsiteX1950" fmla="*/ 5817394 w 6057900"/>
              <a:gd name="connsiteY1950" fmla="*/ 9847262 h 16386176"/>
              <a:gd name="connsiteX1951" fmla="*/ 5776912 w 6057900"/>
              <a:gd name="connsiteY1951" fmla="*/ 9805987 h 16386176"/>
              <a:gd name="connsiteX1952" fmla="*/ 5817394 w 6057900"/>
              <a:gd name="connsiteY1952" fmla="*/ 9764712 h 16386176"/>
              <a:gd name="connsiteX1953" fmla="*/ 4933156 w 6057900"/>
              <a:gd name="connsiteY1953" fmla="*/ 9717088 h 16386176"/>
              <a:gd name="connsiteX1954" fmla="*/ 4975225 w 6057900"/>
              <a:gd name="connsiteY1954" fmla="*/ 9757570 h 16386176"/>
              <a:gd name="connsiteX1955" fmla="*/ 4933156 w 6057900"/>
              <a:gd name="connsiteY1955" fmla="*/ 9798052 h 16386176"/>
              <a:gd name="connsiteX1956" fmla="*/ 4891087 w 6057900"/>
              <a:gd name="connsiteY1956" fmla="*/ 9757570 h 16386176"/>
              <a:gd name="connsiteX1957" fmla="*/ 4933156 w 6057900"/>
              <a:gd name="connsiteY1957" fmla="*/ 9717088 h 16386176"/>
              <a:gd name="connsiteX1958" fmla="*/ 5186363 w 6057900"/>
              <a:gd name="connsiteY1958" fmla="*/ 9634537 h 16386176"/>
              <a:gd name="connsiteX1959" fmla="*/ 5226051 w 6057900"/>
              <a:gd name="connsiteY1959" fmla="*/ 9675812 h 16386176"/>
              <a:gd name="connsiteX1960" fmla="*/ 5186363 w 6057900"/>
              <a:gd name="connsiteY1960" fmla="*/ 9717087 h 16386176"/>
              <a:gd name="connsiteX1961" fmla="*/ 5146675 w 6057900"/>
              <a:gd name="connsiteY1961" fmla="*/ 9675812 h 16386176"/>
              <a:gd name="connsiteX1962" fmla="*/ 5186363 w 6057900"/>
              <a:gd name="connsiteY1962" fmla="*/ 9634537 h 16386176"/>
              <a:gd name="connsiteX1963" fmla="*/ 5389562 w 6057900"/>
              <a:gd name="connsiteY1963" fmla="*/ 9559925 h 16386176"/>
              <a:gd name="connsiteX1964" fmla="*/ 5430837 w 6057900"/>
              <a:gd name="connsiteY1964" fmla="*/ 9599613 h 16386176"/>
              <a:gd name="connsiteX1965" fmla="*/ 5389562 w 6057900"/>
              <a:gd name="connsiteY1965" fmla="*/ 9639301 h 16386176"/>
              <a:gd name="connsiteX1966" fmla="*/ 5348287 w 6057900"/>
              <a:gd name="connsiteY1966" fmla="*/ 9599613 h 16386176"/>
              <a:gd name="connsiteX1967" fmla="*/ 5389562 w 6057900"/>
              <a:gd name="connsiteY1967" fmla="*/ 9559925 h 16386176"/>
              <a:gd name="connsiteX1968" fmla="*/ 5549900 w 6057900"/>
              <a:gd name="connsiteY1968" fmla="*/ 9488488 h 16386176"/>
              <a:gd name="connsiteX1969" fmla="*/ 5589588 w 6057900"/>
              <a:gd name="connsiteY1969" fmla="*/ 9528970 h 16386176"/>
              <a:gd name="connsiteX1970" fmla="*/ 5549900 w 6057900"/>
              <a:gd name="connsiteY1970" fmla="*/ 9569452 h 16386176"/>
              <a:gd name="connsiteX1971" fmla="*/ 5510212 w 6057900"/>
              <a:gd name="connsiteY1971" fmla="*/ 9528970 h 16386176"/>
              <a:gd name="connsiteX1972" fmla="*/ 5549900 w 6057900"/>
              <a:gd name="connsiteY1972" fmla="*/ 9488488 h 16386176"/>
              <a:gd name="connsiteX1973" fmla="*/ 5674519 w 6057900"/>
              <a:gd name="connsiteY1973" fmla="*/ 9424988 h 16386176"/>
              <a:gd name="connsiteX1974" fmla="*/ 5715001 w 6057900"/>
              <a:gd name="connsiteY1974" fmla="*/ 9464676 h 16386176"/>
              <a:gd name="connsiteX1975" fmla="*/ 5674519 w 6057900"/>
              <a:gd name="connsiteY1975" fmla="*/ 9504364 h 16386176"/>
              <a:gd name="connsiteX1976" fmla="*/ 5634037 w 6057900"/>
              <a:gd name="connsiteY1976" fmla="*/ 9464676 h 16386176"/>
              <a:gd name="connsiteX1977" fmla="*/ 5674519 w 6057900"/>
              <a:gd name="connsiteY1977" fmla="*/ 9424988 h 16386176"/>
              <a:gd name="connsiteX1978" fmla="*/ 5973961 w 6057900"/>
              <a:gd name="connsiteY1978" fmla="*/ 9418637 h 16386176"/>
              <a:gd name="connsiteX1979" fmla="*/ 5973961 w 6057900"/>
              <a:gd name="connsiteY1979" fmla="*/ 9473145 h 16386176"/>
              <a:gd name="connsiteX1980" fmla="*/ 5981700 w 6057900"/>
              <a:gd name="connsiteY1980" fmla="*/ 9499101 h 16386176"/>
              <a:gd name="connsiteX1981" fmla="*/ 5961063 w 6057900"/>
              <a:gd name="connsiteY1981" fmla="*/ 9532845 h 16386176"/>
              <a:gd name="connsiteX1982" fmla="*/ 5966222 w 6057900"/>
              <a:gd name="connsiteY1982" fmla="*/ 9548418 h 16386176"/>
              <a:gd name="connsiteX1983" fmla="*/ 5940425 w 6057900"/>
              <a:gd name="connsiteY1983" fmla="*/ 9584757 h 16386176"/>
              <a:gd name="connsiteX1984" fmla="*/ 5948164 w 6057900"/>
              <a:gd name="connsiteY1984" fmla="*/ 9605522 h 16386176"/>
              <a:gd name="connsiteX1985" fmla="*/ 5917208 w 6057900"/>
              <a:gd name="connsiteY1985" fmla="*/ 9641861 h 16386176"/>
              <a:gd name="connsiteX1986" fmla="*/ 5924947 w 6057900"/>
              <a:gd name="connsiteY1986" fmla="*/ 9665221 h 16386176"/>
              <a:gd name="connsiteX1987" fmla="*/ 5886252 w 6057900"/>
              <a:gd name="connsiteY1987" fmla="*/ 9706751 h 16386176"/>
              <a:gd name="connsiteX1988" fmla="*/ 5896570 w 6057900"/>
              <a:gd name="connsiteY1988" fmla="*/ 9732707 h 16386176"/>
              <a:gd name="connsiteX1989" fmla="*/ 5857875 w 6057900"/>
              <a:gd name="connsiteY1989" fmla="*/ 9774237 h 16386176"/>
              <a:gd name="connsiteX1990" fmla="*/ 5816600 w 6057900"/>
              <a:gd name="connsiteY1990" fmla="*/ 9732707 h 16386176"/>
              <a:gd name="connsiteX1991" fmla="*/ 5855295 w 6057900"/>
              <a:gd name="connsiteY1991" fmla="*/ 9691177 h 16386176"/>
              <a:gd name="connsiteX1992" fmla="*/ 5844977 w 6057900"/>
              <a:gd name="connsiteY1992" fmla="*/ 9665221 h 16386176"/>
              <a:gd name="connsiteX1993" fmla="*/ 5873353 w 6057900"/>
              <a:gd name="connsiteY1993" fmla="*/ 9626287 h 16386176"/>
              <a:gd name="connsiteX1994" fmla="*/ 5865614 w 6057900"/>
              <a:gd name="connsiteY1994" fmla="*/ 9605522 h 16386176"/>
              <a:gd name="connsiteX1995" fmla="*/ 5888831 w 6057900"/>
              <a:gd name="connsiteY1995" fmla="*/ 9569183 h 16386176"/>
              <a:gd name="connsiteX1996" fmla="*/ 5883672 w 6057900"/>
              <a:gd name="connsiteY1996" fmla="*/ 9548418 h 16386176"/>
              <a:gd name="connsiteX1997" fmla="*/ 5904309 w 6057900"/>
              <a:gd name="connsiteY1997" fmla="*/ 9514675 h 16386176"/>
              <a:gd name="connsiteX1998" fmla="*/ 5901730 w 6057900"/>
              <a:gd name="connsiteY1998" fmla="*/ 9499101 h 16386176"/>
              <a:gd name="connsiteX1999" fmla="*/ 5943005 w 6057900"/>
              <a:gd name="connsiteY1999" fmla="*/ 9457572 h 16386176"/>
              <a:gd name="connsiteX2000" fmla="*/ 5945584 w 6057900"/>
              <a:gd name="connsiteY2000" fmla="*/ 9457572 h 16386176"/>
              <a:gd name="connsiteX2001" fmla="*/ 5945584 w 6057900"/>
              <a:gd name="connsiteY2001" fmla="*/ 9454976 h 16386176"/>
              <a:gd name="connsiteX2002" fmla="*/ 5973961 w 6057900"/>
              <a:gd name="connsiteY2002" fmla="*/ 9418637 h 16386176"/>
              <a:gd name="connsiteX2003" fmla="*/ 5768182 w 6057900"/>
              <a:gd name="connsiteY2003" fmla="*/ 9364662 h 16386176"/>
              <a:gd name="connsiteX2004" fmla="*/ 5808664 w 6057900"/>
              <a:gd name="connsiteY2004" fmla="*/ 9405144 h 16386176"/>
              <a:gd name="connsiteX2005" fmla="*/ 5768182 w 6057900"/>
              <a:gd name="connsiteY2005" fmla="*/ 9445626 h 16386176"/>
              <a:gd name="connsiteX2006" fmla="*/ 5727700 w 6057900"/>
              <a:gd name="connsiteY2006" fmla="*/ 9405144 h 16386176"/>
              <a:gd name="connsiteX2007" fmla="*/ 5768182 w 6057900"/>
              <a:gd name="connsiteY2007" fmla="*/ 9364662 h 16386176"/>
              <a:gd name="connsiteX2008" fmla="*/ 154782 w 6057900"/>
              <a:gd name="connsiteY2008" fmla="*/ 9331325 h 16386176"/>
              <a:gd name="connsiteX2009" fmla="*/ 195264 w 6057900"/>
              <a:gd name="connsiteY2009" fmla="*/ 9371013 h 16386176"/>
              <a:gd name="connsiteX2010" fmla="*/ 154782 w 6057900"/>
              <a:gd name="connsiteY2010" fmla="*/ 9410701 h 16386176"/>
              <a:gd name="connsiteX2011" fmla="*/ 114300 w 6057900"/>
              <a:gd name="connsiteY2011" fmla="*/ 9371013 h 16386176"/>
              <a:gd name="connsiteX2012" fmla="*/ 154782 w 6057900"/>
              <a:gd name="connsiteY2012" fmla="*/ 9331325 h 16386176"/>
              <a:gd name="connsiteX2013" fmla="*/ 1131094 w 6057900"/>
              <a:gd name="connsiteY2013" fmla="*/ 9271000 h 16386176"/>
              <a:gd name="connsiteX2014" fmla="*/ 1171576 w 6057900"/>
              <a:gd name="connsiteY2014" fmla="*/ 9313069 h 16386176"/>
              <a:gd name="connsiteX2015" fmla="*/ 1131094 w 6057900"/>
              <a:gd name="connsiteY2015" fmla="*/ 9355138 h 16386176"/>
              <a:gd name="connsiteX2016" fmla="*/ 1090612 w 6057900"/>
              <a:gd name="connsiteY2016" fmla="*/ 9313069 h 16386176"/>
              <a:gd name="connsiteX2017" fmla="*/ 1131094 w 6057900"/>
              <a:gd name="connsiteY2017" fmla="*/ 9271000 h 16386176"/>
              <a:gd name="connsiteX2018" fmla="*/ 1980406 w 6057900"/>
              <a:gd name="connsiteY2018" fmla="*/ 9217025 h 16386176"/>
              <a:gd name="connsiteX2019" fmla="*/ 2020888 w 6057900"/>
              <a:gd name="connsiteY2019" fmla="*/ 9257507 h 16386176"/>
              <a:gd name="connsiteX2020" fmla="*/ 1980406 w 6057900"/>
              <a:gd name="connsiteY2020" fmla="*/ 9297989 h 16386176"/>
              <a:gd name="connsiteX2021" fmla="*/ 1939924 w 6057900"/>
              <a:gd name="connsiteY2021" fmla="*/ 9257507 h 16386176"/>
              <a:gd name="connsiteX2022" fmla="*/ 1980406 w 6057900"/>
              <a:gd name="connsiteY2022" fmla="*/ 9217025 h 16386176"/>
              <a:gd name="connsiteX2023" fmla="*/ 2712244 w 6057900"/>
              <a:gd name="connsiteY2023" fmla="*/ 9163050 h 16386176"/>
              <a:gd name="connsiteX2024" fmla="*/ 2752726 w 6057900"/>
              <a:gd name="connsiteY2024" fmla="*/ 9204325 h 16386176"/>
              <a:gd name="connsiteX2025" fmla="*/ 2712244 w 6057900"/>
              <a:gd name="connsiteY2025" fmla="*/ 9245600 h 16386176"/>
              <a:gd name="connsiteX2026" fmla="*/ 2671762 w 6057900"/>
              <a:gd name="connsiteY2026" fmla="*/ 9204325 h 16386176"/>
              <a:gd name="connsiteX2027" fmla="*/ 2712244 w 6057900"/>
              <a:gd name="connsiteY2027" fmla="*/ 9163050 h 16386176"/>
              <a:gd name="connsiteX2028" fmla="*/ 3337719 w 6057900"/>
              <a:gd name="connsiteY2028" fmla="*/ 9113837 h 16386176"/>
              <a:gd name="connsiteX2029" fmla="*/ 3378201 w 6057900"/>
              <a:gd name="connsiteY2029" fmla="*/ 9153525 h 16386176"/>
              <a:gd name="connsiteX2030" fmla="*/ 3337719 w 6057900"/>
              <a:gd name="connsiteY2030" fmla="*/ 9193213 h 16386176"/>
              <a:gd name="connsiteX2031" fmla="*/ 3297237 w 6057900"/>
              <a:gd name="connsiteY2031" fmla="*/ 9153525 h 16386176"/>
              <a:gd name="connsiteX2032" fmla="*/ 3337719 w 6057900"/>
              <a:gd name="connsiteY2032" fmla="*/ 9113837 h 16386176"/>
              <a:gd name="connsiteX2033" fmla="*/ 3869532 w 6057900"/>
              <a:gd name="connsiteY2033" fmla="*/ 9066212 h 16386176"/>
              <a:gd name="connsiteX2034" fmla="*/ 3910014 w 6057900"/>
              <a:gd name="connsiteY2034" fmla="*/ 9106694 h 16386176"/>
              <a:gd name="connsiteX2035" fmla="*/ 3869532 w 6057900"/>
              <a:gd name="connsiteY2035" fmla="*/ 9147176 h 16386176"/>
              <a:gd name="connsiteX2036" fmla="*/ 3829050 w 6057900"/>
              <a:gd name="connsiteY2036" fmla="*/ 9106694 h 16386176"/>
              <a:gd name="connsiteX2037" fmla="*/ 3869532 w 6057900"/>
              <a:gd name="connsiteY2037" fmla="*/ 9066212 h 16386176"/>
              <a:gd name="connsiteX2038" fmla="*/ 6013129 w 6057900"/>
              <a:gd name="connsiteY2038" fmla="*/ 9029700 h 16386176"/>
              <a:gd name="connsiteX2039" fmla="*/ 6013129 w 6057900"/>
              <a:gd name="connsiteY2039" fmla="*/ 9066098 h 16386176"/>
              <a:gd name="connsiteX2040" fmla="*/ 6026150 w 6057900"/>
              <a:gd name="connsiteY2040" fmla="*/ 9097296 h 16386176"/>
              <a:gd name="connsiteX2041" fmla="*/ 6013129 w 6057900"/>
              <a:gd name="connsiteY2041" fmla="*/ 9125894 h 16386176"/>
              <a:gd name="connsiteX2042" fmla="*/ 6013129 w 6057900"/>
              <a:gd name="connsiteY2042" fmla="*/ 9128493 h 16386176"/>
              <a:gd name="connsiteX2043" fmla="*/ 5997504 w 6057900"/>
              <a:gd name="connsiteY2043" fmla="*/ 9159691 h 16386176"/>
              <a:gd name="connsiteX2044" fmla="*/ 6000108 w 6057900"/>
              <a:gd name="connsiteY2044" fmla="*/ 9164891 h 16386176"/>
              <a:gd name="connsiteX2045" fmla="*/ 5981878 w 6057900"/>
              <a:gd name="connsiteY2045" fmla="*/ 9198688 h 16386176"/>
              <a:gd name="connsiteX2046" fmla="*/ 5981878 w 6057900"/>
              <a:gd name="connsiteY2046" fmla="*/ 9206488 h 16386176"/>
              <a:gd name="connsiteX2047" fmla="*/ 5958441 w 6057900"/>
              <a:gd name="connsiteY2047" fmla="*/ 9242885 h 16386176"/>
              <a:gd name="connsiteX2048" fmla="*/ 5958441 w 6057900"/>
              <a:gd name="connsiteY2048" fmla="*/ 9248085 h 16386176"/>
              <a:gd name="connsiteX2049" fmla="*/ 5924586 w 6057900"/>
              <a:gd name="connsiteY2049" fmla="*/ 9289682 h 16386176"/>
              <a:gd name="connsiteX2050" fmla="*/ 5924586 w 6057900"/>
              <a:gd name="connsiteY2050" fmla="*/ 9297482 h 16386176"/>
              <a:gd name="connsiteX2051" fmla="*/ 5885523 w 6057900"/>
              <a:gd name="connsiteY2051" fmla="*/ 9336479 h 16386176"/>
              <a:gd name="connsiteX2052" fmla="*/ 5872501 w 6057900"/>
              <a:gd name="connsiteY2052" fmla="*/ 9336479 h 16386176"/>
              <a:gd name="connsiteX2053" fmla="*/ 5875106 w 6057900"/>
              <a:gd name="connsiteY2053" fmla="*/ 9349478 h 16386176"/>
              <a:gd name="connsiteX2054" fmla="*/ 5836042 w 6057900"/>
              <a:gd name="connsiteY2054" fmla="*/ 9388475 h 16386176"/>
              <a:gd name="connsiteX2055" fmla="*/ 5794375 w 6057900"/>
              <a:gd name="connsiteY2055" fmla="*/ 9349478 h 16386176"/>
              <a:gd name="connsiteX2056" fmla="*/ 5836042 w 6057900"/>
              <a:gd name="connsiteY2056" fmla="*/ 9307881 h 16386176"/>
              <a:gd name="connsiteX2057" fmla="*/ 5846459 w 6057900"/>
              <a:gd name="connsiteY2057" fmla="*/ 9310481 h 16386176"/>
              <a:gd name="connsiteX2058" fmla="*/ 5843855 w 6057900"/>
              <a:gd name="connsiteY2058" fmla="*/ 9297482 h 16386176"/>
              <a:gd name="connsiteX2059" fmla="*/ 5880314 w 6057900"/>
              <a:gd name="connsiteY2059" fmla="*/ 9258484 h 16386176"/>
              <a:gd name="connsiteX2060" fmla="*/ 5877710 w 6057900"/>
              <a:gd name="connsiteY2060" fmla="*/ 9248085 h 16386176"/>
              <a:gd name="connsiteX2061" fmla="*/ 5903752 w 6057900"/>
              <a:gd name="connsiteY2061" fmla="*/ 9211688 h 16386176"/>
              <a:gd name="connsiteX2062" fmla="*/ 5901148 w 6057900"/>
              <a:gd name="connsiteY2062" fmla="*/ 9206488 h 16386176"/>
              <a:gd name="connsiteX2063" fmla="*/ 5919377 w 6057900"/>
              <a:gd name="connsiteY2063" fmla="*/ 9172690 h 16386176"/>
              <a:gd name="connsiteX2064" fmla="*/ 5919377 w 6057900"/>
              <a:gd name="connsiteY2064" fmla="*/ 9164891 h 16386176"/>
              <a:gd name="connsiteX2065" fmla="*/ 5932398 w 6057900"/>
              <a:gd name="connsiteY2065" fmla="*/ 9136293 h 16386176"/>
              <a:gd name="connsiteX2066" fmla="*/ 5932398 w 6057900"/>
              <a:gd name="connsiteY2066" fmla="*/ 9128493 h 16386176"/>
              <a:gd name="connsiteX2067" fmla="*/ 5945419 w 6057900"/>
              <a:gd name="connsiteY2067" fmla="*/ 9099895 h 16386176"/>
              <a:gd name="connsiteX2068" fmla="*/ 5945419 w 6057900"/>
              <a:gd name="connsiteY2068" fmla="*/ 9097296 h 16386176"/>
              <a:gd name="connsiteX2069" fmla="*/ 5987087 w 6057900"/>
              <a:gd name="connsiteY2069" fmla="*/ 9055698 h 16386176"/>
              <a:gd name="connsiteX2070" fmla="*/ 6013129 w 6057900"/>
              <a:gd name="connsiteY2070" fmla="*/ 9029700 h 16386176"/>
              <a:gd name="connsiteX2071" fmla="*/ 4318794 w 6057900"/>
              <a:gd name="connsiteY2071" fmla="*/ 9021763 h 16386176"/>
              <a:gd name="connsiteX2072" fmla="*/ 4359276 w 6057900"/>
              <a:gd name="connsiteY2072" fmla="*/ 9062245 h 16386176"/>
              <a:gd name="connsiteX2073" fmla="*/ 4318794 w 6057900"/>
              <a:gd name="connsiteY2073" fmla="*/ 9102727 h 16386176"/>
              <a:gd name="connsiteX2074" fmla="*/ 4278312 w 6057900"/>
              <a:gd name="connsiteY2074" fmla="*/ 9062245 h 16386176"/>
              <a:gd name="connsiteX2075" fmla="*/ 4318794 w 6057900"/>
              <a:gd name="connsiteY2075" fmla="*/ 9021763 h 16386176"/>
              <a:gd name="connsiteX2076" fmla="*/ 4691856 w 6057900"/>
              <a:gd name="connsiteY2076" fmla="*/ 8980488 h 16386176"/>
              <a:gd name="connsiteX2077" fmla="*/ 4733925 w 6057900"/>
              <a:gd name="connsiteY2077" fmla="*/ 9020970 h 16386176"/>
              <a:gd name="connsiteX2078" fmla="*/ 4691856 w 6057900"/>
              <a:gd name="connsiteY2078" fmla="*/ 9061452 h 16386176"/>
              <a:gd name="connsiteX2079" fmla="*/ 4649787 w 6057900"/>
              <a:gd name="connsiteY2079" fmla="*/ 9020970 h 16386176"/>
              <a:gd name="connsiteX2080" fmla="*/ 4691856 w 6057900"/>
              <a:gd name="connsiteY2080" fmla="*/ 8980488 h 16386176"/>
              <a:gd name="connsiteX2081" fmla="*/ 4999831 w 6057900"/>
              <a:gd name="connsiteY2081" fmla="*/ 8942388 h 16386176"/>
              <a:gd name="connsiteX2082" fmla="*/ 5040313 w 6057900"/>
              <a:gd name="connsiteY2082" fmla="*/ 8982076 h 16386176"/>
              <a:gd name="connsiteX2083" fmla="*/ 4999831 w 6057900"/>
              <a:gd name="connsiteY2083" fmla="*/ 9021764 h 16386176"/>
              <a:gd name="connsiteX2084" fmla="*/ 4959349 w 6057900"/>
              <a:gd name="connsiteY2084" fmla="*/ 8982076 h 16386176"/>
              <a:gd name="connsiteX2085" fmla="*/ 4999831 w 6057900"/>
              <a:gd name="connsiteY2085" fmla="*/ 8942388 h 16386176"/>
              <a:gd name="connsiteX2086" fmla="*/ 5249069 w 6057900"/>
              <a:gd name="connsiteY2086" fmla="*/ 8905875 h 16386176"/>
              <a:gd name="connsiteX2087" fmla="*/ 5289551 w 6057900"/>
              <a:gd name="connsiteY2087" fmla="*/ 8946357 h 16386176"/>
              <a:gd name="connsiteX2088" fmla="*/ 5249069 w 6057900"/>
              <a:gd name="connsiteY2088" fmla="*/ 8986839 h 16386176"/>
              <a:gd name="connsiteX2089" fmla="*/ 5208587 w 6057900"/>
              <a:gd name="connsiteY2089" fmla="*/ 8946357 h 16386176"/>
              <a:gd name="connsiteX2090" fmla="*/ 5249069 w 6057900"/>
              <a:gd name="connsiteY2090" fmla="*/ 8905875 h 16386176"/>
              <a:gd name="connsiteX2091" fmla="*/ 5446712 w 6057900"/>
              <a:gd name="connsiteY2091" fmla="*/ 8872538 h 16386176"/>
              <a:gd name="connsiteX2092" fmla="*/ 5487987 w 6057900"/>
              <a:gd name="connsiteY2092" fmla="*/ 8912226 h 16386176"/>
              <a:gd name="connsiteX2093" fmla="*/ 5446712 w 6057900"/>
              <a:gd name="connsiteY2093" fmla="*/ 8951914 h 16386176"/>
              <a:gd name="connsiteX2094" fmla="*/ 5405437 w 6057900"/>
              <a:gd name="connsiteY2094" fmla="*/ 8912226 h 16386176"/>
              <a:gd name="connsiteX2095" fmla="*/ 5446712 w 6057900"/>
              <a:gd name="connsiteY2095" fmla="*/ 8872538 h 16386176"/>
              <a:gd name="connsiteX2096" fmla="*/ 5604669 w 6057900"/>
              <a:gd name="connsiteY2096" fmla="*/ 8840788 h 16386176"/>
              <a:gd name="connsiteX2097" fmla="*/ 5645151 w 6057900"/>
              <a:gd name="connsiteY2097" fmla="*/ 8881270 h 16386176"/>
              <a:gd name="connsiteX2098" fmla="*/ 5604669 w 6057900"/>
              <a:gd name="connsiteY2098" fmla="*/ 8921752 h 16386176"/>
              <a:gd name="connsiteX2099" fmla="*/ 5564187 w 6057900"/>
              <a:gd name="connsiteY2099" fmla="*/ 8881270 h 16386176"/>
              <a:gd name="connsiteX2100" fmla="*/ 5604669 w 6057900"/>
              <a:gd name="connsiteY2100" fmla="*/ 8840788 h 16386176"/>
              <a:gd name="connsiteX2101" fmla="*/ 5723731 w 6057900"/>
              <a:gd name="connsiteY2101" fmla="*/ 8812213 h 16386176"/>
              <a:gd name="connsiteX2102" fmla="*/ 5764213 w 6057900"/>
              <a:gd name="connsiteY2102" fmla="*/ 8852695 h 16386176"/>
              <a:gd name="connsiteX2103" fmla="*/ 5723731 w 6057900"/>
              <a:gd name="connsiteY2103" fmla="*/ 8893177 h 16386176"/>
              <a:gd name="connsiteX2104" fmla="*/ 5683249 w 6057900"/>
              <a:gd name="connsiteY2104" fmla="*/ 8852695 h 16386176"/>
              <a:gd name="connsiteX2105" fmla="*/ 5723731 w 6057900"/>
              <a:gd name="connsiteY2105" fmla="*/ 8812213 h 16386176"/>
              <a:gd name="connsiteX2106" fmla="*/ 6036028 w 6057900"/>
              <a:gd name="connsiteY2106" fmla="*/ 8639175 h 16386176"/>
              <a:gd name="connsiteX2107" fmla="*/ 6036028 w 6057900"/>
              <a:gd name="connsiteY2107" fmla="*/ 8659813 h 16386176"/>
              <a:gd name="connsiteX2108" fmla="*/ 6051550 w 6057900"/>
              <a:gd name="connsiteY2108" fmla="*/ 8690769 h 16386176"/>
              <a:gd name="connsiteX2109" fmla="*/ 6036028 w 6057900"/>
              <a:gd name="connsiteY2109" fmla="*/ 8719146 h 16386176"/>
              <a:gd name="connsiteX2110" fmla="*/ 6025680 w 6057900"/>
              <a:gd name="connsiteY2110" fmla="*/ 8734624 h 16386176"/>
              <a:gd name="connsiteX2111" fmla="*/ 6012745 w 6057900"/>
              <a:gd name="connsiteY2111" fmla="*/ 8752682 h 16386176"/>
              <a:gd name="connsiteX2112" fmla="*/ 5989461 w 6057900"/>
              <a:gd name="connsiteY2112" fmla="*/ 8775899 h 16386176"/>
              <a:gd name="connsiteX2113" fmla="*/ 5958417 w 6057900"/>
              <a:gd name="connsiteY2113" fmla="*/ 8796536 h 16386176"/>
              <a:gd name="connsiteX2114" fmla="*/ 5924785 w 6057900"/>
              <a:gd name="connsiteY2114" fmla="*/ 8817174 h 16386176"/>
              <a:gd name="connsiteX2115" fmla="*/ 5914437 w 6057900"/>
              <a:gd name="connsiteY2115" fmla="*/ 8817174 h 16386176"/>
              <a:gd name="connsiteX2116" fmla="*/ 5878219 w 6057900"/>
              <a:gd name="connsiteY2116" fmla="*/ 8840391 h 16386176"/>
              <a:gd name="connsiteX2117" fmla="*/ 5852348 w 6057900"/>
              <a:gd name="connsiteY2117" fmla="*/ 8830072 h 16386176"/>
              <a:gd name="connsiteX2118" fmla="*/ 5813543 w 6057900"/>
              <a:gd name="connsiteY2118" fmla="*/ 8866188 h 16386176"/>
              <a:gd name="connsiteX2119" fmla="*/ 5772150 w 6057900"/>
              <a:gd name="connsiteY2119" fmla="*/ 8824913 h 16386176"/>
              <a:gd name="connsiteX2120" fmla="*/ 5813543 w 6057900"/>
              <a:gd name="connsiteY2120" fmla="*/ 8783638 h 16386176"/>
              <a:gd name="connsiteX2121" fmla="*/ 5839413 w 6057900"/>
              <a:gd name="connsiteY2121" fmla="*/ 8793957 h 16386176"/>
              <a:gd name="connsiteX2122" fmla="*/ 5878219 w 6057900"/>
              <a:gd name="connsiteY2122" fmla="*/ 8760421 h 16386176"/>
              <a:gd name="connsiteX2123" fmla="*/ 5885980 w 6057900"/>
              <a:gd name="connsiteY2123" fmla="*/ 8763000 h 16386176"/>
              <a:gd name="connsiteX2124" fmla="*/ 5919611 w 6057900"/>
              <a:gd name="connsiteY2124" fmla="*/ 8737203 h 16386176"/>
              <a:gd name="connsiteX2125" fmla="*/ 5940307 w 6057900"/>
              <a:gd name="connsiteY2125" fmla="*/ 8719146 h 16386176"/>
              <a:gd name="connsiteX2126" fmla="*/ 5950656 w 6057900"/>
              <a:gd name="connsiteY2126" fmla="*/ 8706247 h 16386176"/>
              <a:gd name="connsiteX2127" fmla="*/ 5961004 w 6057900"/>
              <a:gd name="connsiteY2127" fmla="*/ 8690769 h 16386176"/>
              <a:gd name="connsiteX2128" fmla="*/ 5973939 w 6057900"/>
              <a:gd name="connsiteY2128" fmla="*/ 8675291 h 16386176"/>
              <a:gd name="connsiteX2129" fmla="*/ 6010157 w 6057900"/>
              <a:gd name="connsiteY2129" fmla="*/ 8649494 h 16386176"/>
              <a:gd name="connsiteX2130" fmla="*/ 6020506 w 6057900"/>
              <a:gd name="connsiteY2130" fmla="*/ 8652074 h 16386176"/>
              <a:gd name="connsiteX2131" fmla="*/ 6036028 w 6057900"/>
              <a:gd name="connsiteY2131" fmla="*/ 8639175 h 16386176"/>
              <a:gd name="connsiteX2132" fmla="*/ 5823369 w 6057900"/>
              <a:gd name="connsiteY2132" fmla="*/ 8201045 h 16386176"/>
              <a:gd name="connsiteX2133" fmla="*/ 5857246 w 6057900"/>
              <a:gd name="connsiteY2133" fmla="*/ 8221589 h 16386176"/>
              <a:gd name="connsiteX2134" fmla="*/ 5888517 w 6057900"/>
              <a:gd name="connsiteY2134" fmla="*/ 8208749 h 16386176"/>
              <a:gd name="connsiteX2135" fmla="*/ 5914576 w 6057900"/>
              <a:gd name="connsiteY2135" fmla="*/ 8219021 h 16386176"/>
              <a:gd name="connsiteX2136" fmla="*/ 5932817 w 6057900"/>
              <a:gd name="connsiteY2136" fmla="*/ 8213874 h 16386176"/>
              <a:gd name="connsiteX2137" fmla="*/ 5953664 w 6057900"/>
              <a:gd name="connsiteY2137" fmla="*/ 8221589 h 16386176"/>
              <a:gd name="connsiteX2138" fmla="*/ 5961482 w 6057900"/>
              <a:gd name="connsiteY2138" fmla="*/ 8221589 h 16386176"/>
              <a:gd name="connsiteX2139" fmla="*/ 5982329 w 6057900"/>
              <a:gd name="connsiteY2139" fmla="*/ 8226714 h 16386176"/>
              <a:gd name="connsiteX2140" fmla="*/ 6003176 w 6057900"/>
              <a:gd name="connsiteY2140" fmla="*/ 8231848 h 16386176"/>
              <a:gd name="connsiteX2141" fmla="*/ 6016206 w 6057900"/>
              <a:gd name="connsiteY2141" fmla="*/ 8236986 h 16386176"/>
              <a:gd name="connsiteX2142" fmla="*/ 6026629 w 6057900"/>
              <a:gd name="connsiteY2142" fmla="*/ 8242111 h 16386176"/>
              <a:gd name="connsiteX2143" fmla="*/ 6039659 w 6057900"/>
              <a:gd name="connsiteY2143" fmla="*/ 8247247 h 16386176"/>
              <a:gd name="connsiteX2144" fmla="*/ 6042265 w 6057900"/>
              <a:gd name="connsiteY2144" fmla="*/ 8244679 h 16386176"/>
              <a:gd name="connsiteX2145" fmla="*/ 6042265 w 6057900"/>
              <a:gd name="connsiteY2145" fmla="*/ 8249815 h 16386176"/>
              <a:gd name="connsiteX2146" fmla="*/ 6057900 w 6057900"/>
              <a:gd name="connsiteY2146" fmla="*/ 8280614 h 16386176"/>
              <a:gd name="connsiteX2147" fmla="*/ 6042265 w 6057900"/>
              <a:gd name="connsiteY2147" fmla="*/ 8311416 h 16386176"/>
              <a:gd name="connsiteX2148" fmla="*/ 6042265 w 6057900"/>
              <a:gd name="connsiteY2148" fmla="*/ 8321683 h 16386176"/>
              <a:gd name="connsiteX2149" fmla="*/ 6031841 w 6057900"/>
              <a:gd name="connsiteY2149" fmla="*/ 8316558 h 16386176"/>
              <a:gd name="connsiteX2150" fmla="*/ 6016206 w 6057900"/>
              <a:gd name="connsiteY2150" fmla="*/ 8319126 h 16386176"/>
              <a:gd name="connsiteX2151" fmla="*/ 5995359 w 6057900"/>
              <a:gd name="connsiteY2151" fmla="*/ 8313990 h 16386176"/>
              <a:gd name="connsiteX2152" fmla="*/ 5984935 w 6057900"/>
              <a:gd name="connsiteY2152" fmla="*/ 8308848 h 16386176"/>
              <a:gd name="connsiteX2153" fmla="*/ 5974511 w 6057900"/>
              <a:gd name="connsiteY2153" fmla="*/ 8303712 h 16386176"/>
              <a:gd name="connsiteX2154" fmla="*/ 5964088 w 6057900"/>
              <a:gd name="connsiteY2154" fmla="*/ 8301144 h 16386176"/>
              <a:gd name="connsiteX2155" fmla="*/ 5961482 w 6057900"/>
              <a:gd name="connsiteY2155" fmla="*/ 8301144 h 16386176"/>
              <a:gd name="connsiteX2156" fmla="*/ 5940635 w 6057900"/>
              <a:gd name="connsiteY2156" fmla="*/ 8293451 h 16386176"/>
              <a:gd name="connsiteX2157" fmla="*/ 5932817 w 6057900"/>
              <a:gd name="connsiteY2157" fmla="*/ 8293451 h 16386176"/>
              <a:gd name="connsiteX2158" fmla="*/ 5904152 w 6057900"/>
              <a:gd name="connsiteY2158" fmla="*/ 8283182 h 16386176"/>
              <a:gd name="connsiteX2159" fmla="*/ 5888517 w 6057900"/>
              <a:gd name="connsiteY2159" fmla="*/ 8288315 h 16386176"/>
              <a:gd name="connsiteX2160" fmla="*/ 5852034 w 6057900"/>
              <a:gd name="connsiteY2160" fmla="*/ 8267785 h 16386176"/>
              <a:gd name="connsiteX2161" fmla="*/ 5823369 w 6057900"/>
              <a:gd name="connsiteY2161" fmla="*/ 8280614 h 16386176"/>
              <a:gd name="connsiteX2162" fmla="*/ 5781675 w 6057900"/>
              <a:gd name="connsiteY2162" fmla="*/ 8242111 h 16386176"/>
              <a:gd name="connsiteX2163" fmla="*/ 5823369 w 6057900"/>
              <a:gd name="connsiteY2163" fmla="*/ 8201045 h 16386176"/>
              <a:gd name="connsiteX2164" fmla="*/ 5734050 w 6057900"/>
              <a:gd name="connsiteY2164" fmla="*/ 8193092 h 16386176"/>
              <a:gd name="connsiteX2165" fmla="*/ 5773738 w 6057900"/>
              <a:gd name="connsiteY2165" fmla="*/ 8232789 h 16386176"/>
              <a:gd name="connsiteX2166" fmla="*/ 5734050 w 6057900"/>
              <a:gd name="connsiteY2166" fmla="*/ 8272467 h 16386176"/>
              <a:gd name="connsiteX2167" fmla="*/ 5694362 w 6057900"/>
              <a:gd name="connsiteY2167" fmla="*/ 8232789 h 16386176"/>
              <a:gd name="connsiteX2168" fmla="*/ 5734050 w 6057900"/>
              <a:gd name="connsiteY2168" fmla="*/ 8193092 h 16386176"/>
              <a:gd name="connsiteX2169" fmla="*/ 5614194 w 6057900"/>
              <a:gd name="connsiteY2169" fmla="*/ 8185179 h 16386176"/>
              <a:gd name="connsiteX2170" fmla="*/ 5654676 w 6057900"/>
              <a:gd name="connsiteY2170" fmla="*/ 8225656 h 16386176"/>
              <a:gd name="connsiteX2171" fmla="*/ 5614194 w 6057900"/>
              <a:gd name="connsiteY2171" fmla="*/ 8266121 h 16386176"/>
              <a:gd name="connsiteX2172" fmla="*/ 5573712 w 6057900"/>
              <a:gd name="connsiteY2172" fmla="*/ 8225656 h 16386176"/>
              <a:gd name="connsiteX2173" fmla="*/ 5614194 w 6057900"/>
              <a:gd name="connsiteY2173" fmla="*/ 8185179 h 16386176"/>
              <a:gd name="connsiteX2174" fmla="*/ 5460206 w 6057900"/>
              <a:gd name="connsiteY2174" fmla="*/ 8174064 h 16386176"/>
              <a:gd name="connsiteX2175" fmla="*/ 5502275 w 6057900"/>
              <a:gd name="connsiteY2175" fmla="*/ 8214546 h 16386176"/>
              <a:gd name="connsiteX2176" fmla="*/ 5460206 w 6057900"/>
              <a:gd name="connsiteY2176" fmla="*/ 8255013 h 16386176"/>
              <a:gd name="connsiteX2177" fmla="*/ 5418137 w 6057900"/>
              <a:gd name="connsiteY2177" fmla="*/ 8214546 h 16386176"/>
              <a:gd name="connsiteX2178" fmla="*/ 5460206 w 6057900"/>
              <a:gd name="connsiteY2178" fmla="*/ 8174064 h 16386176"/>
              <a:gd name="connsiteX2179" fmla="*/ 5261769 w 6057900"/>
              <a:gd name="connsiteY2179" fmla="*/ 8164540 h 16386176"/>
              <a:gd name="connsiteX2180" fmla="*/ 5302251 w 6057900"/>
              <a:gd name="connsiteY2180" fmla="*/ 8205813 h 16386176"/>
              <a:gd name="connsiteX2181" fmla="*/ 5261769 w 6057900"/>
              <a:gd name="connsiteY2181" fmla="*/ 8247083 h 16386176"/>
              <a:gd name="connsiteX2182" fmla="*/ 5221287 w 6057900"/>
              <a:gd name="connsiteY2182" fmla="*/ 8205813 h 16386176"/>
              <a:gd name="connsiteX2183" fmla="*/ 5261769 w 6057900"/>
              <a:gd name="connsiteY2183" fmla="*/ 8164540 h 16386176"/>
              <a:gd name="connsiteX2184" fmla="*/ 5013324 w 6057900"/>
              <a:gd name="connsiteY2184" fmla="*/ 8153436 h 16386176"/>
              <a:gd name="connsiteX2185" fmla="*/ 5054599 w 6057900"/>
              <a:gd name="connsiteY2185" fmla="*/ 8195494 h 16386176"/>
              <a:gd name="connsiteX2186" fmla="*/ 5013324 w 6057900"/>
              <a:gd name="connsiteY2186" fmla="*/ 8237563 h 16386176"/>
              <a:gd name="connsiteX2187" fmla="*/ 4972049 w 6057900"/>
              <a:gd name="connsiteY2187" fmla="*/ 8195494 h 16386176"/>
              <a:gd name="connsiteX2188" fmla="*/ 5013324 w 6057900"/>
              <a:gd name="connsiteY2188" fmla="*/ 8153436 h 16386176"/>
              <a:gd name="connsiteX2189" fmla="*/ 4706937 w 6057900"/>
              <a:gd name="connsiteY2189" fmla="*/ 8143904 h 16386176"/>
              <a:gd name="connsiteX2190" fmla="*/ 4748212 w 6057900"/>
              <a:gd name="connsiteY2190" fmla="*/ 8183585 h 16386176"/>
              <a:gd name="connsiteX2191" fmla="*/ 4706937 w 6057900"/>
              <a:gd name="connsiteY2191" fmla="*/ 8223269 h 16386176"/>
              <a:gd name="connsiteX2192" fmla="*/ 4665662 w 6057900"/>
              <a:gd name="connsiteY2192" fmla="*/ 8183585 h 16386176"/>
              <a:gd name="connsiteX2193" fmla="*/ 4706937 w 6057900"/>
              <a:gd name="connsiteY2193" fmla="*/ 8143904 h 16386176"/>
              <a:gd name="connsiteX2194" fmla="*/ 4334669 w 6057900"/>
              <a:gd name="connsiteY2194" fmla="*/ 8131206 h 16386176"/>
              <a:gd name="connsiteX2195" fmla="*/ 4375151 w 6057900"/>
              <a:gd name="connsiteY2195" fmla="*/ 8172475 h 16386176"/>
              <a:gd name="connsiteX2196" fmla="*/ 4334669 w 6057900"/>
              <a:gd name="connsiteY2196" fmla="*/ 8213749 h 16386176"/>
              <a:gd name="connsiteX2197" fmla="*/ 4294187 w 6057900"/>
              <a:gd name="connsiteY2197" fmla="*/ 8172475 h 16386176"/>
              <a:gd name="connsiteX2198" fmla="*/ 4334669 w 6057900"/>
              <a:gd name="connsiteY2198" fmla="*/ 8131206 h 16386176"/>
              <a:gd name="connsiteX2199" fmla="*/ 3888582 w 6057900"/>
              <a:gd name="connsiteY2199" fmla="*/ 8116907 h 16386176"/>
              <a:gd name="connsiteX2200" fmla="*/ 3929064 w 6057900"/>
              <a:gd name="connsiteY2200" fmla="*/ 8158979 h 16386176"/>
              <a:gd name="connsiteX2201" fmla="*/ 3888582 w 6057900"/>
              <a:gd name="connsiteY2201" fmla="*/ 8201045 h 16386176"/>
              <a:gd name="connsiteX2202" fmla="*/ 3848100 w 6057900"/>
              <a:gd name="connsiteY2202" fmla="*/ 8158979 h 16386176"/>
              <a:gd name="connsiteX2203" fmla="*/ 3888582 w 6057900"/>
              <a:gd name="connsiteY2203" fmla="*/ 8116907 h 16386176"/>
              <a:gd name="connsiteX2204" fmla="*/ 3357562 w 6057900"/>
              <a:gd name="connsiteY2204" fmla="*/ 8104220 h 16386176"/>
              <a:gd name="connsiteX2205" fmla="*/ 3398837 w 6057900"/>
              <a:gd name="connsiteY2205" fmla="*/ 8144703 h 16386176"/>
              <a:gd name="connsiteX2206" fmla="*/ 3357562 w 6057900"/>
              <a:gd name="connsiteY2206" fmla="*/ 8185179 h 16386176"/>
              <a:gd name="connsiteX2207" fmla="*/ 3316287 w 6057900"/>
              <a:gd name="connsiteY2207" fmla="*/ 8144703 h 16386176"/>
              <a:gd name="connsiteX2208" fmla="*/ 3357562 w 6057900"/>
              <a:gd name="connsiteY2208" fmla="*/ 8104220 h 16386176"/>
              <a:gd name="connsiteX2209" fmla="*/ 2732087 w 6057900"/>
              <a:gd name="connsiteY2209" fmla="*/ 8088342 h 16386176"/>
              <a:gd name="connsiteX2210" fmla="*/ 2773362 w 6057900"/>
              <a:gd name="connsiteY2210" fmla="*/ 8130409 h 16386176"/>
              <a:gd name="connsiteX2211" fmla="*/ 2732087 w 6057900"/>
              <a:gd name="connsiteY2211" fmla="*/ 8172475 h 16386176"/>
              <a:gd name="connsiteX2212" fmla="*/ 2690812 w 6057900"/>
              <a:gd name="connsiteY2212" fmla="*/ 8130409 h 16386176"/>
              <a:gd name="connsiteX2213" fmla="*/ 2732087 w 6057900"/>
              <a:gd name="connsiteY2213" fmla="*/ 8088342 h 16386176"/>
              <a:gd name="connsiteX2214" fmla="*/ 2001044 w 6057900"/>
              <a:gd name="connsiteY2214" fmla="*/ 8074060 h 16386176"/>
              <a:gd name="connsiteX2215" fmla="*/ 2041526 w 6057900"/>
              <a:gd name="connsiteY2215" fmla="*/ 8113733 h 16386176"/>
              <a:gd name="connsiteX2216" fmla="*/ 2001044 w 6057900"/>
              <a:gd name="connsiteY2216" fmla="*/ 8153436 h 16386176"/>
              <a:gd name="connsiteX2217" fmla="*/ 1960562 w 6057900"/>
              <a:gd name="connsiteY2217" fmla="*/ 8113733 h 16386176"/>
              <a:gd name="connsiteX2218" fmla="*/ 2001044 w 6057900"/>
              <a:gd name="connsiteY2218" fmla="*/ 8074060 h 16386176"/>
              <a:gd name="connsiteX2219" fmla="*/ 1154907 w 6057900"/>
              <a:gd name="connsiteY2219" fmla="*/ 8058165 h 16386176"/>
              <a:gd name="connsiteX2220" fmla="*/ 1195389 w 6057900"/>
              <a:gd name="connsiteY2220" fmla="*/ 8098647 h 16386176"/>
              <a:gd name="connsiteX2221" fmla="*/ 1154907 w 6057900"/>
              <a:gd name="connsiteY2221" fmla="*/ 8139124 h 16386176"/>
              <a:gd name="connsiteX2222" fmla="*/ 1114425 w 6057900"/>
              <a:gd name="connsiteY2222" fmla="*/ 8098647 h 16386176"/>
              <a:gd name="connsiteX2223" fmla="*/ 1154907 w 6057900"/>
              <a:gd name="connsiteY2223" fmla="*/ 8058165 h 16386176"/>
              <a:gd name="connsiteX2224" fmla="*/ 178594 w 6057900"/>
              <a:gd name="connsiteY2224" fmla="*/ 8039122 h 16386176"/>
              <a:gd name="connsiteX2225" fmla="*/ 219076 w 6057900"/>
              <a:gd name="connsiteY2225" fmla="*/ 8079609 h 16386176"/>
              <a:gd name="connsiteX2226" fmla="*/ 178594 w 6057900"/>
              <a:gd name="connsiteY2226" fmla="*/ 8120081 h 16386176"/>
              <a:gd name="connsiteX2227" fmla="*/ 138112 w 6057900"/>
              <a:gd name="connsiteY2227" fmla="*/ 8079609 h 16386176"/>
              <a:gd name="connsiteX2228" fmla="*/ 178594 w 6057900"/>
              <a:gd name="connsiteY2228" fmla="*/ 8039122 h 16386176"/>
              <a:gd name="connsiteX2229" fmla="*/ 5797839 w 6057900"/>
              <a:gd name="connsiteY2229" fmla="*/ 7616855 h 16386176"/>
              <a:gd name="connsiteX2230" fmla="*/ 5836805 w 6057900"/>
              <a:gd name="connsiteY2230" fmla="*/ 7658347 h 16386176"/>
              <a:gd name="connsiteX2231" fmla="*/ 5836805 w 6057900"/>
              <a:gd name="connsiteY2231" fmla="*/ 7666124 h 16386176"/>
              <a:gd name="connsiteX2232" fmla="*/ 5862782 w 6057900"/>
              <a:gd name="connsiteY2232" fmla="*/ 7655763 h 16386176"/>
              <a:gd name="connsiteX2233" fmla="*/ 5904346 w 6057900"/>
              <a:gd name="connsiteY2233" fmla="*/ 7692059 h 16386176"/>
              <a:gd name="connsiteX2234" fmla="*/ 5909541 w 6057900"/>
              <a:gd name="connsiteY2234" fmla="*/ 7692059 h 16386176"/>
              <a:gd name="connsiteX2235" fmla="*/ 5948507 w 6057900"/>
              <a:gd name="connsiteY2235" fmla="*/ 7725753 h 16386176"/>
              <a:gd name="connsiteX2236" fmla="*/ 5982277 w 6057900"/>
              <a:gd name="connsiteY2236" fmla="*/ 7759484 h 16386176"/>
              <a:gd name="connsiteX2237" fmla="*/ 6003059 w 6057900"/>
              <a:gd name="connsiteY2237" fmla="*/ 7793196 h 16386176"/>
              <a:gd name="connsiteX2238" fmla="*/ 6018646 w 6057900"/>
              <a:gd name="connsiteY2238" fmla="*/ 7819108 h 16386176"/>
              <a:gd name="connsiteX2239" fmla="*/ 6029036 w 6057900"/>
              <a:gd name="connsiteY2239" fmla="*/ 7842435 h 16386176"/>
              <a:gd name="connsiteX2240" fmla="*/ 6042025 w 6057900"/>
              <a:gd name="connsiteY2240" fmla="*/ 7870966 h 16386176"/>
              <a:gd name="connsiteX2241" fmla="*/ 6029036 w 6057900"/>
              <a:gd name="connsiteY2241" fmla="*/ 7902093 h 16386176"/>
              <a:gd name="connsiteX2242" fmla="*/ 6029036 w 6057900"/>
              <a:gd name="connsiteY2242" fmla="*/ 7928011 h 16386176"/>
              <a:gd name="connsiteX2243" fmla="*/ 6008255 w 6057900"/>
              <a:gd name="connsiteY2243" fmla="*/ 7909860 h 16386176"/>
              <a:gd name="connsiteX2244" fmla="*/ 6003059 w 6057900"/>
              <a:gd name="connsiteY2244" fmla="*/ 7912455 h 16386176"/>
              <a:gd name="connsiteX2245" fmla="*/ 5964093 w 6057900"/>
              <a:gd name="connsiteY2245" fmla="*/ 7878749 h 16386176"/>
              <a:gd name="connsiteX2246" fmla="*/ 5951105 w 6057900"/>
              <a:gd name="connsiteY2246" fmla="*/ 7852817 h 16386176"/>
              <a:gd name="connsiteX2247" fmla="*/ 5938116 w 6057900"/>
              <a:gd name="connsiteY2247" fmla="*/ 7826889 h 16386176"/>
              <a:gd name="connsiteX2248" fmla="*/ 5925127 w 6057900"/>
              <a:gd name="connsiteY2248" fmla="*/ 7800962 h 16386176"/>
              <a:gd name="connsiteX2249" fmla="*/ 5901748 w 6057900"/>
              <a:gd name="connsiteY2249" fmla="*/ 7772448 h 16386176"/>
              <a:gd name="connsiteX2250" fmla="*/ 5870575 w 6057900"/>
              <a:gd name="connsiteY2250" fmla="*/ 7736135 h 16386176"/>
              <a:gd name="connsiteX2251" fmla="*/ 5862782 w 6057900"/>
              <a:gd name="connsiteY2251" fmla="*/ 7736135 h 16386176"/>
              <a:gd name="connsiteX2252" fmla="*/ 5823816 w 6057900"/>
              <a:gd name="connsiteY2252" fmla="*/ 7697246 h 16386176"/>
              <a:gd name="connsiteX2253" fmla="*/ 5823816 w 6057900"/>
              <a:gd name="connsiteY2253" fmla="*/ 7686866 h 16386176"/>
              <a:gd name="connsiteX2254" fmla="*/ 5797839 w 6057900"/>
              <a:gd name="connsiteY2254" fmla="*/ 7697246 h 16386176"/>
              <a:gd name="connsiteX2255" fmla="*/ 5756275 w 6057900"/>
              <a:gd name="connsiteY2255" fmla="*/ 7658347 h 16386176"/>
              <a:gd name="connsiteX2256" fmla="*/ 5797839 w 6057900"/>
              <a:gd name="connsiteY2256" fmla="*/ 7616855 h 16386176"/>
              <a:gd name="connsiteX2257" fmla="*/ 5705475 w 6057900"/>
              <a:gd name="connsiteY2257" fmla="*/ 7575590 h 16386176"/>
              <a:gd name="connsiteX2258" fmla="*/ 5745163 w 6057900"/>
              <a:gd name="connsiteY2258" fmla="*/ 7616069 h 16386176"/>
              <a:gd name="connsiteX2259" fmla="*/ 5705475 w 6057900"/>
              <a:gd name="connsiteY2259" fmla="*/ 7656554 h 16386176"/>
              <a:gd name="connsiteX2260" fmla="*/ 5665787 w 6057900"/>
              <a:gd name="connsiteY2260" fmla="*/ 7616069 h 16386176"/>
              <a:gd name="connsiteX2261" fmla="*/ 5705475 w 6057900"/>
              <a:gd name="connsiteY2261" fmla="*/ 7575590 h 16386176"/>
              <a:gd name="connsiteX2262" fmla="*/ 5584824 w 6057900"/>
              <a:gd name="connsiteY2262" fmla="*/ 7529539 h 16386176"/>
              <a:gd name="connsiteX2263" fmla="*/ 5626099 w 6057900"/>
              <a:gd name="connsiteY2263" fmla="*/ 7569241 h 16386176"/>
              <a:gd name="connsiteX2264" fmla="*/ 5584824 w 6057900"/>
              <a:gd name="connsiteY2264" fmla="*/ 7608927 h 16386176"/>
              <a:gd name="connsiteX2265" fmla="*/ 5543549 w 6057900"/>
              <a:gd name="connsiteY2265" fmla="*/ 7569241 h 16386176"/>
              <a:gd name="connsiteX2266" fmla="*/ 5584824 w 6057900"/>
              <a:gd name="connsiteY2266" fmla="*/ 7529539 h 16386176"/>
              <a:gd name="connsiteX2267" fmla="*/ 5427662 w 6057900"/>
              <a:gd name="connsiteY2267" fmla="*/ 7480331 h 16386176"/>
              <a:gd name="connsiteX2268" fmla="*/ 5467350 w 6057900"/>
              <a:gd name="connsiteY2268" fmla="*/ 7521617 h 16386176"/>
              <a:gd name="connsiteX2269" fmla="*/ 5427662 w 6057900"/>
              <a:gd name="connsiteY2269" fmla="*/ 7562882 h 16386176"/>
              <a:gd name="connsiteX2270" fmla="*/ 5387974 w 6057900"/>
              <a:gd name="connsiteY2270" fmla="*/ 7521617 h 16386176"/>
              <a:gd name="connsiteX2271" fmla="*/ 5427662 w 6057900"/>
              <a:gd name="connsiteY2271" fmla="*/ 7480331 h 16386176"/>
              <a:gd name="connsiteX2272" fmla="*/ 5226049 w 6057900"/>
              <a:gd name="connsiteY2272" fmla="*/ 7427948 h 16386176"/>
              <a:gd name="connsiteX2273" fmla="*/ 5267324 w 6057900"/>
              <a:gd name="connsiteY2273" fmla="*/ 7468427 h 16386176"/>
              <a:gd name="connsiteX2274" fmla="*/ 5226049 w 6057900"/>
              <a:gd name="connsiteY2274" fmla="*/ 7508927 h 16386176"/>
              <a:gd name="connsiteX2275" fmla="*/ 5184774 w 6057900"/>
              <a:gd name="connsiteY2275" fmla="*/ 7468427 h 16386176"/>
              <a:gd name="connsiteX2276" fmla="*/ 5226049 w 6057900"/>
              <a:gd name="connsiteY2276" fmla="*/ 7427948 h 16386176"/>
              <a:gd name="connsiteX2277" fmla="*/ 4976019 w 6057900"/>
              <a:gd name="connsiteY2277" fmla="*/ 7370803 h 16386176"/>
              <a:gd name="connsiteX2278" fmla="*/ 5016501 w 6057900"/>
              <a:gd name="connsiteY2278" fmla="*/ 7411281 h 16386176"/>
              <a:gd name="connsiteX2279" fmla="*/ 4976019 w 6057900"/>
              <a:gd name="connsiteY2279" fmla="*/ 7451781 h 16386176"/>
              <a:gd name="connsiteX2280" fmla="*/ 4935537 w 6057900"/>
              <a:gd name="connsiteY2280" fmla="*/ 7411281 h 16386176"/>
              <a:gd name="connsiteX2281" fmla="*/ 4976019 w 6057900"/>
              <a:gd name="connsiteY2281" fmla="*/ 7370803 h 16386176"/>
              <a:gd name="connsiteX2282" fmla="*/ 4667250 w 6057900"/>
              <a:gd name="connsiteY2282" fmla="*/ 7310463 h 16386176"/>
              <a:gd name="connsiteX2283" fmla="*/ 4706938 w 6057900"/>
              <a:gd name="connsiteY2283" fmla="*/ 7350961 h 16386176"/>
              <a:gd name="connsiteX2284" fmla="*/ 4667250 w 6057900"/>
              <a:gd name="connsiteY2284" fmla="*/ 7391444 h 16386176"/>
              <a:gd name="connsiteX2285" fmla="*/ 4627562 w 6057900"/>
              <a:gd name="connsiteY2285" fmla="*/ 7350961 h 16386176"/>
              <a:gd name="connsiteX2286" fmla="*/ 4667250 w 6057900"/>
              <a:gd name="connsiteY2286" fmla="*/ 7310463 h 16386176"/>
              <a:gd name="connsiteX2287" fmla="*/ 4291806 w 6057900"/>
              <a:gd name="connsiteY2287" fmla="*/ 7246973 h 16386176"/>
              <a:gd name="connsiteX2288" fmla="*/ 4333875 w 6057900"/>
              <a:gd name="connsiteY2288" fmla="*/ 7286670 h 16386176"/>
              <a:gd name="connsiteX2289" fmla="*/ 4291806 w 6057900"/>
              <a:gd name="connsiteY2289" fmla="*/ 7326350 h 16386176"/>
              <a:gd name="connsiteX2290" fmla="*/ 4249737 w 6057900"/>
              <a:gd name="connsiteY2290" fmla="*/ 7286670 h 16386176"/>
              <a:gd name="connsiteX2291" fmla="*/ 4291806 w 6057900"/>
              <a:gd name="connsiteY2291" fmla="*/ 7246973 h 16386176"/>
              <a:gd name="connsiteX2292" fmla="*/ 3840957 w 6057900"/>
              <a:gd name="connsiteY2292" fmla="*/ 7177121 h 16386176"/>
              <a:gd name="connsiteX2293" fmla="*/ 3881439 w 6057900"/>
              <a:gd name="connsiteY2293" fmla="*/ 7216813 h 16386176"/>
              <a:gd name="connsiteX2294" fmla="*/ 3840957 w 6057900"/>
              <a:gd name="connsiteY2294" fmla="*/ 7256490 h 16386176"/>
              <a:gd name="connsiteX2295" fmla="*/ 3800475 w 6057900"/>
              <a:gd name="connsiteY2295" fmla="*/ 7216813 h 16386176"/>
              <a:gd name="connsiteX2296" fmla="*/ 3840957 w 6057900"/>
              <a:gd name="connsiteY2296" fmla="*/ 7177121 h 16386176"/>
              <a:gd name="connsiteX2297" fmla="*/ 5858133 w 6057900"/>
              <a:gd name="connsiteY2297" fmla="*/ 7177103 h 16386176"/>
              <a:gd name="connsiteX2298" fmla="*/ 5899665 w 6057900"/>
              <a:gd name="connsiteY2298" fmla="*/ 7218465 h 16386176"/>
              <a:gd name="connsiteX2299" fmla="*/ 5894474 w 6057900"/>
              <a:gd name="connsiteY2299" fmla="*/ 7236565 h 16386176"/>
              <a:gd name="connsiteX2300" fmla="*/ 5936006 w 6057900"/>
              <a:gd name="connsiteY2300" fmla="*/ 7277935 h 16386176"/>
              <a:gd name="connsiteX2301" fmla="*/ 5930815 w 6057900"/>
              <a:gd name="connsiteY2301" fmla="*/ 7293439 h 16386176"/>
              <a:gd name="connsiteX2302" fmla="*/ 5961964 w 6057900"/>
              <a:gd name="connsiteY2302" fmla="*/ 7332221 h 16386176"/>
              <a:gd name="connsiteX2303" fmla="*/ 5956772 w 6057900"/>
              <a:gd name="connsiteY2303" fmla="*/ 7345146 h 16386176"/>
              <a:gd name="connsiteX2304" fmla="*/ 5980134 w 6057900"/>
              <a:gd name="connsiteY2304" fmla="*/ 7381352 h 16386176"/>
              <a:gd name="connsiteX2305" fmla="*/ 5977539 w 6057900"/>
              <a:gd name="connsiteY2305" fmla="*/ 7394271 h 16386176"/>
              <a:gd name="connsiteX2306" fmla="*/ 5995709 w 6057900"/>
              <a:gd name="connsiteY2306" fmla="*/ 7425290 h 16386176"/>
              <a:gd name="connsiteX2307" fmla="*/ 5993113 w 6057900"/>
              <a:gd name="connsiteY2307" fmla="*/ 7435641 h 16386176"/>
              <a:gd name="connsiteX2308" fmla="*/ 6008688 w 6057900"/>
              <a:gd name="connsiteY2308" fmla="*/ 7466660 h 16386176"/>
              <a:gd name="connsiteX2309" fmla="*/ 5998305 w 6057900"/>
              <a:gd name="connsiteY2309" fmla="*/ 7495092 h 16386176"/>
              <a:gd name="connsiteX2310" fmla="*/ 5998305 w 6057900"/>
              <a:gd name="connsiteY2310" fmla="*/ 7539051 h 16386176"/>
              <a:gd name="connsiteX2311" fmla="*/ 5972347 w 6057900"/>
              <a:gd name="connsiteY2311" fmla="*/ 7505432 h 16386176"/>
              <a:gd name="connsiteX2312" fmla="*/ 5969751 w 6057900"/>
              <a:gd name="connsiteY2312" fmla="*/ 7508022 h 16386176"/>
              <a:gd name="connsiteX2313" fmla="*/ 5928219 w 6057900"/>
              <a:gd name="connsiteY2313" fmla="*/ 7466660 h 16386176"/>
              <a:gd name="connsiteX2314" fmla="*/ 5930815 w 6057900"/>
              <a:gd name="connsiteY2314" fmla="*/ 7458908 h 16386176"/>
              <a:gd name="connsiteX2315" fmla="*/ 5912644 w 6057900"/>
              <a:gd name="connsiteY2315" fmla="*/ 7425290 h 16386176"/>
              <a:gd name="connsiteX2316" fmla="*/ 5915240 w 6057900"/>
              <a:gd name="connsiteY2316" fmla="*/ 7412372 h 16386176"/>
              <a:gd name="connsiteX2317" fmla="*/ 5899665 w 6057900"/>
              <a:gd name="connsiteY2317" fmla="*/ 7381352 h 16386176"/>
              <a:gd name="connsiteX2318" fmla="*/ 5902261 w 6057900"/>
              <a:gd name="connsiteY2318" fmla="*/ 7365828 h 16386176"/>
              <a:gd name="connsiteX2319" fmla="*/ 5878899 w 6057900"/>
              <a:gd name="connsiteY2319" fmla="*/ 7332221 h 16386176"/>
              <a:gd name="connsiteX2320" fmla="*/ 5884090 w 6057900"/>
              <a:gd name="connsiteY2320" fmla="*/ 7314125 h 16386176"/>
              <a:gd name="connsiteX2321" fmla="*/ 5852941 w 6057900"/>
              <a:gd name="connsiteY2321" fmla="*/ 7277935 h 16386176"/>
              <a:gd name="connsiteX2322" fmla="*/ 5857545 w 6057900"/>
              <a:gd name="connsiteY2322" fmla="*/ 7259591 h 16386176"/>
              <a:gd name="connsiteX2323" fmla="*/ 5858133 w 6057900"/>
              <a:gd name="connsiteY2323" fmla="*/ 7259836 h 16386176"/>
              <a:gd name="connsiteX2324" fmla="*/ 5858133 w 6057900"/>
              <a:gd name="connsiteY2324" fmla="*/ 7257251 h 16386176"/>
              <a:gd name="connsiteX2325" fmla="*/ 5857545 w 6057900"/>
              <a:gd name="connsiteY2325" fmla="*/ 7259591 h 16386176"/>
              <a:gd name="connsiteX2326" fmla="*/ 5829579 w 6057900"/>
              <a:gd name="connsiteY2326" fmla="*/ 7247879 h 16386176"/>
              <a:gd name="connsiteX2327" fmla="*/ 5816600 w 6057900"/>
              <a:gd name="connsiteY2327" fmla="*/ 7218465 h 16386176"/>
              <a:gd name="connsiteX2328" fmla="*/ 5858133 w 6057900"/>
              <a:gd name="connsiteY2328" fmla="*/ 7177103 h 16386176"/>
              <a:gd name="connsiteX2329" fmla="*/ 5806281 w 6057900"/>
              <a:gd name="connsiteY2329" fmla="*/ 7113629 h 16386176"/>
              <a:gd name="connsiteX2330" fmla="*/ 5846763 w 6057900"/>
              <a:gd name="connsiteY2330" fmla="*/ 7154106 h 16386176"/>
              <a:gd name="connsiteX2331" fmla="*/ 5806281 w 6057900"/>
              <a:gd name="connsiteY2331" fmla="*/ 7194587 h 16386176"/>
              <a:gd name="connsiteX2332" fmla="*/ 5765799 w 6057900"/>
              <a:gd name="connsiteY2332" fmla="*/ 7154106 h 16386176"/>
              <a:gd name="connsiteX2333" fmla="*/ 5806281 w 6057900"/>
              <a:gd name="connsiteY2333" fmla="*/ 7113629 h 16386176"/>
              <a:gd name="connsiteX2334" fmla="*/ 3308350 w 6057900"/>
              <a:gd name="connsiteY2334" fmla="*/ 7104108 h 16386176"/>
              <a:gd name="connsiteX2335" fmla="*/ 3349625 w 6057900"/>
              <a:gd name="connsiteY2335" fmla="*/ 7143789 h 16386176"/>
              <a:gd name="connsiteX2336" fmla="*/ 3308350 w 6057900"/>
              <a:gd name="connsiteY2336" fmla="*/ 7183462 h 16386176"/>
              <a:gd name="connsiteX2337" fmla="*/ 3267075 w 6057900"/>
              <a:gd name="connsiteY2337" fmla="*/ 7143789 h 16386176"/>
              <a:gd name="connsiteX2338" fmla="*/ 3308350 w 6057900"/>
              <a:gd name="connsiteY2338" fmla="*/ 7104108 h 16386176"/>
              <a:gd name="connsiteX2339" fmla="*/ 5735637 w 6057900"/>
              <a:gd name="connsiteY2339" fmla="*/ 7043772 h 16386176"/>
              <a:gd name="connsiteX2340" fmla="*/ 5776912 w 6057900"/>
              <a:gd name="connsiteY2340" fmla="*/ 7084264 h 16386176"/>
              <a:gd name="connsiteX2341" fmla="*/ 5735637 w 6057900"/>
              <a:gd name="connsiteY2341" fmla="*/ 7124749 h 16386176"/>
              <a:gd name="connsiteX2342" fmla="*/ 5694362 w 6057900"/>
              <a:gd name="connsiteY2342" fmla="*/ 7084264 h 16386176"/>
              <a:gd name="connsiteX2343" fmla="*/ 5735637 w 6057900"/>
              <a:gd name="connsiteY2343" fmla="*/ 7043772 h 16386176"/>
              <a:gd name="connsiteX2344" fmla="*/ 2678907 w 6057900"/>
              <a:gd name="connsiteY2344" fmla="*/ 7026305 h 16386176"/>
              <a:gd name="connsiteX2345" fmla="*/ 2719389 w 6057900"/>
              <a:gd name="connsiteY2345" fmla="*/ 7066002 h 16386176"/>
              <a:gd name="connsiteX2346" fmla="*/ 2678907 w 6057900"/>
              <a:gd name="connsiteY2346" fmla="*/ 7105688 h 16386176"/>
              <a:gd name="connsiteX2347" fmla="*/ 2638425 w 6057900"/>
              <a:gd name="connsiteY2347" fmla="*/ 7066002 h 16386176"/>
              <a:gd name="connsiteX2348" fmla="*/ 2678907 w 6057900"/>
              <a:gd name="connsiteY2348" fmla="*/ 7026305 h 16386176"/>
              <a:gd name="connsiteX2349" fmla="*/ 5638799 w 6057900"/>
              <a:gd name="connsiteY2349" fmla="*/ 6969154 h 16386176"/>
              <a:gd name="connsiteX2350" fmla="*/ 5680074 w 6057900"/>
              <a:gd name="connsiteY2350" fmla="*/ 7009641 h 16386176"/>
              <a:gd name="connsiteX2351" fmla="*/ 5638799 w 6057900"/>
              <a:gd name="connsiteY2351" fmla="*/ 7050136 h 16386176"/>
              <a:gd name="connsiteX2352" fmla="*/ 5597524 w 6057900"/>
              <a:gd name="connsiteY2352" fmla="*/ 7009641 h 16386176"/>
              <a:gd name="connsiteX2353" fmla="*/ 5638799 w 6057900"/>
              <a:gd name="connsiteY2353" fmla="*/ 6969154 h 16386176"/>
              <a:gd name="connsiteX2354" fmla="*/ 1946275 w 6057900"/>
              <a:gd name="connsiteY2354" fmla="*/ 6945362 h 16386176"/>
              <a:gd name="connsiteX2355" fmla="*/ 1985963 w 6057900"/>
              <a:gd name="connsiteY2355" fmla="*/ 6985821 h 16386176"/>
              <a:gd name="connsiteX2356" fmla="*/ 1946275 w 6057900"/>
              <a:gd name="connsiteY2356" fmla="*/ 7026333 h 16386176"/>
              <a:gd name="connsiteX2357" fmla="*/ 1906587 w 6057900"/>
              <a:gd name="connsiteY2357" fmla="*/ 6985821 h 16386176"/>
              <a:gd name="connsiteX2358" fmla="*/ 1946275 w 6057900"/>
              <a:gd name="connsiteY2358" fmla="*/ 6945362 h 16386176"/>
              <a:gd name="connsiteX2359" fmla="*/ 5513387 w 6057900"/>
              <a:gd name="connsiteY2359" fmla="*/ 6888215 h 16386176"/>
              <a:gd name="connsiteX2360" fmla="*/ 5553075 w 6057900"/>
              <a:gd name="connsiteY2360" fmla="*/ 6928681 h 16386176"/>
              <a:gd name="connsiteX2361" fmla="*/ 5513387 w 6057900"/>
              <a:gd name="connsiteY2361" fmla="*/ 6969154 h 16386176"/>
              <a:gd name="connsiteX2362" fmla="*/ 5473699 w 6057900"/>
              <a:gd name="connsiteY2362" fmla="*/ 6928681 h 16386176"/>
              <a:gd name="connsiteX2363" fmla="*/ 5513387 w 6057900"/>
              <a:gd name="connsiteY2363" fmla="*/ 6888215 h 16386176"/>
              <a:gd name="connsiteX2364" fmla="*/ 1097757 w 6057900"/>
              <a:gd name="connsiteY2364" fmla="*/ 6859600 h 16386176"/>
              <a:gd name="connsiteX2365" fmla="*/ 1138239 w 6057900"/>
              <a:gd name="connsiteY2365" fmla="*/ 6901669 h 16386176"/>
              <a:gd name="connsiteX2366" fmla="*/ 1097757 w 6057900"/>
              <a:gd name="connsiteY2366" fmla="*/ 6943738 h 16386176"/>
              <a:gd name="connsiteX2367" fmla="*/ 1057275 w 6057900"/>
              <a:gd name="connsiteY2367" fmla="*/ 6901669 h 16386176"/>
              <a:gd name="connsiteX2368" fmla="*/ 1097757 w 6057900"/>
              <a:gd name="connsiteY2368" fmla="*/ 6859600 h 16386176"/>
              <a:gd name="connsiteX2369" fmla="*/ 5851692 w 6057900"/>
              <a:gd name="connsiteY2369" fmla="*/ 6834207 h 16386176"/>
              <a:gd name="connsiteX2370" fmla="*/ 5890544 w 6057900"/>
              <a:gd name="connsiteY2370" fmla="*/ 6875715 h 16386176"/>
              <a:gd name="connsiteX2371" fmla="*/ 5877594 w 6057900"/>
              <a:gd name="connsiteY2371" fmla="*/ 6904244 h 16386176"/>
              <a:gd name="connsiteX2372" fmla="*/ 5916446 w 6057900"/>
              <a:gd name="connsiteY2372" fmla="*/ 6945750 h 16386176"/>
              <a:gd name="connsiteX2373" fmla="*/ 5906085 w 6057900"/>
              <a:gd name="connsiteY2373" fmla="*/ 6971698 h 16386176"/>
              <a:gd name="connsiteX2374" fmla="*/ 5937167 w 6057900"/>
              <a:gd name="connsiteY2374" fmla="*/ 7010609 h 16386176"/>
              <a:gd name="connsiteX2375" fmla="*/ 5929397 w 6057900"/>
              <a:gd name="connsiteY2375" fmla="*/ 7031356 h 16386176"/>
              <a:gd name="connsiteX2376" fmla="*/ 5957888 w 6057900"/>
              <a:gd name="connsiteY2376" fmla="*/ 7067670 h 16386176"/>
              <a:gd name="connsiteX2377" fmla="*/ 5950118 w 6057900"/>
              <a:gd name="connsiteY2377" fmla="*/ 7088440 h 16386176"/>
              <a:gd name="connsiteX2378" fmla="*/ 5950118 w 6057900"/>
              <a:gd name="connsiteY2378" fmla="*/ 7153291 h 16386176"/>
              <a:gd name="connsiteX2379" fmla="*/ 5921626 w 6057900"/>
              <a:gd name="connsiteY2379" fmla="*/ 7116966 h 16386176"/>
              <a:gd name="connsiteX2380" fmla="*/ 5924216 w 6057900"/>
              <a:gd name="connsiteY2380" fmla="*/ 7106600 h 16386176"/>
              <a:gd name="connsiteX2381" fmla="*/ 5916446 w 6057900"/>
              <a:gd name="connsiteY2381" fmla="*/ 7109176 h 16386176"/>
              <a:gd name="connsiteX2382" fmla="*/ 5875004 w 6057900"/>
              <a:gd name="connsiteY2382" fmla="*/ 7067670 h 16386176"/>
              <a:gd name="connsiteX2383" fmla="*/ 5882774 w 6057900"/>
              <a:gd name="connsiteY2383" fmla="*/ 7046928 h 16386176"/>
              <a:gd name="connsiteX2384" fmla="*/ 5856873 w 6057900"/>
              <a:gd name="connsiteY2384" fmla="*/ 7010609 h 16386176"/>
              <a:gd name="connsiteX2385" fmla="*/ 5864643 w 6057900"/>
              <a:gd name="connsiteY2385" fmla="*/ 6984658 h 16386176"/>
              <a:gd name="connsiteX2386" fmla="*/ 5836151 w 6057900"/>
              <a:gd name="connsiteY2386" fmla="*/ 6945750 h 16386176"/>
              <a:gd name="connsiteX2387" fmla="*/ 5849102 w 6057900"/>
              <a:gd name="connsiteY2387" fmla="*/ 6914625 h 16386176"/>
              <a:gd name="connsiteX2388" fmla="*/ 5810250 w 6057900"/>
              <a:gd name="connsiteY2388" fmla="*/ 6875715 h 16386176"/>
              <a:gd name="connsiteX2389" fmla="*/ 5851692 w 6057900"/>
              <a:gd name="connsiteY2389" fmla="*/ 6834207 h 16386176"/>
              <a:gd name="connsiteX2390" fmla="*/ 5349875 w 6057900"/>
              <a:gd name="connsiteY2390" fmla="*/ 6800982 h 16386176"/>
              <a:gd name="connsiteX2391" fmla="*/ 5389563 w 6057900"/>
              <a:gd name="connsiteY2391" fmla="*/ 6840670 h 16386176"/>
              <a:gd name="connsiteX2392" fmla="*/ 5349875 w 6057900"/>
              <a:gd name="connsiteY2392" fmla="*/ 6880268 h 16386176"/>
              <a:gd name="connsiteX2393" fmla="*/ 5310187 w 6057900"/>
              <a:gd name="connsiteY2393" fmla="*/ 6840670 h 16386176"/>
              <a:gd name="connsiteX2394" fmla="*/ 5349875 w 6057900"/>
              <a:gd name="connsiteY2394" fmla="*/ 6800982 h 16386176"/>
              <a:gd name="connsiteX2395" fmla="*/ 121444 w 6057900"/>
              <a:gd name="connsiteY2395" fmla="*/ 6777103 h 16386176"/>
              <a:gd name="connsiteX2396" fmla="*/ 161926 w 6057900"/>
              <a:gd name="connsiteY2396" fmla="*/ 6817585 h 16386176"/>
              <a:gd name="connsiteX2397" fmla="*/ 121444 w 6057900"/>
              <a:gd name="connsiteY2397" fmla="*/ 6858067 h 16386176"/>
              <a:gd name="connsiteX2398" fmla="*/ 80962 w 6057900"/>
              <a:gd name="connsiteY2398" fmla="*/ 6817585 h 16386176"/>
              <a:gd name="connsiteX2399" fmla="*/ 121444 w 6057900"/>
              <a:gd name="connsiteY2399" fmla="*/ 6777103 h 16386176"/>
              <a:gd name="connsiteX2400" fmla="*/ 5819775 w 6057900"/>
              <a:gd name="connsiteY2400" fmla="*/ 6759699 h 16386176"/>
              <a:gd name="connsiteX2401" fmla="*/ 5859463 w 6057900"/>
              <a:gd name="connsiteY2401" fmla="*/ 6799387 h 16386176"/>
              <a:gd name="connsiteX2402" fmla="*/ 5819775 w 6057900"/>
              <a:gd name="connsiteY2402" fmla="*/ 6839075 h 16386176"/>
              <a:gd name="connsiteX2403" fmla="*/ 5780087 w 6057900"/>
              <a:gd name="connsiteY2403" fmla="*/ 6799387 h 16386176"/>
              <a:gd name="connsiteX2404" fmla="*/ 5819775 w 6057900"/>
              <a:gd name="connsiteY2404" fmla="*/ 6759699 h 16386176"/>
              <a:gd name="connsiteX2405" fmla="*/ 5144294 w 6057900"/>
              <a:gd name="connsiteY2405" fmla="*/ 6707313 h 16386176"/>
              <a:gd name="connsiteX2406" fmla="*/ 5184776 w 6057900"/>
              <a:gd name="connsiteY2406" fmla="*/ 6747795 h 16386176"/>
              <a:gd name="connsiteX2407" fmla="*/ 5144294 w 6057900"/>
              <a:gd name="connsiteY2407" fmla="*/ 6788277 h 16386176"/>
              <a:gd name="connsiteX2408" fmla="*/ 5103812 w 6057900"/>
              <a:gd name="connsiteY2408" fmla="*/ 6747795 h 16386176"/>
              <a:gd name="connsiteX2409" fmla="*/ 5144294 w 6057900"/>
              <a:gd name="connsiteY2409" fmla="*/ 6707313 h 16386176"/>
              <a:gd name="connsiteX2410" fmla="*/ 4887912 w 6057900"/>
              <a:gd name="connsiteY2410" fmla="*/ 6608891 h 16386176"/>
              <a:gd name="connsiteX2411" fmla="*/ 4927600 w 6057900"/>
              <a:gd name="connsiteY2411" fmla="*/ 6649373 h 16386176"/>
              <a:gd name="connsiteX2412" fmla="*/ 4887912 w 6057900"/>
              <a:gd name="connsiteY2412" fmla="*/ 6689855 h 16386176"/>
              <a:gd name="connsiteX2413" fmla="*/ 4848224 w 6057900"/>
              <a:gd name="connsiteY2413" fmla="*/ 6649373 h 16386176"/>
              <a:gd name="connsiteX2414" fmla="*/ 4887912 w 6057900"/>
              <a:gd name="connsiteY2414" fmla="*/ 6608891 h 16386176"/>
              <a:gd name="connsiteX2415" fmla="*/ 5718969 w 6057900"/>
              <a:gd name="connsiteY2415" fmla="*/ 6585066 h 16386176"/>
              <a:gd name="connsiteX2416" fmla="*/ 5759451 w 6057900"/>
              <a:gd name="connsiteY2416" fmla="*/ 6625548 h 16386176"/>
              <a:gd name="connsiteX2417" fmla="*/ 5718969 w 6057900"/>
              <a:gd name="connsiteY2417" fmla="*/ 6666030 h 16386176"/>
              <a:gd name="connsiteX2418" fmla="*/ 5678487 w 6057900"/>
              <a:gd name="connsiteY2418" fmla="*/ 6625548 h 16386176"/>
              <a:gd name="connsiteX2419" fmla="*/ 5718969 w 6057900"/>
              <a:gd name="connsiteY2419" fmla="*/ 6585066 h 16386176"/>
              <a:gd name="connsiteX2420" fmla="*/ 5820878 w 6057900"/>
              <a:gd name="connsiteY2420" fmla="*/ 6561158 h 16386176"/>
              <a:gd name="connsiteX2421" fmla="*/ 5862207 w 6057900"/>
              <a:gd name="connsiteY2421" fmla="*/ 6602777 h 16386176"/>
              <a:gd name="connsiteX2422" fmla="*/ 5838959 w 6057900"/>
              <a:gd name="connsiteY2422" fmla="*/ 6639194 h 16386176"/>
              <a:gd name="connsiteX2423" fmla="*/ 5846708 w 6057900"/>
              <a:gd name="connsiteY2423" fmla="*/ 6636593 h 16386176"/>
              <a:gd name="connsiteX2424" fmla="*/ 5888037 w 6057900"/>
              <a:gd name="connsiteY2424" fmla="*/ 6678212 h 16386176"/>
              <a:gd name="connsiteX2425" fmla="*/ 5875122 w 6057900"/>
              <a:gd name="connsiteY2425" fmla="*/ 6706825 h 16386176"/>
              <a:gd name="connsiteX2426" fmla="*/ 5888037 w 6057900"/>
              <a:gd name="connsiteY2426" fmla="*/ 6701623 h 16386176"/>
              <a:gd name="connsiteX2427" fmla="*/ 5888037 w 6057900"/>
              <a:gd name="connsiteY2427" fmla="*/ 6777058 h 16386176"/>
              <a:gd name="connsiteX2428" fmla="*/ 5859624 w 6057900"/>
              <a:gd name="connsiteY2428" fmla="*/ 6738040 h 16386176"/>
              <a:gd name="connsiteX2429" fmla="*/ 5872539 w 6057900"/>
              <a:gd name="connsiteY2429" fmla="*/ 6709426 h 16386176"/>
              <a:gd name="connsiteX2430" fmla="*/ 5846708 w 6057900"/>
              <a:gd name="connsiteY2430" fmla="*/ 6717230 h 16386176"/>
              <a:gd name="connsiteX2431" fmla="*/ 5815712 w 6057900"/>
              <a:gd name="connsiteY2431" fmla="*/ 6701623 h 16386176"/>
              <a:gd name="connsiteX2432" fmla="*/ 5818295 w 6057900"/>
              <a:gd name="connsiteY2432" fmla="*/ 6714629 h 16386176"/>
              <a:gd name="connsiteX2433" fmla="*/ 5776966 w 6057900"/>
              <a:gd name="connsiteY2433" fmla="*/ 6756248 h 16386176"/>
              <a:gd name="connsiteX2434" fmla="*/ 5735637 w 6057900"/>
              <a:gd name="connsiteY2434" fmla="*/ 6714629 h 16386176"/>
              <a:gd name="connsiteX2435" fmla="*/ 5776966 w 6057900"/>
              <a:gd name="connsiteY2435" fmla="*/ 6675611 h 16386176"/>
              <a:gd name="connsiteX2436" fmla="*/ 5810546 w 6057900"/>
              <a:gd name="connsiteY2436" fmla="*/ 6691218 h 16386176"/>
              <a:gd name="connsiteX2437" fmla="*/ 5807962 w 6057900"/>
              <a:gd name="connsiteY2437" fmla="*/ 6678212 h 16386176"/>
              <a:gd name="connsiteX2438" fmla="*/ 5828627 w 6057900"/>
              <a:gd name="connsiteY2438" fmla="*/ 6641795 h 16386176"/>
              <a:gd name="connsiteX2439" fmla="*/ 5820878 w 6057900"/>
              <a:gd name="connsiteY2439" fmla="*/ 6644396 h 16386176"/>
              <a:gd name="connsiteX2440" fmla="*/ 5779549 w 6057900"/>
              <a:gd name="connsiteY2440" fmla="*/ 6602777 h 16386176"/>
              <a:gd name="connsiteX2441" fmla="*/ 5820878 w 6057900"/>
              <a:gd name="connsiteY2441" fmla="*/ 6561158 h 16386176"/>
              <a:gd name="connsiteX2442" fmla="*/ 4573587 w 6057900"/>
              <a:gd name="connsiteY2442" fmla="*/ 6502522 h 16386176"/>
              <a:gd name="connsiteX2443" fmla="*/ 4613275 w 6057900"/>
              <a:gd name="connsiteY2443" fmla="*/ 6543005 h 16386176"/>
              <a:gd name="connsiteX2444" fmla="*/ 4573587 w 6057900"/>
              <a:gd name="connsiteY2444" fmla="*/ 6583487 h 16386176"/>
              <a:gd name="connsiteX2445" fmla="*/ 4533899 w 6057900"/>
              <a:gd name="connsiteY2445" fmla="*/ 6543005 h 16386176"/>
              <a:gd name="connsiteX2446" fmla="*/ 4573587 w 6057900"/>
              <a:gd name="connsiteY2446" fmla="*/ 6502522 h 16386176"/>
              <a:gd name="connsiteX2447" fmla="*/ 5640387 w 6057900"/>
              <a:gd name="connsiteY2447" fmla="*/ 6486655 h 16386176"/>
              <a:gd name="connsiteX2448" fmla="*/ 5680075 w 6057900"/>
              <a:gd name="connsiteY2448" fmla="*/ 6527136 h 16386176"/>
              <a:gd name="connsiteX2449" fmla="*/ 5640387 w 6057900"/>
              <a:gd name="connsiteY2449" fmla="*/ 6567618 h 16386176"/>
              <a:gd name="connsiteX2450" fmla="*/ 5600699 w 6057900"/>
              <a:gd name="connsiteY2450" fmla="*/ 6527136 h 16386176"/>
              <a:gd name="connsiteX2451" fmla="*/ 5640387 w 6057900"/>
              <a:gd name="connsiteY2451" fmla="*/ 6486655 h 16386176"/>
              <a:gd name="connsiteX2452" fmla="*/ 5793582 w 6057900"/>
              <a:gd name="connsiteY2452" fmla="*/ 6481783 h 16386176"/>
              <a:gd name="connsiteX2453" fmla="*/ 5834064 w 6057900"/>
              <a:gd name="connsiteY2453" fmla="*/ 6521471 h 16386176"/>
              <a:gd name="connsiteX2454" fmla="*/ 5793582 w 6057900"/>
              <a:gd name="connsiteY2454" fmla="*/ 6561159 h 16386176"/>
              <a:gd name="connsiteX2455" fmla="*/ 5753100 w 6057900"/>
              <a:gd name="connsiteY2455" fmla="*/ 6521471 h 16386176"/>
              <a:gd name="connsiteX2456" fmla="*/ 5793582 w 6057900"/>
              <a:gd name="connsiteY2456" fmla="*/ 6481783 h 16386176"/>
              <a:gd name="connsiteX2457" fmla="*/ 5760244 w 6057900"/>
              <a:gd name="connsiteY2457" fmla="*/ 6392978 h 16386176"/>
              <a:gd name="connsiteX2458" fmla="*/ 5800726 w 6057900"/>
              <a:gd name="connsiteY2458" fmla="*/ 6433460 h 16386176"/>
              <a:gd name="connsiteX2459" fmla="*/ 5760244 w 6057900"/>
              <a:gd name="connsiteY2459" fmla="*/ 6473942 h 16386176"/>
              <a:gd name="connsiteX2460" fmla="*/ 5719762 w 6057900"/>
              <a:gd name="connsiteY2460" fmla="*/ 6433460 h 16386176"/>
              <a:gd name="connsiteX2461" fmla="*/ 5760244 w 6057900"/>
              <a:gd name="connsiteY2461" fmla="*/ 6392978 h 16386176"/>
              <a:gd name="connsiteX2462" fmla="*/ 4191794 w 6057900"/>
              <a:gd name="connsiteY2462" fmla="*/ 6388245 h 16386176"/>
              <a:gd name="connsiteX2463" fmla="*/ 4232276 w 6057900"/>
              <a:gd name="connsiteY2463" fmla="*/ 6429521 h 16386176"/>
              <a:gd name="connsiteX2464" fmla="*/ 4191794 w 6057900"/>
              <a:gd name="connsiteY2464" fmla="*/ 6470795 h 16386176"/>
              <a:gd name="connsiteX2465" fmla="*/ 4151312 w 6057900"/>
              <a:gd name="connsiteY2465" fmla="*/ 6429521 h 16386176"/>
              <a:gd name="connsiteX2466" fmla="*/ 4191794 w 6057900"/>
              <a:gd name="connsiteY2466" fmla="*/ 6388245 h 16386176"/>
              <a:gd name="connsiteX2467" fmla="*/ 5536406 w 6057900"/>
              <a:gd name="connsiteY2467" fmla="*/ 6380295 h 16386176"/>
              <a:gd name="connsiteX2468" fmla="*/ 5576888 w 6057900"/>
              <a:gd name="connsiteY2468" fmla="*/ 6421571 h 16386176"/>
              <a:gd name="connsiteX2469" fmla="*/ 5536406 w 6057900"/>
              <a:gd name="connsiteY2469" fmla="*/ 6462846 h 16386176"/>
              <a:gd name="connsiteX2470" fmla="*/ 5495924 w 6057900"/>
              <a:gd name="connsiteY2470" fmla="*/ 6421571 h 16386176"/>
              <a:gd name="connsiteX2471" fmla="*/ 5536406 w 6057900"/>
              <a:gd name="connsiteY2471" fmla="*/ 6380295 h 16386176"/>
              <a:gd name="connsiteX2472" fmla="*/ 5810250 w 6057900"/>
              <a:gd name="connsiteY2472" fmla="*/ 6334146 h 16386176"/>
              <a:gd name="connsiteX2473" fmla="*/ 5810250 w 6057900"/>
              <a:gd name="connsiteY2473" fmla="*/ 6408759 h 16386176"/>
              <a:gd name="connsiteX2474" fmla="*/ 5781675 w 6057900"/>
              <a:gd name="connsiteY2474" fmla="*/ 6372739 h 16386176"/>
              <a:gd name="connsiteX2475" fmla="*/ 5810250 w 6057900"/>
              <a:gd name="connsiteY2475" fmla="*/ 6334146 h 16386176"/>
              <a:gd name="connsiteX2476" fmla="*/ 5404644 w 6057900"/>
              <a:gd name="connsiteY2476" fmla="*/ 6269169 h 16386176"/>
              <a:gd name="connsiteX2477" fmla="*/ 5445126 w 6057900"/>
              <a:gd name="connsiteY2477" fmla="*/ 6309651 h 16386176"/>
              <a:gd name="connsiteX2478" fmla="*/ 5404644 w 6057900"/>
              <a:gd name="connsiteY2478" fmla="*/ 6350132 h 16386176"/>
              <a:gd name="connsiteX2479" fmla="*/ 5364162 w 6057900"/>
              <a:gd name="connsiteY2479" fmla="*/ 6309651 h 16386176"/>
              <a:gd name="connsiteX2480" fmla="*/ 5404644 w 6057900"/>
              <a:gd name="connsiteY2480" fmla="*/ 6269169 h 16386176"/>
              <a:gd name="connsiteX2481" fmla="*/ 3736181 w 6057900"/>
              <a:gd name="connsiteY2481" fmla="*/ 6269120 h 16386176"/>
              <a:gd name="connsiteX2482" fmla="*/ 3778250 w 6057900"/>
              <a:gd name="connsiteY2482" fmla="*/ 6310395 h 16386176"/>
              <a:gd name="connsiteX2483" fmla="*/ 3736181 w 6057900"/>
              <a:gd name="connsiteY2483" fmla="*/ 6351671 h 16386176"/>
              <a:gd name="connsiteX2484" fmla="*/ 3694112 w 6057900"/>
              <a:gd name="connsiteY2484" fmla="*/ 6310395 h 16386176"/>
              <a:gd name="connsiteX2485" fmla="*/ 3736181 w 6057900"/>
              <a:gd name="connsiteY2485" fmla="*/ 6269120 h 16386176"/>
              <a:gd name="connsiteX2486" fmla="*/ 5763301 w 6057900"/>
              <a:gd name="connsiteY2486" fmla="*/ 6257946 h 16386176"/>
              <a:gd name="connsiteX2487" fmla="*/ 5802313 w 6057900"/>
              <a:gd name="connsiteY2487" fmla="*/ 6299715 h 16386176"/>
              <a:gd name="connsiteX2488" fmla="*/ 5763301 w 6057900"/>
              <a:gd name="connsiteY2488" fmla="*/ 6338874 h 16386176"/>
              <a:gd name="connsiteX2489" fmla="*/ 5760700 w 6057900"/>
              <a:gd name="connsiteY2489" fmla="*/ 6338874 h 16386176"/>
              <a:gd name="connsiteX2490" fmla="*/ 5719087 w 6057900"/>
              <a:gd name="connsiteY2490" fmla="*/ 6375422 h 16386176"/>
              <a:gd name="connsiteX2491" fmla="*/ 5680075 w 6057900"/>
              <a:gd name="connsiteY2491" fmla="*/ 6336263 h 16386176"/>
              <a:gd name="connsiteX2492" fmla="*/ 5719087 w 6057900"/>
              <a:gd name="connsiteY2492" fmla="*/ 6294494 h 16386176"/>
              <a:gd name="connsiteX2493" fmla="*/ 5721688 w 6057900"/>
              <a:gd name="connsiteY2493" fmla="*/ 6294494 h 16386176"/>
              <a:gd name="connsiteX2494" fmla="*/ 5763301 w 6057900"/>
              <a:gd name="connsiteY2494" fmla="*/ 6257946 h 16386176"/>
              <a:gd name="connsiteX2495" fmla="*/ 5727583 w 6057900"/>
              <a:gd name="connsiteY2495" fmla="*/ 6170632 h 16386176"/>
              <a:gd name="connsiteX2496" fmla="*/ 5768975 w 6057900"/>
              <a:gd name="connsiteY2496" fmla="*/ 6209709 h 16386176"/>
              <a:gd name="connsiteX2497" fmla="*/ 5727583 w 6057900"/>
              <a:gd name="connsiteY2497" fmla="*/ 6251391 h 16386176"/>
              <a:gd name="connsiteX2498" fmla="*/ 5706886 w 6057900"/>
              <a:gd name="connsiteY2498" fmla="*/ 6243576 h 16386176"/>
              <a:gd name="connsiteX2499" fmla="*/ 5670668 w 6057900"/>
              <a:gd name="connsiteY2499" fmla="*/ 6272233 h 16386176"/>
              <a:gd name="connsiteX2500" fmla="*/ 5629275 w 6057900"/>
              <a:gd name="connsiteY2500" fmla="*/ 6230550 h 16386176"/>
              <a:gd name="connsiteX2501" fmla="*/ 5670668 w 6057900"/>
              <a:gd name="connsiteY2501" fmla="*/ 6188868 h 16386176"/>
              <a:gd name="connsiteX2502" fmla="*/ 5691364 w 6057900"/>
              <a:gd name="connsiteY2502" fmla="*/ 6196683 h 16386176"/>
              <a:gd name="connsiteX2503" fmla="*/ 5727583 w 6057900"/>
              <a:gd name="connsiteY2503" fmla="*/ 6170632 h 16386176"/>
              <a:gd name="connsiteX2504" fmla="*/ 5233194 w 6057900"/>
              <a:gd name="connsiteY2504" fmla="*/ 6146928 h 16386176"/>
              <a:gd name="connsiteX2505" fmla="*/ 5273676 w 6057900"/>
              <a:gd name="connsiteY2505" fmla="*/ 6187410 h 16386176"/>
              <a:gd name="connsiteX2506" fmla="*/ 5233194 w 6057900"/>
              <a:gd name="connsiteY2506" fmla="*/ 6227892 h 16386176"/>
              <a:gd name="connsiteX2507" fmla="*/ 5192712 w 6057900"/>
              <a:gd name="connsiteY2507" fmla="*/ 6187410 h 16386176"/>
              <a:gd name="connsiteX2508" fmla="*/ 5233194 w 6057900"/>
              <a:gd name="connsiteY2508" fmla="*/ 6146928 h 16386176"/>
              <a:gd name="connsiteX2509" fmla="*/ 3196431 w 6057900"/>
              <a:gd name="connsiteY2509" fmla="*/ 6145292 h 16386176"/>
              <a:gd name="connsiteX2510" fmla="*/ 3238500 w 6057900"/>
              <a:gd name="connsiteY2510" fmla="*/ 6184979 h 16386176"/>
              <a:gd name="connsiteX2511" fmla="*/ 3196431 w 6057900"/>
              <a:gd name="connsiteY2511" fmla="*/ 6224668 h 16386176"/>
              <a:gd name="connsiteX2512" fmla="*/ 3154362 w 6057900"/>
              <a:gd name="connsiteY2512" fmla="*/ 6184979 h 16386176"/>
              <a:gd name="connsiteX2513" fmla="*/ 3196431 w 6057900"/>
              <a:gd name="connsiteY2513" fmla="*/ 6145292 h 16386176"/>
              <a:gd name="connsiteX2514" fmla="*/ 5603081 w 6057900"/>
              <a:gd name="connsiteY2514" fmla="*/ 6073905 h 16386176"/>
              <a:gd name="connsiteX2515" fmla="*/ 5645150 w 6057900"/>
              <a:gd name="connsiteY2515" fmla="*/ 6115974 h 16386176"/>
              <a:gd name="connsiteX2516" fmla="*/ 5603081 w 6057900"/>
              <a:gd name="connsiteY2516" fmla="*/ 6158043 h 16386176"/>
              <a:gd name="connsiteX2517" fmla="*/ 5561012 w 6057900"/>
              <a:gd name="connsiteY2517" fmla="*/ 6115974 h 16386176"/>
              <a:gd name="connsiteX2518" fmla="*/ 5603081 w 6057900"/>
              <a:gd name="connsiteY2518" fmla="*/ 6073905 h 16386176"/>
              <a:gd name="connsiteX2519" fmla="*/ 5691187 w 6057900"/>
              <a:gd name="connsiteY2519" fmla="*/ 6072206 h 16386176"/>
              <a:gd name="connsiteX2520" fmla="*/ 5732462 w 6057900"/>
              <a:gd name="connsiteY2520" fmla="*/ 6111895 h 16386176"/>
              <a:gd name="connsiteX2521" fmla="*/ 5691187 w 6057900"/>
              <a:gd name="connsiteY2521" fmla="*/ 6151582 h 16386176"/>
              <a:gd name="connsiteX2522" fmla="*/ 5649912 w 6057900"/>
              <a:gd name="connsiteY2522" fmla="*/ 6111895 h 16386176"/>
              <a:gd name="connsiteX2523" fmla="*/ 5691187 w 6057900"/>
              <a:gd name="connsiteY2523" fmla="*/ 6072206 h 16386176"/>
              <a:gd name="connsiteX2524" fmla="*/ 5018881 w 6057900"/>
              <a:gd name="connsiteY2524" fmla="*/ 6016749 h 16386176"/>
              <a:gd name="connsiteX2525" fmla="*/ 5060950 w 6057900"/>
              <a:gd name="connsiteY2525" fmla="*/ 6057230 h 16386176"/>
              <a:gd name="connsiteX2526" fmla="*/ 5018881 w 6057900"/>
              <a:gd name="connsiteY2526" fmla="*/ 6097714 h 16386176"/>
              <a:gd name="connsiteX2527" fmla="*/ 4976812 w 6057900"/>
              <a:gd name="connsiteY2527" fmla="*/ 6057230 h 16386176"/>
              <a:gd name="connsiteX2528" fmla="*/ 5018881 w 6057900"/>
              <a:gd name="connsiteY2528" fmla="*/ 6016749 h 16386176"/>
              <a:gd name="connsiteX2529" fmla="*/ 2564607 w 6057900"/>
              <a:gd name="connsiteY2529" fmla="*/ 6015127 h 16386176"/>
              <a:gd name="connsiteX2530" fmla="*/ 2605089 w 6057900"/>
              <a:gd name="connsiteY2530" fmla="*/ 6054815 h 16386176"/>
              <a:gd name="connsiteX2531" fmla="*/ 2564607 w 6057900"/>
              <a:gd name="connsiteY2531" fmla="*/ 6094504 h 16386176"/>
              <a:gd name="connsiteX2532" fmla="*/ 2524125 w 6057900"/>
              <a:gd name="connsiteY2532" fmla="*/ 6054815 h 16386176"/>
              <a:gd name="connsiteX2533" fmla="*/ 2564607 w 6057900"/>
              <a:gd name="connsiteY2533" fmla="*/ 6015127 h 16386176"/>
              <a:gd name="connsiteX2534" fmla="*/ 5719762 w 6057900"/>
              <a:gd name="connsiteY2534" fmla="*/ 5975370 h 16386176"/>
              <a:gd name="connsiteX2535" fmla="*/ 5719762 w 6057900"/>
              <a:gd name="connsiteY2535" fmla="*/ 6053159 h 16386176"/>
              <a:gd name="connsiteX2536" fmla="*/ 5691187 w 6057900"/>
              <a:gd name="connsiteY2536" fmla="*/ 6014264 h 16386176"/>
              <a:gd name="connsiteX2537" fmla="*/ 5719762 w 6057900"/>
              <a:gd name="connsiteY2537" fmla="*/ 5975370 h 16386176"/>
              <a:gd name="connsiteX2538" fmla="*/ 5515769 w 6057900"/>
              <a:gd name="connsiteY2538" fmla="*/ 5953255 h 16386176"/>
              <a:gd name="connsiteX2539" fmla="*/ 5556251 w 6057900"/>
              <a:gd name="connsiteY2539" fmla="*/ 5992943 h 16386176"/>
              <a:gd name="connsiteX2540" fmla="*/ 5515769 w 6057900"/>
              <a:gd name="connsiteY2540" fmla="*/ 6032630 h 16386176"/>
              <a:gd name="connsiteX2541" fmla="*/ 5475287 w 6057900"/>
              <a:gd name="connsiteY2541" fmla="*/ 5992943 h 16386176"/>
              <a:gd name="connsiteX2542" fmla="*/ 5515769 w 6057900"/>
              <a:gd name="connsiteY2542" fmla="*/ 5953255 h 16386176"/>
              <a:gd name="connsiteX2543" fmla="*/ 1826419 w 6057900"/>
              <a:gd name="connsiteY2543" fmla="*/ 5883421 h 16386176"/>
              <a:gd name="connsiteX2544" fmla="*/ 1866901 w 6057900"/>
              <a:gd name="connsiteY2544" fmla="*/ 5923109 h 16386176"/>
              <a:gd name="connsiteX2545" fmla="*/ 1826419 w 6057900"/>
              <a:gd name="connsiteY2545" fmla="*/ 5962796 h 16386176"/>
              <a:gd name="connsiteX2546" fmla="*/ 1785937 w 6057900"/>
              <a:gd name="connsiteY2546" fmla="*/ 5923109 h 16386176"/>
              <a:gd name="connsiteX2547" fmla="*/ 1826419 w 6057900"/>
              <a:gd name="connsiteY2547" fmla="*/ 5883421 h 16386176"/>
              <a:gd name="connsiteX2548" fmla="*/ 4753768 w 6057900"/>
              <a:gd name="connsiteY2548" fmla="*/ 5880219 h 16386176"/>
              <a:gd name="connsiteX2549" fmla="*/ 4795837 w 6057900"/>
              <a:gd name="connsiteY2549" fmla="*/ 5920701 h 16386176"/>
              <a:gd name="connsiteX2550" fmla="*/ 4753768 w 6057900"/>
              <a:gd name="connsiteY2550" fmla="*/ 5961183 h 16386176"/>
              <a:gd name="connsiteX2551" fmla="*/ 4711699 w 6057900"/>
              <a:gd name="connsiteY2551" fmla="*/ 5920701 h 16386176"/>
              <a:gd name="connsiteX2552" fmla="*/ 4753768 w 6057900"/>
              <a:gd name="connsiteY2552" fmla="*/ 5880219 h 16386176"/>
              <a:gd name="connsiteX2553" fmla="*/ 5404644 w 6057900"/>
              <a:gd name="connsiteY2553" fmla="*/ 5819906 h 16386176"/>
              <a:gd name="connsiteX2554" fmla="*/ 5445126 w 6057900"/>
              <a:gd name="connsiteY2554" fmla="*/ 5860388 h 16386176"/>
              <a:gd name="connsiteX2555" fmla="*/ 5404644 w 6057900"/>
              <a:gd name="connsiteY2555" fmla="*/ 5900870 h 16386176"/>
              <a:gd name="connsiteX2556" fmla="*/ 5364162 w 6057900"/>
              <a:gd name="connsiteY2556" fmla="*/ 5860388 h 16386176"/>
              <a:gd name="connsiteX2557" fmla="*/ 5404644 w 6057900"/>
              <a:gd name="connsiteY2557" fmla="*/ 5819906 h 16386176"/>
              <a:gd name="connsiteX2558" fmla="*/ 5618758 w 6057900"/>
              <a:gd name="connsiteY2558" fmla="*/ 5789634 h 16386176"/>
              <a:gd name="connsiteX2559" fmla="*/ 5660033 w 6057900"/>
              <a:gd name="connsiteY2559" fmla="*/ 5830941 h 16386176"/>
              <a:gd name="connsiteX2560" fmla="*/ 5634236 w 6057900"/>
              <a:gd name="connsiteY2560" fmla="*/ 5869666 h 16386176"/>
              <a:gd name="connsiteX2561" fmla="*/ 5641975 w 6057900"/>
              <a:gd name="connsiteY2561" fmla="*/ 5890320 h 16386176"/>
              <a:gd name="connsiteX2562" fmla="*/ 5639396 w 6057900"/>
              <a:gd name="connsiteY2562" fmla="*/ 5900647 h 16386176"/>
              <a:gd name="connsiteX2563" fmla="*/ 5665193 w 6057900"/>
              <a:gd name="connsiteY2563" fmla="*/ 5890320 h 16386176"/>
              <a:gd name="connsiteX2564" fmla="*/ 5703888 w 6057900"/>
              <a:gd name="connsiteY2564" fmla="*/ 5931627 h 16386176"/>
              <a:gd name="connsiteX2565" fmla="*/ 5667772 w 6057900"/>
              <a:gd name="connsiteY2565" fmla="*/ 5970353 h 16386176"/>
              <a:gd name="connsiteX2566" fmla="*/ 5690990 w 6057900"/>
              <a:gd name="connsiteY2566" fmla="*/ 6006496 h 16386176"/>
              <a:gd name="connsiteX2567" fmla="*/ 5649715 w 6057900"/>
              <a:gd name="connsiteY2567" fmla="*/ 6045221 h 16386176"/>
              <a:gd name="connsiteX2568" fmla="*/ 5608439 w 6057900"/>
              <a:gd name="connsiteY2568" fmla="*/ 6006496 h 16386176"/>
              <a:gd name="connsiteX2569" fmla="*/ 5644555 w 6057900"/>
              <a:gd name="connsiteY2569" fmla="*/ 5967771 h 16386176"/>
              <a:gd name="connsiteX2570" fmla="*/ 5623918 w 6057900"/>
              <a:gd name="connsiteY2570" fmla="*/ 5931627 h 16386176"/>
              <a:gd name="connsiteX2571" fmla="*/ 5626497 w 6057900"/>
              <a:gd name="connsiteY2571" fmla="*/ 5921300 h 16386176"/>
              <a:gd name="connsiteX2572" fmla="*/ 5600700 w 6057900"/>
              <a:gd name="connsiteY2572" fmla="*/ 5931627 h 16386176"/>
              <a:gd name="connsiteX2573" fmla="*/ 5559425 w 6057900"/>
              <a:gd name="connsiteY2573" fmla="*/ 5890320 h 16386176"/>
              <a:gd name="connsiteX2574" fmla="*/ 5587802 w 6057900"/>
              <a:gd name="connsiteY2574" fmla="*/ 5854176 h 16386176"/>
              <a:gd name="connsiteX2575" fmla="*/ 5580063 w 6057900"/>
              <a:gd name="connsiteY2575" fmla="*/ 5830941 h 16386176"/>
              <a:gd name="connsiteX2576" fmla="*/ 5618758 w 6057900"/>
              <a:gd name="connsiteY2576" fmla="*/ 5789634 h 16386176"/>
              <a:gd name="connsiteX2577" fmla="*/ 979487 w 6057900"/>
              <a:gd name="connsiteY2577" fmla="*/ 5753114 h 16386176"/>
              <a:gd name="connsiteX2578" fmla="*/ 1020762 w 6057900"/>
              <a:gd name="connsiteY2578" fmla="*/ 5793596 h 16386176"/>
              <a:gd name="connsiteX2579" fmla="*/ 979487 w 6057900"/>
              <a:gd name="connsiteY2579" fmla="*/ 5834078 h 16386176"/>
              <a:gd name="connsiteX2580" fmla="*/ 938212 w 6057900"/>
              <a:gd name="connsiteY2580" fmla="*/ 5793596 h 16386176"/>
              <a:gd name="connsiteX2581" fmla="*/ 979487 w 6057900"/>
              <a:gd name="connsiteY2581" fmla="*/ 5753114 h 16386176"/>
              <a:gd name="connsiteX2582" fmla="*/ 4430712 w 6057900"/>
              <a:gd name="connsiteY2582" fmla="*/ 5734172 h 16386176"/>
              <a:gd name="connsiteX2583" fmla="*/ 4470400 w 6057900"/>
              <a:gd name="connsiteY2583" fmla="*/ 5774654 h 16386176"/>
              <a:gd name="connsiteX2584" fmla="*/ 4430712 w 6057900"/>
              <a:gd name="connsiteY2584" fmla="*/ 5815136 h 16386176"/>
              <a:gd name="connsiteX2585" fmla="*/ 4391024 w 6057900"/>
              <a:gd name="connsiteY2585" fmla="*/ 5774654 h 16386176"/>
              <a:gd name="connsiteX2586" fmla="*/ 4430712 w 6057900"/>
              <a:gd name="connsiteY2586" fmla="*/ 5734172 h 16386176"/>
              <a:gd name="connsiteX2587" fmla="*/ 5258594 w 6057900"/>
              <a:gd name="connsiteY2587" fmla="*/ 5678621 h 16386176"/>
              <a:gd name="connsiteX2588" fmla="*/ 5299076 w 6057900"/>
              <a:gd name="connsiteY2588" fmla="*/ 5718308 h 16386176"/>
              <a:gd name="connsiteX2589" fmla="*/ 5258594 w 6057900"/>
              <a:gd name="connsiteY2589" fmla="*/ 5757996 h 16386176"/>
              <a:gd name="connsiteX2590" fmla="*/ 5218112 w 6057900"/>
              <a:gd name="connsiteY2590" fmla="*/ 5718308 h 16386176"/>
              <a:gd name="connsiteX2591" fmla="*/ 5258594 w 6057900"/>
              <a:gd name="connsiteY2591" fmla="*/ 5678621 h 16386176"/>
              <a:gd name="connsiteX2592" fmla="*/ 5616575 w 6057900"/>
              <a:gd name="connsiteY2592" fmla="*/ 5634057 h 16386176"/>
              <a:gd name="connsiteX2593" fmla="*/ 5616575 w 6057900"/>
              <a:gd name="connsiteY2593" fmla="*/ 5708954 h 16386176"/>
              <a:gd name="connsiteX2594" fmla="*/ 5611354 w 6057900"/>
              <a:gd name="connsiteY2594" fmla="*/ 5706371 h 16386176"/>
              <a:gd name="connsiteX2595" fmla="*/ 5613965 w 6057900"/>
              <a:gd name="connsiteY2595" fmla="*/ 5719285 h 16386176"/>
              <a:gd name="connsiteX2596" fmla="*/ 5580027 w 6057900"/>
              <a:gd name="connsiteY2596" fmla="*/ 5758025 h 16386176"/>
              <a:gd name="connsiteX2597" fmla="*/ 5580027 w 6057900"/>
              <a:gd name="connsiteY2597" fmla="*/ 5765772 h 16386176"/>
              <a:gd name="connsiteX2598" fmla="*/ 5540869 w 6057900"/>
              <a:gd name="connsiteY2598" fmla="*/ 5807095 h 16386176"/>
              <a:gd name="connsiteX2599" fmla="*/ 5499100 w 6057900"/>
              <a:gd name="connsiteY2599" fmla="*/ 5765772 h 16386176"/>
              <a:gd name="connsiteX2600" fmla="*/ 5533037 w 6057900"/>
              <a:gd name="connsiteY2600" fmla="*/ 5727033 h 16386176"/>
              <a:gd name="connsiteX2601" fmla="*/ 5533037 w 6057900"/>
              <a:gd name="connsiteY2601" fmla="*/ 5719285 h 16386176"/>
              <a:gd name="connsiteX2602" fmla="*/ 5572196 w 6057900"/>
              <a:gd name="connsiteY2602" fmla="*/ 5680545 h 16386176"/>
              <a:gd name="connsiteX2603" fmla="*/ 5593080 w 6057900"/>
              <a:gd name="connsiteY2603" fmla="*/ 5685710 h 16386176"/>
              <a:gd name="connsiteX2604" fmla="*/ 5590470 w 6057900"/>
              <a:gd name="connsiteY2604" fmla="*/ 5670214 h 16386176"/>
              <a:gd name="connsiteX2605" fmla="*/ 5616575 w 6057900"/>
              <a:gd name="connsiteY2605" fmla="*/ 5634057 h 16386176"/>
              <a:gd name="connsiteX2606" fmla="*/ 4042568 w 6057900"/>
              <a:gd name="connsiteY2606" fmla="*/ 5578583 h 16386176"/>
              <a:gd name="connsiteX2607" fmla="*/ 4084637 w 6057900"/>
              <a:gd name="connsiteY2607" fmla="*/ 5620651 h 16386176"/>
              <a:gd name="connsiteX2608" fmla="*/ 4042568 w 6057900"/>
              <a:gd name="connsiteY2608" fmla="*/ 5662721 h 16386176"/>
              <a:gd name="connsiteX2609" fmla="*/ 4000499 w 6057900"/>
              <a:gd name="connsiteY2609" fmla="*/ 5620651 h 16386176"/>
              <a:gd name="connsiteX2610" fmla="*/ 4042568 w 6057900"/>
              <a:gd name="connsiteY2610" fmla="*/ 5578583 h 16386176"/>
              <a:gd name="connsiteX2611" fmla="*/ 5554236 w 6057900"/>
              <a:gd name="connsiteY2611" fmla="*/ 5537224 h 16386176"/>
              <a:gd name="connsiteX2612" fmla="*/ 5595937 w 6057900"/>
              <a:gd name="connsiteY2612" fmla="*/ 5578743 h 16386176"/>
              <a:gd name="connsiteX2613" fmla="*/ 5556842 w 6057900"/>
              <a:gd name="connsiteY2613" fmla="*/ 5620262 h 16386176"/>
              <a:gd name="connsiteX2614" fmla="*/ 5520353 w 6057900"/>
              <a:gd name="connsiteY2614" fmla="*/ 5638427 h 16386176"/>
              <a:gd name="connsiteX2615" fmla="*/ 5502109 w 6057900"/>
              <a:gd name="connsiteY2615" fmla="*/ 5633237 h 16386176"/>
              <a:gd name="connsiteX2616" fmla="*/ 5463014 w 6057900"/>
              <a:gd name="connsiteY2616" fmla="*/ 5672162 h 16386176"/>
              <a:gd name="connsiteX2617" fmla="*/ 5421312 w 6057900"/>
              <a:gd name="connsiteY2617" fmla="*/ 5630642 h 16386176"/>
              <a:gd name="connsiteX2618" fmla="*/ 5463014 w 6057900"/>
              <a:gd name="connsiteY2618" fmla="*/ 5589123 h 16386176"/>
              <a:gd name="connsiteX2619" fmla="*/ 5481258 w 6057900"/>
              <a:gd name="connsiteY2619" fmla="*/ 5594313 h 16386176"/>
              <a:gd name="connsiteX2620" fmla="*/ 5520353 w 6057900"/>
              <a:gd name="connsiteY2620" fmla="*/ 5557983 h 16386176"/>
              <a:gd name="connsiteX2621" fmla="*/ 5554236 w 6057900"/>
              <a:gd name="connsiteY2621" fmla="*/ 5537224 h 16386176"/>
              <a:gd name="connsiteX2622" fmla="*/ 5080000 w 6057900"/>
              <a:gd name="connsiteY2622" fmla="*/ 5527801 h 16386176"/>
              <a:gd name="connsiteX2623" fmla="*/ 5119688 w 6057900"/>
              <a:gd name="connsiteY2623" fmla="*/ 5567489 h 16386176"/>
              <a:gd name="connsiteX2624" fmla="*/ 5080000 w 6057900"/>
              <a:gd name="connsiteY2624" fmla="*/ 5607176 h 16386176"/>
              <a:gd name="connsiteX2625" fmla="*/ 5040312 w 6057900"/>
              <a:gd name="connsiteY2625" fmla="*/ 5567489 h 16386176"/>
              <a:gd name="connsiteX2626" fmla="*/ 5080000 w 6057900"/>
              <a:gd name="connsiteY2626" fmla="*/ 5527801 h 16386176"/>
              <a:gd name="connsiteX2627" fmla="*/ 5364956 w 6057900"/>
              <a:gd name="connsiteY2627" fmla="*/ 5446844 h 16386176"/>
              <a:gd name="connsiteX2628" fmla="*/ 5405438 w 6057900"/>
              <a:gd name="connsiteY2628" fmla="*/ 5487326 h 16386176"/>
              <a:gd name="connsiteX2629" fmla="*/ 5364956 w 6057900"/>
              <a:gd name="connsiteY2629" fmla="*/ 5527808 h 16386176"/>
              <a:gd name="connsiteX2630" fmla="*/ 5324474 w 6057900"/>
              <a:gd name="connsiteY2630" fmla="*/ 5487326 h 16386176"/>
              <a:gd name="connsiteX2631" fmla="*/ 5364956 w 6057900"/>
              <a:gd name="connsiteY2631" fmla="*/ 5446844 h 16386176"/>
              <a:gd name="connsiteX2632" fmla="*/ 5499629 w 6057900"/>
              <a:gd name="connsiteY2632" fmla="*/ 5426098 h 16386176"/>
              <a:gd name="connsiteX2633" fmla="*/ 5538787 w 6057900"/>
              <a:gd name="connsiteY2633" fmla="*/ 5467373 h 16386176"/>
              <a:gd name="connsiteX2634" fmla="*/ 5499629 w 6057900"/>
              <a:gd name="connsiteY2634" fmla="*/ 5506068 h 16386176"/>
              <a:gd name="connsiteX2635" fmla="*/ 5481355 w 6057900"/>
              <a:gd name="connsiteY2635" fmla="*/ 5503489 h 16386176"/>
              <a:gd name="connsiteX2636" fmla="*/ 5460470 w 6057900"/>
              <a:gd name="connsiteY2636" fmla="*/ 5508648 h 16386176"/>
              <a:gd name="connsiteX2637" fmla="*/ 5421312 w 6057900"/>
              <a:gd name="connsiteY2637" fmla="*/ 5467373 h 16386176"/>
              <a:gd name="connsiteX2638" fmla="*/ 5460470 w 6057900"/>
              <a:gd name="connsiteY2638" fmla="*/ 5428678 h 16386176"/>
              <a:gd name="connsiteX2639" fmla="*/ 5478744 w 6057900"/>
              <a:gd name="connsiteY2639" fmla="*/ 5431257 h 16386176"/>
              <a:gd name="connsiteX2640" fmla="*/ 5499629 w 6057900"/>
              <a:gd name="connsiteY2640" fmla="*/ 5426098 h 16386176"/>
              <a:gd name="connsiteX2641" fmla="*/ 3580606 w 6057900"/>
              <a:gd name="connsiteY2641" fmla="*/ 5421395 h 16386176"/>
              <a:gd name="connsiteX2642" fmla="*/ 3622675 w 6057900"/>
              <a:gd name="connsiteY2642" fmla="*/ 5461083 h 16386176"/>
              <a:gd name="connsiteX2643" fmla="*/ 3580606 w 6057900"/>
              <a:gd name="connsiteY2643" fmla="*/ 5500770 h 16386176"/>
              <a:gd name="connsiteX2644" fmla="*/ 3538537 w 6057900"/>
              <a:gd name="connsiteY2644" fmla="*/ 5461083 h 16386176"/>
              <a:gd name="connsiteX2645" fmla="*/ 3580606 w 6057900"/>
              <a:gd name="connsiteY2645" fmla="*/ 5421395 h 16386176"/>
              <a:gd name="connsiteX2646" fmla="*/ 4856956 w 6057900"/>
              <a:gd name="connsiteY2646" fmla="*/ 5367465 h 16386176"/>
              <a:gd name="connsiteX2647" fmla="*/ 4897438 w 6057900"/>
              <a:gd name="connsiteY2647" fmla="*/ 5407153 h 16386176"/>
              <a:gd name="connsiteX2648" fmla="*/ 4856956 w 6057900"/>
              <a:gd name="connsiteY2648" fmla="*/ 5446841 h 16386176"/>
              <a:gd name="connsiteX2649" fmla="*/ 4816474 w 6057900"/>
              <a:gd name="connsiteY2649" fmla="*/ 5407153 h 16386176"/>
              <a:gd name="connsiteX2650" fmla="*/ 4856956 w 6057900"/>
              <a:gd name="connsiteY2650" fmla="*/ 5367465 h 16386176"/>
              <a:gd name="connsiteX2651" fmla="*/ 5241131 w 6057900"/>
              <a:gd name="connsiteY2651" fmla="*/ 5291268 h 16386176"/>
              <a:gd name="connsiteX2652" fmla="*/ 5281613 w 6057900"/>
              <a:gd name="connsiteY2652" fmla="*/ 5331751 h 16386176"/>
              <a:gd name="connsiteX2653" fmla="*/ 5241131 w 6057900"/>
              <a:gd name="connsiteY2653" fmla="*/ 5372233 h 16386176"/>
              <a:gd name="connsiteX2654" fmla="*/ 5200649 w 6057900"/>
              <a:gd name="connsiteY2654" fmla="*/ 5331751 h 16386176"/>
              <a:gd name="connsiteX2655" fmla="*/ 5241131 w 6057900"/>
              <a:gd name="connsiteY2655" fmla="*/ 5291268 h 16386176"/>
              <a:gd name="connsiteX2656" fmla="*/ 5387324 w 6057900"/>
              <a:gd name="connsiteY2656" fmla="*/ 5286399 h 16386176"/>
              <a:gd name="connsiteX2657" fmla="*/ 5423758 w 6057900"/>
              <a:gd name="connsiteY2657" fmla="*/ 5307120 h 16386176"/>
              <a:gd name="connsiteX2658" fmla="*/ 5439373 w 6057900"/>
              <a:gd name="connsiteY2658" fmla="*/ 5304530 h 16386176"/>
              <a:gd name="connsiteX2659" fmla="*/ 5478410 w 6057900"/>
              <a:gd name="connsiteY2659" fmla="*/ 5335611 h 16386176"/>
              <a:gd name="connsiteX2660" fmla="*/ 5507037 w 6057900"/>
              <a:gd name="connsiteY2660" fmla="*/ 5301940 h 16386176"/>
              <a:gd name="connsiteX2661" fmla="*/ 5507037 w 6057900"/>
              <a:gd name="connsiteY2661" fmla="*/ 5377053 h 16386176"/>
              <a:gd name="connsiteX2662" fmla="*/ 5481013 w 6057900"/>
              <a:gd name="connsiteY2662" fmla="*/ 5351152 h 16386176"/>
              <a:gd name="connsiteX2663" fmla="*/ 5439373 w 6057900"/>
              <a:gd name="connsiteY2663" fmla="*/ 5384824 h 16386176"/>
              <a:gd name="connsiteX2664" fmla="*/ 5405541 w 6057900"/>
              <a:gd name="connsiteY2664" fmla="*/ 5364103 h 16386176"/>
              <a:gd name="connsiteX2665" fmla="*/ 5387324 w 6057900"/>
              <a:gd name="connsiteY2665" fmla="*/ 5366693 h 16386176"/>
              <a:gd name="connsiteX2666" fmla="*/ 5348287 w 6057900"/>
              <a:gd name="connsiteY2666" fmla="*/ 5327841 h 16386176"/>
              <a:gd name="connsiteX2667" fmla="*/ 5387324 w 6057900"/>
              <a:gd name="connsiteY2667" fmla="*/ 5286399 h 16386176"/>
              <a:gd name="connsiteX2668" fmla="*/ 3035299 w 6057900"/>
              <a:gd name="connsiteY2668" fmla="*/ 5254731 h 16386176"/>
              <a:gd name="connsiteX2669" fmla="*/ 3076574 w 6057900"/>
              <a:gd name="connsiteY2669" fmla="*/ 5295214 h 16386176"/>
              <a:gd name="connsiteX2670" fmla="*/ 3035299 w 6057900"/>
              <a:gd name="connsiteY2670" fmla="*/ 5335696 h 16386176"/>
              <a:gd name="connsiteX2671" fmla="*/ 2994024 w 6057900"/>
              <a:gd name="connsiteY2671" fmla="*/ 5295214 h 16386176"/>
              <a:gd name="connsiteX2672" fmla="*/ 3035299 w 6057900"/>
              <a:gd name="connsiteY2672" fmla="*/ 5254731 h 16386176"/>
              <a:gd name="connsiteX2673" fmla="*/ 4581525 w 6057900"/>
              <a:gd name="connsiteY2673" fmla="*/ 5197597 h 16386176"/>
              <a:gd name="connsiteX2674" fmla="*/ 4621213 w 6057900"/>
              <a:gd name="connsiteY2674" fmla="*/ 5238078 h 16386176"/>
              <a:gd name="connsiteX2675" fmla="*/ 4581525 w 6057900"/>
              <a:gd name="connsiteY2675" fmla="*/ 5278560 h 16386176"/>
              <a:gd name="connsiteX2676" fmla="*/ 4541837 w 6057900"/>
              <a:gd name="connsiteY2676" fmla="*/ 5238078 h 16386176"/>
              <a:gd name="connsiteX2677" fmla="*/ 4581525 w 6057900"/>
              <a:gd name="connsiteY2677" fmla="*/ 5197597 h 16386176"/>
              <a:gd name="connsiteX2678" fmla="*/ 5377687 w 6057900"/>
              <a:gd name="connsiteY2678" fmla="*/ 5172099 h 16386176"/>
              <a:gd name="connsiteX2679" fmla="*/ 5416611 w 6057900"/>
              <a:gd name="connsiteY2679" fmla="*/ 5203395 h 16386176"/>
              <a:gd name="connsiteX2680" fmla="*/ 5432181 w 6057900"/>
              <a:gd name="connsiteY2680" fmla="*/ 5200787 h 16386176"/>
              <a:gd name="connsiteX2681" fmla="*/ 5473700 w 6057900"/>
              <a:gd name="connsiteY2681" fmla="*/ 5242516 h 16386176"/>
              <a:gd name="connsiteX2682" fmla="*/ 5432181 w 6057900"/>
              <a:gd name="connsiteY2682" fmla="*/ 5281636 h 16386176"/>
              <a:gd name="connsiteX2683" fmla="*/ 5393256 w 6057900"/>
              <a:gd name="connsiteY2683" fmla="*/ 5250340 h 16386176"/>
              <a:gd name="connsiteX2684" fmla="*/ 5377687 w 6057900"/>
              <a:gd name="connsiteY2684" fmla="*/ 5252948 h 16386176"/>
              <a:gd name="connsiteX2685" fmla="*/ 5338762 w 6057900"/>
              <a:gd name="connsiteY2685" fmla="*/ 5213827 h 16386176"/>
              <a:gd name="connsiteX2686" fmla="*/ 5377687 w 6057900"/>
              <a:gd name="connsiteY2686" fmla="*/ 5172099 h 16386176"/>
              <a:gd name="connsiteX2687" fmla="*/ 5300662 w 6057900"/>
              <a:gd name="connsiteY2687" fmla="*/ 5134105 h 16386176"/>
              <a:gd name="connsiteX2688" fmla="*/ 5340350 w 6057900"/>
              <a:gd name="connsiteY2688" fmla="*/ 5175380 h 16386176"/>
              <a:gd name="connsiteX2689" fmla="*/ 5300662 w 6057900"/>
              <a:gd name="connsiteY2689" fmla="*/ 5216656 h 16386176"/>
              <a:gd name="connsiteX2690" fmla="*/ 5260974 w 6057900"/>
              <a:gd name="connsiteY2690" fmla="*/ 5175380 h 16386176"/>
              <a:gd name="connsiteX2691" fmla="*/ 5300662 w 6057900"/>
              <a:gd name="connsiteY2691" fmla="*/ 5134105 h 16386176"/>
              <a:gd name="connsiteX2692" fmla="*/ 5087144 w 6057900"/>
              <a:gd name="connsiteY2692" fmla="*/ 5126164 h 16386176"/>
              <a:gd name="connsiteX2693" fmla="*/ 5127626 w 6057900"/>
              <a:gd name="connsiteY2693" fmla="*/ 5165852 h 16386176"/>
              <a:gd name="connsiteX2694" fmla="*/ 5087144 w 6057900"/>
              <a:gd name="connsiteY2694" fmla="*/ 5205539 h 16386176"/>
              <a:gd name="connsiteX2695" fmla="*/ 5046662 w 6057900"/>
              <a:gd name="connsiteY2695" fmla="*/ 5165852 h 16386176"/>
              <a:gd name="connsiteX2696" fmla="*/ 5087144 w 6057900"/>
              <a:gd name="connsiteY2696" fmla="*/ 5126164 h 16386176"/>
              <a:gd name="connsiteX2697" fmla="*/ 2399506 w 6057900"/>
              <a:gd name="connsiteY2697" fmla="*/ 5086495 h 16386176"/>
              <a:gd name="connsiteX2698" fmla="*/ 2441575 w 6057900"/>
              <a:gd name="connsiteY2698" fmla="*/ 5126977 h 16386176"/>
              <a:gd name="connsiteX2699" fmla="*/ 2399506 w 6057900"/>
              <a:gd name="connsiteY2699" fmla="*/ 5167459 h 16386176"/>
              <a:gd name="connsiteX2700" fmla="*/ 2357437 w 6057900"/>
              <a:gd name="connsiteY2700" fmla="*/ 5126977 h 16386176"/>
              <a:gd name="connsiteX2701" fmla="*/ 2399506 w 6057900"/>
              <a:gd name="connsiteY2701" fmla="*/ 5086495 h 16386176"/>
              <a:gd name="connsiteX2702" fmla="*/ 4250531 w 6057900"/>
              <a:gd name="connsiteY2702" fmla="*/ 5019789 h 16386176"/>
              <a:gd name="connsiteX2703" fmla="*/ 4292600 w 6057900"/>
              <a:gd name="connsiteY2703" fmla="*/ 5059477 h 16386176"/>
              <a:gd name="connsiteX2704" fmla="*/ 4250531 w 6057900"/>
              <a:gd name="connsiteY2704" fmla="*/ 5099165 h 16386176"/>
              <a:gd name="connsiteX2705" fmla="*/ 4208462 w 6057900"/>
              <a:gd name="connsiteY2705" fmla="*/ 5059477 h 16386176"/>
              <a:gd name="connsiteX2706" fmla="*/ 4250531 w 6057900"/>
              <a:gd name="connsiteY2706" fmla="*/ 5019789 h 16386176"/>
              <a:gd name="connsiteX2707" fmla="*/ 5387975 w 6057900"/>
              <a:gd name="connsiteY2707" fmla="*/ 4984773 h 16386176"/>
              <a:gd name="connsiteX2708" fmla="*/ 5387975 w 6057900"/>
              <a:gd name="connsiteY2708" fmla="*/ 5060973 h 16386176"/>
              <a:gd name="connsiteX2709" fmla="*/ 5359400 w 6057900"/>
              <a:gd name="connsiteY2709" fmla="*/ 5024187 h 16386176"/>
              <a:gd name="connsiteX2710" fmla="*/ 5387975 w 6057900"/>
              <a:gd name="connsiteY2710" fmla="*/ 4984773 h 16386176"/>
              <a:gd name="connsiteX2711" fmla="*/ 5191919 w 6057900"/>
              <a:gd name="connsiteY2711" fmla="*/ 4970590 h 16386176"/>
              <a:gd name="connsiteX2712" fmla="*/ 5232401 w 6057900"/>
              <a:gd name="connsiteY2712" fmla="*/ 5011866 h 16386176"/>
              <a:gd name="connsiteX2713" fmla="*/ 5191919 w 6057900"/>
              <a:gd name="connsiteY2713" fmla="*/ 5053140 h 16386176"/>
              <a:gd name="connsiteX2714" fmla="*/ 5151437 w 6057900"/>
              <a:gd name="connsiteY2714" fmla="*/ 5011866 h 16386176"/>
              <a:gd name="connsiteX2715" fmla="*/ 5191919 w 6057900"/>
              <a:gd name="connsiteY2715" fmla="*/ 4970590 h 16386176"/>
              <a:gd name="connsiteX2716" fmla="*/ 4895056 w 6057900"/>
              <a:gd name="connsiteY2716" fmla="*/ 4949950 h 16386176"/>
              <a:gd name="connsiteX2717" fmla="*/ 4935538 w 6057900"/>
              <a:gd name="connsiteY2717" fmla="*/ 4989638 h 16386176"/>
              <a:gd name="connsiteX2718" fmla="*/ 4895056 w 6057900"/>
              <a:gd name="connsiteY2718" fmla="*/ 5029326 h 16386176"/>
              <a:gd name="connsiteX2719" fmla="*/ 4854574 w 6057900"/>
              <a:gd name="connsiteY2719" fmla="*/ 4989638 h 16386176"/>
              <a:gd name="connsiteX2720" fmla="*/ 4895056 w 6057900"/>
              <a:gd name="connsiteY2720" fmla="*/ 4949950 h 16386176"/>
              <a:gd name="connsiteX2721" fmla="*/ 1666082 w 6057900"/>
              <a:gd name="connsiteY2721" fmla="*/ 4921348 h 16386176"/>
              <a:gd name="connsiteX2722" fmla="*/ 1706564 w 6057900"/>
              <a:gd name="connsiteY2722" fmla="*/ 4961037 h 16386176"/>
              <a:gd name="connsiteX2723" fmla="*/ 1666082 w 6057900"/>
              <a:gd name="connsiteY2723" fmla="*/ 5000724 h 16386176"/>
              <a:gd name="connsiteX2724" fmla="*/ 1625600 w 6057900"/>
              <a:gd name="connsiteY2724" fmla="*/ 4961037 h 16386176"/>
              <a:gd name="connsiteX2725" fmla="*/ 1666082 w 6057900"/>
              <a:gd name="connsiteY2725" fmla="*/ 4921348 h 16386176"/>
              <a:gd name="connsiteX2726" fmla="*/ 5304029 w 6057900"/>
              <a:gd name="connsiteY2726" fmla="*/ 4878409 h 16386176"/>
              <a:gd name="connsiteX2727" fmla="*/ 5343033 w 6057900"/>
              <a:gd name="connsiteY2727" fmla="*/ 4917514 h 16386176"/>
              <a:gd name="connsiteX2728" fmla="*/ 5317031 w 6057900"/>
              <a:gd name="connsiteY2728" fmla="*/ 4956619 h 16386176"/>
              <a:gd name="connsiteX2729" fmla="*/ 5337832 w 6057900"/>
              <a:gd name="connsiteY2729" fmla="*/ 4990511 h 16386176"/>
              <a:gd name="connsiteX2730" fmla="*/ 5306630 w 6057900"/>
              <a:gd name="connsiteY2730" fmla="*/ 5029615 h 16386176"/>
              <a:gd name="connsiteX2731" fmla="*/ 5345633 w 6057900"/>
              <a:gd name="connsiteY2731" fmla="*/ 5068721 h 16386176"/>
              <a:gd name="connsiteX2732" fmla="*/ 5337832 w 6057900"/>
              <a:gd name="connsiteY2732" fmla="*/ 5092183 h 16386176"/>
              <a:gd name="connsiteX2733" fmla="*/ 5366435 w 6057900"/>
              <a:gd name="connsiteY2733" fmla="*/ 5081756 h 16386176"/>
              <a:gd name="connsiteX2734" fmla="*/ 5405438 w 6057900"/>
              <a:gd name="connsiteY2734" fmla="*/ 5120861 h 16386176"/>
              <a:gd name="connsiteX2735" fmla="*/ 5366435 w 6057900"/>
              <a:gd name="connsiteY2735" fmla="*/ 5162572 h 16386176"/>
              <a:gd name="connsiteX2736" fmla="*/ 5324831 w 6057900"/>
              <a:gd name="connsiteY2736" fmla="*/ 5120861 h 16386176"/>
              <a:gd name="connsiteX2737" fmla="*/ 5332632 w 6057900"/>
              <a:gd name="connsiteY2737" fmla="*/ 5097398 h 16386176"/>
              <a:gd name="connsiteX2738" fmla="*/ 5306630 w 6057900"/>
              <a:gd name="connsiteY2738" fmla="*/ 5110432 h 16386176"/>
              <a:gd name="connsiteX2739" fmla="*/ 5265026 w 6057900"/>
              <a:gd name="connsiteY2739" fmla="*/ 5068721 h 16386176"/>
              <a:gd name="connsiteX2740" fmla="*/ 5296229 w 6057900"/>
              <a:gd name="connsiteY2740" fmla="*/ 5029615 h 16386176"/>
              <a:gd name="connsiteX2741" fmla="*/ 5254625 w 6057900"/>
              <a:gd name="connsiteY2741" fmla="*/ 4990511 h 16386176"/>
              <a:gd name="connsiteX2742" fmla="*/ 5283228 w 6057900"/>
              <a:gd name="connsiteY2742" fmla="*/ 4951405 h 16386176"/>
              <a:gd name="connsiteX2743" fmla="*/ 5262426 w 6057900"/>
              <a:gd name="connsiteY2743" fmla="*/ 4917514 h 16386176"/>
              <a:gd name="connsiteX2744" fmla="*/ 5304029 w 6057900"/>
              <a:gd name="connsiteY2744" fmla="*/ 4878409 h 16386176"/>
              <a:gd name="connsiteX2745" fmla="*/ 3854450 w 6057900"/>
              <a:gd name="connsiteY2745" fmla="*/ 4832434 h 16386176"/>
              <a:gd name="connsiteX2746" fmla="*/ 3894138 w 6057900"/>
              <a:gd name="connsiteY2746" fmla="*/ 4873709 h 16386176"/>
              <a:gd name="connsiteX2747" fmla="*/ 3854450 w 6057900"/>
              <a:gd name="connsiteY2747" fmla="*/ 4914984 h 16386176"/>
              <a:gd name="connsiteX2748" fmla="*/ 3814762 w 6057900"/>
              <a:gd name="connsiteY2748" fmla="*/ 4873709 h 16386176"/>
              <a:gd name="connsiteX2749" fmla="*/ 3854450 w 6057900"/>
              <a:gd name="connsiteY2749" fmla="*/ 4832434 h 16386176"/>
              <a:gd name="connsiteX2750" fmla="*/ 5056981 w 6057900"/>
              <a:gd name="connsiteY2750" fmla="*/ 4795963 h 16386176"/>
              <a:gd name="connsiteX2751" fmla="*/ 5097463 w 6057900"/>
              <a:gd name="connsiteY2751" fmla="*/ 4837238 h 16386176"/>
              <a:gd name="connsiteX2752" fmla="*/ 5056981 w 6057900"/>
              <a:gd name="connsiteY2752" fmla="*/ 4878512 h 16386176"/>
              <a:gd name="connsiteX2753" fmla="*/ 5016499 w 6057900"/>
              <a:gd name="connsiteY2753" fmla="*/ 4837238 h 16386176"/>
              <a:gd name="connsiteX2754" fmla="*/ 5056981 w 6057900"/>
              <a:gd name="connsiteY2754" fmla="*/ 4795963 h 16386176"/>
              <a:gd name="connsiteX2755" fmla="*/ 827882 w 6057900"/>
              <a:gd name="connsiteY2755" fmla="*/ 4765685 h 16386176"/>
              <a:gd name="connsiteX2756" fmla="*/ 868364 w 6057900"/>
              <a:gd name="connsiteY2756" fmla="*/ 4805373 h 16386176"/>
              <a:gd name="connsiteX2757" fmla="*/ 827882 w 6057900"/>
              <a:gd name="connsiteY2757" fmla="*/ 4845061 h 16386176"/>
              <a:gd name="connsiteX2758" fmla="*/ 787400 w 6057900"/>
              <a:gd name="connsiteY2758" fmla="*/ 4805373 h 16386176"/>
              <a:gd name="connsiteX2759" fmla="*/ 827882 w 6057900"/>
              <a:gd name="connsiteY2759" fmla="*/ 4765685 h 16386176"/>
              <a:gd name="connsiteX2760" fmla="*/ 4661694 w 6057900"/>
              <a:gd name="connsiteY2760" fmla="*/ 4762621 h 16386176"/>
              <a:gd name="connsiteX2761" fmla="*/ 4702176 w 6057900"/>
              <a:gd name="connsiteY2761" fmla="*/ 4803895 h 16386176"/>
              <a:gd name="connsiteX2762" fmla="*/ 4661694 w 6057900"/>
              <a:gd name="connsiteY2762" fmla="*/ 4845171 h 16386176"/>
              <a:gd name="connsiteX2763" fmla="*/ 4621212 w 6057900"/>
              <a:gd name="connsiteY2763" fmla="*/ 4803895 h 16386176"/>
              <a:gd name="connsiteX2764" fmla="*/ 4661694 w 6057900"/>
              <a:gd name="connsiteY2764" fmla="*/ 4762621 h 16386176"/>
              <a:gd name="connsiteX2765" fmla="*/ 5226771 w 6057900"/>
              <a:gd name="connsiteY2765" fmla="*/ 4751409 h 16386176"/>
              <a:gd name="connsiteX2766" fmla="*/ 5265737 w 6057900"/>
              <a:gd name="connsiteY2766" fmla="*/ 4793091 h 16386176"/>
              <a:gd name="connsiteX2767" fmla="*/ 5252748 w 6057900"/>
              <a:gd name="connsiteY2767" fmla="*/ 4821748 h 16386176"/>
              <a:gd name="connsiteX2768" fmla="*/ 5263139 w 6057900"/>
              <a:gd name="connsiteY2768" fmla="*/ 4847799 h 16386176"/>
              <a:gd name="connsiteX2769" fmla="*/ 5244955 w 6057900"/>
              <a:gd name="connsiteY2769" fmla="*/ 4881665 h 16386176"/>
              <a:gd name="connsiteX2770" fmla="*/ 5263139 w 6057900"/>
              <a:gd name="connsiteY2770" fmla="*/ 4915532 h 16386176"/>
              <a:gd name="connsiteX2771" fmla="*/ 5221576 w 6057900"/>
              <a:gd name="connsiteY2771" fmla="*/ 4954609 h 16386176"/>
              <a:gd name="connsiteX2772" fmla="*/ 5180012 w 6057900"/>
              <a:gd name="connsiteY2772" fmla="*/ 4915532 h 16386176"/>
              <a:gd name="connsiteX2773" fmla="*/ 5200794 w 6057900"/>
              <a:gd name="connsiteY2773" fmla="*/ 4881665 h 16386176"/>
              <a:gd name="connsiteX2774" fmla="*/ 5182610 w 6057900"/>
              <a:gd name="connsiteY2774" fmla="*/ 4847799 h 16386176"/>
              <a:gd name="connsiteX2775" fmla="*/ 5195598 w 6057900"/>
              <a:gd name="connsiteY2775" fmla="*/ 4816537 h 16386176"/>
              <a:gd name="connsiteX2776" fmla="*/ 5185208 w 6057900"/>
              <a:gd name="connsiteY2776" fmla="*/ 4793091 h 16386176"/>
              <a:gd name="connsiteX2777" fmla="*/ 5226771 w 6057900"/>
              <a:gd name="connsiteY2777" fmla="*/ 4751409 h 16386176"/>
              <a:gd name="connsiteX2778" fmla="*/ 5262562 w 6057900"/>
              <a:gd name="connsiteY2778" fmla="*/ 4681559 h 16386176"/>
              <a:gd name="connsiteX2779" fmla="*/ 5262562 w 6057900"/>
              <a:gd name="connsiteY2779" fmla="*/ 4757759 h 16386176"/>
              <a:gd name="connsiteX2780" fmla="*/ 5237162 w 6057900"/>
              <a:gd name="connsiteY2780" fmla="*/ 4720973 h 16386176"/>
              <a:gd name="connsiteX2781" fmla="*/ 5262562 w 6057900"/>
              <a:gd name="connsiteY2781" fmla="*/ 4681559 h 16386176"/>
              <a:gd name="connsiteX2782" fmla="*/ 3386137 w 6057900"/>
              <a:gd name="connsiteY2782" fmla="*/ 4643523 h 16386176"/>
              <a:gd name="connsiteX2783" fmla="*/ 3427412 w 6057900"/>
              <a:gd name="connsiteY2783" fmla="*/ 4683211 h 16386176"/>
              <a:gd name="connsiteX2784" fmla="*/ 3386137 w 6057900"/>
              <a:gd name="connsiteY2784" fmla="*/ 4722899 h 16386176"/>
              <a:gd name="connsiteX2785" fmla="*/ 3344862 w 6057900"/>
              <a:gd name="connsiteY2785" fmla="*/ 4683211 h 16386176"/>
              <a:gd name="connsiteX2786" fmla="*/ 3386137 w 6057900"/>
              <a:gd name="connsiteY2786" fmla="*/ 4643523 h 16386176"/>
              <a:gd name="connsiteX2787" fmla="*/ 4890294 w 6057900"/>
              <a:gd name="connsiteY2787" fmla="*/ 4611814 h 16386176"/>
              <a:gd name="connsiteX2788" fmla="*/ 4930776 w 6057900"/>
              <a:gd name="connsiteY2788" fmla="*/ 4652295 h 16386176"/>
              <a:gd name="connsiteX2789" fmla="*/ 4890294 w 6057900"/>
              <a:gd name="connsiteY2789" fmla="*/ 4692778 h 16386176"/>
              <a:gd name="connsiteX2790" fmla="*/ 4849812 w 6057900"/>
              <a:gd name="connsiteY2790" fmla="*/ 4652295 h 16386176"/>
              <a:gd name="connsiteX2791" fmla="*/ 4890294 w 6057900"/>
              <a:gd name="connsiteY2791" fmla="*/ 4611814 h 16386176"/>
              <a:gd name="connsiteX2792" fmla="*/ 5169027 w 6057900"/>
              <a:gd name="connsiteY2792" fmla="*/ 4570435 h 16386176"/>
              <a:gd name="connsiteX2793" fmla="*/ 5210175 w 6057900"/>
              <a:gd name="connsiteY2793" fmla="*/ 4611861 h 16386176"/>
              <a:gd name="connsiteX2794" fmla="*/ 5184458 w 6057900"/>
              <a:gd name="connsiteY2794" fmla="*/ 4648109 h 16386176"/>
              <a:gd name="connsiteX2795" fmla="*/ 5184458 w 6057900"/>
              <a:gd name="connsiteY2795" fmla="*/ 4653287 h 16386176"/>
              <a:gd name="connsiteX2796" fmla="*/ 5174170 w 6057900"/>
              <a:gd name="connsiteY2796" fmla="*/ 4679179 h 16386176"/>
              <a:gd name="connsiteX2797" fmla="*/ 5176742 w 6057900"/>
              <a:gd name="connsiteY2797" fmla="*/ 4694713 h 16386176"/>
              <a:gd name="connsiteX2798" fmla="*/ 5156168 w 6057900"/>
              <a:gd name="connsiteY2798" fmla="*/ 4728372 h 16386176"/>
              <a:gd name="connsiteX2799" fmla="*/ 5161312 w 6057900"/>
              <a:gd name="connsiteY2799" fmla="*/ 4746496 h 16386176"/>
              <a:gd name="connsiteX2800" fmla="*/ 5120164 w 6057900"/>
              <a:gd name="connsiteY2800" fmla="*/ 4787923 h 16386176"/>
              <a:gd name="connsiteX2801" fmla="*/ 5081587 w 6057900"/>
              <a:gd name="connsiteY2801" fmla="*/ 4746496 h 16386176"/>
              <a:gd name="connsiteX2802" fmla="*/ 5102161 w 6057900"/>
              <a:gd name="connsiteY2802" fmla="*/ 4712838 h 16386176"/>
              <a:gd name="connsiteX2803" fmla="*/ 5097018 w 6057900"/>
              <a:gd name="connsiteY2803" fmla="*/ 4694713 h 16386176"/>
              <a:gd name="connsiteX2804" fmla="*/ 5107305 w 6057900"/>
              <a:gd name="connsiteY2804" fmla="*/ 4668822 h 16386176"/>
              <a:gd name="connsiteX2805" fmla="*/ 5104733 w 6057900"/>
              <a:gd name="connsiteY2805" fmla="*/ 4653287 h 16386176"/>
              <a:gd name="connsiteX2806" fmla="*/ 5130451 w 6057900"/>
              <a:gd name="connsiteY2806" fmla="*/ 4617039 h 16386176"/>
              <a:gd name="connsiteX2807" fmla="*/ 5130451 w 6057900"/>
              <a:gd name="connsiteY2807" fmla="*/ 4611861 h 16386176"/>
              <a:gd name="connsiteX2808" fmla="*/ 5169027 w 6057900"/>
              <a:gd name="connsiteY2808" fmla="*/ 4570435 h 16386176"/>
              <a:gd name="connsiteX2809" fmla="*/ 4379119 w 6057900"/>
              <a:gd name="connsiteY2809" fmla="*/ 4567356 h 16386176"/>
              <a:gd name="connsiteX2810" fmla="*/ 4419601 w 6057900"/>
              <a:gd name="connsiteY2810" fmla="*/ 4609424 h 16386176"/>
              <a:gd name="connsiteX2811" fmla="*/ 4379119 w 6057900"/>
              <a:gd name="connsiteY2811" fmla="*/ 4651494 h 16386176"/>
              <a:gd name="connsiteX2812" fmla="*/ 4338637 w 6057900"/>
              <a:gd name="connsiteY2812" fmla="*/ 4609424 h 16386176"/>
              <a:gd name="connsiteX2813" fmla="*/ 4379119 w 6057900"/>
              <a:gd name="connsiteY2813" fmla="*/ 4567356 h 16386176"/>
              <a:gd name="connsiteX2814" fmla="*/ 2838449 w 6057900"/>
              <a:gd name="connsiteY2814" fmla="*/ 4448314 h 16386176"/>
              <a:gd name="connsiteX2815" fmla="*/ 2879724 w 6057900"/>
              <a:gd name="connsiteY2815" fmla="*/ 4488795 h 16386176"/>
              <a:gd name="connsiteX2816" fmla="*/ 2838449 w 6057900"/>
              <a:gd name="connsiteY2816" fmla="*/ 4529278 h 16386176"/>
              <a:gd name="connsiteX2817" fmla="*/ 2797174 w 6057900"/>
              <a:gd name="connsiteY2817" fmla="*/ 4488795 h 16386176"/>
              <a:gd name="connsiteX2818" fmla="*/ 2838449 w 6057900"/>
              <a:gd name="connsiteY2818" fmla="*/ 4448314 h 16386176"/>
              <a:gd name="connsiteX2819" fmla="*/ 5078311 w 6057900"/>
              <a:gd name="connsiteY2819" fmla="*/ 4440274 h 16386176"/>
              <a:gd name="connsiteX2820" fmla="*/ 5119688 w 6057900"/>
              <a:gd name="connsiteY2820" fmla="*/ 4479240 h 16386176"/>
              <a:gd name="connsiteX2821" fmla="*/ 5093827 w 6057900"/>
              <a:gd name="connsiteY2821" fmla="*/ 4518206 h 16386176"/>
              <a:gd name="connsiteX2822" fmla="*/ 5080897 w 6057900"/>
              <a:gd name="connsiteY2822" fmla="*/ 4536390 h 16386176"/>
              <a:gd name="connsiteX2823" fmla="*/ 5042105 w 6057900"/>
              <a:gd name="connsiteY2823" fmla="*/ 4570161 h 16386176"/>
              <a:gd name="connsiteX2824" fmla="*/ 5039519 w 6057900"/>
              <a:gd name="connsiteY2824" fmla="*/ 4570161 h 16386176"/>
              <a:gd name="connsiteX2825" fmla="*/ 5000728 w 6057900"/>
              <a:gd name="connsiteY2825" fmla="*/ 4611724 h 16386176"/>
              <a:gd name="connsiteX2826" fmla="*/ 4959350 w 6057900"/>
              <a:gd name="connsiteY2826" fmla="*/ 4570161 h 16386176"/>
              <a:gd name="connsiteX2827" fmla="*/ 5000728 w 6057900"/>
              <a:gd name="connsiteY2827" fmla="*/ 4528597 h 16386176"/>
              <a:gd name="connsiteX2828" fmla="*/ 5018830 w 6057900"/>
              <a:gd name="connsiteY2828" fmla="*/ 4497424 h 16386176"/>
              <a:gd name="connsiteX2829" fmla="*/ 5042105 w 6057900"/>
              <a:gd name="connsiteY2829" fmla="*/ 4466252 h 16386176"/>
              <a:gd name="connsiteX2830" fmla="*/ 5078311 w 6057900"/>
              <a:gd name="connsiteY2830" fmla="*/ 4440274 h 16386176"/>
              <a:gd name="connsiteX2831" fmla="*/ 4687887 w 6057900"/>
              <a:gd name="connsiteY2831" fmla="*/ 4418132 h 16386176"/>
              <a:gd name="connsiteX2832" fmla="*/ 4727575 w 6057900"/>
              <a:gd name="connsiteY2832" fmla="*/ 4457819 h 16386176"/>
              <a:gd name="connsiteX2833" fmla="*/ 4687887 w 6057900"/>
              <a:gd name="connsiteY2833" fmla="*/ 4497507 h 16386176"/>
              <a:gd name="connsiteX2834" fmla="*/ 4648199 w 6057900"/>
              <a:gd name="connsiteY2834" fmla="*/ 4457819 h 16386176"/>
              <a:gd name="connsiteX2835" fmla="*/ 4687887 w 6057900"/>
              <a:gd name="connsiteY2835" fmla="*/ 4418132 h 16386176"/>
              <a:gd name="connsiteX2836" fmla="*/ 5135562 w 6057900"/>
              <a:gd name="connsiteY2836" fmla="*/ 4391050 h 16386176"/>
              <a:gd name="connsiteX2837" fmla="*/ 5135562 w 6057900"/>
              <a:gd name="connsiteY2837" fmla="*/ 4467250 h 16386176"/>
              <a:gd name="connsiteX2838" fmla="*/ 5106987 w 6057900"/>
              <a:gd name="connsiteY2838" fmla="*/ 4430464 h 16386176"/>
              <a:gd name="connsiteX2839" fmla="*/ 5135562 w 6057900"/>
              <a:gd name="connsiteY2839" fmla="*/ 4391050 h 16386176"/>
              <a:gd name="connsiteX2840" fmla="*/ 4038600 w 6057900"/>
              <a:gd name="connsiteY2840" fmla="*/ 4365732 h 16386176"/>
              <a:gd name="connsiteX2841" fmla="*/ 4078288 w 6057900"/>
              <a:gd name="connsiteY2841" fmla="*/ 4407007 h 16386176"/>
              <a:gd name="connsiteX2842" fmla="*/ 4038600 w 6057900"/>
              <a:gd name="connsiteY2842" fmla="*/ 4448283 h 16386176"/>
              <a:gd name="connsiteX2843" fmla="*/ 3998912 w 6057900"/>
              <a:gd name="connsiteY2843" fmla="*/ 4407007 h 16386176"/>
              <a:gd name="connsiteX2844" fmla="*/ 4038600 w 6057900"/>
              <a:gd name="connsiteY2844" fmla="*/ 4365732 h 16386176"/>
              <a:gd name="connsiteX2845" fmla="*/ 5031994 w 6057900"/>
              <a:gd name="connsiteY2845" fmla="*/ 4279935 h 16386176"/>
              <a:gd name="connsiteX2846" fmla="*/ 5073650 w 6057900"/>
              <a:gd name="connsiteY2846" fmla="*/ 4318901 h 16386176"/>
              <a:gd name="connsiteX2847" fmla="*/ 5031994 w 6057900"/>
              <a:gd name="connsiteY2847" fmla="*/ 4360465 h 16386176"/>
              <a:gd name="connsiteX2848" fmla="*/ 5021580 w 6057900"/>
              <a:gd name="connsiteY2848" fmla="*/ 4357867 h 16386176"/>
              <a:gd name="connsiteX2849" fmla="*/ 4985131 w 6057900"/>
              <a:gd name="connsiteY2849" fmla="*/ 4378649 h 16386176"/>
              <a:gd name="connsiteX2850" fmla="*/ 4982528 w 6057900"/>
              <a:gd name="connsiteY2850" fmla="*/ 4378649 h 16386176"/>
              <a:gd name="connsiteX2851" fmla="*/ 4961700 w 6057900"/>
              <a:gd name="connsiteY2851" fmla="*/ 4386442 h 16386176"/>
              <a:gd name="connsiteX2852" fmla="*/ 4953889 w 6057900"/>
              <a:gd name="connsiteY2852" fmla="*/ 4383844 h 16386176"/>
              <a:gd name="connsiteX2853" fmla="*/ 4927854 w 6057900"/>
              <a:gd name="connsiteY2853" fmla="*/ 4394236 h 16386176"/>
              <a:gd name="connsiteX2854" fmla="*/ 4891405 w 6057900"/>
              <a:gd name="connsiteY2854" fmla="*/ 4368258 h 16386176"/>
              <a:gd name="connsiteX2855" fmla="*/ 4894009 w 6057900"/>
              <a:gd name="connsiteY2855" fmla="*/ 4381247 h 16386176"/>
              <a:gd name="connsiteX2856" fmla="*/ 4852353 w 6057900"/>
              <a:gd name="connsiteY2856" fmla="*/ 4422810 h 16386176"/>
              <a:gd name="connsiteX2857" fmla="*/ 4813300 w 6057900"/>
              <a:gd name="connsiteY2857" fmla="*/ 4381247 h 16386176"/>
              <a:gd name="connsiteX2858" fmla="*/ 4852353 w 6057900"/>
              <a:gd name="connsiteY2858" fmla="*/ 4342281 h 16386176"/>
              <a:gd name="connsiteX2859" fmla="*/ 4891405 w 6057900"/>
              <a:gd name="connsiteY2859" fmla="*/ 4365660 h 16386176"/>
              <a:gd name="connsiteX2860" fmla="*/ 4888802 w 6057900"/>
              <a:gd name="connsiteY2860" fmla="*/ 4352672 h 16386176"/>
              <a:gd name="connsiteX2861" fmla="*/ 4927854 w 6057900"/>
              <a:gd name="connsiteY2861" fmla="*/ 4313706 h 16386176"/>
              <a:gd name="connsiteX2862" fmla="*/ 4935665 w 6057900"/>
              <a:gd name="connsiteY2862" fmla="*/ 4313706 h 16386176"/>
              <a:gd name="connsiteX2863" fmla="*/ 4961700 w 6057900"/>
              <a:gd name="connsiteY2863" fmla="*/ 4303315 h 16386176"/>
              <a:gd name="connsiteX2864" fmla="*/ 4964303 w 6057900"/>
              <a:gd name="connsiteY2864" fmla="*/ 4305913 h 16386176"/>
              <a:gd name="connsiteX2865" fmla="*/ 4985131 w 6057900"/>
              <a:gd name="connsiteY2865" fmla="*/ 4298120 h 16386176"/>
              <a:gd name="connsiteX2866" fmla="*/ 4998149 w 6057900"/>
              <a:gd name="connsiteY2866" fmla="*/ 4300717 h 16386176"/>
              <a:gd name="connsiteX2867" fmla="*/ 5031994 w 6057900"/>
              <a:gd name="connsiteY2867" fmla="*/ 4279935 h 16386176"/>
              <a:gd name="connsiteX2868" fmla="*/ 2203450 w 6057900"/>
              <a:gd name="connsiteY2868" fmla="*/ 4256221 h 16386176"/>
              <a:gd name="connsiteX2869" fmla="*/ 2243138 w 6057900"/>
              <a:gd name="connsiteY2869" fmla="*/ 4296703 h 16386176"/>
              <a:gd name="connsiteX2870" fmla="*/ 2203450 w 6057900"/>
              <a:gd name="connsiteY2870" fmla="*/ 4337185 h 16386176"/>
              <a:gd name="connsiteX2871" fmla="*/ 2163762 w 6057900"/>
              <a:gd name="connsiteY2871" fmla="*/ 4296703 h 16386176"/>
              <a:gd name="connsiteX2872" fmla="*/ 2203450 w 6057900"/>
              <a:gd name="connsiteY2872" fmla="*/ 4256221 h 16386176"/>
              <a:gd name="connsiteX2873" fmla="*/ 4444206 w 6057900"/>
              <a:gd name="connsiteY2873" fmla="*/ 4213347 h 16386176"/>
              <a:gd name="connsiteX2874" fmla="*/ 4484688 w 6057900"/>
              <a:gd name="connsiteY2874" fmla="*/ 4253034 h 16386176"/>
              <a:gd name="connsiteX2875" fmla="*/ 4444206 w 6057900"/>
              <a:gd name="connsiteY2875" fmla="*/ 4292722 h 16386176"/>
              <a:gd name="connsiteX2876" fmla="*/ 4403724 w 6057900"/>
              <a:gd name="connsiteY2876" fmla="*/ 4253034 h 16386176"/>
              <a:gd name="connsiteX2877" fmla="*/ 4444206 w 6057900"/>
              <a:gd name="connsiteY2877" fmla="*/ 4213347 h 16386176"/>
              <a:gd name="connsiteX2878" fmla="*/ 3636169 w 6057900"/>
              <a:gd name="connsiteY2878" fmla="*/ 4157748 h 16386176"/>
              <a:gd name="connsiteX2879" fmla="*/ 3676651 w 6057900"/>
              <a:gd name="connsiteY2879" fmla="*/ 4198230 h 16386176"/>
              <a:gd name="connsiteX2880" fmla="*/ 3636169 w 6057900"/>
              <a:gd name="connsiteY2880" fmla="*/ 4238712 h 16386176"/>
              <a:gd name="connsiteX2881" fmla="*/ 3595687 w 6057900"/>
              <a:gd name="connsiteY2881" fmla="*/ 4198230 h 16386176"/>
              <a:gd name="connsiteX2882" fmla="*/ 3636169 w 6057900"/>
              <a:gd name="connsiteY2882" fmla="*/ 4157748 h 16386176"/>
              <a:gd name="connsiteX2883" fmla="*/ 4675981 w 6057900"/>
              <a:gd name="connsiteY2883" fmla="*/ 4143496 h 16386176"/>
              <a:gd name="connsiteX2884" fmla="*/ 4718050 w 6057900"/>
              <a:gd name="connsiteY2884" fmla="*/ 4183184 h 16386176"/>
              <a:gd name="connsiteX2885" fmla="*/ 4675981 w 6057900"/>
              <a:gd name="connsiteY2885" fmla="*/ 4222872 h 16386176"/>
              <a:gd name="connsiteX2886" fmla="*/ 4633912 w 6057900"/>
              <a:gd name="connsiteY2886" fmla="*/ 4183184 h 16386176"/>
              <a:gd name="connsiteX2887" fmla="*/ 4675981 w 6057900"/>
              <a:gd name="connsiteY2887" fmla="*/ 4143496 h 16386176"/>
              <a:gd name="connsiteX2888" fmla="*/ 4795875 w 6057900"/>
              <a:gd name="connsiteY2888" fmla="*/ 4124361 h 16386176"/>
              <a:gd name="connsiteX2889" fmla="*/ 4826860 w 6057900"/>
              <a:gd name="connsiteY2889" fmla="*/ 4142697 h 16386176"/>
              <a:gd name="connsiteX2890" fmla="*/ 4852681 w 6057900"/>
              <a:gd name="connsiteY2890" fmla="*/ 4132219 h 16386176"/>
              <a:gd name="connsiteX2891" fmla="*/ 4881084 w 6057900"/>
              <a:gd name="connsiteY2891" fmla="*/ 4145316 h 16386176"/>
              <a:gd name="connsiteX2892" fmla="*/ 4886248 w 6057900"/>
              <a:gd name="connsiteY2892" fmla="*/ 4145316 h 16386176"/>
              <a:gd name="connsiteX2893" fmla="*/ 4909487 w 6057900"/>
              <a:gd name="connsiteY2893" fmla="*/ 4153174 h 16386176"/>
              <a:gd name="connsiteX2894" fmla="*/ 4930144 w 6057900"/>
              <a:gd name="connsiteY2894" fmla="*/ 4145316 h 16386176"/>
              <a:gd name="connsiteX2895" fmla="*/ 4968875 w 6057900"/>
              <a:gd name="connsiteY2895" fmla="*/ 4187226 h 16386176"/>
              <a:gd name="connsiteX2896" fmla="*/ 4930144 w 6057900"/>
              <a:gd name="connsiteY2896" fmla="*/ 4229136 h 16386176"/>
              <a:gd name="connsiteX2897" fmla="*/ 4906905 w 6057900"/>
              <a:gd name="connsiteY2897" fmla="*/ 4221278 h 16386176"/>
              <a:gd name="connsiteX2898" fmla="*/ 4886248 w 6057900"/>
              <a:gd name="connsiteY2898" fmla="*/ 4226516 h 16386176"/>
              <a:gd name="connsiteX2899" fmla="*/ 4857846 w 6057900"/>
              <a:gd name="connsiteY2899" fmla="*/ 4213420 h 16386176"/>
              <a:gd name="connsiteX2900" fmla="*/ 4852681 w 6057900"/>
              <a:gd name="connsiteY2900" fmla="*/ 4213420 h 16386176"/>
              <a:gd name="connsiteX2901" fmla="*/ 4819114 w 6057900"/>
              <a:gd name="connsiteY2901" fmla="*/ 4197703 h 16386176"/>
              <a:gd name="connsiteX2902" fmla="*/ 4795875 w 6057900"/>
              <a:gd name="connsiteY2902" fmla="*/ 4205562 h 16386176"/>
              <a:gd name="connsiteX2903" fmla="*/ 4754562 w 6057900"/>
              <a:gd name="connsiteY2903" fmla="*/ 4166271 h 16386176"/>
              <a:gd name="connsiteX2904" fmla="*/ 4795875 w 6057900"/>
              <a:gd name="connsiteY2904" fmla="*/ 4124361 h 16386176"/>
              <a:gd name="connsiteX2905" fmla="*/ 5008562 w 6057900"/>
              <a:gd name="connsiteY2905" fmla="*/ 4114835 h 16386176"/>
              <a:gd name="connsiteX2906" fmla="*/ 5008562 w 6057900"/>
              <a:gd name="connsiteY2906" fmla="*/ 4192623 h 16386176"/>
              <a:gd name="connsiteX2907" fmla="*/ 4979987 w 6057900"/>
              <a:gd name="connsiteY2907" fmla="*/ 4153729 h 16386176"/>
              <a:gd name="connsiteX2908" fmla="*/ 5008562 w 6057900"/>
              <a:gd name="connsiteY2908" fmla="*/ 4114835 h 16386176"/>
              <a:gd name="connsiteX2909" fmla="*/ 1478757 w 6057900"/>
              <a:gd name="connsiteY2909" fmla="*/ 4073622 h 16386176"/>
              <a:gd name="connsiteX2910" fmla="*/ 1519239 w 6057900"/>
              <a:gd name="connsiteY2910" fmla="*/ 4113311 h 16386176"/>
              <a:gd name="connsiteX2911" fmla="*/ 1478757 w 6057900"/>
              <a:gd name="connsiteY2911" fmla="*/ 4152998 h 16386176"/>
              <a:gd name="connsiteX2912" fmla="*/ 1438275 w 6057900"/>
              <a:gd name="connsiteY2912" fmla="*/ 4113311 h 16386176"/>
              <a:gd name="connsiteX2913" fmla="*/ 1478757 w 6057900"/>
              <a:gd name="connsiteY2913" fmla="*/ 4073622 h 16386176"/>
              <a:gd name="connsiteX2914" fmla="*/ 4152900 w 6057900"/>
              <a:gd name="connsiteY2914" fmla="*/ 4000607 h 16386176"/>
              <a:gd name="connsiteX2915" fmla="*/ 4192588 w 6057900"/>
              <a:gd name="connsiteY2915" fmla="*/ 4040295 h 16386176"/>
              <a:gd name="connsiteX2916" fmla="*/ 4152900 w 6057900"/>
              <a:gd name="connsiteY2916" fmla="*/ 4079984 h 16386176"/>
              <a:gd name="connsiteX2917" fmla="*/ 4113212 w 6057900"/>
              <a:gd name="connsiteY2917" fmla="*/ 4040295 h 16386176"/>
              <a:gd name="connsiteX2918" fmla="*/ 4152900 w 6057900"/>
              <a:gd name="connsiteY2918" fmla="*/ 4000607 h 16386176"/>
              <a:gd name="connsiteX2919" fmla="*/ 4727742 w 6057900"/>
              <a:gd name="connsiteY2919" fmla="*/ 3948147 h 16386176"/>
              <a:gd name="connsiteX2920" fmla="*/ 4766594 w 6057900"/>
              <a:gd name="connsiteY2920" fmla="*/ 3981881 h 16386176"/>
              <a:gd name="connsiteX2921" fmla="*/ 4776955 w 6057900"/>
              <a:gd name="connsiteY2921" fmla="*/ 3979286 h 16386176"/>
              <a:gd name="connsiteX2922" fmla="*/ 4813217 w 6057900"/>
              <a:gd name="connsiteY2922" fmla="*/ 4002641 h 16386176"/>
              <a:gd name="connsiteX2923" fmla="*/ 4823577 w 6057900"/>
              <a:gd name="connsiteY2923" fmla="*/ 4002641 h 16386176"/>
              <a:gd name="connsiteX2924" fmla="*/ 4857249 w 6057900"/>
              <a:gd name="connsiteY2924" fmla="*/ 4020806 h 16386176"/>
              <a:gd name="connsiteX2925" fmla="*/ 4890921 w 6057900"/>
              <a:gd name="connsiteY2925" fmla="*/ 4002641 h 16386176"/>
              <a:gd name="connsiteX2926" fmla="*/ 4932363 w 6057900"/>
              <a:gd name="connsiteY2926" fmla="*/ 4041565 h 16386176"/>
              <a:gd name="connsiteX2927" fmla="*/ 4890921 w 6057900"/>
              <a:gd name="connsiteY2927" fmla="*/ 4083085 h 16386176"/>
              <a:gd name="connsiteX2928" fmla="*/ 4857249 w 6057900"/>
              <a:gd name="connsiteY2928" fmla="*/ 4062325 h 16386176"/>
              <a:gd name="connsiteX2929" fmla="*/ 4823577 w 6057900"/>
              <a:gd name="connsiteY2929" fmla="*/ 4083085 h 16386176"/>
              <a:gd name="connsiteX2930" fmla="*/ 4787315 w 6057900"/>
              <a:gd name="connsiteY2930" fmla="*/ 4059730 h 16386176"/>
              <a:gd name="connsiteX2931" fmla="*/ 4776955 w 6057900"/>
              <a:gd name="connsiteY2931" fmla="*/ 4062325 h 16386176"/>
              <a:gd name="connsiteX2932" fmla="*/ 4738103 w 6057900"/>
              <a:gd name="connsiteY2932" fmla="*/ 4028591 h 16386176"/>
              <a:gd name="connsiteX2933" fmla="*/ 4727742 w 6057900"/>
              <a:gd name="connsiteY2933" fmla="*/ 4031185 h 16386176"/>
              <a:gd name="connsiteX2934" fmla="*/ 4686300 w 6057900"/>
              <a:gd name="connsiteY2934" fmla="*/ 3989666 h 16386176"/>
              <a:gd name="connsiteX2935" fmla="*/ 4727742 w 6057900"/>
              <a:gd name="connsiteY2935" fmla="*/ 3948147 h 16386176"/>
              <a:gd name="connsiteX2936" fmla="*/ 3163888 w 6057900"/>
              <a:gd name="connsiteY2936" fmla="*/ 3945017 h 16386176"/>
              <a:gd name="connsiteX2937" fmla="*/ 3203576 w 6057900"/>
              <a:gd name="connsiteY2937" fmla="*/ 3985499 h 16386176"/>
              <a:gd name="connsiteX2938" fmla="*/ 3163888 w 6057900"/>
              <a:gd name="connsiteY2938" fmla="*/ 4025981 h 16386176"/>
              <a:gd name="connsiteX2939" fmla="*/ 3124200 w 6057900"/>
              <a:gd name="connsiteY2939" fmla="*/ 3985499 h 16386176"/>
              <a:gd name="connsiteX2940" fmla="*/ 3163888 w 6057900"/>
              <a:gd name="connsiteY2940" fmla="*/ 3945017 h 16386176"/>
              <a:gd name="connsiteX2941" fmla="*/ 4464844 w 6057900"/>
              <a:gd name="connsiteY2941" fmla="*/ 3935535 h 16386176"/>
              <a:gd name="connsiteX2942" fmla="*/ 4505326 w 6057900"/>
              <a:gd name="connsiteY2942" fmla="*/ 3976017 h 16386176"/>
              <a:gd name="connsiteX2943" fmla="*/ 4464844 w 6057900"/>
              <a:gd name="connsiteY2943" fmla="*/ 4016499 h 16386176"/>
              <a:gd name="connsiteX2944" fmla="*/ 4424362 w 6057900"/>
              <a:gd name="connsiteY2944" fmla="*/ 3976017 h 16386176"/>
              <a:gd name="connsiteX2945" fmla="*/ 4464844 w 6057900"/>
              <a:gd name="connsiteY2945" fmla="*/ 3935535 h 16386176"/>
              <a:gd name="connsiteX2946" fmla="*/ 4637087 w 6057900"/>
              <a:gd name="connsiteY2946" fmla="*/ 3927598 h 16386176"/>
              <a:gd name="connsiteX2947" fmla="*/ 4678362 w 6057900"/>
              <a:gd name="connsiteY2947" fmla="*/ 3968080 h 16386176"/>
              <a:gd name="connsiteX2948" fmla="*/ 4637087 w 6057900"/>
              <a:gd name="connsiteY2948" fmla="*/ 4008562 h 16386176"/>
              <a:gd name="connsiteX2949" fmla="*/ 4595812 w 6057900"/>
              <a:gd name="connsiteY2949" fmla="*/ 3968080 h 16386176"/>
              <a:gd name="connsiteX2950" fmla="*/ 4637087 w 6057900"/>
              <a:gd name="connsiteY2950" fmla="*/ 3927598 h 16386176"/>
              <a:gd name="connsiteX2951" fmla="*/ 661194 w 6057900"/>
              <a:gd name="connsiteY2951" fmla="*/ 3903680 h 16386176"/>
              <a:gd name="connsiteX2952" fmla="*/ 701676 w 6057900"/>
              <a:gd name="connsiteY2952" fmla="*/ 3944162 h 16386176"/>
              <a:gd name="connsiteX2953" fmla="*/ 661194 w 6057900"/>
              <a:gd name="connsiteY2953" fmla="*/ 3984644 h 16386176"/>
              <a:gd name="connsiteX2954" fmla="*/ 620712 w 6057900"/>
              <a:gd name="connsiteY2954" fmla="*/ 3944162 h 16386176"/>
              <a:gd name="connsiteX2955" fmla="*/ 661194 w 6057900"/>
              <a:gd name="connsiteY2955" fmla="*/ 3903680 h 16386176"/>
              <a:gd name="connsiteX2956" fmla="*/ 4878387 w 6057900"/>
              <a:gd name="connsiteY2956" fmla="*/ 3849723 h 16386176"/>
              <a:gd name="connsiteX2957" fmla="*/ 4878387 w 6057900"/>
              <a:gd name="connsiteY2957" fmla="*/ 3924336 h 16386176"/>
              <a:gd name="connsiteX2958" fmla="*/ 4849812 w 6057900"/>
              <a:gd name="connsiteY2958" fmla="*/ 3888316 h 16386176"/>
              <a:gd name="connsiteX2959" fmla="*/ 4878387 w 6057900"/>
              <a:gd name="connsiteY2959" fmla="*/ 3849723 h 16386176"/>
              <a:gd name="connsiteX2960" fmla="*/ 3805238 w 6057900"/>
              <a:gd name="connsiteY2960" fmla="*/ 3779929 h 16386176"/>
              <a:gd name="connsiteX2961" fmla="*/ 3844926 w 6057900"/>
              <a:gd name="connsiteY2961" fmla="*/ 3821204 h 16386176"/>
              <a:gd name="connsiteX2962" fmla="*/ 3805238 w 6057900"/>
              <a:gd name="connsiteY2962" fmla="*/ 3862479 h 16386176"/>
              <a:gd name="connsiteX2963" fmla="*/ 3765550 w 6057900"/>
              <a:gd name="connsiteY2963" fmla="*/ 3821204 h 16386176"/>
              <a:gd name="connsiteX2964" fmla="*/ 3805238 w 6057900"/>
              <a:gd name="connsiteY2964" fmla="*/ 3779929 h 16386176"/>
              <a:gd name="connsiteX2965" fmla="*/ 4753769 w 6057900"/>
              <a:gd name="connsiteY2965" fmla="*/ 3738597 h 16386176"/>
              <a:gd name="connsiteX2966" fmla="*/ 4795838 w 6057900"/>
              <a:gd name="connsiteY2966" fmla="*/ 3778285 h 16386176"/>
              <a:gd name="connsiteX2967" fmla="*/ 4753769 w 6057900"/>
              <a:gd name="connsiteY2967" fmla="*/ 3817973 h 16386176"/>
              <a:gd name="connsiteX2968" fmla="*/ 4711700 w 6057900"/>
              <a:gd name="connsiteY2968" fmla="*/ 3778285 h 16386176"/>
              <a:gd name="connsiteX2969" fmla="*/ 4753769 w 6057900"/>
              <a:gd name="connsiteY2969" fmla="*/ 3738597 h 16386176"/>
              <a:gd name="connsiteX2970" fmla="*/ 2618582 w 6057900"/>
              <a:gd name="connsiteY2970" fmla="*/ 3735478 h 16386176"/>
              <a:gd name="connsiteX2971" fmla="*/ 2659064 w 6057900"/>
              <a:gd name="connsiteY2971" fmla="*/ 3775960 h 16386176"/>
              <a:gd name="connsiteX2972" fmla="*/ 2618582 w 6057900"/>
              <a:gd name="connsiteY2972" fmla="*/ 3816443 h 16386176"/>
              <a:gd name="connsiteX2973" fmla="*/ 2578100 w 6057900"/>
              <a:gd name="connsiteY2973" fmla="*/ 3775960 h 16386176"/>
              <a:gd name="connsiteX2974" fmla="*/ 2618582 w 6057900"/>
              <a:gd name="connsiteY2974" fmla="*/ 3735478 h 16386176"/>
              <a:gd name="connsiteX2975" fmla="*/ 4660737 w 6057900"/>
              <a:gd name="connsiteY2975" fmla="*/ 3722721 h 16386176"/>
              <a:gd name="connsiteX2976" fmla="*/ 4702419 w 6057900"/>
              <a:gd name="connsiteY2976" fmla="*/ 3764179 h 16386176"/>
              <a:gd name="connsiteX2977" fmla="*/ 4663342 w 6057900"/>
              <a:gd name="connsiteY2977" fmla="*/ 3805636 h 16386176"/>
              <a:gd name="connsiteX2978" fmla="*/ 4697209 w 6057900"/>
              <a:gd name="connsiteY2978" fmla="*/ 3844503 h 16386176"/>
              <a:gd name="connsiteX2979" fmla="*/ 4697209 w 6057900"/>
              <a:gd name="connsiteY2979" fmla="*/ 3849685 h 16386176"/>
              <a:gd name="connsiteX2980" fmla="*/ 4712840 w 6057900"/>
              <a:gd name="connsiteY2980" fmla="*/ 3847094 h 16386176"/>
              <a:gd name="connsiteX2981" fmla="*/ 4751917 w 6057900"/>
              <a:gd name="connsiteY2981" fmla="*/ 3878187 h 16386176"/>
              <a:gd name="connsiteX2982" fmla="*/ 4780573 w 6057900"/>
              <a:gd name="connsiteY2982" fmla="*/ 3867823 h 16386176"/>
              <a:gd name="connsiteX2983" fmla="*/ 4819650 w 6057900"/>
              <a:gd name="connsiteY2983" fmla="*/ 3909280 h 16386176"/>
              <a:gd name="connsiteX2984" fmla="*/ 4780573 w 6057900"/>
              <a:gd name="connsiteY2984" fmla="*/ 3948146 h 16386176"/>
              <a:gd name="connsiteX2985" fmla="*/ 4741496 w 6057900"/>
              <a:gd name="connsiteY2985" fmla="*/ 3917053 h 16386176"/>
              <a:gd name="connsiteX2986" fmla="*/ 4712840 w 6057900"/>
              <a:gd name="connsiteY2986" fmla="*/ 3927417 h 16386176"/>
              <a:gd name="connsiteX2987" fmla="*/ 4671158 w 6057900"/>
              <a:gd name="connsiteY2987" fmla="*/ 3885960 h 16386176"/>
              <a:gd name="connsiteX2988" fmla="*/ 4673763 w 6057900"/>
              <a:gd name="connsiteY2988" fmla="*/ 3880778 h 16386176"/>
              <a:gd name="connsiteX2989" fmla="*/ 4655527 w 6057900"/>
              <a:gd name="connsiteY2989" fmla="*/ 3885960 h 16386176"/>
              <a:gd name="connsiteX2990" fmla="*/ 4616450 w 6057900"/>
              <a:gd name="connsiteY2990" fmla="*/ 3844503 h 16386176"/>
              <a:gd name="connsiteX2991" fmla="*/ 4655527 w 6057900"/>
              <a:gd name="connsiteY2991" fmla="*/ 3803045 h 16386176"/>
              <a:gd name="connsiteX2992" fmla="*/ 4621660 w 6057900"/>
              <a:gd name="connsiteY2992" fmla="*/ 3764179 h 16386176"/>
              <a:gd name="connsiteX2993" fmla="*/ 4660737 w 6057900"/>
              <a:gd name="connsiteY2993" fmla="*/ 3722721 h 16386176"/>
              <a:gd name="connsiteX2994" fmla="*/ 4448969 w 6057900"/>
              <a:gd name="connsiteY2994" fmla="*/ 3718047 h 16386176"/>
              <a:gd name="connsiteX2995" fmla="*/ 4489451 w 6057900"/>
              <a:gd name="connsiteY2995" fmla="*/ 3757735 h 16386176"/>
              <a:gd name="connsiteX2996" fmla="*/ 4448969 w 6057900"/>
              <a:gd name="connsiteY2996" fmla="*/ 3797423 h 16386176"/>
              <a:gd name="connsiteX2997" fmla="*/ 4408487 w 6057900"/>
              <a:gd name="connsiteY2997" fmla="*/ 3757735 h 16386176"/>
              <a:gd name="connsiteX2998" fmla="*/ 4448969 w 6057900"/>
              <a:gd name="connsiteY2998" fmla="*/ 3718047 h 16386176"/>
              <a:gd name="connsiteX2999" fmla="*/ 4210050 w 6057900"/>
              <a:gd name="connsiteY2999" fmla="*/ 3718032 h 16386176"/>
              <a:gd name="connsiteX3000" fmla="*/ 4249738 w 6057900"/>
              <a:gd name="connsiteY3000" fmla="*/ 3757721 h 16386176"/>
              <a:gd name="connsiteX3001" fmla="*/ 4210050 w 6057900"/>
              <a:gd name="connsiteY3001" fmla="*/ 3797409 h 16386176"/>
              <a:gd name="connsiteX3002" fmla="*/ 4170362 w 6057900"/>
              <a:gd name="connsiteY3002" fmla="*/ 3757721 h 16386176"/>
              <a:gd name="connsiteX3003" fmla="*/ 4210050 w 6057900"/>
              <a:gd name="connsiteY3003" fmla="*/ 3718032 h 16386176"/>
              <a:gd name="connsiteX3004" fmla="*/ 4590959 w 6057900"/>
              <a:gd name="connsiteY3004" fmla="*/ 3678357 h 16386176"/>
              <a:gd name="connsiteX3005" fmla="*/ 4632325 w 6057900"/>
              <a:gd name="connsiteY3005" fmla="*/ 3719997 h 16386176"/>
              <a:gd name="connsiteX3006" fmla="*/ 4598715 w 6057900"/>
              <a:gd name="connsiteY3006" fmla="*/ 3759034 h 16386176"/>
              <a:gd name="connsiteX3007" fmla="*/ 4621984 w 6057900"/>
              <a:gd name="connsiteY3007" fmla="*/ 3795469 h 16386176"/>
              <a:gd name="connsiteX3008" fmla="*/ 4583203 w 6057900"/>
              <a:gd name="connsiteY3008" fmla="*/ 3837108 h 16386176"/>
              <a:gd name="connsiteX3009" fmla="*/ 4541837 w 6057900"/>
              <a:gd name="connsiteY3009" fmla="*/ 3795469 h 16386176"/>
              <a:gd name="connsiteX3010" fmla="*/ 4575447 w 6057900"/>
              <a:gd name="connsiteY3010" fmla="*/ 3756432 h 16386176"/>
              <a:gd name="connsiteX3011" fmla="*/ 4552179 w 6057900"/>
              <a:gd name="connsiteY3011" fmla="*/ 3719997 h 16386176"/>
              <a:gd name="connsiteX3012" fmla="*/ 4590959 w 6057900"/>
              <a:gd name="connsiteY3012" fmla="*/ 3678357 h 16386176"/>
              <a:gd name="connsiteX3013" fmla="*/ 4628357 w 6057900"/>
              <a:gd name="connsiteY3013" fmla="*/ 3606836 h 16386176"/>
              <a:gd name="connsiteX3014" fmla="*/ 4668839 w 6057900"/>
              <a:gd name="connsiteY3014" fmla="*/ 3646524 h 16386176"/>
              <a:gd name="connsiteX3015" fmla="*/ 4628357 w 6057900"/>
              <a:gd name="connsiteY3015" fmla="*/ 3686212 h 16386176"/>
              <a:gd name="connsiteX3016" fmla="*/ 4587875 w 6057900"/>
              <a:gd name="connsiteY3016" fmla="*/ 3646524 h 16386176"/>
              <a:gd name="connsiteX3017" fmla="*/ 4628357 w 6057900"/>
              <a:gd name="connsiteY3017" fmla="*/ 3606836 h 16386176"/>
              <a:gd name="connsiteX3018" fmla="*/ 4751387 w 6057900"/>
              <a:gd name="connsiteY3018" fmla="*/ 3595721 h 16386176"/>
              <a:gd name="connsiteX3019" fmla="*/ 4751387 w 6057900"/>
              <a:gd name="connsiteY3019" fmla="*/ 3673509 h 16386176"/>
              <a:gd name="connsiteX3020" fmla="*/ 4722812 w 6057900"/>
              <a:gd name="connsiteY3020" fmla="*/ 3634615 h 16386176"/>
              <a:gd name="connsiteX3021" fmla="*/ 4751387 w 6057900"/>
              <a:gd name="connsiteY3021" fmla="*/ 3595721 h 16386176"/>
              <a:gd name="connsiteX3022" fmla="*/ 4537910 w 6057900"/>
              <a:gd name="connsiteY3022" fmla="*/ 3567150 h 16386176"/>
              <a:gd name="connsiteX3023" fmla="*/ 4576762 w 6057900"/>
              <a:gd name="connsiteY3023" fmla="*/ 3608487 h 16386176"/>
              <a:gd name="connsiteX3024" fmla="*/ 4556041 w 6057900"/>
              <a:gd name="connsiteY3024" fmla="*/ 3642074 h 16386176"/>
              <a:gd name="connsiteX3025" fmla="*/ 4558631 w 6057900"/>
              <a:gd name="connsiteY3025" fmla="*/ 3657576 h 16386176"/>
              <a:gd name="connsiteX3026" fmla="*/ 4519779 w 6057900"/>
              <a:gd name="connsiteY3026" fmla="*/ 3698913 h 16386176"/>
              <a:gd name="connsiteX3027" fmla="*/ 4478337 w 6057900"/>
              <a:gd name="connsiteY3027" fmla="*/ 3657576 h 16386176"/>
              <a:gd name="connsiteX3028" fmla="*/ 4499058 w 6057900"/>
              <a:gd name="connsiteY3028" fmla="*/ 3623989 h 16386176"/>
              <a:gd name="connsiteX3029" fmla="*/ 4496468 w 6057900"/>
              <a:gd name="connsiteY3029" fmla="*/ 3608487 h 16386176"/>
              <a:gd name="connsiteX3030" fmla="*/ 4537910 w 6057900"/>
              <a:gd name="connsiteY3030" fmla="*/ 3567150 h 16386176"/>
              <a:gd name="connsiteX3031" fmla="*/ 3399632 w 6057900"/>
              <a:gd name="connsiteY3031" fmla="*/ 3557672 h 16386176"/>
              <a:gd name="connsiteX3032" fmla="*/ 3440114 w 6057900"/>
              <a:gd name="connsiteY3032" fmla="*/ 3597360 h 16386176"/>
              <a:gd name="connsiteX3033" fmla="*/ 3399632 w 6057900"/>
              <a:gd name="connsiteY3033" fmla="*/ 3637048 h 16386176"/>
              <a:gd name="connsiteX3034" fmla="*/ 3359150 w 6057900"/>
              <a:gd name="connsiteY3034" fmla="*/ 3597360 h 16386176"/>
              <a:gd name="connsiteX3035" fmla="*/ 3399632 w 6057900"/>
              <a:gd name="connsiteY3035" fmla="*/ 3557672 h 16386176"/>
              <a:gd name="connsiteX3036" fmla="*/ 1989931 w 6057900"/>
              <a:gd name="connsiteY3036" fmla="*/ 3529148 h 16386176"/>
              <a:gd name="connsiteX3037" fmla="*/ 2030413 w 6057900"/>
              <a:gd name="connsiteY3037" fmla="*/ 3568835 h 16386176"/>
              <a:gd name="connsiteX3038" fmla="*/ 1989931 w 6057900"/>
              <a:gd name="connsiteY3038" fmla="*/ 3608523 h 16386176"/>
              <a:gd name="connsiteX3039" fmla="*/ 1949449 w 6057900"/>
              <a:gd name="connsiteY3039" fmla="*/ 3568835 h 16386176"/>
              <a:gd name="connsiteX3040" fmla="*/ 1989931 w 6057900"/>
              <a:gd name="connsiteY3040" fmla="*/ 3529148 h 16386176"/>
              <a:gd name="connsiteX3041" fmla="*/ 4227512 w 6057900"/>
              <a:gd name="connsiteY3041" fmla="*/ 3500546 h 16386176"/>
              <a:gd name="connsiteX3042" fmla="*/ 4268787 w 6057900"/>
              <a:gd name="connsiteY3042" fmla="*/ 3540234 h 16386176"/>
              <a:gd name="connsiteX3043" fmla="*/ 4227512 w 6057900"/>
              <a:gd name="connsiteY3043" fmla="*/ 3579922 h 16386176"/>
              <a:gd name="connsiteX3044" fmla="*/ 4186237 w 6057900"/>
              <a:gd name="connsiteY3044" fmla="*/ 3540234 h 16386176"/>
              <a:gd name="connsiteX3045" fmla="*/ 4227512 w 6057900"/>
              <a:gd name="connsiteY3045" fmla="*/ 3500546 h 16386176"/>
              <a:gd name="connsiteX3046" fmla="*/ 3910012 w 6057900"/>
              <a:gd name="connsiteY3046" fmla="*/ 3492593 h 16386176"/>
              <a:gd name="connsiteX3047" fmla="*/ 3951287 w 6057900"/>
              <a:gd name="connsiteY3047" fmla="*/ 3532281 h 16386176"/>
              <a:gd name="connsiteX3048" fmla="*/ 3910012 w 6057900"/>
              <a:gd name="connsiteY3048" fmla="*/ 3571969 h 16386176"/>
              <a:gd name="connsiteX3049" fmla="*/ 3868737 w 6057900"/>
              <a:gd name="connsiteY3049" fmla="*/ 3532281 h 16386176"/>
              <a:gd name="connsiteX3050" fmla="*/ 3910012 w 6057900"/>
              <a:gd name="connsiteY3050" fmla="*/ 3492593 h 16386176"/>
              <a:gd name="connsiteX3051" fmla="*/ 4616450 w 6057900"/>
              <a:gd name="connsiteY3051" fmla="*/ 3486188 h 16386176"/>
              <a:gd name="connsiteX3052" fmla="*/ 4657725 w 6057900"/>
              <a:gd name="connsiteY3052" fmla="*/ 3526670 h 16386176"/>
              <a:gd name="connsiteX3053" fmla="*/ 4616450 w 6057900"/>
              <a:gd name="connsiteY3053" fmla="*/ 3567152 h 16386176"/>
              <a:gd name="connsiteX3054" fmla="*/ 4575175 w 6057900"/>
              <a:gd name="connsiteY3054" fmla="*/ 3526670 h 16386176"/>
              <a:gd name="connsiteX3055" fmla="*/ 4616450 w 6057900"/>
              <a:gd name="connsiteY3055" fmla="*/ 3486188 h 16386176"/>
              <a:gd name="connsiteX3056" fmla="*/ 4499596 w 6057900"/>
              <a:gd name="connsiteY3056" fmla="*/ 3463963 h 16386176"/>
              <a:gd name="connsiteX3057" fmla="*/ 4538663 w 6057900"/>
              <a:gd name="connsiteY3057" fmla="*/ 3502796 h 16386176"/>
              <a:gd name="connsiteX3058" fmla="*/ 4499596 w 6057900"/>
              <a:gd name="connsiteY3058" fmla="*/ 3544218 h 16386176"/>
              <a:gd name="connsiteX3059" fmla="*/ 4457924 w 6057900"/>
              <a:gd name="connsiteY3059" fmla="*/ 3583050 h 16386176"/>
              <a:gd name="connsiteX3060" fmla="*/ 4450110 w 6057900"/>
              <a:gd name="connsiteY3060" fmla="*/ 3583050 h 16386176"/>
              <a:gd name="connsiteX3061" fmla="*/ 4452715 w 6057900"/>
              <a:gd name="connsiteY3061" fmla="*/ 3590817 h 16386176"/>
              <a:gd name="connsiteX3062" fmla="*/ 4411043 w 6057900"/>
              <a:gd name="connsiteY3062" fmla="*/ 3632238 h 16386176"/>
              <a:gd name="connsiteX3063" fmla="*/ 4371975 w 6057900"/>
              <a:gd name="connsiteY3063" fmla="*/ 3590817 h 16386176"/>
              <a:gd name="connsiteX3064" fmla="*/ 4411043 w 6057900"/>
              <a:gd name="connsiteY3064" fmla="*/ 3551984 h 16386176"/>
              <a:gd name="connsiteX3065" fmla="*/ 4418856 w 6057900"/>
              <a:gd name="connsiteY3065" fmla="*/ 3551984 h 16386176"/>
              <a:gd name="connsiteX3066" fmla="*/ 4416252 w 6057900"/>
              <a:gd name="connsiteY3066" fmla="*/ 3544218 h 16386176"/>
              <a:gd name="connsiteX3067" fmla="*/ 4457924 w 6057900"/>
              <a:gd name="connsiteY3067" fmla="*/ 3502796 h 16386176"/>
              <a:gd name="connsiteX3068" fmla="*/ 4499596 w 6057900"/>
              <a:gd name="connsiteY3068" fmla="*/ 3463963 h 16386176"/>
              <a:gd name="connsiteX3069" fmla="*/ 4403387 w 6057900"/>
              <a:gd name="connsiteY3069" fmla="*/ 3402049 h 16386176"/>
              <a:gd name="connsiteX3070" fmla="*/ 4445000 w 6057900"/>
              <a:gd name="connsiteY3070" fmla="*/ 3443491 h 16386176"/>
              <a:gd name="connsiteX3071" fmla="*/ 4403387 w 6057900"/>
              <a:gd name="connsiteY3071" fmla="*/ 3484933 h 16386176"/>
              <a:gd name="connsiteX3072" fmla="*/ 4395585 w 6057900"/>
              <a:gd name="connsiteY3072" fmla="*/ 3482343 h 16386176"/>
              <a:gd name="connsiteX3073" fmla="*/ 4361774 w 6057900"/>
              <a:gd name="connsiteY3073" fmla="*/ 3500473 h 16386176"/>
              <a:gd name="connsiteX3074" fmla="*/ 4322762 w 6057900"/>
              <a:gd name="connsiteY3074" fmla="*/ 3461622 h 16386176"/>
              <a:gd name="connsiteX3075" fmla="*/ 4361774 w 6057900"/>
              <a:gd name="connsiteY3075" fmla="*/ 3420180 h 16386176"/>
              <a:gd name="connsiteX3076" fmla="*/ 4369577 w 6057900"/>
              <a:gd name="connsiteY3076" fmla="*/ 3422769 h 16386176"/>
              <a:gd name="connsiteX3077" fmla="*/ 4403387 w 6057900"/>
              <a:gd name="connsiteY3077" fmla="*/ 3402049 h 16386176"/>
              <a:gd name="connsiteX3078" fmla="*/ 4479925 w 6057900"/>
              <a:gd name="connsiteY3078" fmla="*/ 3357599 h 16386176"/>
              <a:gd name="connsiteX3079" fmla="*/ 4519613 w 6057900"/>
              <a:gd name="connsiteY3079" fmla="*/ 3397287 h 16386176"/>
              <a:gd name="connsiteX3080" fmla="*/ 4479925 w 6057900"/>
              <a:gd name="connsiteY3080" fmla="*/ 3436975 h 16386176"/>
              <a:gd name="connsiteX3081" fmla="*/ 4440237 w 6057900"/>
              <a:gd name="connsiteY3081" fmla="*/ 3397287 h 16386176"/>
              <a:gd name="connsiteX3082" fmla="*/ 4479925 w 6057900"/>
              <a:gd name="connsiteY3082" fmla="*/ 3357599 h 16386176"/>
              <a:gd name="connsiteX3083" fmla="*/ 4627562 w 6057900"/>
              <a:gd name="connsiteY3083" fmla="*/ 3351251 h 16386176"/>
              <a:gd name="connsiteX3084" fmla="*/ 4627562 w 6057900"/>
              <a:gd name="connsiteY3084" fmla="*/ 3427451 h 16386176"/>
              <a:gd name="connsiteX3085" fmla="*/ 4598987 w 6057900"/>
              <a:gd name="connsiteY3085" fmla="*/ 3390665 h 16386176"/>
              <a:gd name="connsiteX3086" fmla="*/ 4627562 w 6057900"/>
              <a:gd name="connsiteY3086" fmla="*/ 3351251 h 16386176"/>
              <a:gd name="connsiteX3087" fmla="*/ 4214018 w 6057900"/>
              <a:gd name="connsiteY3087" fmla="*/ 3337032 h 16386176"/>
              <a:gd name="connsiteX3088" fmla="*/ 4256087 w 6057900"/>
              <a:gd name="connsiteY3088" fmla="*/ 3376720 h 16386176"/>
              <a:gd name="connsiteX3089" fmla="*/ 4214018 w 6057900"/>
              <a:gd name="connsiteY3089" fmla="*/ 3416408 h 16386176"/>
              <a:gd name="connsiteX3090" fmla="*/ 4171949 w 6057900"/>
              <a:gd name="connsiteY3090" fmla="*/ 3376720 h 16386176"/>
              <a:gd name="connsiteX3091" fmla="*/ 4214018 w 6057900"/>
              <a:gd name="connsiteY3091" fmla="*/ 3337032 h 16386176"/>
              <a:gd name="connsiteX3092" fmla="*/ 1281907 w 6057900"/>
              <a:gd name="connsiteY3092" fmla="*/ 3336951 h 16386176"/>
              <a:gd name="connsiteX3093" fmla="*/ 1322389 w 6057900"/>
              <a:gd name="connsiteY3093" fmla="*/ 3376639 h 16386176"/>
              <a:gd name="connsiteX3094" fmla="*/ 1281907 w 6057900"/>
              <a:gd name="connsiteY3094" fmla="*/ 3416327 h 16386176"/>
              <a:gd name="connsiteX3095" fmla="*/ 1241425 w 6057900"/>
              <a:gd name="connsiteY3095" fmla="*/ 3376639 h 16386176"/>
              <a:gd name="connsiteX3096" fmla="*/ 1281907 w 6057900"/>
              <a:gd name="connsiteY3096" fmla="*/ 3336951 h 16386176"/>
              <a:gd name="connsiteX3097" fmla="*/ 2928144 w 6057900"/>
              <a:gd name="connsiteY3097" fmla="*/ 3333837 h 16386176"/>
              <a:gd name="connsiteX3098" fmla="*/ 2968626 w 6057900"/>
              <a:gd name="connsiteY3098" fmla="*/ 3374319 h 16386176"/>
              <a:gd name="connsiteX3099" fmla="*/ 2928144 w 6057900"/>
              <a:gd name="connsiteY3099" fmla="*/ 3414802 h 16386176"/>
              <a:gd name="connsiteX3100" fmla="*/ 2887662 w 6057900"/>
              <a:gd name="connsiteY3100" fmla="*/ 3374319 h 16386176"/>
              <a:gd name="connsiteX3101" fmla="*/ 2928144 w 6057900"/>
              <a:gd name="connsiteY3101" fmla="*/ 3333837 h 16386176"/>
              <a:gd name="connsiteX3102" fmla="*/ 4364801 w 6057900"/>
              <a:gd name="connsiteY3102" fmla="*/ 3309974 h 16386176"/>
              <a:gd name="connsiteX3103" fmla="*/ 4403725 w 6057900"/>
              <a:gd name="connsiteY3103" fmla="*/ 3348940 h 16386176"/>
              <a:gd name="connsiteX3104" fmla="*/ 4364801 w 6057900"/>
              <a:gd name="connsiteY3104" fmla="*/ 3390504 h 16386176"/>
              <a:gd name="connsiteX3105" fmla="*/ 4338851 w 6057900"/>
              <a:gd name="connsiteY3105" fmla="*/ 3380113 h 16386176"/>
              <a:gd name="connsiteX3106" fmla="*/ 4310307 w 6057900"/>
              <a:gd name="connsiteY3106" fmla="*/ 3395699 h 16386176"/>
              <a:gd name="connsiteX3107" fmla="*/ 4268787 w 6057900"/>
              <a:gd name="connsiteY3107" fmla="*/ 3354136 h 16386176"/>
              <a:gd name="connsiteX3108" fmla="*/ 4310307 w 6057900"/>
              <a:gd name="connsiteY3108" fmla="*/ 3315170 h 16386176"/>
              <a:gd name="connsiteX3109" fmla="*/ 4333661 w 6057900"/>
              <a:gd name="connsiteY3109" fmla="*/ 3322962 h 16386176"/>
              <a:gd name="connsiteX3110" fmla="*/ 4364801 w 6057900"/>
              <a:gd name="connsiteY3110" fmla="*/ 3309974 h 16386176"/>
              <a:gd name="connsiteX3111" fmla="*/ 3966369 w 6057900"/>
              <a:gd name="connsiteY3111" fmla="*/ 3273535 h 16386176"/>
              <a:gd name="connsiteX3112" fmla="*/ 4006851 w 6057900"/>
              <a:gd name="connsiteY3112" fmla="*/ 3314017 h 16386176"/>
              <a:gd name="connsiteX3113" fmla="*/ 3966369 w 6057900"/>
              <a:gd name="connsiteY3113" fmla="*/ 3354498 h 16386176"/>
              <a:gd name="connsiteX3114" fmla="*/ 3925887 w 6057900"/>
              <a:gd name="connsiteY3114" fmla="*/ 3314017 h 16386176"/>
              <a:gd name="connsiteX3115" fmla="*/ 3966369 w 6057900"/>
              <a:gd name="connsiteY3115" fmla="*/ 3273535 h 16386176"/>
              <a:gd name="connsiteX3116" fmla="*/ 3558382 w 6057900"/>
              <a:gd name="connsiteY3116" fmla="*/ 3260808 h 16386176"/>
              <a:gd name="connsiteX3117" fmla="*/ 3598864 w 6057900"/>
              <a:gd name="connsiteY3117" fmla="*/ 3302877 h 16386176"/>
              <a:gd name="connsiteX3118" fmla="*/ 3558382 w 6057900"/>
              <a:gd name="connsiteY3118" fmla="*/ 3344946 h 16386176"/>
              <a:gd name="connsiteX3119" fmla="*/ 3517900 w 6057900"/>
              <a:gd name="connsiteY3119" fmla="*/ 3302877 h 16386176"/>
              <a:gd name="connsiteX3120" fmla="*/ 3558382 w 6057900"/>
              <a:gd name="connsiteY3120" fmla="*/ 3260808 h 16386176"/>
              <a:gd name="connsiteX3121" fmla="*/ 4482307 w 6057900"/>
              <a:gd name="connsiteY3121" fmla="*/ 3246476 h 16386176"/>
              <a:gd name="connsiteX3122" fmla="*/ 4522789 w 6057900"/>
              <a:gd name="connsiteY3122" fmla="*/ 3286163 h 16386176"/>
              <a:gd name="connsiteX3123" fmla="*/ 4482307 w 6057900"/>
              <a:gd name="connsiteY3123" fmla="*/ 3325852 h 16386176"/>
              <a:gd name="connsiteX3124" fmla="*/ 4441825 w 6057900"/>
              <a:gd name="connsiteY3124" fmla="*/ 3286163 h 16386176"/>
              <a:gd name="connsiteX3125" fmla="*/ 4482307 w 6057900"/>
              <a:gd name="connsiteY3125" fmla="*/ 3246476 h 16386176"/>
              <a:gd name="connsiteX3126" fmla="*/ 492919 w 6057900"/>
              <a:gd name="connsiteY3126" fmla="*/ 3165491 h 16386176"/>
              <a:gd name="connsiteX3127" fmla="*/ 533401 w 6057900"/>
              <a:gd name="connsiteY3127" fmla="*/ 3206766 h 16386176"/>
              <a:gd name="connsiteX3128" fmla="*/ 492919 w 6057900"/>
              <a:gd name="connsiteY3128" fmla="*/ 3248041 h 16386176"/>
              <a:gd name="connsiteX3129" fmla="*/ 452437 w 6057900"/>
              <a:gd name="connsiteY3129" fmla="*/ 3206766 h 16386176"/>
              <a:gd name="connsiteX3130" fmla="*/ 492919 w 6057900"/>
              <a:gd name="connsiteY3130" fmla="*/ 3165491 h 16386176"/>
              <a:gd name="connsiteX3131" fmla="*/ 4219437 w 6057900"/>
              <a:gd name="connsiteY3131" fmla="*/ 3144868 h 16386176"/>
              <a:gd name="connsiteX3132" fmla="*/ 4260850 w 6057900"/>
              <a:gd name="connsiteY3132" fmla="*/ 3186395 h 16386176"/>
              <a:gd name="connsiteX3133" fmla="*/ 4219437 w 6057900"/>
              <a:gd name="connsiteY3133" fmla="*/ 3227922 h 16386176"/>
              <a:gd name="connsiteX3134" fmla="*/ 4211672 w 6057900"/>
              <a:gd name="connsiteY3134" fmla="*/ 3225327 h 16386176"/>
              <a:gd name="connsiteX3135" fmla="*/ 4222025 w 6057900"/>
              <a:gd name="connsiteY3135" fmla="*/ 3251281 h 16386176"/>
              <a:gd name="connsiteX3136" fmla="*/ 4260850 w 6057900"/>
              <a:gd name="connsiteY3136" fmla="*/ 3225327 h 16386176"/>
              <a:gd name="connsiteX3137" fmla="*/ 4299674 w 6057900"/>
              <a:gd name="connsiteY3137" fmla="*/ 3256472 h 16386176"/>
              <a:gd name="connsiteX3138" fmla="*/ 4338499 w 6057900"/>
              <a:gd name="connsiteY3138" fmla="*/ 3217540 h 16386176"/>
              <a:gd name="connsiteX3139" fmla="*/ 4379912 w 6057900"/>
              <a:gd name="connsiteY3139" fmla="*/ 3256472 h 16386176"/>
              <a:gd name="connsiteX3140" fmla="*/ 4338499 w 6057900"/>
              <a:gd name="connsiteY3140" fmla="*/ 3297999 h 16386176"/>
              <a:gd name="connsiteX3141" fmla="*/ 4299674 w 6057900"/>
              <a:gd name="connsiteY3141" fmla="*/ 3266854 h 16386176"/>
              <a:gd name="connsiteX3142" fmla="*/ 4260850 w 6057900"/>
              <a:gd name="connsiteY3142" fmla="*/ 3308381 h 16386176"/>
              <a:gd name="connsiteX3143" fmla="*/ 4219437 w 6057900"/>
              <a:gd name="connsiteY3143" fmla="*/ 3269449 h 16386176"/>
              <a:gd name="connsiteX3144" fmla="*/ 4183200 w 6057900"/>
              <a:gd name="connsiteY3144" fmla="*/ 3292808 h 16386176"/>
              <a:gd name="connsiteX3145" fmla="*/ 4141787 w 6057900"/>
              <a:gd name="connsiteY3145" fmla="*/ 3253877 h 16386176"/>
              <a:gd name="connsiteX3146" fmla="*/ 4183200 w 6057900"/>
              <a:gd name="connsiteY3146" fmla="*/ 3212350 h 16386176"/>
              <a:gd name="connsiteX3147" fmla="*/ 4190965 w 6057900"/>
              <a:gd name="connsiteY3147" fmla="*/ 3214945 h 16386176"/>
              <a:gd name="connsiteX3148" fmla="*/ 4180612 w 6057900"/>
              <a:gd name="connsiteY3148" fmla="*/ 3186395 h 16386176"/>
              <a:gd name="connsiteX3149" fmla="*/ 4219437 w 6057900"/>
              <a:gd name="connsiteY3149" fmla="*/ 3144868 h 16386176"/>
              <a:gd name="connsiteX3150" fmla="*/ 4334669 w 6057900"/>
              <a:gd name="connsiteY3150" fmla="*/ 3117882 h 16386176"/>
              <a:gd name="connsiteX3151" fmla="*/ 4375151 w 6057900"/>
              <a:gd name="connsiteY3151" fmla="*/ 3159951 h 16386176"/>
              <a:gd name="connsiteX3152" fmla="*/ 4334669 w 6057900"/>
              <a:gd name="connsiteY3152" fmla="*/ 3202020 h 16386176"/>
              <a:gd name="connsiteX3153" fmla="*/ 4294187 w 6057900"/>
              <a:gd name="connsiteY3153" fmla="*/ 3159951 h 16386176"/>
              <a:gd name="connsiteX3154" fmla="*/ 4334669 w 6057900"/>
              <a:gd name="connsiteY3154" fmla="*/ 3117882 h 16386176"/>
              <a:gd name="connsiteX3155" fmla="*/ 4506912 w 6057900"/>
              <a:gd name="connsiteY3155" fmla="*/ 3116300 h 16386176"/>
              <a:gd name="connsiteX3156" fmla="*/ 4506912 w 6057900"/>
              <a:gd name="connsiteY3156" fmla="*/ 3194087 h 16386176"/>
              <a:gd name="connsiteX3157" fmla="*/ 4478337 w 6057900"/>
              <a:gd name="connsiteY3157" fmla="*/ 3155194 h 16386176"/>
              <a:gd name="connsiteX3158" fmla="*/ 4506912 w 6057900"/>
              <a:gd name="connsiteY3158" fmla="*/ 3116300 h 16386176"/>
              <a:gd name="connsiteX3159" fmla="*/ 2385219 w 6057900"/>
              <a:gd name="connsiteY3159" fmla="*/ 3113236 h 16386176"/>
              <a:gd name="connsiteX3160" fmla="*/ 2425701 w 6057900"/>
              <a:gd name="connsiteY3160" fmla="*/ 3153719 h 16386176"/>
              <a:gd name="connsiteX3161" fmla="*/ 2385219 w 6057900"/>
              <a:gd name="connsiteY3161" fmla="*/ 3194200 h 16386176"/>
              <a:gd name="connsiteX3162" fmla="*/ 2344737 w 6057900"/>
              <a:gd name="connsiteY3162" fmla="*/ 3153719 h 16386176"/>
              <a:gd name="connsiteX3163" fmla="*/ 2385219 w 6057900"/>
              <a:gd name="connsiteY3163" fmla="*/ 3113236 h 16386176"/>
              <a:gd name="connsiteX3164" fmla="*/ 3983037 w 6057900"/>
              <a:gd name="connsiteY3164" fmla="*/ 3113195 h 16386176"/>
              <a:gd name="connsiteX3165" fmla="*/ 4024312 w 6057900"/>
              <a:gd name="connsiteY3165" fmla="*/ 3154471 h 16386176"/>
              <a:gd name="connsiteX3166" fmla="*/ 3983037 w 6057900"/>
              <a:gd name="connsiteY3166" fmla="*/ 3195746 h 16386176"/>
              <a:gd name="connsiteX3167" fmla="*/ 3941762 w 6057900"/>
              <a:gd name="connsiteY3167" fmla="*/ 3154471 h 16386176"/>
              <a:gd name="connsiteX3168" fmla="*/ 3983037 w 6057900"/>
              <a:gd name="connsiteY3168" fmla="*/ 3113195 h 16386176"/>
              <a:gd name="connsiteX3169" fmla="*/ 4193614 w 6057900"/>
              <a:gd name="connsiteY3169" fmla="*/ 3067163 h 16386176"/>
              <a:gd name="connsiteX3170" fmla="*/ 4235449 w 6057900"/>
              <a:gd name="connsiteY3170" fmla="*/ 3108501 h 16386176"/>
              <a:gd name="connsiteX3171" fmla="*/ 4193614 w 6057900"/>
              <a:gd name="connsiteY3171" fmla="*/ 3147255 h 16386176"/>
              <a:gd name="connsiteX3172" fmla="*/ 4180540 w 6057900"/>
              <a:gd name="connsiteY3172" fmla="*/ 3144671 h 16386176"/>
              <a:gd name="connsiteX3173" fmla="*/ 4183155 w 6057900"/>
              <a:gd name="connsiteY3173" fmla="*/ 3157589 h 16386176"/>
              <a:gd name="connsiteX3174" fmla="*/ 4143934 w 6057900"/>
              <a:gd name="connsiteY3174" fmla="*/ 3198926 h 16386176"/>
              <a:gd name="connsiteX3175" fmla="*/ 4102099 w 6057900"/>
              <a:gd name="connsiteY3175" fmla="*/ 3157589 h 16386176"/>
              <a:gd name="connsiteX3176" fmla="*/ 4143934 w 6057900"/>
              <a:gd name="connsiteY3176" fmla="*/ 3116251 h 16386176"/>
              <a:gd name="connsiteX3177" fmla="*/ 4154393 w 6057900"/>
              <a:gd name="connsiteY3177" fmla="*/ 3118835 h 16386176"/>
              <a:gd name="connsiteX3178" fmla="*/ 4151779 w 6057900"/>
              <a:gd name="connsiteY3178" fmla="*/ 3108501 h 16386176"/>
              <a:gd name="connsiteX3179" fmla="*/ 4193614 w 6057900"/>
              <a:gd name="connsiteY3179" fmla="*/ 3067163 h 16386176"/>
              <a:gd name="connsiteX3180" fmla="*/ 3659982 w 6057900"/>
              <a:gd name="connsiteY3180" fmla="*/ 3043324 h 16386176"/>
              <a:gd name="connsiteX3181" fmla="*/ 3700464 w 6057900"/>
              <a:gd name="connsiteY3181" fmla="*/ 3083805 h 16386176"/>
              <a:gd name="connsiteX3182" fmla="*/ 3659982 w 6057900"/>
              <a:gd name="connsiteY3182" fmla="*/ 3124288 h 16386176"/>
              <a:gd name="connsiteX3183" fmla="*/ 3619500 w 6057900"/>
              <a:gd name="connsiteY3183" fmla="*/ 3083805 h 16386176"/>
              <a:gd name="connsiteX3184" fmla="*/ 3659982 w 6057900"/>
              <a:gd name="connsiteY3184" fmla="*/ 3043324 h 16386176"/>
              <a:gd name="connsiteX3185" fmla="*/ 3150394 w 6057900"/>
              <a:gd name="connsiteY3185" fmla="*/ 3030617 h 16386176"/>
              <a:gd name="connsiteX3186" fmla="*/ 3190876 w 6057900"/>
              <a:gd name="connsiteY3186" fmla="*/ 3071098 h 16386176"/>
              <a:gd name="connsiteX3187" fmla="*/ 3150394 w 6057900"/>
              <a:gd name="connsiteY3187" fmla="*/ 3111580 h 16386176"/>
              <a:gd name="connsiteX3188" fmla="*/ 3109912 w 6057900"/>
              <a:gd name="connsiteY3188" fmla="*/ 3071098 h 16386176"/>
              <a:gd name="connsiteX3189" fmla="*/ 3150394 w 6057900"/>
              <a:gd name="connsiteY3189" fmla="*/ 3030617 h 16386176"/>
              <a:gd name="connsiteX3190" fmla="*/ 4354512 w 6057900"/>
              <a:gd name="connsiteY3190" fmla="*/ 3014696 h 16386176"/>
              <a:gd name="connsiteX3191" fmla="*/ 4395787 w 6057900"/>
              <a:gd name="connsiteY3191" fmla="*/ 3055178 h 16386176"/>
              <a:gd name="connsiteX3192" fmla="*/ 4354512 w 6057900"/>
              <a:gd name="connsiteY3192" fmla="*/ 3095660 h 16386176"/>
              <a:gd name="connsiteX3193" fmla="*/ 4313237 w 6057900"/>
              <a:gd name="connsiteY3193" fmla="*/ 3055178 h 16386176"/>
              <a:gd name="connsiteX3194" fmla="*/ 4354512 w 6057900"/>
              <a:gd name="connsiteY3194" fmla="*/ 3014696 h 16386176"/>
              <a:gd name="connsiteX3195" fmla="*/ 3976687 w 6057900"/>
              <a:gd name="connsiteY3195" fmla="*/ 2997309 h 16386176"/>
              <a:gd name="connsiteX3196" fmla="*/ 4016375 w 6057900"/>
              <a:gd name="connsiteY3196" fmla="*/ 3036997 h 16386176"/>
              <a:gd name="connsiteX3197" fmla="*/ 3976687 w 6057900"/>
              <a:gd name="connsiteY3197" fmla="*/ 3076685 h 16386176"/>
              <a:gd name="connsiteX3198" fmla="*/ 3936999 w 6057900"/>
              <a:gd name="connsiteY3198" fmla="*/ 3036997 h 16386176"/>
              <a:gd name="connsiteX3199" fmla="*/ 3976687 w 6057900"/>
              <a:gd name="connsiteY3199" fmla="*/ 2997309 h 16386176"/>
              <a:gd name="connsiteX3200" fmla="*/ 4183856 w 6057900"/>
              <a:gd name="connsiteY3200" fmla="*/ 2984615 h 16386176"/>
              <a:gd name="connsiteX3201" fmla="*/ 4224338 w 6057900"/>
              <a:gd name="connsiteY3201" fmla="*/ 3024302 h 16386176"/>
              <a:gd name="connsiteX3202" fmla="*/ 4183856 w 6057900"/>
              <a:gd name="connsiteY3202" fmla="*/ 3063990 h 16386176"/>
              <a:gd name="connsiteX3203" fmla="*/ 4143374 w 6057900"/>
              <a:gd name="connsiteY3203" fmla="*/ 3024302 h 16386176"/>
              <a:gd name="connsiteX3204" fmla="*/ 4183856 w 6057900"/>
              <a:gd name="connsiteY3204" fmla="*/ 2984615 h 16386176"/>
              <a:gd name="connsiteX3205" fmla="*/ 1769269 w 6057900"/>
              <a:gd name="connsiteY3205" fmla="*/ 2900510 h 16386176"/>
              <a:gd name="connsiteX3206" fmla="*/ 1809751 w 6057900"/>
              <a:gd name="connsiteY3206" fmla="*/ 2940992 h 16386176"/>
              <a:gd name="connsiteX3207" fmla="*/ 1769269 w 6057900"/>
              <a:gd name="connsiteY3207" fmla="*/ 2981474 h 16386176"/>
              <a:gd name="connsiteX3208" fmla="*/ 1728787 w 6057900"/>
              <a:gd name="connsiteY3208" fmla="*/ 2940992 h 16386176"/>
              <a:gd name="connsiteX3209" fmla="*/ 1769269 w 6057900"/>
              <a:gd name="connsiteY3209" fmla="*/ 2900510 h 16386176"/>
              <a:gd name="connsiteX3210" fmla="*/ 4197350 w 6057900"/>
              <a:gd name="connsiteY3210" fmla="*/ 2892539 h 16386176"/>
              <a:gd name="connsiteX3211" fmla="*/ 4237038 w 6057900"/>
              <a:gd name="connsiteY3211" fmla="*/ 2933021 h 16386176"/>
              <a:gd name="connsiteX3212" fmla="*/ 4197350 w 6057900"/>
              <a:gd name="connsiteY3212" fmla="*/ 2973503 h 16386176"/>
              <a:gd name="connsiteX3213" fmla="*/ 4157662 w 6057900"/>
              <a:gd name="connsiteY3213" fmla="*/ 2933021 h 16386176"/>
              <a:gd name="connsiteX3214" fmla="*/ 4197350 w 6057900"/>
              <a:gd name="connsiteY3214" fmla="*/ 2892539 h 16386176"/>
              <a:gd name="connsiteX3215" fmla="*/ 4392612 w 6057900"/>
              <a:gd name="connsiteY3215" fmla="*/ 2887698 h 16386176"/>
              <a:gd name="connsiteX3216" fmla="*/ 4392612 w 6057900"/>
              <a:gd name="connsiteY3216" fmla="*/ 2965487 h 16386176"/>
              <a:gd name="connsiteX3217" fmla="*/ 4364037 w 6057900"/>
              <a:gd name="connsiteY3217" fmla="*/ 2926592 h 16386176"/>
              <a:gd name="connsiteX3218" fmla="*/ 4392612 w 6057900"/>
              <a:gd name="connsiteY3218" fmla="*/ 2887698 h 16386176"/>
              <a:gd name="connsiteX3219" fmla="*/ 3713957 w 6057900"/>
              <a:gd name="connsiteY3219" fmla="*/ 2884571 h 16386176"/>
              <a:gd name="connsiteX3220" fmla="*/ 3754439 w 6057900"/>
              <a:gd name="connsiteY3220" fmla="*/ 2925053 h 16386176"/>
              <a:gd name="connsiteX3221" fmla="*/ 3713957 w 6057900"/>
              <a:gd name="connsiteY3221" fmla="*/ 2965534 h 16386176"/>
              <a:gd name="connsiteX3222" fmla="*/ 3673475 w 6057900"/>
              <a:gd name="connsiteY3222" fmla="*/ 2925053 h 16386176"/>
              <a:gd name="connsiteX3223" fmla="*/ 3713957 w 6057900"/>
              <a:gd name="connsiteY3223" fmla="*/ 2884571 h 16386176"/>
              <a:gd name="connsiteX3224" fmla="*/ 3305175 w 6057900"/>
              <a:gd name="connsiteY3224" fmla="*/ 2809962 h 16386176"/>
              <a:gd name="connsiteX3225" fmla="*/ 3346450 w 6057900"/>
              <a:gd name="connsiteY3225" fmla="*/ 2850443 h 16386176"/>
              <a:gd name="connsiteX3226" fmla="*/ 3305175 w 6057900"/>
              <a:gd name="connsiteY3226" fmla="*/ 2890926 h 16386176"/>
              <a:gd name="connsiteX3227" fmla="*/ 3263900 w 6057900"/>
              <a:gd name="connsiteY3227" fmla="*/ 2850443 h 16386176"/>
              <a:gd name="connsiteX3228" fmla="*/ 3305175 w 6057900"/>
              <a:gd name="connsiteY3228" fmla="*/ 2809962 h 16386176"/>
              <a:gd name="connsiteX3229" fmla="*/ 2682081 w 6057900"/>
              <a:gd name="connsiteY3229" fmla="*/ 2800438 h 16386176"/>
              <a:gd name="connsiteX3230" fmla="*/ 2724150 w 6057900"/>
              <a:gd name="connsiteY3230" fmla="*/ 2841713 h 16386176"/>
              <a:gd name="connsiteX3231" fmla="*/ 2682081 w 6057900"/>
              <a:gd name="connsiteY3231" fmla="*/ 2882988 h 16386176"/>
              <a:gd name="connsiteX3232" fmla="*/ 2640012 w 6057900"/>
              <a:gd name="connsiteY3232" fmla="*/ 2841713 h 16386176"/>
              <a:gd name="connsiteX3233" fmla="*/ 2682081 w 6057900"/>
              <a:gd name="connsiteY3233" fmla="*/ 2800438 h 16386176"/>
              <a:gd name="connsiteX3234" fmla="*/ 4230688 w 6057900"/>
              <a:gd name="connsiteY3234" fmla="*/ 2792443 h 16386176"/>
              <a:gd name="connsiteX3235" fmla="*/ 4270376 w 6057900"/>
              <a:gd name="connsiteY3235" fmla="*/ 2832131 h 16386176"/>
              <a:gd name="connsiteX3236" fmla="*/ 4230688 w 6057900"/>
              <a:gd name="connsiteY3236" fmla="*/ 2871819 h 16386176"/>
              <a:gd name="connsiteX3237" fmla="*/ 4191000 w 6057900"/>
              <a:gd name="connsiteY3237" fmla="*/ 2832131 h 16386176"/>
              <a:gd name="connsiteX3238" fmla="*/ 4230688 w 6057900"/>
              <a:gd name="connsiteY3238" fmla="*/ 2792443 h 16386176"/>
              <a:gd name="connsiteX3239" fmla="*/ 4034779 w 6057900"/>
              <a:gd name="connsiteY3239" fmla="*/ 2763951 h 16386176"/>
              <a:gd name="connsiteX3240" fmla="*/ 4076538 w 6057900"/>
              <a:gd name="connsiteY3240" fmla="*/ 2805364 h 16386176"/>
              <a:gd name="connsiteX3241" fmla="*/ 4042608 w 6057900"/>
              <a:gd name="connsiteY3241" fmla="*/ 2844188 h 16386176"/>
              <a:gd name="connsiteX3242" fmla="*/ 4068708 w 6057900"/>
              <a:gd name="connsiteY3242" fmla="*/ 2880425 h 16386176"/>
              <a:gd name="connsiteX3243" fmla="*/ 4053048 w 6057900"/>
              <a:gd name="connsiteY3243" fmla="*/ 2911485 h 16386176"/>
              <a:gd name="connsiteX3244" fmla="*/ 4079148 w 6057900"/>
              <a:gd name="connsiteY3244" fmla="*/ 2947722 h 16386176"/>
              <a:gd name="connsiteX3245" fmla="*/ 4068708 w 6057900"/>
              <a:gd name="connsiteY3245" fmla="*/ 2973605 h 16386176"/>
              <a:gd name="connsiteX3246" fmla="*/ 4105248 w 6057900"/>
              <a:gd name="connsiteY3246" fmla="*/ 3012430 h 16386176"/>
              <a:gd name="connsiteX3247" fmla="*/ 4094808 w 6057900"/>
              <a:gd name="connsiteY3247" fmla="*/ 3040902 h 16386176"/>
              <a:gd name="connsiteX3248" fmla="*/ 4100028 w 6057900"/>
              <a:gd name="connsiteY3248" fmla="*/ 3040902 h 16386176"/>
              <a:gd name="connsiteX3249" fmla="*/ 4141787 w 6057900"/>
              <a:gd name="connsiteY3249" fmla="*/ 3079726 h 16386176"/>
              <a:gd name="connsiteX3250" fmla="*/ 4100028 w 6057900"/>
              <a:gd name="connsiteY3250" fmla="*/ 3121140 h 16386176"/>
              <a:gd name="connsiteX3251" fmla="*/ 4060878 w 6057900"/>
              <a:gd name="connsiteY3251" fmla="*/ 3079726 h 16386176"/>
              <a:gd name="connsiteX3252" fmla="*/ 4071318 w 6057900"/>
              <a:gd name="connsiteY3252" fmla="*/ 3051254 h 16386176"/>
              <a:gd name="connsiteX3253" fmla="*/ 4063488 w 6057900"/>
              <a:gd name="connsiteY3253" fmla="*/ 3053842 h 16386176"/>
              <a:gd name="connsiteX3254" fmla="*/ 4024339 w 6057900"/>
              <a:gd name="connsiteY3254" fmla="*/ 3012430 h 16386176"/>
              <a:gd name="connsiteX3255" fmla="*/ 4032169 w 6057900"/>
              <a:gd name="connsiteY3255" fmla="*/ 2986546 h 16386176"/>
              <a:gd name="connsiteX3256" fmla="*/ 3998239 w 6057900"/>
              <a:gd name="connsiteY3256" fmla="*/ 2947722 h 16386176"/>
              <a:gd name="connsiteX3257" fmla="*/ 4011289 w 6057900"/>
              <a:gd name="connsiteY3257" fmla="*/ 2916662 h 16386176"/>
              <a:gd name="connsiteX3258" fmla="*/ 3987799 w 6057900"/>
              <a:gd name="connsiteY3258" fmla="*/ 2880425 h 16386176"/>
              <a:gd name="connsiteX3259" fmla="*/ 4019119 w 6057900"/>
              <a:gd name="connsiteY3259" fmla="*/ 2841600 h 16386176"/>
              <a:gd name="connsiteX3260" fmla="*/ 3995629 w 6057900"/>
              <a:gd name="connsiteY3260" fmla="*/ 2805364 h 16386176"/>
              <a:gd name="connsiteX3261" fmla="*/ 4034779 w 6057900"/>
              <a:gd name="connsiteY3261" fmla="*/ 2763951 h 16386176"/>
              <a:gd name="connsiteX3262" fmla="*/ 1082675 w 6057900"/>
              <a:gd name="connsiteY3262" fmla="*/ 2708292 h 16386176"/>
              <a:gd name="connsiteX3263" fmla="*/ 1123950 w 6057900"/>
              <a:gd name="connsiteY3263" fmla="*/ 2748774 h 16386176"/>
              <a:gd name="connsiteX3264" fmla="*/ 1082675 w 6057900"/>
              <a:gd name="connsiteY3264" fmla="*/ 2789256 h 16386176"/>
              <a:gd name="connsiteX3265" fmla="*/ 1041400 w 6057900"/>
              <a:gd name="connsiteY3265" fmla="*/ 2748774 h 16386176"/>
              <a:gd name="connsiteX3266" fmla="*/ 1082675 w 6057900"/>
              <a:gd name="connsiteY3266" fmla="*/ 2708292 h 16386176"/>
              <a:gd name="connsiteX3267" fmla="*/ 4063206 w 6057900"/>
              <a:gd name="connsiteY3267" fmla="*/ 2675052 h 16386176"/>
              <a:gd name="connsiteX3268" fmla="*/ 4105275 w 6057900"/>
              <a:gd name="connsiteY3268" fmla="*/ 2715534 h 16386176"/>
              <a:gd name="connsiteX3269" fmla="*/ 4063206 w 6057900"/>
              <a:gd name="connsiteY3269" fmla="*/ 2756016 h 16386176"/>
              <a:gd name="connsiteX3270" fmla="*/ 4021137 w 6057900"/>
              <a:gd name="connsiteY3270" fmla="*/ 2715534 h 16386176"/>
              <a:gd name="connsiteX3271" fmla="*/ 4063206 w 6057900"/>
              <a:gd name="connsiteY3271" fmla="*/ 2675052 h 16386176"/>
              <a:gd name="connsiteX3272" fmla="*/ 4284662 w 6057900"/>
              <a:gd name="connsiteY3272" fmla="*/ 2665443 h 16386176"/>
              <a:gd name="connsiteX3273" fmla="*/ 4284662 w 6057900"/>
              <a:gd name="connsiteY3273" fmla="*/ 2743231 h 16386176"/>
              <a:gd name="connsiteX3274" fmla="*/ 4256087 w 6057900"/>
              <a:gd name="connsiteY3274" fmla="*/ 2704337 h 16386176"/>
              <a:gd name="connsiteX3275" fmla="*/ 4284662 w 6057900"/>
              <a:gd name="connsiteY3275" fmla="*/ 2665443 h 16386176"/>
              <a:gd name="connsiteX3276" fmla="*/ 3405188 w 6057900"/>
              <a:gd name="connsiteY3276" fmla="*/ 2651165 h 16386176"/>
              <a:gd name="connsiteX3277" fmla="*/ 3444876 w 6057900"/>
              <a:gd name="connsiteY3277" fmla="*/ 2693279 h 16386176"/>
              <a:gd name="connsiteX3278" fmla="*/ 3405188 w 6057900"/>
              <a:gd name="connsiteY3278" fmla="*/ 2735349 h 16386176"/>
              <a:gd name="connsiteX3279" fmla="*/ 3365500 w 6057900"/>
              <a:gd name="connsiteY3279" fmla="*/ 2693279 h 16386176"/>
              <a:gd name="connsiteX3280" fmla="*/ 3405188 w 6057900"/>
              <a:gd name="connsiteY3280" fmla="*/ 2651165 h 16386176"/>
              <a:gd name="connsiteX3281" fmla="*/ 2148681 w 6057900"/>
              <a:gd name="connsiteY3281" fmla="*/ 2576547 h 16386176"/>
              <a:gd name="connsiteX3282" fmla="*/ 2189163 w 6057900"/>
              <a:gd name="connsiteY3282" fmla="*/ 2617832 h 16386176"/>
              <a:gd name="connsiteX3283" fmla="*/ 2148681 w 6057900"/>
              <a:gd name="connsiteY3283" fmla="*/ 2659095 h 16386176"/>
              <a:gd name="connsiteX3284" fmla="*/ 2108199 w 6057900"/>
              <a:gd name="connsiteY3284" fmla="*/ 2617832 h 16386176"/>
              <a:gd name="connsiteX3285" fmla="*/ 2148681 w 6057900"/>
              <a:gd name="connsiteY3285" fmla="*/ 2576547 h 16386176"/>
              <a:gd name="connsiteX3286" fmla="*/ 2899569 w 6057900"/>
              <a:gd name="connsiteY3286" fmla="*/ 2573367 h 16386176"/>
              <a:gd name="connsiteX3287" fmla="*/ 2940051 w 6057900"/>
              <a:gd name="connsiteY3287" fmla="*/ 2615444 h 16386176"/>
              <a:gd name="connsiteX3288" fmla="*/ 2899569 w 6057900"/>
              <a:gd name="connsiteY3288" fmla="*/ 2657506 h 16386176"/>
              <a:gd name="connsiteX3289" fmla="*/ 2859087 w 6057900"/>
              <a:gd name="connsiteY3289" fmla="*/ 2615444 h 16386176"/>
              <a:gd name="connsiteX3290" fmla="*/ 2899569 w 6057900"/>
              <a:gd name="connsiteY3290" fmla="*/ 2573367 h 16386176"/>
              <a:gd name="connsiteX3291" fmla="*/ 4114007 w 6057900"/>
              <a:gd name="connsiteY3291" fmla="*/ 2573350 h 16386176"/>
              <a:gd name="connsiteX3292" fmla="*/ 4154489 w 6057900"/>
              <a:gd name="connsiteY3292" fmla="*/ 2613842 h 16386176"/>
              <a:gd name="connsiteX3293" fmla="*/ 4114007 w 6057900"/>
              <a:gd name="connsiteY3293" fmla="*/ 2654321 h 16386176"/>
              <a:gd name="connsiteX3294" fmla="*/ 4073525 w 6057900"/>
              <a:gd name="connsiteY3294" fmla="*/ 2613842 h 16386176"/>
              <a:gd name="connsiteX3295" fmla="*/ 4114007 w 6057900"/>
              <a:gd name="connsiteY3295" fmla="*/ 2573350 h 16386176"/>
              <a:gd name="connsiteX3296" fmla="*/ 3892189 w 6057900"/>
              <a:gd name="connsiteY3296" fmla="*/ 2552755 h 16386176"/>
              <a:gd name="connsiteX3297" fmla="*/ 3933367 w 6057900"/>
              <a:gd name="connsiteY3297" fmla="*/ 2591643 h 16386176"/>
              <a:gd name="connsiteX3298" fmla="*/ 3892189 w 6057900"/>
              <a:gd name="connsiteY3298" fmla="*/ 2633110 h 16386176"/>
              <a:gd name="connsiteX3299" fmla="*/ 3910204 w 6057900"/>
              <a:gd name="connsiteY3299" fmla="*/ 2664237 h 16386176"/>
              <a:gd name="connsiteX3300" fmla="*/ 3892189 w 6057900"/>
              <a:gd name="connsiteY3300" fmla="*/ 2697999 h 16386176"/>
              <a:gd name="connsiteX3301" fmla="*/ 3905057 w 6057900"/>
              <a:gd name="connsiteY3301" fmla="*/ 2726519 h 16386176"/>
              <a:gd name="connsiteX3302" fmla="*/ 3897336 w 6057900"/>
              <a:gd name="connsiteY3302" fmla="*/ 2747259 h 16386176"/>
              <a:gd name="connsiteX3303" fmla="*/ 3915352 w 6057900"/>
              <a:gd name="connsiteY3303" fmla="*/ 2778370 h 16386176"/>
              <a:gd name="connsiteX3304" fmla="*/ 3912778 w 6057900"/>
              <a:gd name="connsiteY3304" fmla="*/ 2791333 h 16386176"/>
              <a:gd name="connsiteX3305" fmla="*/ 3935941 w 6057900"/>
              <a:gd name="connsiteY3305" fmla="*/ 2830222 h 16386176"/>
              <a:gd name="connsiteX3306" fmla="*/ 3933367 w 6057900"/>
              <a:gd name="connsiteY3306" fmla="*/ 2845778 h 16386176"/>
              <a:gd name="connsiteX3307" fmla="*/ 3964252 w 6057900"/>
              <a:gd name="connsiteY3307" fmla="*/ 2884666 h 16386176"/>
              <a:gd name="connsiteX3308" fmla="*/ 3953957 w 6057900"/>
              <a:gd name="connsiteY3308" fmla="*/ 2910592 h 16386176"/>
              <a:gd name="connsiteX3309" fmla="*/ 3992562 w 6057900"/>
              <a:gd name="connsiteY3309" fmla="*/ 2949482 h 16386176"/>
              <a:gd name="connsiteX3310" fmla="*/ 3953957 w 6057900"/>
              <a:gd name="connsiteY3310" fmla="*/ 2990964 h 16386176"/>
              <a:gd name="connsiteX3311" fmla="*/ 3912778 w 6057900"/>
              <a:gd name="connsiteY3311" fmla="*/ 2949482 h 16386176"/>
              <a:gd name="connsiteX3312" fmla="*/ 3923073 w 6057900"/>
              <a:gd name="connsiteY3312" fmla="*/ 2923556 h 16386176"/>
              <a:gd name="connsiteX3313" fmla="*/ 3884467 w 6057900"/>
              <a:gd name="connsiteY3313" fmla="*/ 2884666 h 16386176"/>
              <a:gd name="connsiteX3314" fmla="*/ 3887041 w 6057900"/>
              <a:gd name="connsiteY3314" fmla="*/ 2869111 h 16386176"/>
              <a:gd name="connsiteX3315" fmla="*/ 3856157 w 6057900"/>
              <a:gd name="connsiteY3315" fmla="*/ 2830222 h 16386176"/>
              <a:gd name="connsiteX3316" fmla="*/ 3858731 w 6057900"/>
              <a:gd name="connsiteY3316" fmla="*/ 2817259 h 16386176"/>
              <a:gd name="connsiteX3317" fmla="*/ 3832994 w 6057900"/>
              <a:gd name="connsiteY3317" fmla="*/ 2778370 h 16386176"/>
              <a:gd name="connsiteX3318" fmla="*/ 3840715 w 6057900"/>
              <a:gd name="connsiteY3318" fmla="*/ 2757629 h 16386176"/>
              <a:gd name="connsiteX3319" fmla="*/ 3822699 w 6057900"/>
              <a:gd name="connsiteY3319" fmla="*/ 2726519 h 16386176"/>
              <a:gd name="connsiteX3320" fmla="*/ 3840715 w 6057900"/>
              <a:gd name="connsiteY3320" fmla="*/ 2692814 h 16386176"/>
              <a:gd name="connsiteX3321" fmla="*/ 3830420 w 6057900"/>
              <a:gd name="connsiteY3321" fmla="*/ 2664237 h 16386176"/>
              <a:gd name="connsiteX3322" fmla="*/ 3869025 w 6057900"/>
              <a:gd name="connsiteY3322" fmla="*/ 2625343 h 16386176"/>
              <a:gd name="connsiteX3323" fmla="*/ 3871599 w 6057900"/>
              <a:gd name="connsiteY3323" fmla="*/ 2625343 h 16386176"/>
              <a:gd name="connsiteX3324" fmla="*/ 3853583 w 6057900"/>
              <a:gd name="connsiteY3324" fmla="*/ 2591643 h 16386176"/>
              <a:gd name="connsiteX3325" fmla="*/ 3892189 w 6057900"/>
              <a:gd name="connsiteY3325" fmla="*/ 2552755 h 16386176"/>
              <a:gd name="connsiteX3326" fmla="*/ 326232 w 6057900"/>
              <a:gd name="connsiteY3326" fmla="*/ 2540028 h 16386176"/>
              <a:gd name="connsiteX3327" fmla="*/ 366714 w 6057900"/>
              <a:gd name="connsiteY3327" fmla="*/ 2580507 h 16386176"/>
              <a:gd name="connsiteX3328" fmla="*/ 326232 w 6057900"/>
              <a:gd name="connsiteY3328" fmla="*/ 2620987 h 16386176"/>
              <a:gd name="connsiteX3329" fmla="*/ 285750 w 6057900"/>
              <a:gd name="connsiteY3329" fmla="*/ 2580507 h 16386176"/>
              <a:gd name="connsiteX3330" fmla="*/ 326232 w 6057900"/>
              <a:gd name="connsiteY3330" fmla="*/ 2540028 h 16386176"/>
              <a:gd name="connsiteX3331" fmla="*/ 3937794 w 6057900"/>
              <a:gd name="connsiteY3331" fmla="*/ 2465431 h 16386176"/>
              <a:gd name="connsiteX3332" fmla="*/ 3978276 w 6057900"/>
              <a:gd name="connsiteY3332" fmla="*/ 2505914 h 16386176"/>
              <a:gd name="connsiteX3333" fmla="*/ 3937794 w 6057900"/>
              <a:gd name="connsiteY3333" fmla="*/ 2546391 h 16386176"/>
              <a:gd name="connsiteX3334" fmla="*/ 3897312 w 6057900"/>
              <a:gd name="connsiteY3334" fmla="*/ 2505914 h 16386176"/>
              <a:gd name="connsiteX3335" fmla="*/ 3937794 w 6057900"/>
              <a:gd name="connsiteY3335" fmla="*/ 2465431 h 16386176"/>
              <a:gd name="connsiteX3336" fmla="*/ 4183062 w 6057900"/>
              <a:gd name="connsiteY3336" fmla="*/ 2446346 h 16386176"/>
              <a:gd name="connsiteX3337" fmla="*/ 4183062 w 6057900"/>
              <a:gd name="connsiteY3337" fmla="*/ 2522547 h 16386176"/>
              <a:gd name="connsiteX3338" fmla="*/ 4154487 w 6057900"/>
              <a:gd name="connsiteY3338" fmla="*/ 2485772 h 16386176"/>
              <a:gd name="connsiteX3339" fmla="*/ 4183062 w 6057900"/>
              <a:gd name="connsiteY3339" fmla="*/ 2446346 h 16386176"/>
              <a:gd name="connsiteX3340" fmla="*/ 3718369 w 6057900"/>
              <a:gd name="connsiteY3340" fmla="*/ 2420994 h 16386176"/>
              <a:gd name="connsiteX3341" fmla="*/ 3760025 w 6057900"/>
              <a:gd name="connsiteY3341" fmla="*/ 2462501 h 16386176"/>
              <a:gd name="connsiteX3342" fmla="*/ 3731386 w 6057900"/>
              <a:gd name="connsiteY3342" fmla="*/ 2498825 h 16386176"/>
              <a:gd name="connsiteX3343" fmla="*/ 3736593 w 6057900"/>
              <a:gd name="connsiteY3343" fmla="*/ 2519586 h 16386176"/>
              <a:gd name="connsiteX3344" fmla="*/ 3726179 w 6057900"/>
              <a:gd name="connsiteY3344" fmla="*/ 2545548 h 16386176"/>
              <a:gd name="connsiteX3345" fmla="*/ 3731386 w 6057900"/>
              <a:gd name="connsiteY3345" fmla="*/ 2563703 h 16386176"/>
              <a:gd name="connsiteX3346" fmla="*/ 3726179 w 6057900"/>
              <a:gd name="connsiteY3346" fmla="*/ 2579271 h 16386176"/>
              <a:gd name="connsiteX3347" fmla="*/ 3736593 w 6057900"/>
              <a:gd name="connsiteY3347" fmla="*/ 2602643 h 16386176"/>
              <a:gd name="connsiteX3348" fmla="*/ 3733990 w 6057900"/>
              <a:gd name="connsiteY3348" fmla="*/ 2607828 h 16386176"/>
              <a:gd name="connsiteX3349" fmla="*/ 3749611 w 6057900"/>
              <a:gd name="connsiteY3349" fmla="*/ 2638953 h 16386176"/>
              <a:gd name="connsiteX3350" fmla="*/ 3749611 w 6057900"/>
              <a:gd name="connsiteY3350" fmla="*/ 2649345 h 16386176"/>
              <a:gd name="connsiteX3351" fmla="*/ 3767835 w 6057900"/>
              <a:gd name="connsiteY3351" fmla="*/ 2680561 h 16386176"/>
              <a:gd name="connsiteX3352" fmla="*/ 3760025 w 6057900"/>
              <a:gd name="connsiteY3352" fmla="*/ 2703917 h 16386176"/>
              <a:gd name="connsiteX3353" fmla="*/ 3778249 w 6057900"/>
              <a:gd name="connsiteY3353" fmla="*/ 2737653 h 16386176"/>
              <a:gd name="connsiteX3354" fmla="*/ 3744404 w 6057900"/>
              <a:gd name="connsiteY3354" fmla="*/ 2776581 h 16386176"/>
              <a:gd name="connsiteX3355" fmla="*/ 3778249 w 6057900"/>
              <a:gd name="connsiteY3355" fmla="*/ 2815508 h 16386176"/>
              <a:gd name="connsiteX3356" fmla="*/ 3736593 w 6057900"/>
              <a:gd name="connsiteY3356" fmla="*/ 2854435 h 16386176"/>
              <a:gd name="connsiteX3357" fmla="*/ 3697541 w 6057900"/>
              <a:gd name="connsiteY3357" fmla="*/ 2815508 h 16386176"/>
              <a:gd name="connsiteX3358" fmla="*/ 3731386 w 6057900"/>
              <a:gd name="connsiteY3358" fmla="*/ 2776581 h 16386176"/>
              <a:gd name="connsiteX3359" fmla="*/ 3697541 w 6057900"/>
              <a:gd name="connsiteY3359" fmla="*/ 2737653 h 16386176"/>
              <a:gd name="connsiteX3360" fmla="*/ 3705351 w 6057900"/>
              <a:gd name="connsiteY3360" fmla="*/ 2714297 h 16386176"/>
              <a:gd name="connsiteX3361" fmla="*/ 3684523 w 6057900"/>
              <a:gd name="connsiteY3361" fmla="*/ 2680561 h 16386176"/>
              <a:gd name="connsiteX3362" fmla="*/ 3687127 w 6057900"/>
              <a:gd name="connsiteY3362" fmla="*/ 2672775 h 16386176"/>
              <a:gd name="connsiteX3363" fmla="*/ 3668902 w 6057900"/>
              <a:gd name="connsiteY3363" fmla="*/ 2638953 h 16386176"/>
              <a:gd name="connsiteX3364" fmla="*/ 3671506 w 6057900"/>
              <a:gd name="connsiteY3364" fmla="*/ 2633788 h 16386176"/>
              <a:gd name="connsiteX3365" fmla="*/ 3655885 w 6057900"/>
              <a:gd name="connsiteY3365" fmla="*/ 2602643 h 16386176"/>
              <a:gd name="connsiteX3366" fmla="*/ 3658488 w 6057900"/>
              <a:gd name="connsiteY3366" fmla="*/ 2589663 h 16386176"/>
              <a:gd name="connsiteX3367" fmla="*/ 3648074 w 6057900"/>
              <a:gd name="connsiteY3367" fmla="*/ 2563703 h 16386176"/>
              <a:gd name="connsiteX3368" fmla="*/ 3661092 w 6057900"/>
              <a:gd name="connsiteY3368" fmla="*/ 2537746 h 16386176"/>
              <a:gd name="connsiteX3369" fmla="*/ 3655885 w 6057900"/>
              <a:gd name="connsiteY3369" fmla="*/ 2519586 h 16386176"/>
              <a:gd name="connsiteX3370" fmla="*/ 3681920 w 6057900"/>
              <a:gd name="connsiteY3370" fmla="*/ 2480660 h 16386176"/>
              <a:gd name="connsiteX3371" fmla="*/ 3676713 w 6057900"/>
              <a:gd name="connsiteY3371" fmla="*/ 2462501 h 16386176"/>
              <a:gd name="connsiteX3372" fmla="*/ 3718369 w 6057900"/>
              <a:gd name="connsiteY3372" fmla="*/ 2420994 h 16386176"/>
              <a:gd name="connsiteX3373" fmla="*/ 3049587 w 6057900"/>
              <a:gd name="connsiteY3373" fmla="*/ 2417804 h 16386176"/>
              <a:gd name="connsiteX3374" fmla="*/ 3089275 w 6057900"/>
              <a:gd name="connsiteY3374" fmla="*/ 2458281 h 16386176"/>
              <a:gd name="connsiteX3375" fmla="*/ 3049587 w 6057900"/>
              <a:gd name="connsiteY3375" fmla="*/ 2498753 h 16386176"/>
              <a:gd name="connsiteX3376" fmla="*/ 3009899 w 6057900"/>
              <a:gd name="connsiteY3376" fmla="*/ 2458281 h 16386176"/>
              <a:gd name="connsiteX3377" fmla="*/ 3049587 w 6057900"/>
              <a:gd name="connsiteY3377" fmla="*/ 2417804 h 16386176"/>
              <a:gd name="connsiteX3378" fmla="*/ 1550194 w 6057900"/>
              <a:gd name="connsiteY3378" fmla="*/ 2367004 h 16386176"/>
              <a:gd name="connsiteX3379" fmla="*/ 1592263 w 6057900"/>
              <a:gd name="connsiteY3379" fmla="*/ 2408267 h 16386176"/>
              <a:gd name="connsiteX3380" fmla="*/ 1550194 w 6057900"/>
              <a:gd name="connsiteY3380" fmla="*/ 2449546 h 16386176"/>
              <a:gd name="connsiteX3381" fmla="*/ 1508125 w 6057900"/>
              <a:gd name="connsiteY3381" fmla="*/ 2408267 h 16386176"/>
              <a:gd name="connsiteX3382" fmla="*/ 1550194 w 6057900"/>
              <a:gd name="connsiteY3382" fmla="*/ 2367004 h 16386176"/>
              <a:gd name="connsiteX3383" fmla="*/ 4005263 w 6057900"/>
              <a:gd name="connsiteY3383" fmla="*/ 2362213 h 16386176"/>
              <a:gd name="connsiteX3384" fmla="*/ 4044951 w 6057900"/>
              <a:gd name="connsiteY3384" fmla="*/ 2401910 h 16386176"/>
              <a:gd name="connsiteX3385" fmla="*/ 4005263 w 6057900"/>
              <a:gd name="connsiteY3385" fmla="*/ 2441584 h 16386176"/>
              <a:gd name="connsiteX3386" fmla="*/ 3965575 w 6057900"/>
              <a:gd name="connsiteY3386" fmla="*/ 2401910 h 16386176"/>
              <a:gd name="connsiteX3387" fmla="*/ 4005263 w 6057900"/>
              <a:gd name="connsiteY3387" fmla="*/ 2362213 h 16386176"/>
              <a:gd name="connsiteX3388" fmla="*/ 3758407 w 6057900"/>
              <a:gd name="connsiteY3388" fmla="*/ 2347947 h 16386176"/>
              <a:gd name="connsiteX3389" fmla="*/ 3798889 w 6057900"/>
              <a:gd name="connsiteY3389" fmla="*/ 2388430 h 16386176"/>
              <a:gd name="connsiteX3390" fmla="*/ 3758407 w 6057900"/>
              <a:gd name="connsiteY3390" fmla="*/ 2428908 h 16386176"/>
              <a:gd name="connsiteX3391" fmla="*/ 3717925 w 6057900"/>
              <a:gd name="connsiteY3391" fmla="*/ 2388430 h 16386176"/>
              <a:gd name="connsiteX3392" fmla="*/ 3758407 w 6057900"/>
              <a:gd name="connsiteY3392" fmla="*/ 2347947 h 16386176"/>
              <a:gd name="connsiteX3393" fmla="*/ 2434432 w 6057900"/>
              <a:gd name="connsiteY3393" fmla="*/ 2346375 h 16386176"/>
              <a:gd name="connsiteX3394" fmla="*/ 2474914 w 6057900"/>
              <a:gd name="connsiteY3394" fmla="*/ 2386043 h 16386176"/>
              <a:gd name="connsiteX3395" fmla="*/ 2434432 w 6057900"/>
              <a:gd name="connsiteY3395" fmla="*/ 2425734 h 16386176"/>
              <a:gd name="connsiteX3396" fmla="*/ 2393950 w 6057900"/>
              <a:gd name="connsiteY3396" fmla="*/ 2386043 h 16386176"/>
              <a:gd name="connsiteX3397" fmla="*/ 2434432 w 6057900"/>
              <a:gd name="connsiteY3397" fmla="*/ 2346375 h 16386176"/>
              <a:gd name="connsiteX3398" fmla="*/ 3151981 w 6057900"/>
              <a:gd name="connsiteY3398" fmla="*/ 2314603 h 16386176"/>
              <a:gd name="connsiteX3399" fmla="*/ 3194050 w 6057900"/>
              <a:gd name="connsiteY3399" fmla="*/ 2355095 h 16386176"/>
              <a:gd name="connsiteX3400" fmla="*/ 3151981 w 6057900"/>
              <a:gd name="connsiteY3400" fmla="*/ 2395572 h 16386176"/>
              <a:gd name="connsiteX3401" fmla="*/ 3109912 w 6057900"/>
              <a:gd name="connsiteY3401" fmla="*/ 2355095 h 16386176"/>
              <a:gd name="connsiteX3402" fmla="*/ 3151981 w 6057900"/>
              <a:gd name="connsiteY3402" fmla="*/ 2314603 h 16386176"/>
              <a:gd name="connsiteX3403" fmla="*/ 3820319 w 6057900"/>
              <a:gd name="connsiteY3403" fmla="*/ 2260612 h 16386176"/>
              <a:gd name="connsiteX3404" fmla="*/ 3860801 w 6057900"/>
              <a:gd name="connsiteY3404" fmla="*/ 2300305 h 16386176"/>
              <a:gd name="connsiteX3405" fmla="*/ 3820319 w 6057900"/>
              <a:gd name="connsiteY3405" fmla="*/ 2339988 h 16386176"/>
              <a:gd name="connsiteX3406" fmla="*/ 3779837 w 6057900"/>
              <a:gd name="connsiteY3406" fmla="*/ 2300305 h 16386176"/>
              <a:gd name="connsiteX3407" fmla="*/ 3820319 w 6057900"/>
              <a:gd name="connsiteY3407" fmla="*/ 2260612 h 16386176"/>
              <a:gd name="connsiteX3408" fmla="*/ 4086225 w 6057900"/>
              <a:gd name="connsiteY3408" fmla="*/ 2232036 h 16386176"/>
              <a:gd name="connsiteX3409" fmla="*/ 4086225 w 6057900"/>
              <a:gd name="connsiteY3409" fmla="*/ 2306653 h 16386176"/>
              <a:gd name="connsiteX3410" fmla="*/ 4057650 w 6057900"/>
              <a:gd name="connsiteY3410" fmla="*/ 2268062 h 16386176"/>
              <a:gd name="connsiteX3411" fmla="*/ 4086225 w 6057900"/>
              <a:gd name="connsiteY3411" fmla="*/ 2232036 h 16386176"/>
              <a:gd name="connsiteX3412" fmla="*/ 3574793 w 6057900"/>
              <a:gd name="connsiteY3412" fmla="*/ 2227296 h 16386176"/>
              <a:gd name="connsiteX3413" fmla="*/ 3616325 w 6057900"/>
              <a:gd name="connsiteY3413" fmla="*/ 2266110 h 16386176"/>
              <a:gd name="connsiteX3414" fmla="*/ 3574793 w 6057900"/>
              <a:gd name="connsiteY3414" fmla="*/ 2307512 h 16386176"/>
              <a:gd name="connsiteX3415" fmla="*/ 3572197 w 6057900"/>
              <a:gd name="connsiteY3415" fmla="*/ 2307512 h 16386176"/>
              <a:gd name="connsiteX3416" fmla="*/ 3577388 w 6057900"/>
              <a:gd name="connsiteY3416" fmla="*/ 2323027 h 16386176"/>
              <a:gd name="connsiteX3417" fmla="*/ 3551431 w 6057900"/>
              <a:gd name="connsiteY3417" fmla="*/ 2359249 h 16386176"/>
              <a:gd name="connsiteX3418" fmla="*/ 3554026 w 6057900"/>
              <a:gd name="connsiteY3418" fmla="*/ 2364436 h 16386176"/>
              <a:gd name="connsiteX3419" fmla="*/ 3543643 w 6057900"/>
              <a:gd name="connsiteY3419" fmla="*/ 2390315 h 16386176"/>
              <a:gd name="connsiteX3420" fmla="*/ 3543643 w 6057900"/>
              <a:gd name="connsiteY3420" fmla="*/ 2395479 h 16386176"/>
              <a:gd name="connsiteX3421" fmla="*/ 3541048 w 6057900"/>
              <a:gd name="connsiteY3421" fmla="*/ 2408409 h 16386176"/>
              <a:gd name="connsiteX3422" fmla="*/ 3541048 w 6057900"/>
              <a:gd name="connsiteY3422" fmla="*/ 2418771 h 16386176"/>
              <a:gd name="connsiteX3423" fmla="*/ 3541048 w 6057900"/>
              <a:gd name="connsiteY3423" fmla="*/ 2423936 h 16386176"/>
              <a:gd name="connsiteX3424" fmla="*/ 3543643 w 6057900"/>
              <a:gd name="connsiteY3424" fmla="*/ 2442053 h 16386176"/>
              <a:gd name="connsiteX3425" fmla="*/ 3541048 w 6057900"/>
              <a:gd name="connsiteY3425" fmla="*/ 2457574 h 16386176"/>
              <a:gd name="connsiteX3426" fmla="*/ 3543643 w 6057900"/>
              <a:gd name="connsiteY3426" fmla="*/ 2470519 h 16386176"/>
              <a:gd name="connsiteX3427" fmla="*/ 3530664 w 6057900"/>
              <a:gd name="connsiteY3427" fmla="*/ 2501576 h 16386176"/>
              <a:gd name="connsiteX3428" fmla="*/ 3533260 w 6057900"/>
              <a:gd name="connsiteY3428" fmla="*/ 2517079 h 16386176"/>
              <a:gd name="connsiteX3429" fmla="*/ 3494323 w 6057900"/>
              <a:gd name="connsiteY3429" fmla="*/ 2555894 h 16386176"/>
              <a:gd name="connsiteX3430" fmla="*/ 3489132 w 6057900"/>
              <a:gd name="connsiteY3430" fmla="*/ 2555894 h 16386176"/>
              <a:gd name="connsiteX3431" fmla="*/ 3504707 w 6057900"/>
              <a:gd name="connsiteY3431" fmla="*/ 2586959 h 16386176"/>
              <a:gd name="connsiteX3432" fmla="*/ 3463174 w 6057900"/>
              <a:gd name="connsiteY3432" fmla="*/ 2625762 h 16386176"/>
              <a:gd name="connsiteX3433" fmla="*/ 3424237 w 6057900"/>
              <a:gd name="connsiteY3433" fmla="*/ 2586959 h 16386176"/>
              <a:gd name="connsiteX3434" fmla="*/ 3463174 w 6057900"/>
              <a:gd name="connsiteY3434" fmla="*/ 2545548 h 16386176"/>
              <a:gd name="connsiteX3435" fmla="*/ 3465770 w 6057900"/>
              <a:gd name="connsiteY3435" fmla="*/ 2545548 h 16386176"/>
              <a:gd name="connsiteX3436" fmla="*/ 3452791 w 6057900"/>
              <a:gd name="connsiteY3436" fmla="*/ 2517079 h 16386176"/>
              <a:gd name="connsiteX3437" fmla="*/ 3465770 w 6057900"/>
              <a:gd name="connsiteY3437" fmla="*/ 2486043 h 16386176"/>
              <a:gd name="connsiteX3438" fmla="*/ 3463174 w 6057900"/>
              <a:gd name="connsiteY3438" fmla="*/ 2470519 h 16386176"/>
              <a:gd name="connsiteX3439" fmla="*/ 3465770 w 6057900"/>
              <a:gd name="connsiteY3439" fmla="*/ 2455004 h 16386176"/>
              <a:gd name="connsiteX3440" fmla="*/ 3463174 w 6057900"/>
              <a:gd name="connsiteY3440" fmla="*/ 2442053 h 16386176"/>
              <a:gd name="connsiteX3441" fmla="*/ 3463174 w 6057900"/>
              <a:gd name="connsiteY3441" fmla="*/ 2434293 h 16386176"/>
              <a:gd name="connsiteX3442" fmla="*/ 3460578 w 6057900"/>
              <a:gd name="connsiteY3442" fmla="*/ 2418771 h 16386176"/>
              <a:gd name="connsiteX3443" fmla="*/ 3463174 w 6057900"/>
              <a:gd name="connsiteY3443" fmla="*/ 2403239 h 16386176"/>
              <a:gd name="connsiteX3444" fmla="*/ 3463174 w 6057900"/>
              <a:gd name="connsiteY3444" fmla="*/ 2395479 h 16386176"/>
              <a:gd name="connsiteX3445" fmla="*/ 3473557 w 6057900"/>
              <a:gd name="connsiteY3445" fmla="*/ 2367021 h 16386176"/>
              <a:gd name="connsiteX3446" fmla="*/ 3470961 w 6057900"/>
              <a:gd name="connsiteY3446" fmla="*/ 2364436 h 16386176"/>
              <a:gd name="connsiteX3447" fmla="*/ 3496919 w 6057900"/>
              <a:gd name="connsiteY3447" fmla="*/ 2328201 h 16386176"/>
              <a:gd name="connsiteX3448" fmla="*/ 3494323 w 6057900"/>
              <a:gd name="connsiteY3448" fmla="*/ 2323027 h 16386176"/>
              <a:gd name="connsiteX3449" fmla="*/ 3535856 w 6057900"/>
              <a:gd name="connsiteY3449" fmla="*/ 2281626 h 16386176"/>
              <a:gd name="connsiteX3450" fmla="*/ 3538452 w 6057900"/>
              <a:gd name="connsiteY3450" fmla="*/ 2284228 h 16386176"/>
              <a:gd name="connsiteX3451" fmla="*/ 3533260 w 6057900"/>
              <a:gd name="connsiteY3451" fmla="*/ 2266110 h 16386176"/>
              <a:gd name="connsiteX3452" fmla="*/ 3574793 w 6057900"/>
              <a:gd name="connsiteY3452" fmla="*/ 2227296 h 16386176"/>
              <a:gd name="connsiteX3453" fmla="*/ 2647157 w 6057900"/>
              <a:gd name="connsiteY3453" fmla="*/ 2186016 h 16386176"/>
              <a:gd name="connsiteX3454" fmla="*/ 2687639 w 6057900"/>
              <a:gd name="connsiteY3454" fmla="*/ 2227296 h 16386176"/>
              <a:gd name="connsiteX3455" fmla="*/ 2647157 w 6057900"/>
              <a:gd name="connsiteY3455" fmla="*/ 2268577 h 16386176"/>
              <a:gd name="connsiteX3456" fmla="*/ 2606675 w 6057900"/>
              <a:gd name="connsiteY3456" fmla="*/ 2227296 h 16386176"/>
              <a:gd name="connsiteX3457" fmla="*/ 2647157 w 6057900"/>
              <a:gd name="connsiteY3457" fmla="*/ 2186016 h 16386176"/>
              <a:gd name="connsiteX3458" fmla="*/ 886619 w 6057900"/>
              <a:gd name="connsiteY3458" fmla="*/ 2178062 h 16386176"/>
              <a:gd name="connsiteX3459" fmla="*/ 927101 w 6057900"/>
              <a:gd name="connsiteY3459" fmla="*/ 2219337 h 16386176"/>
              <a:gd name="connsiteX3460" fmla="*/ 886619 w 6057900"/>
              <a:gd name="connsiteY3460" fmla="*/ 2260612 h 16386176"/>
              <a:gd name="connsiteX3461" fmla="*/ 846137 w 6057900"/>
              <a:gd name="connsiteY3461" fmla="*/ 2219337 h 16386176"/>
              <a:gd name="connsiteX3462" fmla="*/ 886619 w 6057900"/>
              <a:gd name="connsiteY3462" fmla="*/ 2178062 h 16386176"/>
              <a:gd name="connsiteX3463" fmla="*/ 3633788 w 6057900"/>
              <a:gd name="connsiteY3463" fmla="*/ 2151091 h 16386176"/>
              <a:gd name="connsiteX3464" fmla="*/ 3673476 w 6057900"/>
              <a:gd name="connsiteY3464" fmla="*/ 2191587 h 16386176"/>
              <a:gd name="connsiteX3465" fmla="*/ 3633788 w 6057900"/>
              <a:gd name="connsiteY3465" fmla="*/ 2232053 h 16386176"/>
              <a:gd name="connsiteX3466" fmla="*/ 3594100 w 6057900"/>
              <a:gd name="connsiteY3466" fmla="*/ 2191587 h 16386176"/>
              <a:gd name="connsiteX3467" fmla="*/ 3633788 w 6057900"/>
              <a:gd name="connsiteY3467" fmla="*/ 2151091 h 16386176"/>
              <a:gd name="connsiteX3468" fmla="*/ 3903663 w 6057900"/>
              <a:gd name="connsiteY3468" fmla="*/ 2151076 h 16386176"/>
              <a:gd name="connsiteX3469" fmla="*/ 3943351 w 6057900"/>
              <a:gd name="connsiteY3469" fmla="*/ 2191553 h 16386176"/>
              <a:gd name="connsiteX3470" fmla="*/ 3903663 w 6057900"/>
              <a:gd name="connsiteY3470" fmla="*/ 2232036 h 16386176"/>
              <a:gd name="connsiteX3471" fmla="*/ 3863975 w 6057900"/>
              <a:gd name="connsiteY3471" fmla="*/ 2191553 h 16386176"/>
              <a:gd name="connsiteX3472" fmla="*/ 3903663 w 6057900"/>
              <a:gd name="connsiteY3472" fmla="*/ 2151076 h 16386176"/>
              <a:gd name="connsiteX3473" fmla="*/ 1915319 w 6057900"/>
              <a:gd name="connsiteY3473" fmla="*/ 2125690 h 16386176"/>
              <a:gd name="connsiteX3474" fmla="*/ 1955801 w 6057900"/>
              <a:gd name="connsiteY3474" fmla="*/ 2166170 h 16386176"/>
              <a:gd name="connsiteX3475" fmla="*/ 1915319 w 6057900"/>
              <a:gd name="connsiteY3475" fmla="*/ 2206656 h 16386176"/>
              <a:gd name="connsiteX3476" fmla="*/ 1874837 w 6057900"/>
              <a:gd name="connsiteY3476" fmla="*/ 2166170 h 16386176"/>
              <a:gd name="connsiteX3477" fmla="*/ 1915319 w 6057900"/>
              <a:gd name="connsiteY3477" fmla="*/ 2125690 h 16386176"/>
              <a:gd name="connsiteX3478" fmla="*/ 2797969 w 6057900"/>
              <a:gd name="connsiteY3478" fmla="*/ 2084426 h 16386176"/>
              <a:gd name="connsiteX3479" fmla="*/ 2838451 w 6057900"/>
              <a:gd name="connsiteY3479" fmla="*/ 2124106 h 16386176"/>
              <a:gd name="connsiteX3480" fmla="*/ 2797969 w 6057900"/>
              <a:gd name="connsiteY3480" fmla="*/ 2163802 h 16386176"/>
              <a:gd name="connsiteX3481" fmla="*/ 2757487 w 6057900"/>
              <a:gd name="connsiteY3481" fmla="*/ 2124106 h 16386176"/>
              <a:gd name="connsiteX3482" fmla="*/ 2797969 w 6057900"/>
              <a:gd name="connsiteY3482" fmla="*/ 2084426 h 16386176"/>
              <a:gd name="connsiteX3483" fmla="*/ 3711575 w 6057900"/>
              <a:gd name="connsiteY3483" fmla="*/ 2057439 h 16386176"/>
              <a:gd name="connsiteX3484" fmla="*/ 3751263 w 6057900"/>
              <a:gd name="connsiteY3484" fmla="*/ 2097918 h 16386176"/>
              <a:gd name="connsiteX3485" fmla="*/ 3711575 w 6057900"/>
              <a:gd name="connsiteY3485" fmla="*/ 2138400 h 16386176"/>
              <a:gd name="connsiteX3486" fmla="*/ 3671887 w 6057900"/>
              <a:gd name="connsiteY3486" fmla="*/ 2097918 h 16386176"/>
              <a:gd name="connsiteX3487" fmla="*/ 3711575 w 6057900"/>
              <a:gd name="connsiteY3487" fmla="*/ 2057439 h 16386176"/>
              <a:gd name="connsiteX3488" fmla="*/ 3441700 w 6057900"/>
              <a:gd name="connsiteY3488" fmla="*/ 2036799 h 16386176"/>
              <a:gd name="connsiteX3489" fmla="*/ 3481388 w 6057900"/>
              <a:gd name="connsiteY3489" fmla="*/ 2077281 h 16386176"/>
              <a:gd name="connsiteX3490" fmla="*/ 3441700 w 6057900"/>
              <a:gd name="connsiteY3490" fmla="*/ 2117760 h 16386176"/>
              <a:gd name="connsiteX3491" fmla="*/ 3415688 w 6057900"/>
              <a:gd name="connsiteY3491" fmla="*/ 2106771 h 16386176"/>
              <a:gd name="connsiteX3492" fmla="*/ 3427413 w 6057900"/>
              <a:gd name="connsiteY3492" fmla="*/ 2135651 h 16386176"/>
              <a:gd name="connsiteX3493" fmla="*/ 3385778 w 6057900"/>
              <a:gd name="connsiteY3493" fmla="*/ 2174725 h 16386176"/>
              <a:gd name="connsiteX3494" fmla="*/ 3385778 w 6057900"/>
              <a:gd name="connsiteY3494" fmla="*/ 2177327 h 16386176"/>
              <a:gd name="connsiteX3495" fmla="*/ 3357154 w 6057900"/>
              <a:gd name="connsiteY3495" fmla="*/ 2213815 h 16386176"/>
              <a:gd name="connsiteX3496" fmla="*/ 3336336 w 6057900"/>
              <a:gd name="connsiteY3496" fmla="*/ 2239865 h 16386176"/>
              <a:gd name="connsiteX3497" fmla="*/ 3320723 w 6057900"/>
              <a:gd name="connsiteY3497" fmla="*/ 2252880 h 16386176"/>
              <a:gd name="connsiteX3498" fmla="*/ 3305110 w 6057900"/>
              <a:gd name="connsiteY3498" fmla="*/ 2263314 h 16386176"/>
              <a:gd name="connsiteX3499" fmla="*/ 3289497 w 6057900"/>
              <a:gd name="connsiteY3499" fmla="*/ 2276343 h 16386176"/>
              <a:gd name="connsiteX3500" fmla="*/ 3255668 w 6057900"/>
              <a:gd name="connsiteY3500" fmla="*/ 2297181 h 16386176"/>
              <a:gd name="connsiteX3501" fmla="*/ 3216635 w 6057900"/>
              <a:gd name="connsiteY3501" fmla="*/ 2333671 h 16386176"/>
              <a:gd name="connsiteX3502" fmla="*/ 3175000 w 6057900"/>
              <a:gd name="connsiteY3502" fmla="*/ 2291983 h 16386176"/>
              <a:gd name="connsiteX3503" fmla="*/ 3214033 w 6057900"/>
              <a:gd name="connsiteY3503" fmla="*/ 2252880 h 16386176"/>
              <a:gd name="connsiteX3504" fmla="*/ 3240055 w 6057900"/>
              <a:gd name="connsiteY3504" fmla="*/ 2219015 h 16386176"/>
              <a:gd name="connsiteX3505" fmla="*/ 3258271 w 6057900"/>
              <a:gd name="connsiteY3505" fmla="*/ 2200773 h 16386176"/>
              <a:gd name="connsiteX3506" fmla="*/ 3271281 w 6057900"/>
              <a:gd name="connsiteY3506" fmla="*/ 2192967 h 16386176"/>
              <a:gd name="connsiteX3507" fmla="*/ 3286895 w 6057900"/>
              <a:gd name="connsiteY3507" fmla="*/ 2179935 h 16386176"/>
              <a:gd name="connsiteX3508" fmla="*/ 3307712 w 6057900"/>
              <a:gd name="connsiteY3508" fmla="*/ 2164301 h 16386176"/>
              <a:gd name="connsiteX3509" fmla="*/ 3344143 w 6057900"/>
              <a:gd name="connsiteY3509" fmla="*/ 2135651 h 16386176"/>
              <a:gd name="connsiteX3510" fmla="*/ 3385778 w 6057900"/>
              <a:gd name="connsiteY3510" fmla="*/ 2093963 h 16386176"/>
              <a:gd name="connsiteX3511" fmla="*/ 3413342 w 6057900"/>
              <a:gd name="connsiteY3511" fmla="*/ 2105174 h 16386176"/>
              <a:gd name="connsiteX3512" fmla="*/ 3402012 w 6057900"/>
              <a:gd name="connsiteY3512" fmla="*/ 2077281 h 16386176"/>
              <a:gd name="connsiteX3513" fmla="*/ 3441700 w 6057900"/>
              <a:gd name="connsiteY3513" fmla="*/ 2036799 h 16386176"/>
              <a:gd name="connsiteX3514" fmla="*/ 4000500 w 6057900"/>
              <a:gd name="connsiteY3514" fmla="*/ 2016142 h 16386176"/>
              <a:gd name="connsiteX3515" fmla="*/ 4000500 w 6057900"/>
              <a:gd name="connsiteY3515" fmla="*/ 2092345 h 16386176"/>
              <a:gd name="connsiteX3516" fmla="*/ 3971925 w 6057900"/>
              <a:gd name="connsiteY3516" fmla="*/ 2055543 h 16386176"/>
              <a:gd name="connsiteX3517" fmla="*/ 4000500 w 6057900"/>
              <a:gd name="connsiteY3517" fmla="*/ 2016142 h 16386176"/>
              <a:gd name="connsiteX3518" fmla="*/ 165100 w 6057900"/>
              <a:gd name="connsiteY3518" fmla="*/ 2016142 h 16386176"/>
              <a:gd name="connsiteX3519" fmla="*/ 204788 w 6057900"/>
              <a:gd name="connsiteY3519" fmla="*/ 2056622 h 16386176"/>
              <a:gd name="connsiteX3520" fmla="*/ 165100 w 6057900"/>
              <a:gd name="connsiteY3520" fmla="*/ 2097108 h 16386176"/>
              <a:gd name="connsiteX3521" fmla="*/ 125412 w 6057900"/>
              <a:gd name="connsiteY3521" fmla="*/ 2056622 h 16386176"/>
              <a:gd name="connsiteX3522" fmla="*/ 165100 w 6057900"/>
              <a:gd name="connsiteY3522" fmla="*/ 2016142 h 16386176"/>
              <a:gd name="connsiteX3523" fmla="*/ 2193131 w 6057900"/>
              <a:gd name="connsiteY3523" fmla="*/ 1959006 h 16386176"/>
              <a:gd name="connsiteX3524" fmla="*/ 2233613 w 6057900"/>
              <a:gd name="connsiteY3524" fmla="*/ 2001096 h 16386176"/>
              <a:gd name="connsiteX3525" fmla="*/ 2193131 w 6057900"/>
              <a:gd name="connsiteY3525" fmla="*/ 2043146 h 16386176"/>
              <a:gd name="connsiteX3526" fmla="*/ 2152649 w 6057900"/>
              <a:gd name="connsiteY3526" fmla="*/ 2001096 h 16386176"/>
              <a:gd name="connsiteX3527" fmla="*/ 2193131 w 6057900"/>
              <a:gd name="connsiteY3527" fmla="*/ 1959006 h 16386176"/>
              <a:gd name="connsiteX3528" fmla="*/ 3517107 w 6057900"/>
              <a:gd name="connsiteY3528" fmla="*/ 1957429 h 16386176"/>
              <a:gd name="connsiteX3529" fmla="*/ 3557589 w 6057900"/>
              <a:gd name="connsiteY3529" fmla="*/ 1997108 h 16386176"/>
              <a:gd name="connsiteX3530" fmla="*/ 3517107 w 6057900"/>
              <a:gd name="connsiteY3530" fmla="*/ 2036799 h 16386176"/>
              <a:gd name="connsiteX3531" fmla="*/ 3476625 w 6057900"/>
              <a:gd name="connsiteY3531" fmla="*/ 1997108 h 16386176"/>
              <a:gd name="connsiteX3532" fmla="*/ 3517107 w 6057900"/>
              <a:gd name="connsiteY3532" fmla="*/ 1957429 h 16386176"/>
              <a:gd name="connsiteX3533" fmla="*/ 3809206 w 6057900"/>
              <a:gd name="connsiteY3533" fmla="*/ 1944696 h 16386176"/>
              <a:gd name="connsiteX3534" fmla="*/ 3851275 w 6057900"/>
              <a:gd name="connsiteY3534" fmla="*/ 1984387 h 16386176"/>
              <a:gd name="connsiteX3535" fmla="*/ 3809206 w 6057900"/>
              <a:gd name="connsiteY3535" fmla="*/ 2024073 h 16386176"/>
              <a:gd name="connsiteX3536" fmla="*/ 3767137 w 6057900"/>
              <a:gd name="connsiteY3536" fmla="*/ 1984387 h 16386176"/>
              <a:gd name="connsiteX3537" fmla="*/ 3809206 w 6057900"/>
              <a:gd name="connsiteY3537" fmla="*/ 1944696 h 16386176"/>
              <a:gd name="connsiteX3538" fmla="*/ 1335087 w 6057900"/>
              <a:gd name="connsiteY3538" fmla="*/ 1920884 h 16386176"/>
              <a:gd name="connsiteX3539" fmla="*/ 1376362 w 6057900"/>
              <a:gd name="connsiteY3539" fmla="*/ 1961371 h 16386176"/>
              <a:gd name="connsiteX3540" fmla="*/ 1335087 w 6057900"/>
              <a:gd name="connsiteY3540" fmla="*/ 2001848 h 16386176"/>
              <a:gd name="connsiteX3541" fmla="*/ 1293812 w 6057900"/>
              <a:gd name="connsiteY3541" fmla="*/ 1961371 h 16386176"/>
              <a:gd name="connsiteX3542" fmla="*/ 1335087 w 6057900"/>
              <a:gd name="connsiteY3542" fmla="*/ 1920884 h 16386176"/>
              <a:gd name="connsiteX3543" fmla="*/ 3246107 w 6057900"/>
              <a:gd name="connsiteY3543" fmla="*/ 1916142 h 16386176"/>
              <a:gd name="connsiteX3544" fmla="*/ 3287713 w 6057900"/>
              <a:gd name="connsiteY3544" fmla="*/ 1955087 h 16386176"/>
              <a:gd name="connsiteX3545" fmla="*/ 3246107 w 6057900"/>
              <a:gd name="connsiteY3545" fmla="*/ 1996611 h 16386176"/>
              <a:gd name="connsiteX3546" fmla="*/ 3227904 w 6057900"/>
              <a:gd name="connsiteY3546" fmla="*/ 1991419 h 16386176"/>
              <a:gd name="connsiteX3547" fmla="*/ 3230505 w 6057900"/>
              <a:gd name="connsiteY3547" fmla="*/ 1999218 h 16386176"/>
              <a:gd name="connsiteX3548" fmla="*/ 3188899 w 6057900"/>
              <a:gd name="connsiteY3548" fmla="*/ 2040742 h 16386176"/>
              <a:gd name="connsiteX3549" fmla="*/ 3183698 w 6057900"/>
              <a:gd name="connsiteY3549" fmla="*/ 2038146 h 16386176"/>
              <a:gd name="connsiteX3550" fmla="*/ 3144692 w 6057900"/>
              <a:gd name="connsiteY3550" fmla="*/ 2066700 h 16386176"/>
              <a:gd name="connsiteX3551" fmla="*/ 3142092 w 6057900"/>
              <a:gd name="connsiteY3551" fmla="*/ 2064109 h 16386176"/>
              <a:gd name="connsiteX3552" fmla="*/ 3113487 w 6057900"/>
              <a:gd name="connsiteY3552" fmla="*/ 2077100 h 16386176"/>
              <a:gd name="connsiteX3553" fmla="*/ 3100485 w 6057900"/>
              <a:gd name="connsiteY3553" fmla="*/ 2074488 h 16386176"/>
              <a:gd name="connsiteX3554" fmla="*/ 3084883 w 6057900"/>
              <a:gd name="connsiteY3554" fmla="*/ 2077100 h 16386176"/>
              <a:gd name="connsiteX3555" fmla="*/ 3066680 w 6057900"/>
              <a:gd name="connsiteY3555" fmla="*/ 2071901 h 16386176"/>
              <a:gd name="connsiteX3556" fmla="*/ 3056279 w 6057900"/>
              <a:gd name="connsiteY3556" fmla="*/ 2074488 h 16386176"/>
              <a:gd name="connsiteX3557" fmla="*/ 3038076 w 6057900"/>
              <a:gd name="connsiteY3557" fmla="*/ 2069287 h 16386176"/>
              <a:gd name="connsiteX3558" fmla="*/ 3022474 w 6057900"/>
              <a:gd name="connsiteY3558" fmla="*/ 2071901 h 16386176"/>
              <a:gd name="connsiteX3559" fmla="*/ 3004271 w 6057900"/>
              <a:gd name="connsiteY3559" fmla="*/ 2066700 h 16386176"/>
              <a:gd name="connsiteX3560" fmla="*/ 2975667 w 6057900"/>
              <a:gd name="connsiteY3560" fmla="*/ 2079680 h 16386176"/>
              <a:gd name="connsiteX3561" fmla="*/ 2944462 w 6057900"/>
              <a:gd name="connsiteY3561" fmla="*/ 2064109 h 16386176"/>
              <a:gd name="connsiteX3562" fmla="*/ 2944462 w 6057900"/>
              <a:gd name="connsiteY3562" fmla="*/ 2066700 h 16386176"/>
              <a:gd name="connsiteX3563" fmla="*/ 2902856 w 6057900"/>
              <a:gd name="connsiteY3563" fmla="*/ 2108240 h 16386176"/>
              <a:gd name="connsiteX3564" fmla="*/ 2863850 w 6057900"/>
              <a:gd name="connsiteY3564" fmla="*/ 2066700 h 16386176"/>
              <a:gd name="connsiteX3565" fmla="*/ 2902856 w 6057900"/>
              <a:gd name="connsiteY3565" fmla="*/ 2027766 h 16386176"/>
              <a:gd name="connsiteX3566" fmla="*/ 2936661 w 6057900"/>
              <a:gd name="connsiteY3566" fmla="*/ 2043338 h 16386176"/>
              <a:gd name="connsiteX3567" fmla="*/ 2934061 w 6057900"/>
              <a:gd name="connsiteY3567" fmla="*/ 2038146 h 16386176"/>
              <a:gd name="connsiteX3568" fmla="*/ 2975667 w 6057900"/>
              <a:gd name="connsiteY3568" fmla="*/ 1999218 h 16386176"/>
              <a:gd name="connsiteX3569" fmla="*/ 2993870 w 6057900"/>
              <a:gd name="connsiteY3569" fmla="*/ 2004405 h 16386176"/>
              <a:gd name="connsiteX3570" fmla="*/ 3022474 w 6057900"/>
              <a:gd name="connsiteY3570" fmla="*/ 1991419 h 16386176"/>
              <a:gd name="connsiteX3571" fmla="*/ 3043277 w 6057900"/>
              <a:gd name="connsiteY3571" fmla="*/ 1996611 h 16386176"/>
              <a:gd name="connsiteX3572" fmla="*/ 3056279 w 6057900"/>
              <a:gd name="connsiteY3572" fmla="*/ 1991419 h 16386176"/>
              <a:gd name="connsiteX3573" fmla="*/ 3077082 w 6057900"/>
              <a:gd name="connsiteY3573" fmla="*/ 1996611 h 16386176"/>
              <a:gd name="connsiteX3574" fmla="*/ 3084883 w 6057900"/>
              <a:gd name="connsiteY3574" fmla="*/ 1996611 h 16386176"/>
              <a:gd name="connsiteX3575" fmla="*/ 3095285 w 6057900"/>
              <a:gd name="connsiteY3575" fmla="*/ 1999218 h 16386176"/>
              <a:gd name="connsiteX3576" fmla="*/ 3113487 w 6057900"/>
              <a:gd name="connsiteY3576" fmla="*/ 1996611 h 16386176"/>
              <a:gd name="connsiteX3577" fmla="*/ 3116088 w 6057900"/>
              <a:gd name="connsiteY3577" fmla="*/ 1996611 h 16386176"/>
              <a:gd name="connsiteX3578" fmla="*/ 3144692 w 6057900"/>
              <a:gd name="connsiteY3578" fmla="*/ 1983629 h 16386176"/>
              <a:gd name="connsiteX3579" fmla="*/ 3152493 w 6057900"/>
              <a:gd name="connsiteY3579" fmla="*/ 1986242 h 16386176"/>
              <a:gd name="connsiteX3580" fmla="*/ 3188899 w 6057900"/>
              <a:gd name="connsiteY3580" fmla="*/ 1957683 h 16386176"/>
              <a:gd name="connsiteX3581" fmla="*/ 3207101 w 6057900"/>
              <a:gd name="connsiteY3581" fmla="*/ 1962864 h 16386176"/>
              <a:gd name="connsiteX3582" fmla="*/ 3204501 w 6057900"/>
              <a:gd name="connsiteY3582" fmla="*/ 1955087 h 16386176"/>
              <a:gd name="connsiteX3583" fmla="*/ 3246107 w 6057900"/>
              <a:gd name="connsiteY3583" fmla="*/ 1916142 h 16386176"/>
              <a:gd name="connsiteX3584" fmla="*/ 3610769 w 6057900"/>
              <a:gd name="connsiteY3584" fmla="*/ 1859001 h 16386176"/>
              <a:gd name="connsiteX3585" fmla="*/ 3651251 w 6057900"/>
              <a:gd name="connsiteY3585" fmla="*/ 1898675 h 16386176"/>
              <a:gd name="connsiteX3586" fmla="*/ 3610769 w 6057900"/>
              <a:gd name="connsiteY3586" fmla="*/ 1938369 h 16386176"/>
              <a:gd name="connsiteX3587" fmla="*/ 3570287 w 6057900"/>
              <a:gd name="connsiteY3587" fmla="*/ 1898675 h 16386176"/>
              <a:gd name="connsiteX3588" fmla="*/ 3610769 w 6057900"/>
              <a:gd name="connsiteY3588" fmla="*/ 1859001 h 16386176"/>
              <a:gd name="connsiteX3589" fmla="*/ 2401094 w 6057900"/>
              <a:gd name="connsiteY3589" fmla="*/ 1859001 h 16386176"/>
              <a:gd name="connsiteX3590" fmla="*/ 2441576 w 6057900"/>
              <a:gd name="connsiteY3590" fmla="*/ 1898675 h 16386176"/>
              <a:gd name="connsiteX3591" fmla="*/ 2401094 w 6057900"/>
              <a:gd name="connsiteY3591" fmla="*/ 1938369 h 16386176"/>
              <a:gd name="connsiteX3592" fmla="*/ 2360612 w 6057900"/>
              <a:gd name="connsiteY3592" fmla="*/ 1898675 h 16386176"/>
              <a:gd name="connsiteX3593" fmla="*/ 2401094 w 6057900"/>
              <a:gd name="connsiteY3593" fmla="*/ 1859001 h 16386176"/>
              <a:gd name="connsiteX3594" fmla="*/ 3317874 w 6057900"/>
              <a:gd name="connsiteY3594" fmla="*/ 1851051 h 16386176"/>
              <a:gd name="connsiteX3595" fmla="*/ 3359149 w 6057900"/>
              <a:gd name="connsiteY3595" fmla="*/ 1890745 h 16386176"/>
              <a:gd name="connsiteX3596" fmla="*/ 3317874 w 6057900"/>
              <a:gd name="connsiteY3596" fmla="*/ 1930442 h 16386176"/>
              <a:gd name="connsiteX3597" fmla="*/ 3276599 w 6057900"/>
              <a:gd name="connsiteY3597" fmla="*/ 1890745 h 16386176"/>
              <a:gd name="connsiteX3598" fmla="*/ 3317874 w 6057900"/>
              <a:gd name="connsiteY3598" fmla="*/ 1851051 h 16386176"/>
              <a:gd name="connsiteX3599" fmla="*/ 3921125 w 6057900"/>
              <a:gd name="connsiteY3599" fmla="*/ 1803410 h 16386176"/>
              <a:gd name="connsiteX3600" fmla="*/ 3921125 w 6057900"/>
              <a:gd name="connsiteY3600" fmla="*/ 1879613 h 16386176"/>
              <a:gd name="connsiteX3601" fmla="*/ 3892550 w 6057900"/>
              <a:gd name="connsiteY3601" fmla="*/ 1840197 h 16386176"/>
              <a:gd name="connsiteX3602" fmla="*/ 3921125 w 6057900"/>
              <a:gd name="connsiteY3602" fmla="*/ 1803410 h 16386176"/>
              <a:gd name="connsiteX3603" fmla="*/ 2553494 w 6057900"/>
              <a:gd name="connsiteY3603" fmla="*/ 1801849 h 16386176"/>
              <a:gd name="connsiteX3604" fmla="*/ 2593976 w 6057900"/>
              <a:gd name="connsiteY3604" fmla="*/ 1841546 h 16386176"/>
              <a:gd name="connsiteX3605" fmla="*/ 2553494 w 6057900"/>
              <a:gd name="connsiteY3605" fmla="*/ 1881211 h 16386176"/>
              <a:gd name="connsiteX3606" fmla="*/ 2513012 w 6057900"/>
              <a:gd name="connsiteY3606" fmla="*/ 1841546 h 16386176"/>
              <a:gd name="connsiteX3607" fmla="*/ 2553494 w 6057900"/>
              <a:gd name="connsiteY3607" fmla="*/ 1801849 h 16386176"/>
              <a:gd name="connsiteX3608" fmla="*/ 2664023 w 6057900"/>
              <a:gd name="connsiteY3608" fmla="*/ 1781207 h 16386176"/>
              <a:gd name="connsiteX3609" fmla="*/ 2702903 w 6057900"/>
              <a:gd name="connsiteY3609" fmla="*/ 1817495 h 16386176"/>
              <a:gd name="connsiteX3610" fmla="*/ 2741783 w 6057900"/>
              <a:gd name="connsiteY3610" fmla="*/ 1781207 h 16386176"/>
              <a:gd name="connsiteX3611" fmla="*/ 2778072 w 6057900"/>
              <a:gd name="connsiteY3611" fmla="*/ 1801937 h 16386176"/>
              <a:gd name="connsiteX3612" fmla="*/ 2801400 w 6057900"/>
              <a:gd name="connsiteY3612" fmla="*/ 1794173 h 16386176"/>
              <a:gd name="connsiteX3613" fmla="*/ 2835096 w 6057900"/>
              <a:gd name="connsiteY3613" fmla="*/ 1812308 h 16386176"/>
              <a:gd name="connsiteX3614" fmla="*/ 2848056 w 6057900"/>
              <a:gd name="connsiteY3614" fmla="*/ 1809721 h 16386176"/>
              <a:gd name="connsiteX3615" fmla="*/ 2879160 w 6057900"/>
              <a:gd name="connsiteY3615" fmla="*/ 1825289 h 16386176"/>
              <a:gd name="connsiteX3616" fmla="*/ 2889529 w 6057900"/>
              <a:gd name="connsiteY3616" fmla="*/ 1822671 h 16386176"/>
              <a:gd name="connsiteX3617" fmla="*/ 2912857 w 6057900"/>
              <a:gd name="connsiteY3617" fmla="*/ 1833053 h 16386176"/>
              <a:gd name="connsiteX3618" fmla="*/ 2933593 w 6057900"/>
              <a:gd name="connsiteY3618" fmla="*/ 1825289 h 16386176"/>
              <a:gd name="connsiteX3619" fmla="*/ 2951737 w 6057900"/>
              <a:gd name="connsiteY3619" fmla="*/ 1830459 h 16386176"/>
              <a:gd name="connsiteX3620" fmla="*/ 2982841 w 6057900"/>
              <a:gd name="connsiteY3620" fmla="*/ 1814909 h 16386176"/>
              <a:gd name="connsiteX3621" fmla="*/ 3000986 w 6057900"/>
              <a:gd name="connsiteY3621" fmla="*/ 1822671 h 16386176"/>
              <a:gd name="connsiteX3622" fmla="*/ 3042458 w 6057900"/>
              <a:gd name="connsiteY3622" fmla="*/ 1788991 h 16386176"/>
              <a:gd name="connsiteX3623" fmla="*/ 3081338 w 6057900"/>
              <a:gd name="connsiteY3623" fmla="*/ 1827857 h 16386176"/>
              <a:gd name="connsiteX3624" fmla="*/ 3042458 w 6057900"/>
              <a:gd name="connsiteY3624" fmla="*/ 1869332 h 16386176"/>
              <a:gd name="connsiteX3625" fmla="*/ 3021722 w 6057900"/>
              <a:gd name="connsiteY3625" fmla="*/ 1861569 h 16386176"/>
              <a:gd name="connsiteX3626" fmla="*/ 2982841 w 6057900"/>
              <a:gd name="connsiteY3626" fmla="*/ 1897850 h 16386176"/>
              <a:gd name="connsiteX3627" fmla="*/ 2962105 w 6057900"/>
              <a:gd name="connsiteY3627" fmla="*/ 1892650 h 16386176"/>
              <a:gd name="connsiteX3628" fmla="*/ 2933593 w 6057900"/>
              <a:gd name="connsiteY3628" fmla="*/ 1908208 h 16386176"/>
              <a:gd name="connsiteX3629" fmla="*/ 2907673 w 6057900"/>
              <a:gd name="connsiteY3629" fmla="*/ 1897850 h 16386176"/>
              <a:gd name="connsiteX3630" fmla="*/ 2889529 w 6057900"/>
              <a:gd name="connsiteY3630" fmla="*/ 1903031 h 16386176"/>
              <a:gd name="connsiteX3631" fmla="*/ 2858424 w 6057900"/>
              <a:gd name="connsiteY3631" fmla="*/ 1887466 h 16386176"/>
              <a:gd name="connsiteX3632" fmla="*/ 2848056 w 6057900"/>
              <a:gd name="connsiteY3632" fmla="*/ 1890064 h 16386176"/>
              <a:gd name="connsiteX3633" fmla="*/ 2814360 w 6057900"/>
              <a:gd name="connsiteY3633" fmla="*/ 1871930 h 16386176"/>
              <a:gd name="connsiteX3634" fmla="*/ 2801400 w 6057900"/>
              <a:gd name="connsiteY3634" fmla="*/ 1874517 h 16386176"/>
              <a:gd name="connsiteX3635" fmla="*/ 2767704 w 6057900"/>
              <a:gd name="connsiteY3635" fmla="*/ 1853785 h 16386176"/>
              <a:gd name="connsiteX3636" fmla="*/ 2741783 w 6057900"/>
              <a:gd name="connsiteY3636" fmla="*/ 1861569 h 16386176"/>
              <a:gd name="connsiteX3637" fmla="*/ 2702903 w 6057900"/>
              <a:gd name="connsiteY3637" fmla="*/ 1825289 h 16386176"/>
              <a:gd name="connsiteX3638" fmla="*/ 2664023 w 6057900"/>
              <a:gd name="connsiteY3638" fmla="*/ 1861569 h 16386176"/>
              <a:gd name="connsiteX3639" fmla="*/ 2622550 w 6057900"/>
              <a:gd name="connsiteY3639" fmla="*/ 1820090 h 16386176"/>
              <a:gd name="connsiteX3640" fmla="*/ 2664023 w 6057900"/>
              <a:gd name="connsiteY3640" fmla="*/ 1781207 h 16386176"/>
              <a:gd name="connsiteX3641" fmla="*/ 3407569 w 6057900"/>
              <a:gd name="connsiteY3641" fmla="*/ 1765326 h 16386176"/>
              <a:gd name="connsiteX3642" fmla="*/ 3448051 w 6057900"/>
              <a:gd name="connsiteY3642" fmla="*/ 1805812 h 16386176"/>
              <a:gd name="connsiteX3643" fmla="*/ 3407569 w 6057900"/>
              <a:gd name="connsiteY3643" fmla="*/ 1846308 h 16386176"/>
              <a:gd name="connsiteX3644" fmla="*/ 3367087 w 6057900"/>
              <a:gd name="connsiteY3644" fmla="*/ 1805812 h 16386176"/>
              <a:gd name="connsiteX3645" fmla="*/ 3407569 w 6057900"/>
              <a:gd name="connsiteY3645" fmla="*/ 1765326 h 16386176"/>
              <a:gd name="connsiteX3646" fmla="*/ 1685131 w 6057900"/>
              <a:gd name="connsiteY3646" fmla="*/ 1746280 h 16386176"/>
              <a:gd name="connsiteX3647" fmla="*/ 1727200 w 6057900"/>
              <a:gd name="connsiteY3647" fmla="*/ 1786769 h 16386176"/>
              <a:gd name="connsiteX3648" fmla="*/ 1685131 w 6057900"/>
              <a:gd name="connsiteY3648" fmla="*/ 1827269 h 16386176"/>
              <a:gd name="connsiteX3649" fmla="*/ 1643062 w 6057900"/>
              <a:gd name="connsiteY3649" fmla="*/ 1786769 h 16386176"/>
              <a:gd name="connsiteX3650" fmla="*/ 1685131 w 6057900"/>
              <a:gd name="connsiteY3650" fmla="*/ 1746280 h 16386176"/>
              <a:gd name="connsiteX3651" fmla="*/ 3114675 w 6057900"/>
              <a:gd name="connsiteY3651" fmla="*/ 1739928 h 16386176"/>
              <a:gd name="connsiteX3652" fmla="*/ 3154363 w 6057900"/>
              <a:gd name="connsiteY3652" fmla="*/ 1779625 h 16386176"/>
              <a:gd name="connsiteX3653" fmla="*/ 3114675 w 6057900"/>
              <a:gd name="connsiteY3653" fmla="*/ 1819322 h 16386176"/>
              <a:gd name="connsiteX3654" fmla="*/ 3074987 w 6057900"/>
              <a:gd name="connsiteY3654" fmla="*/ 1779625 h 16386176"/>
              <a:gd name="connsiteX3655" fmla="*/ 3114675 w 6057900"/>
              <a:gd name="connsiteY3655" fmla="*/ 1739928 h 16386176"/>
              <a:gd name="connsiteX3656" fmla="*/ 3723481 w 6057900"/>
              <a:gd name="connsiteY3656" fmla="*/ 1736744 h 16386176"/>
              <a:gd name="connsiteX3657" fmla="*/ 3765550 w 6057900"/>
              <a:gd name="connsiteY3657" fmla="*/ 1777216 h 16386176"/>
              <a:gd name="connsiteX3658" fmla="*/ 3723481 w 6057900"/>
              <a:gd name="connsiteY3658" fmla="*/ 1817703 h 16386176"/>
              <a:gd name="connsiteX3659" fmla="*/ 3681412 w 6057900"/>
              <a:gd name="connsiteY3659" fmla="*/ 1777216 h 16386176"/>
              <a:gd name="connsiteX3660" fmla="*/ 3723481 w 6057900"/>
              <a:gd name="connsiteY3660" fmla="*/ 1736744 h 16386176"/>
              <a:gd name="connsiteX3661" fmla="*/ 700088 w 6057900"/>
              <a:gd name="connsiteY3661" fmla="*/ 1736744 h 16386176"/>
              <a:gd name="connsiteX3662" fmla="*/ 739776 w 6057900"/>
              <a:gd name="connsiteY3662" fmla="*/ 1777216 h 16386176"/>
              <a:gd name="connsiteX3663" fmla="*/ 700088 w 6057900"/>
              <a:gd name="connsiteY3663" fmla="*/ 1817703 h 16386176"/>
              <a:gd name="connsiteX3664" fmla="*/ 660400 w 6057900"/>
              <a:gd name="connsiteY3664" fmla="*/ 1777216 h 16386176"/>
              <a:gd name="connsiteX3665" fmla="*/ 700088 w 6057900"/>
              <a:gd name="connsiteY3665" fmla="*/ 1736744 h 16386176"/>
              <a:gd name="connsiteX3666" fmla="*/ 3204368 w 6057900"/>
              <a:gd name="connsiteY3666" fmla="*/ 1668493 h 16386176"/>
              <a:gd name="connsiteX3667" fmla="*/ 3246437 w 6057900"/>
              <a:gd name="connsiteY3667" fmla="*/ 1708965 h 16386176"/>
              <a:gd name="connsiteX3668" fmla="*/ 3204368 w 6057900"/>
              <a:gd name="connsiteY3668" fmla="*/ 1749463 h 16386176"/>
              <a:gd name="connsiteX3669" fmla="*/ 3162299 w 6057900"/>
              <a:gd name="connsiteY3669" fmla="*/ 1708965 h 16386176"/>
              <a:gd name="connsiteX3670" fmla="*/ 3204368 w 6057900"/>
              <a:gd name="connsiteY3670" fmla="*/ 1668493 h 16386176"/>
              <a:gd name="connsiteX3671" fmla="*/ 3517107 w 6057900"/>
              <a:gd name="connsiteY3671" fmla="*/ 1658974 h 16386176"/>
              <a:gd name="connsiteX3672" fmla="*/ 3557589 w 6057900"/>
              <a:gd name="connsiteY3672" fmla="*/ 1699451 h 16386176"/>
              <a:gd name="connsiteX3673" fmla="*/ 3517107 w 6057900"/>
              <a:gd name="connsiteY3673" fmla="*/ 1739928 h 16386176"/>
              <a:gd name="connsiteX3674" fmla="*/ 3476625 w 6057900"/>
              <a:gd name="connsiteY3674" fmla="*/ 1699451 h 16386176"/>
              <a:gd name="connsiteX3675" fmla="*/ 3517107 w 6057900"/>
              <a:gd name="connsiteY3675" fmla="*/ 1658974 h 16386176"/>
              <a:gd name="connsiteX3676" fmla="*/ 1956594 w 6057900"/>
              <a:gd name="connsiteY3676" fmla="*/ 1638328 h 16386176"/>
              <a:gd name="connsiteX3677" fmla="*/ 1997076 w 6057900"/>
              <a:gd name="connsiteY3677" fmla="*/ 1679608 h 16386176"/>
              <a:gd name="connsiteX3678" fmla="*/ 1956594 w 6057900"/>
              <a:gd name="connsiteY3678" fmla="*/ 1720876 h 16386176"/>
              <a:gd name="connsiteX3679" fmla="*/ 1916112 w 6057900"/>
              <a:gd name="connsiteY3679" fmla="*/ 1679608 h 16386176"/>
              <a:gd name="connsiteX3680" fmla="*/ 1956594 w 6057900"/>
              <a:gd name="connsiteY3680" fmla="*/ 1638328 h 16386176"/>
              <a:gd name="connsiteX3681" fmla="*/ 2906713 w 6057900"/>
              <a:gd name="connsiteY3681" fmla="*/ 1619287 h 16386176"/>
              <a:gd name="connsiteX3682" fmla="*/ 2946401 w 6057900"/>
              <a:gd name="connsiteY3682" fmla="*/ 1661351 h 16386176"/>
              <a:gd name="connsiteX3683" fmla="*/ 2906713 w 6057900"/>
              <a:gd name="connsiteY3683" fmla="*/ 1703422 h 16386176"/>
              <a:gd name="connsiteX3684" fmla="*/ 2867025 w 6057900"/>
              <a:gd name="connsiteY3684" fmla="*/ 1661351 h 16386176"/>
              <a:gd name="connsiteX3685" fmla="*/ 2906713 w 6057900"/>
              <a:gd name="connsiteY3685" fmla="*/ 1619287 h 16386176"/>
              <a:gd name="connsiteX3686" fmla="*/ 3848100 w 6057900"/>
              <a:gd name="connsiteY3686" fmla="*/ 1589100 h 16386176"/>
              <a:gd name="connsiteX3687" fmla="*/ 3848100 w 6057900"/>
              <a:gd name="connsiteY3687" fmla="*/ 1663714 h 16386176"/>
              <a:gd name="connsiteX3688" fmla="*/ 3819525 w 6057900"/>
              <a:gd name="connsiteY3688" fmla="*/ 1625126 h 16386176"/>
              <a:gd name="connsiteX3689" fmla="*/ 3848100 w 6057900"/>
              <a:gd name="connsiteY3689" fmla="*/ 1589100 h 16386176"/>
              <a:gd name="connsiteX3690" fmla="*/ 2161381 w 6057900"/>
              <a:gd name="connsiteY3690" fmla="*/ 1584360 h 16386176"/>
              <a:gd name="connsiteX3691" fmla="*/ 2201863 w 6057900"/>
              <a:gd name="connsiteY3691" fmla="*/ 1624051 h 16386176"/>
              <a:gd name="connsiteX3692" fmla="*/ 2161381 w 6057900"/>
              <a:gd name="connsiteY3692" fmla="*/ 1663748 h 16386176"/>
              <a:gd name="connsiteX3693" fmla="*/ 2120899 w 6057900"/>
              <a:gd name="connsiteY3693" fmla="*/ 1624051 h 16386176"/>
              <a:gd name="connsiteX3694" fmla="*/ 2161381 w 6057900"/>
              <a:gd name="connsiteY3694" fmla="*/ 1584360 h 16386176"/>
              <a:gd name="connsiteX3695" fmla="*/ 3309144 w 6057900"/>
              <a:gd name="connsiteY3695" fmla="*/ 1573250 h 16386176"/>
              <a:gd name="connsiteX3696" fmla="*/ 3349626 w 6057900"/>
              <a:gd name="connsiteY3696" fmla="*/ 1614520 h 16386176"/>
              <a:gd name="connsiteX3697" fmla="*/ 3309144 w 6057900"/>
              <a:gd name="connsiteY3697" fmla="*/ 1655800 h 16386176"/>
              <a:gd name="connsiteX3698" fmla="*/ 3268662 w 6057900"/>
              <a:gd name="connsiteY3698" fmla="*/ 1614520 h 16386176"/>
              <a:gd name="connsiteX3699" fmla="*/ 3309144 w 6057900"/>
              <a:gd name="connsiteY3699" fmla="*/ 1573250 h 16386176"/>
              <a:gd name="connsiteX3700" fmla="*/ 2994819 w 6057900"/>
              <a:gd name="connsiteY3700" fmla="*/ 1565315 h 16386176"/>
              <a:gd name="connsiteX3701" fmla="*/ 3035301 w 6057900"/>
              <a:gd name="connsiteY3701" fmla="*/ 1605786 h 16386176"/>
              <a:gd name="connsiteX3702" fmla="*/ 2994819 w 6057900"/>
              <a:gd name="connsiteY3702" fmla="*/ 1646276 h 16386176"/>
              <a:gd name="connsiteX3703" fmla="*/ 2954337 w 6057900"/>
              <a:gd name="connsiteY3703" fmla="*/ 1605786 h 16386176"/>
              <a:gd name="connsiteX3704" fmla="*/ 2994819 w 6057900"/>
              <a:gd name="connsiteY3704" fmla="*/ 1565315 h 16386176"/>
              <a:gd name="connsiteX3705" fmla="*/ 2316162 w 6057900"/>
              <a:gd name="connsiteY3705" fmla="*/ 1565315 h 16386176"/>
              <a:gd name="connsiteX3706" fmla="*/ 2357437 w 6057900"/>
              <a:gd name="connsiteY3706" fmla="*/ 1605815 h 16386176"/>
              <a:gd name="connsiteX3707" fmla="*/ 2316162 w 6057900"/>
              <a:gd name="connsiteY3707" fmla="*/ 1646276 h 16386176"/>
              <a:gd name="connsiteX3708" fmla="*/ 2274887 w 6057900"/>
              <a:gd name="connsiteY3708" fmla="*/ 1605815 h 16386176"/>
              <a:gd name="connsiteX3709" fmla="*/ 2316162 w 6057900"/>
              <a:gd name="connsiteY3709" fmla="*/ 1565315 h 16386176"/>
              <a:gd name="connsiteX3710" fmla="*/ 1127125 w 6057900"/>
              <a:gd name="connsiteY3710" fmla="*/ 1547830 h 16386176"/>
              <a:gd name="connsiteX3711" fmla="*/ 1168400 w 6057900"/>
              <a:gd name="connsiteY3711" fmla="*/ 1589100 h 16386176"/>
              <a:gd name="connsiteX3712" fmla="*/ 1127125 w 6057900"/>
              <a:gd name="connsiteY3712" fmla="*/ 1630378 h 16386176"/>
              <a:gd name="connsiteX3713" fmla="*/ 1085850 w 6057900"/>
              <a:gd name="connsiteY3713" fmla="*/ 1589100 h 16386176"/>
              <a:gd name="connsiteX3714" fmla="*/ 1127125 w 6057900"/>
              <a:gd name="connsiteY3714" fmla="*/ 1547830 h 16386176"/>
              <a:gd name="connsiteX3715" fmla="*/ 3645694 w 6057900"/>
              <a:gd name="connsiteY3715" fmla="*/ 1527195 h 16386176"/>
              <a:gd name="connsiteX3716" fmla="*/ 3687763 w 6057900"/>
              <a:gd name="connsiteY3716" fmla="*/ 1566876 h 16386176"/>
              <a:gd name="connsiteX3717" fmla="*/ 3645694 w 6057900"/>
              <a:gd name="connsiteY3717" fmla="*/ 1606567 h 16386176"/>
              <a:gd name="connsiteX3718" fmla="*/ 3603625 w 6057900"/>
              <a:gd name="connsiteY3718" fmla="*/ 1566876 h 16386176"/>
              <a:gd name="connsiteX3719" fmla="*/ 3645694 w 6057900"/>
              <a:gd name="connsiteY3719" fmla="*/ 1527195 h 16386176"/>
              <a:gd name="connsiteX3720" fmla="*/ 2688431 w 6057900"/>
              <a:gd name="connsiteY3720" fmla="*/ 1498648 h 16386176"/>
              <a:gd name="connsiteX3721" fmla="*/ 2728913 w 6057900"/>
              <a:gd name="connsiteY3721" fmla="*/ 1539917 h 16386176"/>
              <a:gd name="connsiteX3722" fmla="*/ 2688431 w 6057900"/>
              <a:gd name="connsiteY3722" fmla="*/ 1581178 h 16386176"/>
              <a:gd name="connsiteX3723" fmla="*/ 2647949 w 6057900"/>
              <a:gd name="connsiteY3723" fmla="*/ 1539917 h 16386176"/>
              <a:gd name="connsiteX3724" fmla="*/ 2688431 w 6057900"/>
              <a:gd name="connsiteY3724" fmla="*/ 1498648 h 16386176"/>
              <a:gd name="connsiteX3725" fmla="*/ 3100387 w 6057900"/>
              <a:gd name="connsiteY3725" fmla="*/ 1485941 h 16386176"/>
              <a:gd name="connsiteX3726" fmla="*/ 3141662 w 6057900"/>
              <a:gd name="connsiteY3726" fmla="*/ 1525624 h 16386176"/>
              <a:gd name="connsiteX3727" fmla="*/ 3100387 w 6057900"/>
              <a:gd name="connsiteY3727" fmla="*/ 1565315 h 16386176"/>
              <a:gd name="connsiteX3728" fmla="*/ 3059112 w 6057900"/>
              <a:gd name="connsiteY3728" fmla="*/ 1525624 h 16386176"/>
              <a:gd name="connsiteX3729" fmla="*/ 3100387 w 6057900"/>
              <a:gd name="connsiteY3729" fmla="*/ 1485941 h 16386176"/>
              <a:gd name="connsiteX3730" fmla="*/ 2391608 w 6057900"/>
              <a:gd name="connsiteY3730" fmla="*/ 1470059 h 16386176"/>
              <a:gd name="connsiteX3731" fmla="*/ 2433137 w 6057900"/>
              <a:gd name="connsiteY3731" fmla="*/ 1511460 h 16386176"/>
              <a:gd name="connsiteX3732" fmla="*/ 2430541 w 6057900"/>
              <a:gd name="connsiteY3732" fmla="*/ 1519232 h 16386176"/>
              <a:gd name="connsiteX3733" fmla="*/ 2464284 w 6057900"/>
              <a:gd name="connsiteY3733" fmla="*/ 1501110 h 16386176"/>
              <a:gd name="connsiteX3734" fmla="*/ 2503217 w 6057900"/>
              <a:gd name="connsiteY3734" fmla="*/ 1534747 h 16386176"/>
              <a:gd name="connsiteX3735" fmla="*/ 2534364 w 6057900"/>
              <a:gd name="connsiteY3735" fmla="*/ 1516614 h 16386176"/>
              <a:gd name="connsiteX3736" fmla="*/ 2573297 w 6057900"/>
              <a:gd name="connsiteY3736" fmla="*/ 1542501 h 16386176"/>
              <a:gd name="connsiteX3737" fmla="*/ 2609635 w 6057900"/>
              <a:gd name="connsiteY3737" fmla="*/ 1519232 h 16386176"/>
              <a:gd name="connsiteX3738" fmla="*/ 2648569 w 6057900"/>
              <a:gd name="connsiteY3738" fmla="*/ 1558016 h 16386176"/>
              <a:gd name="connsiteX3739" fmla="*/ 2609635 w 6057900"/>
              <a:gd name="connsiteY3739" fmla="*/ 1599406 h 16386176"/>
              <a:gd name="connsiteX3740" fmla="*/ 2570702 w 6057900"/>
              <a:gd name="connsiteY3740" fmla="*/ 1576118 h 16386176"/>
              <a:gd name="connsiteX3741" fmla="*/ 2536959 w 6057900"/>
              <a:gd name="connsiteY3741" fmla="*/ 1596821 h 16386176"/>
              <a:gd name="connsiteX3742" fmla="*/ 2560319 w 6057900"/>
              <a:gd name="connsiteY3742" fmla="*/ 1633055 h 16386176"/>
              <a:gd name="connsiteX3743" fmla="*/ 2591466 w 6057900"/>
              <a:gd name="connsiteY3743" fmla="*/ 1622693 h 16386176"/>
              <a:gd name="connsiteX3744" fmla="*/ 2630400 w 6057900"/>
              <a:gd name="connsiteY3744" fmla="*/ 1653741 h 16386176"/>
              <a:gd name="connsiteX3745" fmla="*/ 2651164 w 6057900"/>
              <a:gd name="connsiteY3745" fmla="*/ 1645975 h 16386176"/>
              <a:gd name="connsiteX3746" fmla="*/ 2687502 w 6057900"/>
              <a:gd name="connsiteY3746" fmla="*/ 1669274 h 16386176"/>
              <a:gd name="connsiteX3747" fmla="*/ 2705671 w 6057900"/>
              <a:gd name="connsiteY3747" fmla="*/ 1664085 h 16386176"/>
              <a:gd name="connsiteX3748" fmla="*/ 2736818 w 6057900"/>
              <a:gd name="connsiteY3748" fmla="*/ 1679625 h 16386176"/>
              <a:gd name="connsiteX3749" fmla="*/ 2765369 w 6057900"/>
              <a:gd name="connsiteY3749" fmla="*/ 1669274 h 16386176"/>
              <a:gd name="connsiteX3750" fmla="*/ 2793920 w 6057900"/>
              <a:gd name="connsiteY3750" fmla="*/ 1679625 h 16386176"/>
              <a:gd name="connsiteX3751" fmla="*/ 2830258 w 6057900"/>
              <a:gd name="connsiteY3751" fmla="*/ 1653741 h 16386176"/>
              <a:gd name="connsiteX3752" fmla="*/ 2871787 w 6057900"/>
              <a:gd name="connsiteY3752" fmla="*/ 1695141 h 16386176"/>
              <a:gd name="connsiteX3753" fmla="*/ 2830258 w 6057900"/>
              <a:gd name="connsiteY3753" fmla="*/ 1736529 h 16386176"/>
              <a:gd name="connsiteX3754" fmla="*/ 2801707 w 6057900"/>
              <a:gd name="connsiteY3754" fmla="*/ 1723598 h 16386176"/>
              <a:gd name="connsiteX3755" fmla="*/ 2765369 w 6057900"/>
              <a:gd name="connsiteY3755" fmla="*/ 1749463 h 16386176"/>
              <a:gd name="connsiteX3756" fmla="*/ 2734222 w 6057900"/>
              <a:gd name="connsiteY3756" fmla="*/ 1733944 h 16386176"/>
              <a:gd name="connsiteX3757" fmla="*/ 2705671 w 6057900"/>
              <a:gd name="connsiteY3757" fmla="*/ 1744284 h 16386176"/>
              <a:gd name="connsiteX3758" fmla="*/ 2669333 w 6057900"/>
              <a:gd name="connsiteY3758" fmla="*/ 1721013 h 16386176"/>
              <a:gd name="connsiteX3759" fmla="*/ 2651164 w 6057900"/>
              <a:gd name="connsiteY3759" fmla="*/ 1728762 h 16386176"/>
              <a:gd name="connsiteX3760" fmla="*/ 2612231 w 6057900"/>
              <a:gd name="connsiteY3760" fmla="*/ 1695141 h 16386176"/>
              <a:gd name="connsiteX3761" fmla="*/ 2591466 w 6057900"/>
              <a:gd name="connsiteY3761" fmla="*/ 1702913 h 16386176"/>
              <a:gd name="connsiteX3762" fmla="*/ 2549937 w 6057900"/>
              <a:gd name="connsiteY3762" fmla="*/ 1661508 h 16386176"/>
              <a:gd name="connsiteX3763" fmla="*/ 2521386 w 6057900"/>
              <a:gd name="connsiteY3763" fmla="*/ 1674444 h 16386176"/>
              <a:gd name="connsiteX3764" fmla="*/ 2479857 w 6057900"/>
              <a:gd name="connsiteY3764" fmla="*/ 1635640 h 16386176"/>
              <a:gd name="connsiteX3765" fmla="*/ 2518790 w 6057900"/>
              <a:gd name="connsiteY3765" fmla="*/ 1594252 h 16386176"/>
              <a:gd name="connsiteX3766" fmla="*/ 2495430 w 6057900"/>
              <a:gd name="connsiteY3766" fmla="*/ 1565778 h 16386176"/>
              <a:gd name="connsiteX3767" fmla="*/ 2464284 w 6057900"/>
              <a:gd name="connsiteY3767" fmla="*/ 1581303 h 16386176"/>
              <a:gd name="connsiteX3768" fmla="*/ 2453901 w 6057900"/>
              <a:gd name="connsiteY3768" fmla="*/ 1578720 h 16386176"/>
              <a:gd name="connsiteX3769" fmla="*/ 2472070 w 6057900"/>
              <a:gd name="connsiteY3769" fmla="*/ 1612353 h 16386176"/>
              <a:gd name="connsiteX3770" fmla="*/ 2433137 w 6057900"/>
              <a:gd name="connsiteY3770" fmla="*/ 1653741 h 16386176"/>
              <a:gd name="connsiteX3771" fmla="*/ 2391608 w 6057900"/>
              <a:gd name="connsiteY3771" fmla="*/ 1612353 h 16386176"/>
              <a:gd name="connsiteX3772" fmla="*/ 2433137 w 6057900"/>
              <a:gd name="connsiteY3772" fmla="*/ 1570954 h 16386176"/>
              <a:gd name="connsiteX3773" fmla="*/ 2443519 w 6057900"/>
              <a:gd name="connsiteY3773" fmla="*/ 1573541 h 16386176"/>
              <a:gd name="connsiteX3774" fmla="*/ 2422755 w 6057900"/>
              <a:gd name="connsiteY3774" fmla="*/ 1539917 h 16386176"/>
              <a:gd name="connsiteX3775" fmla="*/ 2425350 w 6057900"/>
              <a:gd name="connsiteY3775" fmla="*/ 1532162 h 16386176"/>
              <a:gd name="connsiteX3776" fmla="*/ 2391608 w 6057900"/>
              <a:gd name="connsiteY3776" fmla="*/ 1550263 h 16386176"/>
              <a:gd name="connsiteX3777" fmla="*/ 2352674 w 6057900"/>
              <a:gd name="connsiteY3777" fmla="*/ 1511460 h 16386176"/>
              <a:gd name="connsiteX3778" fmla="*/ 2391608 w 6057900"/>
              <a:gd name="connsiteY3778" fmla="*/ 1470059 h 16386176"/>
              <a:gd name="connsiteX3779" fmla="*/ 3433763 w 6057900"/>
              <a:gd name="connsiteY3779" fmla="*/ 1457356 h 16386176"/>
              <a:gd name="connsiteX3780" fmla="*/ 3473451 w 6057900"/>
              <a:gd name="connsiteY3780" fmla="*/ 1497045 h 16386176"/>
              <a:gd name="connsiteX3781" fmla="*/ 3433763 w 6057900"/>
              <a:gd name="connsiteY3781" fmla="*/ 1536744 h 16386176"/>
              <a:gd name="connsiteX3782" fmla="*/ 3394075 w 6057900"/>
              <a:gd name="connsiteY3782" fmla="*/ 1497045 h 16386176"/>
              <a:gd name="connsiteX3783" fmla="*/ 3433763 w 6057900"/>
              <a:gd name="connsiteY3783" fmla="*/ 1457356 h 16386176"/>
              <a:gd name="connsiteX3784" fmla="*/ 2782094 w 6057900"/>
              <a:gd name="connsiteY3784" fmla="*/ 1457356 h 16386176"/>
              <a:gd name="connsiteX3785" fmla="*/ 2822576 w 6057900"/>
              <a:gd name="connsiteY3785" fmla="*/ 1498648 h 16386176"/>
              <a:gd name="connsiteX3786" fmla="*/ 2782094 w 6057900"/>
              <a:gd name="connsiteY3786" fmla="*/ 1539917 h 16386176"/>
              <a:gd name="connsiteX3787" fmla="*/ 2741612 w 6057900"/>
              <a:gd name="connsiteY3787" fmla="*/ 1498648 h 16386176"/>
              <a:gd name="connsiteX3788" fmla="*/ 2782094 w 6057900"/>
              <a:gd name="connsiteY3788" fmla="*/ 1457356 h 16386176"/>
              <a:gd name="connsiteX3789" fmla="*/ 1466057 w 6057900"/>
              <a:gd name="connsiteY3789" fmla="*/ 1433541 h 16386176"/>
              <a:gd name="connsiteX3790" fmla="*/ 1506539 w 6057900"/>
              <a:gd name="connsiteY3790" fmla="*/ 1473233 h 16386176"/>
              <a:gd name="connsiteX3791" fmla="*/ 1466057 w 6057900"/>
              <a:gd name="connsiteY3791" fmla="*/ 1512929 h 16386176"/>
              <a:gd name="connsiteX3792" fmla="*/ 1425575 w 6057900"/>
              <a:gd name="connsiteY3792" fmla="*/ 1473233 h 16386176"/>
              <a:gd name="connsiteX3793" fmla="*/ 1466057 w 6057900"/>
              <a:gd name="connsiteY3793" fmla="*/ 1433541 h 16386176"/>
              <a:gd name="connsiteX3794" fmla="*/ 2886075 w 6057900"/>
              <a:gd name="connsiteY3794" fmla="*/ 1392274 h 16386176"/>
              <a:gd name="connsiteX3795" fmla="*/ 2925763 w 6057900"/>
              <a:gd name="connsiteY3795" fmla="*/ 1431947 h 16386176"/>
              <a:gd name="connsiteX3796" fmla="*/ 2886075 w 6057900"/>
              <a:gd name="connsiteY3796" fmla="*/ 1471650 h 16386176"/>
              <a:gd name="connsiteX3797" fmla="*/ 2846387 w 6057900"/>
              <a:gd name="connsiteY3797" fmla="*/ 1431947 h 16386176"/>
              <a:gd name="connsiteX3798" fmla="*/ 2886075 w 6057900"/>
              <a:gd name="connsiteY3798" fmla="*/ 1392274 h 16386176"/>
              <a:gd name="connsiteX3799" fmla="*/ 3221037 w 6057900"/>
              <a:gd name="connsiteY3799" fmla="*/ 1381149 h 16386176"/>
              <a:gd name="connsiteX3800" fmla="*/ 3260725 w 6057900"/>
              <a:gd name="connsiteY3800" fmla="*/ 1421647 h 16386176"/>
              <a:gd name="connsiteX3801" fmla="*/ 3221037 w 6057900"/>
              <a:gd name="connsiteY3801" fmla="*/ 1462129 h 16386176"/>
              <a:gd name="connsiteX3802" fmla="*/ 3181349 w 6057900"/>
              <a:gd name="connsiteY3802" fmla="*/ 1421647 h 16386176"/>
              <a:gd name="connsiteX3803" fmla="*/ 3221037 w 6057900"/>
              <a:gd name="connsiteY3803" fmla="*/ 1381149 h 16386176"/>
              <a:gd name="connsiteX3804" fmla="*/ 2375693 w 6057900"/>
              <a:gd name="connsiteY3804" fmla="*/ 1379586 h 16386176"/>
              <a:gd name="connsiteX3805" fmla="*/ 2417762 w 6057900"/>
              <a:gd name="connsiteY3805" fmla="*/ 1419260 h 16386176"/>
              <a:gd name="connsiteX3806" fmla="*/ 2375693 w 6057900"/>
              <a:gd name="connsiteY3806" fmla="*/ 1458954 h 16386176"/>
              <a:gd name="connsiteX3807" fmla="*/ 2333624 w 6057900"/>
              <a:gd name="connsiteY3807" fmla="*/ 1419260 h 16386176"/>
              <a:gd name="connsiteX3808" fmla="*/ 2375693 w 6057900"/>
              <a:gd name="connsiteY3808" fmla="*/ 1379586 h 16386176"/>
              <a:gd name="connsiteX3809" fmla="*/ 2463799 w 6057900"/>
              <a:gd name="connsiteY3809" fmla="*/ 1373234 h 16386176"/>
              <a:gd name="connsiteX3810" fmla="*/ 2505074 w 6057900"/>
              <a:gd name="connsiteY3810" fmla="*/ 1413717 h 16386176"/>
              <a:gd name="connsiteX3811" fmla="*/ 2463799 w 6057900"/>
              <a:gd name="connsiteY3811" fmla="*/ 1454183 h 16386176"/>
              <a:gd name="connsiteX3812" fmla="*/ 2422524 w 6057900"/>
              <a:gd name="connsiteY3812" fmla="*/ 1413717 h 16386176"/>
              <a:gd name="connsiteX3813" fmla="*/ 2463799 w 6057900"/>
              <a:gd name="connsiteY3813" fmla="*/ 1373234 h 16386176"/>
              <a:gd name="connsiteX3814" fmla="*/ 1727994 w 6057900"/>
              <a:gd name="connsiteY3814" fmla="*/ 1373234 h 16386176"/>
              <a:gd name="connsiteX3815" fmla="*/ 1768476 w 6057900"/>
              <a:gd name="connsiteY3815" fmla="*/ 1413717 h 16386176"/>
              <a:gd name="connsiteX3816" fmla="*/ 1727994 w 6057900"/>
              <a:gd name="connsiteY3816" fmla="*/ 1454183 h 16386176"/>
              <a:gd name="connsiteX3817" fmla="*/ 1687512 w 6057900"/>
              <a:gd name="connsiteY3817" fmla="*/ 1413717 h 16386176"/>
              <a:gd name="connsiteX3818" fmla="*/ 1727994 w 6057900"/>
              <a:gd name="connsiteY3818" fmla="*/ 1373234 h 16386176"/>
              <a:gd name="connsiteX3819" fmla="*/ 521494 w 6057900"/>
              <a:gd name="connsiteY3819" fmla="*/ 1373198 h 16386176"/>
              <a:gd name="connsiteX3820" fmla="*/ 561976 w 6057900"/>
              <a:gd name="connsiteY3820" fmla="*/ 1413683 h 16386176"/>
              <a:gd name="connsiteX3821" fmla="*/ 521494 w 6057900"/>
              <a:gd name="connsiteY3821" fmla="*/ 1454165 h 16386176"/>
              <a:gd name="connsiteX3822" fmla="*/ 481012 w 6057900"/>
              <a:gd name="connsiteY3822" fmla="*/ 1413683 h 16386176"/>
              <a:gd name="connsiteX3823" fmla="*/ 521494 w 6057900"/>
              <a:gd name="connsiteY3823" fmla="*/ 1373198 h 16386176"/>
              <a:gd name="connsiteX3824" fmla="*/ 3783012 w 6057900"/>
              <a:gd name="connsiteY3824" fmla="*/ 1371616 h 16386176"/>
              <a:gd name="connsiteX3825" fmla="*/ 3783012 w 6057900"/>
              <a:gd name="connsiteY3825" fmla="*/ 1446236 h 16386176"/>
              <a:gd name="connsiteX3826" fmla="*/ 3754437 w 6057900"/>
              <a:gd name="connsiteY3826" fmla="*/ 1410209 h 16386176"/>
              <a:gd name="connsiteX3827" fmla="*/ 3783012 w 6057900"/>
              <a:gd name="connsiteY3827" fmla="*/ 1371616 h 16386176"/>
              <a:gd name="connsiteX3828" fmla="*/ 2289926 w 6057900"/>
              <a:gd name="connsiteY3828" fmla="*/ 1365287 h 16386176"/>
              <a:gd name="connsiteX3829" fmla="*/ 2331368 w 6057900"/>
              <a:gd name="connsiteY3829" fmla="*/ 1404152 h 16386176"/>
              <a:gd name="connsiteX3830" fmla="*/ 2318418 w 6057900"/>
              <a:gd name="connsiteY3830" fmla="*/ 1432628 h 16386176"/>
              <a:gd name="connsiteX3831" fmla="*/ 2349499 w 6057900"/>
              <a:gd name="connsiteY3831" fmla="*/ 1471480 h 16386176"/>
              <a:gd name="connsiteX3832" fmla="*/ 2310647 w 6057900"/>
              <a:gd name="connsiteY3832" fmla="*/ 1512929 h 16386176"/>
              <a:gd name="connsiteX3833" fmla="*/ 2269205 w 6057900"/>
              <a:gd name="connsiteY3833" fmla="*/ 1471480 h 16386176"/>
              <a:gd name="connsiteX3834" fmla="*/ 2282156 w 6057900"/>
              <a:gd name="connsiteY3834" fmla="*/ 1442989 h 16386176"/>
              <a:gd name="connsiteX3835" fmla="*/ 2251074 w 6057900"/>
              <a:gd name="connsiteY3835" fmla="*/ 1404152 h 16386176"/>
              <a:gd name="connsiteX3836" fmla="*/ 2289926 w 6057900"/>
              <a:gd name="connsiteY3836" fmla="*/ 1365287 h 16386176"/>
              <a:gd name="connsiteX3837" fmla="*/ 1932781 w 6057900"/>
              <a:gd name="connsiteY3837" fmla="*/ 1355767 h 16386176"/>
              <a:gd name="connsiteX3838" fmla="*/ 1973263 w 6057900"/>
              <a:gd name="connsiteY3838" fmla="*/ 1395459 h 16386176"/>
              <a:gd name="connsiteX3839" fmla="*/ 1932781 w 6057900"/>
              <a:gd name="connsiteY3839" fmla="*/ 1435142 h 16386176"/>
              <a:gd name="connsiteX3840" fmla="*/ 1892299 w 6057900"/>
              <a:gd name="connsiteY3840" fmla="*/ 1395459 h 16386176"/>
              <a:gd name="connsiteX3841" fmla="*/ 1932781 w 6057900"/>
              <a:gd name="connsiteY3841" fmla="*/ 1355767 h 16386176"/>
              <a:gd name="connsiteX3842" fmla="*/ 2560637 w 6057900"/>
              <a:gd name="connsiteY3842" fmla="*/ 1344661 h 16386176"/>
              <a:gd name="connsiteX3843" fmla="*/ 2601912 w 6057900"/>
              <a:gd name="connsiteY3843" fmla="*/ 1385141 h 16386176"/>
              <a:gd name="connsiteX3844" fmla="*/ 2560637 w 6057900"/>
              <a:gd name="connsiteY3844" fmla="*/ 1425620 h 16386176"/>
              <a:gd name="connsiteX3845" fmla="*/ 2519362 w 6057900"/>
              <a:gd name="connsiteY3845" fmla="*/ 1385141 h 16386176"/>
              <a:gd name="connsiteX3846" fmla="*/ 2560637 w 6057900"/>
              <a:gd name="connsiteY3846" fmla="*/ 1344661 h 16386176"/>
              <a:gd name="connsiteX3847" fmla="*/ 2204569 w 6057900"/>
              <a:gd name="connsiteY3847" fmla="*/ 1335127 h 16386176"/>
              <a:gd name="connsiteX3848" fmla="*/ 2246405 w 6057900"/>
              <a:gd name="connsiteY3848" fmla="*/ 1374097 h 16386176"/>
              <a:gd name="connsiteX3849" fmla="*/ 2235946 w 6057900"/>
              <a:gd name="connsiteY3849" fmla="*/ 1402667 h 16386176"/>
              <a:gd name="connsiteX3850" fmla="*/ 2254249 w 6057900"/>
              <a:gd name="connsiteY3850" fmla="*/ 1436441 h 16386176"/>
              <a:gd name="connsiteX3851" fmla="*/ 2212413 w 6057900"/>
              <a:gd name="connsiteY3851" fmla="*/ 1478008 h 16386176"/>
              <a:gd name="connsiteX3852" fmla="*/ 2173193 w 6057900"/>
              <a:gd name="connsiteY3852" fmla="*/ 1436441 h 16386176"/>
              <a:gd name="connsiteX3853" fmla="*/ 2183652 w 6057900"/>
              <a:gd name="connsiteY3853" fmla="*/ 1407868 h 16386176"/>
              <a:gd name="connsiteX3854" fmla="*/ 2165349 w 6057900"/>
              <a:gd name="connsiteY3854" fmla="*/ 1374097 h 16386176"/>
              <a:gd name="connsiteX3855" fmla="*/ 2204569 w 6057900"/>
              <a:gd name="connsiteY3855" fmla="*/ 1335127 h 16386176"/>
              <a:gd name="connsiteX3856" fmla="*/ 3576638 w 6057900"/>
              <a:gd name="connsiteY3856" fmla="*/ 1316072 h 16386176"/>
              <a:gd name="connsiteX3857" fmla="*/ 3616326 w 6057900"/>
              <a:gd name="connsiteY3857" fmla="*/ 1356553 h 16386176"/>
              <a:gd name="connsiteX3858" fmla="*/ 3576638 w 6057900"/>
              <a:gd name="connsiteY3858" fmla="*/ 1397036 h 16386176"/>
              <a:gd name="connsiteX3859" fmla="*/ 3536950 w 6057900"/>
              <a:gd name="connsiteY3859" fmla="*/ 1356553 h 16386176"/>
              <a:gd name="connsiteX3860" fmla="*/ 3576638 w 6057900"/>
              <a:gd name="connsiteY3860" fmla="*/ 1316072 h 16386176"/>
              <a:gd name="connsiteX3861" fmla="*/ 3005931 w 6057900"/>
              <a:gd name="connsiteY3861" fmla="*/ 1301794 h 16386176"/>
              <a:gd name="connsiteX3862" fmla="*/ 3046413 w 6057900"/>
              <a:gd name="connsiteY3862" fmla="*/ 1341473 h 16386176"/>
              <a:gd name="connsiteX3863" fmla="*/ 3005931 w 6057900"/>
              <a:gd name="connsiteY3863" fmla="*/ 1381149 h 16386176"/>
              <a:gd name="connsiteX3864" fmla="*/ 2965449 w 6057900"/>
              <a:gd name="connsiteY3864" fmla="*/ 1341473 h 16386176"/>
              <a:gd name="connsiteX3865" fmla="*/ 3005931 w 6057900"/>
              <a:gd name="connsiteY3865" fmla="*/ 1301794 h 16386176"/>
              <a:gd name="connsiteX3866" fmla="*/ 2667794 w 6057900"/>
              <a:gd name="connsiteY3866" fmla="*/ 1293846 h 16386176"/>
              <a:gd name="connsiteX3867" fmla="*/ 2708276 w 6057900"/>
              <a:gd name="connsiteY3867" fmla="*/ 1335127 h 16386176"/>
              <a:gd name="connsiteX3868" fmla="*/ 2667794 w 6057900"/>
              <a:gd name="connsiteY3868" fmla="*/ 1376396 h 16386176"/>
              <a:gd name="connsiteX3869" fmla="*/ 2627312 w 6057900"/>
              <a:gd name="connsiteY3869" fmla="*/ 1335127 h 16386176"/>
              <a:gd name="connsiteX3870" fmla="*/ 2667794 w 6057900"/>
              <a:gd name="connsiteY3870" fmla="*/ 1293846 h 16386176"/>
              <a:gd name="connsiteX3871" fmla="*/ 3358357 w 6057900"/>
              <a:gd name="connsiteY3871" fmla="*/ 1254155 h 16386176"/>
              <a:gd name="connsiteX3872" fmla="*/ 3398839 w 6057900"/>
              <a:gd name="connsiteY3872" fmla="*/ 1294648 h 16386176"/>
              <a:gd name="connsiteX3873" fmla="*/ 3358357 w 6057900"/>
              <a:gd name="connsiteY3873" fmla="*/ 1335127 h 16386176"/>
              <a:gd name="connsiteX3874" fmla="*/ 3317875 w 6057900"/>
              <a:gd name="connsiteY3874" fmla="*/ 1294648 h 16386176"/>
              <a:gd name="connsiteX3875" fmla="*/ 3358357 w 6057900"/>
              <a:gd name="connsiteY3875" fmla="*/ 1254155 h 16386176"/>
              <a:gd name="connsiteX3876" fmla="*/ 2229644 w 6057900"/>
              <a:gd name="connsiteY3876" fmla="*/ 1244636 h 16386176"/>
              <a:gd name="connsiteX3877" fmla="*/ 2270126 w 6057900"/>
              <a:gd name="connsiteY3877" fmla="*/ 1285911 h 16386176"/>
              <a:gd name="connsiteX3878" fmla="*/ 2229644 w 6057900"/>
              <a:gd name="connsiteY3878" fmla="*/ 1327180 h 16386176"/>
              <a:gd name="connsiteX3879" fmla="*/ 2189162 w 6057900"/>
              <a:gd name="connsiteY3879" fmla="*/ 1285911 h 16386176"/>
              <a:gd name="connsiteX3880" fmla="*/ 2229644 w 6057900"/>
              <a:gd name="connsiteY3880" fmla="*/ 1244636 h 16386176"/>
              <a:gd name="connsiteX3881" fmla="*/ 928688 w 6057900"/>
              <a:gd name="connsiteY3881" fmla="*/ 1244604 h 16386176"/>
              <a:gd name="connsiteX3882" fmla="*/ 968376 w 6057900"/>
              <a:gd name="connsiteY3882" fmla="*/ 1284298 h 16386176"/>
              <a:gd name="connsiteX3883" fmla="*/ 928688 w 6057900"/>
              <a:gd name="connsiteY3883" fmla="*/ 1323987 h 16386176"/>
              <a:gd name="connsiteX3884" fmla="*/ 889000 w 6057900"/>
              <a:gd name="connsiteY3884" fmla="*/ 1284298 h 16386176"/>
              <a:gd name="connsiteX3885" fmla="*/ 928688 w 6057900"/>
              <a:gd name="connsiteY3885" fmla="*/ 1244604 h 16386176"/>
              <a:gd name="connsiteX3886" fmla="*/ 2131287 w 6057900"/>
              <a:gd name="connsiteY3886" fmla="*/ 1238287 h 16386176"/>
              <a:gd name="connsiteX3887" fmla="*/ 2170112 w 6057900"/>
              <a:gd name="connsiteY3887" fmla="*/ 1277405 h 16386176"/>
              <a:gd name="connsiteX3888" fmla="*/ 2146817 w 6057900"/>
              <a:gd name="connsiteY3888" fmla="*/ 1313881 h 16386176"/>
              <a:gd name="connsiteX3889" fmla="*/ 2151993 w 6057900"/>
              <a:gd name="connsiteY3889" fmla="*/ 1334737 h 16386176"/>
              <a:gd name="connsiteX3890" fmla="*/ 2113169 w 6057900"/>
              <a:gd name="connsiteY3890" fmla="*/ 1373826 h 16386176"/>
              <a:gd name="connsiteX3891" fmla="*/ 2110580 w 6057900"/>
              <a:gd name="connsiteY3891" fmla="*/ 1373826 h 16386176"/>
              <a:gd name="connsiteX3892" fmla="*/ 2131287 w 6057900"/>
              <a:gd name="connsiteY3892" fmla="*/ 1407716 h 16386176"/>
              <a:gd name="connsiteX3893" fmla="*/ 2089874 w 6057900"/>
              <a:gd name="connsiteY3893" fmla="*/ 1449420 h 16386176"/>
              <a:gd name="connsiteX3894" fmla="*/ 2051049 w 6057900"/>
              <a:gd name="connsiteY3894" fmla="*/ 1407716 h 16386176"/>
              <a:gd name="connsiteX3895" fmla="*/ 2062696 w 6057900"/>
              <a:gd name="connsiteY3895" fmla="*/ 1378070 h 16386176"/>
              <a:gd name="connsiteX3896" fmla="*/ 2089835 w 6057900"/>
              <a:gd name="connsiteY3896" fmla="*/ 1366028 h 16386176"/>
              <a:gd name="connsiteX3897" fmla="*/ 2092462 w 6057900"/>
              <a:gd name="connsiteY3897" fmla="*/ 1368609 h 16386176"/>
              <a:gd name="connsiteX3898" fmla="*/ 2089874 w 6057900"/>
              <a:gd name="connsiteY3898" fmla="*/ 1366009 h 16386176"/>
              <a:gd name="connsiteX3899" fmla="*/ 2089835 w 6057900"/>
              <a:gd name="connsiteY3899" fmla="*/ 1366028 h 16386176"/>
              <a:gd name="connsiteX3900" fmla="*/ 2077255 w 6057900"/>
              <a:gd name="connsiteY3900" fmla="*/ 1353618 h 16386176"/>
              <a:gd name="connsiteX3901" fmla="*/ 2071755 w 6057900"/>
              <a:gd name="connsiteY3901" fmla="*/ 1334737 h 16386176"/>
              <a:gd name="connsiteX3902" fmla="*/ 2095050 w 6057900"/>
              <a:gd name="connsiteY3902" fmla="*/ 1298241 h 16386176"/>
              <a:gd name="connsiteX3903" fmla="*/ 2089874 w 6057900"/>
              <a:gd name="connsiteY3903" fmla="*/ 1277405 h 16386176"/>
              <a:gd name="connsiteX3904" fmla="*/ 2131287 w 6057900"/>
              <a:gd name="connsiteY3904" fmla="*/ 1238287 h 16386176"/>
              <a:gd name="connsiteX3905" fmla="*/ 2332831 w 6057900"/>
              <a:gd name="connsiteY3905" fmla="*/ 1230353 h 16386176"/>
              <a:gd name="connsiteX3906" fmla="*/ 2373313 w 6057900"/>
              <a:gd name="connsiteY3906" fmla="*/ 1270834 h 16386176"/>
              <a:gd name="connsiteX3907" fmla="*/ 2332831 w 6057900"/>
              <a:gd name="connsiteY3907" fmla="*/ 1311311 h 16386176"/>
              <a:gd name="connsiteX3908" fmla="*/ 2292349 w 6057900"/>
              <a:gd name="connsiteY3908" fmla="*/ 1270834 h 16386176"/>
              <a:gd name="connsiteX3909" fmla="*/ 2332831 w 6057900"/>
              <a:gd name="connsiteY3909" fmla="*/ 1230353 h 16386176"/>
              <a:gd name="connsiteX3910" fmla="*/ 2787650 w 6057900"/>
              <a:gd name="connsiteY3910" fmla="*/ 1217649 h 16386176"/>
              <a:gd name="connsiteX3911" fmla="*/ 2827338 w 6057900"/>
              <a:gd name="connsiteY3911" fmla="*/ 1258143 h 16386176"/>
              <a:gd name="connsiteX3912" fmla="*/ 2787650 w 6057900"/>
              <a:gd name="connsiteY3912" fmla="*/ 1298619 h 16386176"/>
              <a:gd name="connsiteX3913" fmla="*/ 2747962 w 6057900"/>
              <a:gd name="connsiteY3913" fmla="*/ 1258143 h 16386176"/>
              <a:gd name="connsiteX3914" fmla="*/ 2787650 w 6057900"/>
              <a:gd name="connsiteY3914" fmla="*/ 1217649 h 16386176"/>
              <a:gd name="connsiteX3915" fmla="*/ 2032773 w 6057900"/>
              <a:gd name="connsiteY3915" fmla="*/ 1209730 h 16386176"/>
              <a:gd name="connsiteX3916" fmla="*/ 2071687 w 6057900"/>
              <a:gd name="connsiteY3916" fmla="*/ 1251478 h 16386176"/>
              <a:gd name="connsiteX3917" fmla="*/ 2045745 w 6057900"/>
              <a:gd name="connsiteY3917" fmla="*/ 1288032 h 16386176"/>
              <a:gd name="connsiteX3918" fmla="*/ 2006831 w 6057900"/>
              <a:gd name="connsiteY3918" fmla="*/ 1327180 h 16386176"/>
              <a:gd name="connsiteX3919" fmla="*/ 1965324 w 6057900"/>
              <a:gd name="connsiteY3919" fmla="*/ 1288032 h 16386176"/>
              <a:gd name="connsiteX3920" fmla="*/ 1991266 w 6057900"/>
              <a:gd name="connsiteY3920" fmla="*/ 1248878 h 16386176"/>
              <a:gd name="connsiteX3921" fmla="*/ 2032773 w 6057900"/>
              <a:gd name="connsiteY3921" fmla="*/ 1209730 h 16386176"/>
              <a:gd name="connsiteX3922" fmla="*/ 2442369 w 6057900"/>
              <a:gd name="connsiteY3922" fmla="*/ 1192261 h 16386176"/>
              <a:gd name="connsiteX3923" fmla="*/ 2482851 w 6057900"/>
              <a:gd name="connsiteY3923" fmla="*/ 1232725 h 16386176"/>
              <a:gd name="connsiteX3924" fmla="*/ 2442369 w 6057900"/>
              <a:gd name="connsiteY3924" fmla="*/ 1273223 h 16386176"/>
              <a:gd name="connsiteX3925" fmla="*/ 2401887 w 6057900"/>
              <a:gd name="connsiteY3925" fmla="*/ 1232725 h 16386176"/>
              <a:gd name="connsiteX3926" fmla="*/ 2442369 w 6057900"/>
              <a:gd name="connsiteY3926" fmla="*/ 1192261 h 16386176"/>
              <a:gd name="connsiteX3927" fmla="*/ 3140869 w 6057900"/>
              <a:gd name="connsiteY3927" fmla="*/ 1187489 h 16386176"/>
              <a:gd name="connsiteX3928" fmla="*/ 3181351 w 6057900"/>
              <a:gd name="connsiteY3928" fmla="*/ 1227172 h 16386176"/>
              <a:gd name="connsiteX3929" fmla="*/ 3140869 w 6057900"/>
              <a:gd name="connsiteY3929" fmla="*/ 1266877 h 16386176"/>
              <a:gd name="connsiteX3930" fmla="*/ 3100387 w 6057900"/>
              <a:gd name="connsiteY3930" fmla="*/ 1227172 h 16386176"/>
              <a:gd name="connsiteX3931" fmla="*/ 3140869 w 6057900"/>
              <a:gd name="connsiteY3931" fmla="*/ 1187489 h 16386176"/>
              <a:gd name="connsiteX3932" fmla="*/ 1255713 w 6057900"/>
              <a:gd name="connsiteY3932" fmla="*/ 1176350 h 16386176"/>
              <a:gd name="connsiteX3933" fmla="*/ 1295401 w 6057900"/>
              <a:gd name="connsiteY3933" fmla="*/ 1216829 h 16386176"/>
              <a:gd name="connsiteX3934" fmla="*/ 1255713 w 6057900"/>
              <a:gd name="connsiteY3934" fmla="*/ 1257312 h 16386176"/>
              <a:gd name="connsiteX3935" fmla="*/ 1216025 w 6057900"/>
              <a:gd name="connsiteY3935" fmla="*/ 1216829 h 16386176"/>
              <a:gd name="connsiteX3936" fmla="*/ 1255713 w 6057900"/>
              <a:gd name="connsiteY3936" fmla="*/ 1176350 h 16386176"/>
              <a:gd name="connsiteX3937" fmla="*/ 1717675 w 6057900"/>
              <a:gd name="connsiteY3937" fmla="*/ 1168432 h 16386176"/>
              <a:gd name="connsiteX3938" fmla="*/ 1757363 w 6057900"/>
              <a:gd name="connsiteY3938" fmla="*/ 1208913 h 16386176"/>
              <a:gd name="connsiteX3939" fmla="*/ 1717675 w 6057900"/>
              <a:gd name="connsiteY3939" fmla="*/ 1249410 h 16386176"/>
              <a:gd name="connsiteX3940" fmla="*/ 1677987 w 6057900"/>
              <a:gd name="connsiteY3940" fmla="*/ 1208913 h 16386176"/>
              <a:gd name="connsiteX3941" fmla="*/ 1717675 w 6057900"/>
              <a:gd name="connsiteY3941" fmla="*/ 1168432 h 16386176"/>
              <a:gd name="connsiteX3942" fmla="*/ 1512888 w 6057900"/>
              <a:gd name="connsiteY3942" fmla="*/ 1155736 h 16386176"/>
              <a:gd name="connsiteX3943" fmla="*/ 1552576 w 6057900"/>
              <a:gd name="connsiteY3943" fmla="*/ 1197001 h 16386176"/>
              <a:gd name="connsiteX3944" fmla="*/ 1512888 w 6057900"/>
              <a:gd name="connsiteY3944" fmla="*/ 1238287 h 16386176"/>
              <a:gd name="connsiteX3945" fmla="*/ 1473200 w 6057900"/>
              <a:gd name="connsiteY3945" fmla="*/ 1197001 h 16386176"/>
              <a:gd name="connsiteX3946" fmla="*/ 1512888 w 6057900"/>
              <a:gd name="connsiteY3946" fmla="*/ 1155736 h 16386176"/>
              <a:gd name="connsiteX3947" fmla="*/ 3725862 w 6057900"/>
              <a:gd name="connsiteY3947" fmla="*/ 1152538 h 16386176"/>
              <a:gd name="connsiteX3948" fmla="*/ 3725862 w 6057900"/>
              <a:gd name="connsiteY3948" fmla="*/ 1228735 h 16386176"/>
              <a:gd name="connsiteX3949" fmla="*/ 3697287 w 6057900"/>
              <a:gd name="connsiteY3949" fmla="*/ 1189327 h 16386176"/>
              <a:gd name="connsiteX3950" fmla="*/ 3725862 w 6057900"/>
              <a:gd name="connsiteY3950" fmla="*/ 1152538 h 16386176"/>
              <a:gd name="connsiteX3951" fmla="*/ 2564606 w 6057900"/>
              <a:gd name="connsiteY3951" fmla="*/ 1130342 h 16386176"/>
              <a:gd name="connsiteX3952" fmla="*/ 2605088 w 6057900"/>
              <a:gd name="connsiteY3952" fmla="*/ 1170033 h 16386176"/>
              <a:gd name="connsiteX3953" fmla="*/ 2564606 w 6057900"/>
              <a:gd name="connsiteY3953" fmla="*/ 1209730 h 16386176"/>
              <a:gd name="connsiteX3954" fmla="*/ 2524124 w 6057900"/>
              <a:gd name="connsiteY3954" fmla="*/ 1170033 h 16386176"/>
              <a:gd name="connsiteX3955" fmla="*/ 2564606 w 6057900"/>
              <a:gd name="connsiteY3955" fmla="*/ 1130342 h 16386176"/>
              <a:gd name="connsiteX3956" fmla="*/ 2920999 w 6057900"/>
              <a:gd name="connsiteY3956" fmla="*/ 1114459 h 16386176"/>
              <a:gd name="connsiteX3957" fmla="*/ 2962274 w 6057900"/>
              <a:gd name="connsiteY3957" fmla="*/ 1155736 h 16386176"/>
              <a:gd name="connsiteX3958" fmla="*/ 2920999 w 6057900"/>
              <a:gd name="connsiteY3958" fmla="*/ 1197001 h 16386176"/>
              <a:gd name="connsiteX3959" fmla="*/ 2879724 w 6057900"/>
              <a:gd name="connsiteY3959" fmla="*/ 1155736 h 16386176"/>
              <a:gd name="connsiteX3960" fmla="*/ 2920999 w 6057900"/>
              <a:gd name="connsiteY3960" fmla="*/ 1114459 h 16386176"/>
              <a:gd name="connsiteX3961" fmla="*/ 2094706 w 6057900"/>
              <a:gd name="connsiteY3961" fmla="*/ 1114459 h 16386176"/>
              <a:gd name="connsiteX3962" fmla="*/ 2135188 w 6057900"/>
              <a:gd name="connsiteY3962" fmla="*/ 1154951 h 16386176"/>
              <a:gd name="connsiteX3963" fmla="*/ 2094706 w 6057900"/>
              <a:gd name="connsiteY3963" fmla="*/ 1195436 h 16386176"/>
              <a:gd name="connsiteX3964" fmla="*/ 2054224 w 6057900"/>
              <a:gd name="connsiteY3964" fmla="*/ 1154951 h 16386176"/>
              <a:gd name="connsiteX3965" fmla="*/ 2094706 w 6057900"/>
              <a:gd name="connsiteY3965" fmla="*/ 1114459 h 16386176"/>
              <a:gd name="connsiteX3966" fmla="*/ 1983779 w 6057900"/>
              <a:gd name="connsiteY3966" fmla="*/ 1114459 h 16386176"/>
              <a:gd name="connsiteX3967" fmla="*/ 2022475 w 6057900"/>
              <a:gd name="connsiteY3967" fmla="*/ 1155892 h 16386176"/>
              <a:gd name="connsiteX3968" fmla="*/ 1983779 w 6057900"/>
              <a:gd name="connsiteY3968" fmla="*/ 1197305 h 16386176"/>
              <a:gd name="connsiteX3969" fmla="*/ 1963142 w 6057900"/>
              <a:gd name="connsiteY3969" fmla="*/ 1189531 h 16386176"/>
              <a:gd name="connsiteX3970" fmla="*/ 1968301 w 6057900"/>
              <a:gd name="connsiteY3970" fmla="*/ 1210256 h 16386176"/>
              <a:gd name="connsiteX3971" fmla="*/ 1929606 w 6057900"/>
              <a:gd name="connsiteY3971" fmla="*/ 1251672 h 16386176"/>
              <a:gd name="connsiteX3972" fmla="*/ 1916707 w 6057900"/>
              <a:gd name="connsiteY3972" fmla="*/ 1249076 h 16386176"/>
              <a:gd name="connsiteX3973" fmla="*/ 1878012 w 6057900"/>
              <a:gd name="connsiteY3973" fmla="*/ 1282737 h 16386176"/>
              <a:gd name="connsiteX3974" fmla="*/ 1836737 w 6057900"/>
              <a:gd name="connsiteY3974" fmla="*/ 1243895 h 16386176"/>
              <a:gd name="connsiteX3975" fmla="*/ 1878012 w 6057900"/>
              <a:gd name="connsiteY3975" fmla="*/ 1202490 h 16386176"/>
              <a:gd name="connsiteX3976" fmla="*/ 1890910 w 6057900"/>
              <a:gd name="connsiteY3976" fmla="*/ 1205068 h 16386176"/>
              <a:gd name="connsiteX3977" fmla="*/ 1929606 w 6057900"/>
              <a:gd name="connsiteY3977" fmla="*/ 1168828 h 16386176"/>
              <a:gd name="connsiteX3978" fmla="*/ 1947664 w 6057900"/>
              <a:gd name="connsiteY3978" fmla="*/ 1176594 h 16386176"/>
              <a:gd name="connsiteX3979" fmla="*/ 1942504 w 6057900"/>
              <a:gd name="connsiteY3979" fmla="*/ 1155892 h 16386176"/>
              <a:gd name="connsiteX3980" fmla="*/ 1983779 w 6057900"/>
              <a:gd name="connsiteY3980" fmla="*/ 1114459 h 16386176"/>
              <a:gd name="connsiteX3981" fmla="*/ 3513932 w 6057900"/>
              <a:gd name="connsiteY3981" fmla="*/ 1103354 h 16386176"/>
              <a:gd name="connsiteX3982" fmla="*/ 3554414 w 6057900"/>
              <a:gd name="connsiteY3982" fmla="*/ 1143815 h 16386176"/>
              <a:gd name="connsiteX3983" fmla="*/ 3513932 w 6057900"/>
              <a:gd name="connsiteY3983" fmla="*/ 1184315 h 16386176"/>
              <a:gd name="connsiteX3984" fmla="*/ 3473450 w 6057900"/>
              <a:gd name="connsiteY3984" fmla="*/ 1143815 h 16386176"/>
              <a:gd name="connsiteX3985" fmla="*/ 3513932 w 6057900"/>
              <a:gd name="connsiteY3985" fmla="*/ 1103354 h 16386176"/>
              <a:gd name="connsiteX3986" fmla="*/ 1872961 w 6057900"/>
              <a:gd name="connsiteY3986" fmla="*/ 1097008 h 16386176"/>
              <a:gd name="connsiteX3987" fmla="*/ 1914525 w 6057900"/>
              <a:gd name="connsiteY3987" fmla="*/ 1138289 h 16386176"/>
              <a:gd name="connsiteX3988" fmla="*/ 1872961 w 6057900"/>
              <a:gd name="connsiteY3988" fmla="*/ 1176968 h 16386176"/>
              <a:gd name="connsiteX3989" fmla="*/ 1852179 w 6057900"/>
              <a:gd name="connsiteY3989" fmla="*/ 1169236 h 16386176"/>
              <a:gd name="connsiteX3990" fmla="*/ 1813213 w 6057900"/>
              <a:gd name="connsiteY3990" fmla="*/ 1200176 h 16386176"/>
              <a:gd name="connsiteX3991" fmla="*/ 1771650 w 6057900"/>
              <a:gd name="connsiteY3991" fmla="*/ 1158913 h 16386176"/>
              <a:gd name="connsiteX3992" fmla="*/ 1813213 w 6057900"/>
              <a:gd name="connsiteY3992" fmla="*/ 1120212 h 16386176"/>
              <a:gd name="connsiteX3993" fmla="*/ 1833995 w 6057900"/>
              <a:gd name="connsiteY3993" fmla="*/ 1125381 h 16386176"/>
              <a:gd name="connsiteX3994" fmla="*/ 1872961 w 6057900"/>
              <a:gd name="connsiteY3994" fmla="*/ 1097008 h 16386176"/>
              <a:gd name="connsiteX3995" fmla="*/ 2210594 w 6057900"/>
              <a:gd name="connsiteY3995" fmla="*/ 1089067 h 16386176"/>
              <a:gd name="connsiteX3996" fmla="*/ 2251076 w 6057900"/>
              <a:gd name="connsiteY3996" fmla="*/ 1128740 h 16386176"/>
              <a:gd name="connsiteX3997" fmla="*/ 2210594 w 6057900"/>
              <a:gd name="connsiteY3997" fmla="*/ 1168432 h 16386176"/>
              <a:gd name="connsiteX3998" fmla="*/ 2170112 w 6057900"/>
              <a:gd name="connsiteY3998" fmla="*/ 1128740 h 16386176"/>
              <a:gd name="connsiteX3999" fmla="*/ 2210594 w 6057900"/>
              <a:gd name="connsiteY3999" fmla="*/ 1089067 h 16386176"/>
              <a:gd name="connsiteX4000" fmla="*/ 350044 w 6057900"/>
              <a:gd name="connsiteY4000" fmla="*/ 1081095 h 16386176"/>
              <a:gd name="connsiteX4001" fmla="*/ 390526 w 6057900"/>
              <a:gd name="connsiteY4001" fmla="*/ 1120788 h 16386176"/>
              <a:gd name="connsiteX4002" fmla="*/ 350044 w 6057900"/>
              <a:gd name="connsiteY4002" fmla="*/ 1160474 h 16386176"/>
              <a:gd name="connsiteX4003" fmla="*/ 309562 w 6057900"/>
              <a:gd name="connsiteY4003" fmla="*/ 1120788 h 16386176"/>
              <a:gd name="connsiteX4004" fmla="*/ 350044 w 6057900"/>
              <a:gd name="connsiteY4004" fmla="*/ 1081095 h 16386176"/>
              <a:gd name="connsiteX4005" fmla="*/ 3293269 w 6057900"/>
              <a:gd name="connsiteY4005" fmla="*/ 1049342 h 16386176"/>
              <a:gd name="connsiteX4006" fmla="*/ 3333751 w 6057900"/>
              <a:gd name="connsiteY4006" fmla="*/ 1089825 h 16386176"/>
              <a:gd name="connsiteX4007" fmla="*/ 3293269 w 6057900"/>
              <a:gd name="connsiteY4007" fmla="*/ 1130307 h 16386176"/>
              <a:gd name="connsiteX4008" fmla="*/ 3252787 w 6057900"/>
              <a:gd name="connsiteY4008" fmla="*/ 1089825 h 16386176"/>
              <a:gd name="connsiteX4009" fmla="*/ 3293269 w 6057900"/>
              <a:gd name="connsiteY4009" fmla="*/ 1049342 h 16386176"/>
              <a:gd name="connsiteX4010" fmla="*/ 2699544 w 6057900"/>
              <a:gd name="connsiteY4010" fmla="*/ 1039840 h 16386176"/>
              <a:gd name="connsiteX4011" fmla="*/ 2740026 w 6057900"/>
              <a:gd name="connsiteY4011" fmla="*/ 1081126 h 16386176"/>
              <a:gd name="connsiteX4012" fmla="*/ 2699544 w 6057900"/>
              <a:gd name="connsiteY4012" fmla="*/ 1122391 h 16386176"/>
              <a:gd name="connsiteX4013" fmla="*/ 2659062 w 6057900"/>
              <a:gd name="connsiteY4013" fmla="*/ 1081126 h 16386176"/>
              <a:gd name="connsiteX4014" fmla="*/ 2699544 w 6057900"/>
              <a:gd name="connsiteY4014" fmla="*/ 1039840 h 16386176"/>
              <a:gd name="connsiteX4015" fmla="*/ 2336799 w 6057900"/>
              <a:gd name="connsiteY4015" fmla="*/ 1036666 h 16386176"/>
              <a:gd name="connsiteX4016" fmla="*/ 2378074 w 6057900"/>
              <a:gd name="connsiteY4016" fmla="*/ 1077952 h 16386176"/>
              <a:gd name="connsiteX4017" fmla="*/ 2336799 w 6057900"/>
              <a:gd name="connsiteY4017" fmla="*/ 1119227 h 16386176"/>
              <a:gd name="connsiteX4018" fmla="*/ 2295524 w 6057900"/>
              <a:gd name="connsiteY4018" fmla="*/ 1077952 h 16386176"/>
              <a:gd name="connsiteX4019" fmla="*/ 2336799 w 6057900"/>
              <a:gd name="connsiteY4019" fmla="*/ 1036666 h 16386176"/>
              <a:gd name="connsiteX4020" fmla="*/ 742157 w 6057900"/>
              <a:gd name="connsiteY4020" fmla="*/ 1000137 h 16386176"/>
              <a:gd name="connsiteX4021" fmla="*/ 782639 w 6057900"/>
              <a:gd name="connsiteY4021" fmla="*/ 1040625 h 16386176"/>
              <a:gd name="connsiteX4022" fmla="*/ 742157 w 6057900"/>
              <a:gd name="connsiteY4022" fmla="*/ 1081105 h 16386176"/>
              <a:gd name="connsiteX4023" fmla="*/ 701675 w 6057900"/>
              <a:gd name="connsiteY4023" fmla="*/ 1040625 h 16386176"/>
              <a:gd name="connsiteX4024" fmla="*/ 742157 w 6057900"/>
              <a:gd name="connsiteY4024" fmla="*/ 1000137 h 16386176"/>
              <a:gd name="connsiteX4025" fmla="*/ 1849437 w 6057900"/>
              <a:gd name="connsiteY4025" fmla="*/ 995408 h 16386176"/>
              <a:gd name="connsiteX4026" fmla="*/ 1890712 w 6057900"/>
              <a:gd name="connsiteY4026" fmla="*/ 1035082 h 16386176"/>
              <a:gd name="connsiteX4027" fmla="*/ 1849437 w 6057900"/>
              <a:gd name="connsiteY4027" fmla="*/ 1074767 h 16386176"/>
              <a:gd name="connsiteX4028" fmla="*/ 1808162 w 6057900"/>
              <a:gd name="connsiteY4028" fmla="*/ 1035082 h 16386176"/>
              <a:gd name="connsiteX4029" fmla="*/ 1849437 w 6057900"/>
              <a:gd name="connsiteY4029" fmla="*/ 995408 h 16386176"/>
              <a:gd name="connsiteX4030" fmla="*/ 3070225 w 6057900"/>
              <a:gd name="connsiteY4030" fmla="*/ 990629 h 16386176"/>
              <a:gd name="connsiteX4031" fmla="*/ 3109913 w 6057900"/>
              <a:gd name="connsiteY4031" fmla="*/ 1030325 h 16386176"/>
              <a:gd name="connsiteX4032" fmla="*/ 3070225 w 6057900"/>
              <a:gd name="connsiteY4032" fmla="*/ 1070022 h 16386176"/>
              <a:gd name="connsiteX4033" fmla="*/ 3030537 w 6057900"/>
              <a:gd name="connsiteY4033" fmla="*/ 1030325 h 16386176"/>
              <a:gd name="connsiteX4034" fmla="*/ 3070225 w 6057900"/>
              <a:gd name="connsiteY4034" fmla="*/ 990629 h 16386176"/>
              <a:gd name="connsiteX4035" fmla="*/ 1973262 w 6057900"/>
              <a:gd name="connsiteY4035" fmla="*/ 982693 h 16386176"/>
              <a:gd name="connsiteX4036" fmla="*/ 2014537 w 6057900"/>
              <a:gd name="connsiteY4036" fmla="*/ 1022395 h 16386176"/>
              <a:gd name="connsiteX4037" fmla="*/ 1973262 w 6057900"/>
              <a:gd name="connsiteY4037" fmla="*/ 1062069 h 16386176"/>
              <a:gd name="connsiteX4038" fmla="*/ 1931987 w 6057900"/>
              <a:gd name="connsiteY4038" fmla="*/ 1022395 h 16386176"/>
              <a:gd name="connsiteX4039" fmla="*/ 1973262 w 6057900"/>
              <a:gd name="connsiteY4039" fmla="*/ 982693 h 16386176"/>
              <a:gd name="connsiteX4040" fmla="*/ 1310482 w 6057900"/>
              <a:gd name="connsiteY4040" fmla="*/ 982672 h 16386176"/>
              <a:gd name="connsiteX4041" fmla="*/ 1350964 w 6057900"/>
              <a:gd name="connsiteY4041" fmla="*/ 1022356 h 16386176"/>
              <a:gd name="connsiteX4042" fmla="*/ 1310482 w 6057900"/>
              <a:gd name="connsiteY4042" fmla="*/ 1062049 h 16386176"/>
              <a:gd name="connsiteX4043" fmla="*/ 1270000 w 6057900"/>
              <a:gd name="connsiteY4043" fmla="*/ 1022356 h 16386176"/>
              <a:gd name="connsiteX4044" fmla="*/ 1310482 w 6057900"/>
              <a:gd name="connsiteY4044" fmla="*/ 982672 h 16386176"/>
              <a:gd name="connsiteX4045" fmla="*/ 1057275 w 6057900"/>
              <a:gd name="connsiteY4045" fmla="*/ 971557 h 16386176"/>
              <a:gd name="connsiteX4046" fmla="*/ 1098550 w 6057900"/>
              <a:gd name="connsiteY4046" fmla="*/ 1012044 h 16386176"/>
              <a:gd name="connsiteX4047" fmla="*/ 1057275 w 6057900"/>
              <a:gd name="connsiteY4047" fmla="*/ 1052527 h 16386176"/>
              <a:gd name="connsiteX4048" fmla="*/ 1016000 w 6057900"/>
              <a:gd name="connsiteY4048" fmla="*/ 1012044 h 16386176"/>
              <a:gd name="connsiteX4049" fmla="*/ 1057275 w 6057900"/>
              <a:gd name="connsiteY4049" fmla="*/ 971557 h 16386176"/>
              <a:gd name="connsiteX4050" fmla="*/ 2471737 w 6057900"/>
              <a:gd name="connsiteY4050" fmla="*/ 962027 h 16386176"/>
              <a:gd name="connsiteX4051" fmla="*/ 2513012 w 6057900"/>
              <a:gd name="connsiteY4051" fmla="*/ 1001715 h 16386176"/>
              <a:gd name="connsiteX4052" fmla="*/ 2471737 w 6057900"/>
              <a:gd name="connsiteY4052" fmla="*/ 1041403 h 16386176"/>
              <a:gd name="connsiteX4053" fmla="*/ 2430462 w 6057900"/>
              <a:gd name="connsiteY4053" fmla="*/ 1001715 h 16386176"/>
              <a:gd name="connsiteX4054" fmla="*/ 2471737 w 6057900"/>
              <a:gd name="connsiteY4054" fmla="*/ 962027 h 16386176"/>
              <a:gd name="connsiteX4055" fmla="*/ 2103437 w 6057900"/>
              <a:gd name="connsiteY4055" fmla="*/ 943006 h 16386176"/>
              <a:gd name="connsiteX4056" fmla="*/ 2144712 w 6057900"/>
              <a:gd name="connsiteY4056" fmla="*/ 983496 h 16386176"/>
              <a:gd name="connsiteX4057" fmla="*/ 2103437 w 6057900"/>
              <a:gd name="connsiteY4057" fmla="*/ 1023979 h 16386176"/>
              <a:gd name="connsiteX4058" fmla="*/ 2062162 w 6057900"/>
              <a:gd name="connsiteY4058" fmla="*/ 983496 h 16386176"/>
              <a:gd name="connsiteX4059" fmla="*/ 2103437 w 6057900"/>
              <a:gd name="connsiteY4059" fmla="*/ 943006 h 16386176"/>
              <a:gd name="connsiteX4060" fmla="*/ 3676650 w 6057900"/>
              <a:gd name="connsiteY4060" fmla="*/ 930297 h 16386176"/>
              <a:gd name="connsiteX4061" fmla="*/ 3676650 w 6057900"/>
              <a:gd name="connsiteY4061" fmla="*/ 1004911 h 16386176"/>
              <a:gd name="connsiteX4062" fmla="*/ 3648075 w 6057900"/>
              <a:gd name="connsiteY4062" fmla="*/ 966306 h 16386176"/>
              <a:gd name="connsiteX4063" fmla="*/ 3676650 w 6057900"/>
              <a:gd name="connsiteY4063" fmla="*/ 930297 h 16386176"/>
              <a:gd name="connsiteX4064" fmla="*/ 2845594 w 6057900"/>
              <a:gd name="connsiteY4064" fmla="*/ 925520 h 16386176"/>
              <a:gd name="connsiteX4065" fmla="*/ 2887663 w 6057900"/>
              <a:gd name="connsiteY4065" fmla="*/ 965208 h 16386176"/>
              <a:gd name="connsiteX4066" fmla="*/ 2845594 w 6057900"/>
              <a:gd name="connsiteY4066" fmla="*/ 1004892 h 16386176"/>
              <a:gd name="connsiteX4067" fmla="*/ 2803525 w 6057900"/>
              <a:gd name="connsiteY4067" fmla="*/ 965208 h 16386176"/>
              <a:gd name="connsiteX4068" fmla="*/ 2845594 w 6057900"/>
              <a:gd name="connsiteY4068" fmla="*/ 925520 h 16386176"/>
              <a:gd name="connsiteX4069" fmla="*/ 3459957 w 6057900"/>
              <a:gd name="connsiteY4069" fmla="*/ 885832 h 16386176"/>
              <a:gd name="connsiteX4070" fmla="*/ 3500439 w 6057900"/>
              <a:gd name="connsiteY4070" fmla="*/ 927107 h 16386176"/>
              <a:gd name="connsiteX4071" fmla="*/ 3459957 w 6057900"/>
              <a:gd name="connsiteY4071" fmla="*/ 968382 h 16386176"/>
              <a:gd name="connsiteX4072" fmla="*/ 3419475 w 6057900"/>
              <a:gd name="connsiteY4072" fmla="*/ 927107 h 16386176"/>
              <a:gd name="connsiteX4073" fmla="*/ 3459957 w 6057900"/>
              <a:gd name="connsiteY4073" fmla="*/ 885832 h 16386176"/>
              <a:gd name="connsiteX4074" fmla="*/ 1592429 w 6057900"/>
              <a:gd name="connsiteY4074" fmla="*/ 877890 h 16386176"/>
              <a:gd name="connsiteX4075" fmla="*/ 1633871 w 6057900"/>
              <a:gd name="connsiteY4075" fmla="*/ 916961 h 16386176"/>
              <a:gd name="connsiteX4076" fmla="*/ 1602789 w 6057900"/>
              <a:gd name="connsiteY4076" fmla="*/ 956032 h 16386176"/>
              <a:gd name="connsiteX4077" fmla="*/ 1641642 w 6057900"/>
              <a:gd name="connsiteY4077" fmla="*/ 995103 h 16386176"/>
              <a:gd name="connsiteX4078" fmla="*/ 1639051 w 6057900"/>
              <a:gd name="connsiteY4078" fmla="*/ 1008127 h 16386176"/>
              <a:gd name="connsiteX4079" fmla="*/ 1672723 w 6057900"/>
              <a:gd name="connsiteY4079" fmla="*/ 1049803 h 16386176"/>
              <a:gd name="connsiteX4080" fmla="*/ 1667543 w 6057900"/>
              <a:gd name="connsiteY4080" fmla="*/ 1068036 h 16386176"/>
              <a:gd name="connsiteX4081" fmla="*/ 1677903 w 6057900"/>
              <a:gd name="connsiteY4081" fmla="*/ 1065431 h 16386176"/>
              <a:gd name="connsiteX4082" fmla="*/ 1716756 w 6057900"/>
              <a:gd name="connsiteY4082" fmla="*/ 1099293 h 16386176"/>
              <a:gd name="connsiteX4083" fmla="*/ 1737477 w 6057900"/>
              <a:gd name="connsiteY4083" fmla="*/ 1065431 h 16386176"/>
              <a:gd name="connsiteX4084" fmla="*/ 1727116 w 6057900"/>
              <a:gd name="connsiteY4084" fmla="*/ 1068036 h 16386176"/>
              <a:gd name="connsiteX4085" fmla="*/ 1685674 w 6057900"/>
              <a:gd name="connsiteY4085" fmla="*/ 1026360 h 16386176"/>
              <a:gd name="connsiteX4086" fmla="*/ 1727116 w 6057900"/>
              <a:gd name="connsiteY4086" fmla="*/ 984684 h 16386176"/>
              <a:gd name="connsiteX4087" fmla="*/ 1765968 w 6057900"/>
              <a:gd name="connsiteY4087" fmla="*/ 1026360 h 16386176"/>
              <a:gd name="connsiteX4088" fmla="*/ 1745247 w 6057900"/>
              <a:gd name="connsiteY4088" fmla="*/ 1060222 h 16386176"/>
              <a:gd name="connsiteX4089" fmla="*/ 1758198 w 6057900"/>
              <a:gd name="connsiteY4089" fmla="*/ 1060222 h 16386176"/>
              <a:gd name="connsiteX4090" fmla="*/ 1797050 w 6057900"/>
              <a:gd name="connsiteY4090" fmla="*/ 1099293 h 16386176"/>
              <a:gd name="connsiteX4091" fmla="*/ 1758198 w 6057900"/>
              <a:gd name="connsiteY4091" fmla="*/ 1140969 h 16386176"/>
              <a:gd name="connsiteX4092" fmla="*/ 1716756 w 6057900"/>
              <a:gd name="connsiteY4092" fmla="*/ 1107107 h 16386176"/>
              <a:gd name="connsiteX4093" fmla="*/ 1677903 w 6057900"/>
              <a:gd name="connsiteY4093" fmla="*/ 1146178 h 16386176"/>
              <a:gd name="connsiteX4094" fmla="*/ 1636461 w 6057900"/>
              <a:gd name="connsiteY4094" fmla="*/ 1107107 h 16386176"/>
              <a:gd name="connsiteX4095" fmla="*/ 1641642 w 6057900"/>
              <a:gd name="connsiteY4095" fmla="*/ 1086269 h 16386176"/>
              <a:gd name="connsiteX4096" fmla="*/ 1633871 w 6057900"/>
              <a:gd name="connsiteY4096" fmla="*/ 1088874 h 16386176"/>
              <a:gd name="connsiteX4097" fmla="*/ 1592429 w 6057900"/>
              <a:gd name="connsiteY4097" fmla="*/ 1049803 h 16386176"/>
              <a:gd name="connsiteX4098" fmla="*/ 1595019 w 6057900"/>
              <a:gd name="connsiteY4098" fmla="*/ 1036779 h 16386176"/>
              <a:gd name="connsiteX4099" fmla="*/ 1558757 w 6057900"/>
              <a:gd name="connsiteY4099" fmla="*/ 995103 h 16386176"/>
              <a:gd name="connsiteX4100" fmla="*/ 1589839 w 6057900"/>
              <a:gd name="connsiteY4100" fmla="*/ 958637 h 16386176"/>
              <a:gd name="connsiteX4101" fmla="*/ 1550987 w 6057900"/>
              <a:gd name="connsiteY4101" fmla="*/ 916961 h 16386176"/>
              <a:gd name="connsiteX4102" fmla="*/ 1592429 w 6057900"/>
              <a:gd name="connsiteY4102" fmla="*/ 877890 h 16386176"/>
              <a:gd name="connsiteX4103" fmla="*/ 2242344 w 6057900"/>
              <a:gd name="connsiteY4103" fmla="*/ 877888 h 16386176"/>
              <a:gd name="connsiteX4104" fmla="*/ 2282826 w 6057900"/>
              <a:gd name="connsiteY4104" fmla="*/ 919957 h 16386176"/>
              <a:gd name="connsiteX4105" fmla="*/ 2242344 w 6057900"/>
              <a:gd name="connsiteY4105" fmla="*/ 962026 h 16386176"/>
              <a:gd name="connsiteX4106" fmla="*/ 2201862 w 6057900"/>
              <a:gd name="connsiteY4106" fmla="*/ 919957 h 16386176"/>
              <a:gd name="connsiteX4107" fmla="*/ 2242344 w 6057900"/>
              <a:gd name="connsiteY4107" fmla="*/ 877888 h 16386176"/>
              <a:gd name="connsiteX4108" fmla="*/ 1725613 w 6057900"/>
              <a:gd name="connsiteY4108" fmla="*/ 876304 h 16386176"/>
              <a:gd name="connsiteX4109" fmla="*/ 1765301 w 6057900"/>
              <a:gd name="connsiteY4109" fmla="*/ 915992 h 16386176"/>
              <a:gd name="connsiteX4110" fmla="*/ 1725613 w 6057900"/>
              <a:gd name="connsiteY4110" fmla="*/ 955680 h 16386176"/>
              <a:gd name="connsiteX4111" fmla="*/ 1685925 w 6057900"/>
              <a:gd name="connsiteY4111" fmla="*/ 915992 h 16386176"/>
              <a:gd name="connsiteX4112" fmla="*/ 1725613 w 6057900"/>
              <a:gd name="connsiteY4112" fmla="*/ 876304 h 16386176"/>
              <a:gd name="connsiteX4113" fmla="*/ 1454689 w 6057900"/>
              <a:gd name="connsiteY4113" fmla="*/ 857284 h 16386176"/>
              <a:gd name="connsiteX4114" fmla="*/ 1495904 w 6057900"/>
              <a:gd name="connsiteY4114" fmla="*/ 898972 h 16386176"/>
              <a:gd name="connsiteX4115" fmla="*/ 1490752 w 6057900"/>
              <a:gd name="connsiteY4115" fmla="*/ 917225 h 16386176"/>
              <a:gd name="connsiteX4116" fmla="*/ 1506208 w 6057900"/>
              <a:gd name="connsiteY4116" fmla="*/ 948477 h 16386176"/>
              <a:gd name="connsiteX4117" fmla="*/ 1506208 w 6057900"/>
              <a:gd name="connsiteY4117" fmla="*/ 953687 h 16386176"/>
              <a:gd name="connsiteX4118" fmla="*/ 1529391 w 6057900"/>
              <a:gd name="connsiteY4118" fmla="*/ 990165 h 16386176"/>
              <a:gd name="connsiteX4119" fmla="*/ 1519087 w 6057900"/>
              <a:gd name="connsiteY4119" fmla="*/ 1018843 h 16386176"/>
              <a:gd name="connsiteX4120" fmla="*/ 1552575 w 6057900"/>
              <a:gd name="connsiteY4120" fmla="*/ 1057917 h 16386176"/>
              <a:gd name="connsiteX4121" fmla="*/ 1513936 w 6057900"/>
              <a:gd name="connsiteY4121" fmla="*/ 1097008 h 16386176"/>
              <a:gd name="connsiteX4122" fmla="*/ 1472721 w 6057900"/>
              <a:gd name="connsiteY4122" fmla="*/ 1057917 h 16386176"/>
              <a:gd name="connsiteX4123" fmla="*/ 1483024 w 6057900"/>
              <a:gd name="connsiteY4123" fmla="*/ 1029249 h 16386176"/>
              <a:gd name="connsiteX4124" fmla="*/ 1449537 w 6057900"/>
              <a:gd name="connsiteY4124" fmla="*/ 990165 h 16386176"/>
              <a:gd name="connsiteX4125" fmla="*/ 1449537 w 6057900"/>
              <a:gd name="connsiteY4125" fmla="*/ 987563 h 16386176"/>
              <a:gd name="connsiteX4126" fmla="*/ 1426354 w 6057900"/>
              <a:gd name="connsiteY4126" fmla="*/ 948477 h 16386176"/>
              <a:gd name="connsiteX4127" fmla="*/ 1431505 w 6057900"/>
              <a:gd name="connsiteY4127" fmla="*/ 930250 h 16386176"/>
              <a:gd name="connsiteX4128" fmla="*/ 1416050 w 6057900"/>
              <a:gd name="connsiteY4128" fmla="*/ 898972 h 16386176"/>
              <a:gd name="connsiteX4129" fmla="*/ 1454689 w 6057900"/>
              <a:gd name="connsiteY4129" fmla="*/ 857284 h 16386176"/>
              <a:gd name="connsiteX4130" fmla="*/ 2618582 w 6057900"/>
              <a:gd name="connsiteY4130" fmla="*/ 857254 h 16386176"/>
              <a:gd name="connsiteX4131" fmla="*/ 2659064 w 6057900"/>
              <a:gd name="connsiteY4131" fmla="*/ 899323 h 16386176"/>
              <a:gd name="connsiteX4132" fmla="*/ 2618582 w 6057900"/>
              <a:gd name="connsiteY4132" fmla="*/ 941392 h 16386176"/>
              <a:gd name="connsiteX4133" fmla="*/ 2578100 w 6057900"/>
              <a:gd name="connsiteY4133" fmla="*/ 899323 h 16386176"/>
              <a:gd name="connsiteX4134" fmla="*/ 2618582 w 6057900"/>
              <a:gd name="connsiteY4134" fmla="*/ 857254 h 16386176"/>
              <a:gd name="connsiteX4135" fmla="*/ 1862932 w 6057900"/>
              <a:gd name="connsiteY4135" fmla="*/ 847765 h 16386176"/>
              <a:gd name="connsiteX4136" fmla="*/ 1903414 w 6057900"/>
              <a:gd name="connsiteY4136" fmla="*/ 889034 h 16386176"/>
              <a:gd name="connsiteX4137" fmla="*/ 1862932 w 6057900"/>
              <a:gd name="connsiteY4137" fmla="*/ 930309 h 16386176"/>
              <a:gd name="connsiteX4138" fmla="*/ 1822450 w 6057900"/>
              <a:gd name="connsiteY4138" fmla="*/ 889034 h 16386176"/>
              <a:gd name="connsiteX4139" fmla="*/ 1862932 w 6057900"/>
              <a:gd name="connsiteY4139" fmla="*/ 847765 h 16386176"/>
              <a:gd name="connsiteX4140" fmla="*/ 191294 w 6057900"/>
              <a:gd name="connsiteY4140" fmla="*/ 844563 h 16386176"/>
              <a:gd name="connsiteX4141" fmla="*/ 231776 w 6057900"/>
              <a:gd name="connsiteY4141" fmla="*/ 885057 h 16386176"/>
              <a:gd name="connsiteX4142" fmla="*/ 191294 w 6057900"/>
              <a:gd name="connsiteY4142" fmla="*/ 925534 h 16386176"/>
              <a:gd name="connsiteX4143" fmla="*/ 150812 w 6057900"/>
              <a:gd name="connsiteY4143" fmla="*/ 885057 h 16386176"/>
              <a:gd name="connsiteX4144" fmla="*/ 191294 w 6057900"/>
              <a:gd name="connsiteY4144" fmla="*/ 844563 h 16386176"/>
              <a:gd name="connsiteX4145" fmla="*/ 3233738 w 6057900"/>
              <a:gd name="connsiteY4145" fmla="*/ 839793 h 16386176"/>
              <a:gd name="connsiteX4146" fmla="*/ 3273426 w 6057900"/>
              <a:gd name="connsiteY4146" fmla="*/ 879481 h 16386176"/>
              <a:gd name="connsiteX4147" fmla="*/ 3233738 w 6057900"/>
              <a:gd name="connsiteY4147" fmla="*/ 919169 h 16386176"/>
              <a:gd name="connsiteX4148" fmla="*/ 3194050 w 6057900"/>
              <a:gd name="connsiteY4148" fmla="*/ 879481 h 16386176"/>
              <a:gd name="connsiteX4149" fmla="*/ 3233738 w 6057900"/>
              <a:gd name="connsiteY4149" fmla="*/ 839793 h 16386176"/>
              <a:gd name="connsiteX4150" fmla="*/ 871538 w 6057900"/>
              <a:gd name="connsiteY4150" fmla="*/ 808047 h 16386176"/>
              <a:gd name="connsiteX4151" fmla="*/ 911226 w 6057900"/>
              <a:gd name="connsiteY4151" fmla="*/ 848529 h 16386176"/>
              <a:gd name="connsiteX4152" fmla="*/ 871538 w 6057900"/>
              <a:gd name="connsiteY4152" fmla="*/ 889009 h 16386176"/>
              <a:gd name="connsiteX4153" fmla="*/ 831850 w 6057900"/>
              <a:gd name="connsiteY4153" fmla="*/ 848529 h 16386176"/>
              <a:gd name="connsiteX4154" fmla="*/ 871538 w 6057900"/>
              <a:gd name="connsiteY4154" fmla="*/ 808047 h 16386176"/>
              <a:gd name="connsiteX4155" fmla="*/ 565150 w 6057900"/>
              <a:gd name="connsiteY4155" fmla="*/ 803290 h 16386176"/>
              <a:gd name="connsiteX4156" fmla="*/ 604838 w 6057900"/>
              <a:gd name="connsiteY4156" fmla="*/ 844563 h 16386176"/>
              <a:gd name="connsiteX4157" fmla="*/ 565150 w 6057900"/>
              <a:gd name="connsiteY4157" fmla="*/ 885840 h 16386176"/>
              <a:gd name="connsiteX4158" fmla="*/ 525462 w 6057900"/>
              <a:gd name="connsiteY4158" fmla="*/ 844563 h 16386176"/>
              <a:gd name="connsiteX4159" fmla="*/ 565150 w 6057900"/>
              <a:gd name="connsiteY4159" fmla="*/ 803290 h 16386176"/>
              <a:gd name="connsiteX4160" fmla="*/ 2005807 w 6057900"/>
              <a:gd name="connsiteY4160" fmla="*/ 795340 h 16386176"/>
              <a:gd name="connsiteX4161" fmla="*/ 2046289 w 6057900"/>
              <a:gd name="connsiteY4161" fmla="*/ 835822 h 16386176"/>
              <a:gd name="connsiteX4162" fmla="*/ 2005807 w 6057900"/>
              <a:gd name="connsiteY4162" fmla="*/ 876304 h 16386176"/>
              <a:gd name="connsiteX4163" fmla="*/ 1965325 w 6057900"/>
              <a:gd name="connsiteY4163" fmla="*/ 835822 h 16386176"/>
              <a:gd name="connsiteX4164" fmla="*/ 2005807 w 6057900"/>
              <a:gd name="connsiteY4164" fmla="*/ 795340 h 16386176"/>
              <a:gd name="connsiteX4165" fmla="*/ 3008313 w 6057900"/>
              <a:gd name="connsiteY4165" fmla="*/ 787410 h 16386176"/>
              <a:gd name="connsiteX4166" fmla="*/ 3048001 w 6057900"/>
              <a:gd name="connsiteY4166" fmla="*/ 827889 h 16386176"/>
              <a:gd name="connsiteX4167" fmla="*/ 3008313 w 6057900"/>
              <a:gd name="connsiteY4167" fmla="*/ 868374 h 16386176"/>
              <a:gd name="connsiteX4168" fmla="*/ 2968625 w 6057900"/>
              <a:gd name="connsiteY4168" fmla="*/ 827889 h 16386176"/>
              <a:gd name="connsiteX4169" fmla="*/ 3008313 w 6057900"/>
              <a:gd name="connsiteY4169" fmla="*/ 787410 h 16386176"/>
              <a:gd name="connsiteX4170" fmla="*/ 2389982 w 6057900"/>
              <a:gd name="connsiteY4170" fmla="*/ 787402 h 16386176"/>
              <a:gd name="connsiteX4171" fmla="*/ 2430464 w 6057900"/>
              <a:gd name="connsiteY4171" fmla="*/ 828677 h 16386176"/>
              <a:gd name="connsiteX4172" fmla="*/ 2389982 w 6057900"/>
              <a:gd name="connsiteY4172" fmla="*/ 869950 h 16386176"/>
              <a:gd name="connsiteX4173" fmla="*/ 2349500 w 6057900"/>
              <a:gd name="connsiteY4173" fmla="*/ 828677 h 16386176"/>
              <a:gd name="connsiteX4174" fmla="*/ 2389982 w 6057900"/>
              <a:gd name="connsiteY4174" fmla="*/ 787402 h 16386176"/>
              <a:gd name="connsiteX4175" fmla="*/ 1470819 w 6057900"/>
              <a:gd name="connsiteY4175" fmla="*/ 769978 h 16386176"/>
              <a:gd name="connsiteX4176" fmla="*/ 1511301 w 6057900"/>
              <a:gd name="connsiteY4176" fmla="*/ 809657 h 16386176"/>
              <a:gd name="connsiteX4177" fmla="*/ 1470819 w 6057900"/>
              <a:gd name="connsiteY4177" fmla="*/ 849354 h 16386176"/>
              <a:gd name="connsiteX4178" fmla="*/ 1430337 w 6057900"/>
              <a:gd name="connsiteY4178" fmla="*/ 809657 h 16386176"/>
              <a:gd name="connsiteX4179" fmla="*/ 1470819 w 6057900"/>
              <a:gd name="connsiteY4179" fmla="*/ 769978 h 16386176"/>
              <a:gd name="connsiteX4180" fmla="*/ 1324882 w 6057900"/>
              <a:gd name="connsiteY4180" fmla="*/ 762013 h 16386176"/>
              <a:gd name="connsiteX4181" fmla="*/ 1363663 w 6057900"/>
              <a:gd name="connsiteY4181" fmla="*/ 800816 h 16386176"/>
              <a:gd name="connsiteX4182" fmla="*/ 1345565 w 6057900"/>
              <a:gd name="connsiteY4182" fmla="*/ 837034 h 16386176"/>
              <a:gd name="connsiteX4183" fmla="*/ 1353321 w 6057900"/>
              <a:gd name="connsiteY4183" fmla="*/ 860321 h 16386176"/>
              <a:gd name="connsiteX4184" fmla="*/ 1350736 w 6057900"/>
              <a:gd name="connsiteY4184" fmla="*/ 870669 h 16386176"/>
              <a:gd name="connsiteX4185" fmla="*/ 1358492 w 6057900"/>
              <a:gd name="connsiteY4185" fmla="*/ 891363 h 16386176"/>
              <a:gd name="connsiteX4186" fmla="*/ 1353321 w 6057900"/>
              <a:gd name="connsiteY4186" fmla="*/ 906886 h 16386176"/>
              <a:gd name="connsiteX4187" fmla="*/ 1363663 w 6057900"/>
              <a:gd name="connsiteY4187" fmla="*/ 930167 h 16386176"/>
              <a:gd name="connsiteX4188" fmla="*/ 1322297 w 6057900"/>
              <a:gd name="connsiteY4188" fmla="*/ 971557 h 16386176"/>
              <a:gd name="connsiteX4189" fmla="*/ 1280931 w 6057900"/>
              <a:gd name="connsiteY4189" fmla="*/ 930167 h 16386176"/>
              <a:gd name="connsiteX4190" fmla="*/ 1286102 w 6057900"/>
              <a:gd name="connsiteY4190" fmla="*/ 914641 h 16386176"/>
              <a:gd name="connsiteX4191" fmla="*/ 1275760 w 6057900"/>
              <a:gd name="connsiteY4191" fmla="*/ 891363 h 16386176"/>
              <a:gd name="connsiteX4192" fmla="*/ 1278345 w 6057900"/>
              <a:gd name="connsiteY4192" fmla="*/ 881013 h 16386176"/>
              <a:gd name="connsiteX4193" fmla="*/ 1273175 w 6057900"/>
              <a:gd name="connsiteY4193" fmla="*/ 860321 h 16386176"/>
              <a:gd name="connsiteX4194" fmla="*/ 1291272 w 6057900"/>
              <a:gd name="connsiteY4194" fmla="*/ 824097 h 16386176"/>
              <a:gd name="connsiteX4195" fmla="*/ 1283516 w 6057900"/>
              <a:gd name="connsiteY4195" fmla="*/ 800816 h 16386176"/>
              <a:gd name="connsiteX4196" fmla="*/ 1324882 w 6057900"/>
              <a:gd name="connsiteY4196" fmla="*/ 762013 h 16386176"/>
              <a:gd name="connsiteX4197" fmla="*/ 1616869 w 6057900"/>
              <a:gd name="connsiteY4197" fmla="*/ 750890 h 16386176"/>
              <a:gd name="connsiteX4198" fmla="*/ 1657351 w 6057900"/>
              <a:gd name="connsiteY4198" fmla="*/ 792960 h 16386176"/>
              <a:gd name="connsiteX4199" fmla="*/ 1616869 w 6057900"/>
              <a:gd name="connsiteY4199" fmla="*/ 835029 h 16386176"/>
              <a:gd name="connsiteX4200" fmla="*/ 1576387 w 6057900"/>
              <a:gd name="connsiteY4200" fmla="*/ 792960 h 16386176"/>
              <a:gd name="connsiteX4201" fmla="*/ 1616869 w 6057900"/>
              <a:gd name="connsiteY4201" fmla="*/ 750890 h 16386176"/>
              <a:gd name="connsiteX4202" fmla="*/ 2779713 w 6057900"/>
              <a:gd name="connsiteY4202" fmla="*/ 730253 h 16386176"/>
              <a:gd name="connsiteX4203" fmla="*/ 2819401 w 6057900"/>
              <a:gd name="connsiteY4203" fmla="*/ 770740 h 16386176"/>
              <a:gd name="connsiteX4204" fmla="*/ 2779713 w 6057900"/>
              <a:gd name="connsiteY4204" fmla="*/ 811222 h 16386176"/>
              <a:gd name="connsiteX4205" fmla="*/ 2740025 w 6057900"/>
              <a:gd name="connsiteY4205" fmla="*/ 770740 h 16386176"/>
              <a:gd name="connsiteX4206" fmla="*/ 2779713 w 6057900"/>
              <a:gd name="connsiteY4206" fmla="*/ 730253 h 16386176"/>
              <a:gd name="connsiteX4207" fmla="*/ 2156619 w 6057900"/>
              <a:gd name="connsiteY4207" fmla="*/ 714376 h 16386176"/>
              <a:gd name="connsiteX4208" fmla="*/ 2197101 w 6057900"/>
              <a:gd name="connsiteY4208" fmla="*/ 756445 h 16386176"/>
              <a:gd name="connsiteX4209" fmla="*/ 2156619 w 6057900"/>
              <a:gd name="connsiteY4209" fmla="*/ 798514 h 16386176"/>
              <a:gd name="connsiteX4210" fmla="*/ 2116137 w 6057900"/>
              <a:gd name="connsiteY4210" fmla="*/ 756445 h 16386176"/>
              <a:gd name="connsiteX4211" fmla="*/ 2156619 w 6057900"/>
              <a:gd name="connsiteY4211" fmla="*/ 714376 h 16386176"/>
              <a:gd name="connsiteX4212" fmla="*/ 1764507 w 6057900"/>
              <a:gd name="connsiteY4212" fmla="*/ 709615 h 16386176"/>
              <a:gd name="connsiteX4213" fmla="*/ 1804989 w 6057900"/>
              <a:gd name="connsiteY4213" fmla="*/ 750099 h 16386176"/>
              <a:gd name="connsiteX4214" fmla="*/ 1764507 w 6057900"/>
              <a:gd name="connsiteY4214" fmla="*/ 790581 h 16386176"/>
              <a:gd name="connsiteX4215" fmla="*/ 1724025 w 6057900"/>
              <a:gd name="connsiteY4215" fmla="*/ 750099 h 16386176"/>
              <a:gd name="connsiteX4216" fmla="*/ 1764507 w 6057900"/>
              <a:gd name="connsiteY4216" fmla="*/ 709615 h 16386176"/>
              <a:gd name="connsiteX4217" fmla="*/ 3632200 w 6057900"/>
              <a:gd name="connsiteY4217" fmla="*/ 704864 h 16386176"/>
              <a:gd name="connsiteX4218" fmla="*/ 3632200 w 6057900"/>
              <a:gd name="connsiteY4218" fmla="*/ 779478 h 16386176"/>
              <a:gd name="connsiteX4219" fmla="*/ 3603625 w 6057900"/>
              <a:gd name="connsiteY4219" fmla="*/ 740886 h 16386176"/>
              <a:gd name="connsiteX4220" fmla="*/ 3632200 w 6057900"/>
              <a:gd name="connsiteY4220" fmla="*/ 704864 h 16386176"/>
              <a:gd name="connsiteX4221" fmla="*/ 697707 w 6057900"/>
              <a:gd name="connsiteY4221" fmla="*/ 679465 h 16386176"/>
              <a:gd name="connsiteX4222" fmla="*/ 738189 w 6057900"/>
              <a:gd name="connsiteY4222" fmla="*/ 719148 h 16386176"/>
              <a:gd name="connsiteX4223" fmla="*/ 697707 w 6057900"/>
              <a:gd name="connsiteY4223" fmla="*/ 758840 h 16386176"/>
              <a:gd name="connsiteX4224" fmla="*/ 657225 w 6057900"/>
              <a:gd name="connsiteY4224" fmla="*/ 719148 h 16386176"/>
              <a:gd name="connsiteX4225" fmla="*/ 697707 w 6057900"/>
              <a:gd name="connsiteY4225" fmla="*/ 679465 h 16386176"/>
              <a:gd name="connsiteX4226" fmla="*/ 2548732 w 6057900"/>
              <a:gd name="connsiteY4226" fmla="*/ 671513 h 16386176"/>
              <a:gd name="connsiteX4227" fmla="*/ 2589214 w 6057900"/>
              <a:gd name="connsiteY4227" fmla="*/ 712788 h 16386176"/>
              <a:gd name="connsiteX4228" fmla="*/ 2548732 w 6057900"/>
              <a:gd name="connsiteY4228" fmla="*/ 754063 h 16386176"/>
              <a:gd name="connsiteX4229" fmla="*/ 2508250 w 6057900"/>
              <a:gd name="connsiteY4229" fmla="*/ 712788 h 16386176"/>
              <a:gd name="connsiteX4230" fmla="*/ 2548732 w 6057900"/>
              <a:gd name="connsiteY4230" fmla="*/ 671513 h 16386176"/>
              <a:gd name="connsiteX4231" fmla="*/ 3413125 w 6057900"/>
              <a:gd name="connsiteY4231" fmla="*/ 665165 h 16386176"/>
              <a:gd name="connsiteX4232" fmla="*/ 3452813 w 6057900"/>
              <a:gd name="connsiteY4232" fmla="*/ 705651 h 16386176"/>
              <a:gd name="connsiteX4233" fmla="*/ 3413125 w 6057900"/>
              <a:gd name="connsiteY4233" fmla="*/ 746133 h 16386176"/>
              <a:gd name="connsiteX4234" fmla="*/ 3373437 w 6057900"/>
              <a:gd name="connsiteY4234" fmla="*/ 705651 h 16386176"/>
              <a:gd name="connsiteX4235" fmla="*/ 3413125 w 6057900"/>
              <a:gd name="connsiteY4235" fmla="*/ 665165 h 16386176"/>
              <a:gd name="connsiteX4236" fmla="*/ 1205532 w 6057900"/>
              <a:gd name="connsiteY4236" fmla="*/ 663603 h 16386176"/>
              <a:gd name="connsiteX4237" fmla="*/ 1244600 w 6057900"/>
              <a:gd name="connsiteY4237" fmla="*/ 704900 h 16386176"/>
              <a:gd name="connsiteX4238" fmla="*/ 1205532 w 6057900"/>
              <a:gd name="connsiteY4238" fmla="*/ 743624 h 16386176"/>
              <a:gd name="connsiteX4239" fmla="*/ 1200323 w 6057900"/>
              <a:gd name="connsiteY4239" fmla="*/ 743624 h 16386176"/>
              <a:gd name="connsiteX4240" fmla="*/ 1213346 w 6057900"/>
              <a:gd name="connsiteY4240" fmla="*/ 772031 h 16386176"/>
              <a:gd name="connsiteX4241" fmla="*/ 1197719 w 6057900"/>
              <a:gd name="connsiteY4241" fmla="*/ 803005 h 16386176"/>
              <a:gd name="connsiteX4242" fmla="*/ 1197719 w 6057900"/>
              <a:gd name="connsiteY4242" fmla="*/ 805590 h 16386176"/>
              <a:gd name="connsiteX4243" fmla="*/ 1184696 w 6057900"/>
              <a:gd name="connsiteY4243" fmla="*/ 833985 h 16386176"/>
              <a:gd name="connsiteX4244" fmla="*/ 1156047 w 6057900"/>
              <a:gd name="connsiteY4244" fmla="*/ 864977 h 16386176"/>
              <a:gd name="connsiteX4245" fmla="*/ 1161256 w 6057900"/>
              <a:gd name="connsiteY4245" fmla="*/ 880458 h 16386176"/>
              <a:gd name="connsiteX4246" fmla="*/ 1119584 w 6057900"/>
              <a:gd name="connsiteY4246" fmla="*/ 919188 h 16386176"/>
              <a:gd name="connsiteX4247" fmla="*/ 1077912 w 6057900"/>
              <a:gd name="connsiteY4247" fmla="*/ 880458 h 16386176"/>
              <a:gd name="connsiteX4248" fmla="*/ 1106561 w 6057900"/>
              <a:gd name="connsiteY4248" fmla="*/ 841734 h 16386176"/>
              <a:gd name="connsiteX4249" fmla="*/ 1103957 w 6057900"/>
              <a:gd name="connsiteY4249" fmla="*/ 828833 h 16386176"/>
              <a:gd name="connsiteX4250" fmla="*/ 1116979 w 6057900"/>
              <a:gd name="connsiteY4250" fmla="*/ 797841 h 16386176"/>
              <a:gd name="connsiteX4251" fmla="*/ 1132606 w 6057900"/>
              <a:gd name="connsiteY4251" fmla="*/ 774605 h 16386176"/>
              <a:gd name="connsiteX4252" fmla="*/ 1132606 w 6057900"/>
              <a:gd name="connsiteY4252" fmla="*/ 772031 h 16386176"/>
              <a:gd name="connsiteX4253" fmla="*/ 1171674 w 6057900"/>
              <a:gd name="connsiteY4253" fmla="*/ 733301 h 16386176"/>
              <a:gd name="connsiteX4254" fmla="*/ 1179487 w 6057900"/>
              <a:gd name="connsiteY4254" fmla="*/ 733301 h 16386176"/>
              <a:gd name="connsiteX4255" fmla="*/ 1163860 w 6057900"/>
              <a:gd name="connsiteY4255" fmla="*/ 704900 h 16386176"/>
              <a:gd name="connsiteX4256" fmla="*/ 1205532 w 6057900"/>
              <a:gd name="connsiteY4256" fmla="*/ 663603 h 16386176"/>
              <a:gd name="connsiteX4257" fmla="*/ 42069 w 6057900"/>
              <a:gd name="connsiteY4257" fmla="*/ 660413 h 16386176"/>
              <a:gd name="connsiteX4258" fmla="*/ 84138 w 6057900"/>
              <a:gd name="connsiteY4258" fmla="*/ 700896 h 16386176"/>
              <a:gd name="connsiteX4259" fmla="*/ 42069 w 6057900"/>
              <a:gd name="connsiteY4259" fmla="*/ 741389 h 16386176"/>
              <a:gd name="connsiteX4260" fmla="*/ 0 w 6057900"/>
              <a:gd name="connsiteY4260" fmla="*/ 700896 h 16386176"/>
              <a:gd name="connsiteX4261" fmla="*/ 42069 w 6057900"/>
              <a:gd name="connsiteY4261" fmla="*/ 660413 h 16386176"/>
              <a:gd name="connsiteX4262" fmla="*/ 1360487 w 6057900"/>
              <a:gd name="connsiteY4262" fmla="*/ 655653 h 16386176"/>
              <a:gd name="connsiteX4263" fmla="*/ 1401762 w 6057900"/>
              <a:gd name="connsiteY4263" fmla="*/ 696936 h 16386176"/>
              <a:gd name="connsiteX4264" fmla="*/ 1360487 w 6057900"/>
              <a:gd name="connsiteY4264" fmla="*/ 738214 h 16386176"/>
              <a:gd name="connsiteX4265" fmla="*/ 1319212 w 6057900"/>
              <a:gd name="connsiteY4265" fmla="*/ 696936 h 16386176"/>
              <a:gd name="connsiteX4266" fmla="*/ 1360487 w 6057900"/>
              <a:gd name="connsiteY4266" fmla="*/ 655653 h 16386176"/>
              <a:gd name="connsiteX4267" fmla="*/ 401638 w 6057900"/>
              <a:gd name="connsiteY4267" fmla="*/ 650888 h 16386176"/>
              <a:gd name="connsiteX4268" fmla="*/ 441326 w 6057900"/>
              <a:gd name="connsiteY4268" fmla="*/ 692162 h 16386176"/>
              <a:gd name="connsiteX4269" fmla="*/ 401638 w 6057900"/>
              <a:gd name="connsiteY4269" fmla="*/ 733437 h 16386176"/>
              <a:gd name="connsiteX4270" fmla="*/ 361950 w 6057900"/>
              <a:gd name="connsiteY4270" fmla="*/ 692162 h 16386176"/>
              <a:gd name="connsiteX4271" fmla="*/ 401638 w 6057900"/>
              <a:gd name="connsiteY4271" fmla="*/ 650888 h 16386176"/>
              <a:gd name="connsiteX4272" fmla="*/ 1044351 w 6057900"/>
              <a:gd name="connsiteY4272" fmla="*/ 647712 h 16386176"/>
              <a:gd name="connsiteX4273" fmla="*/ 1085850 w 6057900"/>
              <a:gd name="connsiteY4273" fmla="*/ 689089 h 16386176"/>
              <a:gd name="connsiteX4274" fmla="*/ 1049538 w 6057900"/>
              <a:gd name="connsiteY4274" fmla="*/ 727875 h 16386176"/>
              <a:gd name="connsiteX4275" fmla="*/ 1013227 w 6057900"/>
              <a:gd name="connsiteY4275" fmla="*/ 766672 h 16386176"/>
              <a:gd name="connsiteX4276" fmla="*/ 982103 w 6057900"/>
              <a:gd name="connsiteY4276" fmla="*/ 782189 h 16386176"/>
              <a:gd name="connsiteX4277" fmla="*/ 979510 w 6057900"/>
              <a:gd name="connsiteY4277" fmla="*/ 782189 h 16386176"/>
              <a:gd name="connsiteX4278" fmla="*/ 940605 w 6057900"/>
              <a:gd name="connsiteY4278" fmla="*/ 808048 h 16386176"/>
              <a:gd name="connsiteX4279" fmla="*/ 901700 w 6057900"/>
              <a:gd name="connsiteY4279" fmla="*/ 766672 h 16386176"/>
              <a:gd name="connsiteX4280" fmla="*/ 940605 w 6057900"/>
              <a:gd name="connsiteY4280" fmla="*/ 727875 h 16386176"/>
              <a:gd name="connsiteX4281" fmla="*/ 943198 w 6057900"/>
              <a:gd name="connsiteY4281" fmla="*/ 727875 h 16386176"/>
              <a:gd name="connsiteX4282" fmla="*/ 979510 w 6057900"/>
              <a:gd name="connsiteY4282" fmla="*/ 702020 h 16386176"/>
              <a:gd name="connsiteX4283" fmla="*/ 1005446 w 6057900"/>
              <a:gd name="connsiteY4283" fmla="*/ 686503 h 16386176"/>
              <a:gd name="connsiteX4284" fmla="*/ 1044351 w 6057900"/>
              <a:gd name="connsiteY4284" fmla="*/ 647712 h 16386176"/>
              <a:gd name="connsiteX4285" fmla="*/ 1919287 w 6057900"/>
              <a:gd name="connsiteY4285" fmla="*/ 642939 h 16386176"/>
              <a:gd name="connsiteX4286" fmla="*/ 1960562 w 6057900"/>
              <a:gd name="connsiteY4286" fmla="*/ 682627 h 16386176"/>
              <a:gd name="connsiteX4287" fmla="*/ 1919287 w 6057900"/>
              <a:gd name="connsiteY4287" fmla="*/ 722315 h 16386176"/>
              <a:gd name="connsiteX4288" fmla="*/ 1878012 w 6057900"/>
              <a:gd name="connsiteY4288" fmla="*/ 682627 h 16386176"/>
              <a:gd name="connsiteX4289" fmla="*/ 1919287 w 6057900"/>
              <a:gd name="connsiteY4289" fmla="*/ 642939 h 16386176"/>
              <a:gd name="connsiteX4290" fmla="*/ 3182937 w 6057900"/>
              <a:gd name="connsiteY4290" fmla="*/ 623890 h 16386176"/>
              <a:gd name="connsiteX4291" fmla="*/ 3224212 w 6057900"/>
              <a:gd name="connsiteY4291" fmla="*/ 664377 h 16386176"/>
              <a:gd name="connsiteX4292" fmla="*/ 3182937 w 6057900"/>
              <a:gd name="connsiteY4292" fmla="*/ 704859 h 16386176"/>
              <a:gd name="connsiteX4293" fmla="*/ 3141662 w 6057900"/>
              <a:gd name="connsiteY4293" fmla="*/ 664377 h 16386176"/>
              <a:gd name="connsiteX4294" fmla="*/ 3182937 w 6057900"/>
              <a:gd name="connsiteY4294" fmla="*/ 623890 h 16386176"/>
              <a:gd name="connsiteX4295" fmla="*/ 1518444 w 6057900"/>
              <a:gd name="connsiteY4295" fmla="*/ 623890 h 16386176"/>
              <a:gd name="connsiteX4296" fmla="*/ 1558926 w 6057900"/>
              <a:gd name="connsiteY4296" fmla="*/ 664372 h 16386176"/>
              <a:gd name="connsiteX4297" fmla="*/ 1518444 w 6057900"/>
              <a:gd name="connsiteY4297" fmla="*/ 704854 h 16386176"/>
              <a:gd name="connsiteX4298" fmla="*/ 1477962 w 6057900"/>
              <a:gd name="connsiteY4298" fmla="*/ 664372 h 16386176"/>
              <a:gd name="connsiteX4299" fmla="*/ 1518444 w 6057900"/>
              <a:gd name="connsiteY4299" fmla="*/ 623890 h 16386176"/>
              <a:gd name="connsiteX4300" fmla="*/ 2317750 w 6057900"/>
              <a:gd name="connsiteY4300" fmla="*/ 611188 h 16386176"/>
              <a:gd name="connsiteX4301" fmla="*/ 2357438 w 6057900"/>
              <a:gd name="connsiteY4301" fmla="*/ 651670 h 16386176"/>
              <a:gd name="connsiteX4302" fmla="*/ 2317750 w 6057900"/>
              <a:gd name="connsiteY4302" fmla="*/ 692151 h 16386176"/>
              <a:gd name="connsiteX4303" fmla="*/ 2278062 w 6057900"/>
              <a:gd name="connsiteY4303" fmla="*/ 651670 h 16386176"/>
              <a:gd name="connsiteX4304" fmla="*/ 2317750 w 6057900"/>
              <a:gd name="connsiteY4304" fmla="*/ 611188 h 16386176"/>
              <a:gd name="connsiteX4305" fmla="*/ 2953544 w 6057900"/>
              <a:gd name="connsiteY4305" fmla="*/ 581032 h 16386176"/>
              <a:gd name="connsiteX4306" fmla="*/ 2994026 w 6057900"/>
              <a:gd name="connsiteY4306" fmla="*/ 620715 h 16386176"/>
              <a:gd name="connsiteX4307" fmla="*/ 2953544 w 6057900"/>
              <a:gd name="connsiteY4307" fmla="*/ 660410 h 16386176"/>
              <a:gd name="connsiteX4308" fmla="*/ 2913062 w 6057900"/>
              <a:gd name="connsiteY4308" fmla="*/ 620715 h 16386176"/>
              <a:gd name="connsiteX4309" fmla="*/ 2953544 w 6057900"/>
              <a:gd name="connsiteY4309" fmla="*/ 581032 h 16386176"/>
              <a:gd name="connsiteX4310" fmla="*/ 536575 w 6057900"/>
              <a:gd name="connsiteY4310" fmla="*/ 577861 h 16386176"/>
              <a:gd name="connsiteX4311" fmla="*/ 576263 w 6057900"/>
              <a:gd name="connsiteY4311" fmla="*/ 617549 h 16386176"/>
              <a:gd name="connsiteX4312" fmla="*/ 536575 w 6057900"/>
              <a:gd name="connsiteY4312" fmla="*/ 657240 h 16386176"/>
              <a:gd name="connsiteX4313" fmla="*/ 496887 w 6057900"/>
              <a:gd name="connsiteY4313" fmla="*/ 617549 h 16386176"/>
              <a:gd name="connsiteX4314" fmla="*/ 536575 w 6057900"/>
              <a:gd name="connsiteY4314" fmla="*/ 577861 h 16386176"/>
              <a:gd name="connsiteX4315" fmla="*/ 1676400 w 6057900"/>
              <a:gd name="connsiteY4315" fmla="*/ 565150 h 16386176"/>
              <a:gd name="connsiteX4316" fmla="*/ 1716088 w 6057900"/>
              <a:gd name="connsiteY4316" fmla="*/ 606428 h 16386176"/>
              <a:gd name="connsiteX4317" fmla="*/ 1676400 w 6057900"/>
              <a:gd name="connsiteY4317" fmla="*/ 647702 h 16386176"/>
              <a:gd name="connsiteX4318" fmla="*/ 1636712 w 6057900"/>
              <a:gd name="connsiteY4318" fmla="*/ 606428 h 16386176"/>
              <a:gd name="connsiteX4319" fmla="*/ 1676400 w 6057900"/>
              <a:gd name="connsiteY4319" fmla="*/ 565150 h 16386176"/>
              <a:gd name="connsiteX4320" fmla="*/ 1097757 w 6057900"/>
              <a:gd name="connsiteY4320" fmla="*/ 561982 h 16386176"/>
              <a:gd name="connsiteX4321" fmla="*/ 1138239 w 6057900"/>
              <a:gd name="connsiteY4321" fmla="*/ 602477 h 16386176"/>
              <a:gd name="connsiteX4322" fmla="*/ 1097757 w 6057900"/>
              <a:gd name="connsiteY4322" fmla="*/ 642963 h 16386176"/>
              <a:gd name="connsiteX4323" fmla="*/ 1057275 w 6057900"/>
              <a:gd name="connsiteY4323" fmla="*/ 602477 h 16386176"/>
              <a:gd name="connsiteX4324" fmla="*/ 1097757 w 6057900"/>
              <a:gd name="connsiteY4324" fmla="*/ 561982 h 16386176"/>
              <a:gd name="connsiteX4325" fmla="*/ 929481 w 6057900"/>
              <a:gd name="connsiteY4325" fmla="*/ 561982 h 16386176"/>
              <a:gd name="connsiteX4326" fmla="*/ 968375 w 6057900"/>
              <a:gd name="connsiteY4326" fmla="*/ 600896 h 16386176"/>
              <a:gd name="connsiteX4327" fmla="*/ 929481 w 6057900"/>
              <a:gd name="connsiteY4327" fmla="*/ 642375 h 16386176"/>
              <a:gd name="connsiteX4328" fmla="*/ 913923 w 6057900"/>
              <a:gd name="connsiteY4328" fmla="*/ 637184 h 16386176"/>
              <a:gd name="connsiteX4329" fmla="*/ 916516 w 6057900"/>
              <a:gd name="connsiteY4329" fmla="*/ 652754 h 16386176"/>
              <a:gd name="connsiteX4330" fmla="*/ 875030 w 6057900"/>
              <a:gd name="connsiteY4330" fmla="*/ 694226 h 16386176"/>
              <a:gd name="connsiteX4331" fmla="*/ 862065 w 6057900"/>
              <a:gd name="connsiteY4331" fmla="*/ 689046 h 16386176"/>
              <a:gd name="connsiteX4332" fmla="*/ 828357 w 6057900"/>
              <a:gd name="connsiteY4332" fmla="*/ 707195 h 16386176"/>
              <a:gd name="connsiteX4333" fmla="*/ 807614 w 6057900"/>
              <a:gd name="connsiteY4333" fmla="*/ 702010 h 16386176"/>
              <a:gd name="connsiteX4334" fmla="*/ 776499 w 6057900"/>
              <a:gd name="connsiteY4334" fmla="*/ 717577 h 16386176"/>
              <a:gd name="connsiteX4335" fmla="*/ 735012 w 6057900"/>
              <a:gd name="connsiteY4335" fmla="*/ 676081 h 16386176"/>
              <a:gd name="connsiteX4336" fmla="*/ 776499 w 6057900"/>
              <a:gd name="connsiteY4336" fmla="*/ 637184 h 16386176"/>
              <a:gd name="connsiteX4337" fmla="*/ 797242 w 6057900"/>
              <a:gd name="connsiteY4337" fmla="*/ 642375 h 16386176"/>
              <a:gd name="connsiteX4338" fmla="*/ 828357 w 6057900"/>
              <a:gd name="connsiteY4338" fmla="*/ 626823 h 16386176"/>
              <a:gd name="connsiteX4339" fmla="*/ 841322 w 6057900"/>
              <a:gd name="connsiteY4339" fmla="*/ 629410 h 16386176"/>
              <a:gd name="connsiteX4340" fmla="*/ 875030 w 6057900"/>
              <a:gd name="connsiteY4340" fmla="*/ 611259 h 16386176"/>
              <a:gd name="connsiteX4341" fmla="*/ 890587 w 6057900"/>
              <a:gd name="connsiteY4341" fmla="*/ 616439 h 16386176"/>
              <a:gd name="connsiteX4342" fmla="*/ 887994 w 6057900"/>
              <a:gd name="connsiteY4342" fmla="*/ 600896 h 16386176"/>
              <a:gd name="connsiteX4343" fmla="*/ 929481 w 6057900"/>
              <a:gd name="connsiteY4343" fmla="*/ 561982 h 16386176"/>
              <a:gd name="connsiteX4344" fmla="*/ 2081213 w 6057900"/>
              <a:gd name="connsiteY4344" fmla="*/ 546100 h 16386176"/>
              <a:gd name="connsiteX4345" fmla="*/ 2120901 w 6057900"/>
              <a:gd name="connsiteY4345" fmla="*/ 586582 h 16386176"/>
              <a:gd name="connsiteX4346" fmla="*/ 2081213 w 6057900"/>
              <a:gd name="connsiteY4346" fmla="*/ 627064 h 16386176"/>
              <a:gd name="connsiteX4347" fmla="*/ 2041525 w 6057900"/>
              <a:gd name="connsiteY4347" fmla="*/ 586582 h 16386176"/>
              <a:gd name="connsiteX4348" fmla="*/ 2081213 w 6057900"/>
              <a:gd name="connsiteY4348" fmla="*/ 546100 h 16386176"/>
              <a:gd name="connsiteX4349" fmla="*/ 1263650 w 6057900"/>
              <a:gd name="connsiteY4349" fmla="*/ 538170 h 16386176"/>
              <a:gd name="connsiteX4350" fmla="*/ 1303338 w 6057900"/>
              <a:gd name="connsiteY4350" fmla="*/ 578665 h 16386176"/>
              <a:gd name="connsiteX4351" fmla="*/ 1263650 w 6057900"/>
              <a:gd name="connsiteY4351" fmla="*/ 619149 h 16386176"/>
              <a:gd name="connsiteX4352" fmla="*/ 1223962 w 6057900"/>
              <a:gd name="connsiteY4352" fmla="*/ 578665 h 16386176"/>
              <a:gd name="connsiteX4353" fmla="*/ 1263650 w 6057900"/>
              <a:gd name="connsiteY4353" fmla="*/ 538170 h 16386176"/>
              <a:gd name="connsiteX4354" fmla="*/ 753631 w 6057900"/>
              <a:gd name="connsiteY4354" fmla="*/ 538170 h 16386176"/>
              <a:gd name="connsiteX4355" fmla="*/ 795338 w 6057900"/>
              <a:gd name="connsiteY4355" fmla="*/ 577470 h 16386176"/>
              <a:gd name="connsiteX4356" fmla="*/ 753631 w 6057900"/>
              <a:gd name="connsiteY4356" fmla="*/ 619385 h 16386176"/>
              <a:gd name="connsiteX4357" fmla="*/ 730172 w 6057900"/>
              <a:gd name="connsiteY4357" fmla="*/ 611528 h 16386176"/>
              <a:gd name="connsiteX4358" fmla="*/ 691072 w 6057900"/>
              <a:gd name="connsiteY4358" fmla="*/ 642963 h 16386176"/>
              <a:gd name="connsiteX4359" fmla="*/ 657186 w 6057900"/>
              <a:gd name="connsiteY4359" fmla="*/ 624619 h 16386176"/>
              <a:gd name="connsiteX4360" fmla="*/ 625906 w 6057900"/>
              <a:gd name="connsiteY4360" fmla="*/ 642963 h 16386176"/>
              <a:gd name="connsiteX4361" fmla="*/ 584200 w 6057900"/>
              <a:gd name="connsiteY4361" fmla="*/ 603660 h 16386176"/>
              <a:gd name="connsiteX4362" fmla="*/ 625906 w 6057900"/>
              <a:gd name="connsiteY4362" fmla="*/ 561745 h 16386176"/>
              <a:gd name="connsiteX4363" fmla="*/ 657186 w 6057900"/>
              <a:gd name="connsiteY4363" fmla="*/ 580100 h 16386176"/>
              <a:gd name="connsiteX4364" fmla="*/ 691072 w 6057900"/>
              <a:gd name="connsiteY4364" fmla="*/ 561745 h 16386176"/>
              <a:gd name="connsiteX4365" fmla="*/ 714532 w 6057900"/>
              <a:gd name="connsiteY4365" fmla="*/ 569613 h 16386176"/>
              <a:gd name="connsiteX4366" fmla="*/ 753631 w 6057900"/>
              <a:gd name="connsiteY4366" fmla="*/ 538170 h 16386176"/>
              <a:gd name="connsiteX4367" fmla="*/ 248444 w 6057900"/>
              <a:gd name="connsiteY4367" fmla="*/ 533414 h 16386176"/>
              <a:gd name="connsiteX4368" fmla="*/ 288926 w 6057900"/>
              <a:gd name="connsiteY4368" fmla="*/ 573909 h 16386176"/>
              <a:gd name="connsiteX4369" fmla="*/ 248444 w 6057900"/>
              <a:gd name="connsiteY4369" fmla="*/ 614385 h 16386176"/>
              <a:gd name="connsiteX4370" fmla="*/ 207962 w 6057900"/>
              <a:gd name="connsiteY4370" fmla="*/ 573909 h 16386176"/>
              <a:gd name="connsiteX4371" fmla="*/ 248444 w 6057900"/>
              <a:gd name="connsiteY4371" fmla="*/ 533414 h 16386176"/>
              <a:gd name="connsiteX4372" fmla="*/ 2720975 w 6057900"/>
              <a:gd name="connsiteY4372" fmla="*/ 530229 h 16386176"/>
              <a:gd name="connsiteX4373" fmla="*/ 2762250 w 6057900"/>
              <a:gd name="connsiteY4373" fmla="*/ 570714 h 16386176"/>
              <a:gd name="connsiteX4374" fmla="*/ 2720975 w 6057900"/>
              <a:gd name="connsiteY4374" fmla="*/ 611193 h 16386176"/>
              <a:gd name="connsiteX4375" fmla="*/ 2679700 w 6057900"/>
              <a:gd name="connsiteY4375" fmla="*/ 570714 h 16386176"/>
              <a:gd name="connsiteX4376" fmla="*/ 2720975 w 6057900"/>
              <a:gd name="connsiteY4376" fmla="*/ 530229 h 16386176"/>
              <a:gd name="connsiteX4377" fmla="*/ 1451743 w 6057900"/>
              <a:gd name="connsiteY4377" fmla="*/ 495302 h 16386176"/>
              <a:gd name="connsiteX4378" fmla="*/ 1470025 w 6057900"/>
              <a:gd name="connsiteY4378" fmla="*/ 528752 h 16386176"/>
              <a:gd name="connsiteX4379" fmla="*/ 1430849 w 6057900"/>
              <a:gd name="connsiteY4379" fmla="*/ 569917 h 16386176"/>
              <a:gd name="connsiteX4380" fmla="*/ 1389062 w 6057900"/>
              <a:gd name="connsiteY4380" fmla="*/ 531320 h 16386176"/>
              <a:gd name="connsiteX4381" fmla="*/ 1451743 w 6057900"/>
              <a:gd name="connsiteY4381" fmla="*/ 495302 h 16386176"/>
              <a:gd name="connsiteX4382" fmla="*/ 1846211 w 6057900"/>
              <a:gd name="connsiteY4382" fmla="*/ 481013 h 16386176"/>
              <a:gd name="connsiteX4383" fmla="*/ 1882775 w 6057900"/>
              <a:gd name="connsiteY4383" fmla="*/ 520193 h 16386176"/>
              <a:gd name="connsiteX4384" fmla="*/ 1840987 w 6057900"/>
              <a:gd name="connsiteY4384" fmla="*/ 561975 h 16386176"/>
              <a:gd name="connsiteX4385" fmla="*/ 1801812 w 6057900"/>
              <a:gd name="connsiteY4385" fmla="*/ 520193 h 16386176"/>
              <a:gd name="connsiteX4386" fmla="*/ 1804423 w 6057900"/>
              <a:gd name="connsiteY4386" fmla="*/ 504521 h 16386176"/>
              <a:gd name="connsiteX4387" fmla="*/ 1846211 w 6057900"/>
              <a:gd name="connsiteY4387" fmla="*/ 481013 h 16386176"/>
              <a:gd name="connsiteX4388" fmla="*/ 2488407 w 6057900"/>
              <a:gd name="connsiteY4388" fmla="*/ 479425 h 16386176"/>
              <a:gd name="connsiteX4389" fmla="*/ 2528889 w 6057900"/>
              <a:gd name="connsiteY4389" fmla="*/ 519114 h 16386176"/>
              <a:gd name="connsiteX4390" fmla="*/ 2488407 w 6057900"/>
              <a:gd name="connsiteY4390" fmla="*/ 558801 h 16386176"/>
              <a:gd name="connsiteX4391" fmla="*/ 2447925 w 6057900"/>
              <a:gd name="connsiteY4391" fmla="*/ 519114 h 16386176"/>
              <a:gd name="connsiteX4392" fmla="*/ 2488407 w 6057900"/>
              <a:gd name="connsiteY4392" fmla="*/ 479425 h 16386176"/>
              <a:gd name="connsiteX4393" fmla="*/ 3594100 w 6057900"/>
              <a:gd name="connsiteY4393" fmla="*/ 474666 h 16386176"/>
              <a:gd name="connsiteX4394" fmla="*/ 3594100 w 6057900"/>
              <a:gd name="connsiteY4394" fmla="*/ 549275 h 16386176"/>
              <a:gd name="connsiteX4395" fmla="*/ 3567112 w 6057900"/>
              <a:gd name="connsiteY4395" fmla="*/ 510682 h 16386176"/>
              <a:gd name="connsiteX4396" fmla="*/ 3594100 w 6057900"/>
              <a:gd name="connsiteY4396" fmla="*/ 474666 h 16386176"/>
              <a:gd name="connsiteX4397" fmla="*/ 1038384 w 6057900"/>
              <a:gd name="connsiteY4397" fmla="*/ 468316 h 16386176"/>
              <a:gd name="connsiteX4398" fmla="*/ 1046163 w 6057900"/>
              <a:gd name="connsiteY4398" fmla="*/ 488958 h 16386176"/>
              <a:gd name="connsiteX4399" fmla="*/ 1004676 w 6057900"/>
              <a:gd name="connsiteY4399" fmla="*/ 530229 h 16386176"/>
              <a:gd name="connsiteX4400" fmla="*/ 968375 w 6057900"/>
              <a:gd name="connsiteY4400" fmla="*/ 507014 h 16386176"/>
              <a:gd name="connsiteX4401" fmla="*/ 1038384 w 6057900"/>
              <a:gd name="connsiteY4401" fmla="*/ 468316 h 16386176"/>
              <a:gd name="connsiteX4402" fmla="*/ 824707 w 6057900"/>
              <a:gd name="connsiteY4402" fmla="*/ 468316 h 16386176"/>
              <a:gd name="connsiteX4403" fmla="*/ 865189 w 6057900"/>
              <a:gd name="connsiteY4403" fmla="*/ 510387 h 16386176"/>
              <a:gd name="connsiteX4404" fmla="*/ 824707 w 6057900"/>
              <a:gd name="connsiteY4404" fmla="*/ 552454 h 16386176"/>
              <a:gd name="connsiteX4405" fmla="*/ 784225 w 6057900"/>
              <a:gd name="connsiteY4405" fmla="*/ 510387 h 16386176"/>
              <a:gd name="connsiteX4406" fmla="*/ 824707 w 6057900"/>
              <a:gd name="connsiteY4406" fmla="*/ 468316 h 16386176"/>
              <a:gd name="connsiteX4407" fmla="*/ 642938 w 6057900"/>
              <a:gd name="connsiteY4407" fmla="*/ 463554 h 16386176"/>
              <a:gd name="connsiteX4408" fmla="*/ 682626 w 6057900"/>
              <a:gd name="connsiteY4408" fmla="*/ 504039 h 16386176"/>
              <a:gd name="connsiteX4409" fmla="*/ 642938 w 6057900"/>
              <a:gd name="connsiteY4409" fmla="*/ 544520 h 16386176"/>
              <a:gd name="connsiteX4410" fmla="*/ 603250 w 6057900"/>
              <a:gd name="connsiteY4410" fmla="*/ 504039 h 16386176"/>
              <a:gd name="connsiteX4411" fmla="*/ 642938 w 6057900"/>
              <a:gd name="connsiteY4411" fmla="*/ 463554 h 16386176"/>
              <a:gd name="connsiteX4412" fmla="*/ 3371057 w 6057900"/>
              <a:gd name="connsiteY4412" fmla="*/ 439737 h 16386176"/>
              <a:gd name="connsiteX4413" fmla="*/ 3411539 w 6057900"/>
              <a:gd name="connsiteY4413" fmla="*/ 481809 h 16386176"/>
              <a:gd name="connsiteX4414" fmla="*/ 3371057 w 6057900"/>
              <a:gd name="connsiteY4414" fmla="*/ 523880 h 16386176"/>
              <a:gd name="connsiteX4415" fmla="*/ 3330575 w 6057900"/>
              <a:gd name="connsiteY4415" fmla="*/ 481809 h 16386176"/>
              <a:gd name="connsiteX4416" fmla="*/ 3371057 w 6057900"/>
              <a:gd name="connsiteY4416" fmla="*/ 439737 h 16386176"/>
              <a:gd name="connsiteX4417" fmla="*/ 452479 w 6057900"/>
              <a:gd name="connsiteY4417" fmla="*/ 434982 h 16386176"/>
              <a:gd name="connsiteX4418" fmla="*/ 491214 w 6057900"/>
              <a:gd name="connsiteY4418" fmla="*/ 476709 h 16386176"/>
              <a:gd name="connsiteX4419" fmla="*/ 483467 w 6057900"/>
              <a:gd name="connsiteY4419" fmla="*/ 500184 h 16386176"/>
              <a:gd name="connsiteX4420" fmla="*/ 486049 w 6057900"/>
              <a:gd name="connsiteY4420" fmla="*/ 500184 h 16386176"/>
              <a:gd name="connsiteX4421" fmla="*/ 524784 w 6057900"/>
              <a:gd name="connsiteY4421" fmla="*/ 536694 h 16386176"/>
              <a:gd name="connsiteX4422" fmla="*/ 566102 w 6057900"/>
              <a:gd name="connsiteY4422" fmla="*/ 497577 h 16386176"/>
              <a:gd name="connsiteX4423" fmla="*/ 604837 w 6057900"/>
              <a:gd name="connsiteY4423" fmla="*/ 539301 h 16386176"/>
              <a:gd name="connsiteX4424" fmla="*/ 566102 w 6057900"/>
              <a:gd name="connsiteY4424" fmla="*/ 578434 h 16386176"/>
              <a:gd name="connsiteX4425" fmla="*/ 524784 w 6057900"/>
              <a:gd name="connsiteY4425" fmla="*/ 541910 h 16386176"/>
              <a:gd name="connsiteX4426" fmla="*/ 486049 w 6057900"/>
              <a:gd name="connsiteY4426" fmla="*/ 581053 h 16386176"/>
              <a:gd name="connsiteX4427" fmla="*/ 444732 w 6057900"/>
              <a:gd name="connsiteY4427" fmla="*/ 539301 h 16386176"/>
              <a:gd name="connsiteX4428" fmla="*/ 455061 w 6057900"/>
              <a:gd name="connsiteY4428" fmla="*/ 515829 h 16386176"/>
              <a:gd name="connsiteX4429" fmla="*/ 452479 w 6057900"/>
              <a:gd name="connsiteY4429" fmla="*/ 515829 h 16386176"/>
              <a:gd name="connsiteX4430" fmla="*/ 411162 w 6057900"/>
              <a:gd name="connsiteY4430" fmla="*/ 476709 h 16386176"/>
              <a:gd name="connsiteX4431" fmla="*/ 452479 w 6057900"/>
              <a:gd name="connsiteY4431" fmla="*/ 434982 h 16386176"/>
              <a:gd name="connsiteX4432" fmla="*/ 2252663 w 6057900"/>
              <a:gd name="connsiteY4432" fmla="*/ 427043 h 16386176"/>
              <a:gd name="connsiteX4433" fmla="*/ 2292351 w 6057900"/>
              <a:gd name="connsiteY4433" fmla="*/ 467530 h 16386176"/>
              <a:gd name="connsiteX4434" fmla="*/ 2252663 w 6057900"/>
              <a:gd name="connsiteY4434" fmla="*/ 508010 h 16386176"/>
              <a:gd name="connsiteX4435" fmla="*/ 2212975 w 6057900"/>
              <a:gd name="connsiteY4435" fmla="*/ 467530 h 16386176"/>
              <a:gd name="connsiteX4436" fmla="*/ 2252663 w 6057900"/>
              <a:gd name="connsiteY4436" fmla="*/ 427043 h 16386176"/>
              <a:gd name="connsiteX4437" fmla="*/ 589572 w 6057900"/>
              <a:gd name="connsiteY4437" fmla="*/ 406405 h 16386176"/>
              <a:gd name="connsiteX4438" fmla="*/ 592137 w 6057900"/>
              <a:gd name="connsiteY4438" fmla="*/ 414075 h 16386176"/>
              <a:gd name="connsiteX4439" fmla="*/ 551106 w 6057900"/>
              <a:gd name="connsiteY4439" fmla="*/ 452444 h 16386176"/>
              <a:gd name="connsiteX4440" fmla="*/ 525462 w 6057900"/>
              <a:gd name="connsiteY4440" fmla="*/ 442213 h 16386176"/>
              <a:gd name="connsiteX4441" fmla="*/ 589572 w 6057900"/>
              <a:gd name="connsiteY4441" fmla="*/ 406405 h 16386176"/>
              <a:gd name="connsiteX4442" fmla="*/ 3139281 w 6057900"/>
              <a:gd name="connsiteY4442" fmla="*/ 403228 h 16386176"/>
              <a:gd name="connsiteX4443" fmla="*/ 3181350 w 6057900"/>
              <a:gd name="connsiteY4443" fmla="*/ 445294 h 16386176"/>
              <a:gd name="connsiteX4444" fmla="*/ 3139281 w 6057900"/>
              <a:gd name="connsiteY4444" fmla="*/ 487364 h 16386176"/>
              <a:gd name="connsiteX4445" fmla="*/ 3097212 w 6057900"/>
              <a:gd name="connsiteY4445" fmla="*/ 445294 h 16386176"/>
              <a:gd name="connsiteX4446" fmla="*/ 3139281 w 6057900"/>
              <a:gd name="connsiteY4446" fmla="*/ 403228 h 16386176"/>
              <a:gd name="connsiteX4447" fmla="*/ 241720 w 6057900"/>
              <a:gd name="connsiteY4447" fmla="*/ 390531 h 16386176"/>
              <a:gd name="connsiteX4448" fmla="*/ 282809 w 6057900"/>
              <a:gd name="connsiteY4448" fmla="*/ 432333 h 16386176"/>
              <a:gd name="connsiteX4449" fmla="*/ 280241 w 6057900"/>
              <a:gd name="connsiteY4449" fmla="*/ 448013 h 16386176"/>
              <a:gd name="connsiteX4450" fmla="*/ 290513 w 6057900"/>
              <a:gd name="connsiteY4450" fmla="*/ 474140 h 16386176"/>
              <a:gd name="connsiteX4451" fmla="*/ 249424 w 6057900"/>
              <a:gd name="connsiteY4451" fmla="*/ 515942 h 16386176"/>
              <a:gd name="connsiteX4452" fmla="*/ 210904 w 6057900"/>
              <a:gd name="connsiteY4452" fmla="*/ 474140 h 16386176"/>
              <a:gd name="connsiteX4453" fmla="*/ 213472 w 6057900"/>
              <a:gd name="connsiteY4453" fmla="*/ 461077 h 16386176"/>
              <a:gd name="connsiteX4454" fmla="*/ 203200 w 6057900"/>
              <a:gd name="connsiteY4454" fmla="*/ 432333 h 16386176"/>
              <a:gd name="connsiteX4455" fmla="*/ 241720 w 6057900"/>
              <a:gd name="connsiteY4455" fmla="*/ 390531 h 16386176"/>
              <a:gd name="connsiteX4456" fmla="*/ 348000 w 6057900"/>
              <a:gd name="connsiteY4456" fmla="*/ 369893 h 16386176"/>
              <a:gd name="connsiteX4457" fmla="*/ 389613 w 6057900"/>
              <a:gd name="connsiteY4457" fmla="*/ 408885 h 16386176"/>
              <a:gd name="connsiteX4458" fmla="*/ 366205 w 6057900"/>
              <a:gd name="connsiteY4458" fmla="*/ 445280 h 16386176"/>
              <a:gd name="connsiteX4459" fmla="*/ 397415 w 6057900"/>
              <a:gd name="connsiteY4459" fmla="*/ 484272 h 16386176"/>
              <a:gd name="connsiteX4460" fmla="*/ 394814 w 6057900"/>
              <a:gd name="connsiteY4460" fmla="*/ 499869 h 16386176"/>
              <a:gd name="connsiteX4461" fmla="*/ 428625 w 6057900"/>
              <a:gd name="connsiteY4461" fmla="*/ 538862 h 16386176"/>
              <a:gd name="connsiteX4462" fmla="*/ 387012 w 6057900"/>
              <a:gd name="connsiteY4462" fmla="*/ 577868 h 16386176"/>
              <a:gd name="connsiteX4463" fmla="*/ 345399 w 6057900"/>
              <a:gd name="connsiteY4463" fmla="*/ 538862 h 16386176"/>
              <a:gd name="connsiteX4464" fmla="*/ 350600 w 6057900"/>
              <a:gd name="connsiteY4464" fmla="*/ 523266 h 16386176"/>
              <a:gd name="connsiteX4465" fmla="*/ 316790 w 6057900"/>
              <a:gd name="connsiteY4465" fmla="*/ 484272 h 16386176"/>
              <a:gd name="connsiteX4466" fmla="*/ 340197 w 6057900"/>
              <a:gd name="connsiteY4466" fmla="*/ 447879 h 16386176"/>
              <a:gd name="connsiteX4467" fmla="*/ 306387 w 6057900"/>
              <a:gd name="connsiteY4467" fmla="*/ 408885 h 16386176"/>
              <a:gd name="connsiteX4468" fmla="*/ 348000 w 6057900"/>
              <a:gd name="connsiteY4468" fmla="*/ 369893 h 16386176"/>
              <a:gd name="connsiteX4469" fmla="*/ 2905125 w 6057900"/>
              <a:gd name="connsiteY4469" fmla="*/ 365126 h 16386176"/>
              <a:gd name="connsiteX4470" fmla="*/ 2946400 w 6057900"/>
              <a:gd name="connsiteY4470" fmla="*/ 406402 h 16386176"/>
              <a:gd name="connsiteX4471" fmla="*/ 2905125 w 6057900"/>
              <a:gd name="connsiteY4471" fmla="*/ 447678 h 16386176"/>
              <a:gd name="connsiteX4472" fmla="*/ 2863850 w 6057900"/>
              <a:gd name="connsiteY4472" fmla="*/ 406402 h 16386176"/>
              <a:gd name="connsiteX4473" fmla="*/ 2905125 w 6057900"/>
              <a:gd name="connsiteY4473" fmla="*/ 365126 h 16386176"/>
              <a:gd name="connsiteX4474" fmla="*/ 138679 w 6057900"/>
              <a:gd name="connsiteY4474" fmla="*/ 339732 h 16386176"/>
              <a:gd name="connsiteX4475" fmla="*/ 177800 w 6057900"/>
              <a:gd name="connsiteY4475" fmla="*/ 381228 h 16386176"/>
              <a:gd name="connsiteX4476" fmla="*/ 164760 w 6057900"/>
              <a:gd name="connsiteY4476" fmla="*/ 412353 h 16386176"/>
              <a:gd name="connsiteX4477" fmla="*/ 167368 w 6057900"/>
              <a:gd name="connsiteY4477" fmla="*/ 425322 h 16386176"/>
              <a:gd name="connsiteX4478" fmla="*/ 141287 w 6057900"/>
              <a:gd name="connsiteY4478" fmla="*/ 461632 h 16386176"/>
              <a:gd name="connsiteX4479" fmla="*/ 149111 w 6057900"/>
              <a:gd name="connsiteY4479" fmla="*/ 484973 h 16386176"/>
              <a:gd name="connsiteX4480" fmla="*/ 107382 w 6057900"/>
              <a:gd name="connsiteY4480" fmla="*/ 523880 h 16386176"/>
              <a:gd name="connsiteX4481" fmla="*/ 68262 w 6057900"/>
              <a:gd name="connsiteY4481" fmla="*/ 484973 h 16386176"/>
              <a:gd name="connsiteX4482" fmla="*/ 91734 w 6057900"/>
              <a:gd name="connsiteY4482" fmla="*/ 446068 h 16386176"/>
              <a:gd name="connsiteX4483" fmla="*/ 83910 w 6057900"/>
              <a:gd name="connsiteY4483" fmla="*/ 425322 h 16386176"/>
              <a:gd name="connsiteX4484" fmla="*/ 99558 w 6057900"/>
              <a:gd name="connsiteY4484" fmla="*/ 394197 h 16386176"/>
              <a:gd name="connsiteX4485" fmla="*/ 96950 w 6057900"/>
              <a:gd name="connsiteY4485" fmla="*/ 381228 h 16386176"/>
              <a:gd name="connsiteX4486" fmla="*/ 138679 w 6057900"/>
              <a:gd name="connsiteY4486" fmla="*/ 339732 h 16386176"/>
              <a:gd name="connsiteX4487" fmla="*/ 2670969 w 6057900"/>
              <a:gd name="connsiteY4487" fmla="*/ 323851 h 16386176"/>
              <a:gd name="connsiteX4488" fmla="*/ 2711451 w 6057900"/>
              <a:gd name="connsiteY4488" fmla="*/ 365127 h 16386176"/>
              <a:gd name="connsiteX4489" fmla="*/ 2670969 w 6057900"/>
              <a:gd name="connsiteY4489" fmla="*/ 406402 h 16386176"/>
              <a:gd name="connsiteX4490" fmla="*/ 2630487 w 6057900"/>
              <a:gd name="connsiteY4490" fmla="*/ 365127 h 16386176"/>
              <a:gd name="connsiteX4491" fmla="*/ 2670969 w 6057900"/>
              <a:gd name="connsiteY4491" fmla="*/ 323851 h 16386176"/>
              <a:gd name="connsiteX4492" fmla="*/ 93663 w 6057900"/>
              <a:gd name="connsiteY4492" fmla="*/ 319087 h 16386176"/>
              <a:gd name="connsiteX4493" fmla="*/ 54810 w 6057900"/>
              <a:gd name="connsiteY4493" fmla="*/ 349255 h 16386176"/>
              <a:gd name="connsiteX4494" fmla="*/ 44450 w 6057900"/>
              <a:gd name="connsiteY4494" fmla="*/ 346741 h 16386176"/>
              <a:gd name="connsiteX4495" fmla="*/ 93663 w 6057900"/>
              <a:gd name="connsiteY4495" fmla="*/ 319087 h 16386176"/>
              <a:gd name="connsiteX4496" fmla="*/ 3562350 w 6057900"/>
              <a:gd name="connsiteY4496" fmla="*/ 238125 h 16386176"/>
              <a:gd name="connsiteX4497" fmla="*/ 3562350 w 6057900"/>
              <a:gd name="connsiteY4497" fmla="*/ 312738 h 16386176"/>
              <a:gd name="connsiteX4498" fmla="*/ 3536950 w 6057900"/>
              <a:gd name="connsiteY4498" fmla="*/ 276719 h 16386176"/>
              <a:gd name="connsiteX4499" fmla="*/ 3562350 w 6057900"/>
              <a:gd name="connsiteY4499" fmla="*/ 238125 h 16386176"/>
              <a:gd name="connsiteX4500" fmla="*/ 3337719 w 6057900"/>
              <a:gd name="connsiteY4500" fmla="*/ 209550 h 16386176"/>
              <a:gd name="connsiteX4501" fmla="*/ 3378201 w 6057900"/>
              <a:gd name="connsiteY4501" fmla="*/ 250825 h 16386176"/>
              <a:gd name="connsiteX4502" fmla="*/ 3337719 w 6057900"/>
              <a:gd name="connsiteY4502" fmla="*/ 292100 h 16386176"/>
              <a:gd name="connsiteX4503" fmla="*/ 3297237 w 6057900"/>
              <a:gd name="connsiteY4503" fmla="*/ 250825 h 16386176"/>
              <a:gd name="connsiteX4504" fmla="*/ 3337719 w 6057900"/>
              <a:gd name="connsiteY4504" fmla="*/ 209550 h 16386176"/>
              <a:gd name="connsiteX4505" fmla="*/ 3101182 w 6057900"/>
              <a:gd name="connsiteY4505" fmla="*/ 180979 h 16386176"/>
              <a:gd name="connsiteX4506" fmla="*/ 3141664 w 6057900"/>
              <a:gd name="connsiteY4506" fmla="*/ 221458 h 16386176"/>
              <a:gd name="connsiteX4507" fmla="*/ 3101182 w 6057900"/>
              <a:gd name="connsiteY4507" fmla="*/ 261942 h 16386176"/>
              <a:gd name="connsiteX4508" fmla="*/ 3060700 w 6057900"/>
              <a:gd name="connsiteY4508" fmla="*/ 221458 h 16386176"/>
              <a:gd name="connsiteX4509" fmla="*/ 3101182 w 6057900"/>
              <a:gd name="connsiteY4509" fmla="*/ 180979 h 16386176"/>
              <a:gd name="connsiteX4510" fmla="*/ 3346450 w 6057900"/>
              <a:gd name="connsiteY4510" fmla="*/ 30166 h 16386176"/>
              <a:gd name="connsiteX4511" fmla="*/ 3310890 w 6057900"/>
              <a:gd name="connsiteY4511" fmla="*/ 53978 h 16386176"/>
              <a:gd name="connsiteX4512" fmla="*/ 3308350 w 6057900"/>
              <a:gd name="connsiteY4512" fmla="*/ 53978 h 16386176"/>
              <a:gd name="connsiteX4513" fmla="*/ 3346450 w 6057900"/>
              <a:gd name="connsiteY4513" fmla="*/ 30166 h 16386176"/>
              <a:gd name="connsiteX4514" fmla="*/ 3536950 w 6057900"/>
              <a:gd name="connsiteY4514" fmla="*/ 0 h 16386176"/>
              <a:gd name="connsiteX4515" fmla="*/ 3536950 w 6057900"/>
              <a:gd name="connsiteY4515" fmla="*/ 74616 h 16386176"/>
              <a:gd name="connsiteX4516" fmla="*/ 3508375 w 6057900"/>
              <a:gd name="connsiteY4516" fmla="*/ 36022 h 16386176"/>
              <a:gd name="connsiteX4517" fmla="*/ 3536950 w 6057900"/>
              <a:gd name="connsiteY4517" fmla="*/ 0 h 1638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</a:cxnLst>
            <a:rect l="l" t="t" r="r" b="b"/>
            <a:pathLst>
              <a:path w="6057900" h="16386176">
                <a:moveTo>
                  <a:pt x="61119" y="16305212"/>
                </a:moveTo>
                <a:cubicBezTo>
                  <a:pt x="83477" y="16305212"/>
                  <a:pt x="101601" y="16323336"/>
                  <a:pt x="101601" y="16345694"/>
                </a:cubicBezTo>
                <a:cubicBezTo>
                  <a:pt x="101601" y="16368052"/>
                  <a:pt x="83477" y="16386176"/>
                  <a:pt x="61119" y="16386176"/>
                </a:cubicBezTo>
                <a:cubicBezTo>
                  <a:pt x="38761" y="16386176"/>
                  <a:pt x="20637" y="16368052"/>
                  <a:pt x="20637" y="16345694"/>
                </a:cubicBezTo>
                <a:cubicBezTo>
                  <a:pt x="20637" y="16323336"/>
                  <a:pt x="38761" y="16305212"/>
                  <a:pt x="61119" y="16305212"/>
                </a:cubicBezTo>
                <a:close/>
                <a:moveTo>
                  <a:pt x="310357" y="16202025"/>
                </a:moveTo>
                <a:cubicBezTo>
                  <a:pt x="332715" y="16202025"/>
                  <a:pt x="350839" y="16220504"/>
                  <a:pt x="350839" y="16243300"/>
                </a:cubicBezTo>
                <a:cubicBezTo>
                  <a:pt x="350839" y="16266096"/>
                  <a:pt x="332715" y="16284575"/>
                  <a:pt x="310357" y="16284575"/>
                </a:cubicBezTo>
                <a:cubicBezTo>
                  <a:pt x="287999" y="16284575"/>
                  <a:pt x="269875" y="16266096"/>
                  <a:pt x="269875" y="16243300"/>
                </a:cubicBezTo>
                <a:cubicBezTo>
                  <a:pt x="269875" y="16220504"/>
                  <a:pt x="287999" y="16202025"/>
                  <a:pt x="310357" y="16202025"/>
                </a:cubicBezTo>
                <a:close/>
                <a:moveTo>
                  <a:pt x="168955" y="16184562"/>
                </a:moveTo>
                <a:cubicBezTo>
                  <a:pt x="192224" y="16184562"/>
                  <a:pt x="210321" y="16202712"/>
                  <a:pt x="210321" y="16223456"/>
                </a:cubicBezTo>
                <a:cubicBezTo>
                  <a:pt x="210321" y="16241606"/>
                  <a:pt x="199980" y="16254571"/>
                  <a:pt x="187053" y="16259757"/>
                </a:cubicBezTo>
                <a:cubicBezTo>
                  <a:pt x="205151" y="16264942"/>
                  <a:pt x="220663" y="16280500"/>
                  <a:pt x="220663" y="16301243"/>
                </a:cubicBezTo>
                <a:cubicBezTo>
                  <a:pt x="220663" y="16321987"/>
                  <a:pt x="202565" y="16340137"/>
                  <a:pt x="179297" y="16340137"/>
                </a:cubicBezTo>
                <a:cubicBezTo>
                  <a:pt x="156028" y="16340137"/>
                  <a:pt x="137931" y="16321987"/>
                  <a:pt x="137931" y="16301243"/>
                </a:cubicBezTo>
                <a:cubicBezTo>
                  <a:pt x="137931" y="16283093"/>
                  <a:pt x="148272" y="16270128"/>
                  <a:pt x="161199" y="16264942"/>
                </a:cubicBezTo>
                <a:cubicBezTo>
                  <a:pt x="143102" y="16259757"/>
                  <a:pt x="130175" y="16244199"/>
                  <a:pt x="130175" y="16223456"/>
                </a:cubicBezTo>
                <a:cubicBezTo>
                  <a:pt x="130175" y="16202712"/>
                  <a:pt x="148272" y="16184562"/>
                  <a:pt x="168955" y="16184562"/>
                </a:cubicBezTo>
                <a:close/>
                <a:moveTo>
                  <a:pt x="545561" y="16136937"/>
                </a:moveTo>
                <a:cubicBezTo>
                  <a:pt x="563831" y="16136937"/>
                  <a:pt x="576881" y="16147384"/>
                  <a:pt x="584711" y="16160442"/>
                </a:cubicBezTo>
                <a:cubicBezTo>
                  <a:pt x="589931" y="16147384"/>
                  <a:pt x="605590" y="16136937"/>
                  <a:pt x="621250" y="16136937"/>
                </a:cubicBezTo>
                <a:cubicBezTo>
                  <a:pt x="642130" y="16136937"/>
                  <a:pt x="660400" y="16155219"/>
                  <a:pt x="660400" y="16178724"/>
                </a:cubicBezTo>
                <a:cubicBezTo>
                  <a:pt x="660400" y="16199618"/>
                  <a:pt x="642130" y="16217900"/>
                  <a:pt x="621250" y="16217900"/>
                </a:cubicBezTo>
                <a:cubicBezTo>
                  <a:pt x="602980" y="16217900"/>
                  <a:pt x="589931" y="16210065"/>
                  <a:pt x="584711" y="16194395"/>
                </a:cubicBezTo>
                <a:cubicBezTo>
                  <a:pt x="576881" y="16210065"/>
                  <a:pt x="563831" y="16217900"/>
                  <a:pt x="545561" y="16217900"/>
                </a:cubicBezTo>
                <a:cubicBezTo>
                  <a:pt x="524682" y="16217900"/>
                  <a:pt x="506412" y="16199618"/>
                  <a:pt x="506412" y="16178724"/>
                </a:cubicBezTo>
                <a:cubicBezTo>
                  <a:pt x="506412" y="16155219"/>
                  <a:pt x="524682" y="16136937"/>
                  <a:pt x="545561" y="16136937"/>
                </a:cubicBezTo>
                <a:close/>
                <a:moveTo>
                  <a:pt x="452300" y="16132175"/>
                </a:moveTo>
                <a:cubicBezTo>
                  <a:pt x="475594" y="16132175"/>
                  <a:pt x="493713" y="16150233"/>
                  <a:pt x="493713" y="16173450"/>
                </a:cubicBezTo>
                <a:cubicBezTo>
                  <a:pt x="493713" y="16196667"/>
                  <a:pt x="475594" y="16214725"/>
                  <a:pt x="452300" y="16214725"/>
                </a:cubicBezTo>
                <a:cubicBezTo>
                  <a:pt x="449711" y="16214725"/>
                  <a:pt x="449711" y="16212146"/>
                  <a:pt x="447123" y="16212146"/>
                </a:cubicBezTo>
                <a:cubicBezTo>
                  <a:pt x="452300" y="16219885"/>
                  <a:pt x="454888" y="16227624"/>
                  <a:pt x="454888" y="16235363"/>
                </a:cubicBezTo>
                <a:cubicBezTo>
                  <a:pt x="454888" y="16258580"/>
                  <a:pt x="436770" y="16276638"/>
                  <a:pt x="413475" y="16276638"/>
                </a:cubicBezTo>
                <a:cubicBezTo>
                  <a:pt x="392768" y="16276638"/>
                  <a:pt x="374650" y="16258580"/>
                  <a:pt x="374650" y="16235363"/>
                </a:cubicBezTo>
                <a:cubicBezTo>
                  <a:pt x="374650" y="16212146"/>
                  <a:pt x="392768" y="16194088"/>
                  <a:pt x="413475" y="16194088"/>
                </a:cubicBezTo>
                <a:cubicBezTo>
                  <a:pt x="416063" y="16194088"/>
                  <a:pt x="418651" y="16196667"/>
                  <a:pt x="421240" y="16196667"/>
                </a:cubicBezTo>
                <a:cubicBezTo>
                  <a:pt x="416063" y="16188928"/>
                  <a:pt x="413475" y="16181189"/>
                  <a:pt x="413475" y="16173450"/>
                </a:cubicBezTo>
                <a:cubicBezTo>
                  <a:pt x="413475" y="16150233"/>
                  <a:pt x="431593" y="16132175"/>
                  <a:pt x="452300" y="16132175"/>
                </a:cubicBezTo>
                <a:close/>
                <a:moveTo>
                  <a:pt x="820737" y="16103600"/>
                </a:moveTo>
                <a:cubicBezTo>
                  <a:pt x="839258" y="16103600"/>
                  <a:pt x="855133" y="16116829"/>
                  <a:pt x="860425" y="16135350"/>
                </a:cubicBezTo>
                <a:cubicBezTo>
                  <a:pt x="860425" y="16135350"/>
                  <a:pt x="860425" y="16135350"/>
                  <a:pt x="812800" y="16106246"/>
                </a:cubicBezTo>
                <a:cubicBezTo>
                  <a:pt x="815446" y="16106246"/>
                  <a:pt x="818091" y="16103600"/>
                  <a:pt x="820737" y="16103600"/>
                </a:cubicBezTo>
                <a:close/>
                <a:moveTo>
                  <a:pt x="3611562" y="16090900"/>
                </a:moveTo>
                <a:cubicBezTo>
                  <a:pt x="3611562" y="16090900"/>
                  <a:pt x="3611562" y="16090900"/>
                  <a:pt x="3611562" y="16168688"/>
                </a:cubicBezTo>
                <a:cubicBezTo>
                  <a:pt x="3593378" y="16163502"/>
                  <a:pt x="3582987" y="16147945"/>
                  <a:pt x="3582987" y="16129794"/>
                </a:cubicBezTo>
                <a:cubicBezTo>
                  <a:pt x="3582987" y="16111643"/>
                  <a:pt x="3593378" y="16098679"/>
                  <a:pt x="3611562" y="16090900"/>
                </a:cubicBezTo>
                <a:close/>
                <a:moveTo>
                  <a:pt x="315913" y="16082962"/>
                </a:moveTo>
                <a:cubicBezTo>
                  <a:pt x="337832" y="16082962"/>
                  <a:pt x="355601" y="16101086"/>
                  <a:pt x="355601" y="16123444"/>
                </a:cubicBezTo>
                <a:cubicBezTo>
                  <a:pt x="355601" y="16145802"/>
                  <a:pt x="337832" y="16163926"/>
                  <a:pt x="315913" y="16163926"/>
                </a:cubicBezTo>
                <a:cubicBezTo>
                  <a:pt x="293994" y="16163926"/>
                  <a:pt x="276225" y="16145802"/>
                  <a:pt x="276225" y="16123444"/>
                </a:cubicBezTo>
                <a:cubicBezTo>
                  <a:pt x="276225" y="16101086"/>
                  <a:pt x="293994" y="16082962"/>
                  <a:pt x="315913" y="16082962"/>
                </a:cubicBezTo>
                <a:close/>
                <a:moveTo>
                  <a:pt x="691267" y="16070262"/>
                </a:moveTo>
                <a:cubicBezTo>
                  <a:pt x="704202" y="16070262"/>
                  <a:pt x="714551" y="16078055"/>
                  <a:pt x="722312" y="16085848"/>
                </a:cubicBezTo>
                <a:cubicBezTo>
                  <a:pt x="730073" y="16078055"/>
                  <a:pt x="740421" y="16072860"/>
                  <a:pt x="750769" y="16072860"/>
                </a:cubicBezTo>
                <a:cubicBezTo>
                  <a:pt x="774052" y="16072860"/>
                  <a:pt x="792162" y="16093642"/>
                  <a:pt x="792162" y="16114423"/>
                </a:cubicBezTo>
                <a:cubicBezTo>
                  <a:pt x="792162" y="16137803"/>
                  <a:pt x="774052" y="16155987"/>
                  <a:pt x="750769" y="16155987"/>
                </a:cubicBezTo>
                <a:cubicBezTo>
                  <a:pt x="737834" y="16155987"/>
                  <a:pt x="727486" y="16148194"/>
                  <a:pt x="719725" y="16140401"/>
                </a:cubicBezTo>
                <a:cubicBezTo>
                  <a:pt x="714551" y="16148194"/>
                  <a:pt x="704202" y="16150792"/>
                  <a:pt x="691267" y="16150792"/>
                </a:cubicBezTo>
                <a:cubicBezTo>
                  <a:pt x="670571" y="16150792"/>
                  <a:pt x="652462" y="16132607"/>
                  <a:pt x="652462" y="16111826"/>
                </a:cubicBezTo>
                <a:cubicBezTo>
                  <a:pt x="652462" y="16088446"/>
                  <a:pt x="670571" y="16070262"/>
                  <a:pt x="691267" y="16070262"/>
                </a:cubicBezTo>
                <a:close/>
                <a:moveTo>
                  <a:pt x="607219" y="16043275"/>
                </a:moveTo>
                <a:cubicBezTo>
                  <a:pt x="629577" y="16043275"/>
                  <a:pt x="647701" y="16062110"/>
                  <a:pt x="647701" y="16085344"/>
                </a:cubicBezTo>
                <a:cubicBezTo>
                  <a:pt x="647701" y="16108578"/>
                  <a:pt x="629577" y="16127413"/>
                  <a:pt x="607219" y="16127413"/>
                </a:cubicBezTo>
                <a:cubicBezTo>
                  <a:pt x="584861" y="16127413"/>
                  <a:pt x="566737" y="16108578"/>
                  <a:pt x="566737" y="16085344"/>
                </a:cubicBezTo>
                <a:cubicBezTo>
                  <a:pt x="566737" y="16062110"/>
                  <a:pt x="584861" y="16043275"/>
                  <a:pt x="607219" y="16043275"/>
                </a:cubicBezTo>
                <a:close/>
                <a:moveTo>
                  <a:pt x="849709" y="15989300"/>
                </a:moveTo>
                <a:cubicBezTo>
                  <a:pt x="862731" y="15989300"/>
                  <a:pt x="875754" y="15997053"/>
                  <a:pt x="883567" y="16007390"/>
                </a:cubicBezTo>
                <a:cubicBezTo>
                  <a:pt x="886172" y="16004806"/>
                  <a:pt x="891381" y="16004806"/>
                  <a:pt x="896590" y="16004806"/>
                </a:cubicBezTo>
                <a:cubicBezTo>
                  <a:pt x="909612" y="16004806"/>
                  <a:pt x="920030" y="16009974"/>
                  <a:pt x="927844" y="16020312"/>
                </a:cubicBezTo>
                <a:cubicBezTo>
                  <a:pt x="930448" y="16020312"/>
                  <a:pt x="933053" y="16017727"/>
                  <a:pt x="935657" y="16017727"/>
                </a:cubicBezTo>
                <a:cubicBezTo>
                  <a:pt x="956493" y="16017727"/>
                  <a:pt x="974725" y="16035817"/>
                  <a:pt x="974725" y="16059076"/>
                </a:cubicBezTo>
                <a:cubicBezTo>
                  <a:pt x="974725" y="16082335"/>
                  <a:pt x="956493" y="16100425"/>
                  <a:pt x="935657" y="16100425"/>
                </a:cubicBezTo>
                <a:cubicBezTo>
                  <a:pt x="922635" y="16100425"/>
                  <a:pt x="909612" y="16092672"/>
                  <a:pt x="904403" y="16082335"/>
                </a:cubicBezTo>
                <a:cubicBezTo>
                  <a:pt x="901799" y="16084919"/>
                  <a:pt x="899194" y="16084919"/>
                  <a:pt x="896590" y="16084919"/>
                </a:cubicBezTo>
                <a:cubicBezTo>
                  <a:pt x="883567" y="16084919"/>
                  <a:pt x="870545" y="16077166"/>
                  <a:pt x="862731" y="16066829"/>
                </a:cubicBezTo>
                <a:cubicBezTo>
                  <a:pt x="860127" y="16069413"/>
                  <a:pt x="854918" y="16069413"/>
                  <a:pt x="849709" y="16069413"/>
                </a:cubicBezTo>
                <a:cubicBezTo>
                  <a:pt x="826268" y="16069413"/>
                  <a:pt x="808037" y="16051323"/>
                  <a:pt x="808037" y="16030649"/>
                </a:cubicBezTo>
                <a:cubicBezTo>
                  <a:pt x="808037" y="16007390"/>
                  <a:pt x="826268" y="15989300"/>
                  <a:pt x="849709" y="15989300"/>
                </a:cubicBezTo>
                <a:close/>
                <a:moveTo>
                  <a:pt x="473869" y="15948025"/>
                </a:moveTo>
                <a:cubicBezTo>
                  <a:pt x="496227" y="15948025"/>
                  <a:pt x="514351" y="15966149"/>
                  <a:pt x="514351" y="15988507"/>
                </a:cubicBezTo>
                <a:cubicBezTo>
                  <a:pt x="514351" y="16010865"/>
                  <a:pt x="496227" y="16028989"/>
                  <a:pt x="473869" y="16028989"/>
                </a:cubicBezTo>
                <a:cubicBezTo>
                  <a:pt x="451511" y="16028989"/>
                  <a:pt x="433387" y="16010865"/>
                  <a:pt x="433387" y="15988507"/>
                </a:cubicBezTo>
                <a:cubicBezTo>
                  <a:pt x="433387" y="15966149"/>
                  <a:pt x="451511" y="15948025"/>
                  <a:pt x="473869" y="15948025"/>
                </a:cubicBezTo>
                <a:close/>
                <a:moveTo>
                  <a:pt x="3205957" y="15943262"/>
                </a:moveTo>
                <a:cubicBezTo>
                  <a:pt x="3228315" y="15943262"/>
                  <a:pt x="3246439" y="15961031"/>
                  <a:pt x="3246439" y="15982950"/>
                </a:cubicBezTo>
                <a:cubicBezTo>
                  <a:pt x="3246439" y="16004869"/>
                  <a:pt x="3228315" y="16022638"/>
                  <a:pt x="3205957" y="16022638"/>
                </a:cubicBezTo>
                <a:cubicBezTo>
                  <a:pt x="3183599" y="16022638"/>
                  <a:pt x="3165475" y="16004869"/>
                  <a:pt x="3165475" y="15982950"/>
                </a:cubicBezTo>
                <a:cubicBezTo>
                  <a:pt x="3165475" y="15961031"/>
                  <a:pt x="3183599" y="15943262"/>
                  <a:pt x="3205957" y="15943262"/>
                </a:cubicBezTo>
                <a:close/>
                <a:moveTo>
                  <a:pt x="773906" y="15932150"/>
                </a:moveTo>
                <a:cubicBezTo>
                  <a:pt x="797140" y="15932150"/>
                  <a:pt x="815975" y="15950274"/>
                  <a:pt x="815975" y="15972632"/>
                </a:cubicBezTo>
                <a:cubicBezTo>
                  <a:pt x="815975" y="15994990"/>
                  <a:pt x="797140" y="16013114"/>
                  <a:pt x="773906" y="16013114"/>
                </a:cubicBezTo>
                <a:cubicBezTo>
                  <a:pt x="750672" y="16013114"/>
                  <a:pt x="731837" y="15994990"/>
                  <a:pt x="731837" y="15972632"/>
                </a:cubicBezTo>
                <a:cubicBezTo>
                  <a:pt x="731837" y="15950274"/>
                  <a:pt x="750672" y="15932150"/>
                  <a:pt x="773906" y="15932150"/>
                </a:cubicBezTo>
                <a:close/>
                <a:moveTo>
                  <a:pt x="108744" y="15927387"/>
                </a:moveTo>
                <a:cubicBezTo>
                  <a:pt x="131102" y="15927387"/>
                  <a:pt x="149226" y="15945511"/>
                  <a:pt x="149226" y="15967869"/>
                </a:cubicBezTo>
                <a:cubicBezTo>
                  <a:pt x="149226" y="15990227"/>
                  <a:pt x="131102" y="16008351"/>
                  <a:pt x="108744" y="16008351"/>
                </a:cubicBezTo>
                <a:cubicBezTo>
                  <a:pt x="86386" y="16008351"/>
                  <a:pt x="68262" y="15990227"/>
                  <a:pt x="68262" y="15967869"/>
                </a:cubicBezTo>
                <a:cubicBezTo>
                  <a:pt x="68262" y="15945511"/>
                  <a:pt x="86386" y="15927387"/>
                  <a:pt x="108744" y="15927387"/>
                </a:cubicBezTo>
                <a:close/>
                <a:moveTo>
                  <a:pt x="3433763" y="15898812"/>
                </a:moveTo>
                <a:cubicBezTo>
                  <a:pt x="3455682" y="15898812"/>
                  <a:pt x="3473451" y="15916936"/>
                  <a:pt x="3473451" y="15939294"/>
                </a:cubicBezTo>
                <a:cubicBezTo>
                  <a:pt x="3473451" y="15961652"/>
                  <a:pt x="3455682" y="15979776"/>
                  <a:pt x="3433763" y="15979776"/>
                </a:cubicBezTo>
                <a:cubicBezTo>
                  <a:pt x="3411844" y="15979776"/>
                  <a:pt x="3394075" y="15961652"/>
                  <a:pt x="3394075" y="15939294"/>
                </a:cubicBezTo>
                <a:cubicBezTo>
                  <a:pt x="3394075" y="15916936"/>
                  <a:pt x="3411844" y="15898812"/>
                  <a:pt x="3433763" y="15898812"/>
                </a:cubicBezTo>
                <a:close/>
                <a:moveTo>
                  <a:pt x="1020864" y="15887700"/>
                </a:moveTo>
                <a:cubicBezTo>
                  <a:pt x="1041553" y="15887700"/>
                  <a:pt x="1057070" y="15905884"/>
                  <a:pt x="1059656" y="15926666"/>
                </a:cubicBezTo>
                <a:cubicBezTo>
                  <a:pt x="1072586" y="15929264"/>
                  <a:pt x="1080345" y="15934459"/>
                  <a:pt x="1088103" y="15944850"/>
                </a:cubicBezTo>
                <a:cubicBezTo>
                  <a:pt x="1101033" y="15950045"/>
                  <a:pt x="1111378" y="15963034"/>
                  <a:pt x="1113964" y="15981218"/>
                </a:cubicBezTo>
                <a:cubicBezTo>
                  <a:pt x="1129480" y="15986414"/>
                  <a:pt x="1139825" y="15999402"/>
                  <a:pt x="1139825" y="16017586"/>
                </a:cubicBezTo>
                <a:cubicBezTo>
                  <a:pt x="1139825" y="16040966"/>
                  <a:pt x="1121722" y="16059150"/>
                  <a:pt x="1101033" y="16059150"/>
                </a:cubicBezTo>
                <a:cubicBezTo>
                  <a:pt x="1077758" y="16059150"/>
                  <a:pt x="1062242" y="16040966"/>
                  <a:pt x="1059656" y="16020184"/>
                </a:cubicBezTo>
                <a:cubicBezTo>
                  <a:pt x="1051897" y="16017586"/>
                  <a:pt x="1044139" y="16012391"/>
                  <a:pt x="1038967" y="16002000"/>
                </a:cubicBezTo>
                <a:cubicBezTo>
                  <a:pt x="1023450" y="15996805"/>
                  <a:pt x="1013106" y="15983816"/>
                  <a:pt x="1013106" y="15968230"/>
                </a:cubicBezTo>
                <a:cubicBezTo>
                  <a:pt x="995003" y="15965632"/>
                  <a:pt x="979487" y="15950045"/>
                  <a:pt x="979487" y="15929264"/>
                </a:cubicBezTo>
                <a:cubicBezTo>
                  <a:pt x="979487" y="15905884"/>
                  <a:pt x="997589" y="15887700"/>
                  <a:pt x="1020864" y="15887700"/>
                </a:cubicBezTo>
                <a:close/>
                <a:moveTo>
                  <a:pt x="3651250" y="15862300"/>
                </a:moveTo>
                <a:cubicBezTo>
                  <a:pt x="3651250" y="15862300"/>
                  <a:pt x="3651250" y="15862300"/>
                  <a:pt x="3651250" y="15940088"/>
                </a:cubicBezTo>
                <a:cubicBezTo>
                  <a:pt x="3635664" y="15932309"/>
                  <a:pt x="3622675" y="15919345"/>
                  <a:pt x="3622675" y="15901194"/>
                </a:cubicBezTo>
                <a:cubicBezTo>
                  <a:pt x="3622675" y="15883043"/>
                  <a:pt x="3635664" y="15867486"/>
                  <a:pt x="3651250" y="15862300"/>
                </a:cubicBezTo>
                <a:close/>
                <a:moveTo>
                  <a:pt x="1666984" y="15859125"/>
                </a:moveTo>
                <a:cubicBezTo>
                  <a:pt x="1690140" y="15859125"/>
                  <a:pt x="1708150" y="15877646"/>
                  <a:pt x="1708150" y="15901458"/>
                </a:cubicBezTo>
                <a:cubicBezTo>
                  <a:pt x="1708150" y="15909396"/>
                  <a:pt x="1705577" y="15917333"/>
                  <a:pt x="1700431" y="15922625"/>
                </a:cubicBezTo>
                <a:cubicBezTo>
                  <a:pt x="1700431" y="15922625"/>
                  <a:pt x="1700431" y="15922625"/>
                  <a:pt x="1633537" y="15882938"/>
                </a:cubicBezTo>
                <a:cubicBezTo>
                  <a:pt x="1638682" y="15869708"/>
                  <a:pt x="1651547" y="15859125"/>
                  <a:pt x="1666984" y="15859125"/>
                </a:cubicBezTo>
                <a:close/>
                <a:moveTo>
                  <a:pt x="1523207" y="15846425"/>
                </a:moveTo>
                <a:cubicBezTo>
                  <a:pt x="1545565" y="15846425"/>
                  <a:pt x="1563689" y="15864549"/>
                  <a:pt x="1563689" y="15886907"/>
                </a:cubicBezTo>
                <a:cubicBezTo>
                  <a:pt x="1563689" y="15909265"/>
                  <a:pt x="1545565" y="15927389"/>
                  <a:pt x="1523207" y="15927389"/>
                </a:cubicBezTo>
                <a:cubicBezTo>
                  <a:pt x="1500849" y="15927389"/>
                  <a:pt x="1482725" y="15909265"/>
                  <a:pt x="1482725" y="15886907"/>
                </a:cubicBezTo>
                <a:cubicBezTo>
                  <a:pt x="1482725" y="15864549"/>
                  <a:pt x="1500849" y="15846425"/>
                  <a:pt x="1523207" y="15846425"/>
                </a:cubicBezTo>
                <a:close/>
                <a:moveTo>
                  <a:pt x="2808288" y="15844837"/>
                </a:moveTo>
                <a:cubicBezTo>
                  <a:pt x="2830207" y="15844837"/>
                  <a:pt x="2847976" y="15862606"/>
                  <a:pt x="2847976" y="15884525"/>
                </a:cubicBezTo>
                <a:cubicBezTo>
                  <a:pt x="2847976" y="15906444"/>
                  <a:pt x="2830207" y="15924213"/>
                  <a:pt x="2808288" y="15924213"/>
                </a:cubicBezTo>
                <a:cubicBezTo>
                  <a:pt x="2786369" y="15924213"/>
                  <a:pt x="2768600" y="15906444"/>
                  <a:pt x="2768600" y="15884525"/>
                </a:cubicBezTo>
                <a:cubicBezTo>
                  <a:pt x="2768600" y="15862606"/>
                  <a:pt x="2786369" y="15844837"/>
                  <a:pt x="2808288" y="15844837"/>
                </a:cubicBezTo>
                <a:close/>
                <a:moveTo>
                  <a:pt x="2048950" y="15801975"/>
                </a:moveTo>
                <a:cubicBezTo>
                  <a:pt x="2072456" y="15801975"/>
                  <a:pt x="2090738" y="15820231"/>
                  <a:pt x="2090738" y="15843704"/>
                </a:cubicBezTo>
                <a:cubicBezTo>
                  <a:pt x="2090738" y="15856744"/>
                  <a:pt x="2082903" y="15867176"/>
                  <a:pt x="2072456" y="15875000"/>
                </a:cubicBezTo>
                <a:cubicBezTo>
                  <a:pt x="2072456" y="15875000"/>
                  <a:pt x="2072456" y="15875000"/>
                  <a:pt x="2009775" y="15838488"/>
                </a:cubicBezTo>
                <a:cubicBezTo>
                  <a:pt x="2012386" y="15817623"/>
                  <a:pt x="2028057" y="15801975"/>
                  <a:pt x="2048950" y="15801975"/>
                </a:cubicBezTo>
                <a:close/>
                <a:moveTo>
                  <a:pt x="2425700" y="15797212"/>
                </a:moveTo>
                <a:cubicBezTo>
                  <a:pt x="2448917" y="15797212"/>
                  <a:pt x="2466975" y="15815494"/>
                  <a:pt x="2466975" y="15838999"/>
                </a:cubicBezTo>
                <a:cubicBezTo>
                  <a:pt x="2466975" y="15857281"/>
                  <a:pt x="2451497" y="15875563"/>
                  <a:pt x="2430860" y="15878175"/>
                </a:cubicBezTo>
                <a:cubicBezTo>
                  <a:pt x="2430860" y="15878175"/>
                  <a:pt x="2430860" y="15878175"/>
                  <a:pt x="2389585" y="15852058"/>
                </a:cubicBezTo>
                <a:cubicBezTo>
                  <a:pt x="2387005" y="15846834"/>
                  <a:pt x="2384425" y="15844223"/>
                  <a:pt x="2384425" y="15838999"/>
                </a:cubicBezTo>
                <a:cubicBezTo>
                  <a:pt x="2384425" y="15815494"/>
                  <a:pt x="2402483" y="15797212"/>
                  <a:pt x="2425700" y="15797212"/>
                </a:cubicBezTo>
                <a:close/>
                <a:moveTo>
                  <a:pt x="953294" y="15787688"/>
                </a:moveTo>
                <a:cubicBezTo>
                  <a:pt x="976528" y="15787688"/>
                  <a:pt x="995363" y="15805457"/>
                  <a:pt x="995363" y="15827376"/>
                </a:cubicBezTo>
                <a:cubicBezTo>
                  <a:pt x="995363" y="15849295"/>
                  <a:pt x="976528" y="15867064"/>
                  <a:pt x="953294" y="15867064"/>
                </a:cubicBezTo>
                <a:cubicBezTo>
                  <a:pt x="930060" y="15867064"/>
                  <a:pt x="911225" y="15849295"/>
                  <a:pt x="911225" y="15827376"/>
                </a:cubicBezTo>
                <a:cubicBezTo>
                  <a:pt x="911225" y="15805457"/>
                  <a:pt x="930060" y="15787688"/>
                  <a:pt x="953294" y="15787688"/>
                </a:cubicBezTo>
                <a:close/>
                <a:moveTo>
                  <a:pt x="3034507" y="15784512"/>
                </a:moveTo>
                <a:cubicBezTo>
                  <a:pt x="3056865" y="15784512"/>
                  <a:pt x="3074989" y="15802991"/>
                  <a:pt x="3074989" y="15825787"/>
                </a:cubicBezTo>
                <a:cubicBezTo>
                  <a:pt x="3074989" y="15848583"/>
                  <a:pt x="3056865" y="15867062"/>
                  <a:pt x="3034507" y="15867062"/>
                </a:cubicBezTo>
                <a:cubicBezTo>
                  <a:pt x="3012149" y="15867062"/>
                  <a:pt x="2994025" y="15848583"/>
                  <a:pt x="2994025" y="15825787"/>
                </a:cubicBezTo>
                <a:cubicBezTo>
                  <a:pt x="2994025" y="15802991"/>
                  <a:pt x="3012149" y="15784512"/>
                  <a:pt x="3034507" y="15784512"/>
                </a:cubicBezTo>
                <a:close/>
                <a:moveTo>
                  <a:pt x="642938" y="15776575"/>
                </a:moveTo>
                <a:cubicBezTo>
                  <a:pt x="664857" y="15776575"/>
                  <a:pt x="682626" y="15795054"/>
                  <a:pt x="682626" y="15817850"/>
                </a:cubicBezTo>
                <a:cubicBezTo>
                  <a:pt x="682626" y="15840646"/>
                  <a:pt x="664857" y="15859125"/>
                  <a:pt x="642938" y="15859125"/>
                </a:cubicBezTo>
                <a:cubicBezTo>
                  <a:pt x="621019" y="15859125"/>
                  <a:pt x="603250" y="15840646"/>
                  <a:pt x="603250" y="15817850"/>
                </a:cubicBezTo>
                <a:cubicBezTo>
                  <a:pt x="603250" y="15795054"/>
                  <a:pt x="621019" y="15776575"/>
                  <a:pt x="642938" y="15776575"/>
                </a:cubicBezTo>
                <a:close/>
                <a:moveTo>
                  <a:pt x="1202603" y="15763875"/>
                </a:moveTo>
                <a:cubicBezTo>
                  <a:pt x="1225982" y="15763875"/>
                  <a:pt x="1244166" y="15782006"/>
                  <a:pt x="1244166" y="15805317"/>
                </a:cubicBezTo>
                <a:cubicBezTo>
                  <a:pt x="1244166" y="15815678"/>
                  <a:pt x="1238971" y="15826038"/>
                  <a:pt x="1231178" y="15833809"/>
                </a:cubicBezTo>
                <a:cubicBezTo>
                  <a:pt x="1249362" y="15838989"/>
                  <a:pt x="1262350" y="15851940"/>
                  <a:pt x="1262350" y="15872661"/>
                </a:cubicBezTo>
                <a:cubicBezTo>
                  <a:pt x="1262350" y="15875251"/>
                  <a:pt x="1262350" y="15877841"/>
                  <a:pt x="1262350" y="15883021"/>
                </a:cubicBezTo>
                <a:cubicBezTo>
                  <a:pt x="1264948" y="15888202"/>
                  <a:pt x="1267546" y="15893382"/>
                  <a:pt x="1267546" y="15901152"/>
                </a:cubicBezTo>
                <a:cubicBezTo>
                  <a:pt x="1267546" y="15903742"/>
                  <a:pt x="1267546" y="15906333"/>
                  <a:pt x="1264948" y="15908923"/>
                </a:cubicBezTo>
                <a:cubicBezTo>
                  <a:pt x="1270144" y="15916693"/>
                  <a:pt x="1275339" y="15924463"/>
                  <a:pt x="1275339" y="15932234"/>
                </a:cubicBezTo>
                <a:cubicBezTo>
                  <a:pt x="1275339" y="15945185"/>
                  <a:pt x="1267546" y="15958135"/>
                  <a:pt x="1257155" y="15965906"/>
                </a:cubicBezTo>
                <a:cubicBezTo>
                  <a:pt x="1259753" y="15963316"/>
                  <a:pt x="1262350" y="15963316"/>
                  <a:pt x="1264948" y="15963316"/>
                </a:cubicBezTo>
                <a:cubicBezTo>
                  <a:pt x="1288328" y="15963316"/>
                  <a:pt x="1306512" y="15981446"/>
                  <a:pt x="1306512" y="16004758"/>
                </a:cubicBezTo>
                <a:cubicBezTo>
                  <a:pt x="1306512" y="16007348"/>
                  <a:pt x="1303914" y="16007348"/>
                  <a:pt x="1303914" y="16009938"/>
                </a:cubicBezTo>
                <a:cubicBezTo>
                  <a:pt x="1303914" y="16009938"/>
                  <a:pt x="1303914" y="16009938"/>
                  <a:pt x="1238971" y="15973676"/>
                </a:cubicBezTo>
                <a:cubicBezTo>
                  <a:pt x="1238971" y="15973676"/>
                  <a:pt x="1238971" y="15973676"/>
                  <a:pt x="1241569" y="15971086"/>
                </a:cubicBezTo>
                <a:cubicBezTo>
                  <a:pt x="1238971" y="15973676"/>
                  <a:pt x="1236373" y="15973676"/>
                  <a:pt x="1233775" y="15973676"/>
                </a:cubicBezTo>
                <a:cubicBezTo>
                  <a:pt x="1210396" y="15973676"/>
                  <a:pt x="1192212" y="15955545"/>
                  <a:pt x="1192212" y="15932234"/>
                </a:cubicBezTo>
                <a:cubicBezTo>
                  <a:pt x="1192212" y="15929644"/>
                  <a:pt x="1194809" y="15927054"/>
                  <a:pt x="1194809" y="15924463"/>
                </a:cubicBezTo>
                <a:cubicBezTo>
                  <a:pt x="1189614" y="15919283"/>
                  <a:pt x="1187016" y="15911513"/>
                  <a:pt x="1187016" y="15901152"/>
                </a:cubicBezTo>
                <a:cubicBezTo>
                  <a:pt x="1187016" y="15898562"/>
                  <a:pt x="1187016" y="15895972"/>
                  <a:pt x="1187016" y="15893382"/>
                </a:cubicBezTo>
                <a:cubicBezTo>
                  <a:pt x="1184419" y="15885611"/>
                  <a:pt x="1181821" y="15880431"/>
                  <a:pt x="1181821" y="15872661"/>
                </a:cubicBezTo>
                <a:cubicBezTo>
                  <a:pt x="1181821" y="15862300"/>
                  <a:pt x="1187016" y="15851940"/>
                  <a:pt x="1194809" y="15844169"/>
                </a:cubicBezTo>
                <a:cubicBezTo>
                  <a:pt x="1176625" y="15838989"/>
                  <a:pt x="1163637" y="15823448"/>
                  <a:pt x="1163637" y="15805317"/>
                </a:cubicBezTo>
                <a:cubicBezTo>
                  <a:pt x="1163637" y="15782006"/>
                  <a:pt x="1181821" y="15763875"/>
                  <a:pt x="1202603" y="15763875"/>
                </a:cubicBezTo>
                <a:close/>
                <a:moveTo>
                  <a:pt x="1911350" y="15755937"/>
                </a:moveTo>
                <a:cubicBezTo>
                  <a:pt x="1934146" y="15755937"/>
                  <a:pt x="1952625" y="15774061"/>
                  <a:pt x="1952625" y="15796419"/>
                </a:cubicBezTo>
                <a:cubicBezTo>
                  <a:pt x="1952625" y="15818777"/>
                  <a:pt x="1934146" y="15836901"/>
                  <a:pt x="1911350" y="15836901"/>
                </a:cubicBezTo>
                <a:cubicBezTo>
                  <a:pt x="1888554" y="15836901"/>
                  <a:pt x="1870075" y="15818777"/>
                  <a:pt x="1870075" y="15796419"/>
                </a:cubicBezTo>
                <a:cubicBezTo>
                  <a:pt x="1870075" y="15774061"/>
                  <a:pt x="1888554" y="15755937"/>
                  <a:pt x="1911350" y="15755937"/>
                </a:cubicBezTo>
                <a:close/>
                <a:moveTo>
                  <a:pt x="1780382" y="15735300"/>
                </a:moveTo>
                <a:cubicBezTo>
                  <a:pt x="1802740" y="15735300"/>
                  <a:pt x="1820864" y="15753424"/>
                  <a:pt x="1820864" y="15775782"/>
                </a:cubicBezTo>
                <a:cubicBezTo>
                  <a:pt x="1820864" y="15798140"/>
                  <a:pt x="1802740" y="15816264"/>
                  <a:pt x="1780382" y="15816264"/>
                </a:cubicBezTo>
                <a:cubicBezTo>
                  <a:pt x="1758024" y="15816264"/>
                  <a:pt x="1739900" y="15798140"/>
                  <a:pt x="1739900" y="15775782"/>
                </a:cubicBezTo>
                <a:cubicBezTo>
                  <a:pt x="1739900" y="15753424"/>
                  <a:pt x="1758024" y="15735300"/>
                  <a:pt x="1780382" y="15735300"/>
                </a:cubicBezTo>
                <a:close/>
                <a:moveTo>
                  <a:pt x="3259932" y="15730537"/>
                </a:moveTo>
                <a:cubicBezTo>
                  <a:pt x="3282290" y="15730537"/>
                  <a:pt x="3300414" y="15748306"/>
                  <a:pt x="3300414" y="15770225"/>
                </a:cubicBezTo>
                <a:cubicBezTo>
                  <a:pt x="3300414" y="15792144"/>
                  <a:pt x="3282290" y="15809913"/>
                  <a:pt x="3259932" y="15809913"/>
                </a:cubicBezTo>
                <a:cubicBezTo>
                  <a:pt x="3237574" y="15809913"/>
                  <a:pt x="3219450" y="15792144"/>
                  <a:pt x="3219450" y="15770225"/>
                </a:cubicBezTo>
                <a:cubicBezTo>
                  <a:pt x="3219450" y="15748306"/>
                  <a:pt x="3237574" y="15730537"/>
                  <a:pt x="3259932" y="15730537"/>
                </a:cubicBezTo>
                <a:close/>
                <a:moveTo>
                  <a:pt x="2653506" y="15722600"/>
                </a:moveTo>
                <a:cubicBezTo>
                  <a:pt x="2676740" y="15722600"/>
                  <a:pt x="2695575" y="15741079"/>
                  <a:pt x="2695575" y="15763875"/>
                </a:cubicBezTo>
                <a:cubicBezTo>
                  <a:pt x="2695575" y="15786671"/>
                  <a:pt x="2676740" y="15805150"/>
                  <a:pt x="2653506" y="15805150"/>
                </a:cubicBezTo>
                <a:cubicBezTo>
                  <a:pt x="2630272" y="15805150"/>
                  <a:pt x="2611437" y="15786671"/>
                  <a:pt x="2611437" y="15763875"/>
                </a:cubicBezTo>
                <a:cubicBezTo>
                  <a:pt x="2611437" y="15741079"/>
                  <a:pt x="2630272" y="15722600"/>
                  <a:pt x="2653506" y="15722600"/>
                </a:cubicBezTo>
                <a:close/>
                <a:moveTo>
                  <a:pt x="1404705" y="15719425"/>
                </a:moveTo>
                <a:cubicBezTo>
                  <a:pt x="1428053" y="15719425"/>
                  <a:pt x="1446213" y="15737597"/>
                  <a:pt x="1446213" y="15760962"/>
                </a:cubicBezTo>
                <a:cubicBezTo>
                  <a:pt x="1446213" y="15773942"/>
                  <a:pt x="1438430" y="15784326"/>
                  <a:pt x="1428053" y="15792114"/>
                </a:cubicBezTo>
                <a:cubicBezTo>
                  <a:pt x="1430647" y="15797306"/>
                  <a:pt x="1433242" y="15805094"/>
                  <a:pt x="1433242" y="15810286"/>
                </a:cubicBezTo>
                <a:cubicBezTo>
                  <a:pt x="1433242" y="15823266"/>
                  <a:pt x="1428053" y="15833651"/>
                  <a:pt x="1417676" y="15841439"/>
                </a:cubicBezTo>
                <a:cubicBezTo>
                  <a:pt x="1420271" y="15841439"/>
                  <a:pt x="1420271" y="15844035"/>
                  <a:pt x="1420271" y="15846631"/>
                </a:cubicBezTo>
                <a:cubicBezTo>
                  <a:pt x="1420271" y="15854419"/>
                  <a:pt x="1415082" y="15864803"/>
                  <a:pt x="1409894" y="15869995"/>
                </a:cubicBezTo>
                <a:cubicBezTo>
                  <a:pt x="1417676" y="15877783"/>
                  <a:pt x="1422865" y="15888167"/>
                  <a:pt x="1422865" y="15898551"/>
                </a:cubicBezTo>
                <a:cubicBezTo>
                  <a:pt x="1422865" y="15921916"/>
                  <a:pt x="1404705" y="15940088"/>
                  <a:pt x="1381357" y="15940088"/>
                </a:cubicBezTo>
                <a:cubicBezTo>
                  <a:pt x="1358009" y="15940088"/>
                  <a:pt x="1339850" y="15921916"/>
                  <a:pt x="1339850" y="15898551"/>
                </a:cubicBezTo>
                <a:cubicBezTo>
                  <a:pt x="1339850" y="15890763"/>
                  <a:pt x="1345038" y="15880379"/>
                  <a:pt x="1350227" y="15875187"/>
                </a:cubicBezTo>
                <a:cubicBezTo>
                  <a:pt x="1342444" y="15867399"/>
                  <a:pt x="1339850" y="15857015"/>
                  <a:pt x="1339850" y="15846631"/>
                </a:cubicBezTo>
                <a:cubicBezTo>
                  <a:pt x="1339850" y="15833651"/>
                  <a:pt x="1345038" y="15823266"/>
                  <a:pt x="1352821" y="15815478"/>
                </a:cubicBezTo>
                <a:cubicBezTo>
                  <a:pt x="1352821" y="15812882"/>
                  <a:pt x="1352821" y="15812882"/>
                  <a:pt x="1352821" y="15810286"/>
                </a:cubicBezTo>
                <a:cubicBezTo>
                  <a:pt x="1352821" y="15797306"/>
                  <a:pt x="1360604" y="15784326"/>
                  <a:pt x="1370980" y="15776538"/>
                </a:cubicBezTo>
                <a:cubicBezTo>
                  <a:pt x="1368386" y="15771346"/>
                  <a:pt x="1365792" y="15766154"/>
                  <a:pt x="1365792" y="15760962"/>
                </a:cubicBezTo>
                <a:cubicBezTo>
                  <a:pt x="1365792" y="15737597"/>
                  <a:pt x="1383951" y="15719425"/>
                  <a:pt x="1404705" y="15719425"/>
                </a:cubicBezTo>
                <a:close/>
                <a:moveTo>
                  <a:pt x="261144" y="15719425"/>
                </a:moveTo>
                <a:cubicBezTo>
                  <a:pt x="283502" y="15719425"/>
                  <a:pt x="301626" y="15737904"/>
                  <a:pt x="301626" y="15760700"/>
                </a:cubicBezTo>
                <a:cubicBezTo>
                  <a:pt x="301626" y="15783496"/>
                  <a:pt x="283502" y="15801975"/>
                  <a:pt x="261144" y="15801975"/>
                </a:cubicBezTo>
                <a:cubicBezTo>
                  <a:pt x="238786" y="15801975"/>
                  <a:pt x="220662" y="15783496"/>
                  <a:pt x="220662" y="15760700"/>
                </a:cubicBezTo>
                <a:cubicBezTo>
                  <a:pt x="220662" y="15737904"/>
                  <a:pt x="238786" y="15719425"/>
                  <a:pt x="261144" y="15719425"/>
                </a:cubicBezTo>
                <a:close/>
                <a:moveTo>
                  <a:pt x="2283619" y="15711487"/>
                </a:moveTo>
                <a:cubicBezTo>
                  <a:pt x="2305977" y="15711487"/>
                  <a:pt x="2324101" y="15730322"/>
                  <a:pt x="2324101" y="15753556"/>
                </a:cubicBezTo>
                <a:cubicBezTo>
                  <a:pt x="2324101" y="15776790"/>
                  <a:pt x="2305977" y="15795625"/>
                  <a:pt x="2283619" y="15795625"/>
                </a:cubicBezTo>
                <a:cubicBezTo>
                  <a:pt x="2261261" y="15795625"/>
                  <a:pt x="2243137" y="15776790"/>
                  <a:pt x="2243137" y="15753556"/>
                </a:cubicBezTo>
                <a:cubicBezTo>
                  <a:pt x="2243137" y="15730322"/>
                  <a:pt x="2261261" y="15711487"/>
                  <a:pt x="2283619" y="15711487"/>
                </a:cubicBezTo>
                <a:close/>
                <a:moveTo>
                  <a:pt x="3482975" y="15678150"/>
                </a:moveTo>
                <a:cubicBezTo>
                  <a:pt x="3504894" y="15678150"/>
                  <a:pt x="3522663" y="15696274"/>
                  <a:pt x="3522663" y="15718632"/>
                </a:cubicBezTo>
                <a:cubicBezTo>
                  <a:pt x="3522663" y="15740990"/>
                  <a:pt x="3504894" y="15759114"/>
                  <a:pt x="3482975" y="15759114"/>
                </a:cubicBezTo>
                <a:cubicBezTo>
                  <a:pt x="3461056" y="15759114"/>
                  <a:pt x="3443287" y="15740990"/>
                  <a:pt x="3443287" y="15718632"/>
                </a:cubicBezTo>
                <a:cubicBezTo>
                  <a:pt x="3443287" y="15696274"/>
                  <a:pt x="3461056" y="15678150"/>
                  <a:pt x="3482975" y="15678150"/>
                </a:cubicBezTo>
                <a:close/>
                <a:moveTo>
                  <a:pt x="1573975" y="15665450"/>
                </a:moveTo>
                <a:cubicBezTo>
                  <a:pt x="1594735" y="15665450"/>
                  <a:pt x="1612900" y="15683649"/>
                  <a:pt x="1612900" y="15704447"/>
                </a:cubicBezTo>
                <a:cubicBezTo>
                  <a:pt x="1612900" y="15725246"/>
                  <a:pt x="1597330" y="15740845"/>
                  <a:pt x="1579165" y="15746045"/>
                </a:cubicBezTo>
                <a:cubicBezTo>
                  <a:pt x="1579165" y="15748644"/>
                  <a:pt x="1579165" y="15748644"/>
                  <a:pt x="1579165" y="15751244"/>
                </a:cubicBezTo>
                <a:cubicBezTo>
                  <a:pt x="1579165" y="15769443"/>
                  <a:pt x="1571380" y="15782442"/>
                  <a:pt x="1555811" y="15787642"/>
                </a:cubicBezTo>
                <a:cubicBezTo>
                  <a:pt x="1558406" y="15792841"/>
                  <a:pt x="1558406" y="15798041"/>
                  <a:pt x="1558406" y="15803241"/>
                </a:cubicBezTo>
                <a:cubicBezTo>
                  <a:pt x="1558406" y="15826639"/>
                  <a:pt x="1540241" y="15844838"/>
                  <a:pt x="1519481" y="15844838"/>
                </a:cubicBezTo>
                <a:cubicBezTo>
                  <a:pt x="1496126" y="15844838"/>
                  <a:pt x="1477962" y="15826639"/>
                  <a:pt x="1477962" y="15803241"/>
                </a:cubicBezTo>
                <a:cubicBezTo>
                  <a:pt x="1477962" y="15787642"/>
                  <a:pt x="1488342" y="15774643"/>
                  <a:pt x="1501316" y="15766843"/>
                </a:cubicBezTo>
                <a:cubicBezTo>
                  <a:pt x="1498721" y="15761644"/>
                  <a:pt x="1498721" y="15756444"/>
                  <a:pt x="1498721" y="15751244"/>
                </a:cubicBezTo>
                <a:cubicBezTo>
                  <a:pt x="1498721" y="15733045"/>
                  <a:pt x="1514291" y="15714847"/>
                  <a:pt x="1532456" y="15712247"/>
                </a:cubicBezTo>
                <a:cubicBezTo>
                  <a:pt x="1532456" y="15709647"/>
                  <a:pt x="1532456" y="15707047"/>
                  <a:pt x="1532456" y="15704447"/>
                </a:cubicBezTo>
                <a:cubicBezTo>
                  <a:pt x="1532456" y="15683649"/>
                  <a:pt x="1550621" y="15665450"/>
                  <a:pt x="1573975" y="15665450"/>
                </a:cubicBezTo>
                <a:close/>
                <a:moveTo>
                  <a:pt x="2151857" y="15654337"/>
                </a:moveTo>
                <a:cubicBezTo>
                  <a:pt x="2174215" y="15654337"/>
                  <a:pt x="2192339" y="15672461"/>
                  <a:pt x="2192339" y="15694819"/>
                </a:cubicBezTo>
                <a:cubicBezTo>
                  <a:pt x="2192339" y="15717177"/>
                  <a:pt x="2174215" y="15735301"/>
                  <a:pt x="2151857" y="15735301"/>
                </a:cubicBezTo>
                <a:cubicBezTo>
                  <a:pt x="2129499" y="15735301"/>
                  <a:pt x="2111375" y="15717177"/>
                  <a:pt x="2111375" y="15694819"/>
                </a:cubicBezTo>
                <a:cubicBezTo>
                  <a:pt x="2111375" y="15672461"/>
                  <a:pt x="2129499" y="15654337"/>
                  <a:pt x="2151857" y="15654337"/>
                </a:cubicBezTo>
                <a:close/>
                <a:moveTo>
                  <a:pt x="2878138" y="15652750"/>
                </a:moveTo>
                <a:cubicBezTo>
                  <a:pt x="2900057" y="15652750"/>
                  <a:pt x="2917826" y="15670519"/>
                  <a:pt x="2917826" y="15692438"/>
                </a:cubicBezTo>
                <a:cubicBezTo>
                  <a:pt x="2917826" y="15714357"/>
                  <a:pt x="2900057" y="15732126"/>
                  <a:pt x="2878138" y="15732126"/>
                </a:cubicBezTo>
                <a:cubicBezTo>
                  <a:pt x="2856219" y="15732126"/>
                  <a:pt x="2838450" y="15714357"/>
                  <a:pt x="2838450" y="15692438"/>
                </a:cubicBezTo>
                <a:cubicBezTo>
                  <a:pt x="2838450" y="15670519"/>
                  <a:pt x="2856219" y="15652750"/>
                  <a:pt x="2878138" y="15652750"/>
                </a:cubicBezTo>
                <a:close/>
                <a:moveTo>
                  <a:pt x="3697287" y="15640050"/>
                </a:moveTo>
                <a:cubicBezTo>
                  <a:pt x="3697287" y="15640050"/>
                  <a:pt x="3697287" y="15640050"/>
                  <a:pt x="3697287" y="15714663"/>
                </a:cubicBezTo>
                <a:cubicBezTo>
                  <a:pt x="3681701" y="15709517"/>
                  <a:pt x="3668712" y="15694080"/>
                  <a:pt x="3668712" y="15676070"/>
                </a:cubicBezTo>
                <a:cubicBezTo>
                  <a:pt x="3668712" y="15658060"/>
                  <a:pt x="3681701" y="15645196"/>
                  <a:pt x="3697287" y="15640050"/>
                </a:cubicBezTo>
                <a:close/>
                <a:moveTo>
                  <a:pt x="1789419" y="15628937"/>
                </a:moveTo>
                <a:cubicBezTo>
                  <a:pt x="1812463" y="15628937"/>
                  <a:pt x="1830387" y="15647219"/>
                  <a:pt x="1830387" y="15670724"/>
                </a:cubicBezTo>
                <a:cubicBezTo>
                  <a:pt x="1830387" y="15691618"/>
                  <a:pt x="1812463" y="15709900"/>
                  <a:pt x="1789419" y="15709900"/>
                </a:cubicBezTo>
                <a:cubicBezTo>
                  <a:pt x="1768935" y="15709900"/>
                  <a:pt x="1751012" y="15691618"/>
                  <a:pt x="1751012" y="15670724"/>
                </a:cubicBezTo>
                <a:lnTo>
                  <a:pt x="1751012" y="15660687"/>
                </a:lnTo>
                <a:lnTo>
                  <a:pt x="1751012" y="15660278"/>
                </a:lnTo>
                <a:cubicBezTo>
                  <a:pt x="1751012" y="15660278"/>
                  <a:pt x="1751012" y="15657666"/>
                  <a:pt x="1751012" y="15657666"/>
                </a:cubicBezTo>
                <a:cubicBezTo>
                  <a:pt x="1756133" y="15641996"/>
                  <a:pt x="1771496" y="15628937"/>
                  <a:pt x="1789419" y="15628937"/>
                </a:cubicBezTo>
                <a:close/>
                <a:moveTo>
                  <a:pt x="2512219" y="15625762"/>
                </a:moveTo>
                <a:cubicBezTo>
                  <a:pt x="2534577" y="15625762"/>
                  <a:pt x="2552701" y="15643886"/>
                  <a:pt x="2552701" y="15666244"/>
                </a:cubicBezTo>
                <a:cubicBezTo>
                  <a:pt x="2552701" y="15688602"/>
                  <a:pt x="2534577" y="15706726"/>
                  <a:pt x="2512219" y="15706726"/>
                </a:cubicBezTo>
                <a:cubicBezTo>
                  <a:pt x="2489861" y="15706726"/>
                  <a:pt x="2471737" y="15688602"/>
                  <a:pt x="2471737" y="15666244"/>
                </a:cubicBezTo>
                <a:cubicBezTo>
                  <a:pt x="2471737" y="15643886"/>
                  <a:pt x="2489861" y="15625762"/>
                  <a:pt x="2512219" y="15625762"/>
                </a:cubicBezTo>
                <a:close/>
                <a:moveTo>
                  <a:pt x="2026444" y="15621000"/>
                </a:moveTo>
                <a:cubicBezTo>
                  <a:pt x="2048802" y="15621000"/>
                  <a:pt x="2066926" y="15639479"/>
                  <a:pt x="2066926" y="15662275"/>
                </a:cubicBezTo>
                <a:cubicBezTo>
                  <a:pt x="2066926" y="15685071"/>
                  <a:pt x="2048802" y="15703550"/>
                  <a:pt x="2026444" y="15703550"/>
                </a:cubicBezTo>
                <a:cubicBezTo>
                  <a:pt x="2004086" y="15703550"/>
                  <a:pt x="1985962" y="15685071"/>
                  <a:pt x="1985962" y="15662275"/>
                </a:cubicBezTo>
                <a:cubicBezTo>
                  <a:pt x="1985962" y="15639479"/>
                  <a:pt x="2004086" y="15621000"/>
                  <a:pt x="2026444" y="15621000"/>
                </a:cubicBezTo>
                <a:close/>
                <a:moveTo>
                  <a:pt x="1907382" y="15613062"/>
                </a:moveTo>
                <a:cubicBezTo>
                  <a:pt x="1929740" y="15613062"/>
                  <a:pt x="1947864" y="15631897"/>
                  <a:pt x="1947864" y="15655131"/>
                </a:cubicBezTo>
                <a:cubicBezTo>
                  <a:pt x="1947864" y="15678365"/>
                  <a:pt x="1929740" y="15697200"/>
                  <a:pt x="1907382" y="15697200"/>
                </a:cubicBezTo>
                <a:cubicBezTo>
                  <a:pt x="1885024" y="15697200"/>
                  <a:pt x="1866900" y="15678365"/>
                  <a:pt x="1866900" y="15655131"/>
                </a:cubicBezTo>
                <a:cubicBezTo>
                  <a:pt x="1866900" y="15631897"/>
                  <a:pt x="1885024" y="15613062"/>
                  <a:pt x="1907382" y="15613062"/>
                </a:cubicBezTo>
                <a:close/>
                <a:moveTo>
                  <a:pt x="1711036" y="15608300"/>
                </a:moveTo>
                <a:cubicBezTo>
                  <a:pt x="1734416" y="15608300"/>
                  <a:pt x="1752600" y="15626409"/>
                  <a:pt x="1752600" y="15647106"/>
                </a:cubicBezTo>
                <a:cubicBezTo>
                  <a:pt x="1752600" y="15652280"/>
                  <a:pt x="1752600" y="15654867"/>
                  <a:pt x="1750002" y="15657454"/>
                </a:cubicBezTo>
                <a:cubicBezTo>
                  <a:pt x="1750002" y="15657454"/>
                  <a:pt x="1750002" y="15660041"/>
                  <a:pt x="1750002" y="15660041"/>
                </a:cubicBezTo>
                <a:cubicBezTo>
                  <a:pt x="1744807" y="15675563"/>
                  <a:pt x="1729220" y="15688498"/>
                  <a:pt x="1711036" y="15688498"/>
                </a:cubicBezTo>
                <a:cubicBezTo>
                  <a:pt x="1708438" y="15688498"/>
                  <a:pt x="1708438" y="15688498"/>
                  <a:pt x="1705841" y="15688498"/>
                </a:cubicBezTo>
                <a:cubicBezTo>
                  <a:pt x="1708438" y="15691085"/>
                  <a:pt x="1708438" y="15696259"/>
                  <a:pt x="1708438" y="15704020"/>
                </a:cubicBezTo>
                <a:cubicBezTo>
                  <a:pt x="1708438" y="15724717"/>
                  <a:pt x="1692852" y="15742826"/>
                  <a:pt x="1669472" y="15742826"/>
                </a:cubicBezTo>
                <a:cubicBezTo>
                  <a:pt x="1682461" y="15750587"/>
                  <a:pt x="1690254" y="15763522"/>
                  <a:pt x="1690254" y="15776457"/>
                </a:cubicBezTo>
                <a:cubicBezTo>
                  <a:pt x="1690254" y="15799741"/>
                  <a:pt x="1672070" y="15817850"/>
                  <a:pt x="1651288" y="15817850"/>
                </a:cubicBezTo>
                <a:cubicBezTo>
                  <a:pt x="1627909" y="15817850"/>
                  <a:pt x="1609725" y="15799741"/>
                  <a:pt x="1609725" y="15776457"/>
                </a:cubicBezTo>
                <a:cubicBezTo>
                  <a:pt x="1609725" y="15755761"/>
                  <a:pt x="1627909" y="15737652"/>
                  <a:pt x="1648691" y="15737652"/>
                </a:cubicBezTo>
                <a:cubicBezTo>
                  <a:pt x="1635702" y="15729891"/>
                  <a:pt x="1627909" y="15716956"/>
                  <a:pt x="1627909" y="15704020"/>
                </a:cubicBezTo>
                <a:cubicBezTo>
                  <a:pt x="1627909" y="15680737"/>
                  <a:pt x="1646093" y="15662628"/>
                  <a:pt x="1669472" y="15662628"/>
                </a:cubicBezTo>
                <a:cubicBezTo>
                  <a:pt x="1669472" y="15662628"/>
                  <a:pt x="1672070" y="15662628"/>
                  <a:pt x="1674668" y="15662628"/>
                </a:cubicBezTo>
                <a:cubicBezTo>
                  <a:pt x="1672070" y="15660041"/>
                  <a:pt x="1672070" y="15654867"/>
                  <a:pt x="1672070" y="15647106"/>
                </a:cubicBezTo>
                <a:cubicBezTo>
                  <a:pt x="1672070" y="15626409"/>
                  <a:pt x="1690254" y="15608300"/>
                  <a:pt x="1711036" y="15608300"/>
                </a:cubicBezTo>
                <a:close/>
                <a:moveTo>
                  <a:pt x="1400175" y="15608300"/>
                </a:moveTo>
                <a:cubicBezTo>
                  <a:pt x="1422971" y="15608300"/>
                  <a:pt x="1441450" y="15626424"/>
                  <a:pt x="1441450" y="15648782"/>
                </a:cubicBezTo>
                <a:cubicBezTo>
                  <a:pt x="1441450" y="15671140"/>
                  <a:pt x="1422971" y="15689264"/>
                  <a:pt x="1400175" y="15689264"/>
                </a:cubicBezTo>
                <a:cubicBezTo>
                  <a:pt x="1377379" y="15689264"/>
                  <a:pt x="1358900" y="15671140"/>
                  <a:pt x="1358900" y="15648782"/>
                </a:cubicBezTo>
                <a:cubicBezTo>
                  <a:pt x="1358900" y="15626424"/>
                  <a:pt x="1377379" y="15608300"/>
                  <a:pt x="1400175" y="15608300"/>
                </a:cubicBezTo>
                <a:close/>
                <a:moveTo>
                  <a:pt x="1143794" y="15605125"/>
                </a:moveTo>
                <a:cubicBezTo>
                  <a:pt x="1166152" y="15605125"/>
                  <a:pt x="1184276" y="15623249"/>
                  <a:pt x="1184276" y="15645607"/>
                </a:cubicBezTo>
                <a:cubicBezTo>
                  <a:pt x="1184276" y="15667965"/>
                  <a:pt x="1166152" y="15686089"/>
                  <a:pt x="1143794" y="15686089"/>
                </a:cubicBezTo>
                <a:cubicBezTo>
                  <a:pt x="1121436" y="15686089"/>
                  <a:pt x="1103312" y="15667965"/>
                  <a:pt x="1103312" y="15645607"/>
                </a:cubicBezTo>
                <a:cubicBezTo>
                  <a:pt x="1103312" y="15623249"/>
                  <a:pt x="1121436" y="15605125"/>
                  <a:pt x="1143794" y="15605125"/>
                </a:cubicBezTo>
                <a:close/>
                <a:moveTo>
                  <a:pt x="3101182" y="15584487"/>
                </a:moveTo>
                <a:cubicBezTo>
                  <a:pt x="3123540" y="15584487"/>
                  <a:pt x="3141664" y="15602611"/>
                  <a:pt x="3141664" y="15624969"/>
                </a:cubicBezTo>
                <a:cubicBezTo>
                  <a:pt x="3141664" y="15647327"/>
                  <a:pt x="3123540" y="15665451"/>
                  <a:pt x="3101182" y="15665451"/>
                </a:cubicBezTo>
                <a:cubicBezTo>
                  <a:pt x="3078824" y="15665451"/>
                  <a:pt x="3060700" y="15647327"/>
                  <a:pt x="3060700" y="15624969"/>
                </a:cubicBezTo>
                <a:cubicBezTo>
                  <a:pt x="3060700" y="15602611"/>
                  <a:pt x="3078824" y="15584487"/>
                  <a:pt x="3101182" y="15584487"/>
                </a:cubicBezTo>
                <a:close/>
                <a:moveTo>
                  <a:pt x="1603375" y="15582900"/>
                </a:moveTo>
                <a:cubicBezTo>
                  <a:pt x="1625294" y="15582900"/>
                  <a:pt x="1643063" y="15600669"/>
                  <a:pt x="1643063" y="15622588"/>
                </a:cubicBezTo>
                <a:cubicBezTo>
                  <a:pt x="1643063" y="15644507"/>
                  <a:pt x="1625294" y="15662276"/>
                  <a:pt x="1603375" y="15662276"/>
                </a:cubicBezTo>
                <a:cubicBezTo>
                  <a:pt x="1581456" y="15662276"/>
                  <a:pt x="1563687" y="15644507"/>
                  <a:pt x="1563687" y="15622588"/>
                </a:cubicBezTo>
                <a:cubicBezTo>
                  <a:pt x="1563687" y="15600669"/>
                  <a:pt x="1581456" y="15582900"/>
                  <a:pt x="1603375" y="15582900"/>
                </a:cubicBezTo>
                <a:close/>
                <a:moveTo>
                  <a:pt x="824707" y="15562263"/>
                </a:moveTo>
                <a:cubicBezTo>
                  <a:pt x="847065" y="15562263"/>
                  <a:pt x="865189" y="15580032"/>
                  <a:pt x="865189" y="15601951"/>
                </a:cubicBezTo>
                <a:cubicBezTo>
                  <a:pt x="865189" y="15623870"/>
                  <a:pt x="847065" y="15641639"/>
                  <a:pt x="824707" y="15641639"/>
                </a:cubicBezTo>
                <a:cubicBezTo>
                  <a:pt x="802349" y="15641639"/>
                  <a:pt x="784225" y="15623870"/>
                  <a:pt x="784225" y="15601951"/>
                </a:cubicBezTo>
                <a:cubicBezTo>
                  <a:pt x="784225" y="15580032"/>
                  <a:pt x="802349" y="15562263"/>
                  <a:pt x="824707" y="15562263"/>
                </a:cubicBezTo>
                <a:close/>
                <a:moveTo>
                  <a:pt x="2382044" y="15555912"/>
                </a:moveTo>
                <a:cubicBezTo>
                  <a:pt x="2404402" y="15555912"/>
                  <a:pt x="2422526" y="15574036"/>
                  <a:pt x="2422526" y="15596394"/>
                </a:cubicBezTo>
                <a:cubicBezTo>
                  <a:pt x="2422526" y="15618752"/>
                  <a:pt x="2404402" y="15636876"/>
                  <a:pt x="2382044" y="15636876"/>
                </a:cubicBezTo>
                <a:cubicBezTo>
                  <a:pt x="2359686" y="15636876"/>
                  <a:pt x="2341562" y="15618752"/>
                  <a:pt x="2341562" y="15596394"/>
                </a:cubicBezTo>
                <a:cubicBezTo>
                  <a:pt x="2341562" y="15574036"/>
                  <a:pt x="2359686" y="15555912"/>
                  <a:pt x="2382044" y="15555912"/>
                </a:cubicBezTo>
                <a:close/>
                <a:moveTo>
                  <a:pt x="2736850" y="15543212"/>
                </a:moveTo>
                <a:cubicBezTo>
                  <a:pt x="2759646" y="15543212"/>
                  <a:pt x="2778125" y="15561336"/>
                  <a:pt x="2778125" y="15583694"/>
                </a:cubicBezTo>
                <a:cubicBezTo>
                  <a:pt x="2778125" y="15606052"/>
                  <a:pt x="2759646" y="15624176"/>
                  <a:pt x="2736850" y="15624176"/>
                </a:cubicBezTo>
                <a:cubicBezTo>
                  <a:pt x="2714054" y="15624176"/>
                  <a:pt x="2695575" y="15606052"/>
                  <a:pt x="2695575" y="15583694"/>
                </a:cubicBezTo>
                <a:cubicBezTo>
                  <a:pt x="2695575" y="15561336"/>
                  <a:pt x="2714054" y="15543212"/>
                  <a:pt x="2736850" y="15543212"/>
                </a:cubicBezTo>
                <a:close/>
                <a:moveTo>
                  <a:pt x="1765467" y="15541625"/>
                </a:moveTo>
                <a:cubicBezTo>
                  <a:pt x="1783598" y="15541625"/>
                  <a:pt x="1799139" y="15551922"/>
                  <a:pt x="1804319" y="15569943"/>
                </a:cubicBezTo>
                <a:cubicBezTo>
                  <a:pt x="1809499" y="15562220"/>
                  <a:pt x="1819860" y="15557071"/>
                  <a:pt x="1832811" y="15557071"/>
                </a:cubicBezTo>
                <a:cubicBezTo>
                  <a:pt x="1853532" y="15557071"/>
                  <a:pt x="1871663" y="15575091"/>
                  <a:pt x="1871663" y="15598260"/>
                </a:cubicBezTo>
                <a:cubicBezTo>
                  <a:pt x="1871663" y="15618855"/>
                  <a:pt x="1853532" y="15636875"/>
                  <a:pt x="1832811" y="15636875"/>
                </a:cubicBezTo>
                <a:cubicBezTo>
                  <a:pt x="1814680" y="15636875"/>
                  <a:pt x="1799139" y="15626578"/>
                  <a:pt x="1793959" y="15608557"/>
                </a:cubicBezTo>
                <a:cubicBezTo>
                  <a:pt x="1786188" y="15616280"/>
                  <a:pt x="1775828" y="15621429"/>
                  <a:pt x="1765467" y="15621429"/>
                </a:cubicBezTo>
                <a:cubicBezTo>
                  <a:pt x="1742156" y="15621429"/>
                  <a:pt x="1724025" y="15603409"/>
                  <a:pt x="1724025" y="15580240"/>
                </a:cubicBezTo>
                <a:cubicBezTo>
                  <a:pt x="1724025" y="15559645"/>
                  <a:pt x="1742156" y="15541625"/>
                  <a:pt x="1765467" y="15541625"/>
                </a:cubicBezTo>
                <a:close/>
                <a:moveTo>
                  <a:pt x="3321844" y="15522575"/>
                </a:moveTo>
                <a:cubicBezTo>
                  <a:pt x="3344202" y="15522575"/>
                  <a:pt x="3362326" y="15540699"/>
                  <a:pt x="3362326" y="15563057"/>
                </a:cubicBezTo>
                <a:cubicBezTo>
                  <a:pt x="3362326" y="15585415"/>
                  <a:pt x="3344202" y="15603539"/>
                  <a:pt x="3321844" y="15603539"/>
                </a:cubicBezTo>
                <a:cubicBezTo>
                  <a:pt x="3299486" y="15603539"/>
                  <a:pt x="3281362" y="15585415"/>
                  <a:pt x="3281362" y="15563057"/>
                </a:cubicBezTo>
                <a:cubicBezTo>
                  <a:pt x="3281362" y="15540699"/>
                  <a:pt x="3299486" y="15522575"/>
                  <a:pt x="3321844" y="15522575"/>
                </a:cubicBezTo>
                <a:close/>
                <a:moveTo>
                  <a:pt x="2264569" y="15513050"/>
                </a:moveTo>
                <a:cubicBezTo>
                  <a:pt x="2287803" y="15513050"/>
                  <a:pt x="2306638" y="15530819"/>
                  <a:pt x="2306638" y="15552738"/>
                </a:cubicBezTo>
                <a:cubicBezTo>
                  <a:pt x="2306638" y="15574657"/>
                  <a:pt x="2287803" y="15592426"/>
                  <a:pt x="2264569" y="15592426"/>
                </a:cubicBezTo>
                <a:cubicBezTo>
                  <a:pt x="2241335" y="15592426"/>
                  <a:pt x="2222500" y="15574657"/>
                  <a:pt x="2222500" y="15552738"/>
                </a:cubicBezTo>
                <a:cubicBezTo>
                  <a:pt x="2222500" y="15530819"/>
                  <a:pt x="2241335" y="15513050"/>
                  <a:pt x="2264569" y="15513050"/>
                </a:cubicBezTo>
                <a:close/>
                <a:moveTo>
                  <a:pt x="2153444" y="15490825"/>
                </a:moveTo>
                <a:cubicBezTo>
                  <a:pt x="2175802" y="15490825"/>
                  <a:pt x="2193926" y="15508949"/>
                  <a:pt x="2193926" y="15531307"/>
                </a:cubicBezTo>
                <a:cubicBezTo>
                  <a:pt x="2193926" y="15553665"/>
                  <a:pt x="2175802" y="15571789"/>
                  <a:pt x="2153444" y="15571789"/>
                </a:cubicBezTo>
                <a:cubicBezTo>
                  <a:pt x="2131086" y="15571789"/>
                  <a:pt x="2112962" y="15553665"/>
                  <a:pt x="2112962" y="15531307"/>
                </a:cubicBezTo>
                <a:cubicBezTo>
                  <a:pt x="2112962" y="15508949"/>
                  <a:pt x="2131086" y="15490825"/>
                  <a:pt x="2153444" y="15490825"/>
                </a:cubicBezTo>
                <a:close/>
                <a:moveTo>
                  <a:pt x="1898844" y="15489237"/>
                </a:moveTo>
                <a:cubicBezTo>
                  <a:pt x="1916987" y="15489237"/>
                  <a:pt x="1932538" y="15502088"/>
                  <a:pt x="1937722" y="15517510"/>
                </a:cubicBezTo>
                <a:cubicBezTo>
                  <a:pt x="1940314" y="15517510"/>
                  <a:pt x="1940314" y="15517510"/>
                  <a:pt x="1942905" y="15517510"/>
                </a:cubicBezTo>
                <a:cubicBezTo>
                  <a:pt x="1966232" y="15517510"/>
                  <a:pt x="1984375" y="15535501"/>
                  <a:pt x="1984375" y="15556063"/>
                </a:cubicBezTo>
                <a:cubicBezTo>
                  <a:pt x="1984375" y="15579195"/>
                  <a:pt x="1966232" y="15597187"/>
                  <a:pt x="1942905" y="15597187"/>
                </a:cubicBezTo>
                <a:cubicBezTo>
                  <a:pt x="1924763" y="15597187"/>
                  <a:pt x="1911803" y="15584336"/>
                  <a:pt x="1906620" y="15568914"/>
                </a:cubicBezTo>
                <a:cubicBezTo>
                  <a:pt x="1904028" y="15568914"/>
                  <a:pt x="1901436" y="15571485"/>
                  <a:pt x="1898844" y="15571485"/>
                </a:cubicBezTo>
                <a:cubicBezTo>
                  <a:pt x="1875518" y="15571485"/>
                  <a:pt x="1857375" y="15553493"/>
                  <a:pt x="1857375" y="15530361"/>
                </a:cubicBezTo>
                <a:cubicBezTo>
                  <a:pt x="1857375" y="15507229"/>
                  <a:pt x="1875518" y="15489237"/>
                  <a:pt x="1898844" y="15489237"/>
                </a:cubicBezTo>
                <a:close/>
                <a:moveTo>
                  <a:pt x="3540125" y="15463837"/>
                </a:moveTo>
                <a:cubicBezTo>
                  <a:pt x="3562044" y="15463837"/>
                  <a:pt x="3579813" y="15481606"/>
                  <a:pt x="3579813" y="15503525"/>
                </a:cubicBezTo>
                <a:cubicBezTo>
                  <a:pt x="3579813" y="15525444"/>
                  <a:pt x="3562044" y="15543213"/>
                  <a:pt x="3540125" y="15543213"/>
                </a:cubicBezTo>
                <a:cubicBezTo>
                  <a:pt x="3518206" y="15543213"/>
                  <a:pt x="3500437" y="15525444"/>
                  <a:pt x="3500437" y="15503525"/>
                </a:cubicBezTo>
                <a:cubicBezTo>
                  <a:pt x="3500437" y="15481606"/>
                  <a:pt x="3518206" y="15463837"/>
                  <a:pt x="3540125" y="15463837"/>
                </a:cubicBezTo>
                <a:close/>
                <a:moveTo>
                  <a:pt x="2958307" y="15463837"/>
                </a:moveTo>
                <a:cubicBezTo>
                  <a:pt x="2980665" y="15463837"/>
                  <a:pt x="2998789" y="15482316"/>
                  <a:pt x="2998789" y="15505112"/>
                </a:cubicBezTo>
                <a:cubicBezTo>
                  <a:pt x="2998789" y="15527908"/>
                  <a:pt x="2980665" y="15546387"/>
                  <a:pt x="2958307" y="15546387"/>
                </a:cubicBezTo>
                <a:cubicBezTo>
                  <a:pt x="2935949" y="15546387"/>
                  <a:pt x="2917825" y="15527908"/>
                  <a:pt x="2917825" y="15505112"/>
                </a:cubicBezTo>
                <a:cubicBezTo>
                  <a:pt x="2917825" y="15482316"/>
                  <a:pt x="2935949" y="15463837"/>
                  <a:pt x="2958307" y="15463837"/>
                </a:cubicBezTo>
                <a:close/>
                <a:moveTo>
                  <a:pt x="2609850" y="15460662"/>
                </a:moveTo>
                <a:cubicBezTo>
                  <a:pt x="2632646" y="15460662"/>
                  <a:pt x="2651125" y="15478786"/>
                  <a:pt x="2651125" y="15501144"/>
                </a:cubicBezTo>
                <a:cubicBezTo>
                  <a:pt x="2651125" y="15523502"/>
                  <a:pt x="2632646" y="15541626"/>
                  <a:pt x="2609850" y="15541626"/>
                </a:cubicBezTo>
                <a:cubicBezTo>
                  <a:pt x="2587054" y="15541626"/>
                  <a:pt x="2568575" y="15523502"/>
                  <a:pt x="2568575" y="15501144"/>
                </a:cubicBezTo>
                <a:cubicBezTo>
                  <a:pt x="2568575" y="15478786"/>
                  <a:pt x="2587054" y="15460662"/>
                  <a:pt x="2609850" y="15460662"/>
                </a:cubicBezTo>
                <a:close/>
                <a:moveTo>
                  <a:pt x="424657" y="15460662"/>
                </a:moveTo>
                <a:cubicBezTo>
                  <a:pt x="447015" y="15460662"/>
                  <a:pt x="465139" y="15478786"/>
                  <a:pt x="465139" y="15501144"/>
                </a:cubicBezTo>
                <a:cubicBezTo>
                  <a:pt x="465139" y="15523502"/>
                  <a:pt x="447015" y="15541626"/>
                  <a:pt x="424657" y="15541626"/>
                </a:cubicBezTo>
                <a:cubicBezTo>
                  <a:pt x="402299" y="15541626"/>
                  <a:pt x="384175" y="15523502"/>
                  <a:pt x="384175" y="15501144"/>
                </a:cubicBezTo>
                <a:cubicBezTo>
                  <a:pt x="384175" y="15478786"/>
                  <a:pt x="402299" y="15460662"/>
                  <a:pt x="424657" y="15460662"/>
                </a:cubicBezTo>
                <a:close/>
                <a:moveTo>
                  <a:pt x="1812924" y="15416213"/>
                </a:moveTo>
                <a:cubicBezTo>
                  <a:pt x="1835720" y="15416213"/>
                  <a:pt x="1854199" y="15434337"/>
                  <a:pt x="1854199" y="15456695"/>
                </a:cubicBezTo>
                <a:cubicBezTo>
                  <a:pt x="1854199" y="15479053"/>
                  <a:pt x="1835720" y="15497177"/>
                  <a:pt x="1812924" y="15497177"/>
                </a:cubicBezTo>
                <a:cubicBezTo>
                  <a:pt x="1790128" y="15497177"/>
                  <a:pt x="1771649" y="15479053"/>
                  <a:pt x="1771649" y="15456695"/>
                </a:cubicBezTo>
                <a:cubicBezTo>
                  <a:pt x="1771649" y="15434337"/>
                  <a:pt x="1790128" y="15416213"/>
                  <a:pt x="1812924" y="15416213"/>
                </a:cubicBezTo>
                <a:close/>
                <a:moveTo>
                  <a:pt x="3751262" y="15416212"/>
                </a:moveTo>
                <a:cubicBezTo>
                  <a:pt x="3751262" y="15416212"/>
                  <a:pt x="3751262" y="15416212"/>
                  <a:pt x="3751262" y="15494000"/>
                </a:cubicBezTo>
                <a:cubicBezTo>
                  <a:pt x="3733078" y="15488814"/>
                  <a:pt x="3722687" y="15473257"/>
                  <a:pt x="3722687" y="15455106"/>
                </a:cubicBezTo>
                <a:cubicBezTo>
                  <a:pt x="3722687" y="15436955"/>
                  <a:pt x="3733078" y="15423991"/>
                  <a:pt x="3751262" y="15416212"/>
                </a:cubicBezTo>
                <a:close/>
                <a:moveTo>
                  <a:pt x="1608932" y="15416212"/>
                </a:moveTo>
                <a:cubicBezTo>
                  <a:pt x="1631290" y="15416212"/>
                  <a:pt x="1649414" y="15434336"/>
                  <a:pt x="1649414" y="15456694"/>
                </a:cubicBezTo>
                <a:cubicBezTo>
                  <a:pt x="1649414" y="15479052"/>
                  <a:pt x="1631290" y="15497176"/>
                  <a:pt x="1608932" y="15497176"/>
                </a:cubicBezTo>
                <a:cubicBezTo>
                  <a:pt x="1586574" y="15497176"/>
                  <a:pt x="1568450" y="15479052"/>
                  <a:pt x="1568450" y="15456694"/>
                </a:cubicBezTo>
                <a:cubicBezTo>
                  <a:pt x="1568450" y="15434336"/>
                  <a:pt x="1586574" y="15416212"/>
                  <a:pt x="1608932" y="15416212"/>
                </a:cubicBezTo>
                <a:close/>
                <a:moveTo>
                  <a:pt x="2493963" y="15403512"/>
                </a:moveTo>
                <a:cubicBezTo>
                  <a:pt x="2515882" y="15403512"/>
                  <a:pt x="2533651" y="15421636"/>
                  <a:pt x="2533651" y="15443994"/>
                </a:cubicBezTo>
                <a:cubicBezTo>
                  <a:pt x="2533651" y="15466352"/>
                  <a:pt x="2515882" y="15484476"/>
                  <a:pt x="2493963" y="15484476"/>
                </a:cubicBezTo>
                <a:cubicBezTo>
                  <a:pt x="2472044" y="15484476"/>
                  <a:pt x="2454275" y="15466352"/>
                  <a:pt x="2454275" y="15443994"/>
                </a:cubicBezTo>
                <a:cubicBezTo>
                  <a:pt x="2454275" y="15421636"/>
                  <a:pt x="2472044" y="15403512"/>
                  <a:pt x="2493963" y="15403512"/>
                </a:cubicBezTo>
                <a:close/>
                <a:moveTo>
                  <a:pt x="1970881" y="15390812"/>
                </a:moveTo>
                <a:cubicBezTo>
                  <a:pt x="1994217" y="15390812"/>
                  <a:pt x="2012367" y="15408968"/>
                  <a:pt x="2012367" y="15432311"/>
                </a:cubicBezTo>
                <a:cubicBezTo>
                  <a:pt x="2012367" y="15434904"/>
                  <a:pt x="2012367" y="15437498"/>
                  <a:pt x="2009774" y="15440092"/>
                </a:cubicBezTo>
                <a:cubicBezTo>
                  <a:pt x="2033111" y="15440092"/>
                  <a:pt x="2051261" y="15458247"/>
                  <a:pt x="2051261" y="15481590"/>
                </a:cubicBezTo>
                <a:cubicBezTo>
                  <a:pt x="2051261" y="15486777"/>
                  <a:pt x="2048668" y="15489371"/>
                  <a:pt x="2048668" y="15494558"/>
                </a:cubicBezTo>
                <a:cubicBezTo>
                  <a:pt x="2069411" y="15494558"/>
                  <a:pt x="2087562" y="15512714"/>
                  <a:pt x="2087562" y="15533463"/>
                </a:cubicBezTo>
                <a:cubicBezTo>
                  <a:pt x="2087562" y="15556806"/>
                  <a:pt x="2069411" y="15574962"/>
                  <a:pt x="2048668" y="15574962"/>
                </a:cubicBezTo>
                <a:cubicBezTo>
                  <a:pt x="2025332" y="15574962"/>
                  <a:pt x="2007181" y="15556806"/>
                  <a:pt x="2007181" y="15533463"/>
                </a:cubicBezTo>
                <a:lnTo>
                  <a:pt x="2009298" y="15522879"/>
                </a:lnTo>
                <a:lnTo>
                  <a:pt x="2009774" y="15523089"/>
                </a:lnTo>
                <a:cubicBezTo>
                  <a:pt x="2009774" y="15520495"/>
                  <a:pt x="2009774" y="15520495"/>
                  <a:pt x="2009774" y="15520495"/>
                </a:cubicBezTo>
                <a:lnTo>
                  <a:pt x="2009298" y="15522879"/>
                </a:lnTo>
                <a:lnTo>
                  <a:pt x="1980280" y="15510120"/>
                </a:lnTo>
                <a:cubicBezTo>
                  <a:pt x="1972825" y="15502339"/>
                  <a:pt x="1968288" y="15491964"/>
                  <a:pt x="1968288" y="15481590"/>
                </a:cubicBezTo>
                <a:cubicBezTo>
                  <a:pt x="1968288" y="15478997"/>
                  <a:pt x="1970881" y="15476403"/>
                  <a:pt x="1970881" y="15471216"/>
                </a:cubicBezTo>
                <a:cubicBezTo>
                  <a:pt x="1950137" y="15471216"/>
                  <a:pt x="1931987" y="15453060"/>
                  <a:pt x="1931987" y="15432311"/>
                </a:cubicBezTo>
                <a:cubicBezTo>
                  <a:pt x="1931987" y="15408968"/>
                  <a:pt x="1950137" y="15390812"/>
                  <a:pt x="1970881" y="15390812"/>
                </a:cubicBezTo>
                <a:close/>
                <a:moveTo>
                  <a:pt x="3177382" y="15387637"/>
                </a:moveTo>
                <a:cubicBezTo>
                  <a:pt x="3199740" y="15387637"/>
                  <a:pt x="3217864" y="15406116"/>
                  <a:pt x="3217864" y="15428912"/>
                </a:cubicBezTo>
                <a:cubicBezTo>
                  <a:pt x="3217864" y="15451708"/>
                  <a:pt x="3199740" y="15470187"/>
                  <a:pt x="3177382" y="15470187"/>
                </a:cubicBezTo>
                <a:cubicBezTo>
                  <a:pt x="3155024" y="15470187"/>
                  <a:pt x="3136900" y="15451708"/>
                  <a:pt x="3136900" y="15428912"/>
                </a:cubicBezTo>
                <a:cubicBezTo>
                  <a:pt x="3136900" y="15406116"/>
                  <a:pt x="3155024" y="15387637"/>
                  <a:pt x="3177382" y="15387637"/>
                </a:cubicBezTo>
                <a:close/>
                <a:moveTo>
                  <a:pt x="1349375" y="15378112"/>
                </a:moveTo>
                <a:cubicBezTo>
                  <a:pt x="1371294" y="15378112"/>
                  <a:pt x="1389063" y="15396591"/>
                  <a:pt x="1389063" y="15419387"/>
                </a:cubicBezTo>
                <a:cubicBezTo>
                  <a:pt x="1389063" y="15442183"/>
                  <a:pt x="1371294" y="15460662"/>
                  <a:pt x="1349375" y="15460662"/>
                </a:cubicBezTo>
                <a:cubicBezTo>
                  <a:pt x="1327456" y="15460662"/>
                  <a:pt x="1309687" y="15442183"/>
                  <a:pt x="1309687" y="15419387"/>
                </a:cubicBezTo>
                <a:cubicBezTo>
                  <a:pt x="1309687" y="15396591"/>
                  <a:pt x="1327456" y="15378112"/>
                  <a:pt x="1349375" y="15378112"/>
                </a:cubicBezTo>
                <a:close/>
                <a:moveTo>
                  <a:pt x="2389982" y="15370175"/>
                </a:moveTo>
                <a:cubicBezTo>
                  <a:pt x="2412340" y="15370175"/>
                  <a:pt x="2430464" y="15387944"/>
                  <a:pt x="2430464" y="15409863"/>
                </a:cubicBezTo>
                <a:cubicBezTo>
                  <a:pt x="2430464" y="15431782"/>
                  <a:pt x="2412340" y="15449551"/>
                  <a:pt x="2389982" y="15449551"/>
                </a:cubicBezTo>
                <a:cubicBezTo>
                  <a:pt x="2367624" y="15449551"/>
                  <a:pt x="2349500" y="15431782"/>
                  <a:pt x="2349500" y="15409863"/>
                </a:cubicBezTo>
                <a:cubicBezTo>
                  <a:pt x="2349500" y="15387944"/>
                  <a:pt x="2367624" y="15370175"/>
                  <a:pt x="2389982" y="15370175"/>
                </a:cubicBezTo>
                <a:close/>
                <a:moveTo>
                  <a:pt x="2830512" y="15367000"/>
                </a:moveTo>
                <a:cubicBezTo>
                  <a:pt x="2853308" y="15367000"/>
                  <a:pt x="2871787" y="15385479"/>
                  <a:pt x="2871787" y="15408275"/>
                </a:cubicBezTo>
                <a:cubicBezTo>
                  <a:pt x="2871787" y="15431071"/>
                  <a:pt x="2853308" y="15449550"/>
                  <a:pt x="2830512" y="15449550"/>
                </a:cubicBezTo>
                <a:cubicBezTo>
                  <a:pt x="2807716" y="15449550"/>
                  <a:pt x="2789237" y="15431071"/>
                  <a:pt x="2789237" y="15408275"/>
                </a:cubicBezTo>
                <a:cubicBezTo>
                  <a:pt x="2789237" y="15385479"/>
                  <a:pt x="2807716" y="15367000"/>
                  <a:pt x="2830512" y="15367000"/>
                </a:cubicBezTo>
                <a:close/>
                <a:moveTo>
                  <a:pt x="2293938" y="15359062"/>
                </a:moveTo>
                <a:cubicBezTo>
                  <a:pt x="2315857" y="15359062"/>
                  <a:pt x="2333626" y="15377186"/>
                  <a:pt x="2333626" y="15399544"/>
                </a:cubicBezTo>
                <a:cubicBezTo>
                  <a:pt x="2333626" y="15421902"/>
                  <a:pt x="2315857" y="15440026"/>
                  <a:pt x="2293938" y="15440026"/>
                </a:cubicBezTo>
                <a:cubicBezTo>
                  <a:pt x="2272019" y="15440026"/>
                  <a:pt x="2254250" y="15421902"/>
                  <a:pt x="2254250" y="15399544"/>
                </a:cubicBezTo>
                <a:cubicBezTo>
                  <a:pt x="2254250" y="15377186"/>
                  <a:pt x="2272019" y="15359062"/>
                  <a:pt x="2293938" y="15359062"/>
                </a:cubicBezTo>
                <a:close/>
                <a:moveTo>
                  <a:pt x="2098322" y="15354300"/>
                </a:moveTo>
                <a:cubicBezTo>
                  <a:pt x="2121341" y="15354300"/>
                  <a:pt x="2139244" y="15372358"/>
                  <a:pt x="2139244" y="15392995"/>
                </a:cubicBezTo>
                <a:cubicBezTo>
                  <a:pt x="2139244" y="15398155"/>
                  <a:pt x="2136687" y="15403314"/>
                  <a:pt x="2134129" y="15408473"/>
                </a:cubicBezTo>
                <a:cubicBezTo>
                  <a:pt x="2144359" y="15416212"/>
                  <a:pt x="2149475" y="15426531"/>
                  <a:pt x="2149475" y="15439430"/>
                </a:cubicBezTo>
                <a:cubicBezTo>
                  <a:pt x="2149475" y="15460067"/>
                  <a:pt x="2131571" y="15478125"/>
                  <a:pt x="2108553" y="15478125"/>
                </a:cubicBezTo>
                <a:cubicBezTo>
                  <a:pt x="2085534" y="15478125"/>
                  <a:pt x="2067630" y="15460067"/>
                  <a:pt x="2067630" y="15439430"/>
                </a:cubicBezTo>
                <a:cubicBezTo>
                  <a:pt x="2067630" y="15434270"/>
                  <a:pt x="2070188" y="15429111"/>
                  <a:pt x="2072746" y="15423952"/>
                </a:cubicBezTo>
                <a:cubicBezTo>
                  <a:pt x="2062515" y="15416212"/>
                  <a:pt x="2057400" y="15405894"/>
                  <a:pt x="2057400" y="15392995"/>
                </a:cubicBezTo>
                <a:cubicBezTo>
                  <a:pt x="2057400" y="15372358"/>
                  <a:pt x="2075303" y="15354300"/>
                  <a:pt x="2098322" y="15354300"/>
                </a:cubicBezTo>
                <a:close/>
                <a:moveTo>
                  <a:pt x="3392488" y="15317787"/>
                </a:moveTo>
                <a:cubicBezTo>
                  <a:pt x="3414407" y="15317787"/>
                  <a:pt x="3432176" y="15335911"/>
                  <a:pt x="3432176" y="15358269"/>
                </a:cubicBezTo>
                <a:cubicBezTo>
                  <a:pt x="3432176" y="15380627"/>
                  <a:pt x="3414407" y="15398751"/>
                  <a:pt x="3392488" y="15398751"/>
                </a:cubicBezTo>
                <a:cubicBezTo>
                  <a:pt x="3370569" y="15398751"/>
                  <a:pt x="3352800" y="15380627"/>
                  <a:pt x="3352800" y="15358269"/>
                </a:cubicBezTo>
                <a:cubicBezTo>
                  <a:pt x="3352800" y="15335911"/>
                  <a:pt x="3370569" y="15317787"/>
                  <a:pt x="3392488" y="15317787"/>
                </a:cubicBezTo>
                <a:close/>
                <a:moveTo>
                  <a:pt x="2199762" y="15309850"/>
                </a:moveTo>
                <a:cubicBezTo>
                  <a:pt x="2223268" y="15309850"/>
                  <a:pt x="2241550" y="15327959"/>
                  <a:pt x="2241550" y="15351243"/>
                </a:cubicBezTo>
                <a:cubicBezTo>
                  <a:pt x="2241550" y="15361591"/>
                  <a:pt x="2236327" y="15371939"/>
                  <a:pt x="2228492" y="15379700"/>
                </a:cubicBezTo>
                <a:cubicBezTo>
                  <a:pt x="2236327" y="15387461"/>
                  <a:pt x="2241550" y="15397809"/>
                  <a:pt x="2241550" y="15410744"/>
                </a:cubicBezTo>
                <a:cubicBezTo>
                  <a:pt x="2241550" y="15431441"/>
                  <a:pt x="2223268" y="15449550"/>
                  <a:pt x="2202374" y="15449550"/>
                </a:cubicBezTo>
                <a:cubicBezTo>
                  <a:pt x="2178869" y="15449550"/>
                  <a:pt x="2160587" y="15431441"/>
                  <a:pt x="2160587" y="15410744"/>
                </a:cubicBezTo>
                <a:cubicBezTo>
                  <a:pt x="2160587" y="15397809"/>
                  <a:pt x="2165810" y="15387461"/>
                  <a:pt x="2173645" y="15379700"/>
                </a:cubicBezTo>
                <a:cubicBezTo>
                  <a:pt x="2165810" y="15371939"/>
                  <a:pt x="2160587" y="15361591"/>
                  <a:pt x="2160587" y="15351243"/>
                </a:cubicBezTo>
                <a:cubicBezTo>
                  <a:pt x="2160587" y="15327959"/>
                  <a:pt x="2178869" y="15309850"/>
                  <a:pt x="2199762" y="15309850"/>
                </a:cubicBezTo>
                <a:close/>
                <a:moveTo>
                  <a:pt x="2717007" y="15297150"/>
                </a:moveTo>
                <a:cubicBezTo>
                  <a:pt x="2739365" y="15297150"/>
                  <a:pt x="2757489" y="15315274"/>
                  <a:pt x="2757489" y="15337632"/>
                </a:cubicBezTo>
                <a:cubicBezTo>
                  <a:pt x="2757489" y="15359990"/>
                  <a:pt x="2739365" y="15378114"/>
                  <a:pt x="2717007" y="15378114"/>
                </a:cubicBezTo>
                <a:cubicBezTo>
                  <a:pt x="2694649" y="15378114"/>
                  <a:pt x="2676525" y="15359990"/>
                  <a:pt x="2676525" y="15337632"/>
                </a:cubicBezTo>
                <a:cubicBezTo>
                  <a:pt x="2676525" y="15315274"/>
                  <a:pt x="2694649" y="15297150"/>
                  <a:pt x="2717007" y="15297150"/>
                </a:cubicBezTo>
                <a:close/>
                <a:moveTo>
                  <a:pt x="1016794" y="15289213"/>
                </a:moveTo>
                <a:cubicBezTo>
                  <a:pt x="1039152" y="15289213"/>
                  <a:pt x="1057276" y="15307692"/>
                  <a:pt x="1057276" y="15330488"/>
                </a:cubicBezTo>
                <a:cubicBezTo>
                  <a:pt x="1057276" y="15353284"/>
                  <a:pt x="1039152" y="15371763"/>
                  <a:pt x="1016794" y="15371763"/>
                </a:cubicBezTo>
                <a:cubicBezTo>
                  <a:pt x="994436" y="15371763"/>
                  <a:pt x="976312" y="15353284"/>
                  <a:pt x="976312" y="15330488"/>
                </a:cubicBezTo>
                <a:cubicBezTo>
                  <a:pt x="976312" y="15307692"/>
                  <a:pt x="994436" y="15289213"/>
                  <a:pt x="1016794" y="15289213"/>
                </a:cubicBezTo>
                <a:close/>
                <a:moveTo>
                  <a:pt x="3047207" y="15279687"/>
                </a:moveTo>
                <a:cubicBezTo>
                  <a:pt x="3069565" y="15279687"/>
                  <a:pt x="3087689" y="15297456"/>
                  <a:pt x="3087689" y="15319375"/>
                </a:cubicBezTo>
                <a:cubicBezTo>
                  <a:pt x="3087689" y="15341294"/>
                  <a:pt x="3069565" y="15359063"/>
                  <a:pt x="3047207" y="15359063"/>
                </a:cubicBezTo>
                <a:cubicBezTo>
                  <a:pt x="3024849" y="15359063"/>
                  <a:pt x="3006725" y="15341294"/>
                  <a:pt x="3006725" y="15319375"/>
                </a:cubicBezTo>
                <a:cubicBezTo>
                  <a:pt x="3006725" y="15297456"/>
                  <a:pt x="3024849" y="15279687"/>
                  <a:pt x="3047207" y="15279687"/>
                </a:cubicBezTo>
                <a:close/>
                <a:moveTo>
                  <a:pt x="2287587" y="15271750"/>
                </a:moveTo>
                <a:cubicBezTo>
                  <a:pt x="2310383" y="15271750"/>
                  <a:pt x="2328862" y="15289519"/>
                  <a:pt x="2328862" y="15311438"/>
                </a:cubicBezTo>
                <a:cubicBezTo>
                  <a:pt x="2328862" y="15333357"/>
                  <a:pt x="2310383" y="15351126"/>
                  <a:pt x="2287587" y="15351126"/>
                </a:cubicBezTo>
                <a:cubicBezTo>
                  <a:pt x="2264791" y="15351126"/>
                  <a:pt x="2246312" y="15333357"/>
                  <a:pt x="2246312" y="15311438"/>
                </a:cubicBezTo>
                <a:cubicBezTo>
                  <a:pt x="2246312" y="15289519"/>
                  <a:pt x="2264791" y="15271750"/>
                  <a:pt x="2287587" y="15271750"/>
                </a:cubicBezTo>
                <a:close/>
                <a:moveTo>
                  <a:pt x="3606799" y="15252700"/>
                </a:moveTo>
                <a:cubicBezTo>
                  <a:pt x="3629595" y="15252700"/>
                  <a:pt x="3648074" y="15270824"/>
                  <a:pt x="3648074" y="15293182"/>
                </a:cubicBezTo>
                <a:cubicBezTo>
                  <a:pt x="3648074" y="15315540"/>
                  <a:pt x="3629595" y="15333664"/>
                  <a:pt x="3606799" y="15333664"/>
                </a:cubicBezTo>
                <a:cubicBezTo>
                  <a:pt x="3584003" y="15333664"/>
                  <a:pt x="3565524" y="15315540"/>
                  <a:pt x="3565524" y="15293182"/>
                </a:cubicBezTo>
                <a:cubicBezTo>
                  <a:pt x="3565524" y="15270824"/>
                  <a:pt x="3584003" y="15252700"/>
                  <a:pt x="3606799" y="15252700"/>
                </a:cubicBezTo>
                <a:close/>
                <a:moveTo>
                  <a:pt x="2617787" y="15251112"/>
                </a:moveTo>
                <a:cubicBezTo>
                  <a:pt x="2640583" y="15251112"/>
                  <a:pt x="2659062" y="15268881"/>
                  <a:pt x="2659062" y="15290800"/>
                </a:cubicBezTo>
                <a:cubicBezTo>
                  <a:pt x="2659062" y="15312719"/>
                  <a:pt x="2640583" y="15330488"/>
                  <a:pt x="2617787" y="15330488"/>
                </a:cubicBezTo>
                <a:cubicBezTo>
                  <a:pt x="2594991" y="15330488"/>
                  <a:pt x="2576512" y="15312719"/>
                  <a:pt x="2576512" y="15290800"/>
                </a:cubicBezTo>
                <a:cubicBezTo>
                  <a:pt x="2576512" y="15268881"/>
                  <a:pt x="2594991" y="15251112"/>
                  <a:pt x="2617787" y="15251112"/>
                </a:cubicBezTo>
                <a:close/>
                <a:moveTo>
                  <a:pt x="2528094" y="15224125"/>
                </a:moveTo>
                <a:cubicBezTo>
                  <a:pt x="2550452" y="15224125"/>
                  <a:pt x="2568576" y="15242960"/>
                  <a:pt x="2568576" y="15266194"/>
                </a:cubicBezTo>
                <a:cubicBezTo>
                  <a:pt x="2568576" y="15289428"/>
                  <a:pt x="2550452" y="15308263"/>
                  <a:pt x="2528094" y="15308263"/>
                </a:cubicBezTo>
                <a:cubicBezTo>
                  <a:pt x="2505736" y="15308263"/>
                  <a:pt x="2487612" y="15289428"/>
                  <a:pt x="2487612" y="15266194"/>
                </a:cubicBezTo>
                <a:cubicBezTo>
                  <a:pt x="2487612" y="15242960"/>
                  <a:pt x="2505736" y="15224125"/>
                  <a:pt x="2528094" y="15224125"/>
                </a:cubicBezTo>
                <a:close/>
                <a:moveTo>
                  <a:pt x="2189956" y="15211425"/>
                </a:moveTo>
                <a:cubicBezTo>
                  <a:pt x="2212314" y="15211425"/>
                  <a:pt x="2230438" y="15229904"/>
                  <a:pt x="2230438" y="15252700"/>
                </a:cubicBezTo>
                <a:cubicBezTo>
                  <a:pt x="2230438" y="15275496"/>
                  <a:pt x="2212314" y="15293975"/>
                  <a:pt x="2189956" y="15293975"/>
                </a:cubicBezTo>
                <a:cubicBezTo>
                  <a:pt x="2167598" y="15293975"/>
                  <a:pt x="2149474" y="15275496"/>
                  <a:pt x="2149474" y="15252700"/>
                </a:cubicBezTo>
                <a:cubicBezTo>
                  <a:pt x="2149474" y="15229904"/>
                  <a:pt x="2167598" y="15211425"/>
                  <a:pt x="2189956" y="15211425"/>
                </a:cubicBezTo>
                <a:close/>
                <a:moveTo>
                  <a:pt x="2034381" y="15211425"/>
                </a:moveTo>
                <a:cubicBezTo>
                  <a:pt x="2056739" y="15211425"/>
                  <a:pt x="2074863" y="15229549"/>
                  <a:pt x="2074863" y="15251907"/>
                </a:cubicBezTo>
                <a:cubicBezTo>
                  <a:pt x="2074863" y="15274265"/>
                  <a:pt x="2056739" y="15292389"/>
                  <a:pt x="2034381" y="15292389"/>
                </a:cubicBezTo>
                <a:cubicBezTo>
                  <a:pt x="2012023" y="15292389"/>
                  <a:pt x="1993899" y="15274265"/>
                  <a:pt x="1993899" y="15251907"/>
                </a:cubicBezTo>
                <a:cubicBezTo>
                  <a:pt x="1993899" y="15229549"/>
                  <a:pt x="2012023" y="15211425"/>
                  <a:pt x="2034381" y="15211425"/>
                </a:cubicBezTo>
                <a:close/>
                <a:moveTo>
                  <a:pt x="3811587" y="15198725"/>
                </a:moveTo>
                <a:cubicBezTo>
                  <a:pt x="3811587" y="15198725"/>
                  <a:pt x="3811587" y="15198725"/>
                  <a:pt x="3811587" y="15276513"/>
                </a:cubicBezTo>
                <a:cubicBezTo>
                  <a:pt x="3796001" y="15271327"/>
                  <a:pt x="3783012" y="15255770"/>
                  <a:pt x="3783012" y="15237619"/>
                </a:cubicBezTo>
                <a:cubicBezTo>
                  <a:pt x="3783012" y="15219468"/>
                  <a:pt x="3796001" y="15203911"/>
                  <a:pt x="3811587" y="15198725"/>
                </a:cubicBezTo>
                <a:close/>
                <a:moveTo>
                  <a:pt x="3259932" y="15195550"/>
                </a:moveTo>
                <a:cubicBezTo>
                  <a:pt x="3282290" y="15195550"/>
                  <a:pt x="3300414" y="15213674"/>
                  <a:pt x="3300414" y="15236032"/>
                </a:cubicBezTo>
                <a:cubicBezTo>
                  <a:pt x="3300414" y="15258390"/>
                  <a:pt x="3282290" y="15276514"/>
                  <a:pt x="3259932" y="15276514"/>
                </a:cubicBezTo>
                <a:cubicBezTo>
                  <a:pt x="3237574" y="15276514"/>
                  <a:pt x="3219450" y="15258390"/>
                  <a:pt x="3219450" y="15236032"/>
                </a:cubicBezTo>
                <a:cubicBezTo>
                  <a:pt x="3219450" y="15213674"/>
                  <a:pt x="3237574" y="15195550"/>
                  <a:pt x="3259932" y="15195550"/>
                </a:cubicBezTo>
                <a:close/>
                <a:moveTo>
                  <a:pt x="2933700" y="15193962"/>
                </a:moveTo>
                <a:cubicBezTo>
                  <a:pt x="2956496" y="15193962"/>
                  <a:pt x="2974975" y="15212441"/>
                  <a:pt x="2974975" y="15235237"/>
                </a:cubicBezTo>
                <a:cubicBezTo>
                  <a:pt x="2974975" y="15258033"/>
                  <a:pt x="2956496" y="15276512"/>
                  <a:pt x="2933700" y="15276512"/>
                </a:cubicBezTo>
                <a:cubicBezTo>
                  <a:pt x="2910904" y="15276512"/>
                  <a:pt x="2892425" y="15258033"/>
                  <a:pt x="2892425" y="15235237"/>
                </a:cubicBezTo>
                <a:cubicBezTo>
                  <a:pt x="2892425" y="15212441"/>
                  <a:pt x="2910904" y="15193962"/>
                  <a:pt x="2933700" y="15193962"/>
                </a:cubicBezTo>
                <a:close/>
                <a:moveTo>
                  <a:pt x="1829594" y="15178088"/>
                </a:moveTo>
                <a:cubicBezTo>
                  <a:pt x="1851952" y="15178088"/>
                  <a:pt x="1870076" y="15195857"/>
                  <a:pt x="1870076" y="15217776"/>
                </a:cubicBezTo>
                <a:cubicBezTo>
                  <a:pt x="1870076" y="15239695"/>
                  <a:pt x="1851952" y="15257464"/>
                  <a:pt x="1829594" y="15257464"/>
                </a:cubicBezTo>
                <a:cubicBezTo>
                  <a:pt x="1807236" y="15257464"/>
                  <a:pt x="1789112" y="15239695"/>
                  <a:pt x="1789112" y="15217776"/>
                </a:cubicBezTo>
                <a:cubicBezTo>
                  <a:pt x="1789112" y="15195857"/>
                  <a:pt x="1807236" y="15178088"/>
                  <a:pt x="1829594" y="15178088"/>
                </a:cubicBezTo>
                <a:close/>
                <a:moveTo>
                  <a:pt x="2404761" y="15162212"/>
                </a:moveTo>
                <a:cubicBezTo>
                  <a:pt x="2425474" y="15162212"/>
                  <a:pt x="2443598" y="15180429"/>
                  <a:pt x="2443598" y="15201249"/>
                </a:cubicBezTo>
                <a:cubicBezTo>
                  <a:pt x="2443598" y="15211659"/>
                  <a:pt x="2441009" y="15219466"/>
                  <a:pt x="2435830" y="15224671"/>
                </a:cubicBezTo>
                <a:cubicBezTo>
                  <a:pt x="2438420" y="15224671"/>
                  <a:pt x="2443598" y="15224671"/>
                  <a:pt x="2446187" y="15224671"/>
                </a:cubicBezTo>
                <a:cubicBezTo>
                  <a:pt x="2469489" y="15224671"/>
                  <a:pt x="2487613" y="15242888"/>
                  <a:pt x="2487613" y="15263708"/>
                </a:cubicBezTo>
                <a:cubicBezTo>
                  <a:pt x="2487613" y="15287130"/>
                  <a:pt x="2469489" y="15305347"/>
                  <a:pt x="2446187" y="15305347"/>
                </a:cubicBezTo>
                <a:cubicBezTo>
                  <a:pt x="2428063" y="15305347"/>
                  <a:pt x="2415117" y="15294937"/>
                  <a:pt x="2407350" y="15279323"/>
                </a:cubicBezTo>
                <a:cubicBezTo>
                  <a:pt x="2407350" y="15302745"/>
                  <a:pt x="2389226" y="15320962"/>
                  <a:pt x="2368513" y="15320962"/>
                </a:cubicBezTo>
                <a:cubicBezTo>
                  <a:pt x="2345210" y="15320962"/>
                  <a:pt x="2327086" y="15302745"/>
                  <a:pt x="2327086" y="15279323"/>
                </a:cubicBezTo>
                <a:cubicBezTo>
                  <a:pt x="2327086" y="15276720"/>
                  <a:pt x="2329676" y="15271515"/>
                  <a:pt x="2329676" y="15268913"/>
                </a:cubicBezTo>
                <a:cubicBezTo>
                  <a:pt x="2324497" y="15271515"/>
                  <a:pt x="2316730" y="15274118"/>
                  <a:pt x="2311552" y="15274118"/>
                </a:cubicBezTo>
                <a:cubicBezTo>
                  <a:pt x="2288249" y="15274118"/>
                  <a:pt x="2270125" y="15255901"/>
                  <a:pt x="2270125" y="15232478"/>
                </a:cubicBezTo>
                <a:cubicBezTo>
                  <a:pt x="2270125" y="15211659"/>
                  <a:pt x="2288249" y="15193442"/>
                  <a:pt x="2311552" y="15193442"/>
                </a:cubicBezTo>
                <a:cubicBezTo>
                  <a:pt x="2332265" y="15193442"/>
                  <a:pt x="2350389" y="15211659"/>
                  <a:pt x="2350389" y="15232478"/>
                </a:cubicBezTo>
                <a:cubicBezTo>
                  <a:pt x="2350389" y="15237683"/>
                  <a:pt x="2350389" y="15240286"/>
                  <a:pt x="2347800" y="15245491"/>
                </a:cubicBezTo>
                <a:cubicBezTo>
                  <a:pt x="2355567" y="15242888"/>
                  <a:pt x="2360745" y="15240286"/>
                  <a:pt x="2368513" y="15240286"/>
                </a:cubicBezTo>
                <a:cubicBezTo>
                  <a:pt x="2384048" y="15240286"/>
                  <a:pt x="2399582" y="15250696"/>
                  <a:pt x="2404761" y="15266310"/>
                </a:cubicBezTo>
                <a:cubicBezTo>
                  <a:pt x="2404761" y="15266310"/>
                  <a:pt x="2404761" y="15266310"/>
                  <a:pt x="2404761" y="15263708"/>
                </a:cubicBezTo>
                <a:cubicBezTo>
                  <a:pt x="2404761" y="15255901"/>
                  <a:pt x="2409939" y="15248093"/>
                  <a:pt x="2415117" y="15240286"/>
                </a:cubicBezTo>
                <a:cubicBezTo>
                  <a:pt x="2409939" y="15240286"/>
                  <a:pt x="2407350" y="15242888"/>
                  <a:pt x="2404761" y="15242888"/>
                </a:cubicBezTo>
                <a:cubicBezTo>
                  <a:pt x="2381458" y="15242888"/>
                  <a:pt x="2363334" y="15224671"/>
                  <a:pt x="2363334" y="15201249"/>
                </a:cubicBezTo>
                <a:cubicBezTo>
                  <a:pt x="2363334" y="15180429"/>
                  <a:pt x="2381458" y="15162212"/>
                  <a:pt x="2404761" y="15162212"/>
                </a:cubicBezTo>
                <a:close/>
                <a:moveTo>
                  <a:pt x="599282" y="15136812"/>
                </a:moveTo>
                <a:cubicBezTo>
                  <a:pt x="621640" y="15136812"/>
                  <a:pt x="639764" y="15154581"/>
                  <a:pt x="639764" y="15176500"/>
                </a:cubicBezTo>
                <a:cubicBezTo>
                  <a:pt x="639764" y="15198419"/>
                  <a:pt x="621640" y="15216188"/>
                  <a:pt x="599282" y="15216188"/>
                </a:cubicBezTo>
                <a:cubicBezTo>
                  <a:pt x="576924" y="15216188"/>
                  <a:pt x="558800" y="15198419"/>
                  <a:pt x="558800" y="15176500"/>
                </a:cubicBezTo>
                <a:cubicBezTo>
                  <a:pt x="558800" y="15154581"/>
                  <a:pt x="576924" y="15136812"/>
                  <a:pt x="599282" y="15136812"/>
                </a:cubicBezTo>
                <a:close/>
                <a:moveTo>
                  <a:pt x="2836862" y="15133638"/>
                </a:moveTo>
                <a:cubicBezTo>
                  <a:pt x="2858781" y="15133638"/>
                  <a:pt x="2876550" y="15151762"/>
                  <a:pt x="2876550" y="15174120"/>
                </a:cubicBezTo>
                <a:cubicBezTo>
                  <a:pt x="2876550" y="15196478"/>
                  <a:pt x="2858781" y="15214602"/>
                  <a:pt x="2836862" y="15214602"/>
                </a:cubicBezTo>
                <a:cubicBezTo>
                  <a:pt x="2814943" y="15214602"/>
                  <a:pt x="2797174" y="15196478"/>
                  <a:pt x="2797174" y="15174120"/>
                </a:cubicBezTo>
                <a:cubicBezTo>
                  <a:pt x="2797174" y="15151762"/>
                  <a:pt x="2814943" y="15133638"/>
                  <a:pt x="2836862" y="15133638"/>
                </a:cubicBezTo>
                <a:close/>
                <a:moveTo>
                  <a:pt x="3470275" y="15116175"/>
                </a:moveTo>
                <a:cubicBezTo>
                  <a:pt x="3492194" y="15116175"/>
                  <a:pt x="3509963" y="15134654"/>
                  <a:pt x="3509963" y="15157450"/>
                </a:cubicBezTo>
                <a:cubicBezTo>
                  <a:pt x="3509963" y="15180246"/>
                  <a:pt x="3492194" y="15198725"/>
                  <a:pt x="3470275" y="15198725"/>
                </a:cubicBezTo>
                <a:cubicBezTo>
                  <a:pt x="3448356" y="15198725"/>
                  <a:pt x="3430587" y="15180246"/>
                  <a:pt x="3430587" y="15157450"/>
                </a:cubicBezTo>
                <a:cubicBezTo>
                  <a:pt x="3430587" y="15134654"/>
                  <a:pt x="3448356" y="15116175"/>
                  <a:pt x="3470275" y="15116175"/>
                </a:cubicBezTo>
                <a:close/>
                <a:moveTo>
                  <a:pt x="3145632" y="15097125"/>
                </a:moveTo>
                <a:cubicBezTo>
                  <a:pt x="3167990" y="15097125"/>
                  <a:pt x="3186114" y="15115249"/>
                  <a:pt x="3186114" y="15137607"/>
                </a:cubicBezTo>
                <a:cubicBezTo>
                  <a:pt x="3186114" y="15159965"/>
                  <a:pt x="3167990" y="15178089"/>
                  <a:pt x="3145632" y="15178089"/>
                </a:cubicBezTo>
                <a:cubicBezTo>
                  <a:pt x="3123274" y="15178089"/>
                  <a:pt x="3105150" y="15159965"/>
                  <a:pt x="3105150" y="15137607"/>
                </a:cubicBezTo>
                <a:cubicBezTo>
                  <a:pt x="3105150" y="15115249"/>
                  <a:pt x="3123274" y="15097125"/>
                  <a:pt x="3145632" y="15097125"/>
                </a:cubicBezTo>
                <a:close/>
                <a:moveTo>
                  <a:pt x="1562100" y="15097125"/>
                </a:moveTo>
                <a:cubicBezTo>
                  <a:pt x="1584019" y="15097125"/>
                  <a:pt x="1601788" y="15115249"/>
                  <a:pt x="1601788" y="15137607"/>
                </a:cubicBezTo>
                <a:cubicBezTo>
                  <a:pt x="1601788" y="15159965"/>
                  <a:pt x="1584019" y="15178089"/>
                  <a:pt x="1562100" y="15178089"/>
                </a:cubicBezTo>
                <a:cubicBezTo>
                  <a:pt x="1540181" y="15178089"/>
                  <a:pt x="1522412" y="15159965"/>
                  <a:pt x="1522412" y="15137607"/>
                </a:cubicBezTo>
                <a:cubicBezTo>
                  <a:pt x="1522412" y="15115249"/>
                  <a:pt x="1540181" y="15097125"/>
                  <a:pt x="1562100" y="15097125"/>
                </a:cubicBezTo>
                <a:close/>
                <a:moveTo>
                  <a:pt x="2676805" y="15079662"/>
                </a:moveTo>
                <a:cubicBezTo>
                  <a:pt x="2697536" y="15079662"/>
                  <a:pt x="2715676" y="15095093"/>
                  <a:pt x="2715676" y="15115667"/>
                </a:cubicBezTo>
                <a:cubicBezTo>
                  <a:pt x="2723450" y="15102808"/>
                  <a:pt x="2736407" y="15095093"/>
                  <a:pt x="2751955" y="15095093"/>
                </a:cubicBezTo>
                <a:cubicBezTo>
                  <a:pt x="2772686" y="15095093"/>
                  <a:pt x="2790825" y="15113095"/>
                  <a:pt x="2790825" y="15136241"/>
                </a:cubicBezTo>
                <a:cubicBezTo>
                  <a:pt x="2790825" y="15156815"/>
                  <a:pt x="2772686" y="15174817"/>
                  <a:pt x="2751955" y="15174817"/>
                </a:cubicBezTo>
                <a:cubicBezTo>
                  <a:pt x="2731224" y="15174817"/>
                  <a:pt x="2713084" y="15159387"/>
                  <a:pt x="2710493" y="15138812"/>
                </a:cubicBezTo>
                <a:cubicBezTo>
                  <a:pt x="2705310" y="15151671"/>
                  <a:pt x="2692354" y="15159387"/>
                  <a:pt x="2676805" y="15159387"/>
                </a:cubicBezTo>
                <a:cubicBezTo>
                  <a:pt x="2663849" y="15159387"/>
                  <a:pt x="2650892" y="15151671"/>
                  <a:pt x="2645709" y="15141384"/>
                </a:cubicBezTo>
                <a:cubicBezTo>
                  <a:pt x="2637935" y="15154243"/>
                  <a:pt x="2624978" y="15161958"/>
                  <a:pt x="2609430" y="15161958"/>
                </a:cubicBezTo>
                <a:cubicBezTo>
                  <a:pt x="2601656" y="15161958"/>
                  <a:pt x="2591290" y="15159387"/>
                  <a:pt x="2583516" y="15151671"/>
                </a:cubicBezTo>
                <a:cubicBezTo>
                  <a:pt x="2578334" y="15167102"/>
                  <a:pt x="2565377" y="15179961"/>
                  <a:pt x="2547237" y="15179961"/>
                </a:cubicBezTo>
                <a:cubicBezTo>
                  <a:pt x="2536872" y="15179961"/>
                  <a:pt x="2526506" y="15174817"/>
                  <a:pt x="2521324" y="15169674"/>
                </a:cubicBezTo>
                <a:cubicBezTo>
                  <a:pt x="2518732" y="15190248"/>
                  <a:pt x="2500593" y="15208250"/>
                  <a:pt x="2479862" y="15208250"/>
                </a:cubicBezTo>
                <a:cubicBezTo>
                  <a:pt x="2456540" y="15208250"/>
                  <a:pt x="2438400" y="15190248"/>
                  <a:pt x="2438400" y="15167102"/>
                </a:cubicBezTo>
                <a:cubicBezTo>
                  <a:pt x="2438400" y="15146528"/>
                  <a:pt x="2456540" y="15128525"/>
                  <a:pt x="2479862" y="15128525"/>
                </a:cubicBezTo>
                <a:cubicBezTo>
                  <a:pt x="2490227" y="15128525"/>
                  <a:pt x="2498002" y="15131097"/>
                  <a:pt x="2505776" y="15138812"/>
                </a:cubicBezTo>
                <a:cubicBezTo>
                  <a:pt x="2505776" y="15118238"/>
                  <a:pt x="2523915" y="15100236"/>
                  <a:pt x="2547237" y="15100236"/>
                </a:cubicBezTo>
                <a:cubicBezTo>
                  <a:pt x="2557603" y="15100236"/>
                  <a:pt x="2565377" y="15102808"/>
                  <a:pt x="2573151" y="15110523"/>
                </a:cubicBezTo>
                <a:cubicBezTo>
                  <a:pt x="2578334" y="15092521"/>
                  <a:pt x="2591290" y="15082234"/>
                  <a:pt x="2609430" y="15082234"/>
                </a:cubicBezTo>
                <a:cubicBezTo>
                  <a:pt x="2624978" y="15082234"/>
                  <a:pt x="2635344" y="15089949"/>
                  <a:pt x="2643118" y="15100236"/>
                </a:cubicBezTo>
                <a:cubicBezTo>
                  <a:pt x="2650892" y="15087377"/>
                  <a:pt x="2661257" y="15079662"/>
                  <a:pt x="2676805" y="15079662"/>
                </a:cubicBezTo>
                <a:close/>
                <a:moveTo>
                  <a:pt x="3680619" y="15043150"/>
                </a:moveTo>
                <a:cubicBezTo>
                  <a:pt x="3702977" y="15043150"/>
                  <a:pt x="3721101" y="15061274"/>
                  <a:pt x="3721101" y="15083632"/>
                </a:cubicBezTo>
                <a:cubicBezTo>
                  <a:pt x="3721101" y="15105990"/>
                  <a:pt x="3702977" y="15124114"/>
                  <a:pt x="3680619" y="15124114"/>
                </a:cubicBezTo>
                <a:cubicBezTo>
                  <a:pt x="3658261" y="15124114"/>
                  <a:pt x="3640137" y="15105990"/>
                  <a:pt x="3640137" y="15083632"/>
                </a:cubicBezTo>
                <a:cubicBezTo>
                  <a:pt x="3640137" y="15061274"/>
                  <a:pt x="3658261" y="15043150"/>
                  <a:pt x="3680619" y="15043150"/>
                </a:cubicBezTo>
                <a:close/>
                <a:moveTo>
                  <a:pt x="3047207" y="15019337"/>
                </a:moveTo>
                <a:cubicBezTo>
                  <a:pt x="3069565" y="15019337"/>
                  <a:pt x="3087689" y="15038172"/>
                  <a:pt x="3087689" y="15061406"/>
                </a:cubicBezTo>
                <a:cubicBezTo>
                  <a:pt x="3087689" y="15084640"/>
                  <a:pt x="3069565" y="15103475"/>
                  <a:pt x="3047207" y="15103475"/>
                </a:cubicBezTo>
                <a:cubicBezTo>
                  <a:pt x="3024849" y="15103475"/>
                  <a:pt x="3006725" y="15084640"/>
                  <a:pt x="3006725" y="15061406"/>
                </a:cubicBezTo>
                <a:cubicBezTo>
                  <a:pt x="3006725" y="15038172"/>
                  <a:pt x="3024849" y="15019337"/>
                  <a:pt x="3047207" y="15019337"/>
                </a:cubicBezTo>
                <a:close/>
                <a:moveTo>
                  <a:pt x="3353594" y="15003463"/>
                </a:moveTo>
                <a:cubicBezTo>
                  <a:pt x="3375952" y="15003463"/>
                  <a:pt x="3394076" y="15021587"/>
                  <a:pt x="3394076" y="15043945"/>
                </a:cubicBezTo>
                <a:cubicBezTo>
                  <a:pt x="3394076" y="15066303"/>
                  <a:pt x="3375952" y="15084427"/>
                  <a:pt x="3353594" y="15084427"/>
                </a:cubicBezTo>
                <a:cubicBezTo>
                  <a:pt x="3331236" y="15084427"/>
                  <a:pt x="3313112" y="15066303"/>
                  <a:pt x="3313112" y="15043945"/>
                </a:cubicBezTo>
                <a:cubicBezTo>
                  <a:pt x="3313112" y="15021587"/>
                  <a:pt x="3331236" y="15003463"/>
                  <a:pt x="3353594" y="15003463"/>
                </a:cubicBezTo>
                <a:close/>
                <a:moveTo>
                  <a:pt x="2536032" y="15001875"/>
                </a:moveTo>
                <a:cubicBezTo>
                  <a:pt x="2558390" y="15001875"/>
                  <a:pt x="2576514" y="15020354"/>
                  <a:pt x="2576514" y="15043150"/>
                </a:cubicBezTo>
                <a:cubicBezTo>
                  <a:pt x="2576514" y="15065946"/>
                  <a:pt x="2558390" y="15084425"/>
                  <a:pt x="2536032" y="15084425"/>
                </a:cubicBezTo>
                <a:cubicBezTo>
                  <a:pt x="2513674" y="15084425"/>
                  <a:pt x="2495550" y="15065946"/>
                  <a:pt x="2495550" y="15043150"/>
                </a:cubicBezTo>
                <a:cubicBezTo>
                  <a:pt x="2495550" y="15020354"/>
                  <a:pt x="2513674" y="15001875"/>
                  <a:pt x="2536032" y="15001875"/>
                </a:cubicBezTo>
                <a:close/>
                <a:moveTo>
                  <a:pt x="2421731" y="14997113"/>
                </a:moveTo>
                <a:cubicBezTo>
                  <a:pt x="2444089" y="14997113"/>
                  <a:pt x="2462213" y="15015592"/>
                  <a:pt x="2462213" y="15038388"/>
                </a:cubicBezTo>
                <a:cubicBezTo>
                  <a:pt x="2462213" y="15061184"/>
                  <a:pt x="2444089" y="15079663"/>
                  <a:pt x="2421731" y="15079663"/>
                </a:cubicBezTo>
                <a:cubicBezTo>
                  <a:pt x="2399373" y="15079663"/>
                  <a:pt x="2381249" y="15061184"/>
                  <a:pt x="2381249" y="15038388"/>
                </a:cubicBezTo>
                <a:cubicBezTo>
                  <a:pt x="2381249" y="15015592"/>
                  <a:pt x="2399373" y="14997113"/>
                  <a:pt x="2421731" y="14997113"/>
                </a:cubicBezTo>
                <a:close/>
                <a:moveTo>
                  <a:pt x="3879850" y="14982825"/>
                </a:moveTo>
                <a:cubicBezTo>
                  <a:pt x="3879850" y="14982825"/>
                  <a:pt x="3879850" y="14982825"/>
                  <a:pt x="3879850" y="15059025"/>
                </a:cubicBezTo>
                <a:cubicBezTo>
                  <a:pt x="3864264" y="15053770"/>
                  <a:pt x="3851275" y="15040632"/>
                  <a:pt x="3851275" y="15022239"/>
                </a:cubicBezTo>
                <a:cubicBezTo>
                  <a:pt x="3851275" y="15003846"/>
                  <a:pt x="3864264" y="14988080"/>
                  <a:pt x="3879850" y="14982825"/>
                </a:cubicBezTo>
                <a:close/>
                <a:moveTo>
                  <a:pt x="2267744" y="14962187"/>
                </a:moveTo>
                <a:cubicBezTo>
                  <a:pt x="2290102" y="14962187"/>
                  <a:pt x="2308226" y="14981022"/>
                  <a:pt x="2308226" y="15004256"/>
                </a:cubicBezTo>
                <a:cubicBezTo>
                  <a:pt x="2308226" y="15027490"/>
                  <a:pt x="2290102" y="15046325"/>
                  <a:pt x="2267744" y="15046325"/>
                </a:cubicBezTo>
                <a:cubicBezTo>
                  <a:pt x="2245386" y="15046325"/>
                  <a:pt x="2227262" y="15027490"/>
                  <a:pt x="2227262" y="15004256"/>
                </a:cubicBezTo>
                <a:cubicBezTo>
                  <a:pt x="2227262" y="14981022"/>
                  <a:pt x="2245386" y="14962187"/>
                  <a:pt x="2267744" y="14962187"/>
                </a:cubicBezTo>
                <a:close/>
                <a:moveTo>
                  <a:pt x="1219200" y="14957425"/>
                </a:moveTo>
                <a:cubicBezTo>
                  <a:pt x="1241119" y="14957425"/>
                  <a:pt x="1258888" y="14975549"/>
                  <a:pt x="1258888" y="14997907"/>
                </a:cubicBezTo>
                <a:cubicBezTo>
                  <a:pt x="1258888" y="15020265"/>
                  <a:pt x="1241119" y="15038389"/>
                  <a:pt x="1219200" y="15038389"/>
                </a:cubicBezTo>
                <a:cubicBezTo>
                  <a:pt x="1197281" y="15038389"/>
                  <a:pt x="1179512" y="15020265"/>
                  <a:pt x="1179512" y="14997907"/>
                </a:cubicBezTo>
                <a:cubicBezTo>
                  <a:pt x="1179512" y="14975549"/>
                  <a:pt x="1197281" y="14957425"/>
                  <a:pt x="1219200" y="14957425"/>
                </a:cubicBezTo>
                <a:close/>
                <a:moveTo>
                  <a:pt x="2837873" y="14925675"/>
                </a:moveTo>
                <a:cubicBezTo>
                  <a:pt x="2853459" y="14925675"/>
                  <a:pt x="2866448" y="14933499"/>
                  <a:pt x="2874241" y="14946539"/>
                </a:cubicBezTo>
                <a:cubicBezTo>
                  <a:pt x="2879437" y="14941323"/>
                  <a:pt x="2887230" y="14936107"/>
                  <a:pt x="2897621" y="14936107"/>
                </a:cubicBezTo>
                <a:cubicBezTo>
                  <a:pt x="2918403" y="14936107"/>
                  <a:pt x="2936587" y="14954363"/>
                  <a:pt x="2936587" y="14977836"/>
                </a:cubicBezTo>
                <a:cubicBezTo>
                  <a:pt x="2936587" y="14977836"/>
                  <a:pt x="2936587" y="14977836"/>
                  <a:pt x="2936587" y="14980444"/>
                </a:cubicBezTo>
                <a:cubicBezTo>
                  <a:pt x="2944380" y="14972620"/>
                  <a:pt x="2954771" y="14967404"/>
                  <a:pt x="2965162" y="14967404"/>
                </a:cubicBezTo>
                <a:cubicBezTo>
                  <a:pt x="2988541" y="14967404"/>
                  <a:pt x="3006725" y="14985660"/>
                  <a:pt x="3006725" y="15009132"/>
                </a:cubicBezTo>
                <a:cubicBezTo>
                  <a:pt x="3006725" y="15029996"/>
                  <a:pt x="2988541" y="15048253"/>
                  <a:pt x="2965162" y="15048253"/>
                </a:cubicBezTo>
                <a:cubicBezTo>
                  <a:pt x="2944380" y="15048253"/>
                  <a:pt x="2926196" y="15029996"/>
                  <a:pt x="2926196" y="15009132"/>
                </a:cubicBezTo>
                <a:cubicBezTo>
                  <a:pt x="2926196" y="15009132"/>
                  <a:pt x="2926196" y="15009132"/>
                  <a:pt x="2926196" y="15006524"/>
                </a:cubicBezTo>
                <a:cubicBezTo>
                  <a:pt x="2918403" y="15014348"/>
                  <a:pt x="2908012" y="15019564"/>
                  <a:pt x="2897621" y="15019564"/>
                </a:cubicBezTo>
                <a:cubicBezTo>
                  <a:pt x="2882034" y="15019564"/>
                  <a:pt x="2869046" y="15009132"/>
                  <a:pt x="2863850" y="14998700"/>
                </a:cubicBezTo>
                <a:cubicBezTo>
                  <a:pt x="2856057" y="15003916"/>
                  <a:pt x="2848264" y="15006524"/>
                  <a:pt x="2837873" y="15006524"/>
                </a:cubicBezTo>
                <a:cubicBezTo>
                  <a:pt x="2830080" y="15006524"/>
                  <a:pt x="2822287" y="15003916"/>
                  <a:pt x="2817091" y="14998700"/>
                </a:cubicBezTo>
                <a:cubicBezTo>
                  <a:pt x="2809298" y="15006524"/>
                  <a:pt x="2798907" y="15011740"/>
                  <a:pt x="2785918" y="15011740"/>
                </a:cubicBezTo>
                <a:cubicBezTo>
                  <a:pt x="2780723" y="15011740"/>
                  <a:pt x="2775528" y="15009132"/>
                  <a:pt x="2770332" y="15006524"/>
                </a:cubicBezTo>
                <a:cubicBezTo>
                  <a:pt x="2765137" y="15019564"/>
                  <a:pt x="2752148" y="15027388"/>
                  <a:pt x="2736562" y="15027388"/>
                </a:cubicBezTo>
                <a:cubicBezTo>
                  <a:pt x="2731366" y="15027388"/>
                  <a:pt x="2726171" y="15024780"/>
                  <a:pt x="2720975" y="15022172"/>
                </a:cubicBezTo>
                <a:cubicBezTo>
                  <a:pt x="2715780" y="15037821"/>
                  <a:pt x="2700193" y="15048253"/>
                  <a:pt x="2684607" y="15048253"/>
                </a:cubicBezTo>
                <a:cubicBezTo>
                  <a:pt x="2674216" y="15048253"/>
                  <a:pt x="2663825" y="15045645"/>
                  <a:pt x="2658630" y="15037821"/>
                </a:cubicBezTo>
                <a:cubicBezTo>
                  <a:pt x="2653434" y="15056077"/>
                  <a:pt x="2637848" y="15071725"/>
                  <a:pt x="2619664" y="15071725"/>
                </a:cubicBezTo>
                <a:cubicBezTo>
                  <a:pt x="2596284" y="15071725"/>
                  <a:pt x="2578100" y="15053469"/>
                  <a:pt x="2578100" y="15029996"/>
                </a:cubicBezTo>
                <a:cubicBezTo>
                  <a:pt x="2578100" y="15006524"/>
                  <a:pt x="2596284" y="14988268"/>
                  <a:pt x="2619664" y="14988268"/>
                </a:cubicBezTo>
                <a:cubicBezTo>
                  <a:pt x="2630055" y="14988268"/>
                  <a:pt x="2637848" y="14993484"/>
                  <a:pt x="2645641" y="14998700"/>
                </a:cubicBezTo>
                <a:cubicBezTo>
                  <a:pt x="2648239" y="14980444"/>
                  <a:pt x="2663825" y="14967404"/>
                  <a:pt x="2684607" y="14967404"/>
                </a:cubicBezTo>
                <a:cubicBezTo>
                  <a:pt x="2689803" y="14967404"/>
                  <a:pt x="2694998" y="14970012"/>
                  <a:pt x="2700193" y="14970012"/>
                </a:cubicBezTo>
                <a:cubicBezTo>
                  <a:pt x="2705389" y="14956971"/>
                  <a:pt x="2720975" y="14946539"/>
                  <a:pt x="2736562" y="14946539"/>
                </a:cubicBezTo>
                <a:cubicBezTo>
                  <a:pt x="2744355" y="14946539"/>
                  <a:pt x="2749550" y="14946539"/>
                  <a:pt x="2754746" y="14949147"/>
                </a:cubicBezTo>
                <a:cubicBezTo>
                  <a:pt x="2759941" y="14938715"/>
                  <a:pt x="2772930" y="14928283"/>
                  <a:pt x="2785918" y="14928283"/>
                </a:cubicBezTo>
                <a:cubicBezTo>
                  <a:pt x="2796309" y="14928283"/>
                  <a:pt x="2804103" y="14933499"/>
                  <a:pt x="2809298" y="14936107"/>
                </a:cubicBezTo>
                <a:cubicBezTo>
                  <a:pt x="2817091" y="14930891"/>
                  <a:pt x="2827482" y="14925675"/>
                  <a:pt x="2837873" y="14925675"/>
                </a:cubicBezTo>
                <a:close/>
                <a:moveTo>
                  <a:pt x="3558381" y="14916150"/>
                </a:moveTo>
                <a:cubicBezTo>
                  <a:pt x="3580739" y="14916150"/>
                  <a:pt x="3598863" y="14934274"/>
                  <a:pt x="3598863" y="14956632"/>
                </a:cubicBezTo>
                <a:cubicBezTo>
                  <a:pt x="3598863" y="14978990"/>
                  <a:pt x="3580739" y="14997114"/>
                  <a:pt x="3558381" y="14997114"/>
                </a:cubicBezTo>
                <a:cubicBezTo>
                  <a:pt x="3536023" y="14997114"/>
                  <a:pt x="3517899" y="14978990"/>
                  <a:pt x="3517899" y="14956632"/>
                </a:cubicBezTo>
                <a:cubicBezTo>
                  <a:pt x="3517899" y="14934274"/>
                  <a:pt x="3536023" y="14916150"/>
                  <a:pt x="3558381" y="14916150"/>
                </a:cubicBezTo>
                <a:close/>
                <a:moveTo>
                  <a:pt x="3255169" y="14912975"/>
                </a:moveTo>
                <a:cubicBezTo>
                  <a:pt x="3277527" y="14912975"/>
                  <a:pt x="3295651" y="14931099"/>
                  <a:pt x="3295651" y="14953457"/>
                </a:cubicBezTo>
                <a:cubicBezTo>
                  <a:pt x="3295651" y="14975815"/>
                  <a:pt x="3277527" y="14993939"/>
                  <a:pt x="3255169" y="14993939"/>
                </a:cubicBezTo>
                <a:cubicBezTo>
                  <a:pt x="3232811" y="14993939"/>
                  <a:pt x="3214687" y="14975815"/>
                  <a:pt x="3214687" y="14953457"/>
                </a:cubicBezTo>
                <a:cubicBezTo>
                  <a:pt x="3214687" y="14931099"/>
                  <a:pt x="3232811" y="14912975"/>
                  <a:pt x="3255169" y="14912975"/>
                </a:cubicBezTo>
                <a:close/>
                <a:moveTo>
                  <a:pt x="80169" y="14895512"/>
                </a:moveTo>
                <a:cubicBezTo>
                  <a:pt x="102527" y="14895512"/>
                  <a:pt x="120651" y="14913991"/>
                  <a:pt x="120651" y="14936787"/>
                </a:cubicBezTo>
                <a:cubicBezTo>
                  <a:pt x="120651" y="14959583"/>
                  <a:pt x="102527" y="14978062"/>
                  <a:pt x="80169" y="14978062"/>
                </a:cubicBezTo>
                <a:cubicBezTo>
                  <a:pt x="57811" y="14978062"/>
                  <a:pt x="39687" y="14959583"/>
                  <a:pt x="39687" y="14936787"/>
                </a:cubicBezTo>
                <a:cubicBezTo>
                  <a:pt x="39687" y="14913991"/>
                  <a:pt x="57811" y="14895512"/>
                  <a:pt x="80169" y="14895512"/>
                </a:cubicBezTo>
                <a:close/>
                <a:moveTo>
                  <a:pt x="2060575" y="14887575"/>
                </a:moveTo>
                <a:cubicBezTo>
                  <a:pt x="2082494" y="14887575"/>
                  <a:pt x="2100263" y="14905699"/>
                  <a:pt x="2100263" y="14928057"/>
                </a:cubicBezTo>
                <a:cubicBezTo>
                  <a:pt x="2100263" y="14950415"/>
                  <a:pt x="2082494" y="14968539"/>
                  <a:pt x="2060575" y="14968539"/>
                </a:cubicBezTo>
                <a:cubicBezTo>
                  <a:pt x="2038656" y="14968539"/>
                  <a:pt x="2020887" y="14950415"/>
                  <a:pt x="2020887" y="14928057"/>
                </a:cubicBezTo>
                <a:cubicBezTo>
                  <a:pt x="2020887" y="14905699"/>
                  <a:pt x="2038656" y="14887575"/>
                  <a:pt x="2060575" y="14887575"/>
                </a:cubicBezTo>
                <a:close/>
                <a:moveTo>
                  <a:pt x="3760788" y="14835187"/>
                </a:moveTo>
                <a:cubicBezTo>
                  <a:pt x="3782707" y="14835187"/>
                  <a:pt x="3800476" y="14853311"/>
                  <a:pt x="3800476" y="14875669"/>
                </a:cubicBezTo>
                <a:cubicBezTo>
                  <a:pt x="3800476" y="14898027"/>
                  <a:pt x="3782707" y="14916151"/>
                  <a:pt x="3760788" y="14916151"/>
                </a:cubicBezTo>
                <a:cubicBezTo>
                  <a:pt x="3738869" y="14916151"/>
                  <a:pt x="3721100" y="14898027"/>
                  <a:pt x="3721100" y="14875669"/>
                </a:cubicBezTo>
                <a:cubicBezTo>
                  <a:pt x="3721100" y="14853311"/>
                  <a:pt x="3738869" y="14835187"/>
                  <a:pt x="3760788" y="14835187"/>
                </a:cubicBezTo>
                <a:close/>
                <a:moveTo>
                  <a:pt x="3455987" y="14812962"/>
                </a:moveTo>
                <a:cubicBezTo>
                  <a:pt x="3478783" y="14812962"/>
                  <a:pt x="3497262" y="14830731"/>
                  <a:pt x="3497262" y="14852650"/>
                </a:cubicBezTo>
                <a:cubicBezTo>
                  <a:pt x="3497262" y="14874569"/>
                  <a:pt x="3478783" y="14892338"/>
                  <a:pt x="3455987" y="14892338"/>
                </a:cubicBezTo>
                <a:cubicBezTo>
                  <a:pt x="3433191" y="14892338"/>
                  <a:pt x="3414712" y="14874569"/>
                  <a:pt x="3414712" y="14852650"/>
                </a:cubicBezTo>
                <a:cubicBezTo>
                  <a:pt x="3414712" y="14830731"/>
                  <a:pt x="3433191" y="14812962"/>
                  <a:pt x="3455987" y="14812962"/>
                </a:cubicBezTo>
                <a:close/>
                <a:moveTo>
                  <a:pt x="3954462" y="14770100"/>
                </a:moveTo>
                <a:cubicBezTo>
                  <a:pt x="3954462" y="14770100"/>
                  <a:pt x="3954462" y="14770100"/>
                  <a:pt x="3954462" y="14846300"/>
                </a:cubicBezTo>
                <a:cubicBezTo>
                  <a:pt x="3939222" y="14841045"/>
                  <a:pt x="3929062" y="14825279"/>
                  <a:pt x="3929062" y="14806886"/>
                </a:cubicBezTo>
                <a:cubicBezTo>
                  <a:pt x="3929062" y="14788493"/>
                  <a:pt x="3939222" y="14775355"/>
                  <a:pt x="3954462" y="14770100"/>
                </a:cubicBezTo>
                <a:close/>
                <a:moveTo>
                  <a:pt x="3011726" y="14763750"/>
                </a:moveTo>
                <a:cubicBezTo>
                  <a:pt x="3022105" y="14763750"/>
                  <a:pt x="3032483" y="14768890"/>
                  <a:pt x="3040267" y="14776601"/>
                </a:cubicBezTo>
                <a:cubicBezTo>
                  <a:pt x="3045456" y="14776601"/>
                  <a:pt x="3050646" y="14774031"/>
                  <a:pt x="3053240" y="14774031"/>
                </a:cubicBezTo>
                <a:cubicBezTo>
                  <a:pt x="3071403" y="14774031"/>
                  <a:pt x="3086970" y="14786882"/>
                  <a:pt x="3092160" y="14804874"/>
                </a:cubicBezTo>
                <a:cubicBezTo>
                  <a:pt x="3097349" y="14802304"/>
                  <a:pt x="3102538" y="14799733"/>
                  <a:pt x="3105133" y="14799733"/>
                </a:cubicBezTo>
                <a:cubicBezTo>
                  <a:pt x="3128484" y="14799733"/>
                  <a:pt x="3146647" y="14817725"/>
                  <a:pt x="3146647" y="14840857"/>
                </a:cubicBezTo>
                <a:cubicBezTo>
                  <a:pt x="3146647" y="14848568"/>
                  <a:pt x="3144052" y="14853708"/>
                  <a:pt x="3141457" y="14861419"/>
                </a:cubicBezTo>
                <a:cubicBezTo>
                  <a:pt x="3149241" y="14851138"/>
                  <a:pt x="3159620" y="14845998"/>
                  <a:pt x="3172593" y="14845998"/>
                </a:cubicBezTo>
                <a:cubicBezTo>
                  <a:pt x="3193350" y="14845998"/>
                  <a:pt x="3211512" y="14863989"/>
                  <a:pt x="3211512" y="14887121"/>
                </a:cubicBezTo>
                <a:cubicBezTo>
                  <a:pt x="3211512" y="14907683"/>
                  <a:pt x="3193350" y="14925675"/>
                  <a:pt x="3172593" y="14925675"/>
                </a:cubicBezTo>
                <a:cubicBezTo>
                  <a:pt x="3149241" y="14925675"/>
                  <a:pt x="3131079" y="14907683"/>
                  <a:pt x="3131079" y="14887121"/>
                </a:cubicBezTo>
                <a:cubicBezTo>
                  <a:pt x="3131079" y="14879411"/>
                  <a:pt x="3133674" y="14871700"/>
                  <a:pt x="3136268" y="14866560"/>
                </a:cubicBezTo>
                <a:cubicBezTo>
                  <a:pt x="3128484" y="14874270"/>
                  <a:pt x="3118106" y="14881981"/>
                  <a:pt x="3105133" y="14881981"/>
                </a:cubicBezTo>
                <a:cubicBezTo>
                  <a:pt x="3086970" y="14881981"/>
                  <a:pt x="3073997" y="14869130"/>
                  <a:pt x="3068808" y="14851138"/>
                </a:cubicBezTo>
                <a:cubicBezTo>
                  <a:pt x="3063619" y="14853708"/>
                  <a:pt x="3058429" y="14853708"/>
                  <a:pt x="3053240" y="14853708"/>
                </a:cubicBezTo>
                <a:cubicBezTo>
                  <a:pt x="3042862" y="14853708"/>
                  <a:pt x="3032483" y="14848568"/>
                  <a:pt x="3024699" y="14840857"/>
                </a:cubicBezTo>
                <a:cubicBezTo>
                  <a:pt x="3019510" y="14843427"/>
                  <a:pt x="3016915" y="14843427"/>
                  <a:pt x="3011726" y="14843427"/>
                </a:cubicBezTo>
                <a:cubicBezTo>
                  <a:pt x="3006537" y="14843427"/>
                  <a:pt x="3001348" y="14843427"/>
                  <a:pt x="2996158" y="14840857"/>
                </a:cubicBezTo>
                <a:cubicBezTo>
                  <a:pt x="2988375" y="14843427"/>
                  <a:pt x="2983185" y="14845998"/>
                  <a:pt x="2975401" y="14845998"/>
                </a:cubicBezTo>
                <a:cubicBezTo>
                  <a:pt x="2972807" y="14845998"/>
                  <a:pt x="2970212" y="14845998"/>
                  <a:pt x="2967618" y="14845998"/>
                </a:cubicBezTo>
                <a:cubicBezTo>
                  <a:pt x="2959834" y="14851138"/>
                  <a:pt x="2952050" y="14856279"/>
                  <a:pt x="2941671" y="14856279"/>
                </a:cubicBezTo>
                <a:cubicBezTo>
                  <a:pt x="2936482" y="14856279"/>
                  <a:pt x="2933888" y="14853708"/>
                  <a:pt x="2928698" y="14853708"/>
                </a:cubicBezTo>
                <a:cubicBezTo>
                  <a:pt x="2920914" y="14861419"/>
                  <a:pt x="2910536" y="14866560"/>
                  <a:pt x="2900157" y="14866560"/>
                </a:cubicBezTo>
                <a:cubicBezTo>
                  <a:pt x="2889779" y="14866560"/>
                  <a:pt x="2881995" y="14863989"/>
                  <a:pt x="2874211" y="14856279"/>
                </a:cubicBezTo>
                <a:cubicBezTo>
                  <a:pt x="2869022" y="14866560"/>
                  <a:pt x="2858643" y="14869130"/>
                  <a:pt x="2845670" y="14869130"/>
                </a:cubicBezTo>
                <a:cubicBezTo>
                  <a:pt x="2824913" y="14869130"/>
                  <a:pt x="2809346" y="14856279"/>
                  <a:pt x="2806751" y="14835717"/>
                </a:cubicBezTo>
                <a:cubicBezTo>
                  <a:pt x="2798967" y="14848568"/>
                  <a:pt x="2785994" y="14858849"/>
                  <a:pt x="2770426" y="14858849"/>
                </a:cubicBezTo>
                <a:cubicBezTo>
                  <a:pt x="2747075" y="14858849"/>
                  <a:pt x="2728912" y="14840857"/>
                  <a:pt x="2728912" y="14817725"/>
                </a:cubicBezTo>
                <a:cubicBezTo>
                  <a:pt x="2728912" y="14797163"/>
                  <a:pt x="2747075" y="14779171"/>
                  <a:pt x="2770426" y="14779171"/>
                </a:cubicBezTo>
                <a:cubicBezTo>
                  <a:pt x="2791183" y="14779171"/>
                  <a:pt x="2806751" y="14794593"/>
                  <a:pt x="2809346" y="14812585"/>
                </a:cubicBezTo>
                <a:cubicBezTo>
                  <a:pt x="2817129" y="14799733"/>
                  <a:pt x="2830103" y="14789452"/>
                  <a:pt x="2845670" y="14789452"/>
                </a:cubicBezTo>
                <a:cubicBezTo>
                  <a:pt x="2856049" y="14789452"/>
                  <a:pt x="2863833" y="14794593"/>
                  <a:pt x="2871617" y="14799733"/>
                </a:cubicBezTo>
                <a:cubicBezTo>
                  <a:pt x="2876806" y="14792023"/>
                  <a:pt x="2887184" y="14786882"/>
                  <a:pt x="2900157" y="14786882"/>
                </a:cubicBezTo>
                <a:cubicBezTo>
                  <a:pt x="2902752" y="14786882"/>
                  <a:pt x="2907941" y="14786882"/>
                  <a:pt x="2910536" y="14789452"/>
                </a:cubicBezTo>
                <a:cubicBezTo>
                  <a:pt x="2918320" y="14781742"/>
                  <a:pt x="2928698" y="14776601"/>
                  <a:pt x="2941671" y="14776601"/>
                </a:cubicBezTo>
                <a:cubicBezTo>
                  <a:pt x="2944266" y="14776601"/>
                  <a:pt x="2946861" y="14776601"/>
                  <a:pt x="2949455" y="14776601"/>
                </a:cubicBezTo>
                <a:cubicBezTo>
                  <a:pt x="2954645" y="14771461"/>
                  <a:pt x="2965023" y="14766320"/>
                  <a:pt x="2975401" y="14766320"/>
                </a:cubicBezTo>
                <a:cubicBezTo>
                  <a:pt x="2980591" y="14766320"/>
                  <a:pt x="2988375" y="14768890"/>
                  <a:pt x="2990969" y="14768890"/>
                </a:cubicBezTo>
                <a:cubicBezTo>
                  <a:pt x="2998753" y="14766320"/>
                  <a:pt x="3003942" y="14763750"/>
                  <a:pt x="3011726" y="14763750"/>
                </a:cubicBezTo>
                <a:close/>
                <a:moveTo>
                  <a:pt x="1788319" y="14755813"/>
                </a:moveTo>
                <a:cubicBezTo>
                  <a:pt x="1810677" y="14755813"/>
                  <a:pt x="1828801" y="14774292"/>
                  <a:pt x="1828801" y="14797088"/>
                </a:cubicBezTo>
                <a:cubicBezTo>
                  <a:pt x="1828801" y="14819884"/>
                  <a:pt x="1810677" y="14838363"/>
                  <a:pt x="1788319" y="14838363"/>
                </a:cubicBezTo>
                <a:cubicBezTo>
                  <a:pt x="1765961" y="14838363"/>
                  <a:pt x="1747837" y="14819884"/>
                  <a:pt x="1747837" y="14797088"/>
                </a:cubicBezTo>
                <a:cubicBezTo>
                  <a:pt x="1747837" y="14774292"/>
                  <a:pt x="1765961" y="14755813"/>
                  <a:pt x="1788319" y="14755813"/>
                </a:cubicBezTo>
                <a:close/>
                <a:moveTo>
                  <a:pt x="2663031" y="14739938"/>
                </a:moveTo>
                <a:cubicBezTo>
                  <a:pt x="2685389" y="14739938"/>
                  <a:pt x="2703513" y="14758417"/>
                  <a:pt x="2703513" y="14781213"/>
                </a:cubicBezTo>
                <a:cubicBezTo>
                  <a:pt x="2703513" y="14804009"/>
                  <a:pt x="2685389" y="14822488"/>
                  <a:pt x="2663031" y="14822488"/>
                </a:cubicBezTo>
                <a:cubicBezTo>
                  <a:pt x="2640673" y="14822488"/>
                  <a:pt x="2622549" y="14804009"/>
                  <a:pt x="2622549" y="14781213"/>
                </a:cubicBezTo>
                <a:cubicBezTo>
                  <a:pt x="2622549" y="14758417"/>
                  <a:pt x="2640673" y="14739938"/>
                  <a:pt x="2663031" y="14739938"/>
                </a:cubicBezTo>
                <a:close/>
                <a:moveTo>
                  <a:pt x="783432" y="14739937"/>
                </a:moveTo>
                <a:cubicBezTo>
                  <a:pt x="805790" y="14739937"/>
                  <a:pt x="823914" y="14757706"/>
                  <a:pt x="823914" y="14779625"/>
                </a:cubicBezTo>
                <a:cubicBezTo>
                  <a:pt x="823914" y="14801544"/>
                  <a:pt x="805790" y="14819313"/>
                  <a:pt x="783432" y="14819313"/>
                </a:cubicBezTo>
                <a:cubicBezTo>
                  <a:pt x="761074" y="14819313"/>
                  <a:pt x="742950" y="14801544"/>
                  <a:pt x="742950" y="14779625"/>
                </a:cubicBezTo>
                <a:cubicBezTo>
                  <a:pt x="742950" y="14757706"/>
                  <a:pt x="761074" y="14739937"/>
                  <a:pt x="783432" y="14739937"/>
                </a:cubicBezTo>
                <a:close/>
                <a:moveTo>
                  <a:pt x="3372643" y="14728825"/>
                </a:moveTo>
                <a:cubicBezTo>
                  <a:pt x="3395877" y="14728825"/>
                  <a:pt x="3414712" y="14746949"/>
                  <a:pt x="3414712" y="14769307"/>
                </a:cubicBezTo>
                <a:cubicBezTo>
                  <a:pt x="3414712" y="14791665"/>
                  <a:pt x="3395877" y="14809789"/>
                  <a:pt x="3372643" y="14809789"/>
                </a:cubicBezTo>
                <a:cubicBezTo>
                  <a:pt x="3349409" y="14809789"/>
                  <a:pt x="3330574" y="14791665"/>
                  <a:pt x="3330574" y="14769307"/>
                </a:cubicBezTo>
                <a:cubicBezTo>
                  <a:pt x="3330574" y="14746949"/>
                  <a:pt x="3349409" y="14728825"/>
                  <a:pt x="3372643" y="14728825"/>
                </a:cubicBezTo>
                <a:close/>
                <a:moveTo>
                  <a:pt x="3654425" y="14716125"/>
                </a:moveTo>
                <a:cubicBezTo>
                  <a:pt x="3676344" y="14716125"/>
                  <a:pt x="3694113" y="14734249"/>
                  <a:pt x="3694113" y="14756607"/>
                </a:cubicBezTo>
                <a:cubicBezTo>
                  <a:pt x="3694113" y="14778965"/>
                  <a:pt x="3676344" y="14797089"/>
                  <a:pt x="3654425" y="14797089"/>
                </a:cubicBezTo>
                <a:cubicBezTo>
                  <a:pt x="3632506" y="14797089"/>
                  <a:pt x="3614737" y="14778965"/>
                  <a:pt x="3614737" y="14756607"/>
                </a:cubicBezTo>
                <a:cubicBezTo>
                  <a:pt x="3614737" y="14734249"/>
                  <a:pt x="3632506" y="14716125"/>
                  <a:pt x="3654425" y="14716125"/>
                </a:cubicBezTo>
                <a:close/>
                <a:moveTo>
                  <a:pt x="2509838" y="14663737"/>
                </a:moveTo>
                <a:cubicBezTo>
                  <a:pt x="2531757" y="14663737"/>
                  <a:pt x="2549526" y="14682572"/>
                  <a:pt x="2549526" y="14705806"/>
                </a:cubicBezTo>
                <a:cubicBezTo>
                  <a:pt x="2549526" y="14729040"/>
                  <a:pt x="2531757" y="14747875"/>
                  <a:pt x="2509838" y="14747875"/>
                </a:cubicBezTo>
                <a:cubicBezTo>
                  <a:pt x="2487919" y="14747875"/>
                  <a:pt x="2470150" y="14729040"/>
                  <a:pt x="2470150" y="14705806"/>
                </a:cubicBezTo>
                <a:cubicBezTo>
                  <a:pt x="2470150" y="14682572"/>
                  <a:pt x="2487919" y="14663737"/>
                  <a:pt x="2509838" y="14663737"/>
                </a:cubicBezTo>
                <a:close/>
                <a:moveTo>
                  <a:pt x="3848894" y="14628812"/>
                </a:moveTo>
                <a:cubicBezTo>
                  <a:pt x="3871252" y="14628812"/>
                  <a:pt x="3889376" y="14646581"/>
                  <a:pt x="3889376" y="14668500"/>
                </a:cubicBezTo>
                <a:cubicBezTo>
                  <a:pt x="3889376" y="14690419"/>
                  <a:pt x="3871252" y="14708188"/>
                  <a:pt x="3848894" y="14708188"/>
                </a:cubicBezTo>
                <a:cubicBezTo>
                  <a:pt x="3826536" y="14708188"/>
                  <a:pt x="3808412" y="14690419"/>
                  <a:pt x="3808412" y="14668500"/>
                </a:cubicBezTo>
                <a:cubicBezTo>
                  <a:pt x="3808412" y="14646581"/>
                  <a:pt x="3826536" y="14628812"/>
                  <a:pt x="3848894" y="14628812"/>
                </a:cubicBezTo>
                <a:close/>
                <a:moveTo>
                  <a:pt x="3567112" y="14620875"/>
                </a:moveTo>
                <a:cubicBezTo>
                  <a:pt x="3589908" y="14620875"/>
                  <a:pt x="3608387" y="14638644"/>
                  <a:pt x="3608387" y="14660563"/>
                </a:cubicBezTo>
                <a:cubicBezTo>
                  <a:pt x="3608387" y="14682482"/>
                  <a:pt x="3589908" y="14700251"/>
                  <a:pt x="3567112" y="14700251"/>
                </a:cubicBezTo>
                <a:cubicBezTo>
                  <a:pt x="3544316" y="14700251"/>
                  <a:pt x="3525837" y="14682482"/>
                  <a:pt x="3525837" y="14660563"/>
                </a:cubicBezTo>
                <a:cubicBezTo>
                  <a:pt x="3525837" y="14638644"/>
                  <a:pt x="3544316" y="14620875"/>
                  <a:pt x="3567112" y="14620875"/>
                </a:cubicBezTo>
                <a:close/>
                <a:moveTo>
                  <a:pt x="4037012" y="14555787"/>
                </a:moveTo>
                <a:cubicBezTo>
                  <a:pt x="4037012" y="14555787"/>
                  <a:pt x="4037012" y="14555787"/>
                  <a:pt x="4037012" y="14630400"/>
                </a:cubicBezTo>
                <a:cubicBezTo>
                  <a:pt x="4021772" y="14625254"/>
                  <a:pt x="4011612" y="14612390"/>
                  <a:pt x="4011612" y="14594380"/>
                </a:cubicBezTo>
                <a:cubicBezTo>
                  <a:pt x="4011612" y="14576370"/>
                  <a:pt x="4021772" y="14560933"/>
                  <a:pt x="4037012" y="14555787"/>
                </a:cubicBezTo>
                <a:close/>
                <a:moveTo>
                  <a:pt x="1431131" y="14552612"/>
                </a:moveTo>
                <a:cubicBezTo>
                  <a:pt x="1454365" y="14552612"/>
                  <a:pt x="1473200" y="14570736"/>
                  <a:pt x="1473200" y="14593094"/>
                </a:cubicBezTo>
                <a:cubicBezTo>
                  <a:pt x="1473200" y="14615452"/>
                  <a:pt x="1454365" y="14633576"/>
                  <a:pt x="1431131" y="14633576"/>
                </a:cubicBezTo>
                <a:cubicBezTo>
                  <a:pt x="1407897" y="14633576"/>
                  <a:pt x="1389062" y="14615452"/>
                  <a:pt x="1389062" y="14593094"/>
                </a:cubicBezTo>
                <a:cubicBezTo>
                  <a:pt x="1389062" y="14570736"/>
                  <a:pt x="1407897" y="14552612"/>
                  <a:pt x="1431131" y="14552612"/>
                </a:cubicBezTo>
                <a:close/>
                <a:moveTo>
                  <a:pt x="2300287" y="14536738"/>
                </a:moveTo>
                <a:cubicBezTo>
                  <a:pt x="2323083" y="14536738"/>
                  <a:pt x="2341562" y="14555573"/>
                  <a:pt x="2341562" y="14578807"/>
                </a:cubicBezTo>
                <a:cubicBezTo>
                  <a:pt x="2341562" y="14602041"/>
                  <a:pt x="2323083" y="14620876"/>
                  <a:pt x="2300287" y="14620876"/>
                </a:cubicBezTo>
                <a:cubicBezTo>
                  <a:pt x="2277491" y="14620876"/>
                  <a:pt x="2259012" y="14602041"/>
                  <a:pt x="2259012" y="14578807"/>
                </a:cubicBezTo>
                <a:cubicBezTo>
                  <a:pt x="2259012" y="14555573"/>
                  <a:pt x="2277491" y="14536738"/>
                  <a:pt x="2300287" y="14536738"/>
                </a:cubicBezTo>
                <a:close/>
                <a:moveTo>
                  <a:pt x="3758406" y="14516100"/>
                </a:moveTo>
                <a:cubicBezTo>
                  <a:pt x="3780764" y="14516100"/>
                  <a:pt x="3798888" y="14534224"/>
                  <a:pt x="3798888" y="14556582"/>
                </a:cubicBezTo>
                <a:cubicBezTo>
                  <a:pt x="3798888" y="14578940"/>
                  <a:pt x="3780764" y="14597064"/>
                  <a:pt x="3758406" y="14597064"/>
                </a:cubicBezTo>
                <a:cubicBezTo>
                  <a:pt x="3736048" y="14597064"/>
                  <a:pt x="3717924" y="14578940"/>
                  <a:pt x="3717924" y="14556582"/>
                </a:cubicBezTo>
                <a:cubicBezTo>
                  <a:pt x="3717924" y="14534224"/>
                  <a:pt x="3736048" y="14516100"/>
                  <a:pt x="3758406" y="14516100"/>
                </a:cubicBezTo>
                <a:close/>
                <a:moveTo>
                  <a:pt x="3014839" y="14514512"/>
                </a:moveTo>
                <a:cubicBezTo>
                  <a:pt x="3038155" y="14514512"/>
                  <a:pt x="3056290" y="14532585"/>
                  <a:pt x="3056290" y="14553240"/>
                </a:cubicBezTo>
                <a:cubicBezTo>
                  <a:pt x="3056290" y="14560986"/>
                  <a:pt x="3053699" y="14568731"/>
                  <a:pt x="3051109" y="14573895"/>
                </a:cubicBezTo>
                <a:cubicBezTo>
                  <a:pt x="3058881" y="14563567"/>
                  <a:pt x="3069244" y="14555822"/>
                  <a:pt x="3082197" y="14555822"/>
                </a:cubicBezTo>
                <a:cubicBezTo>
                  <a:pt x="3097742" y="14555822"/>
                  <a:pt x="3110695" y="14566149"/>
                  <a:pt x="3118467" y="14579059"/>
                </a:cubicBezTo>
                <a:cubicBezTo>
                  <a:pt x="3121058" y="14576477"/>
                  <a:pt x="3123649" y="14576477"/>
                  <a:pt x="3126239" y="14576477"/>
                </a:cubicBezTo>
                <a:cubicBezTo>
                  <a:pt x="3134012" y="14576477"/>
                  <a:pt x="3141784" y="14579059"/>
                  <a:pt x="3149556" y="14584222"/>
                </a:cubicBezTo>
                <a:cubicBezTo>
                  <a:pt x="3152147" y="14584222"/>
                  <a:pt x="3152147" y="14584222"/>
                  <a:pt x="3154737" y="14584222"/>
                </a:cubicBezTo>
                <a:cubicBezTo>
                  <a:pt x="3159919" y="14584222"/>
                  <a:pt x="3165100" y="14584222"/>
                  <a:pt x="3170282" y="14586804"/>
                </a:cubicBezTo>
                <a:cubicBezTo>
                  <a:pt x="3172872" y="14586804"/>
                  <a:pt x="3172872" y="14584222"/>
                  <a:pt x="3175463" y="14584222"/>
                </a:cubicBezTo>
                <a:cubicBezTo>
                  <a:pt x="3183235" y="14584222"/>
                  <a:pt x="3188417" y="14586804"/>
                  <a:pt x="3193598" y="14589386"/>
                </a:cubicBezTo>
                <a:cubicBezTo>
                  <a:pt x="3193598" y="14589386"/>
                  <a:pt x="3193598" y="14589386"/>
                  <a:pt x="3196189" y="14589386"/>
                </a:cubicBezTo>
                <a:cubicBezTo>
                  <a:pt x="3209142" y="14589386"/>
                  <a:pt x="3219505" y="14594550"/>
                  <a:pt x="3224687" y="14602296"/>
                </a:cubicBezTo>
                <a:cubicBezTo>
                  <a:pt x="3240231" y="14602296"/>
                  <a:pt x="3253184" y="14612623"/>
                  <a:pt x="3258366" y="14628114"/>
                </a:cubicBezTo>
                <a:cubicBezTo>
                  <a:pt x="3281682" y="14628114"/>
                  <a:pt x="3297227" y="14646187"/>
                  <a:pt x="3297227" y="14666842"/>
                </a:cubicBezTo>
                <a:cubicBezTo>
                  <a:pt x="3297227" y="14666842"/>
                  <a:pt x="3297227" y="14669424"/>
                  <a:pt x="3297227" y="14669424"/>
                </a:cubicBezTo>
                <a:cubicBezTo>
                  <a:pt x="3299817" y="14669424"/>
                  <a:pt x="3302408" y="14669424"/>
                  <a:pt x="3307590" y="14669424"/>
                </a:cubicBezTo>
                <a:cubicBezTo>
                  <a:pt x="3328315" y="14669424"/>
                  <a:pt x="3346450" y="14687497"/>
                  <a:pt x="3346450" y="14708152"/>
                </a:cubicBezTo>
                <a:cubicBezTo>
                  <a:pt x="3346450" y="14731389"/>
                  <a:pt x="3328315" y="14749462"/>
                  <a:pt x="3307590" y="14749462"/>
                </a:cubicBezTo>
                <a:cubicBezTo>
                  <a:pt x="3284273" y="14749462"/>
                  <a:pt x="3266138" y="14731389"/>
                  <a:pt x="3266138" y="14708152"/>
                </a:cubicBezTo>
                <a:cubicBezTo>
                  <a:pt x="3266138" y="14708152"/>
                  <a:pt x="3266138" y="14705570"/>
                  <a:pt x="3266138" y="14705570"/>
                </a:cubicBezTo>
                <a:cubicBezTo>
                  <a:pt x="3263547" y="14705570"/>
                  <a:pt x="3260957" y="14708152"/>
                  <a:pt x="3258366" y="14708152"/>
                </a:cubicBezTo>
                <a:cubicBezTo>
                  <a:pt x="3240231" y="14708152"/>
                  <a:pt x="3227277" y="14697825"/>
                  <a:pt x="3219505" y="14682333"/>
                </a:cubicBezTo>
                <a:cubicBezTo>
                  <a:pt x="3209142" y="14682333"/>
                  <a:pt x="3198779" y="14677170"/>
                  <a:pt x="3193598" y="14669424"/>
                </a:cubicBezTo>
                <a:cubicBezTo>
                  <a:pt x="3188417" y="14669424"/>
                  <a:pt x="3183235" y="14666842"/>
                  <a:pt x="3178054" y="14664260"/>
                </a:cubicBezTo>
                <a:cubicBezTo>
                  <a:pt x="3178054" y="14664260"/>
                  <a:pt x="3175463" y="14664260"/>
                  <a:pt x="3175463" y="14664260"/>
                </a:cubicBezTo>
                <a:cubicBezTo>
                  <a:pt x="3170282" y="14664260"/>
                  <a:pt x="3165100" y="14664260"/>
                  <a:pt x="3159919" y="14661678"/>
                </a:cubicBezTo>
                <a:cubicBezTo>
                  <a:pt x="3157328" y="14661678"/>
                  <a:pt x="3157328" y="14664260"/>
                  <a:pt x="3154737" y="14664260"/>
                </a:cubicBezTo>
                <a:cubicBezTo>
                  <a:pt x="3146965" y="14664260"/>
                  <a:pt x="3139193" y="14661678"/>
                  <a:pt x="3131421" y="14656515"/>
                </a:cubicBezTo>
                <a:cubicBezTo>
                  <a:pt x="3131421" y="14656515"/>
                  <a:pt x="3128830" y="14656515"/>
                  <a:pt x="3126239" y="14656515"/>
                </a:cubicBezTo>
                <a:cubicBezTo>
                  <a:pt x="3110695" y="14656515"/>
                  <a:pt x="3097742" y="14648769"/>
                  <a:pt x="3089969" y="14635860"/>
                </a:cubicBezTo>
                <a:cubicBezTo>
                  <a:pt x="3087379" y="14635860"/>
                  <a:pt x="3084788" y="14638442"/>
                  <a:pt x="3082197" y="14638442"/>
                </a:cubicBezTo>
                <a:cubicBezTo>
                  <a:pt x="3061472" y="14638442"/>
                  <a:pt x="3043337" y="14620369"/>
                  <a:pt x="3043337" y="14597132"/>
                </a:cubicBezTo>
                <a:cubicBezTo>
                  <a:pt x="3043337" y="14589386"/>
                  <a:pt x="3043337" y="14584222"/>
                  <a:pt x="3048518" y="14579059"/>
                </a:cubicBezTo>
                <a:cubicBezTo>
                  <a:pt x="3040746" y="14586804"/>
                  <a:pt x="3027792" y="14594550"/>
                  <a:pt x="3014839" y="14594550"/>
                </a:cubicBezTo>
                <a:cubicBezTo>
                  <a:pt x="2991522" y="14594550"/>
                  <a:pt x="2973387" y="14576477"/>
                  <a:pt x="2973387" y="14553240"/>
                </a:cubicBezTo>
                <a:cubicBezTo>
                  <a:pt x="2973387" y="14532585"/>
                  <a:pt x="2991522" y="14514512"/>
                  <a:pt x="3014839" y="14514512"/>
                </a:cubicBezTo>
                <a:close/>
                <a:moveTo>
                  <a:pt x="2910681" y="14436725"/>
                </a:moveTo>
                <a:cubicBezTo>
                  <a:pt x="2933915" y="14436725"/>
                  <a:pt x="2952750" y="14454494"/>
                  <a:pt x="2952750" y="14476413"/>
                </a:cubicBezTo>
                <a:cubicBezTo>
                  <a:pt x="2952750" y="14498332"/>
                  <a:pt x="2933915" y="14516101"/>
                  <a:pt x="2910681" y="14516101"/>
                </a:cubicBezTo>
                <a:cubicBezTo>
                  <a:pt x="2887447" y="14516101"/>
                  <a:pt x="2868612" y="14498332"/>
                  <a:pt x="2868612" y="14476413"/>
                </a:cubicBezTo>
                <a:cubicBezTo>
                  <a:pt x="2868612" y="14454494"/>
                  <a:pt x="2887447" y="14436725"/>
                  <a:pt x="2910681" y="14436725"/>
                </a:cubicBezTo>
                <a:close/>
                <a:moveTo>
                  <a:pt x="3688556" y="14424025"/>
                </a:moveTo>
                <a:cubicBezTo>
                  <a:pt x="3710914" y="14424025"/>
                  <a:pt x="3729038" y="14442504"/>
                  <a:pt x="3729038" y="14465300"/>
                </a:cubicBezTo>
                <a:cubicBezTo>
                  <a:pt x="3729038" y="14488096"/>
                  <a:pt x="3710914" y="14506575"/>
                  <a:pt x="3688556" y="14506575"/>
                </a:cubicBezTo>
                <a:cubicBezTo>
                  <a:pt x="3666198" y="14506575"/>
                  <a:pt x="3648074" y="14488096"/>
                  <a:pt x="3648074" y="14465300"/>
                </a:cubicBezTo>
                <a:cubicBezTo>
                  <a:pt x="3648074" y="14442504"/>
                  <a:pt x="3666198" y="14424025"/>
                  <a:pt x="3688556" y="14424025"/>
                </a:cubicBezTo>
                <a:close/>
                <a:moveTo>
                  <a:pt x="236537" y="14424025"/>
                </a:moveTo>
                <a:cubicBezTo>
                  <a:pt x="259333" y="14424025"/>
                  <a:pt x="277812" y="14441794"/>
                  <a:pt x="277812" y="14463713"/>
                </a:cubicBezTo>
                <a:cubicBezTo>
                  <a:pt x="277812" y="14485632"/>
                  <a:pt x="259333" y="14503401"/>
                  <a:pt x="236537" y="14503401"/>
                </a:cubicBezTo>
                <a:cubicBezTo>
                  <a:pt x="213741" y="14503401"/>
                  <a:pt x="195262" y="14485632"/>
                  <a:pt x="195262" y="14463713"/>
                </a:cubicBezTo>
                <a:cubicBezTo>
                  <a:pt x="195262" y="14441794"/>
                  <a:pt x="213741" y="14424025"/>
                  <a:pt x="236537" y="14424025"/>
                </a:cubicBezTo>
                <a:close/>
                <a:moveTo>
                  <a:pt x="3948113" y="14417675"/>
                </a:moveTo>
                <a:cubicBezTo>
                  <a:pt x="3970032" y="14417675"/>
                  <a:pt x="3987801" y="14435799"/>
                  <a:pt x="3987801" y="14458157"/>
                </a:cubicBezTo>
                <a:cubicBezTo>
                  <a:pt x="3987801" y="14480515"/>
                  <a:pt x="3970032" y="14498639"/>
                  <a:pt x="3948113" y="14498639"/>
                </a:cubicBezTo>
                <a:cubicBezTo>
                  <a:pt x="3926194" y="14498639"/>
                  <a:pt x="3908425" y="14480515"/>
                  <a:pt x="3908425" y="14458157"/>
                </a:cubicBezTo>
                <a:cubicBezTo>
                  <a:pt x="3908425" y="14435799"/>
                  <a:pt x="3926194" y="14417675"/>
                  <a:pt x="3948113" y="14417675"/>
                </a:cubicBezTo>
                <a:close/>
                <a:moveTo>
                  <a:pt x="2018506" y="14346238"/>
                </a:moveTo>
                <a:cubicBezTo>
                  <a:pt x="2040864" y="14346238"/>
                  <a:pt x="2058988" y="14364007"/>
                  <a:pt x="2058988" y="14385926"/>
                </a:cubicBezTo>
                <a:cubicBezTo>
                  <a:pt x="2058988" y="14407845"/>
                  <a:pt x="2040864" y="14425614"/>
                  <a:pt x="2018506" y="14425614"/>
                </a:cubicBezTo>
                <a:cubicBezTo>
                  <a:pt x="1996148" y="14425614"/>
                  <a:pt x="1978024" y="14407845"/>
                  <a:pt x="1978024" y="14385926"/>
                </a:cubicBezTo>
                <a:cubicBezTo>
                  <a:pt x="1978024" y="14364007"/>
                  <a:pt x="1996148" y="14346238"/>
                  <a:pt x="2018506" y="14346238"/>
                </a:cubicBezTo>
                <a:close/>
                <a:moveTo>
                  <a:pt x="4129088" y="14339887"/>
                </a:moveTo>
                <a:cubicBezTo>
                  <a:pt x="4129088" y="14339887"/>
                  <a:pt x="4129088" y="14339887"/>
                  <a:pt x="4129088" y="14416087"/>
                </a:cubicBezTo>
                <a:cubicBezTo>
                  <a:pt x="4112895" y="14410832"/>
                  <a:pt x="4102100" y="14397694"/>
                  <a:pt x="4102100" y="14379301"/>
                </a:cubicBezTo>
                <a:cubicBezTo>
                  <a:pt x="4102100" y="14360908"/>
                  <a:pt x="4112895" y="14345142"/>
                  <a:pt x="4129088" y="14339887"/>
                </a:cubicBezTo>
                <a:close/>
                <a:moveTo>
                  <a:pt x="2759075" y="14311313"/>
                </a:moveTo>
                <a:cubicBezTo>
                  <a:pt x="2780994" y="14311313"/>
                  <a:pt x="2798763" y="14329437"/>
                  <a:pt x="2798763" y="14351795"/>
                </a:cubicBezTo>
                <a:cubicBezTo>
                  <a:pt x="2798763" y="14374153"/>
                  <a:pt x="2780994" y="14392277"/>
                  <a:pt x="2759075" y="14392277"/>
                </a:cubicBezTo>
                <a:cubicBezTo>
                  <a:pt x="2737156" y="14392277"/>
                  <a:pt x="2719387" y="14374153"/>
                  <a:pt x="2719387" y="14351795"/>
                </a:cubicBezTo>
                <a:cubicBezTo>
                  <a:pt x="2719387" y="14329437"/>
                  <a:pt x="2737156" y="14311313"/>
                  <a:pt x="2759075" y="14311313"/>
                </a:cubicBezTo>
                <a:close/>
                <a:moveTo>
                  <a:pt x="3872707" y="14311312"/>
                </a:moveTo>
                <a:cubicBezTo>
                  <a:pt x="3895065" y="14311312"/>
                  <a:pt x="3913189" y="14329436"/>
                  <a:pt x="3913189" y="14351794"/>
                </a:cubicBezTo>
                <a:cubicBezTo>
                  <a:pt x="3913189" y="14374152"/>
                  <a:pt x="3895065" y="14392276"/>
                  <a:pt x="3872707" y="14392276"/>
                </a:cubicBezTo>
                <a:cubicBezTo>
                  <a:pt x="3850349" y="14392276"/>
                  <a:pt x="3832225" y="14374152"/>
                  <a:pt x="3832225" y="14351794"/>
                </a:cubicBezTo>
                <a:cubicBezTo>
                  <a:pt x="3832225" y="14329436"/>
                  <a:pt x="3850349" y="14311312"/>
                  <a:pt x="3872707" y="14311312"/>
                </a:cubicBezTo>
                <a:close/>
                <a:moveTo>
                  <a:pt x="3326590" y="14285912"/>
                </a:moveTo>
                <a:cubicBezTo>
                  <a:pt x="3349916" y="14285912"/>
                  <a:pt x="3368059" y="14304034"/>
                  <a:pt x="3368059" y="14324745"/>
                </a:cubicBezTo>
                <a:cubicBezTo>
                  <a:pt x="3368059" y="14329922"/>
                  <a:pt x="3368059" y="14332511"/>
                  <a:pt x="3365467" y="14335100"/>
                </a:cubicBezTo>
                <a:cubicBezTo>
                  <a:pt x="3386202" y="14337689"/>
                  <a:pt x="3401753" y="14353222"/>
                  <a:pt x="3401753" y="14373933"/>
                </a:cubicBezTo>
                <a:cubicBezTo>
                  <a:pt x="3409529" y="14379110"/>
                  <a:pt x="3417304" y="14389466"/>
                  <a:pt x="3417304" y="14399821"/>
                </a:cubicBezTo>
                <a:cubicBezTo>
                  <a:pt x="3422488" y="14404999"/>
                  <a:pt x="3425080" y="14410177"/>
                  <a:pt x="3425080" y="14417943"/>
                </a:cubicBezTo>
                <a:cubicBezTo>
                  <a:pt x="3427671" y="14420532"/>
                  <a:pt x="3427671" y="14425710"/>
                  <a:pt x="3430263" y="14428299"/>
                </a:cubicBezTo>
                <a:cubicBezTo>
                  <a:pt x="3435447" y="14433476"/>
                  <a:pt x="3438039" y="14441243"/>
                  <a:pt x="3440631" y="14451598"/>
                </a:cubicBezTo>
                <a:cubicBezTo>
                  <a:pt x="3450998" y="14456776"/>
                  <a:pt x="3461365" y="14469720"/>
                  <a:pt x="3461365" y="14485253"/>
                </a:cubicBezTo>
                <a:cubicBezTo>
                  <a:pt x="3461365" y="14485253"/>
                  <a:pt x="3461365" y="14485253"/>
                  <a:pt x="3461365" y="14487842"/>
                </a:cubicBezTo>
                <a:cubicBezTo>
                  <a:pt x="3479508" y="14490431"/>
                  <a:pt x="3492467" y="14505964"/>
                  <a:pt x="3492467" y="14526675"/>
                </a:cubicBezTo>
                <a:cubicBezTo>
                  <a:pt x="3492467" y="14531852"/>
                  <a:pt x="3489876" y="14539619"/>
                  <a:pt x="3487284" y="14544797"/>
                </a:cubicBezTo>
                <a:cubicBezTo>
                  <a:pt x="3492467" y="14544797"/>
                  <a:pt x="3495059" y="14542208"/>
                  <a:pt x="3500243" y="14542208"/>
                </a:cubicBezTo>
                <a:cubicBezTo>
                  <a:pt x="3523569" y="14542208"/>
                  <a:pt x="3541712" y="14560330"/>
                  <a:pt x="3541712" y="14583629"/>
                </a:cubicBezTo>
                <a:cubicBezTo>
                  <a:pt x="3541712" y="14604340"/>
                  <a:pt x="3523569" y="14622462"/>
                  <a:pt x="3500243" y="14622462"/>
                </a:cubicBezTo>
                <a:cubicBezTo>
                  <a:pt x="3479508" y="14622462"/>
                  <a:pt x="3461365" y="14604340"/>
                  <a:pt x="3461365" y="14583629"/>
                </a:cubicBezTo>
                <a:cubicBezTo>
                  <a:pt x="3461365" y="14575863"/>
                  <a:pt x="3463957" y="14568096"/>
                  <a:pt x="3466549" y="14562919"/>
                </a:cubicBezTo>
                <a:cubicBezTo>
                  <a:pt x="3461365" y="14565507"/>
                  <a:pt x="3458773" y="14565507"/>
                  <a:pt x="3453590" y="14565507"/>
                </a:cubicBezTo>
                <a:cubicBezTo>
                  <a:pt x="3430263" y="14565507"/>
                  <a:pt x="3412120" y="14547385"/>
                  <a:pt x="3412120" y="14526675"/>
                </a:cubicBezTo>
                <a:cubicBezTo>
                  <a:pt x="3412120" y="14526675"/>
                  <a:pt x="3412120" y="14526675"/>
                  <a:pt x="3412120" y="14524086"/>
                </a:cubicBezTo>
                <a:cubicBezTo>
                  <a:pt x="3396569" y="14521497"/>
                  <a:pt x="3383610" y="14508553"/>
                  <a:pt x="3381018" y="14493020"/>
                </a:cubicBezTo>
                <a:cubicBezTo>
                  <a:pt x="3370651" y="14485253"/>
                  <a:pt x="3365467" y="14477487"/>
                  <a:pt x="3362876" y="14467131"/>
                </a:cubicBezTo>
                <a:cubicBezTo>
                  <a:pt x="3357692" y="14461954"/>
                  <a:pt x="3352508" y="14454187"/>
                  <a:pt x="3352508" y="14443832"/>
                </a:cubicBezTo>
                <a:cubicBezTo>
                  <a:pt x="3349916" y="14441243"/>
                  <a:pt x="3347324" y="14436065"/>
                  <a:pt x="3347324" y="14428299"/>
                </a:cubicBezTo>
                <a:cubicBezTo>
                  <a:pt x="3342141" y="14423121"/>
                  <a:pt x="3339549" y="14415354"/>
                  <a:pt x="3336957" y="14407588"/>
                </a:cubicBezTo>
                <a:cubicBezTo>
                  <a:pt x="3329182" y="14399821"/>
                  <a:pt x="3321406" y="14389466"/>
                  <a:pt x="3321406" y="14376522"/>
                </a:cubicBezTo>
                <a:cubicBezTo>
                  <a:pt x="3321406" y="14371344"/>
                  <a:pt x="3321406" y="14368755"/>
                  <a:pt x="3323998" y="14366166"/>
                </a:cubicBezTo>
                <a:cubicBezTo>
                  <a:pt x="3303263" y="14363577"/>
                  <a:pt x="3287712" y="14345455"/>
                  <a:pt x="3287712" y="14324745"/>
                </a:cubicBezTo>
                <a:cubicBezTo>
                  <a:pt x="3287712" y="14304034"/>
                  <a:pt x="3305855" y="14285912"/>
                  <a:pt x="3326590" y="14285912"/>
                </a:cubicBezTo>
                <a:close/>
                <a:moveTo>
                  <a:pt x="975519" y="14260513"/>
                </a:moveTo>
                <a:cubicBezTo>
                  <a:pt x="997877" y="14260513"/>
                  <a:pt x="1016001" y="14278282"/>
                  <a:pt x="1016001" y="14300201"/>
                </a:cubicBezTo>
                <a:cubicBezTo>
                  <a:pt x="1016001" y="14322120"/>
                  <a:pt x="997877" y="14339889"/>
                  <a:pt x="975519" y="14339889"/>
                </a:cubicBezTo>
                <a:cubicBezTo>
                  <a:pt x="953161" y="14339889"/>
                  <a:pt x="935037" y="14322120"/>
                  <a:pt x="935037" y="14300201"/>
                </a:cubicBezTo>
                <a:cubicBezTo>
                  <a:pt x="935037" y="14278282"/>
                  <a:pt x="953161" y="14260513"/>
                  <a:pt x="975519" y="14260513"/>
                </a:cubicBezTo>
                <a:close/>
                <a:moveTo>
                  <a:pt x="4052887" y="14208125"/>
                </a:moveTo>
                <a:cubicBezTo>
                  <a:pt x="4075683" y="14208125"/>
                  <a:pt x="4094162" y="14226249"/>
                  <a:pt x="4094162" y="14248607"/>
                </a:cubicBezTo>
                <a:cubicBezTo>
                  <a:pt x="4094162" y="14270965"/>
                  <a:pt x="4075683" y="14289089"/>
                  <a:pt x="4052887" y="14289089"/>
                </a:cubicBezTo>
                <a:cubicBezTo>
                  <a:pt x="4030091" y="14289089"/>
                  <a:pt x="4011612" y="14270965"/>
                  <a:pt x="4011612" y="14248607"/>
                </a:cubicBezTo>
                <a:cubicBezTo>
                  <a:pt x="4011612" y="14226249"/>
                  <a:pt x="4030091" y="14208125"/>
                  <a:pt x="4052887" y="14208125"/>
                </a:cubicBezTo>
                <a:close/>
                <a:moveTo>
                  <a:pt x="3264694" y="14203362"/>
                </a:moveTo>
                <a:cubicBezTo>
                  <a:pt x="3287052" y="14203362"/>
                  <a:pt x="3305176" y="14221131"/>
                  <a:pt x="3305176" y="14243050"/>
                </a:cubicBezTo>
                <a:cubicBezTo>
                  <a:pt x="3305176" y="14264969"/>
                  <a:pt x="3287052" y="14282738"/>
                  <a:pt x="3264694" y="14282738"/>
                </a:cubicBezTo>
                <a:cubicBezTo>
                  <a:pt x="3242336" y="14282738"/>
                  <a:pt x="3224212" y="14264969"/>
                  <a:pt x="3224212" y="14243050"/>
                </a:cubicBezTo>
                <a:cubicBezTo>
                  <a:pt x="3224212" y="14221131"/>
                  <a:pt x="3242336" y="14203362"/>
                  <a:pt x="3264694" y="14203362"/>
                </a:cubicBezTo>
                <a:close/>
                <a:moveTo>
                  <a:pt x="4227512" y="14125575"/>
                </a:moveTo>
                <a:cubicBezTo>
                  <a:pt x="4227512" y="14125575"/>
                  <a:pt x="4227512" y="14125575"/>
                  <a:pt x="4227512" y="14200188"/>
                </a:cubicBezTo>
                <a:cubicBezTo>
                  <a:pt x="4211926" y="14195042"/>
                  <a:pt x="4198937" y="14179605"/>
                  <a:pt x="4198937" y="14161595"/>
                </a:cubicBezTo>
                <a:cubicBezTo>
                  <a:pt x="4198937" y="14143585"/>
                  <a:pt x="4211926" y="14130721"/>
                  <a:pt x="4227512" y="14125575"/>
                </a:cubicBezTo>
                <a:close/>
                <a:moveTo>
                  <a:pt x="2545556" y="14122400"/>
                </a:moveTo>
                <a:cubicBezTo>
                  <a:pt x="2567914" y="14122400"/>
                  <a:pt x="2586038" y="14140524"/>
                  <a:pt x="2586038" y="14162882"/>
                </a:cubicBezTo>
                <a:cubicBezTo>
                  <a:pt x="2586038" y="14185240"/>
                  <a:pt x="2567914" y="14203364"/>
                  <a:pt x="2545556" y="14203364"/>
                </a:cubicBezTo>
                <a:cubicBezTo>
                  <a:pt x="2523198" y="14203364"/>
                  <a:pt x="2505074" y="14185240"/>
                  <a:pt x="2505074" y="14162882"/>
                </a:cubicBezTo>
                <a:cubicBezTo>
                  <a:pt x="2505074" y="14140524"/>
                  <a:pt x="2523198" y="14122400"/>
                  <a:pt x="2545556" y="14122400"/>
                </a:cubicBezTo>
                <a:close/>
                <a:moveTo>
                  <a:pt x="3994944" y="14104937"/>
                </a:moveTo>
                <a:cubicBezTo>
                  <a:pt x="4017302" y="14104937"/>
                  <a:pt x="4035426" y="14122706"/>
                  <a:pt x="4035426" y="14144625"/>
                </a:cubicBezTo>
                <a:cubicBezTo>
                  <a:pt x="4035426" y="14166544"/>
                  <a:pt x="4017302" y="14184313"/>
                  <a:pt x="3994944" y="14184313"/>
                </a:cubicBezTo>
                <a:cubicBezTo>
                  <a:pt x="3972586" y="14184313"/>
                  <a:pt x="3954462" y="14166544"/>
                  <a:pt x="3954462" y="14144625"/>
                </a:cubicBezTo>
                <a:cubicBezTo>
                  <a:pt x="3954462" y="14122706"/>
                  <a:pt x="3972586" y="14104937"/>
                  <a:pt x="3994944" y="14104937"/>
                </a:cubicBezTo>
                <a:close/>
                <a:moveTo>
                  <a:pt x="3163888" y="14076362"/>
                </a:moveTo>
                <a:cubicBezTo>
                  <a:pt x="3185807" y="14076362"/>
                  <a:pt x="3203576" y="14094841"/>
                  <a:pt x="3203576" y="14117637"/>
                </a:cubicBezTo>
                <a:cubicBezTo>
                  <a:pt x="3203576" y="14140433"/>
                  <a:pt x="3185807" y="14158912"/>
                  <a:pt x="3163888" y="14158912"/>
                </a:cubicBezTo>
                <a:cubicBezTo>
                  <a:pt x="3141969" y="14158912"/>
                  <a:pt x="3124200" y="14140433"/>
                  <a:pt x="3124200" y="14117637"/>
                </a:cubicBezTo>
                <a:cubicBezTo>
                  <a:pt x="3124200" y="14094841"/>
                  <a:pt x="3141969" y="14076362"/>
                  <a:pt x="3163888" y="14076362"/>
                </a:cubicBezTo>
                <a:close/>
                <a:moveTo>
                  <a:pt x="1649412" y="14068425"/>
                </a:moveTo>
                <a:cubicBezTo>
                  <a:pt x="1672208" y="14068425"/>
                  <a:pt x="1690687" y="14086194"/>
                  <a:pt x="1690687" y="14108113"/>
                </a:cubicBezTo>
                <a:cubicBezTo>
                  <a:pt x="1690687" y="14130032"/>
                  <a:pt x="1672208" y="14147801"/>
                  <a:pt x="1649412" y="14147801"/>
                </a:cubicBezTo>
                <a:cubicBezTo>
                  <a:pt x="1626616" y="14147801"/>
                  <a:pt x="1608137" y="14130032"/>
                  <a:pt x="1608137" y="14108113"/>
                </a:cubicBezTo>
                <a:cubicBezTo>
                  <a:pt x="1608137" y="14086194"/>
                  <a:pt x="1626616" y="14068425"/>
                  <a:pt x="1649412" y="14068425"/>
                </a:cubicBezTo>
                <a:close/>
                <a:moveTo>
                  <a:pt x="3603999" y="14057312"/>
                </a:moveTo>
                <a:cubicBezTo>
                  <a:pt x="3624916" y="14057312"/>
                  <a:pt x="3643219" y="14078038"/>
                  <a:pt x="3643219" y="14098763"/>
                </a:cubicBezTo>
                <a:cubicBezTo>
                  <a:pt x="3643219" y="14109126"/>
                  <a:pt x="3640605" y="14119489"/>
                  <a:pt x="3632761" y="14127261"/>
                </a:cubicBezTo>
                <a:cubicBezTo>
                  <a:pt x="3643219" y="14132443"/>
                  <a:pt x="3648449" y="14145396"/>
                  <a:pt x="3648449" y="14158350"/>
                </a:cubicBezTo>
                <a:cubicBezTo>
                  <a:pt x="3648449" y="14166122"/>
                  <a:pt x="3645834" y="14176485"/>
                  <a:pt x="3640605" y="14181666"/>
                </a:cubicBezTo>
                <a:cubicBezTo>
                  <a:pt x="3643219" y="14186848"/>
                  <a:pt x="3643219" y="14192029"/>
                  <a:pt x="3643219" y="14197211"/>
                </a:cubicBezTo>
                <a:cubicBezTo>
                  <a:pt x="3643219" y="14207573"/>
                  <a:pt x="3640605" y="14217936"/>
                  <a:pt x="3635375" y="14223118"/>
                </a:cubicBezTo>
                <a:cubicBezTo>
                  <a:pt x="3635375" y="14225708"/>
                  <a:pt x="3635375" y="14228299"/>
                  <a:pt x="3635375" y="14228299"/>
                </a:cubicBezTo>
                <a:cubicBezTo>
                  <a:pt x="3635375" y="14238662"/>
                  <a:pt x="3632761" y="14243844"/>
                  <a:pt x="3627531" y="14251616"/>
                </a:cubicBezTo>
                <a:cubicBezTo>
                  <a:pt x="3627531" y="14254206"/>
                  <a:pt x="3630146" y="14256797"/>
                  <a:pt x="3630146" y="14259388"/>
                </a:cubicBezTo>
                <a:cubicBezTo>
                  <a:pt x="3630146" y="14264569"/>
                  <a:pt x="3627531" y="14267160"/>
                  <a:pt x="3627531" y="14272341"/>
                </a:cubicBezTo>
                <a:cubicBezTo>
                  <a:pt x="3630146" y="14277523"/>
                  <a:pt x="3632761" y="14285295"/>
                  <a:pt x="3632761" y="14290476"/>
                </a:cubicBezTo>
                <a:cubicBezTo>
                  <a:pt x="3632761" y="14295658"/>
                  <a:pt x="3630146" y="14298249"/>
                  <a:pt x="3630146" y="14300839"/>
                </a:cubicBezTo>
                <a:cubicBezTo>
                  <a:pt x="3640605" y="14308611"/>
                  <a:pt x="3648449" y="14321565"/>
                  <a:pt x="3648449" y="14334519"/>
                </a:cubicBezTo>
                <a:cubicBezTo>
                  <a:pt x="3648449" y="14339700"/>
                  <a:pt x="3645834" y="14347472"/>
                  <a:pt x="3643219" y="14352654"/>
                </a:cubicBezTo>
                <a:cubicBezTo>
                  <a:pt x="3664137" y="14352654"/>
                  <a:pt x="3679825" y="14370789"/>
                  <a:pt x="3679825" y="14391514"/>
                </a:cubicBezTo>
                <a:cubicBezTo>
                  <a:pt x="3679825" y="14412240"/>
                  <a:pt x="3661522" y="14430375"/>
                  <a:pt x="3637990" y="14430375"/>
                </a:cubicBezTo>
                <a:cubicBezTo>
                  <a:pt x="3617072" y="14430375"/>
                  <a:pt x="3598769" y="14412240"/>
                  <a:pt x="3598769" y="14391514"/>
                </a:cubicBezTo>
                <a:cubicBezTo>
                  <a:pt x="3598769" y="14383742"/>
                  <a:pt x="3598769" y="14378561"/>
                  <a:pt x="3601384" y="14373379"/>
                </a:cubicBezTo>
                <a:cubicBezTo>
                  <a:pt x="3583081" y="14370789"/>
                  <a:pt x="3567393" y="14355244"/>
                  <a:pt x="3567393" y="14334519"/>
                </a:cubicBezTo>
                <a:cubicBezTo>
                  <a:pt x="3567393" y="14331928"/>
                  <a:pt x="3567393" y="14326746"/>
                  <a:pt x="3567393" y="14324156"/>
                </a:cubicBezTo>
                <a:cubicBezTo>
                  <a:pt x="3556934" y="14316384"/>
                  <a:pt x="3551705" y="14306021"/>
                  <a:pt x="3551705" y="14290476"/>
                </a:cubicBezTo>
                <a:cubicBezTo>
                  <a:pt x="3551705" y="14287886"/>
                  <a:pt x="3551705" y="14282704"/>
                  <a:pt x="3554319" y="14277523"/>
                </a:cubicBezTo>
                <a:cubicBezTo>
                  <a:pt x="3549090" y="14272341"/>
                  <a:pt x="3546475" y="14264569"/>
                  <a:pt x="3546475" y="14259388"/>
                </a:cubicBezTo>
                <a:cubicBezTo>
                  <a:pt x="3546475" y="14249025"/>
                  <a:pt x="3551705" y="14243844"/>
                  <a:pt x="3554319" y="14236071"/>
                </a:cubicBezTo>
                <a:cubicBezTo>
                  <a:pt x="3554319" y="14233481"/>
                  <a:pt x="3554319" y="14230890"/>
                  <a:pt x="3554319" y="14228299"/>
                </a:cubicBezTo>
                <a:cubicBezTo>
                  <a:pt x="3554319" y="14220527"/>
                  <a:pt x="3556934" y="14210164"/>
                  <a:pt x="3564778" y="14204983"/>
                </a:cubicBezTo>
                <a:cubicBezTo>
                  <a:pt x="3562163" y="14202392"/>
                  <a:pt x="3562163" y="14199801"/>
                  <a:pt x="3562163" y="14197211"/>
                </a:cubicBezTo>
                <a:cubicBezTo>
                  <a:pt x="3562163" y="14189438"/>
                  <a:pt x="3567393" y="14181666"/>
                  <a:pt x="3572622" y="14173894"/>
                </a:cubicBezTo>
                <a:cubicBezTo>
                  <a:pt x="3570008" y="14168713"/>
                  <a:pt x="3567393" y="14163531"/>
                  <a:pt x="3567393" y="14158350"/>
                </a:cubicBezTo>
                <a:cubicBezTo>
                  <a:pt x="3567393" y="14147987"/>
                  <a:pt x="3572622" y="14137624"/>
                  <a:pt x="3577852" y="14129852"/>
                </a:cubicBezTo>
                <a:cubicBezTo>
                  <a:pt x="3570008" y="14124671"/>
                  <a:pt x="3562163" y="14111717"/>
                  <a:pt x="3562163" y="14098763"/>
                </a:cubicBezTo>
                <a:cubicBezTo>
                  <a:pt x="3562163" y="14078038"/>
                  <a:pt x="3580466" y="14057312"/>
                  <a:pt x="3603999" y="14057312"/>
                </a:cubicBezTo>
                <a:close/>
                <a:moveTo>
                  <a:pt x="4166394" y="13992225"/>
                </a:moveTo>
                <a:cubicBezTo>
                  <a:pt x="4188752" y="13992225"/>
                  <a:pt x="4206876" y="14010349"/>
                  <a:pt x="4206876" y="14032707"/>
                </a:cubicBezTo>
                <a:cubicBezTo>
                  <a:pt x="4206876" y="14055065"/>
                  <a:pt x="4188752" y="14073189"/>
                  <a:pt x="4166394" y="14073189"/>
                </a:cubicBezTo>
                <a:cubicBezTo>
                  <a:pt x="4144036" y="14073189"/>
                  <a:pt x="4125912" y="14055065"/>
                  <a:pt x="4125912" y="14032707"/>
                </a:cubicBezTo>
                <a:cubicBezTo>
                  <a:pt x="4125912" y="14010349"/>
                  <a:pt x="4144036" y="13992225"/>
                  <a:pt x="4166394" y="13992225"/>
                </a:cubicBezTo>
                <a:close/>
                <a:moveTo>
                  <a:pt x="3576638" y="13971587"/>
                </a:moveTo>
                <a:cubicBezTo>
                  <a:pt x="3598557" y="13971587"/>
                  <a:pt x="3616326" y="13989711"/>
                  <a:pt x="3616326" y="14012069"/>
                </a:cubicBezTo>
                <a:cubicBezTo>
                  <a:pt x="3616326" y="14034427"/>
                  <a:pt x="3598557" y="14052551"/>
                  <a:pt x="3576638" y="14052551"/>
                </a:cubicBezTo>
                <a:cubicBezTo>
                  <a:pt x="3554719" y="14052551"/>
                  <a:pt x="3536950" y="14034427"/>
                  <a:pt x="3536950" y="14012069"/>
                </a:cubicBezTo>
                <a:cubicBezTo>
                  <a:pt x="3536950" y="13989711"/>
                  <a:pt x="3554719" y="13971587"/>
                  <a:pt x="3576638" y="13971587"/>
                </a:cubicBezTo>
                <a:close/>
                <a:moveTo>
                  <a:pt x="4330700" y="13904912"/>
                </a:moveTo>
                <a:cubicBezTo>
                  <a:pt x="4330700" y="13904912"/>
                  <a:pt x="4330700" y="13904912"/>
                  <a:pt x="4330700" y="13979525"/>
                </a:cubicBezTo>
                <a:cubicBezTo>
                  <a:pt x="4315460" y="13974379"/>
                  <a:pt x="4305300" y="13958942"/>
                  <a:pt x="4305300" y="13940932"/>
                </a:cubicBezTo>
                <a:cubicBezTo>
                  <a:pt x="4305300" y="13922922"/>
                  <a:pt x="4315460" y="13910058"/>
                  <a:pt x="4330700" y="13904912"/>
                </a:cubicBezTo>
                <a:close/>
                <a:moveTo>
                  <a:pt x="4121944" y="13892212"/>
                </a:moveTo>
                <a:cubicBezTo>
                  <a:pt x="4144302" y="13892212"/>
                  <a:pt x="4162426" y="13909981"/>
                  <a:pt x="4162426" y="13931900"/>
                </a:cubicBezTo>
                <a:cubicBezTo>
                  <a:pt x="4162426" y="13953819"/>
                  <a:pt x="4144302" y="13971588"/>
                  <a:pt x="4121944" y="13971588"/>
                </a:cubicBezTo>
                <a:cubicBezTo>
                  <a:pt x="4099586" y="13971588"/>
                  <a:pt x="4081462" y="13953819"/>
                  <a:pt x="4081462" y="13931900"/>
                </a:cubicBezTo>
                <a:cubicBezTo>
                  <a:pt x="4081462" y="13909981"/>
                  <a:pt x="4099586" y="13892212"/>
                  <a:pt x="4121944" y="13892212"/>
                </a:cubicBezTo>
                <a:close/>
                <a:moveTo>
                  <a:pt x="3011487" y="13892212"/>
                </a:moveTo>
                <a:cubicBezTo>
                  <a:pt x="3034283" y="13892212"/>
                  <a:pt x="3052762" y="13910691"/>
                  <a:pt x="3052762" y="13933487"/>
                </a:cubicBezTo>
                <a:cubicBezTo>
                  <a:pt x="3052762" y="13956283"/>
                  <a:pt x="3034283" y="13974762"/>
                  <a:pt x="3011487" y="13974762"/>
                </a:cubicBezTo>
                <a:cubicBezTo>
                  <a:pt x="2988691" y="13974762"/>
                  <a:pt x="2970212" y="13956283"/>
                  <a:pt x="2970212" y="13933487"/>
                </a:cubicBezTo>
                <a:cubicBezTo>
                  <a:pt x="2970212" y="13910691"/>
                  <a:pt x="2988691" y="13892212"/>
                  <a:pt x="3011487" y="13892212"/>
                </a:cubicBezTo>
                <a:close/>
                <a:moveTo>
                  <a:pt x="2255044" y="13855700"/>
                </a:moveTo>
                <a:cubicBezTo>
                  <a:pt x="2277402" y="13855700"/>
                  <a:pt x="2295526" y="13874179"/>
                  <a:pt x="2295526" y="13896975"/>
                </a:cubicBezTo>
                <a:cubicBezTo>
                  <a:pt x="2295526" y="13919771"/>
                  <a:pt x="2277402" y="13938250"/>
                  <a:pt x="2255044" y="13938250"/>
                </a:cubicBezTo>
                <a:cubicBezTo>
                  <a:pt x="2232686" y="13938250"/>
                  <a:pt x="2214562" y="13919771"/>
                  <a:pt x="2214562" y="13896975"/>
                </a:cubicBezTo>
                <a:cubicBezTo>
                  <a:pt x="2214562" y="13874179"/>
                  <a:pt x="2232686" y="13855700"/>
                  <a:pt x="2255044" y="13855700"/>
                </a:cubicBezTo>
                <a:close/>
                <a:moveTo>
                  <a:pt x="400050" y="13855700"/>
                </a:moveTo>
                <a:cubicBezTo>
                  <a:pt x="422846" y="13855700"/>
                  <a:pt x="441325" y="13873824"/>
                  <a:pt x="441325" y="13896182"/>
                </a:cubicBezTo>
                <a:cubicBezTo>
                  <a:pt x="441325" y="13918540"/>
                  <a:pt x="422846" y="13936664"/>
                  <a:pt x="400050" y="13936664"/>
                </a:cubicBezTo>
                <a:cubicBezTo>
                  <a:pt x="377254" y="13936664"/>
                  <a:pt x="358775" y="13918540"/>
                  <a:pt x="358775" y="13896182"/>
                </a:cubicBezTo>
                <a:cubicBezTo>
                  <a:pt x="358775" y="13873824"/>
                  <a:pt x="377254" y="13855700"/>
                  <a:pt x="400050" y="13855700"/>
                </a:cubicBezTo>
                <a:close/>
                <a:moveTo>
                  <a:pt x="3519488" y="13843000"/>
                </a:moveTo>
                <a:cubicBezTo>
                  <a:pt x="3541407" y="13843000"/>
                  <a:pt x="3559176" y="13860769"/>
                  <a:pt x="3559176" y="13882688"/>
                </a:cubicBezTo>
                <a:cubicBezTo>
                  <a:pt x="3559176" y="13904607"/>
                  <a:pt x="3541407" y="13922376"/>
                  <a:pt x="3519488" y="13922376"/>
                </a:cubicBezTo>
                <a:cubicBezTo>
                  <a:pt x="3497569" y="13922376"/>
                  <a:pt x="3479800" y="13904607"/>
                  <a:pt x="3479800" y="13882688"/>
                </a:cubicBezTo>
                <a:cubicBezTo>
                  <a:pt x="3479800" y="13860769"/>
                  <a:pt x="3497569" y="13843000"/>
                  <a:pt x="3519488" y="13843000"/>
                </a:cubicBezTo>
                <a:close/>
                <a:moveTo>
                  <a:pt x="3845718" y="13836650"/>
                </a:moveTo>
                <a:cubicBezTo>
                  <a:pt x="3866462" y="13836650"/>
                  <a:pt x="3884612" y="13854800"/>
                  <a:pt x="3884612" y="13878137"/>
                </a:cubicBezTo>
                <a:cubicBezTo>
                  <a:pt x="3884612" y="13896287"/>
                  <a:pt x="3871648" y="13911845"/>
                  <a:pt x="3853497" y="13914438"/>
                </a:cubicBezTo>
                <a:cubicBezTo>
                  <a:pt x="3863869" y="13922216"/>
                  <a:pt x="3869055" y="13932588"/>
                  <a:pt x="3869055" y="13945552"/>
                </a:cubicBezTo>
                <a:cubicBezTo>
                  <a:pt x="3869055" y="13963703"/>
                  <a:pt x="3858683" y="13976668"/>
                  <a:pt x="3843125" y="13981853"/>
                </a:cubicBezTo>
                <a:cubicBezTo>
                  <a:pt x="3845718" y="13987039"/>
                  <a:pt x="3845718" y="13992225"/>
                  <a:pt x="3845718" y="13997411"/>
                </a:cubicBezTo>
                <a:cubicBezTo>
                  <a:pt x="3845718" y="14012968"/>
                  <a:pt x="3837940" y="14025933"/>
                  <a:pt x="3824975" y="14033712"/>
                </a:cubicBezTo>
                <a:cubicBezTo>
                  <a:pt x="3824975" y="14036305"/>
                  <a:pt x="3824975" y="14038898"/>
                  <a:pt x="3824975" y="14041490"/>
                </a:cubicBezTo>
                <a:cubicBezTo>
                  <a:pt x="3824975" y="14054455"/>
                  <a:pt x="3819789" y="14064827"/>
                  <a:pt x="3809418" y="14072605"/>
                </a:cubicBezTo>
                <a:cubicBezTo>
                  <a:pt x="3812010" y="14077791"/>
                  <a:pt x="3812010" y="14080384"/>
                  <a:pt x="3812010" y="14085570"/>
                </a:cubicBezTo>
                <a:cubicBezTo>
                  <a:pt x="3812010" y="14093349"/>
                  <a:pt x="3809418" y="14103720"/>
                  <a:pt x="3801639" y="14108906"/>
                </a:cubicBezTo>
                <a:cubicBezTo>
                  <a:pt x="3806825" y="14116685"/>
                  <a:pt x="3812010" y="14124464"/>
                  <a:pt x="3812010" y="14134835"/>
                </a:cubicBezTo>
                <a:cubicBezTo>
                  <a:pt x="3812010" y="14142614"/>
                  <a:pt x="3806825" y="14150393"/>
                  <a:pt x="3804232" y="14155579"/>
                </a:cubicBezTo>
                <a:cubicBezTo>
                  <a:pt x="3817196" y="14163358"/>
                  <a:pt x="3824975" y="14176322"/>
                  <a:pt x="3824975" y="14191880"/>
                </a:cubicBezTo>
                <a:cubicBezTo>
                  <a:pt x="3824975" y="14207437"/>
                  <a:pt x="3817196" y="14217809"/>
                  <a:pt x="3806825" y="14225588"/>
                </a:cubicBezTo>
                <a:cubicBezTo>
                  <a:pt x="3809418" y="14225588"/>
                  <a:pt x="3814603" y="14222995"/>
                  <a:pt x="3819789" y="14222995"/>
                </a:cubicBezTo>
                <a:cubicBezTo>
                  <a:pt x="3840533" y="14222995"/>
                  <a:pt x="3858683" y="14241145"/>
                  <a:pt x="3858683" y="14264481"/>
                </a:cubicBezTo>
                <a:cubicBezTo>
                  <a:pt x="3858683" y="14285225"/>
                  <a:pt x="3840533" y="14303375"/>
                  <a:pt x="3819789" y="14303375"/>
                </a:cubicBezTo>
                <a:cubicBezTo>
                  <a:pt x="3796453" y="14303375"/>
                  <a:pt x="3778303" y="14285225"/>
                  <a:pt x="3778303" y="14264481"/>
                </a:cubicBezTo>
                <a:cubicBezTo>
                  <a:pt x="3778303" y="14248924"/>
                  <a:pt x="3786081" y="14235959"/>
                  <a:pt x="3799046" y="14230773"/>
                </a:cubicBezTo>
                <a:cubicBezTo>
                  <a:pt x="3793860" y="14230773"/>
                  <a:pt x="3791267" y="14233366"/>
                  <a:pt x="3786081" y="14233366"/>
                </a:cubicBezTo>
                <a:cubicBezTo>
                  <a:pt x="3762745" y="14233366"/>
                  <a:pt x="3744595" y="14215216"/>
                  <a:pt x="3744595" y="14191880"/>
                </a:cubicBezTo>
                <a:cubicBezTo>
                  <a:pt x="3744595" y="14184101"/>
                  <a:pt x="3747188" y="14176322"/>
                  <a:pt x="3752373" y="14168543"/>
                </a:cubicBezTo>
                <a:cubicBezTo>
                  <a:pt x="3739409" y="14163358"/>
                  <a:pt x="3729037" y="14150393"/>
                  <a:pt x="3729037" y="14134835"/>
                </a:cubicBezTo>
                <a:cubicBezTo>
                  <a:pt x="3729037" y="14124464"/>
                  <a:pt x="3734223" y="14116685"/>
                  <a:pt x="3739409" y="14108906"/>
                </a:cubicBezTo>
                <a:cubicBezTo>
                  <a:pt x="3734223" y="14101128"/>
                  <a:pt x="3731630" y="14093349"/>
                  <a:pt x="3731630" y="14085570"/>
                </a:cubicBezTo>
                <a:cubicBezTo>
                  <a:pt x="3731630" y="14072605"/>
                  <a:pt x="3736816" y="14062234"/>
                  <a:pt x="3747188" y="14054455"/>
                </a:cubicBezTo>
                <a:cubicBezTo>
                  <a:pt x="3744595" y="14049269"/>
                  <a:pt x="3744595" y="14046676"/>
                  <a:pt x="3744595" y="14041490"/>
                </a:cubicBezTo>
                <a:cubicBezTo>
                  <a:pt x="3744595" y="14025933"/>
                  <a:pt x="3754966" y="14012968"/>
                  <a:pt x="3767931" y="14005190"/>
                </a:cubicBezTo>
                <a:cubicBezTo>
                  <a:pt x="3765338" y="14002597"/>
                  <a:pt x="3765338" y="14000004"/>
                  <a:pt x="3765338" y="13997411"/>
                </a:cubicBezTo>
                <a:cubicBezTo>
                  <a:pt x="3765338" y="13981853"/>
                  <a:pt x="3775710" y="13966296"/>
                  <a:pt x="3791267" y="13961110"/>
                </a:cubicBezTo>
                <a:cubicBezTo>
                  <a:pt x="3788674" y="13955924"/>
                  <a:pt x="3788674" y="13950738"/>
                  <a:pt x="3788674" y="13945552"/>
                </a:cubicBezTo>
                <a:cubicBezTo>
                  <a:pt x="3788674" y="13927402"/>
                  <a:pt x="3801639" y="13911845"/>
                  <a:pt x="3817196" y="13906659"/>
                </a:cubicBezTo>
                <a:cubicBezTo>
                  <a:pt x="3809418" y="13898880"/>
                  <a:pt x="3804232" y="13888508"/>
                  <a:pt x="3804232" y="13878137"/>
                </a:cubicBezTo>
                <a:cubicBezTo>
                  <a:pt x="3804232" y="13854800"/>
                  <a:pt x="3822382" y="13836650"/>
                  <a:pt x="3845718" y="13836650"/>
                </a:cubicBezTo>
                <a:close/>
                <a:moveTo>
                  <a:pt x="4285457" y="13773150"/>
                </a:moveTo>
                <a:cubicBezTo>
                  <a:pt x="4307815" y="13773150"/>
                  <a:pt x="4325939" y="13791629"/>
                  <a:pt x="4325939" y="13814425"/>
                </a:cubicBezTo>
                <a:cubicBezTo>
                  <a:pt x="4325939" y="13837221"/>
                  <a:pt x="4307815" y="13855700"/>
                  <a:pt x="4285457" y="13855700"/>
                </a:cubicBezTo>
                <a:cubicBezTo>
                  <a:pt x="4263099" y="13855700"/>
                  <a:pt x="4244975" y="13837221"/>
                  <a:pt x="4244975" y="13814425"/>
                </a:cubicBezTo>
                <a:cubicBezTo>
                  <a:pt x="4244975" y="13791629"/>
                  <a:pt x="4263099" y="13773150"/>
                  <a:pt x="4285457" y="13773150"/>
                </a:cubicBezTo>
                <a:close/>
                <a:moveTo>
                  <a:pt x="3848099" y="13741400"/>
                </a:moveTo>
                <a:cubicBezTo>
                  <a:pt x="3870895" y="13741400"/>
                  <a:pt x="3889374" y="13759879"/>
                  <a:pt x="3889374" y="13782675"/>
                </a:cubicBezTo>
                <a:cubicBezTo>
                  <a:pt x="3889374" y="13805471"/>
                  <a:pt x="3870895" y="13823950"/>
                  <a:pt x="3848099" y="13823950"/>
                </a:cubicBezTo>
                <a:cubicBezTo>
                  <a:pt x="3825303" y="13823950"/>
                  <a:pt x="3806824" y="13805471"/>
                  <a:pt x="3806824" y="13782675"/>
                </a:cubicBezTo>
                <a:cubicBezTo>
                  <a:pt x="3806824" y="13759879"/>
                  <a:pt x="3825303" y="13741400"/>
                  <a:pt x="3848099" y="13741400"/>
                </a:cubicBezTo>
                <a:close/>
                <a:moveTo>
                  <a:pt x="4022473" y="13700125"/>
                </a:moveTo>
                <a:cubicBezTo>
                  <a:pt x="4045832" y="13700125"/>
                  <a:pt x="4064000" y="13718237"/>
                  <a:pt x="4064000" y="13741524"/>
                </a:cubicBezTo>
                <a:cubicBezTo>
                  <a:pt x="4064000" y="13764811"/>
                  <a:pt x="4045832" y="13782923"/>
                  <a:pt x="4022473" y="13782923"/>
                </a:cubicBezTo>
                <a:cubicBezTo>
                  <a:pt x="4022473" y="13782923"/>
                  <a:pt x="4019878" y="13780335"/>
                  <a:pt x="4019878" y="13780335"/>
                </a:cubicBezTo>
                <a:cubicBezTo>
                  <a:pt x="4025068" y="13788097"/>
                  <a:pt x="4027664" y="13795860"/>
                  <a:pt x="4027664" y="13806209"/>
                </a:cubicBezTo>
                <a:cubicBezTo>
                  <a:pt x="4027664" y="13824321"/>
                  <a:pt x="4014687" y="13839846"/>
                  <a:pt x="3993923" y="13845021"/>
                </a:cubicBezTo>
                <a:cubicBezTo>
                  <a:pt x="3999114" y="13850195"/>
                  <a:pt x="3999114" y="13855370"/>
                  <a:pt x="3999114" y="13863133"/>
                </a:cubicBezTo>
                <a:cubicBezTo>
                  <a:pt x="3999114" y="13878657"/>
                  <a:pt x="3991328" y="13894182"/>
                  <a:pt x="3975755" y="13899356"/>
                </a:cubicBezTo>
                <a:cubicBezTo>
                  <a:pt x="3980946" y="13904531"/>
                  <a:pt x="3983541" y="13912294"/>
                  <a:pt x="3983541" y="13920056"/>
                </a:cubicBezTo>
                <a:cubicBezTo>
                  <a:pt x="3983541" y="13932993"/>
                  <a:pt x="3975755" y="13945930"/>
                  <a:pt x="3965373" y="13953692"/>
                </a:cubicBezTo>
                <a:cubicBezTo>
                  <a:pt x="3975755" y="13958867"/>
                  <a:pt x="3980946" y="13971804"/>
                  <a:pt x="3980946" y="13984741"/>
                </a:cubicBezTo>
                <a:cubicBezTo>
                  <a:pt x="3980946" y="13997679"/>
                  <a:pt x="3973160" y="14010616"/>
                  <a:pt x="3960182" y="14018378"/>
                </a:cubicBezTo>
                <a:cubicBezTo>
                  <a:pt x="3980946" y="14020965"/>
                  <a:pt x="3996519" y="14036490"/>
                  <a:pt x="3996519" y="14057189"/>
                </a:cubicBezTo>
                <a:cubicBezTo>
                  <a:pt x="3996519" y="14080476"/>
                  <a:pt x="3978350" y="14098588"/>
                  <a:pt x="3957587" y="14098588"/>
                </a:cubicBezTo>
                <a:cubicBezTo>
                  <a:pt x="3934228" y="14098588"/>
                  <a:pt x="3916060" y="14080476"/>
                  <a:pt x="3916060" y="14057189"/>
                </a:cubicBezTo>
                <a:cubicBezTo>
                  <a:pt x="3916060" y="14041665"/>
                  <a:pt x="3923846" y="14031315"/>
                  <a:pt x="3936823" y="14023553"/>
                </a:cubicBezTo>
                <a:cubicBezTo>
                  <a:pt x="3916060" y="14020965"/>
                  <a:pt x="3900487" y="14005441"/>
                  <a:pt x="3900487" y="13984741"/>
                </a:cubicBezTo>
                <a:cubicBezTo>
                  <a:pt x="3900487" y="13969217"/>
                  <a:pt x="3908273" y="13958867"/>
                  <a:pt x="3916060" y="13951105"/>
                </a:cubicBezTo>
                <a:cubicBezTo>
                  <a:pt x="3908273" y="13943343"/>
                  <a:pt x="3900487" y="13932993"/>
                  <a:pt x="3900487" y="13920056"/>
                </a:cubicBezTo>
                <a:cubicBezTo>
                  <a:pt x="3900487" y="13904531"/>
                  <a:pt x="3910869" y="13889007"/>
                  <a:pt x="3926442" y="13883832"/>
                </a:cubicBezTo>
                <a:cubicBezTo>
                  <a:pt x="3921251" y="13878657"/>
                  <a:pt x="3918655" y="13870895"/>
                  <a:pt x="3918655" y="13863133"/>
                </a:cubicBezTo>
                <a:cubicBezTo>
                  <a:pt x="3918655" y="13842433"/>
                  <a:pt x="3934228" y="13826909"/>
                  <a:pt x="3952396" y="13824321"/>
                </a:cubicBezTo>
                <a:cubicBezTo>
                  <a:pt x="3949801" y="13819146"/>
                  <a:pt x="3947205" y="13811384"/>
                  <a:pt x="3947205" y="13806209"/>
                </a:cubicBezTo>
                <a:cubicBezTo>
                  <a:pt x="3947205" y="13782923"/>
                  <a:pt x="3965373" y="13764811"/>
                  <a:pt x="3988732" y="13764811"/>
                </a:cubicBezTo>
                <a:cubicBezTo>
                  <a:pt x="3988732" y="13764811"/>
                  <a:pt x="3988732" y="13764811"/>
                  <a:pt x="3991328" y="13764811"/>
                </a:cubicBezTo>
                <a:cubicBezTo>
                  <a:pt x="3986137" y="13759636"/>
                  <a:pt x="3980946" y="13749286"/>
                  <a:pt x="3980946" y="13741524"/>
                </a:cubicBezTo>
                <a:cubicBezTo>
                  <a:pt x="3980946" y="13718237"/>
                  <a:pt x="3999114" y="13700125"/>
                  <a:pt x="4022473" y="13700125"/>
                </a:cubicBezTo>
                <a:close/>
                <a:moveTo>
                  <a:pt x="1172369" y="13687425"/>
                </a:moveTo>
                <a:cubicBezTo>
                  <a:pt x="1194727" y="13687425"/>
                  <a:pt x="1212851" y="13705194"/>
                  <a:pt x="1212851" y="13727113"/>
                </a:cubicBezTo>
                <a:cubicBezTo>
                  <a:pt x="1212851" y="13749032"/>
                  <a:pt x="1194727" y="13766801"/>
                  <a:pt x="1172369" y="13766801"/>
                </a:cubicBezTo>
                <a:cubicBezTo>
                  <a:pt x="1150011" y="13766801"/>
                  <a:pt x="1131887" y="13749032"/>
                  <a:pt x="1131887" y="13727113"/>
                </a:cubicBezTo>
                <a:cubicBezTo>
                  <a:pt x="1131887" y="13705194"/>
                  <a:pt x="1150011" y="13687425"/>
                  <a:pt x="1172369" y="13687425"/>
                </a:cubicBezTo>
                <a:close/>
                <a:moveTo>
                  <a:pt x="4441825" y="13679487"/>
                </a:moveTo>
                <a:cubicBezTo>
                  <a:pt x="4441825" y="13679487"/>
                  <a:pt x="4441825" y="13679487"/>
                  <a:pt x="4441825" y="13754100"/>
                </a:cubicBezTo>
                <a:cubicBezTo>
                  <a:pt x="4426585" y="13748954"/>
                  <a:pt x="4416425" y="13733517"/>
                  <a:pt x="4416425" y="13715507"/>
                </a:cubicBezTo>
                <a:cubicBezTo>
                  <a:pt x="4416425" y="13697497"/>
                  <a:pt x="4426585" y="13684633"/>
                  <a:pt x="4441825" y="13679487"/>
                </a:cubicBezTo>
                <a:close/>
                <a:moveTo>
                  <a:pt x="4257675" y="13668375"/>
                </a:moveTo>
                <a:cubicBezTo>
                  <a:pt x="4280471" y="13668375"/>
                  <a:pt x="4298950" y="13687210"/>
                  <a:pt x="4298950" y="13710444"/>
                </a:cubicBezTo>
                <a:cubicBezTo>
                  <a:pt x="4298950" y="13733678"/>
                  <a:pt x="4280471" y="13752513"/>
                  <a:pt x="4257675" y="13752513"/>
                </a:cubicBezTo>
                <a:cubicBezTo>
                  <a:pt x="4234879" y="13752513"/>
                  <a:pt x="4216400" y="13733678"/>
                  <a:pt x="4216400" y="13710444"/>
                </a:cubicBezTo>
                <a:cubicBezTo>
                  <a:pt x="4216400" y="13687210"/>
                  <a:pt x="4234879" y="13668375"/>
                  <a:pt x="4257675" y="13668375"/>
                </a:cubicBezTo>
                <a:close/>
                <a:moveTo>
                  <a:pt x="3419475" y="13658850"/>
                </a:moveTo>
                <a:cubicBezTo>
                  <a:pt x="3442271" y="13658850"/>
                  <a:pt x="3460750" y="13676619"/>
                  <a:pt x="3460750" y="13698538"/>
                </a:cubicBezTo>
                <a:cubicBezTo>
                  <a:pt x="3460750" y="13720457"/>
                  <a:pt x="3442271" y="13738226"/>
                  <a:pt x="3419475" y="13738226"/>
                </a:cubicBezTo>
                <a:cubicBezTo>
                  <a:pt x="3396679" y="13738226"/>
                  <a:pt x="3378200" y="13720457"/>
                  <a:pt x="3378200" y="13698538"/>
                </a:cubicBezTo>
                <a:cubicBezTo>
                  <a:pt x="3378200" y="13676619"/>
                  <a:pt x="3396679" y="13658850"/>
                  <a:pt x="3419475" y="13658850"/>
                </a:cubicBezTo>
                <a:close/>
                <a:moveTo>
                  <a:pt x="2792412" y="13631863"/>
                </a:moveTo>
                <a:cubicBezTo>
                  <a:pt x="2814331" y="13631863"/>
                  <a:pt x="2832100" y="13650698"/>
                  <a:pt x="2832100" y="13673932"/>
                </a:cubicBezTo>
                <a:cubicBezTo>
                  <a:pt x="2832100" y="13697166"/>
                  <a:pt x="2814331" y="13716001"/>
                  <a:pt x="2792412" y="13716001"/>
                </a:cubicBezTo>
                <a:cubicBezTo>
                  <a:pt x="2770493" y="13716001"/>
                  <a:pt x="2752724" y="13697166"/>
                  <a:pt x="2752724" y="13673932"/>
                </a:cubicBezTo>
                <a:cubicBezTo>
                  <a:pt x="2752724" y="13650698"/>
                  <a:pt x="2770493" y="13631863"/>
                  <a:pt x="2792412" y="13631863"/>
                </a:cubicBezTo>
                <a:close/>
                <a:moveTo>
                  <a:pt x="3828257" y="13609637"/>
                </a:moveTo>
                <a:cubicBezTo>
                  <a:pt x="3850615" y="13609637"/>
                  <a:pt x="3868739" y="13627406"/>
                  <a:pt x="3868739" y="13649325"/>
                </a:cubicBezTo>
                <a:cubicBezTo>
                  <a:pt x="3868739" y="13671244"/>
                  <a:pt x="3850615" y="13689013"/>
                  <a:pt x="3828257" y="13689013"/>
                </a:cubicBezTo>
                <a:cubicBezTo>
                  <a:pt x="3805899" y="13689013"/>
                  <a:pt x="3787775" y="13671244"/>
                  <a:pt x="3787775" y="13649325"/>
                </a:cubicBezTo>
                <a:cubicBezTo>
                  <a:pt x="3787775" y="13627406"/>
                  <a:pt x="3805899" y="13609637"/>
                  <a:pt x="3828257" y="13609637"/>
                </a:cubicBezTo>
                <a:close/>
                <a:moveTo>
                  <a:pt x="4151126" y="13581062"/>
                </a:moveTo>
                <a:cubicBezTo>
                  <a:pt x="4174449" y="13581062"/>
                  <a:pt x="4192588" y="13599203"/>
                  <a:pt x="4192588" y="13619935"/>
                </a:cubicBezTo>
                <a:cubicBezTo>
                  <a:pt x="4192588" y="13643260"/>
                  <a:pt x="4174449" y="13661400"/>
                  <a:pt x="4151126" y="13661400"/>
                </a:cubicBezTo>
                <a:cubicBezTo>
                  <a:pt x="4148535" y="13661400"/>
                  <a:pt x="4145944" y="13661400"/>
                  <a:pt x="4140761" y="13658809"/>
                </a:cubicBezTo>
                <a:cubicBezTo>
                  <a:pt x="4151126" y="13666584"/>
                  <a:pt x="4158900" y="13679541"/>
                  <a:pt x="4158900" y="13692499"/>
                </a:cubicBezTo>
                <a:cubicBezTo>
                  <a:pt x="4158900" y="13713232"/>
                  <a:pt x="4143352" y="13728781"/>
                  <a:pt x="4122621" y="13731373"/>
                </a:cubicBezTo>
                <a:cubicBezTo>
                  <a:pt x="4132987" y="13739147"/>
                  <a:pt x="4140761" y="13749514"/>
                  <a:pt x="4140761" y="13765063"/>
                </a:cubicBezTo>
                <a:cubicBezTo>
                  <a:pt x="4140761" y="13785796"/>
                  <a:pt x="4127804" y="13801345"/>
                  <a:pt x="4107073" y="13803937"/>
                </a:cubicBezTo>
                <a:cubicBezTo>
                  <a:pt x="4127804" y="13806528"/>
                  <a:pt x="4140761" y="13822077"/>
                  <a:pt x="4140761" y="13842810"/>
                </a:cubicBezTo>
                <a:cubicBezTo>
                  <a:pt x="4140761" y="13866134"/>
                  <a:pt x="4122621" y="13884275"/>
                  <a:pt x="4101890" y="13884275"/>
                </a:cubicBezTo>
                <a:cubicBezTo>
                  <a:pt x="4078568" y="13884275"/>
                  <a:pt x="4060428" y="13866134"/>
                  <a:pt x="4060428" y="13842810"/>
                </a:cubicBezTo>
                <a:cubicBezTo>
                  <a:pt x="4060428" y="13822077"/>
                  <a:pt x="4075977" y="13806528"/>
                  <a:pt x="4094116" y="13803937"/>
                </a:cubicBezTo>
                <a:cubicBezTo>
                  <a:pt x="4075977" y="13801345"/>
                  <a:pt x="4060428" y="13785796"/>
                  <a:pt x="4060428" y="13765063"/>
                </a:cubicBezTo>
                <a:cubicBezTo>
                  <a:pt x="4060428" y="13744331"/>
                  <a:pt x="4075977" y="13726190"/>
                  <a:pt x="4096708" y="13726190"/>
                </a:cubicBezTo>
                <a:cubicBezTo>
                  <a:pt x="4086342" y="13718415"/>
                  <a:pt x="4081159" y="13708049"/>
                  <a:pt x="4078568" y="13695091"/>
                </a:cubicBezTo>
                <a:cubicBezTo>
                  <a:pt x="4073385" y="13700274"/>
                  <a:pt x="4065611" y="13702866"/>
                  <a:pt x="4055246" y="13702866"/>
                </a:cubicBezTo>
                <a:cubicBezTo>
                  <a:pt x="4034515" y="13702866"/>
                  <a:pt x="4016375" y="13684725"/>
                  <a:pt x="4016375" y="13663992"/>
                </a:cubicBezTo>
                <a:cubicBezTo>
                  <a:pt x="4016375" y="13640668"/>
                  <a:pt x="4034515" y="13622527"/>
                  <a:pt x="4055246" y="13622527"/>
                </a:cubicBezTo>
                <a:cubicBezTo>
                  <a:pt x="4078568" y="13622527"/>
                  <a:pt x="4094116" y="13638076"/>
                  <a:pt x="4096708" y="13658809"/>
                </a:cubicBezTo>
                <a:cubicBezTo>
                  <a:pt x="4101890" y="13656217"/>
                  <a:pt x="4109664" y="13651034"/>
                  <a:pt x="4120030" y="13651034"/>
                </a:cubicBezTo>
                <a:cubicBezTo>
                  <a:pt x="4122621" y="13651034"/>
                  <a:pt x="4125213" y="13653626"/>
                  <a:pt x="4127804" y="13653626"/>
                </a:cubicBezTo>
                <a:cubicBezTo>
                  <a:pt x="4117438" y="13645851"/>
                  <a:pt x="4109664" y="13635485"/>
                  <a:pt x="4109664" y="13619935"/>
                </a:cubicBezTo>
                <a:cubicBezTo>
                  <a:pt x="4109664" y="13599203"/>
                  <a:pt x="4127804" y="13581062"/>
                  <a:pt x="4151126" y="13581062"/>
                </a:cubicBezTo>
                <a:close/>
                <a:moveTo>
                  <a:pt x="4254500" y="13574712"/>
                </a:moveTo>
                <a:cubicBezTo>
                  <a:pt x="4276419" y="13574712"/>
                  <a:pt x="4294188" y="13593547"/>
                  <a:pt x="4294188" y="13616781"/>
                </a:cubicBezTo>
                <a:cubicBezTo>
                  <a:pt x="4294188" y="13640015"/>
                  <a:pt x="4276419" y="13658850"/>
                  <a:pt x="4254500" y="13658850"/>
                </a:cubicBezTo>
                <a:cubicBezTo>
                  <a:pt x="4232581" y="13658850"/>
                  <a:pt x="4214812" y="13640015"/>
                  <a:pt x="4214812" y="13616781"/>
                </a:cubicBezTo>
                <a:cubicBezTo>
                  <a:pt x="4214812" y="13593547"/>
                  <a:pt x="4232581" y="13574712"/>
                  <a:pt x="4254500" y="13574712"/>
                </a:cubicBezTo>
                <a:close/>
                <a:moveTo>
                  <a:pt x="4411662" y="13547725"/>
                </a:moveTo>
                <a:cubicBezTo>
                  <a:pt x="4434458" y="13547725"/>
                  <a:pt x="4452937" y="13565494"/>
                  <a:pt x="4452937" y="13587413"/>
                </a:cubicBezTo>
                <a:cubicBezTo>
                  <a:pt x="4452937" y="13609332"/>
                  <a:pt x="4434458" y="13627101"/>
                  <a:pt x="4411662" y="13627101"/>
                </a:cubicBezTo>
                <a:cubicBezTo>
                  <a:pt x="4388866" y="13627101"/>
                  <a:pt x="4370387" y="13609332"/>
                  <a:pt x="4370387" y="13587413"/>
                </a:cubicBezTo>
                <a:cubicBezTo>
                  <a:pt x="4370387" y="13565494"/>
                  <a:pt x="4388866" y="13547725"/>
                  <a:pt x="4411662" y="13547725"/>
                </a:cubicBezTo>
                <a:close/>
                <a:moveTo>
                  <a:pt x="4083050" y="13519150"/>
                </a:moveTo>
                <a:cubicBezTo>
                  <a:pt x="4104969" y="13519150"/>
                  <a:pt x="4122738" y="13537629"/>
                  <a:pt x="4122738" y="13560425"/>
                </a:cubicBezTo>
                <a:cubicBezTo>
                  <a:pt x="4122738" y="13583221"/>
                  <a:pt x="4104969" y="13601700"/>
                  <a:pt x="4083050" y="13601700"/>
                </a:cubicBezTo>
                <a:cubicBezTo>
                  <a:pt x="4061131" y="13601700"/>
                  <a:pt x="4043362" y="13583221"/>
                  <a:pt x="4043362" y="13560425"/>
                </a:cubicBezTo>
                <a:cubicBezTo>
                  <a:pt x="4043362" y="13537629"/>
                  <a:pt x="4061131" y="13519150"/>
                  <a:pt x="4083050" y="13519150"/>
                </a:cubicBezTo>
                <a:close/>
                <a:moveTo>
                  <a:pt x="1870869" y="13492163"/>
                </a:moveTo>
                <a:cubicBezTo>
                  <a:pt x="1893227" y="13492163"/>
                  <a:pt x="1911351" y="13510287"/>
                  <a:pt x="1911351" y="13532645"/>
                </a:cubicBezTo>
                <a:cubicBezTo>
                  <a:pt x="1911351" y="13555003"/>
                  <a:pt x="1893227" y="13573127"/>
                  <a:pt x="1870869" y="13573127"/>
                </a:cubicBezTo>
                <a:cubicBezTo>
                  <a:pt x="1848511" y="13573127"/>
                  <a:pt x="1830387" y="13555003"/>
                  <a:pt x="1830387" y="13532645"/>
                </a:cubicBezTo>
                <a:cubicBezTo>
                  <a:pt x="1830387" y="13510287"/>
                  <a:pt x="1848511" y="13492163"/>
                  <a:pt x="1870869" y="13492163"/>
                </a:cubicBezTo>
                <a:close/>
                <a:moveTo>
                  <a:pt x="4562475" y="13446125"/>
                </a:moveTo>
                <a:cubicBezTo>
                  <a:pt x="4562475" y="13446125"/>
                  <a:pt x="4562475" y="13446125"/>
                  <a:pt x="4562475" y="13523913"/>
                </a:cubicBezTo>
                <a:cubicBezTo>
                  <a:pt x="4544291" y="13518727"/>
                  <a:pt x="4533900" y="13503170"/>
                  <a:pt x="4533900" y="13485019"/>
                </a:cubicBezTo>
                <a:cubicBezTo>
                  <a:pt x="4533900" y="13466868"/>
                  <a:pt x="4544291" y="13453904"/>
                  <a:pt x="4562475" y="13446125"/>
                </a:cubicBezTo>
                <a:close/>
                <a:moveTo>
                  <a:pt x="4399757" y="13438187"/>
                </a:moveTo>
                <a:cubicBezTo>
                  <a:pt x="4422115" y="13438187"/>
                  <a:pt x="4440239" y="13456666"/>
                  <a:pt x="4440239" y="13479462"/>
                </a:cubicBezTo>
                <a:cubicBezTo>
                  <a:pt x="4440239" y="13502258"/>
                  <a:pt x="4422115" y="13520737"/>
                  <a:pt x="4399757" y="13520737"/>
                </a:cubicBezTo>
                <a:cubicBezTo>
                  <a:pt x="4377399" y="13520737"/>
                  <a:pt x="4359275" y="13502258"/>
                  <a:pt x="4359275" y="13479462"/>
                </a:cubicBezTo>
                <a:cubicBezTo>
                  <a:pt x="4359275" y="13456666"/>
                  <a:pt x="4377399" y="13438187"/>
                  <a:pt x="4399757" y="13438187"/>
                </a:cubicBezTo>
                <a:close/>
                <a:moveTo>
                  <a:pt x="3774282" y="13425487"/>
                </a:moveTo>
                <a:cubicBezTo>
                  <a:pt x="3796640" y="13425487"/>
                  <a:pt x="3814764" y="13443966"/>
                  <a:pt x="3814764" y="13466762"/>
                </a:cubicBezTo>
                <a:cubicBezTo>
                  <a:pt x="3814764" y="13489558"/>
                  <a:pt x="3796640" y="13508037"/>
                  <a:pt x="3774282" y="13508037"/>
                </a:cubicBezTo>
                <a:cubicBezTo>
                  <a:pt x="3751924" y="13508037"/>
                  <a:pt x="3733800" y="13489558"/>
                  <a:pt x="3733800" y="13466762"/>
                </a:cubicBezTo>
                <a:cubicBezTo>
                  <a:pt x="3733800" y="13443966"/>
                  <a:pt x="3751924" y="13425487"/>
                  <a:pt x="3774282" y="13425487"/>
                </a:cubicBezTo>
                <a:close/>
                <a:moveTo>
                  <a:pt x="3263900" y="13406437"/>
                </a:moveTo>
                <a:cubicBezTo>
                  <a:pt x="3286696" y="13406437"/>
                  <a:pt x="3305175" y="13424561"/>
                  <a:pt x="3305175" y="13446919"/>
                </a:cubicBezTo>
                <a:cubicBezTo>
                  <a:pt x="3305175" y="13469277"/>
                  <a:pt x="3286696" y="13487401"/>
                  <a:pt x="3263900" y="13487401"/>
                </a:cubicBezTo>
                <a:cubicBezTo>
                  <a:pt x="3241104" y="13487401"/>
                  <a:pt x="3222625" y="13469277"/>
                  <a:pt x="3222625" y="13446919"/>
                </a:cubicBezTo>
                <a:cubicBezTo>
                  <a:pt x="3222625" y="13424561"/>
                  <a:pt x="3241104" y="13406437"/>
                  <a:pt x="3263900" y="13406437"/>
                </a:cubicBezTo>
                <a:close/>
                <a:moveTo>
                  <a:pt x="4301995" y="13404850"/>
                </a:moveTo>
                <a:cubicBezTo>
                  <a:pt x="4325285" y="13404850"/>
                  <a:pt x="4343400" y="13422948"/>
                  <a:pt x="4343400" y="13446216"/>
                </a:cubicBezTo>
                <a:cubicBezTo>
                  <a:pt x="4343400" y="13469484"/>
                  <a:pt x="4325285" y="13487581"/>
                  <a:pt x="4301995" y="13487581"/>
                </a:cubicBezTo>
                <a:cubicBezTo>
                  <a:pt x="4291643" y="13487581"/>
                  <a:pt x="4283880" y="13482411"/>
                  <a:pt x="4276116" y="13477240"/>
                </a:cubicBezTo>
                <a:cubicBezTo>
                  <a:pt x="4270940" y="13482411"/>
                  <a:pt x="4265765" y="13490167"/>
                  <a:pt x="4258001" y="13492752"/>
                </a:cubicBezTo>
                <a:cubicBezTo>
                  <a:pt x="4260589" y="13490167"/>
                  <a:pt x="4265765" y="13490167"/>
                  <a:pt x="4268352" y="13490167"/>
                </a:cubicBezTo>
                <a:cubicBezTo>
                  <a:pt x="4291643" y="13490167"/>
                  <a:pt x="4309758" y="13508264"/>
                  <a:pt x="4309758" y="13531532"/>
                </a:cubicBezTo>
                <a:cubicBezTo>
                  <a:pt x="4309758" y="13552215"/>
                  <a:pt x="4291643" y="13570313"/>
                  <a:pt x="4268352" y="13570313"/>
                </a:cubicBezTo>
                <a:cubicBezTo>
                  <a:pt x="4252825" y="13570313"/>
                  <a:pt x="4239886" y="13562557"/>
                  <a:pt x="4234710" y="13549630"/>
                </a:cubicBezTo>
                <a:cubicBezTo>
                  <a:pt x="4232123" y="13570313"/>
                  <a:pt x="4214008" y="13585825"/>
                  <a:pt x="4195893" y="13585825"/>
                </a:cubicBezTo>
                <a:cubicBezTo>
                  <a:pt x="4172602" y="13585825"/>
                  <a:pt x="4154487" y="13567728"/>
                  <a:pt x="4154487" y="13544459"/>
                </a:cubicBezTo>
                <a:cubicBezTo>
                  <a:pt x="4154487" y="13521191"/>
                  <a:pt x="4172602" y="13503094"/>
                  <a:pt x="4195893" y="13503094"/>
                </a:cubicBezTo>
                <a:cubicBezTo>
                  <a:pt x="4208832" y="13503094"/>
                  <a:pt x="4221771" y="13513435"/>
                  <a:pt x="4229535" y="13526362"/>
                </a:cubicBezTo>
                <a:cubicBezTo>
                  <a:pt x="4232123" y="13510850"/>
                  <a:pt x="4239886" y="13500508"/>
                  <a:pt x="4252825" y="13492752"/>
                </a:cubicBezTo>
                <a:cubicBezTo>
                  <a:pt x="4250238" y="13495338"/>
                  <a:pt x="4245062" y="13495338"/>
                  <a:pt x="4242474" y="13495338"/>
                </a:cubicBezTo>
                <a:cubicBezTo>
                  <a:pt x="4219183" y="13495338"/>
                  <a:pt x="4201068" y="13477240"/>
                  <a:pt x="4201068" y="13456557"/>
                </a:cubicBezTo>
                <a:cubicBezTo>
                  <a:pt x="4201068" y="13433289"/>
                  <a:pt x="4219183" y="13415191"/>
                  <a:pt x="4242474" y="13415191"/>
                </a:cubicBezTo>
                <a:cubicBezTo>
                  <a:pt x="4252825" y="13415191"/>
                  <a:pt x="4260589" y="13420362"/>
                  <a:pt x="4268352" y="13425533"/>
                </a:cubicBezTo>
                <a:cubicBezTo>
                  <a:pt x="4276116" y="13415191"/>
                  <a:pt x="4286467" y="13404850"/>
                  <a:pt x="4301995" y="13404850"/>
                </a:cubicBezTo>
                <a:close/>
                <a:moveTo>
                  <a:pt x="4093369" y="13381038"/>
                </a:moveTo>
                <a:cubicBezTo>
                  <a:pt x="4115727" y="13381038"/>
                  <a:pt x="4133851" y="13399517"/>
                  <a:pt x="4133851" y="13422313"/>
                </a:cubicBezTo>
                <a:cubicBezTo>
                  <a:pt x="4133851" y="13445109"/>
                  <a:pt x="4115727" y="13463588"/>
                  <a:pt x="4093369" y="13463588"/>
                </a:cubicBezTo>
                <a:cubicBezTo>
                  <a:pt x="4071011" y="13463588"/>
                  <a:pt x="4052887" y="13445109"/>
                  <a:pt x="4052887" y="13422313"/>
                </a:cubicBezTo>
                <a:cubicBezTo>
                  <a:pt x="4052887" y="13399517"/>
                  <a:pt x="4071011" y="13381038"/>
                  <a:pt x="4093369" y="13381038"/>
                </a:cubicBezTo>
                <a:close/>
                <a:moveTo>
                  <a:pt x="4542632" y="13311187"/>
                </a:moveTo>
                <a:cubicBezTo>
                  <a:pt x="4564990" y="13311187"/>
                  <a:pt x="4583114" y="13329311"/>
                  <a:pt x="4583114" y="13351669"/>
                </a:cubicBezTo>
                <a:cubicBezTo>
                  <a:pt x="4583114" y="13374027"/>
                  <a:pt x="4564990" y="13392151"/>
                  <a:pt x="4542632" y="13392151"/>
                </a:cubicBezTo>
                <a:cubicBezTo>
                  <a:pt x="4520274" y="13392151"/>
                  <a:pt x="4502150" y="13374027"/>
                  <a:pt x="4502150" y="13351669"/>
                </a:cubicBezTo>
                <a:cubicBezTo>
                  <a:pt x="4502150" y="13329311"/>
                  <a:pt x="4520274" y="13311187"/>
                  <a:pt x="4542632" y="13311187"/>
                </a:cubicBezTo>
                <a:close/>
                <a:moveTo>
                  <a:pt x="4286451" y="13303250"/>
                </a:moveTo>
                <a:cubicBezTo>
                  <a:pt x="4302005" y="13303250"/>
                  <a:pt x="4314966" y="13313692"/>
                  <a:pt x="4322743" y="13326745"/>
                </a:cubicBezTo>
                <a:cubicBezTo>
                  <a:pt x="4330519" y="13321524"/>
                  <a:pt x="4338296" y="13316303"/>
                  <a:pt x="4348665" y="13316303"/>
                </a:cubicBezTo>
                <a:cubicBezTo>
                  <a:pt x="4366811" y="13316303"/>
                  <a:pt x="4382365" y="13329356"/>
                  <a:pt x="4387549" y="13347629"/>
                </a:cubicBezTo>
                <a:cubicBezTo>
                  <a:pt x="4392734" y="13342408"/>
                  <a:pt x="4400510" y="13339798"/>
                  <a:pt x="4410879" y="13339798"/>
                </a:cubicBezTo>
                <a:cubicBezTo>
                  <a:pt x="4431617" y="13339798"/>
                  <a:pt x="4449763" y="13358072"/>
                  <a:pt x="4449763" y="13378956"/>
                </a:cubicBezTo>
                <a:cubicBezTo>
                  <a:pt x="4449763" y="13402451"/>
                  <a:pt x="4431617" y="13420725"/>
                  <a:pt x="4410879" y="13420725"/>
                </a:cubicBezTo>
                <a:cubicBezTo>
                  <a:pt x="4392734" y="13420725"/>
                  <a:pt x="4377180" y="13407672"/>
                  <a:pt x="4371996" y="13389398"/>
                </a:cubicBezTo>
                <a:cubicBezTo>
                  <a:pt x="4364219" y="13394619"/>
                  <a:pt x="4356442" y="13397230"/>
                  <a:pt x="4348665" y="13397230"/>
                </a:cubicBezTo>
                <a:cubicBezTo>
                  <a:pt x="4333112" y="13397230"/>
                  <a:pt x="4320150" y="13389398"/>
                  <a:pt x="4312374" y="13373735"/>
                </a:cubicBezTo>
                <a:cubicBezTo>
                  <a:pt x="4304597" y="13381567"/>
                  <a:pt x="4296820" y="13384177"/>
                  <a:pt x="4286451" y="13384177"/>
                </a:cubicBezTo>
                <a:cubicBezTo>
                  <a:pt x="4263121" y="13384177"/>
                  <a:pt x="4244975" y="13368514"/>
                  <a:pt x="4244975" y="13345019"/>
                </a:cubicBezTo>
                <a:cubicBezTo>
                  <a:pt x="4244975" y="13321524"/>
                  <a:pt x="4263121" y="13303250"/>
                  <a:pt x="4286451" y="13303250"/>
                </a:cubicBezTo>
                <a:close/>
                <a:moveTo>
                  <a:pt x="2491582" y="13282612"/>
                </a:moveTo>
                <a:cubicBezTo>
                  <a:pt x="2513940" y="13282612"/>
                  <a:pt x="2532064" y="13300736"/>
                  <a:pt x="2532064" y="13323094"/>
                </a:cubicBezTo>
                <a:cubicBezTo>
                  <a:pt x="2532064" y="13345452"/>
                  <a:pt x="2513940" y="13363576"/>
                  <a:pt x="2491582" y="13363576"/>
                </a:cubicBezTo>
                <a:cubicBezTo>
                  <a:pt x="2469224" y="13363576"/>
                  <a:pt x="2451100" y="13345452"/>
                  <a:pt x="2451100" y="13323094"/>
                </a:cubicBezTo>
                <a:cubicBezTo>
                  <a:pt x="2451100" y="13300736"/>
                  <a:pt x="2469224" y="13282612"/>
                  <a:pt x="2491582" y="13282612"/>
                </a:cubicBezTo>
                <a:close/>
                <a:moveTo>
                  <a:pt x="4403195" y="13217525"/>
                </a:moveTo>
                <a:cubicBezTo>
                  <a:pt x="4421469" y="13217525"/>
                  <a:pt x="4434522" y="13225264"/>
                  <a:pt x="4439743" y="13240742"/>
                </a:cubicBezTo>
                <a:cubicBezTo>
                  <a:pt x="4439743" y="13240742"/>
                  <a:pt x="4439743" y="13240742"/>
                  <a:pt x="4442354" y="13240742"/>
                </a:cubicBezTo>
                <a:cubicBezTo>
                  <a:pt x="4463238" y="13240742"/>
                  <a:pt x="4481512" y="13258800"/>
                  <a:pt x="4481512" y="13279438"/>
                </a:cubicBezTo>
                <a:cubicBezTo>
                  <a:pt x="4481512" y="13302655"/>
                  <a:pt x="4463238" y="13320713"/>
                  <a:pt x="4442354" y="13320713"/>
                </a:cubicBezTo>
                <a:cubicBezTo>
                  <a:pt x="4424080" y="13320713"/>
                  <a:pt x="4411027" y="13310394"/>
                  <a:pt x="4403195" y="13297496"/>
                </a:cubicBezTo>
                <a:cubicBezTo>
                  <a:pt x="4382311" y="13297496"/>
                  <a:pt x="4364037" y="13279438"/>
                  <a:pt x="4364037" y="13256220"/>
                </a:cubicBezTo>
                <a:cubicBezTo>
                  <a:pt x="4364037" y="13235583"/>
                  <a:pt x="4382311" y="13217525"/>
                  <a:pt x="4403195" y="13217525"/>
                </a:cubicBezTo>
                <a:close/>
                <a:moveTo>
                  <a:pt x="4684712" y="13208000"/>
                </a:moveTo>
                <a:cubicBezTo>
                  <a:pt x="4684712" y="13208000"/>
                  <a:pt x="4684712" y="13208000"/>
                  <a:pt x="4684712" y="13282613"/>
                </a:cubicBezTo>
                <a:cubicBezTo>
                  <a:pt x="4666528" y="13277467"/>
                  <a:pt x="4656137" y="13264603"/>
                  <a:pt x="4656137" y="13246593"/>
                </a:cubicBezTo>
                <a:cubicBezTo>
                  <a:pt x="4656137" y="13228583"/>
                  <a:pt x="4666528" y="13213146"/>
                  <a:pt x="4684712" y="13208000"/>
                </a:cubicBezTo>
                <a:close/>
                <a:moveTo>
                  <a:pt x="4546600" y="13196887"/>
                </a:moveTo>
                <a:cubicBezTo>
                  <a:pt x="4569396" y="13196887"/>
                  <a:pt x="4587875" y="13215011"/>
                  <a:pt x="4587875" y="13237369"/>
                </a:cubicBezTo>
                <a:cubicBezTo>
                  <a:pt x="4587875" y="13259727"/>
                  <a:pt x="4569396" y="13277851"/>
                  <a:pt x="4546600" y="13277851"/>
                </a:cubicBezTo>
                <a:cubicBezTo>
                  <a:pt x="4523804" y="13277851"/>
                  <a:pt x="4505325" y="13259727"/>
                  <a:pt x="4505325" y="13237369"/>
                </a:cubicBezTo>
                <a:cubicBezTo>
                  <a:pt x="4505325" y="13215011"/>
                  <a:pt x="4523804" y="13196887"/>
                  <a:pt x="4546600" y="13196887"/>
                </a:cubicBezTo>
                <a:close/>
                <a:moveTo>
                  <a:pt x="4076700" y="13196887"/>
                </a:moveTo>
                <a:cubicBezTo>
                  <a:pt x="4099496" y="13196887"/>
                  <a:pt x="4117975" y="13215011"/>
                  <a:pt x="4117975" y="13237369"/>
                </a:cubicBezTo>
                <a:cubicBezTo>
                  <a:pt x="4117975" y="13259727"/>
                  <a:pt x="4099496" y="13277851"/>
                  <a:pt x="4076700" y="13277851"/>
                </a:cubicBezTo>
                <a:cubicBezTo>
                  <a:pt x="4053904" y="13277851"/>
                  <a:pt x="4035425" y="13259727"/>
                  <a:pt x="4035425" y="13237369"/>
                </a:cubicBezTo>
                <a:cubicBezTo>
                  <a:pt x="4035425" y="13215011"/>
                  <a:pt x="4053904" y="13196887"/>
                  <a:pt x="4076700" y="13196887"/>
                </a:cubicBezTo>
                <a:close/>
                <a:moveTo>
                  <a:pt x="567532" y="13181012"/>
                </a:moveTo>
                <a:cubicBezTo>
                  <a:pt x="589890" y="13181012"/>
                  <a:pt x="608014" y="13199136"/>
                  <a:pt x="608014" y="13221494"/>
                </a:cubicBezTo>
                <a:cubicBezTo>
                  <a:pt x="608014" y="13243852"/>
                  <a:pt x="589890" y="13261976"/>
                  <a:pt x="567532" y="13261976"/>
                </a:cubicBezTo>
                <a:cubicBezTo>
                  <a:pt x="545174" y="13261976"/>
                  <a:pt x="527050" y="13243852"/>
                  <a:pt x="527050" y="13221494"/>
                </a:cubicBezTo>
                <a:cubicBezTo>
                  <a:pt x="527050" y="13199136"/>
                  <a:pt x="545174" y="13181012"/>
                  <a:pt x="567532" y="13181012"/>
                </a:cubicBezTo>
                <a:close/>
                <a:moveTo>
                  <a:pt x="3671887" y="13176250"/>
                </a:moveTo>
                <a:cubicBezTo>
                  <a:pt x="3694683" y="13176250"/>
                  <a:pt x="3713162" y="13194374"/>
                  <a:pt x="3713162" y="13216732"/>
                </a:cubicBezTo>
                <a:cubicBezTo>
                  <a:pt x="3713162" y="13239090"/>
                  <a:pt x="3694683" y="13257214"/>
                  <a:pt x="3671887" y="13257214"/>
                </a:cubicBezTo>
                <a:cubicBezTo>
                  <a:pt x="3649091" y="13257214"/>
                  <a:pt x="3630612" y="13239090"/>
                  <a:pt x="3630612" y="13216732"/>
                </a:cubicBezTo>
                <a:cubicBezTo>
                  <a:pt x="3630612" y="13194374"/>
                  <a:pt x="3649091" y="13176250"/>
                  <a:pt x="3671887" y="13176250"/>
                </a:cubicBezTo>
                <a:close/>
                <a:moveTo>
                  <a:pt x="4320381" y="13160375"/>
                </a:moveTo>
                <a:cubicBezTo>
                  <a:pt x="4343615" y="13160375"/>
                  <a:pt x="4362450" y="13178499"/>
                  <a:pt x="4362450" y="13200857"/>
                </a:cubicBezTo>
                <a:cubicBezTo>
                  <a:pt x="4362450" y="13223215"/>
                  <a:pt x="4343615" y="13241339"/>
                  <a:pt x="4320381" y="13241339"/>
                </a:cubicBezTo>
                <a:cubicBezTo>
                  <a:pt x="4297147" y="13241339"/>
                  <a:pt x="4278312" y="13223215"/>
                  <a:pt x="4278312" y="13200857"/>
                </a:cubicBezTo>
                <a:cubicBezTo>
                  <a:pt x="4278312" y="13178499"/>
                  <a:pt x="4297147" y="13160375"/>
                  <a:pt x="4320381" y="13160375"/>
                </a:cubicBezTo>
                <a:close/>
                <a:moveTo>
                  <a:pt x="4460100" y="13098462"/>
                </a:moveTo>
                <a:cubicBezTo>
                  <a:pt x="4483448" y="13098462"/>
                  <a:pt x="4501608" y="13116668"/>
                  <a:pt x="4501608" y="13137474"/>
                </a:cubicBezTo>
                <a:cubicBezTo>
                  <a:pt x="4501608" y="13140075"/>
                  <a:pt x="4501608" y="13140075"/>
                  <a:pt x="4501608" y="13142676"/>
                </a:cubicBezTo>
                <a:cubicBezTo>
                  <a:pt x="4517173" y="13147878"/>
                  <a:pt x="4527550" y="13163482"/>
                  <a:pt x="4527550" y="13179087"/>
                </a:cubicBezTo>
                <a:cubicBezTo>
                  <a:pt x="4527550" y="13202494"/>
                  <a:pt x="4509391" y="13220700"/>
                  <a:pt x="4488637" y="13220700"/>
                </a:cubicBezTo>
                <a:cubicBezTo>
                  <a:pt x="4465289" y="13220700"/>
                  <a:pt x="4447129" y="13202494"/>
                  <a:pt x="4447129" y="13179087"/>
                </a:cubicBezTo>
                <a:cubicBezTo>
                  <a:pt x="4447129" y="13179087"/>
                  <a:pt x="4447129" y="13176486"/>
                  <a:pt x="4447129" y="13176486"/>
                </a:cubicBezTo>
                <a:cubicBezTo>
                  <a:pt x="4431564" y="13171285"/>
                  <a:pt x="4421187" y="13155680"/>
                  <a:pt x="4421187" y="13137474"/>
                </a:cubicBezTo>
                <a:cubicBezTo>
                  <a:pt x="4421187" y="13116668"/>
                  <a:pt x="4439347" y="13098462"/>
                  <a:pt x="4460100" y="13098462"/>
                </a:cubicBezTo>
                <a:close/>
                <a:moveTo>
                  <a:pt x="4677569" y="13065125"/>
                </a:moveTo>
                <a:cubicBezTo>
                  <a:pt x="4699927" y="13065125"/>
                  <a:pt x="4718051" y="13083604"/>
                  <a:pt x="4718051" y="13106400"/>
                </a:cubicBezTo>
                <a:cubicBezTo>
                  <a:pt x="4718051" y="13129196"/>
                  <a:pt x="4699927" y="13147675"/>
                  <a:pt x="4677569" y="13147675"/>
                </a:cubicBezTo>
                <a:cubicBezTo>
                  <a:pt x="4655211" y="13147675"/>
                  <a:pt x="4637087" y="13129196"/>
                  <a:pt x="4637087" y="13106400"/>
                </a:cubicBezTo>
                <a:cubicBezTo>
                  <a:pt x="4637087" y="13083604"/>
                  <a:pt x="4655211" y="13065125"/>
                  <a:pt x="4677569" y="13065125"/>
                </a:cubicBezTo>
                <a:close/>
                <a:moveTo>
                  <a:pt x="3035300" y="13065125"/>
                </a:moveTo>
                <a:cubicBezTo>
                  <a:pt x="3058096" y="13065125"/>
                  <a:pt x="3076575" y="13083604"/>
                  <a:pt x="3076575" y="13106400"/>
                </a:cubicBezTo>
                <a:cubicBezTo>
                  <a:pt x="3076575" y="13129196"/>
                  <a:pt x="3058096" y="13147675"/>
                  <a:pt x="3035300" y="13147675"/>
                </a:cubicBezTo>
                <a:cubicBezTo>
                  <a:pt x="3012504" y="13147675"/>
                  <a:pt x="2994025" y="13129196"/>
                  <a:pt x="2994025" y="13106400"/>
                </a:cubicBezTo>
                <a:cubicBezTo>
                  <a:pt x="2994025" y="13083604"/>
                  <a:pt x="3012504" y="13065125"/>
                  <a:pt x="3035300" y="13065125"/>
                </a:cubicBezTo>
                <a:close/>
                <a:moveTo>
                  <a:pt x="4546203" y="13028612"/>
                </a:moveTo>
                <a:cubicBezTo>
                  <a:pt x="4569777" y="13028612"/>
                  <a:pt x="4588113" y="13046644"/>
                  <a:pt x="4588113" y="13069827"/>
                </a:cubicBezTo>
                <a:cubicBezTo>
                  <a:pt x="4588113" y="13074979"/>
                  <a:pt x="4585493" y="13082707"/>
                  <a:pt x="4582874" y="13087859"/>
                </a:cubicBezTo>
                <a:cubicBezTo>
                  <a:pt x="4601210" y="13093011"/>
                  <a:pt x="4611687" y="13108466"/>
                  <a:pt x="4611687" y="13126498"/>
                </a:cubicBezTo>
                <a:cubicBezTo>
                  <a:pt x="4611687" y="13147106"/>
                  <a:pt x="4593352" y="13165137"/>
                  <a:pt x="4572397" y="13165137"/>
                </a:cubicBezTo>
                <a:cubicBezTo>
                  <a:pt x="4548822" y="13165137"/>
                  <a:pt x="4530487" y="13147106"/>
                  <a:pt x="4530487" y="13126498"/>
                </a:cubicBezTo>
                <a:cubicBezTo>
                  <a:pt x="4530487" y="13118770"/>
                  <a:pt x="4533106" y="13113618"/>
                  <a:pt x="4535725" y="13108466"/>
                </a:cubicBezTo>
                <a:cubicBezTo>
                  <a:pt x="4520009" y="13103315"/>
                  <a:pt x="4506912" y="13087859"/>
                  <a:pt x="4506912" y="13069827"/>
                </a:cubicBezTo>
                <a:cubicBezTo>
                  <a:pt x="4506912" y="13046644"/>
                  <a:pt x="4525248" y="13028612"/>
                  <a:pt x="4546203" y="13028612"/>
                </a:cubicBezTo>
                <a:close/>
                <a:moveTo>
                  <a:pt x="1371600" y="13009562"/>
                </a:moveTo>
                <a:cubicBezTo>
                  <a:pt x="1394396" y="13009562"/>
                  <a:pt x="1412875" y="13027686"/>
                  <a:pt x="1412875" y="13050044"/>
                </a:cubicBezTo>
                <a:cubicBezTo>
                  <a:pt x="1412875" y="13072402"/>
                  <a:pt x="1394396" y="13090526"/>
                  <a:pt x="1371600" y="13090526"/>
                </a:cubicBezTo>
                <a:cubicBezTo>
                  <a:pt x="1348804" y="13090526"/>
                  <a:pt x="1330325" y="13072402"/>
                  <a:pt x="1330325" y="13050044"/>
                </a:cubicBezTo>
                <a:cubicBezTo>
                  <a:pt x="1330325" y="13027686"/>
                  <a:pt x="1348804" y="13009562"/>
                  <a:pt x="1371600" y="13009562"/>
                </a:cubicBezTo>
                <a:close/>
                <a:moveTo>
                  <a:pt x="4334669" y="12974638"/>
                </a:moveTo>
                <a:cubicBezTo>
                  <a:pt x="4357027" y="12974638"/>
                  <a:pt x="4375151" y="12992407"/>
                  <a:pt x="4375151" y="13014326"/>
                </a:cubicBezTo>
                <a:cubicBezTo>
                  <a:pt x="4375151" y="13036245"/>
                  <a:pt x="4357027" y="13054014"/>
                  <a:pt x="4334669" y="13054014"/>
                </a:cubicBezTo>
                <a:cubicBezTo>
                  <a:pt x="4312311" y="13054014"/>
                  <a:pt x="4294187" y="13036245"/>
                  <a:pt x="4294187" y="13014326"/>
                </a:cubicBezTo>
                <a:cubicBezTo>
                  <a:pt x="4294187" y="12992407"/>
                  <a:pt x="4312311" y="12974638"/>
                  <a:pt x="4334669" y="12974638"/>
                </a:cubicBezTo>
                <a:close/>
                <a:moveTo>
                  <a:pt x="4808537" y="12958762"/>
                </a:moveTo>
                <a:cubicBezTo>
                  <a:pt x="4808537" y="12958762"/>
                  <a:pt x="4808537" y="12958762"/>
                  <a:pt x="4808537" y="13036550"/>
                </a:cubicBezTo>
                <a:cubicBezTo>
                  <a:pt x="4792951" y="13031364"/>
                  <a:pt x="4779962" y="13015807"/>
                  <a:pt x="4779962" y="12997656"/>
                </a:cubicBezTo>
                <a:cubicBezTo>
                  <a:pt x="4779962" y="12979506"/>
                  <a:pt x="4792951" y="12966541"/>
                  <a:pt x="4808537" y="12958762"/>
                </a:cubicBezTo>
                <a:close/>
                <a:moveTo>
                  <a:pt x="4020344" y="12950825"/>
                </a:moveTo>
                <a:cubicBezTo>
                  <a:pt x="4042702" y="12950825"/>
                  <a:pt x="4060826" y="12968949"/>
                  <a:pt x="4060826" y="12991307"/>
                </a:cubicBezTo>
                <a:cubicBezTo>
                  <a:pt x="4060826" y="13013665"/>
                  <a:pt x="4042702" y="13031789"/>
                  <a:pt x="4020344" y="13031789"/>
                </a:cubicBezTo>
                <a:cubicBezTo>
                  <a:pt x="3997986" y="13031789"/>
                  <a:pt x="3979862" y="13013665"/>
                  <a:pt x="3979862" y="12991307"/>
                </a:cubicBezTo>
                <a:cubicBezTo>
                  <a:pt x="3979862" y="12968949"/>
                  <a:pt x="3997986" y="12950825"/>
                  <a:pt x="4020344" y="12950825"/>
                </a:cubicBezTo>
                <a:close/>
                <a:moveTo>
                  <a:pt x="4514056" y="12947650"/>
                </a:moveTo>
                <a:cubicBezTo>
                  <a:pt x="4536414" y="12947650"/>
                  <a:pt x="4554538" y="12966485"/>
                  <a:pt x="4554538" y="12989719"/>
                </a:cubicBezTo>
                <a:cubicBezTo>
                  <a:pt x="4554538" y="13012953"/>
                  <a:pt x="4536414" y="13031788"/>
                  <a:pt x="4514056" y="13031788"/>
                </a:cubicBezTo>
                <a:cubicBezTo>
                  <a:pt x="4491698" y="13031788"/>
                  <a:pt x="4473574" y="13012953"/>
                  <a:pt x="4473574" y="12989719"/>
                </a:cubicBezTo>
                <a:cubicBezTo>
                  <a:pt x="4473574" y="12966485"/>
                  <a:pt x="4491698" y="12947650"/>
                  <a:pt x="4514056" y="12947650"/>
                </a:cubicBezTo>
                <a:close/>
                <a:moveTo>
                  <a:pt x="4695825" y="12942887"/>
                </a:moveTo>
                <a:cubicBezTo>
                  <a:pt x="4717744" y="12942887"/>
                  <a:pt x="4735513" y="12961011"/>
                  <a:pt x="4735513" y="12983369"/>
                </a:cubicBezTo>
                <a:cubicBezTo>
                  <a:pt x="4735513" y="13005727"/>
                  <a:pt x="4717744" y="13023851"/>
                  <a:pt x="4695825" y="13023851"/>
                </a:cubicBezTo>
                <a:cubicBezTo>
                  <a:pt x="4673906" y="13023851"/>
                  <a:pt x="4656137" y="13005727"/>
                  <a:pt x="4656137" y="12983369"/>
                </a:cubicBezTo>
                <a:cubicBezTo>
                  <a:pt x="4656137" y="12961011"/>
                  <a:pt x="4673906" y="12942887"/>
                  <a:pt x="4695825" y="12942887"/>
                </a:cubicBezTo>
                <a:close/>
                <a:moveTo>
                  <a:pt x="3508375" y="12847637"/>
                </a:moveTo>
                <a:cubicBezTo>
                  <a:pt x="3531171" y="12847637"/>
                  <a:pt x="3549650" y="12865406"/>
                  <a:pt x="3549650" y="12887325"/>
                </a:cubicBezTo>
                <a:cubicBezTo>
                  <a:pt x="3549650" y="12909244"/>
                  <a:pt x="3531171" y="12927013"/>
                  <a:pt x="3508375" y="12927013"/>
                </a:cubicBezTo>
                <a:cubicBezTo>
                  <a:pt x="3485579" y="12927013"/>
                  <a:pt x="3467100" y="12909244"/>
                  <a:pt x="3467100" y="12887325"/>
                </a:cubicBezTo>
                <a:cubicBezTo>
                  <a:pt x="3467100" y="12865406"/>
                  <a:pt x="3485579" y="12847637"/>
                  <a:pt x="3508375" y="12847637"/>
                </a:cubicBezTo>
                <a:close/>
                <a:moveTo>
                  <a:pt x="2087562" y="12820650"/>
                </a:moveTo>
                <a:cubicBezTo>
                  <a:pt x="2110358" y="12820650"/>
                  <a:pt x="2128837" y="12838774"/>
                  <a:pt x="2128837" y="12861132"/>
                </a:cubicBezTo>
                <a:cubicBezTo>
                  <a:pt x="2128837" y="12883490"/>
                  <a:pt x="2110358" y="12901614"/>
                  <a:pt x="2087562" y="12901614"/>
                </a:cubicBezTo>
                <a:cubicBezTo>
                  <a:pt x="2064766" y="12901614"/>
                  <a:pt x="2046287" y="12883490"/>
                  <a:pt x="2046287" y="12861132"/>
                </a:cubicBezTo>
                <a:cubicBezTo>
                  <a:pt x="2046287" y="12838774"/>
                  <a:pt x="2064766" y="12820650"/>
                  <a:pt x="2087562" y="12820650"/>
                </a:cubicBezTo>
                <a:close/>
                <a:moveTo>
                  <a:pt x="4736123" y="12819062"/>
                </a:moveTo>
                <a:cubicBezTo>
                  <a:pt x="4756964" y="12819062"/>
                  <a:pt x="4775200" y="12837135"/>
                  <a:pt x="4775200" y="12857790"/>
                </a:cubicBezTo>
                <a:cubicBezTo>
                  <a:pt x="4775200" y="12881027"/>
                  <a:pt x="4756964" y="12899100"/>
                  <a:pt x="4736123" y="12899100"/>
                </a:cubicBezTo>
                <a:cubicBezTo>
                  <a:pt x="4728308" y="12899100"/>
                  <a:pt x="4720492" y="12896518"/>
                  <a:pt x="4715282" y="12893936"/>
                </a:cubicBezTo>
                <a:cubicBezTo>
                  <a:pt x="4715282" y="12914591"/>
                  <a:pt x="4697046" y="12932664"/>
                  <a:pt x="4676205" y="12932664"/>
                </a:cubicBezTo>
                <a:cubicBezTo>
                  <a:pt x="4665785" y="12932664"/>
                  <a:pt x="4655364" y="12927501"/>
                  <a:pt x="4647549" y="12922337"/>
                </a:cubicBezTo>
                <a:cubicBezTo>
                  <a:pt x="4650154" y="12927501"/>
                  <a:pt x="4652759" y="12935246"/>
                  <a:pt x="4652759" y="12942992"/>
                </a:cubicBezTo>
                <a:cubicBezTo>
                  <a:pt x="4652759" y="12955901"/>
                  <a:pt x="4644944" y="12968811"/>
                  <a:pt x="4631918" y="12976556"/>
                </a:cubicBezTo>
                <a:cubicBezTo>
                  <a:pt x="4647549" y="12981720"/>
                  <a:pt x="4655364" y="12997211"/>
                  <a:pt x="4655364" y="13012702"/>
                </a:cubicBezTo>
                <a:cubicBezTo>
                  <a:pt x="4655364" y="13035939"/>
                  <a:pt x="4637128" y="13054012"/>
                  <a:pt x="4616287" y="13054012"/>
                </a:cubicBezTo>
                <a:cubicBezTo>
                  <a:pt x="4592841" y="13054012"/>
                  <a:pt x="4574605" y="13035939"/>
                  <a:pt x="4574605" y="13012702"/>
                </a:cubicBezTo>
                <a:cubicBezTo>
                  <a:pt x="4574605" y="12997211"/>
                  <a:pt x="4585026" y="12984302"/>
                  <a:pt x="4595446" y="12979138"/>
                </a:cubicBezTo>
                <a:cubicBezTo>
                  <a:pt x="4582421" y="12971392"/>
                  <a:pt x="4572000" y="12958483"/>
                  <a:pt x="4572000" y="12942992"/>
                </a:cubicBezTo>
                <a:cubicBezTo>
                  <a:pt x="4572000" y="12919755"/>
                  <a:pt x="4590236" y="12901682"/>
                  <a:pt x="4613682" y="12901682"/>
                </a:cubicBezTo>
                <a:cubicBezTo>
                  <a:pt x="4624103" y="12901682"/>
                  <a:pt x="4634523" y="12906846"/>
                  <a:pt x="4639733" y="12912009"/>
                </a:cubicBezTo>
                <a:cubicBezTo>
                  <a:pt x="4637128" y="12906846"/>
                  <a:pt x="4634523" y="12899100"/>
                  <a:pt x="4634523" y="12891355"/>
                </a:cubicBezTo>
                <a:cubicBezTo>
                  <a:pt x="4634523" y="12870700"/>
                  <a:pt x="4652759" y="12852627"/>
                  <a:pt x="4676205" y="12852627"/>
                </a:cubicBezTo>
                <a:cubicBezTo>
                  <a:pt x="4681416" y="12852627"/>
                  <a:pt x="4689231" y="12855208"/>
                  <a:pt x="4694441" y="12857790"/>
                </a:cubicBezTo>
                <a:cubicBezTo>
                  <a:pt x="4694441" y="12834553"/>
                  <a:pt x="4712677" y="12819062"/>
                  <a:pt x="4736123" y="12819062"/>
                </a:cubicBezTo>
                <a:close/>
                <a:moveTo>
                  <a:pt x="4816475" y="12807950"/>
                </a:moveTo>
                <a:cubicBezTo>
                  <a:pt x="4839271" y="12807950"/>
                  <a:pt x="4857750" y="12826074"/>
                  <a:pt x="4857750" y="12848432"/>
                </a:cubicBezTo>
                <a:cubicBezTo>
                  <a:pt x="4857750" y="12870790"/>
                  <a:pt x="4839271" y="12888914"/>
                  <a:pt x="4816475" y="12888914"/>
                </a:cubicBezTo>
                <a:cubicBezTo>
                  <a:pt x="4793679" y="12888914"/>
                  <a:pt x="4775200" y="12870790"/>
                  <a:pt x="4775200" y="12848432"/>
                </a:cubicBezTo>
                <a:cubicBezTo>
                  <a:pt x="4775200" y="12826074"/>
                  <a:pt x="4793679" y="12807950"/>
                  <a:pt x="4816475" y="12807950"/>
                </a:cubicBezTo>
                <a:close/>
                <a:moveTo>
                  <a:pt x="4552950" y="12761913"/>
                </a:moveTo>
                <a:cubicBezTo>
                  <a:pt x="4574869" y="12761913"/>
                  <a:pt x="4592638" y="12779682"/>
                  <a:pt x="4592638" y="12801601"/>
                </a:cubicBezTo>
                <a:cubicBezTo>
                  <a:pt x="4592638" y="12823520"/>
                  <a:pt x="4574869" y="12841289"/>
                  <a:pt x="4552950" y="12841289"/>
                </a:cubicBezTo>
                <a:cubicBezTo>
                  <a:pt x="4531031" y="12841289"/>
                  <a:pt x="4513262" y="12823520"/>
                  <a:pt x="4513262" y="12801601"/>
                </a:cubicBezTo>
                <a:cubicBezTo>
                  <a:pt x="4513262" y="12779682"/>
                  <a:pt x="4531031" y="12761913"/>
                  <a:pt x="4552950" y="12761913"/>
                </a:cubicBezTo>
                <a:close/>
                <a:moveTo>
                  <a:pt x="4316412" y="12730163"/>
                </a:moveTo>
                <a:cubicBezTo>
                  <a:pt x="4338331" y="12730163"/>
                  <a:pt x="4356100" y="12748287"/>
                  <a:pt x="4356100" y="12770645"/>
                </a:cubicBezTo>
                <a:cubicBezTo>
                  <a:pt x="4356100" y="12793003"/>
                  <a:pt x="4338331" y="12811127"/>
                  <a:pt x="4316412" y="12811127"/>
                </a:cubicBezTo>
                <a:cubicBezTo>
                  <a:pt x="4294493" y="12811127"/>
                  <a:pt x="4276724" y="12793003"/>
                  <a:pt x="4276724" y="12770645"/>
                </a:cubicBezTo>
                <a:cubicBezTo>
                  <a:pt x="4276724" y="12748287"/>
                  <a:pt x="4294493" y="12730163"/>
                  <a:pt x="4316412" y="12730163"/>
                </a:cubicBezTo>
                <a:close/>
                <a:moveTo>
                  <a:pt x="4935537" y="12701587"/>
                </a:moveTo>
                <a:cubicBezTo>
                  <a:pt x="4935537" y="12701587"/>
                  <a:pt x="4935537" y="12701587"/>
                  <a:pt x="4935537" y="12776200"/>
                </a:cubicBezTo>
                <a:cubicBezTo>
                  <a:pt x="4919951" y="12771055"/>
                  <a:pt x="4906962" y="12755617"/>
                  <a:pt x="4906962" y="12737607"/>
                </a:cubicBezTo>
                <a:cubicBezTo>
                  <a:pt x="4906962" y="12722170"/>
                  <a:pt x="4919951" y="12706733"/>
                  <a:pt x="4935537" y="12701587"/>
                </a:cubicBezTo>
                <a:close/>
                <a:moveTo>
                  <a:pt x="4847382" y="12673012"/>
                </a:moveTo>
                <a:cubicBezTo>
                  <a:pt x="4868152" y="12673012"/>
                  <a:pt x="4886325" y="12691163"/>
                  <a:pt x="4886325" y="12711906"/>
                </a:cubicBezTo>
                <a:cubicBezTo>
                  <a:pt x="4886325" y="12735242"/>
                  <a:pt x="4868152" y="12753393"/>
                  <a:pt x="4847382" y="12753393"/>
                </a:cubicBezTo>
                <a:cubicBezTo>
                  <a:pt x="4839593" y="12753393"/>
                  <a:pt x="4831804" y="12750800"/>
                  <a:pt x="4824016" y="12745614"/>
                </a:cubicBezTo>
                <a:cubicBezTo>
                  <a:pt x="4818823" y="12758578"/>
                  <a:pt x="4805842" y="12766357"/>
                  <a:pt x="4790265" y="12766357"/>
                </a:cubicBezTo>
                <a:cubicBezTo>
                  <a:pt x="4787668" y="12766357"/>
                  <a:pt x="4785072" y="12766357"/>
                  <a:pt x="4782476" y="12766357"/>
                </a:cubicBezTo>
                <a:cubicBezTo>
                  <a:pt x="4779880" y="12781915"/>
                  <a:pt x="4764302" y="12797472"/>
                  <a:pt x="4743533" y="12797472"/>
                </a:cubicBezTo>
                <a:lnTo>
                  <a:pt x="4719803" y="12787993"/>
                </a:lnTo>
                <a:lnTo>
                  <a:pt x="4720166" y="12787101"/>
                </a:lnTo>
                <a:cubicBezTo>
                  <a:pt x="4717570" y="12787101"/>
                  <a:pt x="4717570" y="12787101"/>
                  <a:pt x="4717570" y="12787101"/>
                </a:cubicBezTo>
                <a:lnTo>
                  <a:pt x="4719803" y="12787993"/>
                </a:lnTo>
                <a:lnTo>
                  <a:pt x="4708159" y="12816595"/>
                </a:lnTo>
                <a:cubicBezTo>
                  <a:pt x="4700695" y="12824050"/>
                  <a:pt x="4690310" y="12828587"/>
                  <a:pt x="4678627" y="12828587"/>
                </a:cubicBezTo>
                <a:cubicBezTo>
                  <a:pt x="4655261" y="12828587"/>
                  <a:pt x="4637087" y="12810437"/>
                  <a:pt x="4637087" y="12787101"/>
                </a:cubicBezTo>
                <a:cubicBezTo>
                  <a:pt x="4637087" y="12763764"/>
                  <a:pt x="4655261" y="12745614"/>
                  <a:pt x="4678627" y="12745614"/>
                </a:cubicBezTo>
                <a:cubicBezTo>
                  <a:pt x="4689012" y="12745614"/>
                  <a:pt x="4696800" y="12750800"/>
                  <a:pt x="4704589" y="12755986"/>
                </a:cubicBezTo>
                <a:cubicBezTo>
                  <a:pt x="4704589" y="12732649"/>
                  <a:pt x="4722763" y="12714499"/>
                  <a:pt x="4743533" y="12714499"/>
                </a:cubicBezTo>
                <a:cubicBezTo>
                  <a:pt x="4746129" y="12714499"/>
                  <a:pt x="4748725" y="12717092"/>
                  <a:pt x="4751321" y="12717092"/>
                </a:cubicBezTo>
                <a:cubicBezTo>
                  <a:pt x="4756514" y="12698941"/>
                  <a:pt x="4772091" y="12685977"/>
                  <a:pt x="4790265" y="12685977"/>
                </a:cubicBezTo>
                <a:cubicBezTo>
                  <a:pt x="4798053" y="12685977"/>
                  <a:pt x="4805842" y="12688570"/>
                  <a:pt x="4813631" y="12693756"/>
                </a:cubicBezTo>
                <a:cubicBezTo>
                  <a:pt x="4818823" y="12680791"/>
                  <a:pt x="4831804" y="12673012"/>
                  <a:pt x="4847382" y="12673012"/>
                </a:cubicBezTo>
                <a:close/>
                <a:moveTo>
                  <a:pt x="3913187" y="12628563"/>
                </a:moveTo>
                <a:cubicBezTo>
                  <a:pt x="3935983" y="12628563"/>
                  <a:pt x="3954462" y="12646687"/>
                  <a:pt x="3954462" y="12669045"/>
                </a:cubicBezTo>
                <a:cubicBezTo>
                  <a:pt x="3954462" y="12691403"/>
                  <a:pt x="3935983" y="12709527"/>
                  <a:pt x="3913187" y="12709527"/>
                </a:cubicBezTo>
                <a:cubicBezTo>
                  <a:pt x="3890391" y="12709527"/>
                  <a:pt x="3871912" y="12691403"/>
                  <a:pt x="3871912" y="12669045"/>
                </a:cubicBezTo>
                <a:cubicBezTo>
                  <a:pt x="3871912" y="12646687"/>
                  <a:pt x="3890391" y="12628563"/>
                  <a:pt x="3913187" y="12628563"/>
                </a:cubicBezTo>
                <a:close/>
                <a:moveTo>
                  <a:pt x="2718593" y="12619038"/>
                </a:moveTo>
                <a:cubicBezTo>
                  <a:pt x="2741827" y="12619038"/>
                  <a:pt x="2760662" y="12637517"/>
                  <a:pt x="2760662" y="12660313"/>
                </a:cubicBezTo>
                <a:cubicBezTo>
                  <a:pt x="2760662" y="12683109"/>
                  <a:pt x="2741827" y="12701588"/>
                  <a:pt x="2718593" y="12701588"/>
                </a:cubicBezTo>
                <a:cubicBezTo>
                  <a:pt x="2695359" y="12701588"/>
                  <a:pt x="2676524" y="12683109"/>
                  <a:pt x="2676524" y="12660313"/>
                </a:cubicBezTo>
                <a:cubicBezTo>
                  <a:pt x="2676524" y="12637517"/>
                  <a:pt x="2695359" y="12619038"/>
                  <a:pt x="2718593" y="12619038"/>
                </a:cubicBezTo>
                <a:close/>
                <a:moveTo>
                  <a:pt x="4734719" y="12557125"/>
                </a:moveTo>
                <a:cubicBezTo>
                  <a:pt x="4757077" y="12557125"/>
                  <a:pt x="4775201" y="12574894"/>
                  <a:pt x="4775201" y="12596813"/>
                </a:cubicBezTo>
                <a:cubicBezTo>
                  <a:pt x="4775201" y="12618732"/>
                  <a:pt x="4757077" y="12636501"/>
                  <a:pt x="4734719" y="12636501"/>
                </a:cubicBezTo>
                <a:cubicBezTo>
                  <a:pt x="4712361" y="12636501"/>
                  <a:pt x="4694237" y="12618732"/>
                  <a:pt x="4694237" y="12596813"/>
                </a:cubicBezTo>
                <a:cubicBezTo>
                  <a:pt x="4694237" y="12574894"/>
                  <a:pt x="4712361" y="12557125"/>
                  <a:pt x="4734719" y="12557125"/>
                </a:cubicBezTo>
                <a:close/>
                <a:moveTo>
                  <a:pt x="4896757" y="12530137"/>
                </a:moveTo>
                <a:cubicBezTo>
                  <a:pt x="4909797" y="12530137"/>
                  <a:pt x="4922837" y="12537920"/>
                  <a:pt x="4930661" y="12548297"/>
                </a:cubicBezTo>
                <a:cubicBezTo>
                  <a:pt x="4935877" y="12543108"/>
                  <a:pt x="4946309" y="12537920"/>
                  <a:pt x="4956742" y="12537920"/>
                </a:cubicBezTo>
                <a:cubicBezTo>
                  <a:pt x="4977606" y="12537920"/>
                  <a:pt x="4995862" y="12556079"/>
                  <a:pt x="4995862" y="12579427"/>
                </a:cubicBezTo>
                <a:cubicBezTo>
                  <a:pt x="4995862" y="12600181"/>
                  <a:pt x="4977606" y="12618341"/>
                  <a:pt x="4956742" y="12618341"/>
                </a:cubicBezTo>
                <a:cubicBezTo>
                  <a:pt x="4941093" y="12618341"/>
                  <a:pt x="4930661" y="12613152"/>
                  <a:pt x="4922837" y="12602775"/>
                </a:cubicBezTo>
                <a:cubicBezTo>
                  <a:pt x="4915013" y="12607964"/>
                  <a:pt x="4907189" y="12610558"/>
                  <a:pt x="4896757" y="12610558"/>
                </a:cubicBezTo>
                <a:cubicBezTo>
                  <a:pt x="4894149" y="12610558"/>
                  <a:pt x="4891541" y="12610558"/>
                  <a:pt x="4888933" y="12610558"/>
                </a:cubicBezTo>
                <a:cubicBezTo>
                  <a:pt x="4881109" y="12615746"/>
                  <a:pt x="4870676" y="12620935"/>
                  <a:pt x="4860244" y="12620935"/>
                </a:cubicBezTo>
                <a:cubicBezTo>
                  <a:pt x="4857636" y="12620935"/>
                  <a:pt x="4852420" y="12620935"/>
                  <a:pt x="4849812" y="12618341"/>
                </a:cubicBezTo>
                <a:cubicBezTo>
                  <a:pt x="4841988" y="12628718"/>
                  <a:pt x="4831556" y="12636500"/>
                  <a:pt x="4818516" y="12636500"/>
                </a:cubicBezTo>
                <a:cubicBezTo>
                  <a:pt x="4795043" y="12636500"/>
                  <a:pt x="4776787" y="12618341"/>
                  <a:pt x="4776787" y="12594993"/>
                </a:cubicBezTo>
                <a:cubicBezTo>
                  <a:pt x="4776787" y="12571645"/>
                  <a:pt x="4795043" y="12553485"/>
                  <a:pt x="4818516" y="12553485"/>
                </a:cubicBezTo>
                <a:cubicBezTo>
                  <a:pt x="4821124" y="12553485"/>
                  <a:pt x="4826340" y="12556079"/>
                  <a:pt x="4828948" y="12556079"/>
                </a:cubicBezTo>
                <a:cubicBezTo>
                  <a:pt x="4836772" y="12548297"/>
                  <a:pt x="4847204" y="12540514"/>
                  <a:pt x="4860244" y="12540514"/>
                </a:cubicBezTo>
                <a:cubicBezTo>
                  <a:pt x="4862852" y="12540514"/>
                  <a:pt x="4865460" y="12540514"/>
                  <a:pt x="4868068" y="12543108"/>
                </a:cubicBezTo>
                <a:cubicBezTo>
                  <a:pt x="4875892" y="12535326"/>
                  <a:pt x="4886325" y="12530137"/>
                  <a:pt x="4896757" y="12530137"/>
                </a:cubicBezTo>
                <a:close/>
                <a:moveTo>
                  <a:pt x="4565650" y="12517438"/>
                </a:moveTo>
                <a:cubicBezTo>
                  <a:pt x="4587569" y="12517438"/>
                  <a:pt x="4605338" y="12535917"/>
                  <a:pt x="4605338" y="12558713"/>
                </a:cubicBezTo>
                <a:cubicBezTo>
                  <a:pt x="4605338" y="12581509"/>
                  <a:pt x="4587569" y="12599988"/>
                  <a:pt x="4565650" y="12599988"/>
                </a:cubicBezTo>
                <a:cubicBezTo>
                  <a:pt x="4543731" y="12599988"/>
                  <a:pt x="4525962" y="12581509"/>
                  <a:pt x="4525962" y="12558713"/>
                </a:cubicBezTo>
                <a:cubicBezTo>
                  <a:pt x="4525962" y="12535917"/>
                  <a:pt x="4543731" y="12517438"/>
                  <a:pt x="4565650" y="12517438"/>
                </a:cubicBezTo>
                <a:close/>
                <a:moveTo>
                  <a:pt x="5065712" y="12431712"/>
                </a:moveTo>
                <a:cubicBezTo>
                  <a:pt x="5065712" y="12431712"/>
                  <a:pt x="5065712" y="12431712"/>
                  <a:pt x="5065712" y="12507912"/>
                </a:cubicBezTo>
                <a:cubicBezTo>
                  <a:pt x="5050126" y="12502657"/>
                  <a:pt x="5037137" y="12486892"/>
                  <a:pt x="5037137" y="12468498"/>
                </a:cubicBezTo>
                <a:cubicBezTo>
                  <a:pt x="5037137" y="12450105"/>
                  <a:pt x="5050126" y="12436967"/>
                  <a:pt x="5065712" y="12431712"/>
                </a:cubicBezTo>
                <a:close/>
                <a:moveTo>
                  <a:pt x="4256881" y="12415838"/>
                </a:moveTo>
                <a:cubicBezTo>
                  <a:pt x="4279239" y="12415838"/>
                  <a:pt x="4297363" y="12433962"/>
                  <a:pt x="4297363" y="12456320"/>
                </a:cubicBezTo>
                <a:cubicBezTo>
                  <a:pt x="4297363" y="12478678"/>
                  <a:pt x="4279239" y="12496802"/>
                  <a:pt x="4256881" y="12496802"/>
                </a:cubicBezTo>
                <a:cubicBezTo>
                  <a:pt x="4234523" y="12496802"/>
                  <a:pt x="4216399" y="12478678"/>
                  <a:pt x="4216399" y="12456320"/>
                </a:cubicBezTo>
                <a:cubicBezTo>
                  <a:pt x="4216399" y="12433962"/>
                  <a:pt x="4234523" y="12415838"/>
                  <a:pt x="4256881" y="12415838"/>
                </a:cubicBezTo>
                <a:close/>
                <a:moveTo>
                  <a:pt x="3267869" y="12414250"/>
                </a:moveTo>
                <a:cubicBezTo>
                  <a:pt x="3290227" y="12414250"/>
                  <a:pt x="3308351" y="12432729"/>
                  <a:pt x="3308351" y="12455525"/>
                </a:cubicBezTo>
                <a:cubicBezTo>
                  <a:pt x="3308351" y="12478321"/>
                  <a:pt x="3290227" y="12496800"/>
                  <a:pt x="3267869" y="12496800"/>
                </a:cubicBezTo>
                <a:cubicBezTo>
                  <a:pt x="3245511" y="12496800"/>
                  <a:pt x="3227387" y="12478321"/>
                  <a:pt x="3227387" y="12455525"/>
                </a:cubicBezTo>
                <a:cubicBezTo>
                  <a:pt x="3227387" y="12432729"/>
                  <a:pt x="3245511" y="12414250"/>
                  <a:pt x="3267869" y="12414250"/>
                </a:cubicBezTo>
                <a:close/>
                <a:moveTo>
                  <a:pt x="736600" y="12387262"/>
                </a:moveTo>
                <a:cubicBezTo>
                  <a:pt x="758519" y="12387262"/>
                  <a:pt x="776288" y="12406097"/>
                  <a:pt x="776288" y="12429331"/>
                </a:cubicBezTo>
                <a:cubicBezTo>
                  <a:pt x="776288" y="12452565"/>
                  <a:pt x="758519" y="12471400"/>
                  <a:pt x="736600" y="12471400"/>
                </a:cubicBezTo>
                <a:cubicBezTo>
                  <a:pt x="714681" y="12471400"/>
                  <a:pt x="696912" y="12452565"/>
                  <a:pt x="696912" y="12429331"/>
                </a:cubicBezTo>
                <a:cubicBezTo>
                  <a:pt x="696912" y="12406097"/>
                  <a:pt x="714681" y="12387262"/>
                  <a:pt x="736600" y="12387262"/>
                </a:cubicBezTo>
                <a:close/>
                <a:moveTo>
                  <a:pt x="4889631" y="12361862"/>
                </a:moveTo>
                <a:cubicBezTo>
                  <a:pt x="4902570" y="12361862"/>
                  <a:pt x="4915509" y="12367051"/>
                  <a:pt x="4920685" y="12377428"/>
                </a:cubicBezTo>
                <a:cubicBezTo>
                  <a:pt x="4925861" y="12374833"/>
                  <a:pt x="4933624" y="12374833"/>
                  <a:pt x="4938800" y="12374833"/>
                </a:cubicBezTo>
                <a:cubicBezTo>
                  <a:pt x="4943976" y="12374833"/>
                  <a:pt x="4951739" y="12377428"/>
                  <a:pt x="4956915" y="12380022"/>
                </a:cubicBezTo>
                <a:cubicBezTo>
                  <a:pt x="4959503" y="12377428"/>
                  <a:pt x="4962090" y="12377428"/>
                  <a:pt x="4964678" y="12377428"/>
                </a:cubicBezTo>
                <a:cubicBezTo>
                  <a:pt x="4975030" y="12377428"/>
                  <a:pt x="4985381" y="12382616"/>
                  <a:pt x="4990557" y="12387804"/>
                </a:cubicBezTo>
                <a:cubicBezTo>
                  <a:pt x="4993145" y="12387804"/>
                  <a:pt x="4995733" y="12387804"/>
                  <a:pt x="4998320" y="12387804"/>
                </a:cubicBezTo>
                <a:cubicBezTo>
                  <a:pt x="5019023" y="12387804"/>
                  <a:pt x="5037138" y="12405964"/>
                  <a:pt x="5037138" y="12426718"/>
                </a:cubicBezTo>
                <a:cubicBezTo>
                  <a:pt x="5037138" y="12450066"/>
                  <a:pt x="5019023" y="12468225"/>
                  <a:pt x="4998320" y="12468225"/>
                </a:cubicBezTo>
                <a:cubicBezTo>
                  <a:pt x="4987969" y="12468225"/>
                  <a:pt x="4977618" y="12463037"/>
                  <a:pt x="4969854" y="12457848"/>
                </a:cubicBezTo>
                <a:cubicBezTo>
                  <a:pt x="4967266" y="12457848"/>
                  <a:pt x="4967266" y="12457848"/>
                  <a:pt x="4964678" y="12457848"/>
                </a:cubicBezTo>
                <a:cubicBezTo>
                  <a:pt x="4956915" y="12457848"/>
                  <a:pt x="4951739" y="12455254"/>
                  <a:pt x="4946563" y="12452660"/>
                </a:cubicBezTo>
                <a:cubicBezTo>
                  <a:pt x="4943976" y="12455254"/>
                  <a:pt x="4941388" y="12455254"/>
                  <a:pt x="4938800" y="12455254"/>
                </a:cubicBezTo>
                <a:cubicBezTo>
                  <a:pt x="4925861" y="12455254"/>
                  <a:pt x="4912921" y="12447471"/>
                  <a:pt x="4905158" y="12437095"/>
                </a:cubicBezTo>
                <a:cubicBezTo>
                  <a:pt x="4899982" y="12439689"/>
                  <a:pt x="4894806" y="12442283"/>
                  <a:pt x="4889631" y="12442283"/>
                </a:cubicBezTo>
                <a:cubicBezTo>
                  <a:pt x="4866340" y="12442283"/>
                  <a:pt x="4848225" y="12424124"/>
                  <a:pt x="4848225" y="12400776"/>
                </a:cubicBezTo>
                <a:cubicBezTo>
                  <a:pt x="4848225" y="12380022"/>
                  <a:pt x="4866340" y="12361862"/>
                  <a:pt x="4889631" y="12361862"/>
                </a:cubicBezTo>
                <a:close/>
                <a:moveTo>
                  <a:pt x="4775199" y="12315825"/>
                </a:moveTo>
                <a:cubicBezTo>
                  <a:pt x="4797995" y="12315825"/>
                  <a:pt x="4816474" y="12333594"/>
                  <a:pt x="4816474" y="12355513"/>
                </a:cubicBezTo>
                <a:cubicBezTo>
                  <a:pt x="4816474" y="12377432"/>
                  <a:pt x="4797995" y="12395201"/>
                  <a:pt x="4775199" y="12395201"/>
                </a:cubicBezTo>
                <a:cubicBezTo>
                  <a:pt x="4752403" y="12395201"/>
                  <a:pt x="4733924" y="12377432"/>
                  <a:pt x="4733924" y="12355513"/>
                </a:cubicBezTo>
                <a:cubicBezTo>
                  <a:pt x="4733924" y="12333594"/>
                  <a:pt x="4752403" y="12315825"/>
                  <a:pt x="4775199" y="12315825"/>
                </a:cubicBezTo>
                <a:close/>
                <a:moveTo>
                  <a:pt x="1564482" y="12225337"/>
                </a:moveTo>
                <a:cubicBezTo>
                  <a:pt x="1586840" y="12225337"/>
                  <a:pt x="1604964" y="12243106"/>
                  <a:pt x="1604964" y="12265025"/>
                </a:cubicBezTo>
                <a:cubicBezTo>
                  <a:pt x="1604964" y="12286944"/>
                  <a:pt x="1586840" y="12304713"/>
                  <a:pt x="1564482" y="12304713"/>
                </a:cubicBezTo>
                <a:cubicBezTo>
                  <a:pt x="1542124" y="12304713"/>
                  <a:pt x="1524000" y="12286944"/>
                  <a:pt x="1524000" y="12265025"/>
                </a:cubicBezTo>
                <a:cubicBezTo>
                  <a:pt x="1524000" y="12243106"/>
                  <a:pt x="1542124" y="12225337"/>
                  <a:pt x="1564482" y="12225337"/>
                </a:cubicBezTo>
                <a:close/>
                <a:moveTo>
                  <a:pt x="3737769" y="12211050"/>
                </a:moveTo>
                <a:cubicBezTo>
                  <a:pt x="3760127" y="12211050"/>
                  <a:pt x="3778251" y="12229174"/>
                  <a:pt x="3778251" y="12251532"/>
                </a:cubicBezTo>
                <a:cubicBezTo>
                  <a:pt x="3778251" y="12273890"/>
                  <a:pt x="3760127" y="12292014"/>
                  <a:pt x="3737769" y="12292014"/>
                </a:cubicBezTo>
                <a:cubicBezTo>
                  <a:pt x="3715411" y="12292014"/>
                  <a:pt x="3697287" y="12273890"/>
                  <a:pt x="3697287" y="12251532"/>
                </a:cubicBezTo>
                <a:cubicBezTo>
                  <a:pt x="3697287" y="12229174"/>
                  <a:pt x="3715411" y="12211050"/>
                  <a:pt x="3737769" y="12211050"/>
                </a:cubicBezTo>
                <a:close/>
                <a:moveTo>
                  <a:pt x="4545012" y="12209463"/>
                </a:moveTo>
                <a:cubicBezTo>
                  <a:pt x="4566931" y="12209463"/>
                  <a:pt x="4584700" y="12227942"/>
                  <a:pt x="4584700" y="12250738"/>
                </a:cubicBezTo>
                <a:cubicBezTo>
                  <a:pt x="4584700" y="12273534"/>
                  <a:pt x="4566931" y="12292013"/>
                  <a:pt x="4545012" y="12292013"/>
                </a:cubicBezTo>
                <a:cubicBezTo>
                  <a:pt x="4523093" y="12292013"/>
                  <a:pt x="4505324" y="12273534"/>
                  <a:pt x="4505324" y="12250738"/>
                </a:cubicBezTo>
                <a:cubicBezTo>
                  <a:pt x="4505324" y="12227942"/>
                  <a:pt x="4523093" y="12209463"/>
                  <a:pt x="4545012" y="12209463"/>
                </a:cubicBezTo>
                <a:close/>
                <a:moveTo>
                  <a:pt x="5016603" y="12177712"/>
                </a:moveTo>
                <a:cubicBezTo>
                  <a:pt x="5034705" y="12177712"/>
                  <a:pt x="5050222" y="12190725"/>
                  <a:pt x="5055394" y="12208942"/>
                </a:cubicBezTo>
                <a:cubicBezTo>
                  <a:pt x="5065739" y="12211544"/>
                  <a:pt x="5076083" y="12221954"/>
                  <a:pt x="5078669" y="12232364"/>
                </a:cubicBezTo>
                <a:cubicBezTo>
                  <a:pt x="5086427" y="12237569"/>
                  <a:pt x="5094186" y="12245376"/>
                  <a:pt x="5096772" y="12255786"/>
                </a:cubicBezTo>
                <a:cubicBezTo>
                  <a:pt x="5117460" y="12255786"/>
                  <a:pt x="5135563" y="12274003"/>
                  <a:pt x="5135563" y="12294823"/>
                </a:cubicBezTo>
                <a:cubicBezTo>
                  <a:pt x="5135563" y="12318245"/>
                  <a:pt x="5117460" y="12336462"/>
                  <a:pt x="5094186" y="12336462"/>
                </a:cubicBezTo>
                <a:cubicBezTo>
                  <a:pt x="5076083" y="12336462"/>
                  <a:pt x="5060566" y="12323450"/>
                  <a:pt x="5055394" y="12307835"/>
                </a:cubicBezTo>
                <a:cubicBezTo>
                  <a:pt x="5039878" y="12305233"/>
                  <a:pt x="5026947" y="12294823"/>
                  <a:pt x="5019189" y="12279208"/>
                </a:cubicBezTo>
                <a:cubicBezTo>
                  <a:pt x="5011430" y="12274003"/>
                  <a:pt x="5006258" y="12266196"/>
                  <a:pt x="5003672" y="12255786"/>
                </a:cubicBezTo>
                <a:cubicBezTo>
                  <a:pt x="4988156" y="12250581"/>
                  <a:pt x="4975225" y="12234966"/>
                  <a:pt x="4975225" y="12216749"/>
                </a:cubicBezTo>
                <a:cubicBezTo>
                  <a:pt x="4975225" y="12195929"/>
                  <a:pt x="4993328" y="12177712"/>
                  <a:pt x="5016603" y="12177712"/>
                </a:cubicBezTo>
                <a:close/>
                <a:moveTo>
                  <a:pt x="5192712" y="12149137"/>
                </a:moveTo>
                <a:cubicBezTo>
                  <a:pt x="5192712" y="12149137"/>
                  <a:pt x="5192712" y="12149137"/>
                  <a:pt x="5192712" y="12225337"/>
                </a:cubicBezTo>
                <a:cubicBezTo>
                  <a:pt x="5177472" y="12220082"/>
                  <a:pt x="5167312" y="12204317"/>
                  <a:pt x="5167312" y="12185923"/>
                </a:cubicBezTo>
                <a:cubicBezTo>
                  <a:pt x="5167312" y="12167530"/>
                  <a:pt x="5177472" y="12154392"/>
                  <a:pt x="5192712" y="12149137"/>
                </a:cubicBezTo>
                <a:close/>
                <a:moveTo>
                  <a:pt x="4947444" y="12120563"/>
                </a:moveTo>
                <a:cubicBezTo>
                  <a:pt x="4969802" y="12120563"/>
                  <a:pt x="4987926" y="12139042"/>
                  <a:pt x="4987926" y="12161838"/>
                </a:cubicBezTo>
                <a:cubicBezTo>
                  <a:pt x="4987926" y="12184634"/>
                  <a:pt x="4969802" y="12203113"/>
                  <a:pt x="4947444" y="12203113"/>
                </a:cubicBezTo>
                <a:cubicBezTo>
                  <a:pt x="4925086" y="12203113"/>
                  <a:pt x="4906962" y="12184634"/>
                  <a:pt x="4906962" y="12161838"/>
                </a:cubicBezTo>
                <a:cubicBezTo>
                  <a:pt x="4906962" y="12139042"/>
                  <a:pt x="4925086" y="12120563"/>
                  <a:pt x="4947444" y="12120563"/>
                </a:cubicBezTo>
                <a:close/>
                <a:moveTo>
                  <a:pt x="2293937" y="12045950"/>
                </a:moveTo>
                <a:cubicBezTo>
                  <a:pt x="2315856" y="12045950"/>
                  <a:pt x="2333625" y="12064429"/>
                  <a:pt x="2333625" y="12087225"/>
                </a:cubicBezTo>
                <a:cubicBezTo>
                  <a:pt x="2333625" y="12110021"/>
                  <a:pt x="2315856" y="12128500"/>
                  <a:pt x="2293937" y="12128500"/>
                </a:cubicBezTo>
                <a:cubicBezTo>
                  <a:pt x="2272018" y="12128500"/>
                  <a:pt x="2254249" y="12110021"/>
                  <a:pt x="2254249" y="12087225"/>
                </a:cubicBezTo>
                <a:cubicBezTo>
                  <a:pt x="2254249" y="12064429"/>
                  <a:pt x="2272018" y="12045950"/>
                  <a:pt x="2293937" y="12045950"/>
                </a:cubicBezTo>
                <a:close/>
                <a:moveTo>
                  <a:pt x="4783931" y="12014200"/>
                </a:moveTo>
                <a:cubicBezTo>
                  <a:pt x="4806289" y="12014200"/>
                  <a:pt x="4824413" y="12032324"/>
                  <a:pt x="4824413" y="12054682"/>
                </a:cubicBezTo>
                <a:cubicBezTo>
                  <a:pt x="4824413" y="12077040"/>
                  <a:pt x="4806289" y="12095164"/>
                  <a:pt x="4783931" y="12095164"/>
                </a:cubicBezTo>
                <a:cubicBezTo>
                  <a:pt x="4761573" y="12095164"/>
                  <a:pt x="4743449" y="12077040"/>
                  <a:pt x="4743449" y="12054682"/>
                </a:cubicBezTo>
                <a:cubicBezTo>
                  <a:pt x="4743449" y="12032324"/>
                  <a:pt x="4761573" y="12014200"/>
                  <a:pt x="4783931" y="12014200"/>
                </a:cubicBezTo>
                <a:close/>
                <a:moveTo>
                  <a:pt x="4137819" y="12012613"/>
                </a:moveTo>
                <a:cubicBezTo>
                  <a:pt x="4160177" y="12012613"/>
                  <a:pt x="4178301" y="12030382"/>
                  <a:pt x="4178301" y="12052301"/>
                </a:cubicBezTo>
                <a:cubicBezTo>
                  <a:pt x="4178301" y="12074220"/>
                  <a:pt x="4160177" y="12091989"/>
                  <a:pt x="4137819" y="12091989"/>
                </a:cubicBezTo>
                <a:cubicBezTo>
                  <a:pt x="4115461" y="12091989"/>
                  <a:pt x="4097337" y="12074220"/>
                  <a:pt x="4097337" y="12052301"/>
                </a:cubicBezTo>
                <a:cubicBezTo>
                  <a:pt x="4097337" y="12030382"/>
                  <a:pt x="4115461" y="12012613"/>
                  <a:pt x="4137819" y="12012613"/>
                </a:cubicBezTo>
                <a:close/>
                <a:moveTo>
                  <a:pt x="5088525" y="11939587"/>
                </a:moveTo>
                <a:cubicBezTo>
                  <a:pt x="5109457" y="11939587"/>
                  <a:pt x="5127772" y="11957771"/>
                  <a:pt x="5127772" y="11981151"/>
                </a:cubicBezTo>
                <a:cubicBezTo>
                  <a:pt x="5127772" y="11991542"/>
                  <a:pt x="5125155" y="11999335"/>
                  <a:pt x="5117306" y="12007128"/>
                </a:cubicBezTo>
                <a:cubicBezTo>
                  <a:pt x="5119923" y="12007128"/>
                  <a:pt x="5122539" y="12004530"/>
                  <a:pt x="5122539" y="12004530"/>
                </a:cubicBezTo>
                <a:cubicBezTo>
                  <a:pt x="5146087" y="12004530"/>
                  <a:pt x="5164402" y="12022715"/>
                  <a:pt x="5164402" y="12046094"/>
                </a:cubicBezTo>
                <a:cubicBezTo>
                  <a:pt x="5164402" y="12051290"/>
                  <a:pt x="5164402" y="12056485"/>
                  <a:pt x="5161786" y="12061680"/>
                </a:cubicBezTo>
                <a:cubicBezTo>
                  <a:pt x="5169635" y="12066876"/>
                  <a:pt x="5172251" y="12077267"/>
                  <a:pt x="5172251" y="12087658"/>
                </a:cubicBezTo>
                <a:cubicBezTo>
                  <a:pt x="5172251" y="12090255"/>
                  <a:pt x="5172251" y="12092853"/>
                  <a:pt x="5172251" y="12095451"/>
                </a:cubicBezTo>
                <a:cubicBezTo>
                  <a:pt x="5180101" y="12103244"/>
                  <a:pt x="5187950" y="12113635"/>
                  <a:pt x="5187950" y="12126624"/>
                </a:cubicBezTo>
                <a:cubicBezTo>
                  <a:pt x="5187950" y="12150003"/>
                  <a:pt x="5169635" y="12168187"/>
                  <a:pt x="5146087" y="12168187"/>
                </a:cubicBezTo>
                <a:cubicBezTo>
                  <a:pt x="5122539" y="12168187"/>
                  <a:pt x="5104224" y="12150003"/>
                  <a:pt x="5104224" y="12126624"/>
                </a:cubicBezTo>
                <a:cubicBezTo>
                  <a:pt x="5104224" y="12124026"/>
                  <a:pt x="5106840" y="12121428"/>
                  <a:pt x="5106840" y="12118830"/>
                </a:cubicBezTo>
                <a:cubicBezTo>
                  <a:pt x="5096375" y="12111037"/>
                  <a:pt x="5091142" y="12100646"/>
                  <a:pt x="5091142" y="12087658"/>
                </a:cubicBezTo>
                <a:cubicBezTo>
                  <a:pt x="5091142" y="12082462"/>
                  <a:pt x="5091142" y="12079865"/>
                  <a:pt x="5093758" y="12074669"/>
                </a:cubicBezTo>
                <a:cubicBezTo>
                  <a:pt x="5085909" y="12066876"/>
                  <a:pt x="5083292" y="12056485"/>
                  <a:pt x="5083292" y="12046094"/>
                </a:cubicBezTo>
                <a:cubicBezTo>
                  <a:pt x="5083292" y="12035703"/>
                  <a:pt x="5085909" y="12027910"/>
                  <a:pt x="5093758" y="12020117"/>
                </a:cubicBezTo>
                <a:cubicBezTo>
                  <a:pt x="5091142" y="12020117"/>
                  <a:pt x="5088525" y="12020117"/>
                  <a:pt x="5088525" y="12020117"/>
                </a:cubicBezTo>
                <a:cubicBezTo>
                  <a:pt x="5064977" y="12020117"/>
                  <a:pt x="5046662" y="12001933"/>
                  <a:pt x="5046662" y="11981151"/>
                </a:cubicBezTo>
                <a:cubicBezTo>
                  <a:pt x="5046662" y="11957771"/>
                  <a:pt x="5064977" y="11939587"/>
                  <a:pt x="5088525" y="11939587"/>
                </a:cubicBezTo>
                <a:close/>
                <a:moveTo>
                  <a:pt x="2929731" y="11864975"/>
                </a:moveTo>
                <a:cubicBezTo>
                  <a:pt x="2952089" y="11864975"/>
                  <a:pt x="2970213" y="11882744"/>
                  <a:pt x="2970213" y="11904663"/>
                </a:cubicBezTo>
                <a:cubicBezTo>
                  <a:pt x="2970213" y="11926582"/>
                  <a:pt x="2952089" y="11944351"/>
                  <a:pt x="2929731" y="11944351"/>
                </a:cubicBezTo>
                <a:cubicBezTo>
                  <a:pt x="2907373" y="11944351"/>
                  <a:pt x="2889249" y="11926582"/>
                  <a:pt x="2889249" y="11904663"/>
                </a:cubicBezTo>
                <a:cubicBezTo>
                  <a:pt x="2889249" y="11882744"/>
                  <a:pt x="2907373" y="11864975"/>
                  <a:pt x="2929731" y="11864975"/>
                </a:cubicBezTo>
                <a:close/>
                <a:moveTo>
                  <a:pt x="5319712" y="11850687"/>
                </a:moveTo>
                <a:cubicBezTo>
                  <a:pt x="5319712" y="11850687"/>
                  <a:pt x="5319712" y="11850687"/>
                  <a:pt x="5319712" y="11928475"/>
                </a:cubicBezTo>
                <a:cubicBezTo>
                  <a:pt x="5304126" y="11923289"/>
                  <a:pt x="5291137" y="11907732"/>
                  <a:pt x="5291137" y="11889581"/>
                </a:cubicBezTo>
                <a:cubicBezTo>
                  <a:pt x="5291137" y="11871431"/>
                  <a:pt x="5304126" y="11858466"/>
                  <a:pt x="5319712" y="11850687"/>
                </a:cubicBezTo>
                <a:close/>
                <a:moveTo>
                  <a:pt x="4980781" y="11825288"/>
                </a:moveTo>
                <a:cubicBezTo>
                  <a:pt x="5003139" y="11825288"/>
                  <a:pt x="5021263" y="11843767"/>
                  <a:pt x="5021263" y="11866563"/>
                </a:cubicBezTo>
                <a:cubicBezTo>
                  <a:pt x="5021263" y="11889359"/>
                  <a:pt x="5003139" y="11907838"/>
                  <a:pt x="4980781" y="11907838"/>
                </a:cubicBezTo>
                <a:cubicBezTo>
                  <a:pt x="4958423" y="11907838"/>
                  <a:pt x="4940299" y="11889359"/>
                  <a:pt x="4940299" y="11866563"/>
                </a:cubicBezTo>
                <a:cubicBezTo>
                  <a:pt x="4940299" y="11843767"/>
                  <a:pt x="4958423" y="11825288"/>
                  <a:pt x="4980781" y="11825288"/>
                </a:cubicBezTo>
                <a:close/>
                <a:moveTo>
                  <a:pt x="4472781" y="11820525"/>
                </a:moveTo>
                <a:cubicBezTo>
                  <a:pt x="4495139" y="11820525"/>
                  <a:pt x="4513263" y="11838294"/>
                  <a:pt x="4513263" y="11860213"/>
                </a:cubicBezTo>
                <a:cubicBezTo>
                  <a:pt x="4513263" y="11882132"/>
                  <a:pt x="4495139" y="11899901"/>
                  <a:pt x="4472781" y="11899901"/>
                </a:cubicBezTo>
                <a:cubicBezTo>
                  <a:pt x="4450423" y="11899901"/>
                  <a:pt x="4432299" y="11882132"/>
                  <a:pt x="4432299" y="11860213"/>
                </a:cubicBezTo>
                <a:cubicBezTo>
                  <a:pt x="4432299" y="11838294"/>
                  <a:pt x="4450423" y="11820525"/>
                  <a:pt x="4472781" y="11820525"/>
                </a:cubicBezTo>
                <a:close/>
                <a:moveTo>
                  <a:pt x="5203050" y="11768137"/>
                </a:moveTo>
                <a:cubicBezTo>
                  <a:pt x="5226398" y="11768137"/>
                  <a:pt x="5244558" y="11786302"/>
                  <a:pt x="5244558" y="11809656"/>
                </a:cubicBezTo>
                <a:cubicBezTo>
                  <a:pt x="5244558" y="11825226"/>
                  <a:pt x="5234181" y="11838201"/>
                  <a:pt x="5218616" y="11845986"/>
                </a:cubicBezTo>
                <a:cubicBezTo>
                  <a:pt x="5239369" y="11848581"/>
                  <a:pt x="5254935" y="11864150"/>
                  <a:pt x="5254935" y="11884910"/>
                </a:cubicBezTo>
                <a:cubicBezTo>
                  <a:pt x="5254935" y="11895290"/>
                  <a:pt x="5249746" y="11905670"/>
                  <a:pt x="5241964" y="11913455"/>
                </a:cubicBezTo>
                <a:cubicBezTo>
                  <a:pt x="5249746" y="11921239"/>
                  <a:pt x="5254935" y="11931619"/>
                  <a:pt x="5254935" y="11941999"/>
                </a:cubicBezTo>
                <a:cubicBezTo>
                  <a:pt x="5254935" y="11949784"/>
                  <a:pt x="5252341" y="11954974"/>
                  <a:pt x="5249746" y="11960164"/>
                </a:cubicBezTo>
                <a:cubicBezTo>
                  <a:pt x="5262717" y="11967949"/>
                  <a:pt x="5270500" y="11980923"/>
                  <a:pt x="5270500" y="11996493"/>
                </a:cubicBezTo>
                <a:cubicBezTo>
                  <a:pt x="5270500" y="12019848"/>
                  <a:pt x="5252341" y="12038012"/>
                  <a:pt x="5231587" y="12038012"/>
                </a:cubicBezTo>
                <a:cubicBezTo>
                  <a:pt x="5208239" y="12038012"/>
                  <a:pt x="5190079" y="12019848"/>
                  <a:pt x="5190079" y="11996493"/>
                </a:cubicBezTo>
                <a:cubicBezTo>
                  <a:pt x="5190079" y="11988708"/>
                  <a:pt x="5192674" y="11983518"/>
                  <a:pt x="5195268" y="11978328"/>
                </a:cubicBezTo>
                <a:cubicBezTo>
                  <a:pt x="5182297" y="11970543"/>
                  <a:pt x="5174514" y="11957569"/>
                  <a:pt x="5174514" y="11941999"/>
                </a:cubicBezTo>
                <a:cubicBezTo>
                  <a:pt x="5174514" y="11931619"/>
                  <a:pt x="5177108" y="11921239"/>
                  <a:pt x="5184891" y="11913455"/>
                </a:cubicBezTo>
                <a:cubicBezTo>
                  <a:pt x="5179702" y="11905670"/>
                  <a:pt x="5174514" y="11895290"/>
                  <a:pt x="5174514" y="11884910"/>
                </a:cubicBezTo>
                <a:cubicBezTo>
                  <a:pt x="5174514" y="11869340"/>
                  <a:pt x="5184891" y="11853771"/>
                  <a:pt x="5197862" y="11848581"/>
                </a:cubicBezTo>
                <a:cubicBezTo>
                  <a:pt x="5179702" y="11845986"/>
                  <a:pt x="5164137" y="11830416"/>
                  <a:pt x="5164137" y="11809656"/>
                </a:cubicBezTo>
                <a:cubicBezTo>
                  <a:pt x="5164137" y="11786302"/>
                  <a:pt x="5182297" y="11768137"/>
                  <a:pt x="5203050" y="11768137"/>
                </a:cubicBezTo>
                <a:close/>
                <a:moveTo>
                  <a:pt x="5293717" y="11695112"/>
                </a:moveTo>
                <a:cubicBezTo>
                  <a:pt x="5314354" y="11695112"/>
                  <a:pt x="5332412" y="11713314"/>
                  <a:pt x="5332412" y="11734116"/>
                </a:cubicBezTo>
                <a:cubicBezTo>
                  <a:pt x="5332412" y="11752317"/>
                  <a:pt x="5322093" y="11765318"/>
                  <a:pt x="5309195" y="11773119"/>
                </a:cubicBezTo>
                <a:cubicBezTo>
                  <a:pt x="5322093" y="11778319"/>
                  <a:pt x="5329832" y="11791321"/>
                  <a:pt x="5329832" y="11806922"/>
                </a:cubicBezTo>
                <a:cubicBezTo>
                  <a:pt x="5329832" y="11827724"/>
                  <a:pt x="5311775" y="11845925"/>
                  <a:pt x="5288557" y="11845925"/>
                </a:cubicBezTo>
                <a:cubicBezTo>
                  <a:pt x="5267920" y="11845925"/>
                  <a:pt x="5249862" y="11827724"/>
                  <a:pt x="5249862" y="11806922"/>
                </a:cubicBezTo>
                <a:cubicBezTo>
                  <a:pt x="5249862" y="11791321"/>
                  <a:pt x="5260181" y="11775719"/>
                  <a:pt x="5273079" y="11770519"/>
                </a:cubicBezTo>
                <a:cubicBezTo>
                  <a:pt x="5260181" y="11762718"/>
                  <a:pt x="5252442" y="11749717"/>
                  <a:pt x="5252442" y="11734116"/>
                </a:cubicBezTo>
                <a:cubicBezTo>
                  <a:pt x="5252442" y="11713314"/>
                  <a:pt x="5270500" y="11695112"/>
                  <a:pt x="5293717" y="11695112"/>
                </a:cubicBezTo>
                <a:close/>
                <a:moveTo>
                  <a:pt x="3478213" y="11680825"/>
                </a:moveTo>
                <a:cubicBezTo>
                  <a:pt x="3500132" y="11680825"/>
                  <a:pt x="3517901" y="11699304"/>
                  <a:pt x="3517901" y="11722100"/>
                </a:cubicBezTo>
                <a:cubicBezTo>
                  <a:pt x="3517901" y="11744896"/>
                  <a:pt x="3500132" y="11763375"/>
                  <a:pt x="3478213" y="11763375"/>
                </a:cubicBezTo>
                <a:cubicBezTo>
                  <a:pt x="3456294" y="11763375"/>
                  <a:pt x="3438525" y="11744896"/>
                  <a:pt x="3438525" y="11722100"/>
                </a:cubicBezTo>
                <a:cubicBezTo>
                  <a:pt x="3438525" y="11699304"/>
                  <a:pt x="3456294" y="11680825"/>
                  <a:pt x="3478213" y="11680825"/>
                </a:cubicBezTo>
                <a:close/>
                <a:moveTo>
                  <a:pt x="5141913" y="11649075"/>
                </a:moveTo>
                <a:cubicBezTo>
                  <a:pt x="5163832" y="11649075"/>
                  <a:pt x="5181601" y="11667199"/>
                  <a:pt x="5181601" y="11689557"/>
                </a:cubicBezTo>
                <a:cubicBezTo>
                  <a:pt x="5181601" y="11711915"/>
                  <a:pt x="5163832" y="11730039"/>
                  <a:pt x="5141913" y="11730039"/>
                </a:cubicBezTo>
                <a:cubicBezTo>
                  <a:pt x="5119994" y="11730039"/>
                  <a:pt x="5102225" y="11711915"/>
                  <a:pt x="5102225" y="11689557"/>
                </a:cubicBezTo>
                <a:cubicBezTo>
                  <a:pt x="5102225" y="11667199"/>
                  <a:pt x="5119994" y="11649075"/>
                  <a:pt x="5141913" y="11649075"/>
                </a:cubicBezTo>
                <a:close/>
                <a:moveTo>
                  <a:pt x="4752181" y="11636375"/>
                </a:moveTo>
                <a:cubicBezTo>
                  <a:pt x="4774539" y="11636375"/>
                  <a:pt x="4792663" y="11654144"/>
                  <a:pt x="4792663" y="11676063"/>
                </a:cubicBezTo>
                <a:cubicBezTo>
                  <a:pt x="4792663" y="11697982"/>
                  <a:pt x="4774539" y="11715751"/>
                  <a:pt x="4752181" y="11715751"/>
                </a:cubicBezTo>
                <a:cubicBezTo>
                  <a:pt x="4729823" y="11715751"/>
                  <a:pt x="4711699" y="11697982"/>
                  <a:pt x="4711699" y="11676063"/>
                </a:cubicBezTo>
                <a:cubicBezTo>
                  <a:pt x="4711699" y="11654144"/>
                  <a:pt x="4729823" y="11636375"/>
                  <a:pt x="4752181" y="11636375"/>
                </a:cubicBezTo>
                <a:close/>
                <a:moveTo>
                  <a:pt x="5299075" y="11607800"/>
                </a:moveTo>
                <a:cubicBezTo>
                  <a:pt x="5319713" y="11607800"/>
                  <a:pt x="5337771" y="11625827"/>
                  <a:pt x="5337771" y="11649005"/>
                </a:cubicBezTo>
                <a:cubicBezTo>
                  <a:pt x="5337771" y="11649005"/>
                  <a:pt x="5337771" y="11649005"/>
                  <a:pt x="5337771" y="11651580"/>
                </a:cubicBezTo>
                <a:cubicBezTo>
                  <a:pt x="5345510" y="11646430"/>
                  <a:pt x="5353249" y="11641279"/>
                  <a:pt x="5360988" y="11641279"/>
                </a:cubicBezTo>
                <a:cubicBezTo>
                  <a:pt x="5384205" y="11641279"/>
                  <a:pt x="5402263" y="11659306"/>
                  <a:pt x="5402263" y="11682484"/>
                </a:cubicBezTo>
                <a:cubicBezTo>
                  <a:pt x="5402263" y="11705661"/>
                  <a:pt x="5384205" y="11723688"/>
                  <a:pt x="5360988" y="11723688"/>
                </a:cubicBezTo>
                <a:cubicBezTo>
                  <a:pt x="5340350" y="11723688"/>
                  <a:pt x="5322293" y="11705661"/>
                  <a:pt x="5322293" y="11682484"/>
                </a:cubicBezTo>
                <a:cubicBezTo>
                  <a:pt x="5322293" y="11682484"/>
                  <a:pt x="5322293" y="11682484"/>
                  <a:pt x="5322293" y="11679908"/>
                </a:cubicBezTo>
                <a:cubicBezTo>
                  <a:pt x="5314553" y="11685059"/>
                  <a:pt x="5306814" y="11687634"/>
                  <a:pt x="5299075" y="11687634"/>
                </a:cubicBezTo>
                <a:cubicBezTo>
                  <a:pt x="5275858" y="11687634"/>
                  <a:pt x="5257800" y="11669607"/>
                  <a:pt x="5257800" y="11649005"/>
                </a:cubicBezTo>
                <a:cubicBezTo>
                  <a:pt x="5257800" y="11625827"/>
                  <a:pt x="5275858" y="11607800"/>
                  <a:pt x="5299075" y="11607800"/>
                </a:cubicBezTo>
                <a:close/>
                <a:moveTo>
                  <a:pt x="5362575" y="11558587"/>
                </a:moveTo>
                <a:cubicBezTo>
                  <a:pt x="5384494" y="11558587"/>
                  <a:pt x="5402263" y="11576356"/>
                  <a:pt x="5402263" y="11598275"/>
                </a:cubicBezTo>
                <a:cubicBezTo>
                  <a:pt x="5402263" y="11620194"/>
                  <a:pt x="5384494" y="11637963"/>
                  <a:pt x="5362575" y="11637963"/>
                </a:cubicBezTo>
                <a:cubicBezTo>
                  <a:pt x="5340656" y="11637963"/>
                  <a:pt x="5322887" y="11620194"/>
                  <a:pt x="5322887" y="11598275"/>
                </a:cubicBezTo>
                <a:cubicBezTo>
                  <a:pt x="5322887" y="11576356"/>
                  <a:pt x="5340656" y="11558587"/>
                  <a:pt x="5362575" y="11558587"/>
                </a:cubicBezTo>
                <a:close/>
                <a:moveTo>
                  <a:pt x="5441950" y="11542712"/>
                </a:moveTo>
                <a:cubicBezTo>
                  <a:pt x="5441950" y="11542712"/>
                  <a:pt x="5441950" y="11542712"/>
                  <a:pt x="5441950" y="11617325"/>
                </a:cubicBezTo>
                <a:cubicBezTo>
                  <a:pt x="5426364" y="11612180"/>
                  <a:pt x="5413375" y="11599315"/>
                  <a:pt x="5413375" y="11581305"/>
                </a:cubicBezTo>
                <a:cubicBezTo>
                  <a:pt x="5413375" y="11563295"/>
                  <a:pt x="5426364" y="11547858"/>
                  <a:pt x="5441950" y="11542712"/>
                </a:cubicBezTo>
                <a:close/>
                <a:moveTo>
                  <a:pt x="3942557" y="11504612"/>
                </a:moveTo>
                <a:cubicBezTo>
                  <a:pt x="3964915" y="11504612"/>
                  <a:pt x="3983039" y="11522381"/>
                  <a:pt x="3983039" y="11544300"/>
                </a:cubicBezTo>
                <a:cubicBezTo>
                  <a:pt x="3983039" y="11566219"/>
                  <a:pt x="3964915" y="11583988"/>
                  <a:pt x="3942557" y="11583988"/>
                </a:cubicBezTo>
                <a:cubicBezTo>
                  <a:pt x="3920199" y="11583988"/>
                  <a:pt x="3902075" y="11566219"/>
                  <a:pt x="3902075" y="11544300"/>
                </a:cubicBezTo>
                <a:cubicBezTo>
                  <a:pt x="3902075" y="11522381"/>
                  <a:pt x="3920199" y="11504612"/>
                  <a:pt x="3942557" y="11504612"/>
                </a:cubicBezTo>
                <a:close/>
                <a:moveTo>
                  <a:pt x="5272088" y="11482387"/>
                </a:moveTo>
                <a:cubicBezTo>
                  <a:pt x="5294007" y="11482387"/>
                  <a:pt x="5311776" y="11500511"/>
                  <a:pt x="5311776" y="11522869"/>
                </a:cubicBezTo>
                <a:cubicBezTo>
                  <a:pt x="5311776" y="11545227"/>
                  <a:pt x="5294007" y="11563351"/>
                  <a:pt x="5272088" y="11563351"/>
                </a:cubicBezTo>
                <a:cubicBezTo>
                  <a:pt x="5250169" y="11563351"/>
                  <a:pt x="5232400" y="11545227"/>
                  <a:pt x="5232400" y="11522869"/>
                </a:cubicBezTo>
                <a:cubicBezTo>
                  <a:pt x="5232400" y="11500511"/>
                  <a:pt x="5250169" y="11482387"/>
                  <a:pt x="5272088" y="11482387"/>
                </a:cubicBezTo>
                <a:close/>
                <a:moveTo>
                  <a:pt x="897732" y="11469688"/>
                </a:moveTo>
                <a:cubicBezTo>
                  <a:pt x="920090" y="11469688"/>
                  <a:pt x="938214" y="11488523"/>
                  <a:pt x="938214" y="11511757"/>
                </a:cubicBezTo>
                <a:cubicBezTo>
                  <a:pt x="938214" y="11534991"/>
                  <a:pt x="920090" y="11553826"/>
                  <a:pt x="897732" y="11553826"/>
                </a:cubicBezTo>
                <a:cubicBezTo>
                  <a:pt x="875374" y="11553826"/>
                  <a:pt x="857250" y="11534991"/>
                  <a:pt x="857250" y="11511757"/>
                </a:cubicBezTo>
                <a:cubicBezTo>
                  <a:pt x="857250" y="11488523"/>
                  <a:pt x="875374" y="11469688"/>
                  <a:pt x="897732" y="11469688"/>
                </a:cubicBezTo>
                <a:close/>
                <a:moveTo>
                  <a:pt x="4980781" y="11460163"/>
                </a:moveTo>
                <a:cubicBezTo>
                  <a:pt x="5003139" y="11460163"/>
                  <a:pt x="5021263" y="11477932"/>
                  <a:pt x="5021263" y="11499851"/>
                </a:cubicBezTo>
                <a:cubicBezTo>
                  <a:pt x="5021263" y="11521770"/>
                  <a:pt x="5003139" y="11539539"/>
                  <a:pt x="4980781" y="11539539"/>
                </a:cubicBezTo>
                <a:cubicBezTo>
                  <a:pt x="4958423" y="11539539"/>
                  <a:pt x="4940299" y="11521770"/>
                  <a:pt x="4940299" y="11499851"/>
                </a:cubicBezTo>
                <a:cubicBezTo>
                  <a:pt x="4940299" y="11477932"/>
                  <a:pt x="4958423" y="11460163"/>
                  <a:pt x="4980781" y="11460163"/>
                </a:cubicBezTo>
                <a:close/>
                <a:moveTo>
                  <a:pt x="5426013" y="11428412"/>
                </a:moveTo>
                <a:cubicBezTo>
                  <a:pt x="5449265" y="11428412"/>
                  <a:pt x="5467350" y="11446502"/>
                  <a:pt x="5467350" y="11469761"/>
                </a:cubicBezTo>
                <a:cubicBezTo>
                  <a:pt x="5467350" y="11493020"/>
                  <a:pt x="5449265" y="11511110"/>
                  <a:pt x="5426013" y="11511110"/>
                </a:cubicBezTo>
                <a:cubicBezTo>
                  <a:pt x="5423429" y="11511110"/>
                  <a:pt x="5418262" y="11508526"/>
                  <a:pt x="5415678" y="11508526"/>
                </a:cubicBezTo>
                <a:cubicBezTo>
                  <a:pt x="5410511" y="11526616"/>
                  <a:pt x="5395010" y="11539537"/>
                  <a:pt x="5376925" y="11539537"/>
                </a:cubicBezTo>
                <a:cubicBezTo>
                  <a:pt x="5353672" y="11539537"/>
                  <a:pt x="5335587" y="11521447"/>
                  <a:pt x="5335587" y="11498188"/>
                </a:cubicBezTo>
                <a:cubicBezTo>
                  <a:pt x="5335587" y="11477514"/>
                  <a:pt x="5353672" y="11459424"/>
                  <a:pt x="5376925" y="11459424"/>
                </a:cubicBezTo>
                <a:cubicBezTo>
                  <a:pt x="5382092" y="11459424"/>
                  <a:pt x="5384675" y="11459424"/>
                  <a:pt x="5387259" y="11459424"/>
                </a:cubicBezTo>
                <a:cubicBezTo>
                  <a:pt x="5392426" y="11443918"/>
                  <a:pt x="5407928" y="11428412"/>
                  <a:pt x="5426013" y="11428412"/>
                </a:cubicBezTo>
                <a:close/>
                <a:moveTo>
                  <a:pt x="4336256" y="11329988"/>
                </a:moveTo>
                <a:cubicBezTo>
                  <a:pt x="4359490" y="11329988"/>
                  <a:pt x="4378325" y="11348467"/>
                  <a:pt x="4378325" y="11371263"/>
                </a:cubicBezTo>
                <a:cubicBezTo>
                  <a:pt x="4378325" y="11394059"/>
                  <a:pt x="4359490" y="11412538"/>
                  <a:pt x="4336256" y="11412538"/>
                </a:cubicBezTo>
                <a:cubicBezTo>
                  <a:pt x="4313022" y="11412538"/>
                  <a:pt x="4294187" y="11394059"/>
                  <a:pt x="4294187" y="11371263"/>
                </a:cubicBezTo>
                <a:cubicBezTo>
                  <a:pt x="4294187" y="11348467"/>
                  <a:pt x="4313022" y="11329988"/>
                  <a:pt x="4336256" y="11329988"/>
                </a:cubicBezTo>
                <a:close/>
                <a:moveTo>
                  <a:pt x="1740694" y="11325225"/>
                </a:moveTo>
                <a:cubicBezTo>
                  <a:pt x="1763052" y="11325225"/>
                  <a:pt x="1781176" y="11342994"/>
                  <a:pt x="1781176" y="11364913"/>
                </a:cubicBezTo>
                <a:cubicBezTo>
                  <a:pt x="1781176" y="11386832"/>
                  <a:pt x="1763052" y="11404601"/>
                  <a:pt x="1740694" y="11404601"/>
                </a:cubicBezTo>
                <a:cubicBezTo>
                  <a:pt x="1718336" y="11404601"/>
                  <a:pt x="1700212" y="11386832"/>
                  <a:pt x="1700212" y="11364913"/>
                </a:cubicBezTo>
                <a:cubicBezTo>
                  <a:pt x="1700212" y="11342994"/>
                  <a:pt x="1718336" y="11325225"/>
                  <a:pt x="1740694" y="11325225"/>
                </a:cubicBezTo>
                <a:close/>
                <a:moveTo>
                  <a:pt x="5488738" y="11312525"/>
                </a:moveTo>
                <a:cubicBezTo>
                  <a:pt x="5509505" y="11312525"/>
                  <a:pt x="5527675" y="11330546"/>
                  <a:pt x="5527675" y="11353714"/>
                </a:cubicBezTo>
                <a:cubicBezTo>
                  <a:pt x="5527675" y="11376883"/>
                  <a:pt x="5509505" y="11394904"/>
                  <a:pt x="5488738" y="11394904"/>
                </a:cubicBezTo>
                <a:cubicBezTo>
                  <a:pt x="5480951" y="11394904"/>
                  <a:pt x="5475759" y="11392329"/>
                  <a:pt x="5470568" y="11389755"/>
                </a:cubicBezTo>
                <a:cubicBezTo>
                  <a:pt x="5465376" y="11397478"/>
                  <a:pt x="5454993" y="11402627"/>
                  <a:pt x="5444610" y="11402627"/>
                </a:cubicBezTo>
                <a:cubicBezTo>
                  <a:pt x="5431631" y="11402627"/>
                  <a:pt x="5418652" y="11394904"/>
                  <a:pt x="5410865" y="11384606"/>
                </a:cubicBezTo>
                <a:cubicBezTo>
                  <a:pt x="5405673" y="11400052"/>
                  <a:pt x="5392694" y="11407775"/>
                  <a:pt x="5374524" y="11407775"/>
                </a:cubicBezTo>
                <a:cubicBezTo>
                  <a:pt x="5353758" y="11407775"/>
                  <a:pt x="5335587" y="11389755"/>
                  <a:pt x="5335587" y="11369160"/>
                </a:cubicBezTo>
                <a:cubicBezTo>
                  <a:pt x="5335587" y="11345991"/>
                  <a:pt x="5353758" y="11327971"/>
                  <a:pt x="5374524" y="11327971"/>
                </a:cubicBezTo>
                <a:cubicBezTo>
                  <a:pt x="5387503" y="11327971"/>
                  <a:pt x="5400482" y="11335694"/>
                  <a:pt x="5408269" y="11343417"/>
                </a:cubicBezTo>
                <a:cubicBezTo>
                  <a:pt x="5413461" y="11330546"/>
                  <a:pt x="5426440" y="11320248"/>
                  <a:pt x="5444610" y="11320248"/>
                </a:cubicBezTo>
                <a:cubicBezTo>
                  <a:pt x="5449802" y="11320248"/>
                  <a:pt x="5454993" y="11322823"/>
                  <a:pt x="5460185" y="11325397"/>
                </a:cubicBezTo>
                <a:cubicBezTo>
                  <a:pt x="5467972" y="11317674"/>
                  <a:pt x="5478355" y="11312525"/>
                  <a:pt x="5488738" y="11312525"/>
                </a:cubicBezTo>
                <a:close/>
                <a:moveTo>
                  <a:pt x="5168107" y="11293475"/>
                </a:moveTo>
                <a:cubicBezTo>
                  <a:pt x="5190465" y="11293475"/>
                  <a:pt x="5208589" y="11311954"/>
                  <a:pt x="5208589" y="11334750"/>
                </a:cubicBezTo>
                <a:cubicBezTo>
                  <a:pt x="5208589" y="11357546"/>
                  <a:pt x="5190465" y="11376025"/>
                  <a:pt x="5168107" y="11376025"/>
                </a:cubicBezTo>
                <a:cubicBezTo>
                  <a:pt x="5145749" y="11376025"/>
                  <a:pt x="5127625" y="11357546"/>
                  <a:pt x="5127625" y="11334750"/>
                </a:cubicBezTo>
                <a:cubicBezTo>
                  <a:pt x="5127625" y="11311954"/>
                  <a:pt x="5145749" y="11293475"/>
                  <a:pt x="5168107" y="11293475"/>
                </a:cubicBezTo>
                <a:close/>
                <a:moveTo>
                  <a:pt x="5457226" y="11182350"/>
                </a:moveTo>
                <a:cubicBezTo>
                  <a:pt x="5470255" y="11182350"/>
                  <a:pt x="5480679" y="11187546"/>
                  <a:pt x="5488497" y="11195339"/>
                </a:cubicBezTo>
                <a:cubicBezTo>
                  <a:pt x="5491102" y="11195339"/>
                  <a:pt x="5496314" y="11192741"/>
                  <a:pt x="5501526" y="11192741"/>
                </a:cubicBezTo>
                <a:cubicBezTo>
                  <a:pt x="5522373" y="11192741"/>
                  <a:pt x="5538009" y="11208328"/>
                  <a:pt x="5540615" y="11229109"/>
                </a:cubicBezTo>
                <a:cubicBezTo>
                  <a:pt x="5545827" y="11226512"/>
                  <a:pt x="5551038" y="11221316"/>
                  <a:pt x="5556250" y="11218718"/>
                </a:cubicBezTo>
                <a:cubicBezTo>
                  <a:pt x="5556250" y="11218718"/>
                  <a:pt x="5556250" y="11218718"/>
                  <a:pt x="5556250" y="11296650"/>
                </a:cubicBezTo>
                <a:cubicBezTo>
                  <a:pt x="5543221" y="11291455"/>
                  <a:pt x="5532797" y="11278466"/>
                  <a:pt x="5530191" y="11262880"/>
                </a:cubicBezTo>
                <a:cubicBezTo>
                  <a:pt x="5522373" y="11270673"/>
                  <a:pt x="5511950" y="11273271"/>
                  <a:pt x="5501526" y="11273271"/>
                </a:cubicBezTo>
                <a:cubicBezTo>
                  <a:pt x="5491102" y="11273271"/>
                  <a:pt x="5480679" y="11268075"/>
                  <a:pt x="5472861" y="11262880"/>
                </a:cubicBezTo>
                <a:cubicBezTo>
                  <a:pt x="5467649" y="11262880"/>
                  <a:pt x="5462438" y="11265478"/>
                  <a:pt x="5457226" y="11265478"/>
                </a:cubicBezTo>
                <a:cubicBezTo>
                  <a:pt x="5436378" y="11265478"/>
                  <a:pt x="5418137" y="11247293"/>
                  <a:pt x="5418137" y="11223914"/>
                </a:cubicBezTo>
                <a:cubicBezTo>
                  <a:pt x="5418137" y="11200534"/>
                  <a:pt x="5436378" y="11182350"/>
                  <a:pt x="5457226" y="11182350"/>
                </a:cubicBezTo>
                <a:close/>
                <a:moveTo>
                  <a:pt x="2478882" y="11171237"/>
                </a:moveTo>
                <a:cubicBezTo>
                  <a:pt x="2501240" y="11171237"/>
                  <a:pt x="2519364" y="11189361"/>
                  <a:pt x="2519364" y="11211719"/>
                </a:cubicBezTo>
                <a:cubicBezTo>
                  <a:pt x="2519364" y="11234077"/>
                  <a:pt x="2501240" y="11252201"/>
                  <a:pt x="2478882" y="11252201"/>
                </a:cubicBezTo>
                <a:cubicBezTo>
                  <a:pt x="2456524" y="11252201"/>
                  <a:pt x="2438400" y="11234077"/>
                  <a:pt x="2438400" y="11211719"/>
                </a:cubicBezTo>
                <a:cubicBezTo>
                  <a:pt x="2438400" y="11189361"/>
                  <a:pt x="2456524" y="11171237"/>
                  <a:pt x="2478882" y="11171237"/>
                </a:cubicBezTo>
                <a:close/>
                <a:moveTo>
                  <a:pt x="4663281" y="11166475"/>
                </a:moveTo>
                <a:cubicBezTo>
                  <a:pt x="4686515" y="11166475"/>
                  <a:pt x="4705350" y="11184599"/>
                  <a:pt x="4705350" y="11206957"/>
                </a:cubicBezTo>
                <a:cubicBezTo>
                  <a:pt x="4705350" y="11229315"/>
                  <a:pt x="4686515" y="11247439"/>
                  <a:pt x="4663281" y="11247439"/>
                </a:cubicBezTo>
                <a:cubicBezTo>
                  <a:pt x="4640047" y="11247439"/>
                  <a:pt x="4621212" y="11229315"/>
                  <a:pt x="4621212" y="11206957"/>
                </a:cubicBezTo>
                <a:cubicBezTo>
                  <a:pt x="4621212" y="11184599"/>
                  <a:pt x="4640047" y="11166475"/>
                  <a:pt x="4663281" y="11166475"/>
                </a:cubicBezTo>
                <a:close/>
                <a:moveTo>
                  <a:pt x="5317331" y="11137900"/>
                </a:moveTo>
                <a:cubicBezTo>
                  <a:pt x="5340565" y="11137900"/>
                  <a:pt x="5359400" y="11156379"/>
                  <a:pt x="5359400" y="11179175"/>
                </a:cubicBezTo>
                <a:cubicBezTo>
                  <a:pt x="5359400" y="11201971"/>
                  <a:pt x="5340565" y="11220450"/>
                  <a:pt x="5317331" y="11220450"/>
                </a:cubicBezTo>
                <a:cubicBezTo>
                  <a:pt x="5294097" y="11220450"/>
                  <a:pt x="5275262" y="11201971"/>
                  <a:pt x="5275262" y="11179175"/>
                </a:cubicBezTo>
                <a:cubicBezTo>
                  <a:pt x="5275262" y="11156379"/>
                  <a:pt x="5294097" y="11137900"/>
                  <a:pt x="5317331" y="11137900"/>
                </a:cubicBezTo>
                <a:close/>
                <a:moveTo>
                  <a:pt x="5525521" y="11047412"/>
                </a:moveTo>
                <a:cubicBezTo>
                  <a:pt x="5543777" y="11047412"/>
                  <a:pt x="5559425" y="11060452"/>
                  <a:pt x="5564642" y="11078709"/>
                </a:cubicBezTo>
                <a:cubicBezTo>
                  <a:pt x="5582898" y="11081317"/>
                  <a:pt x="5595938" y="11096965"/>
                  <a:pt x="5595938" y="11115221"/>
                </a:cubicBezTo>
                <a:cubicBezTo>
                  <a:pt x="5595938" y="11138694"/>
                  <a:pt x="5577682" y="11156950"/>
                  <a:pt x="5554209" y="11156950"/>
                </a:cubicBezTo>
                <a:cubicBezTo>
                  <a:pt x="5535953" y="11156950"/>
                  <a:pt x="5520305" y="11143910"/>
                  <a:pt x="5517697" y="11128262"/>
                </a:cubicBezTo>
                <a:cubicBezTo>
                  <a:pt x="5499440" y="11123046"/>
                  <a:pt x="5486400" y="11107397"/>
                  <a:pt x="5486400" y="11089141"/>
                </a:cubicBezTo>
                <a:cubicBezTo>
                  <a:pt x="5486400" y="11065669"/>
                  <a:pt x="5504656" y="11047412"/>
                  <a:pt x="5525521" y="11047412"/>
                </a:cubicBezTo>
                <a:close/>
                <a:moveTo>
                  <a:pt x="3113087" y="11018838"/>
                </a:moveTo>
                <a:cubicBezTo>
                  <a:pt x="3135883" y="11018838"/>
                  <a:pt x="3154362" y="11036962"/>
                  <a:pt x="3154362" y="11059320"/>
                </a:cubicBezTo>
                <a:cubicBezTo>
                  <a:pt x="3154362" y="11081678"/>
                  <a:pt x="3135883" y="11099802"/>
                  <a:pt x="3113087" y="11099802"/>
                </a:cubicBezTo>
                <a:cubicBezTo>
                  <a:pt x="3090291" y="11099802"/>
                  <a:pt x="3071812" y="11081678"/>
                  <a:pt x="3071812" y="11059320"/>
                </a:cubicBezTo>
                <a:cubicBezTo>
                  <a:pt x="3071812" y="11036962"/>
                  <a:pt x="3090291" y="11018838"/>
                  <a:pt x="3113087" y="11018838"/>
                </a:cubicBezTo>
                <a:close/>
                <a:moveTo>
                  <a:pt x="4933156" y="11010900"/>
                </a:moveTo>
                <a:cubicBezTo>
                  <a:pt x="4956390" y="11010900"/>
                  <a:pt x="4975225" y="11029024"/>
                  <a:pt x="4975225" y="11051382"/>
                </a:cubicBezTo>
                <a:cubicBezTo>
                  <a:pt x="4975225" y="11073740"/>
                  <a:pt x="4956390" y="11091864"/>
                  <a:pt x="4933156" y="11091864"/>
                </a:cubicBezTo>
                <a:cubicBezTo>
                  <a:pt x="4909922" y="11091864"/>
                  <a:pt x="4891087" y="11073740"/>
                  <a:pt x="4891087" y="11051382"/>
                </a:cubicBezTo>
                <a:cubicBezTo>
                  <a:pt x="4891087" y="11029024"/>
                  <a:pt x="4909922" y="11010900"/>
                  <a:pt x="4933156" y="11010900"/>
                </a:cubicBezTo>
                <a:close/>
                <a:moveTo>
                  <a:pt x="5435600" y="10993437"/>
                </a:moveTo>
                <a:cubicBezTo>
                  <a:pt x="5457519" y="10993437"/>
                  <a:pt x="5475288" y="11011916"/>
                  <a:pt x="5475288" y="11034712"/>
                </a:cubicBezTo>
                <a:cubicBezTo>
                  <a:pt x="5475288" y="11057508"/>
                  <a:pt x="5457519" y="11075987"/>
                  <a:pt x="5435600" y="11075987"/>
                </a:cubicBezTo>
                <a:cubicBezTo>
                  <a:pt x="5413681" y="11075987"/>
                  <a:pt x="5395912" y="11057508"/>
                  <a:pt x="5395912" y="11034712"/>
                </a:cubicBezTo>
                <a:cubicBezTo>
                  <a:pt x="5395912" y="11011916"/>
                  <a:pt x="5413681" y="10993437"/>
                  <a:pt x="5435600" y="10993437"/>
                </a:cubicBezTo>
                <a:close/>
                <a:moveTo>
                  <a:pt x="5582285" y="10925175"/>
                </a:moveTo>
                <a:cubicBezTo>
                  <a:pt x="5603240" y="10925175"/>
                  <a:pt x="5621576" y="10943465"/>
                  <a:pt x="5621576" y="10964367"/>
                </a:cubicBezTo>
                <a:cubicBezTo>
                  <a:pt x="5621576" y="10966980"/>
                  <a:pt x="5621576" y="10969592"/>
                  <a:pt x="5621576" y="10972205"/>
                </a:cubicBezTo>
                <a:cubicBezTo>
                  <a:pt x="5634673" y="10977431"/>
                  <a:pt x="5645150" y="10993107"/>
                  <a:pt x="5645150" y="11008784"/>
                </a:cubicBezTo>
                <a:cubicBezTo>
                  <a:pt x="5645150" y="11032299"/>
                  <a:pt x="5626815" y="11050588"/>
                  <a:pt x="5605860" y="11050588"/>
                </a:cubicBezTo>
                <a:cubicBezTo>
                  <a:pt x="5582285" y="11050588"/>
                  <a:pt x="5563950" y="11032299"/>
                  <a:pt x="5563950" y="11008784"/>
                </a:cubicBezTo>
                <a:cubicBezTo>
                  <a:pt x="5563950" y="11006171"/>
                  <a:pt x="5563950" y="11003558"/>
                  <a:pt x="5566569" y="11003558"/>
                </a:cubicBezTo>
                <a:cubicBezTo>
                  <a:pt x="5550853" y="10995720"/>
                  <a:pt x="5540375" y="10982656"/>
                  <a:pt x="5540375" y="10964367"/>
                </a:cubicBezTo>
                <a:cubicBezTo>
                  <a:pt x="5540375" y="10943465"/>
                  <a:pt x="5558711" y="10925175"/>
                  <a:pt x="5582285" y="10925175"/>
                </a:cubicBezTo>
                <a:close/>
                <a:moveTo>
                  <a:pt x="5665787" y="10882312"/>
                </a:moveTo>
                <a:cubicBezTo>
                  <a:pt x="5665787" y="10882312"/>
                  <a:pt x="5665787" y="10882312"/>
                  <a:pt x="5665787" y="10960100"/>
                </a:cubicBezTo>
                <a:cubicBezTo>
                  <a:pt x="5647603" y="10954914"/>
                  <a:pt x="5637212" y="10939357"/>
                  <a:pt x="5637212" y="10921206"/>
                </a:cubicBezTo>
                <a:cubicBezTo>
                  <a:pt x="5637212" y="10903056"/>
                  <a:pt x="5647603" y="10890091"/>
                  <a:pt x="5665787" y="10882312"/>
                </a:cubicBezTo>
                <a:close/>
                <a:moveTo>
                  <a:pt x="3656012" y="10868025"/>
                </a:moveTo>
                <a:cubicBezTo>
                  <a:pt x="3678808" y="10868025"/>
                  <a:pt x="3697287" y="10886860"/>
                  <a:pt x="3697287" y="10910094"/>
                </a:cubicBezTo>
                <a:cubicBezTo>
                  <a:pt x="3697287" y="10933328"/>
                  <a:pt x="3678808" y="10952163"/>
                  <a:pt x="3656012" y="10952163"/>
                </a:cubicBezTo>
                <a:cubicBezTo>
                  <a:pt x="3633216" y="10952163"/>
                  <a:pt x="3614737" y="10933328"/>
                  <a:pt x="3614737" y="10910094"/>
                </a:cubicBezTo>
                <a:cubicBezTo>
                  <a:pt x="3614737" y="10886860"/>
                  <a:pt x="3633216" y="10868025"/>
                  <a:pt x="3656012" y="10868025"/>
                </a:cubicBezTo>
                <a:close/>
                <a:moveTo>
                  <a:pt x="5152231" y="10863263"/>
                </a:moveTo>
                <a:cubicBezTo>
                  <a:pt x="5174589" y="10863263"/>
                  <a:pt x="5192713" y="10881387"/>
                  <a:pt x="5192713" y="10903745"/>
                </a:cubicBezTo>
                <a:cubicBezTo>
                  <a:pt x="5192713" y="10926103"/>
                  <a:pt x="5174589" y="10944227"/>
                  <a:pt x="5152231" y="10944227"/>
                </a:cubicBezTo>
                <a:cubicBezTo>
                  <a:pt x="5129873" y="10944227"/>
                  <a:pt x="5111749" y="10926103"/>
                  <a:pt x="5111749" y="10903745"/>
                </a:cubicBezTo>
                <a:cubicBezTo>
                  <a:pt x="5111749" y="10881387"/>
                  <a:pt x="5129873" y="10863263"/>
                  <a:pt x="5152231" y="10863263"/>
                </a:cubicBezTo>
                <a:close/>
                <a:moveTo>
                  <a:pt x="5528469" y="10858500"/>
                </a:moveTo>
                <a:cubicBezTo>
                  <a:pt x="5550827" y="10858500"/>
                  <a:pt x="5568951" y="10876269"/>
                  <a:pt x="5568951" y="10898188"/>
                </a:cubicBezTo>
                <a:cubicBezTo>
                  <a:pt x="5568951" y="10920107"/>
                  <a:pt x="5550827" y="10937876"/>
                  <a:pt x="5528469" y="10937876"/>
                </a:cubicBezTo>
                <a:cubicBezTo>
                  <a:pt x="5506111" y="10937876"/>
                  <a:pt x="5487987" y="10920107"/>
                  <a:pt x="5487987" y="10898188"/>
                </a:cubicBezTo>
                <a:cubicBezTo>
                  <a:pt x="5487987" y="10876269"/>
                  <a:pt x="5506111" y="10858500"/>
                  <a:pt x="5528469" y="10858500"/>
                </a:cubicBezTo>
                <a:close/>
                <a:moveTo>
                  <a:pt x="5627688" y="10809287"/>
                </a:moveTo>
                <a:cubicBezTo>
                  <a:pt x="5649607" y="10809287"/>
                  <a:pt x="5667376" y="10827766"/>
                  <a:pt x="5667376" y="10850562"/>
                </a:cubicBezTo>
                <a:cubicBezTo>
                  <a:pt x="5667376" y="10873358"/>
                  <a:pt x="5649607" y="10891837"/>
                  <a:pt x="5627688" y="10891837"/>
                </a:cubicBezTo>
                <a:cubicBezTo>
                  <a:pt x="5605769" y="10891837"/>
                  <a:pt x="5588000" y="10873358"/>
                  <a:pt x="5588000" y="10850562"/>
                </a:cubicBezTo>
                <a:cubicBezTo>
                  <a:pt x="5588000" y="10827766"/>
                  <a:pt x="5605769" y="10809287"/>
                  <a:pt x="5627688" y="10809287"/>
                </a:cubicBezTo>
                <a:close/>
                <a:moveTo>
                  <a:pt x="4115594" y="10726737"/>
                </a:moveTo>
                <a:cubicBezTo>
                  <a:pt x="4138828" y="10726737"/>
                  <a:pt x="4157663" y="10745216"/>
                  <a:pt x="4157663" y="10768012"/>
                </a:cubicBezTo>
                <a:cubicBezTo>
                  <a:pt x="4157663" y="10790808"/>
                  <a:pt x="4138828" y="10809287"/>
                  <a:pt x="4115594" y="10809287"/>
                </a:cubicBezTo>
                <a:cubicBezTo>
                  <a:pt x="4092360" y="10809287"/>
                  <a:pt x="4073525" y="10790808"/>
                  <a:pt x="4073525" y="10768012"/>
                </a:cubicBezTo>
                <a:cubicBezTo>
                  <a:pt x="4073525" y="10745216"/>
                  <a:pt x="4092360" y="10726737"/>
                  <a:pt x="4115594" y="10726737"/>
                </a:cubicBezTo>
                <a:close/>
                <a:moveTo>
                  <a:pt x="5329238" y="10723562"/>
                </a:moveTo>
                <a:cubicBezTo>
                  <a:pt x="5351157" y="10723562"/>
                  <a:pt x="5368926" y="10742041"/>
                  <a:pt x="5368926" y="10764837"/>
                </a:cubicBezTo>
                <a:cubicBezTo>
                  <a:pt x="5368926" y="10787633"/>
                  <a:pt x="5351157" y="10806112"/>
                  <a:pt x="5329238" y="10806112"/>
                </a:cubicBezTo>
                <a:cubicBezTo>
                  <a:pt x="5307319" y="10806112"/>
                  <a:pt x="5289550" y="10787633"/>
                  <a:pt x="5289550" y="10764837"/>
                </a:cubicBezTo>
                <a:cubicBezTo>
                  <a:pt x="5289550" y="10742041"/>
                  <a:pt x="5307319" y="10723562"/>
                  <a:pt x="5329238" y="10723562"/>
                </a:cubicBezTo>
                <a:close/>
                <a:moveTo>
                  <a:pt x="5669798" y="10704512"/>
                </a:moveTo>
                <a:cubicBezTo>
                  <a:pt x="5690519" y="10704512"/>
                  <a:pt x="5708650" y="10722769"/>
                  <a:pt x="5708650" y="10746241"/>
                </a:cubicBezTo>
                <a:cubicBezTo>
                  <a:pt x="5708650" y="10767105"/>
                  <a:pt x="5690519" y="10785362"/>
                  <a:pt x="5669798" y="10785362"/>
                </a:cubicBezTo>
                <a:cubicBezTo>
                  <a:pt x="5656847" y="10785362"/>
                  <a:pt x="5649077" y="10780146"/>
                  <a:pt x="5641306" y="10772321"/>
                </a:cubicBezTo>
                <a:cubicBezTo>
                  <a:pt x="5638716" y="10795794"/>
                  <a:pt x="5623175" y="10814050"/>
                  <a:pt x="5599864" y="10814050"/>
                </a:cubicBezTo>
                <a:cubicBezTo>
                  <a:pt x="5579143" y="10814050"/>
                  <a:pt x="5561012" y="10795794"/>
                  <a:pt x="5561012" y="10772321"/>
                </a:cubicBezTo>
                <a:cubicBezTo>
                  <a:pt x="5561012" y="10751457"/>
                  <a:pt x="5579143" y="10730593"/>
                  <a:pt x="5599864" y="10730593"/>
                </a:cubicBezTo>
                <a:cubicBezTo>
                  <a:pt x="5610225" y="10730593"/>
                  <a:pt x="5620585" y="10735809"/>
                  <a:pt x="5628356" y="10743633"/>
                </a:cubicBezTo>
                <a:cubicBezTo>
                  <a:pt x="5628356" y="10722769"/>
                  <a:pt x="5646487" y="10704512"/>
                  <a:pt x="5669798" y="10704512"/>
                </a:cubicBezTo>
                <a:close/>
                <a:moveTo>
                  <a:pt x="5709994" y="10609262"/>
                </a:moveTo>
                <a:cubicBezTo>
                  <a:pt x="5733348" y="10609262"/>
                  <a:pt x="5751513" y="10627565"/>
                  <a:pt x="5751513" y="10651098"/>
                </a:cubicBezTo>
                <a:cubicBezTo>
                  <a:pt x="5751513" y="10672015"/>
                  <a:pt x="5733348" y="10690318"/>
                  <a:pt x="5709994" y="10690318"/>
                </a:cubicBezTo>
                <a:cubicBezTo>
                  <a:pt x="5702209" y="10690318"/>
                  <a:pt x="5694424" y="10687703"/>
                  <a:pt x="5689234" y="10682474"/>
                </a:cubicBezTo>
                <a:cubicBezTo>
                  <a:pt x="5681449" y="10692933"/>
                  <a:pt x="5671069" y="10698162"/>
                  <a:pt x="5658095" y="10698162"/>
                </a:cubicBezTo>
                <a:cubicBezTo>
                  <a:pt x="5634740" y="10698162"/>
                  <a:pt x="5616575" y="10679859"/>
                  <a:pt x="5616575" y="10656327"/>
                </a:cubicBezTo>
                <a:cubicBezTo>
                  <a:pt x="5616575" y="10635409"/>
                  <a:pt x="5634740" y="10617106"/>
                  <a:pt x="5658095" y="10617106"/>
                </a:cubicBezTo>
                <a:cubicBezTo>
                  <a:pt x="5665879" y="10617106"/>
                  <a:pt x="5673664" y="10619721"/>
                  <a:pt x="5681449" y="10624950"/>
                </a:cubicBezTo>
                <a:cubicBezTo>
                  <a:pt x="5686639" y="10614492"/>
                  <a:pt x="5699614" y="10609262"/>
                  <a:pt x="5709994" y="10609262"/>
                </a:cubicBezTo>
                <a:close/>
                <a:moveTo>
                  <a:pt x="5466557" y="10596562"/>
                </a:moveTo>
                <a:cubicBezTo>
                  <a:pt x="5488915" y="10596562"/>
                  <a:pt x="5507039" y="10614331"/>
                  <a:pt x="5507039" y="10636250"/>
                </a:cubicBezTo>
                <a:cubicBezTo>
                  <a:pt x="5507039" y="10658169"/>
                  <a:pt x="5488915" y="10675938"/>
                  <a:pt x="5466557" y="10675938"/>
                </a:cubicBezTo>
                <a:cubicBezTo>
                  <a:pt x="5444199" y="10675938"/>
                  <a:pt x="5426075" y="10658169"/>
                  <a:pt x="5426075" y="10636250"/>
                </a:cubicBezTo>
                <a:cubicBezTo>
                  <a:pt x="5426075" y="10614331"/>
                  <a:pt x="5444199" y="10596562"/>
                  <a:pt x="5466557" y="10596562"/>
                </a:cubicBezTo>
                <a:close/>
                <a:moveTo>
                  <a:pt x="4501356" y="10591800"/>
                </a:moveTo>
                <a:cubicBezTo>
                  <a:pt x="4523714" y="10591800"/>
                  <a:pt x="4541838" y="10609569"/>
                  <a:pt x="4541838" y="10631488"/>
                </a:cubicBezTo>
                <a:cubicBezTo>
                  <a:pt x="4541838" y="10653407"/>
                  <a:pt x="4523714" y="10671176"/>
                  <a:pt x="4501356" y="10671176"/>
                </a:cubicBezTo>
                <a:cubicBezTo>
                  <a:pt x="4478998" y="10671176"/>
                  <a:pt x="4460874" y="10653407"/>
                  <a:pt x="4460874" y="10631488"/>
                </a:cubicBezTo>
                <a:cubicBezTo>
                  <a:pt x="4460874" y="10609569"/>
                  <a:pt x="4478998" y="10591800"/>
                  <a:pt x="4501356" y="10591800"/>
                </a:cubicBezTo>
                <a:close/>
                <a:moveTo>
                  <a:pt x="66675" y="10534650"/>
                </a:moveTo>
                <a:cubicBezTo>
                  <a:pt x="88594" y="10534650"/>
                  <a:pt x="106363" y="10552419"/>
                  <a:pt x="106363" y="10574338"/>
                </a:cubicBezTo>
                <a:cubicBezTo>
                  <a:pt x="106363" y="10596257"/>
                  <a:pt x="88594" y="10614026"/>
                  <a:pt x="66675" y="10614026"/>
                </a:cubicBezTo>
                <a:cubicBezTo>
                  <a:pt x="44756" y="10614026"/>
                  <a:pt x="26987" y="10596257"/>
                  <a:pt x="26987" y="10574338"/>
                </a:cubicBezTo>
                <a:cubicBezTo>
                  <a:pt x="26987" y="10552419"/>
                  <a:pt x="44756" y="10534650"/>
                  <a:pt x="66675" y="10534650"/>
                </a:cubicBezTo>
                <a:close/>
                <a:moveTo>
                  <a:pt x="5701464" y="10507662"/>
                </a:moveTo>
                <a:cubicBezTo>
                  <a:pt x="5722185" y="10507662"/>
                  <a:pt x="5740316" y="10525898"/>
                  <a:pt x="5742906" y="10546739"/>
                </a:cubicBezTo>
                <a:cubicBezTo>
                  <a:pt x="5745496" y="10538924"/>
                  <a:pt x="5753267" y="10536319"/>
                  <a:pt x="5761037" y="10533714"/>
                </a:cubicBezTo>
                <a:cubicBezTo>
                  <a:pt x="5761037" y="10533714"/>
                  <a:pt x="5761037" y="10533714"/>
                  <a:pt x="5761037" y="10609262"/>
                </a:cubicBezTo>
                <a:cubicBezTo>
                  <a:pt x="5745496" y="10604052"/>
                  <a:pt x="5735136" y="10591026"/>
                  <a:pt x="5732546" y="10572790"/>
                </a:cubicBezTo>
                <a:cubicBezTo>
                  <a:pt x="5724775" y="10583211"/>
                  <a:pt x="5714415" y="10588421"/>
                  <a:pt x="5701464" y="10588421"/>
                </a:cubicBezTo>
                <a:cubicBezTo>
                  <a:pt x="5680743" y="10588421"/>
                  <a:pt x="5662612" y="10570185"/>
                  <a:pt x="5662612" y="10549344"/>
                </a:cubicBezTo>
                <a:cubicBezTo>
                  <a:pt x="5662612" y="10525898"/>
                  <a:pt x="5680743" y="10507662"/>
                  <a:pt x="5701464" y="10507662"/>
                </a:cubicBezTo>
                <a:close/>
                <a:moveTo>
                  <a:pt x="5576094" y="10474325"/>
                </a:moveTo>
                <a:cubicBezTo>
                  <a:pt x="5598452" y="10474325"/>
                  <a:pt x="5616576" y="10492449"/>
                  <a:pt x="5616576" y="10514807"/>
                </a:cubicBezTo>
                <a:cubicBezTo>
                  <a:pt x="5616576" y="10537165"/>
                  <a:pt x="5598452" y="10555289"/>
                  <a:pt x="5576094" y="10555289"/>
                </a:cubicBezTo>
                <a:cubicBezTo>
                  <a:pt x="5553736" y="10555289"/>
                  <a:pt x="5535612" y="10537165"/>
                  <a:pt x="5535612" y="10514807"/>
                </a:cubicBezTo>
                <a:cubicBezTo>
                  <a:pt x="5535612" y="10492449"/>
                  <a:pt x="5553736" y="10474325"/>
                  <a:pt x="5576094" y="10474325"/>
                </a:cubicBezTo>
                <a:close/>
                <a:moveTo>
                  <a:pt x="4818856" y="10461625"/>
                </a:moveTo>
                <a:cubicBezTo>
                  <a:pt x="4842090" y="10461625"/>
                  <a:pt x="4860925" y="10479749"/>
                  <a:pt x="4860925" y="10502107"/>
                </a:cubicBezTo>
                <a:cubicBezTo>
                  <a:pt x="4860925" y="10524465"/>
                  <a:pt x="4842090" y="10542589"/>
                  <a:pt x="4818856" y="10542589"/>
                </a:cubicBezTo>
                <a:cubicBezTo>
                  <a:pt x="4795622" y="10542589"/>
                  <a:pt x="4776787" y="10524465"/>
                  <a:pt x="4776787" y="10502107"/>
                </a:cubicBezTo>
                <a:cubicBezTo>
                  <a:pt x="4776787" y="10479749"/>
                  <a:pt x="4795622" y="10461625"/>
                  <a:pt x="4818856" y="10461625"/>
                </a:cubicBezTo>
                <a:close/>
                <a:moveTo>
                  <a:pt x="1037432" y="10428287"/>
                </a:moveTo>
                <a:cubicBezTo>
                  <a:pt x="1059790" y="10428287"/>
                  <a:pt x="1077914" y="10446056"/>
                  <a:pt x="1077914" y="10467975"/>
                </a:cubicBezTo>
                <a:cubicBezTo>
                  <a:pt x="1077914" y="10489894"/>
                  <a:pt x="1059790" y="10507663"/>
                  <a:pt x="1037432" y="10507663"/>
                </a:cubicBezTo>
                <a:cubicBezTo>
                  <a:pt x="1015074" y="10507663"/>
                  <a:pt x="996950" y="10489894"/>
                  <a:pt x="996950" y="10467975"/>
                </a:cubicBezTo>
                <a:cubicBezTo>
                  <a:pt x="996950" y="10446056"/>
                  <a:pt x="1015074" y="10428287"/>
                  <a:pt x="1037432" y="10428287"/>
                </a:cubicBezTo>
                <a:close/>
                <a:moveTo>
                  <a:pt x="5739607" y="10409237"/>
                </a:moveTo>
                <a:cubicBezTo>
                  <a:pt x="5761965" y="10409237"/>
                  <a:pt x="5780089" y="10427361"/>
                  <a:pt x="5780089" y="10449719"/>
                </a:cubicBezTo>
                <a:cubicBezTo>
                  <a:pt x="5780089" y="10472077"/>
                  <a:pt x="5761965" y="10490201"/>
                  <a:pt x="5739607" y="10490201"/>
                </a:cubicBezTo>
                <a:cubicBezTo>
                  <a:pt x="5717249" y="10490201"/>
                  <a:pt x="5699125" y="10472077"/>
                  <a:pt x="5699125" y="10449719"/>
                </a:cubicBezTo>
                <a:cubicBezTo>
                  <a:pt x="5699125" y="10427361"/>
                  <a:pt x="5717249" y="10409237"/>
                  <a:pt x="5739607" y="10409237"/>
                </a:cubicBezTo>
                <a:close/>
                <a:moveTo>
                  <a:pt x="5658644" y="10363200"/>
                </a:moveTo>
                <a:cubicBezTo>
                  <a:pt x="5681002" y="10363200"/>
                  <a:pt x="5699126" y="10380969"/>
                  <a:pt x="5699126" y="10402888"/>
                </a:cubicBezTo>
                <a:cubicBezTo>
                  <a:pt x="5699126" y="10424807"/>
                  <a:pt x="5681002" y="10442576"/>
                  <a:pt x="5658644" y="10442576"/>
                </a:cubicBezTo>
                <a:cubicBezTo>
                  <a:pt x="5636286" y="10442576"/>
                  <a:pt x="5618162" y="10424807"/>
                  <a:pt x="5618162" y="10402888"/>
                </a:cubicBezTo>
                <a:cubicBezTo>
                  <a:pt x="5618162" y="10380969"/>
                  <a:pt x="5636286" y="10363200"/>
                  <a:pt x="5658644" y="10363200"/>
                </a:cubicBezTo>
                <a:close/>
                <a:moveTo>
                  <a:pt x="5080000" y="10339388"/>
                </a:moveTo>
                <a:cubicBezTo>
                  <a:pt x="5101919" y="10339388"/>
                  <a:pt x="5119688" y="10357867"/>
                  <a:pt x="5119688" y="10380663"/>
                </a:cubicBezTo>
                <a:cubicBezTo>
                  <a:pt x="5119688" y="10403459"/>
                  <a:pt x="5101919" y="10421938"/>
                  <a:pt x="5080000" y="10421938"/>
                </a:cubicBezTo>
                <a:cubicBezTo>
                  <a:pt x="5058081" y="10421938"/>
                  <a:pt x="5040312" y="10403459"/>
                  <a:pt x="5040312" y="10380663"/>
                </a:cubicBezTo>
                <a:cubicBezTo>
                  <a:pt x="5040312" y="10357867"/>
                  <a:pt x="5058081" y="10339388"/>
                  <a:pt x="5080000" y="10339388"/>
                </a:cubicBezTo>
                <a:close/>
                <a:moveTo>
                  <a:pt x="1886744" y="10313988"/>
                </a:moveTo>
                <a:cubicBezTo>
                  <a:pt x="1909102" y="10313988"/>
                  <a:pt x="1927226" y="10331757"/>
                  <a:pt x="1927226" y="10353676"/>
                </a:cubicBezTo>
                <a:cubicBezTo>
                  <a:pt x="1927226" y="10375595"/>
                  <a:pt x="1909102" y="10393364"/>
                  <a:pt x="1886744" y="10393364"/>
                </a:cubicBezTo>
                <a:cubicBezTo>
                  <a:pt x="1864386" y="10393364"/>
                  <a:pt x="1846262" y="10375595"/>
                  <a:pt x="1846262" y="10353676"/>
                </a:cubicBezTo>
                <a:cubicBezTo>
                  <a:pt x="1846262" y="10331757"/>
                  <a:pt x="1864386" y="10313988"/>
                  <a:pt x="1886744" y="10313988"/>
                </a:cubicBezTo>
                <a:close/>
                <a:moveTo>
                  <a:pt x="5719296" y="10260012"/>
                </a:moveTo>
                <a:cubicBezTo>
                  <a:pt x="5742828" y="10260012"/>
                  <a:pt x="5761131" y="10278122"/>
                  <a:pt x="5761131" y="10298818"/>
                </a:cubicBezTo>
                <a:cubicBezTo>
                  <a:pt x="5761131" y="10309166"/>
                  <a:pt x="5758516" y="10319514"/>
                  <a:pt x="5750672" y="10327275"/>
                </a:cubicBezTo>
                <a:cubicBezTo>
                  <a:pt x="5755902" y="10322101"/>
                  <a:pt x="5763746" y="10319514"/>
                  <a:pt x="5771590" y="10319514"/>
                </a:cubicBezTo>
                <a:cubicBezTo>
                  <a:pt x="5795122" y="10319514"/>
                  <a:pt x="5813425" y="10337623"/>
                  <a:pt x="5813425" y="10360907"/>
                </a:cubicBezTo>
                <a:cubicBezTo>
                  <a:pt x="5813425" y="10381603"/>
                  <a:pt x="5795122" y="10399712"/>
                  <a:pt x="5771590" y="10399712"/>
                </a:cubicBezTo>
                <a:cubicBezTo>
                  <a:pt x="5748057" y="10399712"/>
                  <a:pt x="5729755" y="10381603"/>
                  <a:pt x="5729755" y="10360907"/>
                </a:cubicBezTo>
                <a:cubicBezTo>
                  <a:pt x="5729755" y="10350559"/>
                  <a:pt x="5734984" y="10340210"/>
                  <a:pt x="5740213" y="10335036"/>
                </a:cubicBezTo>
                <a:cubicBezTo>
                  <a:pt x="5734984" y="10337623"/>
                  <a:pt x="5727140" y="10340210"/>
                  <a:pt x="5719296" y="10340210"/>
                </a:cubicBezTo>
                <a:cubicBezTo>
                  <a:pt x="5698378" y="10340210"/>
                  <a:pt x="5680075" y="10322101"/>
                  <a:pt x="5680075" y="10298818"/>
                </a:cubicBezTo>
                <a:cubicBezTo>
                  <a:pt x="5680075" y="10278122"/>
                  <a:pt x="5698378" y="10260012"/>
                  <a:pt x="5719296" y="10260012"/>
                </a:cubicBezTo>
                <a:close/>
                <a:moveTo>
                  <a:pt x="5804694" y="10236200"/>
                </a:moveTo>
                <a:cubicBezTo>
                  <a:pt x="5827052" y="10236200"/>
                  <a:pt x="5845176" y="10253969"/>
                  <a:pt x="5845176" y="10275888"/>
                </a:cubicBezTo>
                <a:cubicBezTo>
                  <a:pt x="5845176" y="10297807"/>
                  <a:pt x="5827052" y="10315576"/>
                  <a:pt x="5804694" y="10315576"/>
                </a:cubicBezTo>
                <a:cubicBezTo>
                  <a:pt x="5782336" y="10315576"/>
                  <a:pt x="5764212" y="10297807"/>
                  <a:pt x="5764212" y="10275888"/>
                </a:cubicBezTo>
                <a:cubicBezTo>
                  <a:pt x="5764212" y="10253969"/>
                  <a:pt x="5782336" y="10236200"/>
                  <a:pt x="5804694" y="10236200"/>
                </a:cubicBezTo>
                <a:close/>
                <a:moveTo>
                  <a:pt x="5290344" y="10225088"/>
                </a:moveTo>
                <a:cubicBezTo>
                  <a:pt x="5312702" y="10225088"/>
                  <a:pt x="5330826" y="10243923"/>
                  <a:pt x="5330826" y="10267157"/>
                </a:cubicBezTo>
                <a:cubicBezTo>
                  <a:pt x="5330826" y="10290391"/>
                  <a:pt x="5312702" y="10309226"/>
                  <a:pt x="5290344" y="10309226"/>
                </a:cubicBezTo>
                <a:cubicBezTo>
                  <a:pt x="5267986" y="10309226"/>
                  <a:pt x="5249862" y="10290391"/>
                  <a:pt x="5249862" y="10267157"/>
                </a:cubicBezTo>
                <a:cubicBezTo>
                  <a:pt x="5249862" y="10243923"/>
                  <a:pt x="5267986" y="10225088"/>
                  <a:pt x="5290344" y="10225088"/>
                </a:cubicBezTo>
                <a:close/>
                <a:moveTo>
                  <a:pt x="2622549" y="10202863"/>
                </a:moveTo>
                <a:cubicBezTo>
                  <a:pt x="2645345" y="10202863"/>
                  <a:pt x="2663824" y="10220632"/>
                  <a:pt x="2663824" y="10242551"/>
                </a:cubicBezTo>
                <a:cubicBezTo>
                  <a:pt x="2663824" y="10264470"/>
                  <a:pt x="2645345" y="10282239"/>
                  <a:pt x="2622549" y="10282239"/>
                </a:cubicBezTo>
                <a:cubicBezTo>
                  <a:pt x="2599753" y="10282239"/>
                  <a:pt x="2581274" y="10264470"/>
                  <a:pt x="2581274" y="10242551"/>
                </a:cubicBezTo>
                <a:cubicBezTo>
                  <a:pt x="2581274" y="10220632"/>
                  <a:pt x="2599753" y="10202863"/>
                  <a:pt x="2622549" y="10202863"/>
                </a:cubicBezTo>
                <a:close/>
                <a:moveTo>
                  <a:pt x="5846762" y="10171112"/>
                </a:moveTo>
                <a:cubicBezTo>
                  <a:pt x="5846762" y="10171112"/>
                  <a:pt x="5846762" y="10171112"/>
                  <a:pt x="5846762" y="10245725"/>
                </a:cubicBezTo>
                <a:cubicBezTo>
                  <a:pt x="5831176" y="10240580"/>
                  <a:pt x="5818187" y="10227715"/>
                  <a:pt x="5818187" y="10209705"/>
                </a:cubicBezTo>
                <a:cubicBezTo>
                  <a:pt x="5818187" y="10191695"/>
                  <a:pt x="5831176" y="10176258"/>
                  <a:pt x="5846762" y="10171112"/>
                </a:cubicBezTo>
                <a:close/>
                <a:moveTo>
                  <a:pt x="5768182" y="10163175"/>
                </a:moveTo>
                <a:cubicBezTo>
                  <a:pt x="5790540" y="10163175"/>
                  <a:pt x="5808664" y="10181299"/>
                  <a:pt x="5808664" y="10203657"/>
                </a:cubicBezTo>
                <a:cubicBezTo>
                  <a:pt x="5808664" y="10226015"/>
                  <a:pt x="5790540" y="10244139"/>
                  <a:pt x="5768182" y="10244139"/>
                </a:cubicBezTo>
                <a:cubicBezTo>
                  <a:pt x="5745824" y="10244139"/>
                  <a:pt x="5727700" y="10226015"/>
                  <a:pt x="5727700" y="10203657"/>
                </a:cubicBezTo>
                <a:cubicBezTo>
                  <a:pt x="5727700" y="10181299"/>
                  <a:pt x="5745824" y="10163175"/>
                  <a:pt x="5768182" y="10163175"/>
                </a:cubicBezTo>
                <a:close/>
                <a:moveTo>
                  <a:pt x="5457824" y="10118725"/>
                </a:moveTo>
                <a:cubicBezTo>
                  <a:pt x="5480620" y="10118725"/>
                  <a:pt x="5499099" y="10137560"/>
                  <a:pt x="5499099" y="10160794"/>
                </a:cubicBezTo>
                <a:cubicBezTo>
                  <a:pt x="5499099" y="10184028"/>
                  <a:pt x="5480620" y="10202863"/>
                  <a:pt x="5457824" y="10202863"/>
                </a:cubicBezTo>
                <a:cubicBezTo>
                  <a:pt x="5435028" y="10202863"/>
                  <a:pt x="5416549" y="10184028"/>
                  <a:pt x="5416549" y="10160794"/>
                </a:cubicBezTo>
                <a:cubicBezTo>
                  <a:pt x="5416549" y="10137560"/>
                  <a:pt x="5435028" y="10118725"/>
                  <a:pt x="5457824" y="10118725"/>
                </a:cubicBezTo>
                <a:close/>
                <a:moveTo>
                  <a:pt x="3253581" y="10096500"/>
                </a:moveTo>
                <a:cubicBezTo>
                  <a:pt x="3276815" y="10096500"/>
                  <a:pt x="3295650" y="10114269"/>
                  <a:pt x="3295650" y="10136188"/>
                </a:cubicBezTo>
                <a:cubicBezTo>
                  <a:pt x="3295650" y="10158107"/>
                  <a:pt x="3276815" y="10175876"/>
                  <a:pt x="3253581" y="10175876"/>
                </a:cubicBezTo>
                <a:cubicBezTo>
                  <a:pt x="3230347" y="10175876"/>
                  <a:pt x="3211512" y="10158107"/>
                  <a:pt x="3211512" y="10136188"/>
                </a:cubicBezTo>
                <a:cubicBezTo>
                  <a:pt x="3211512" y="10114269"/>
                  <a:pt x="3230347" y="10096500"/>
                  <a:pt x="3253581" y="10096500"/>
                </a:cubicBezTo>
                <a:close/>
                <a:moveTo>
                  <a:pt x="5804694" y="10075862"/>
                </a:moveTo>
                <a:cubicBezTo>
                  <a:pt x="5827052" y="10075862"/>
                  <a:pt x="5845176" y="10093631"/>
                  <a:pt x="5845176" y="10115550"/>
                </a:cubicBezTo>
                <a:cubicBezTo>
                  <a:pt x="5845176" y="10137469"/>
                  <a:pt x="5827052" y="10155238"/>
                  <a:pt x="5804694" y="10155238"/>
                </a:cubicBezTo>
                <a:cubicBezTo>
                  <a:pt x="5782336" y="10155238"/>
                  <a:pt x="5764212" y="10137469"/>
                  <a:pt x="5764212" y="10115550"/>
                </a:cubicBezTo>
                <a:cubicBezTo>
                  <a:pt x="5764212" y="10093631"/>
                  <a:pt x="5782336" y="10075862"/>
                  <a:pt x="5804694" y="10075862"/>
                </a:cubicBezTo>
                <a:close/>
                <a:moveTo>
                  <a:pt x="5587206" y="10020300"/>
                </a:moveTo>
                <a:cubicBezTo>
                  <a:pt x="5610440" y="10020300"/>
                  <a:pt x="5629275" y="10038424"/>
                  <a:pt x="5629275" y="10060782"/>
                </a:cubicBezTo>
                <a:cubicBezTo>
                  <a:pt x="5629275" y="10083140"/>
                  <a:pt x="5610440" y="10101264"/>
                  <a:pt x="5587206" y="10101264"/>
                </a:cubicBezTo>
                <a:cubicBezTo>
                  <a:pt x="5563972" y="10101264"/>
                  <a:pt x="5545137" y="10083140"/>
                  <a:pt x="5545137" y="10060782"/>
                </a:cubicBezTo>
                <a:cubicBezTo>
                  <a:pt x="5545137" y="10038424"/>
                  <a:pt x="5563972" y="10020300"/>
                  <a:pt x="5587206" y="10020300"/>
                </a:cubicBezTo>
                <a:close/>
                <a:moveTo>
                  <a:pt x="3790950" y="9991725"/>
                </a:moveTo>
                <a:cubicBezTo>
                  <a:pt x="3813746" y="9991725"/>
                  <a:pt x="3832225" y="10009849"/>
                  <a:pt x="3832225" y="10032207"/>
                </a:cubicBezTo>
                <a:cubicBezTo>
                  <a:pt x="3832225" y="10054565"/>
                  <a:pt x="3813746" y="10072689"/>
                  <a:pt x="3790950" y="10072689"/>
                </a:cubicBezTo>
                <a:cubicBezTo>
                  <a:pt x="3768154" y="10072689"/>
                  <a:pt x="3749675" y="10054565"/>
                  <a:pt x="3749675" y="10032207"/>
                </a:cubicBezTo>
                <a:cubicBezTo>
                  <a:pt x="3749675" y="10009849"/>
                  <a:pt x="3768154" y="9991725"/>
                  <a:pt x="3790950" y="9991725"/>
                </a:cubicBezTo>
                <a:close/>
                <a:moveTo>
                  <a:pt x="5687219" y="9929812"/>
                </a:moveTo>
                <a:cubicBezTo>
                  <a:pt x="5709577" y="9929812"/>
                  <a:pt x="5727701" y="9947936"/>
                  <a:pt x="5727701" y="9970294"/>
                </a:cubicBezTo>
                <a:cubicBezTo>
                  <a:pt x="5727701" y="9992652"/>
                  <a:pt x="5709577" y="10010776"/>
                  <a:pt x="5687219" y="10010776"/>
                </a:cubicBezTo>
                <a:cubicBezTo>
                  <a:pt x="5664861" y="10010776"/>
                  <a:pt x="5646737" y="9992652"/>
                  <a:pt x="5646737" y="9970294"/>
                </a:cubicBezTo>
                <a:cubicBezTo>
                  <a:pt x="5646737" y="9947936"/>
                  <a:pt x="5664861" y="9929812"/>
                  <a:pt x="5687219" y="9929812"/>
                </a:cubicBezTo>
                <a:close/>
                <a:moveTo>
                  <a:pt x="4244181" y="9893300"/>
                </a:moveTo>
                <a:cubicBezTo>
                  <a:pt x="4266539" y="9893300"/>
                  <a:pt x="4284663" y="9912135"/>
                  <a:pt x="4284663" y="9935369"/>
                </a:cubicBezTo>
                <a:cubicBezTo>
                  <a:pt x="4284663" y="9958603"/>
                  <a:pt x="4266539" y="9977438"/>
                  <a:pt x="4244181" y="9977438"/>
                </a:cubicBezTo>
                <a:cubicBezTo>
                  <a:pt x="4221823" y="9977438"/>
                  <a:pt x="4203699" y="9958603"/>
                  <a:pt x="4203699" y="9935369"/>
                </a:cubicBezTo>
                <a:cubicBezTo>
                  <a:pt x="4203699" y="9912135"/>
                  <a:pt x="4221823" y="9893300"/>
                  <a:pt x="4244181" y="9893300"/>
                </a:cubicBezTo>
                <a:close/>
                <a:moveTo>
                  <a:pt x="5762625" y="9844087"/>
                </a:moveTo>
                <a:cubicBezTo>
                  <a:pt x="5784544" y="9844087"/>
                  <a:pt x="5802313" y="9862211"/>
                  <a:pt x="5802313" y="9884569"/>
                </a:cubicBezTo>
                <a:cubicBezTo>
                  <a:pt x="5802313" y="9906927"/>
                  <a:pt x="5784544" y="9925051"/>
                  <a:pt x="5762625" y="9925051"/>
                </a:cubicBezTo>
                <a:cubicBezTo>
                  <a:pt x="5740706" y="9925051"/>
                  <a:pt x="5722937" y="9906927"/>
                  <a:pt x="5722937" y="9884569"/>
                </a:cubicBezTo>
                <a:cubicBezTo>
                  <a:pt x="5722937" y="9862211"/>
                  <a:pt x="5740706" y="9844087"/>
                  <a:pt x="5762625" y="9844087"/>
                </a:cubicBezTo>
                <a:close/>
                <a:moveTo>
                  <a:pt x="4621212" y="9802813"/>
                </a:moveTo>
                <a:cubicBezTo>
                  <a:pt x="4644008" y="9802813"/>
                  <a:pt x="4662487" y="9820937"/>
                  <a:pt x="4662487" y="9843295"/>
                </a:cubicBezTo>
                <a:cubicBezTo>
                  <a:pt x="4662487" y="9865653"/>
                  <a:pt x="4644008" y="9883777"/>
                  <a:pt x="4621212" y="9883777"/>
                </a:cubicBezTo>
                <a:cubicBezTo>
                  <a:pt x="4598416" y="9883777"/>
                  <a:pt x="4579937" y="9865653"/>
                  <a:pt x="4579937" y="9843295"/>
                </a:cubicBezTo>
                <a:cubicBezTo>
                  <a:pt x="4579937" y="9820937"/>
                  <a:pt x="4598416" y="9802813"/>
                  <a:pt x="4621212" y="9802813"/>
                </a:cubicBezTo>
                <a:close/>
                <a:moveTo>
                  <a:pt x="5917755" y="9799637"/>
                </a:moveTo>
                <a:cubicBezTo>
                  <a:pt x="5917755" y="9799637"/>
                  <a:pt x="5917755" y="9799637"/>
                  <a:pt x="5917755" y="9875208"/>
                </a:cubicBezTo>
                <a:cubicBezTo>
                  <a:pt x="5920359" y="9880420"/>
                  <a:pt x="5922962" y="9885632"/>
                  <a:pt x="5922962" y="9893450"/>
                </a:cubicBezTo>
                <a:cubicBezTo>
                  <a:pt x="5922962" y="9911691"/>
                  <a:pt x="5907341" y="9929932"/>
                  <a:pt x="5886513" y="9932538"/>
                </a:cubicBezTo>
                <a:cubicBezTo>
                  <a:pt x="5894324" y="9940356"/>
                  <a:pt x="5899531" y="9948173"/>
                  <a:pt x="5899531" y="9961203"/>
                </a:cubicBezTo>
                <a:cubicBezTo>
                  <a:pt x="5899531" y="9982050"/>
                  <a:pt x="5881306" y="10000291"/>
                  <a:pt x="5857875" y="10000291"/>
                </a:cubicBezTo>
                <a:cubicBezTo>
                  <a:pt x="5855271" y="10000291"/>
                  <a:pt x="5855271" y="10000291"/>
                  <a:pt x="5852668" y="10000291"/>
                </a:cubicBezTo>
                <a:cubicBezTo>
                  <a:pt x="5865685" y="10008109"/>
                  <a:pt x="5873496" y="10018533"/>
                  <a:pt x="5873496" y="10034168"/>
                </a:cubicBezTo>
                <a:cubicBezTo>
                  <a:pt x="5873496" y="10057621"/>
                  <a:pt x="5855271" y="10075862"/>
                  <a:pt x="5831840" y="10075862"/>
                </a:cubicBezTo>
                <a:cubicBezTo>
                  <a:pt x="5811012" y="10075862"/>
                  <a:pt x="5792787" y="10057621"/>
                  <a:pt x="5792787" y="10034168"/>
                </a:cubicBezTo>
                <a:cubicBezTo>
                  <a:pt x="5792787" y="10013321"/>
                  <a:pt x="5811012" y="9995079"/>
                  <a:pt x="5831840" y="9995079"/>
                </a:cubicBezTo>
                <a:cubicBezTo>
                  <a:pt x="5834443" y="9995079"/>
                  <a:pt x="5837047" y="9995079"/>
                  <a:pt x="5837047" y="9995079"/>
                </a:cubicBezTo>
                <a:cubicBezTo>
                  <a:pt x="5826633" y="9987262"/>
                  <a:pt x="5816219" y="9974232"/>
                  <a:pt x="5816219" y="9961203"/>
                </a:cubicBezTo>
                <a:cubicBezTo>
                  <a:pt x="5816219" y="9940356"/>
                  <a:pt x="5831840" y="9922114"/>
                  <a:pt x="5852668" y="9919508"/>
                </a:cubicBezTo>
                <a:cubicBezTo>
                  <a:pt x="5844857" y="9914297"/>
                  <a:pt x="5839650" y="9903873"/>
                  <a:pt x="5839650" y="9893450"/>
                </a:cubicBezTo>
                <a:cubicBezTo>
                  <a:pt x="5839650" y="9869996"/>
                  <a:pt x="5857875" y="9851755"/>
                  <a:pt x="5881306" y="9851755"/>
                </a:cubicBezTo>
                <a:cubicBezTo>
                  <a:pt x="5886513" y="9851755"/>
                  <a:pt x="5891720" y="9851755"/>
                  <a:pt x="5894324" y="9854361"/>
                </a:cubicBezTo>
                <a:cubicBezTo>
                  <a:pt x="5891720" y="9849149"/>
                  <a:pt x="5891720" y="9843937"/>
                  <a:pt x="5891720" y="9836120"/>
                </a:cubicBezTo>
                <a:cubicBezTo>
                  <a:pt x="5891720" y="9817879"/>
                  <a:pt x="5902134" y="9804849"/>
                  <a:pt x="5917755" y="9799637"/>
                </a:cubicBezTo>
                <a:close/>
                <a:moveTo>
                  <a:pt x="5817394" y="9764712"/>
                </a:moveTo>
                <a:cubicBezTo>
                  <a:pt x="5839752" y="9764712"/>
                  <a:pt x="5857876" y="9783191"/>
                  <a:pt x="5857876" y="9805987"/>
                </a:cubicBezTo>
                <a:cubicBezTo>
                  <a:pt x="5857876" y="9828783"/>
                  <a:pt x="5839752" y="9847262"/>
                  <a:pt x="5817394" y="9847262"/>
                </a:cubicBezTo>
                <a:cubicBezTo>
                  <a:pt x="5795036" y="9847262"/>
                  <a:pt x="5776912" y="9828783"/>
                  <a:pt x="5776912" y="9805987"/>
                </a:cubicBezTo>
                <a:cubicBezTo>
                  <a:pt x="5776912" y="9783191"/>
                  <a:pt x="5795036" y="9764712"/>
                  <a:pt x="5817394" y="9764712"/>
                </a:cubicBezTo>
                <a:close/>
                <a:moveTo>
                  <a:pt x="4933156" y="9717088"/>
                </a:moveTo>
                <a:cubicBezTo>
                  <a:pt x="4956390" y="9717088"/>
                  <a:pt x="4975225" y="9735212"/>
                  <a:pt x="4975225" y="9757570"/>
                </a:cubicBezTo>
                <a:cubicBezTo>
                  <a:pt x="4975225" y="9779928"/>
                  <a:pt x="4956390" y="9798052"/>
                  <a:pt x="4933156" y="9798052"/>
                </a:cubicBezTo>
                <a:cubicBezTo>
                  <a:pt x="4909922" y="9798052"/>
                  <a:pt x="4891087" y="9779928"/>
                  <a:pt x="4891087" y="9757570"/>
                </a:cubicBezTo>
                <a:cubicBezTo>
                  <a:pt x="4891087" y="9735212"/>
                  <a:pt x="4909922" y="9717088"/>
                  <a:pt x="4933156" y="9717088"/>
                </a:cubicBezTo>
                <a:close/>
                <a:moveTo>
                  <a:pt x="5186363" y="9634537"/>
                </a:moveTo>
                <a:cubicBezTo>
                  <a:pt x="5208282" y="9634537"/>
                  <a:pt x="5226051" y="9653016"/>
                  <a:pt x="5226051" y="9675812"/>
                </a:cubicBezTo>
                <a:cubicBezTo>
                  <a:pt x="5226051" y="9698608"/>
                  <a:pt x="5208282" y="9717087"/>
                  <a:pt x="5186363" y="9717087"/>
                </a:cubicBezTo>
                <a:cubicBezTo>
                  <a:pt x="5164444" y="9717087"/>
                  <a:pt x="5146675" y="9698608"/>
                  <a:pt x="5146675" y="9675812"/>
                </a:cubicBezTo>
                <a:cubicBezTo>
                  <a:pt x="5146675" y="9653016"/>
                  <a:pt x="5164444" y="9634537"/>
                  <a:pt x="5186363" y="9634537"/>
                </a:cubicBezTo>
                <a:close/>
                <a:moveTo>
                  <a:pt x="5389562" y="9559925"/>
                </a:moveTo>
                <a:cubicBezTo>
                  <a:pt x="5412358" y="9559925"/>
                  <a:pt x="5430837" y="9577694"/>
                  <a:pt x="5430837" y="9599613"/>
                </a:cubicBezTo>
                <a:cubicBezTo>
                  <a:pt x="5430837" y="9621532"/>
                  <a:pt x="5412358" y="9639301"/>
                  <a:pt x="5389562" y="9639301"/>
                </a:cubicBezTo>
                <a:cubicBezTo>
                  <a:pt x="5366766" y="9639301"/>
                  <a:pt x="5348287" y="9621532"/>
                  <a:pt x="5348287" y="9599613"/>
                </a:cubicBezTo>
                <a:cubicBezTo>
                  <a:pt x="5348287" y="9577694"/>
                  <a:pt x="5366766" y="9559925"/>
                  <a:pt x="5389562" y="9559925"/>
                </a:cubicBezTo>
                <a:close/>
                <a:moveTo>
                  <a:pt x="5549900" y="9488488"/>
                </a:moveTo>
                <a:cubicBezTo>
                  <a:pt x="5571819" y="9488488"/>
                  <a:pt x="5589588" y="9506612"/>
                  <a:pt x="5589588" y="9528970"/>
                </a:cubicBezTo>
                <a:cubicBezTo>
                  <a:pt x="5589588" y="9551328"/>
                  <a:pt x="5571819" y="9569452"/>
                  <a:pt x="5549900" y="9569452"/>
                </a:cubicBezTo>
                <a:cubicBezTo>
                  <a:pt x="5527981" y="9569452"/>
                  <a:pt x="5510212" y="9551328"/>
                  <a:pt x="5510212" y="9528970"/>
                </a:cubicBezTo>
                <a:cubicBezTo>
                  <a:pt x="5510212" y="9506612"/>
                  <a:pt x="5527981" y="9488488"/>
                  <a:pt x="5549900" y="9488488"/>
                </a:cubicBezTo>
                <a:close/>
                <a:moveTo>
                  <a:pt x="5674519" y="9424988"/>
                </a:moveTo>
                <a:cubicBezTo>
                  <a:pt x="5696877" y="9424988"/>
                  <a:pt x="5715001" y="9442757"/>
                  <a:pt x="5715001" y="9464676"/>
                </a:cubicBezTo>
                <a:cubicBezTo>
                  <a:pt x="5715001" y="9486595"/>
                  <a:pt x="5696877" y="9504364"/>
                  <a:pt x="5674519" y="9504364"/>
                </a:cubicBezTo>
                <a:cubicBezTo>
                  <a:pt x="5652161" y="9504364"/>
                  <a:pt x="5634037" y="9486595"/>
                  <a:pt x="5634037" y="9464676"/>
                </a:cubicBezTo>
                <a:cubicBezTo>
                  <a:pt x="5634037" y="9442757"/>
                  <a:pt x="5652161" y="9424988"/>
                  <a:pt x="5674519" y="9424988"/>
                </a:cubicBezTo>
                <a:close/>
                <a:moveTo>
                  <a:pt x="5973961" y="9418637"/>
                </a:moveTo>
                <a:cubicBezTo>
                  <a:pt x="5973961" y="9418637"/>
                  <a:pt x="5973961" y="9418637"/>
                  <a:pt x="5973961" y="9473145"/>
                </a:cubicBezTo>
                <a:cubicBezTo>
                  <a:pt x="5979120" y="9480932"/>
                  <a:pt x="5981700" y="9488719"/>
                  <a:pt x="5981700" y="9499101"/>
                </a:cubicBezTo>
                <a:cubicBezTo>
                  <a:pt x="5981700" y="9512080"/>
                  <a:pt x="5973961" y="9525058"/>
                  <a:pt x="5961063" y="9532845"/>
                </a:cubicBezTo>
                <a:cubicBezTo>
                  <a:pt x="5963642" y="9538036"/>
                  <a:pt x="5966222" y="9543227"/>
                  <a:pt x="5966222" y="9548418"/>
                </a:cubicBezTo>
                <a:cubicBezTo>
                  <a:pt x="5966222" y="9563992"/>
                  <a:pt x="5955903" y="9579566"/>
                  <a:pt x="5940425" y="9584757"/>
                </a:cubicBezTo>
                <a:cubicBezTo>
                  <a:pt x="5945584" y="9589948"/>
                  <a:pt x="5948164" y="9597735"/>
                  <a:pt x="5948164" y="9605522"/>
                </a:cubicBezTo>
                <a:cubicBezTo>
                  <a:pt x="5948164" y="9623691"/>
                  <a:pt x="5935266" y="9639265"/>
                  <a:pt x="5917208" y="9641861"/>
                </a:cubicBezTo>
                <a:cubicBezTo>
                  <a:pt x="5922367" y="9649647"/>
                  <a:pt x="5924947" y="9657434"/>
                  <a:pt x="5924947" y="9665221"/>
                </a:cubicBezTo>
                <a:cubicBezTo>
                  <a:pt x="5924947" y="9688582"/>
                  <a:pt x="5906889" y="9704155"/>
                  <a:pt x="5886252" y="9706751"/>
                </a:cubicBezTo>
                <a:cubicBezTo>
                  <a:pt x="5893991" y="9714538"/>
                  <a:pt x="5896570" y="9722325"/>
                  <a:pt x="5896570" y="9732707"/>
                </a:cubicBezTo>
                <a:cubicBezTo>
                  <a:pt x="5896570" y="9756068"/>
                  <a:pt x="5878513" y="9774237"/>
                  <a:pt x="5857875" y="9774237"/>
                </a:cubicBezTo>
                <a:cubicBezTo>
                  <a:pt x="5834658" y="9774237"/>
                  <a:pt x="5816600" y="9756068"/>
                  <a:pt x="5816600" y="9732707"/>
                </a:cubicBezTo>
                <a:cubicBezTo>
                  <a:pt x="5816600" y="9711942"/>
                  <a:pt x="5834658" y="9693773"/>
                  <a:pt x="5855295" y="9691177"/>
                </a:cubicBezTo>
                <a:cubicBezTo>
                  <a:pt x="5850136" y="9685986"/>
                  <a:pt x="5844977" y="9675604"/>
                  <a:pt x="5844977" y="9665221"/>
                </a:cubicBezTo>
                <a:cubicBezTo>
                  <a:pt x="5844977" y="9647052"/>
                  <a:pt x="5857875" y="9631478"/>
                  <a:pt x="5873353" y="9626287"/>
                </a:cubicBezTo>
                <a:cubicBezTo>
                  <a:pt x="5870774" y="9621096"/>
                  <a:pt x="5865614" y="9613309"/>
                  <a:pt x="5865614" y="9605522"/>
                </a:cubicBezTo>
                <a:cubicBezTo>
                  <a:pt x="5865614" y="9587353"/>
                  <a:pt x="5875933" y="9574374"/>
                  <a:pt x="5888831" y="9569183"/>
                </a:cubicBezTo>
                <a:cubicBezTo>
                  <a:pt x="5886252" y="9561396"/>
                  <a:pt x="5883672" y="9556205"/>
                  <a:pt x="5883672" y="9548418"/>
                </a:cubicBezTo>
                <a:cubicBezTo>
                  <a:pt x="5883672" y="9532845"/>
                  <a:pt x="5893991" y="9519866"/>
                  <a:pt x="5904309" y="9514675"/>
                </a:cubicBezTo>
                <a:cubicBezTo>
                  <a:pt x="5904309" y="9509484"/>
                  <a:pt x="5901730" y="9504293"/>
                  <a:pt x="5901730" y="9499101"/>
                </a:cubicBezTo>
                <a:cubicBezTo>
                  <a:pt x="5901730" y="9475741"/>
                  <a:pt x="5919788" y="9457572"/>
                  <a:pt x="5943005" y="9457572"/>
                </a:cubicBezTo>
                <a:cubicBezTo>
                  <a:pt x="5943005" y="9457572"/>
                  <a:pt x="5945584" y="9457572"/>
                  <a:pt x="5945584" y="9457572"/>
                </a:cubicBezTo>
                <a:cubicBezTo>
                  <a:pt x="5945584" y="9457572"/>
                  <a:pt x="5945584" y="9457572"/>
                  <a:pt x="5945584" y="9454976"/>
                </a:cubicBezTo>
                <a:cubicBezTo>
                  <a:pt x="5945584" y="9439402"/>
                  <a:pt x="5958483" y="9423828"/>
                  <a:pt x="5973961" y="9418637"/>
                </a:cubicBezTo>
                <a:close/>
                <a:moveTo>
                  <a:pt x="5768182" y="9364662"/>
                </a:moveTo>
                <a:cubicBezTo>
                  <a:pt x="5790540" y="9364662"/>
                  <a:pt x="5808664" y="9382786"/>
                  <a:pt x="5808664" y="9405144"/>
                </a:cubicBezTo>
                <a:cubicBezTo>
                  <a:pt x="5808664" y="9427502"/>
                  <a:pt x="5790540" y="9445626"/>
                  <a:pt x="5768182" y="9445626"/>
                </a:cubicBezTo>
                <a:cubicBezTo>
                  <a:pt x="5745824" y="9445626"/>
                  <a:pt x="5727700" y="9427502"/>
                  <a:pt x="5727700" y="9405144"/>
                </a:cubicBezTo>
                <a:cubicBezTo>
                  <a:pt x="5727700" y="9382786"/>
                  <a:pt x="5745824" y="9364662"/>
                  <a:pt x="5768182" y="9364662"/>
                </a:cubicBezTo>
                <a:close/>
                <a:moveTo>
                  <a:pt x="154782" y="9331325"/>
                </a:moveTo>
                <a:cubicBezTo>
                  <a:pt x="177140" y="9331325"/>
                  <a:pt x="195264" y="9349094"/>
                  <a:pt x="195264" y="9371013"/>
                </a:cubicBezTo>
                <a:cubicBezTo>
                  <a:pt x="195264" y="9392932"/>
                  <a:pt x="177140" y="9410701"/>
                  <a:pt x="154782" y="9410701"/>
                </a:cubicBezTo>
                <a:cubicBezTo>
                  <a:pt x="132424" y="9410701"/>
                  <a:pt x="114300" y="9392932"/>
                  <a:pt x="114300" y="9371013"/>
                </a:cubicBezTo>
                <a:cubicBezTo>
                  <a:pt x="114300" y="9349094"/>
                  <a:pt x="132424" y="9331325"/>
                  <a:pt x="154782" y="9331325"/>
                </a:cubicBezTo>
                <a:close/>
                <a:moveTo>
                  <a:pt x="1131094" y="9271000"/>
                </a:moveTo>
                <a:cubicBezTo>
                  <a:pt x="1153452" y="9271000"/>
                  <a:pt x="1171576" y="9289835"/>
                  <a:pt x="1171576" y="9313069"/>
                </a:cubicBezTo>
                <a:cubicBezTo>
                  <a:pt x="1171576" y="9336303"/>
                  <a:pt x="1153452" y="9355138"/>
                  <a:pt x="1131094" y="9355138"/>
                </a:cubicBezTo>
                <a:cubicBezTo>
                  <a:pt x="1108736" y="9355138"/>
                  <a:pt x="1090612" y="9336303"/>
                  <a:pt x="1090612" y="9313069"/>
                </a:cubicBezTo>
                <a:cubicBezTo>
                  <a:pt x="1090612" y="9289835"/>
                  <a:pt x="1108736" y="9271000"/>
                  <a:pt x="1131094" y="9271000"/>
                </a:cubicBezTo>
                <a:close/>
                <a:moveTo>
                  <a:pt x="1980406" y="9217025"/>
                </a:moveTo>
                <a:cubicBezTo>
                  <a:pt x="2002764" y="9217025"/>
                  <a:pt x="2020888" y="9235149"/>
                  <a:pt x="2020888" y="9257507"/>
                </a:cubicBezTo>
                <a:cubicBezTo>
                  <a:pt x="2020888" y="9279865"/>
                  <a:pt x="2002764" y="9297989"/>
                  <a:pt x="1980406" y="9297989"/>
                </a:cubicBezTo>
                <a:cubicBezTo>
                  <a:pt x="1958048" y="9297989"/>
                  <a:pt x="1939924" y="9279865"/>
                  <a:pt x="1939924" y="9257507"/>
                </a:cubicBezTo>
                <a:cubicBezTo>
                  <a:pt x="1939924" y="9235149"/>
                  <a:pt x="1958048" y="9217025"/>
                  <a:pt x="1980406" y="9217025"/>
                </a:cubicBezTo>
                <a:close/>
                <a:moveTo>
                  <a:pt x="2712244" y="9163050"/>
                </a:moveTo>
                <a:cubicBezTo>
                  <a:pt x="2734602" y="9163050"/>
                  <a:pt x="2752726" y="9181529"/>
                  <a:pt x="2752726" y="9204325"/>
                </a:cubicBezTo>
                <a:cubicBezTo>
                  <a:pt x="2752726" y="9227121"/>
                  <a:pt x="2734602" y="9245600"/>
                  <a:pt x="2712244" y="9245600"/>
                </a:cubicBezTo>
                <a:cubicBezTo>
                  <a:pt x="2689886" y="9245600"/>
                  <a:pt x="2671762" y="9227121"/>
                  <a:pt x="2671762" y="9204325"/>
                </a:cubicBezTo>
                <a:cubicBezTo>
                  <a:pt x="2671762" y="9181529"/>
                  <a:pt x="2689886" y="9163050"/>
                  <a:pt x="2712244" y="9163050"/>
                </a:cubicBezTo>
                <a:close/>
                <a:moveTo>
                  <a:pt x="3337719" y="9113837"/>
                </a:moveTo>
                <a:cubicBezTo>
                  <a:pt x="3360077" y="9113837"/>
                  <a:pt x="3378201" y="9131606"/>
                  <a:pt x="3378201" y="9153525"/>
                </a:cubicBezTo>
                <a:cubicBezTo>
                  <a:pt x="3378201" y="9175444"/>
                  <a:pt x="3360077" y="9193213"/>
                  <a:pt x="3337719" y="9193213"/>
                </a:cubicBezTo>
                <a:cubicBezTo>
                  <a:pt x="3315361" y="9193213"/>
                  <a:pt x="3297237" y="9175444"/>
                  <a:pt x="3297237" y="9153525"/>
                </a:cubicBezTo>
                <a:cubicBezTo>
                  <a:pt x="3297237" y="9131606"/>
                  <a:pt x="3315361" y="9113837"/>
                  <a:pt x="3337719" y="9113837"/>
                </a:cubicBezTo>
                <a:close/>
                <a:moveTo>
                  <a:pt x="3869532" y="9066212"/>
                </a:moveTo>
                <a:cubicBezTo>
                  <a:pt x="3891890" y="9066212"/>
                  <a:pt x="3910014" y="9084336"/>
                  <a:pt x="3910014" y="9106694"/>
                </a:cubicBezTo>
                <a:cubicBezTo>
                  <a:pt x="3910014" y="9129052"/>
                  <a:pt x="3891890" y="9147176"/>
                  <a:pt x="3869532" y="9147176"/>
                </a:cubicBezTo>
                <a:cubicBezTo>
                  <a:pt x="3847174" y="9147176"/>
                  <a:pt x="3829050" y="9129052"/>
                  <a:pt x="3829050" y="9106694"/>
                </a:cubicBezTo>
                <a:cubicBezTo>
                  <a:pt x="3829050" y="9084336"/>
                  <a:pt x="3847174" y="9066212"/>
                  <a:pt x="3869532" y="9066212"/>
                </a:cubicBezTo>
                <a:close/>
                <a:moveTo>
                  <a:pt x="6013129" y="9029700"/>
                </a:moveTo>
                <a:cubicBezTo>
                  <a:pt x="6013129" y="9029700"/>
                  <a:pt x="6013129" y="9029700"/>
                  <a:pt x="6013129" y="9066098"/>
                </a:cubicBezTo>
                <a:cubicBezTo>
                  <a:pt x="6020942" y="9073897"/>
                  <a:pt x="6026150" y="9084296"/>
                  <a:pt x="6026150" y="9097296"/>
                </a:cubicBezTo>
                <a:cubicBezTo>
                  <a:pt x="6026150" y="9107695"/>
                  <a:pt x="6020942" y="9118094"/>
                  <a:pt x="6013129" y="9125894"/>
                </a:cubicBezTo>
                <a:cubicBezTo>
                  <a:pt x="6013129" y="9125894"/>
                  <a:pt x="6013129" y="9128493"/>
                  <a:pt x="6013129" y="9128493"/>
                </a:cubicBezTo>
                <a:cubicBezTo>
                  <a:pt x="6013129" y="9141492"/>
                  <a:pt x="6007921" y="9151892"/>
                  <a:pt x="5997504" y="9159691"/>
                </a:cubicBezTo>
                <a:cubicBezTo>
                  <a:pt x="5997504" y="9162291"/>
                  <a:pt x="6000108" y="9162291"/>
                  <a:pt x="6000108" y="9164891"/>
                </a:cubicBezTo>
                <a:cubicBezTo>
                  <a:pt x="6000108" y="9180490"/>
                  <a:pt x="5992295" y="9190889"/>
                  <a:pt x="5981878" y="9198688"/>
                </a:cubicBezTo>
                <a:cubicBezTo>
                  <a:pt x="5981878" y="9201288"/>
                  <a:pt x="5981878" y="9203888"/>
                  <a:pt x="5981878" y="9206488"/>
                </a:cubicBezTo>
                <a:cubicBezTo>
                  <a:pt x="5981878" y="9222087"/>
                  <a:pt x="5971462" y="9237686"/>
                  <a:pt x="5958441" y="9242885"/>
                </a:cubicBezTo>
                <a:cubicBezTo>
                  <a:pt x="5958441" y="9245485"/>
                  <a:pt x="5958441" y="9248085"/>
                  <a:pt x="5958441" y="9248085"/>
                </a:cubicBezTo>
                <a:cubicBezTo>
                  <a:pt x="5958441" y="9268884"/>
                  <a:pt x="5942815" y="9287082"/>
                  <a:pt x="5924586" y="9289682"/>
                </a:cubicBezTo>
                <a:cubicBezTo>
                  <a:pt x="5924586" y="9292282"/>
                  <a:pt x="5924586" y="9294882"/>
                  <a:pt x="5924586" y="9297482"/>
                </a:cubicBezTo>
                <a:cubicBezTo>
                  <a:pt x="5924586" y="9318280"/>
                  <a:pt x="5906356" y="9336479"/>
                  <a:pt x="5885523" y="9336479"/>
                </a:cubicBezTo>
                <a:cubicBezTo>
                  <a:pt x="5880314" y="9336479"/>
                  <a:pt x="5877710" y="9336479"/>
                  <a:pt x="5872501" y="9336479"/>
                </a:cubicBezTo>
                <a:cubicBezTo>
                  <a:pt x="5875106" y="9339079"/>
                  <a:pt x="5875106" y="9344278"/>
                  <a:pt x="5875106" y="9349478"/>
                </a:cubicBezTo>
                <a:cubicBezTo>
                  <a:pt x="5875106" y="9370277"/>
                  <a:pt x="5856876" y="9388475"/>
                  <a:pt x="5836042" y="9388475"/>
                </a:cubicBezTo>
                <a:cubicBezTo>
                  <a:pt x="5812605" y="9388475"/>
                  <a:pt x="5794375" y="9370277"/>
                  <a:pt x="5794375" y="9349478"/>
                </a:cubicBezTo>
                <a:cubicBezTo>
                  <a:pt x="5794375" y="9326080"/>
                  <a:pt x="5812605" y="9307881"/>
                  <a:pt x="5836042" y="9307881"/>
                </a:cubicBezTo>
                <a:cubicBezTo>
                  <a:pt x="5838647" y="9307881"/>
                  <a:pt x="5843855" y="9310481"/>
                  <a:pt x="5846459" y="9310481"/>
                </a:cubicBezTo>
                <a:cubicBezTo>
                  <a:pt x="5843855" y="9305281"/>
                  <a:pt x="5843855" y="9302681"/>
                  <a:pt x="5843855" y="9297482"/>
                </a:cubicBezTo>
                <a:cubicBezTo>
                  <a:pt x="5843855" y="9276683"/>
                  <a:pt x="5859480" y="9261084"/>
                  <a:pt x="5880314" y="9258484"/>
                </a:cubicBezTo>
                <a:cubicBezTo>
                  <a:pt x="5877710" y="9255884"/>
                  <a:pt x="5877710" y="9253285"/>
                  <a:pt x="5877710" y="9248085"/>
                </a:cubicBezTo>
                <a:cubicBezTo>
                  <a:pt x="5877710" y="9232486"/>
                  <a:pt x="5888127" y="9216887"/>
                  <a:pt x="5903752" y="9211688"/>
                </a:cubicBezTo>
                <a:cubicBezTo>
                  <a:pt x="5901148" y="9209088"/>
                  <a:pt x="5901148" y="9209088"/>
                  <a:pt x="5901148" y="9206488"/>
                </a:cubicBezTo>
                <a:cubicBezTo>
                  <a:pt x="5901148" y="9190889"/>
                  <a:pt x="5908960" y="9180490"/>
                  <a:pt x="5919377" y="9172690"/>
                </a:cubicBezTo>
                <a:cubicBezTo>
                  <a:pt x="5919377" y="9170090"/>
                  <a:pt x="5919377" y="9167491"/>
                  <a:pt x="5919377" y="9164891"/>
                </a:cubicBezTo>
                <a:cubicBezTo>
                  <a:pt x="5919377" y="9154492"/>
                  <a:pt x="5924586" y="9141492"/>
                  <a:pt x="5932398" y="9136293"/>
                </a:cubicBezTo>
                <a:cubicBezTo>
                  <a:pt x="5932398" y="9133693"/>
                  <a:pt x="5932398" y="9131093"/>
                  <a:pt x="5932398" y="9128493"/>
                </a:cubicBezTo>
                <a:cubicBezTo>
                  <a:pt x="5932398" y="9118094"/>
                  <a:pt x="5937607" y="9107695"/>
                  <a:pt x="5945419" y="9099895"/>
                </a:cubicBezTo>
                <a:cubicBezTo>
                  <a:pt x="5945419" y="9097296"/>
                  <a:pt x="5945419" y="9097296"/>
                  <a:pt x="5945419" y="9097296"/>
                </a:cubicBezTo>
                <a:cubicBezTo>
                  <a:pt x="5945419" y="9073897"/>
                  <a:pt x="5963649" y="9055698"/>
                  <a:pt x="5987087" y="9055698"/>
                </a:cubicBezTo>
                <a:cubicBezTo>
                  <a:pt x="5992295" y="9045299"/>
                  <a:pt x="6002712" y="9034900"/>
                  <a:pt x="6013129" y="9029700"/>
                </a:cubicBezTo>
                <a:close/>
                <a:moveTo>
                  <a:pt x="4318794" y="9021763"/>
                </a:moveTo>
                <a:cubicBezTo>
                  <a:pt x="4341152" y="9021763"/>
                  <a:pt x="4359276" y="9039887"/>
                  <a:pt x="4359276" y="9062245"/>
                </a:cubicBezTo>
                <a:cubicBezTo>
                  <a:pt x="4359276" y="9084603"/>
                  <a:pt x="4341152" y="9102727"/>
                  <a:pt x="4318794" y="9102727"/>
                </a:cubicBezTo>
                <a:cubicBezTo>
                  <a:pt x="4296436" y="9102727"/>
                  <a:pt x="4278312" y="9084603"/>
                  <a:pt x="4278312" y="9062245"/>
                </a:cubicBezTo>
                <a:cubicBezTo>
                  <a:pt x="4278312" y="9039887"/>
                  <a:pt x="4296436" y="9021763"/>
                  <a:pt x="4318794" y="9021763"/>
                </a:cubicBezTo>
                <a:close/>
                <a:moveTo>
                  <a:pt x="4691856" y="8980488"/>
                </a:moveTo>
                <a:cubicBezTo>
                  <a:pt x="4715090" y="8980488"/>
                  <a:pt x="4733925" y="8998612"/>
                  <a:pt x="4733925" y="9020970"/>
                </a:cubicBezTo>
                <a:cubicBezTo>
                  <a:pt x="4733925" y="9043328"/>
                  <a:pt x="4715090" y="9061452"/>
                  <a:pt x="4691856" y="9061452"/>
                </a:cubicBezTo>
                <a:cubicBezTo>
                  <a:pt x="4668622" y="9061452"/>
                  <a:pt x="4649787" y="9043328"/>
                  <a:pt x="4649787" y="9020970"/>
                </a:cubicBezTo>
                <a:cubicBezTo>
                  <a:pt x="4649787" y="8998612"/>
                  <a:pt x="4668622" y="8980488"/>
                  <a:pt x="4691856" y="8980488"/>
                </a:cubicBezTo>
                <a:close/>
                <a:moveTo>
                  <a:pt x="4999831" y="8942388"/>
                </a:moveTo>
                <a:cubicBezTo>
                  <a:pt x="5022189" y="8942388"/>
                  <a:pt x="5040313" y="8960157"/>
                  <a:pt x="5040313" y="8982076"/>
                </a:cubicBezTo>
                <a:cubicBezTo>
                  <a:pt x="5040313" y="9003995"/>
                  <a:pt x="5022189" y="9021764"/>
                  <a:pt x="4999831" y="9021764"/>
                </a:cubicBezTo>
                <a:cubicBezTo>
                  <a:pt x="4977473" y="9021764"/>
                  <a:pt x="4959349" y="9003995"/>
                  <a:pt x="4959349" y="8982076"/>
                </a:cubicBezTo>
                <a:cubicBezTo>
                  <a:pt x="4959349" y="8960157"/>
                  <a:pt x="4977473" y="8942388"/>
                  <a:pt x="4999831" y="8942388"/>
                </a:cubicBezTo>
                <a:close/>
                <a:moveTo>
                  <a:pt x="5249069" y="8905875"/>
                </a:moveTo>
                <a:cubicBezTo>
                  <a:pt x="5271427" y="8905875"/>
                  <a:pt x="5289551" y="8923999"/>
                  <a:pt x="5289551" y="8946357"/>
                </a:cubicBezTo>
                <a:cubicBezTo>
                  <a:pt x="5289551" y="8968715"/>
                  <a:pt x="5271427" y="8986839"/>
                  <a:pt x="5249069" y="8986839"/>
                </a:cubicBezTo>
                <a:cubicBezTo>
                  <a:pt x="5226711" y="8986839"/>
                  <a:pt x="5208587" y="8968715"/>
                  <a:pt x="5208587" y="8946357"/>
                </a:cubicBezTo>
                <a:cubicBezTo>
                  <a:pt x="5208587" y="8923999"/>
                  <a:pt x="5226711" y="8905875"/>
                  <a:pt x="5249069" y="8905875"/>
                </a:cubicBezTo>
                <a:close/>
                <a:moveTo>
                  <a:pt x="5446712" y="8872538"/>
                </a:moveTo>
                <a:cubicBezTo>
                  <a:pt x="5469508" y="8872538"/>
                  <a:pt x="5487987" y="8890307"/>
                  <a:pt x="5487987" y="8912226"/>
                </a:cubicBezTo>
                <a:cubicBezTo>
                  <a:pt x="5487987" y="8934145"/>
                  <a:pt x="5469508" y="8951914"/>
                  <a:pt x="5446712" y="8951914"/>
                </a:cubicBezTo>
                <a:cubicBezTo>
                  <a:pt x="5423916" y="8951914"/>
                  <a:pt x="5405437" y="8934145"/>
                  <a:pt x="5405437" y="8912226"/>
                </a:cubicBezTo>
                <a:cubicBezTo>
                  <a:pt x="5405437" y="8890307"/>
                  <a:pt x="5423916" y="8872538"/>
                  <a:pt x="5446712" y="8872538"/>
                </a:cubicBezTo>
                <a:close/>
                <a:moveTo>
                  <a:pt x="5604669" y="8840788"/>
                </a:moveTo>
                <a:cubicBezTo>
                  <a:pt x="5627027" y="8840788"/>
                  <a:pt x="5645151" y="8858912"/>
                  <a:pt x="5645151" y="8881270"/>
                </a:cubicBezTo>
                <a:cubicBezTo>
                  <a:pt x="5645151" y="8903628"/>
                  <a:pt x="5627027" y="8921752"/>
                  <a:pt x="5604669" y="8921752"/>
                </a:cubicBezTo>
                <a:cubicBezTo>
                  <a:pt x="5582311" y="8921752"/>
                  <a:pt x="5564187" y="8903628"/>
                  <a:pt x="5564187" y="8881270"/>
                </a:cubicBezTo>
                <a:cubicBezTo>
                  <a:pt x="5564187" y="8858912"/>
                  <a:pt x="5582311" y="8840788"/>
                  <a:pt x="5604669" y="8840788"/>
                </a:cubicBezTo>
                <a:close/>
                <a:moveTo>
                  <a:pt x="5723731" y="8812213"/>
                </a:moveTo>
                <a:cubicBezTo>
                  <a:pt x="5746089" y="8812213"/>
                  <a:pt x="5764213" y="8830337"/>
                  <a:pt x="5764213" y="8852695"/>
                </a:cubicBezTo>
                <a:cubicBezTo>
                  <a:pt x="5764213" y="8875053"/>
                  <a:pt x="5746089" y="8893177"/>
                  <a:pt x="5723731" y="8893177"/>
                </a:cubicBezTo>
                <a:cubicBezTo>
                  <a:pt x="5701373" y="8893177"/>
                  <a:pt x="5683249" y="8875053"/>
                  <a:pt x="5683249" y="8852695"/>
                </a:cubicBezTo>
                <a:cubicBezTo>
                  <a:pt x="5683249" y="8830337"/>
                  <a:pt x="5701373" y="8812213"/>
                  <a:pt x="5723731" y="8812213"/>
                </a:cubicBezTo>
                <a:close/>
                <a:moveTo>
                  <a:pt x="6036028" y="8639175"/>
                </a:moveTo>
                <a:cubicBezTo>
                  <a:pt x="6036028" y="8639175"/>
                  <a:pt x="6036028" y="8639175"/>
                  <a:pt x="6036028" y="8659813"/>
                </a:cubicBezTo>
                <a:cubicBezTo>
                  <a:pt x="6043789" y="8667552"/>
                  <a:pt x="6051550" y="8677871"/>
                  <a:pt x="6051550" y="8690769"/>
                </a:cubicBezTo>
                <a:cubicBezTo>
                  <a:pt x="6051550" y="8701088"/>
                  <a:pt x="6046376" y="8711407"/>
                  <a:pt x="6036028" y="8719146"/>
                </a:cubicBezTo>
                <a:cubicBezTo>
                  <a:pt x="6033441" y="8724305"/>
                  <a:pt x="6030854" y="8729464"/>
                  <a:pt x="6025680" y="8734624"/>
                </a:cubicBezTo>
                <a:cubicBezTo>
                  <a:pt x="6023093" y="8742363"/>
                  <a:pt x="6017919" y="8747522"/>
                  <a:pt x="6012745" y="8752682"/>
                </a:cubicBezTo>
                <a:cubicBezTo>
                  <a:pt x="6007570" y="8763000"/>
                  <a:pt x="5999809" y="8770739"/>
                  <a:pt x="5989461" y="8775899"/>
                </a:cubicBezTo>
                <a:cubicBezTo>
                  <a:pt x="5984287" y="8786218"/>
                  <a:pt x="5971352" y="8793957"/>
                  <a:pt x="5958417" y="8796536"/>
                </a:cubicBezTo>
                <a:cubicBezTo>
                  <a:pt x="5953243" y="8809435"/>
                  <a:pt x="5940307" y="8817174"/>
                  <a:pt x="5924785" y="8817174"/>
                </a:cubicBezTo>
                <a:cubicBezTo>
                  <a:pt x="5919611" y="8817174"/>
                  <a:pt x="5917024" y="8817174"/>
                  <a:pt x="5914437" y="8817174"/>
                </a:cubicBezTo>
                <a:cubicBezTo>
                  <a:pt x="5909263" y="8830072"/>
                  <a:pt x="5893741" y="8840391"/>
                  <a:pt x="5878219" y="8840391"/>
                </a:cubicBezTo>
                <a:cubicBezTo>
                  <a:pt x="5867870" y="8840391"/>
                  <a:pt x="5860109" y="8837812"/>
                  <a:pt x="5852348" y="8830072"/>
                </a:cubicBezTo>
                <a:cubicBezTo>
                  <a:pt x="5849761" y="8850710"/>
                  <a:pt x="5834239" y="8866188"/>
                  <a:pt x="5813543" y="8866188"/>
                </a:cubicBezTo>
                <a:cubicBezTo>
                  <a:pt x="5790259" y="8866188"/>
                  <a:pt x="5772150" y="8848130"/>
                  <a:pt x="5772150" y="8824913"/>
                </a:cubicBezTo>
                <a:cubicBezTo>
                  <a:pt x="5772150" y="8801696"/>
                  <a:pt x="5790259" y="8783638"/>
                  <a:pt x="5813543" y="8783638"/>
                </a:cubicBezTo>
                <a:cubicBezTo>
                  <a:pt x="5823891" y="8783638"/>
                  <a:pt x="5831652" y="8788797"/>
                  <a:pt x="5839413" y="8793957"/>
                </a:cubicBezTo>
                <a:cubicBezTo>
                  <a:pt x="5842000" y="8775899"/>
                  <a:pt x="5857522" y="8760421"/>
                  <a:pt x="5878219" y="8760421"/>
                </a:cubicBezTo>
                <a:cubicBezTo>
                  <a:pt x="5880806" y="8760421"/>
                  <a:pt x="5883393" y="8760421"/>
                  <a:pt x="5885980" y="8763000"/>
                </a:cubicBezTo>
                <a:cubicBezTo>
                  <a:pt x="5891154" y="8750102"/>
                  <a:pt x="5904089" y="8739783"/>
                  <a:pt x="5919611" y="8737203"/>
                </a:cubicBezTo>
                <a:cubicBezTo>
                  <a:pt x="5924785" y="8729464"/>
                  <a:pt x="5929959" y="8724305"/>
                  <a:pt x="5940307" y="8719146"/>
                </a:cubicBezTo>
                <a:cubicBezTo>
                  <a:pt x="5942895" y="8713986"/>
                  <a:pt x="5945482" y="8708827"/>
                  <a:pt x="5950656" y="8706247"/>
                </a:cubicBezTo>
                <a:cubicBezTo>
                  <a:pt x="5953243" y="8701088"/>
                  <a:pt x="5958417" y="8695928"/>
                  <a:pt x="5961004" y="8690769"/>
                </a:cubicBezTo>
                <a:cubicBezTo>
                  <a:pt x="5963591" y="8683030"/>
                  <a:pt x="5968765" y="8677871"/>
                  <a:pt x="5973939" y="8675291"/>
                </a:cubicBezTo>
                <a:cubicBezTo>
                  <a:pt x="5979113" y="8659813"/>
                  <a:pt x="5994635" y="8649494"/>
                  <a:pt x="6010157" y="8649494"/>
                </a:cubicBezTo>
                <a:cubicBezTo>
                  <a:pt x="6012745" y="8649494"/>
                  <a:pt x="6015332" y="8649494"/>
                  <a:pt x="6020506" y="8652074"/>
                </a:cubicBezTo>
                <a:cubicBezTo>
                  <a:pt x="6023093" y="8646914"/>
                  <a:pt x="6028267" y="8641755"/>
                  <a:pt x="6036028" y="8639175"/>
                </a:cubicBezTo>
                <a:close/>
                <a:moveTo>
                  <a:pt x="5823369" y="8201045"/>
                </a:moveTo>
                <a:cubicBezTo>
                  <a:pt x="5839005" y="8201045"/>
                  <a:pt x="5849428" y="8208749"/>
                  <a:pt x="5857246" y="8221589"/>
                </a:cubicBezTo>
                <a:cubicBezTo>
                  <a:pt x="5865064" y="8213874"/>
                  <a:pt x="5875487" y="8208749"/>
                  <a:pt x="5888517" y="8208749"/>
                </a:cubicBezTo>
                <a:cubicBezTo>
                  <a:pt x="5898940" y="8208749"/>
                  <a:pt x="5906758" y="8211317"/>
                  <a:pt x="5914576" y="8219021"/>
                </a:cubicBezTo>
                <a:cubicBezTo>
                  <a:pt x="5919788" y="8216453"/>
                  <a:pt x="5924999" y="8213874"/>
                  <a:pt x="5932817" y="8213874"/>
                </a:cubicBezTo>
                <a:cubicBezTo>
                  <a:pt x="5940635" y="8213874"/>
                  <a:pt x="5948452" y="8216453"/>
                  <a:pt x="5953664" y="8221589"/>
                </a:cubicBezTo>
                <a:cubicBezTo>
                  <a:pt x="5956270" y="8221589"/>
                  <a:pt x="5958876" y="8221589"/>
                  <a:pt x="5961482" y="8221589"/>
                </a:cubicBezTo>
                <a:cubicBezTo>
                  <a:pt x="5969300" y="8221589"/>
                  <a:pt x="5977117" y="8224146"/>
                  <a:pt x="5982329" y="8226714"/>
                </a:cubicBezTo>
                <a:cubicBezTo>
                  <a:pt x="5990147" y="8226714"/>
                  <a:pt x="5997964" y="8229282"/>
                  <a:pt x="6003176" y="8231848"/>
                </a:cubicBezTo>
                <a:cubicBezTo>
                  <a:pt x="6008388" y="8234418"/>
                  <a:pt x="6013600" y="8234418"/>
                  <a:pt x="6016206" y="8236986"/>
                </a:cubicBezTo>
                <a:cubicBezTo>
                  <a:pt x="6021418" y="8239554"/>
                  <a:pt x="6024023" y="8239554"/>
                  <a:pt x="6026629" y="8242111"/>
                </a:cubicBezTo>
                <a:cubicBezTo>
                  <a:pt x="6031841" y="8242111"/>
                  <a:pt x="6034447" y="8244679"/>
                  <a:pt x="6039659" y="8247247"/>
                </a:cubicBezTo>
                <a:cubicBezTo>
                  <a:pt x="6039659" y="8247247"/>
                  <a:pt x="6039659" y="8247247"/>
                  <a:pt x="6042265" y="8244679"/>
                </a:cubicBezTo>
                <a:cubicBezTo>
                  <a:pt x="6042265" y="8244679"/>
                  <a:pt x="6042265" y="8244679"/>
                  <a:pt x="6042265" y="8249815"/>
                </a:cubicBezTo>
                <a:cubicBezTo>
                  <a:pt x="6050082" y="8257524"/>
                  <a:pt x="6057900" y="8267785"/>
                  <a:pt x="6057900" y="8280614"/>
                </a:cubicBezTo>
                <a:cubicBezTo>
                  <a:pt x="6057900" y="8293451"/>
                  <a:pt x="6050082" y="8303712"/>
                  <a:pt x="6042265" y="8311416"/>
                </a:cubicBezTo>
                <a:cubicBezTo>
                  <a:pt x="6042265" y="8311416"/>
                  <a:pt x="6042265" y="8311416"/>
                  <a:pt x="6042265" y="8321683"/>
                </a:cubicBezTo>
                <a:cubicBezTo>
                  <a:pt x="6039659" y="8319126"/>
                  <a:pt x="6037053" y="8319126"/>
                  <a:pt x="6031841" y="8316558"/>
                </a:cubicBezTo>
                <a:cubicBezTo>
                  <a:pt x="6029235" y="8319126"/>
                  <a:pt x="6021418" y="8319126"/>
                  <a:pt x="6016206" y="8319126"/>
                </a:cubicBezTo>
                <a:cubicBezTo>
                  <a:pt x="6008388" y="8319126"/>
                  <a:pt x="6003176" y="8316558"/>
                  <a:pt x="5995359" y="8313990"/>
                </a:cubicBezTo>
                <a:cubicBezTo>
                  <a:pt x="5992753" y="8313990"/>
                  <a:pt x="5987541" y="8311416"/>
                  <a:pt x="5984935" y="8308848"/>
                </a:cubicBezTo>
                <a:cubicBezTo>
                  <a:pt x="5982329" y="8308848"/>
                  <a:pt x="5977117" y="8306280"/>
                  <a:pt x="5974511" y="8303712"/>
                </a:cubicBezTo>
                <a:cubicBezTo>
                  <a:pt x="5971905" y="8303712"/>
                  <a:pt x="5966694" y="8303712"/>
                  <a:pt x="5964088" y="8301144"/>
                </a:cubicBezTo>
                <a:cubicBezTo>
                  <a:pt x="5964088" y="8301144"/>
                  <a:pt x="5964088" y="8301144"/>
                  <a:pt x="5961482" y="8301144"/>
                </a:cubicBezTo>
                <a:cubicBezTo>
                  <a:pt x="5953664" y="8301144"/>
                  <a:pt x="5945847" y="8298576"/>
                  <a:pt x="5940635" y="8293451"/>
                </a:cubicBezTo>
                <a:cubicBezTo>
                  <a:pt x="5938029" y="8293451"/>
                  <a:pt x="5935423" y="8293451"/>
                  <a:pt x="5932817" y="8293451"/>
                </a:cubicBezTo>
                <a:cubicBezTo>
                  <a:pt x="5922393" y="8293451"/>
                  <a:pt x="5911970" y="8290883"/>
                  <a:pt x="5904152" y="8283182"/>
                </a:cubicBezTo>
                <a:cubicBezTo>
                  <a:pt x="5898940" y="8285747"/>
                  <a:pt x="5893729" y="8288315"/>
                  <a:pt x="5888517" y="8288315"/>
                </a:cubicBezTo>
                <a:cubicBezTo>
                  <a:pt x="5872881" y="8288315"/>
                  <a:pt x="5859852" y="8280614"/>
                  <a:pt x="5852034" y="8267785"/>
                </a:cubicBezTo>
                <a:cubicBezTo>
                  <a:pt x="5844217" y="8275477"/>
                  <a:pt x="5833793" y="8280614"/>
                  <a:pt x="5823369" y="8280614"/>
                </a:cubicBezTo>
                <a:cubicBezTo>
                  <a:pt x="5799916" y="8280614"/>
                  <a:pt x="5781675" y="8262643"/>
                  <a:pt x="5781675" y="8242111"/>
                </a:cubicBezTo>
                <a:cubicBezTo>
                  <a:pt x="5781675" y="8219021"/>
                  <a:pt x="5799916" y="8201045"/>
                  <a:pt x="5823369" y="8201045"/>
                </a:cubicBezTo>
                <a:close/>
                <a:moveTo>
                  <a:pt x="5734050" y="8193092"/>
                </a:moveTo>
                <a:cubicBezTo>
                  <a:pt x="5755969" y="8193092"/>
                  <a:pt x="5773738" y="8210865"/>
                  <a:pt x="5773738" y="8232789"/>
                </a:cubicBezTo>
                <a:cubicBezTo>
                  <a:pt x="5773738" y="8254702"/>
                  <a:pt x="5755969" y="8272467"/>
                  <a:pt x="5734050" y="8272467"/>
                </a:cubicBezTo>
                <a:cubicBezTo>
                  <a:pt x="5712131" y="8272467"/>
                  <a:pt x="5694362" y="8254702"/>
                  <a:pt x="5694362" y="8232789"/>
                </a:cubicBezTo>
                <a:cubicBezTo>
                  <a:pt x="5694362" y="8210865"/>
                  <a:pt x="5712131" y="8193092"/>
                  <a:pt x="5734050" y="8193092"/>
                </a:cubicBezTo>
                <a:close/>
                <a:moveTo>
                  <a:pt x="5614194" y="8185179"/>
                </a:moveTo>
                <a:cubicBezTo>
                  <a:pt x="5636552" y="8185179"/>
                  <a:pt x="5654676" y="8203296"/>
                  <a:pt x="5654676" y="8225656"/>
                </a:cubicBezTo>
                <a:cubicBezTo>
                  <a:pt x="5654676" y="8248004"/>
                  <a:pt x="5636552" y="8266121"/>
                  <a:pt x="5614194" y="8266121"/>
                </a:cubicBezTo>
                <a:cubicBezTo>
                  <a:pt x="5591836" y="8266121"/>
                  <a:pt x="5573712" y="8248004"/>
                  <a:pt x="5573712" y="8225656"/>
                </a:cubicBezTo>
                <a:cubicBezTo>
                  <a:pt x="5573712" y="8203296"/>
                  <a:pt x="5591836" y="8185179"/>
                  <a:pt x="5614194" y="8185179"/>
                </a:cubicBezTo>
                <a:close/>
                <a:moveTo>
                  <a:pt x="5460206" y="8174064"/>
                </a:moveTo>
                <a:cubicBezTo>
                  <a:pt x="5483440" y="8174064"/>
                  <a:pt x="5502275" y="8192188"/>
                  <a:pt x="5502275" y="8214546"/>
                </a:cubicBezTo>
                <a:cubicBezTo>
                  <a:pt x="5502275" y="8236895"/>
                  <a:pt x="5483440" y="8255013"/>
                  <a:pt x="5460206" y="8255013"/>
                </a:cubicBezTo>
                <a:cubicBezTo>
                  <a:pt x="5436972" y="8255013"/>
                  <a:pt x="5418137" y="8236895"/>
                  <a:pt x="5418137" y="8214546"/>
                </a:cubicBezTo>
                <a:cubicBezTo>
                  <a:pt x="5418137" y="8192188"/>
                  <a:pt x="5436972" y="8174064"/>
                  <a:pt x="5460206" y="8174064"/>
                </a:cubicBezTo>
                <a:close/>
                <a:moveTo>
                  <a:pt x="5261769" y="8164540"/>
                </a:moveTo>
                <a:cubicBezTo>
                  <a:pt x="5284127" y="8164540"/>
                  <a:pt x="5302251" y="8183019"/>
                  <a:pt x="5302251" y="8205813"/>
                </a:cubicBezTo>
                <a:cubicBezTo>
                  <a:pt x="5302251" y="8228603"/>
                  <a:pt x="5284127" y="8247083"/>
                  <a:pt x="5261769" y="8247083"/>
                </a:cubicBezTo>
                <a:cubicBezTo>
                  <a:pt x="5239411" y="8247083"/>
                  <a:pt x="5221287" y="8228603"/>
                  <a:pt x="5221287" y="8205813"/>
                </a:cubicBezTo>
                <a:cubicBezTo>
                  <a:pt x="5221287" y="8183019"/>
                  <a:pt x="5239411" y="8164540"/>
                  <a:pt x="5261769" y="8164540"/>
                </a:cubicBezTo>
                <a:close/>
                <a:moveTo>
                  <a:pt x="5013324" y="8153436"/>
                </a:moveTo>
                <a:cubicBezTo>
                  <a:pt x="5036120" y="8153436"/>
                  <a:pt x="5054599" y="8172261"/>
                  <a:pt x="5054599" y="8195494"/>
                </a:cubicBezTo>
                <a:cubicBezTo>
                  <a:pt x="5054599" y="8218721"/>
                  <a:pt x="5036120" y="8237563"/>
                  <a:pt x="5013324" y="8237563"/>
                </a:cubicBezTo>
                <a:cubicBezTo>
                  <a:pt x="4990528" y="8237563"/>
                  <a:pt x="4972049" y="8218721"/>
                  <a:pt x="4972049" y="8195494"/>
                </a:cubicBezTo>
                <a:cubicBezTo>
                  <a:pt x="4972049" y="8172261"/>
                  <a:pt x="4990528" y="8153436"/>
                  <a:pt x="5013324" y="8153436"/>
                </a:cubicBezTo>
                <a:close/>
                <a:moveTo>
                  <a:pt x="4706937" y="8143904"/>
                </a:moveTo>
                <a:cubicBezTo>
                  <a:pt x="4729733" y="8143904"/>
                  <a:pt x="4748212" y="8161671"/>
                  <a:pt x="4748212" y="8183585"/>
                </a:cubicBezTo>
                <a:cubicBezTo>
                  <a:pt x="4748212" y="8205502"/>
                  <a:pt x="4729733" y="8223269"/>
                  <a:pt x="4706937" y="8223269"/>
                </a:cubicBezTo>
                <a:cubicBezTo>
                  <a:pt x="4684141" y="8223269"/>
                  <a:pt x="4665662" y="8205502"/>
                  <a:pt x="4665662" y="8183585"/>
                </a:cubicBezTo>
                <a:cubicBezTo>
                  <a:pt x="4665662" y="8161671"/>
                  <a:pt x="4684141" y="8143904"/>
                  <a:pt x="4706937" y="8143904"/>
                </a:cubicBezTo>
                <a:close/>
                <a:moveTo>
                  <a:pt x="4334669" y="8131206"/>
                </a:moveTo>
                <a:cubicBezTo>
                  <a:pt x="4357027" y="8131206"/>
                  <a:pt x="4375151" y="8149684"/>
                  <a:pt x="4375151" y="8172475"/>
                </a:cubicBezTo>
                <a:cubicBezTo>
                  <a:pt x="4375151" y="8195270"/>
                  <a:pt x="4357027" y="8213749"/>
                  <a:pt x="4334669" y="8213749"/>
                </a:cubicBezTo>
                <a:cubicBezTo>
                  <a:pt x="4312311" y="8213749"/>
                  <a:pt x="4294187" y="8195270"/>
                  <a:pt x="4294187" y="8172475"/>
                </a:cubicBezTo>
                <a:cubicBezTo>
                  <a:pt x="4294187" y="8149684"/>
                  <a:pt x="4312311" y="8131206"/>
                  <a:pt x="4334669" y="8131206"/>
                </a:cubicBezTo>
                <a:close/>
                <a:moveTo>
                  <a:pt x="3888582" y="8116907"/>
                </a:moveTo>
                <a:cubicBezTo>
                  <a:pt x="3910940" y="8116907"/>
                  <a:pt x="3929064" y="8135753"/>
                  <a:pt x="3929064" y="8158979"/>
                </a:cubicBezTo>
                <a:cubicBezTo>
                  <a:pt x="3929064" y="8182222"/>
                  <a:pt x="3910940" y="8201045"/>
                  <a:pt x="3888582" y="8201045"/>
                </a:cubicBezTo>
                <a:cubicBezTo>
                  <a:pt x="3866224" y="8201045"/>
                  <a:pt x="3848100" y="8182222"/>
                  <a:pt x="3848100" y="8158979"/>
                </a:cubicBezTo>
                <a:cubicBezTo>
                  <a:pt x="3848100" y="8135753"/>
                  <a:pt x="3866224" y="8116907"/>
                  <a:pt x="3888582" y="8116907"/>
                </a:cubicBezTo>
                <a:close/>
                <a:moveTo>
                  <a:pt x="3357562" y="8104220"/>
                </a:moveTo>
                <a:cubicBezTo>
                  <a:pt x="3380358" y="8104220"/>
                  <a:pt x="3398837" y="8122337"/>
                  <a:pt x="3398837" y="8144703"/>
                </a:cubicBezTo>
                <a:cubicBezTo>
                  <a:pt x="3398837" y="8167045"/>
                  <a:pt x="3380358" y="8185179"/>
                  <a:pt x="3357562" y="8185179"/>
                </a:cubicBezTo>
                <a:cubicBezTo>
                  <a:pt x="3334766" y="8185179"/>
                  <a:pt x="3316287" y="8167045"/>
                  <a:pt x="3316287" y="8144703"/>
                </a:cubicBezTo>
                <a:cubicBezTo>
                  <a:pt x="3316287" y="8122337"/>
                  <a:pt x="3334766" y="8104220"/>
                  <a:pt x="3357562" y="8104220"/>
                </a:cubicBezTo>
                <a:close/>
                <a:moveTo>
                  <a:pt x="2732087" y="8088342"/>
                </a:moveTo>
                <a:cubicBezTo>
                  <a:pt x="2754883" y="8088342"/>
                  <a:pt x="2773362" y="8107172"/>
                  <a:pt x="2773362" y="8130409"/>
                </a:cubicBezTo>
                <a:cubicBezTo>
                  <a:pt x="2773362" y="8153645"/>
                  <a:pt x="2754883" y="8172475"/>
                  <a:pt x="2732087" y="8172475"/>
                </a:cubicBezTo>
                <a:cubicBezTo>
                  <a:pt x="2709291" y="8172475"/>
                  <a:pt x="2690812" y="8153645"/>
                  <a:pt x="2690812" y="8130409"/>
                </a:cubicBezTo>
                <a:cubicBezTo>
                  <a:pt x="2690812" y="8107172"/>
                  <a:pt x="2709291" y="8088342"/>
                  <a:pt x="2732087" y="8088342"/>
                </a:cubicBezTo>
                <a:close/>
                <a:moveTo>
                  <a:pt x="2001044" y="8074060"/>
                </a:moveTo>
                <a:cubicBezTo>
                  <a:pt x="2023402" y="8074060"/>
                  <a:pt x="2041526" y="8091832"/>
                  <a:pt x="2041526" y="8113733"/>
                </a:cubicBezTo>
                <a:cubicBezTo>
                  <a:pt x="2041526" y="8135664"/>
                  <a:pt x="2023402" y="8153436"/>
                  <a:pt x="2001044" y="8153436"/>
                </a:cubicBezTo>
                <a:cubicBezTo>
                  <a:pt x="1978686" y="8153436"/>
                  <a:pt x="1960562" y="8135664"/>
                  <a:pt x="1960562" y="8113733"/>
                </a:cubicBezTo>
                <a:cubicBezTo>
                  <a:pt x="1960562" y="8091832"/>
                  <a:pt x="1978686" y="8074060"/>
                  <a:pt x="2001044" y="8074060"/>
                </a:cubicBezTo>
                <a:close/>
                <a:moveTo>
                  <a:pt x="1154907" y="8058165"/>
                </a:moveTo>
                <a:cubicBezTo>
                  <a:pt x="1177265" y="8058165"/>
                  <a:pt x="1195389" y="8076291"/>
                  <a:pt x="1195389" y="8098647"/>
                </a:cubicBezTo>
                <a:cubicBezTo>
                  <a:pt x="1195389" y="8121007"/>
                  <a:pt x="1177265" y="8139124"/>
                  <a:pt x="1154907" y="8139124"/>
                </a:cubicBezTo>
                <a:cubicBezTo>
                  <a:pt x="1132549" y="8139124"/>
                  <a:pt x="1114425" y="8121007"/>
                  <a:pt x="1114425" y="8098647"/>
                </a:cubicBezTo>
                <a:cubicBezTo>
                  <a:pt x="1114425" y="8076291"/>
                  <a:pt x="1132549" y="8058165"/>
                  <a:pt x="1154907" y="8058165"/>
                </a:cubicBezTo>
                <a:close/>
                <a:moveTo>
                  <a:pt x="178594" y="8039122"/>
                </a:moveTo>
                <a:cubicBezTo>
                  <a:pt x="200952" y="8039122"/>
                  <a:pt x="219076" y="8057243"/>
                  <a:pt x="219076" y="8079609"/>
                </a:cubicBezTo>
                <a:cubicBezTo>
                  <a:pt x="219076" y="8101955"/>
                  <a:pt x="200952" y="8120081"/>
                  <a:pt x="178594" y="8120081"/>
                </a:cubicBezTo>
                <a:cubicBezTo>
                  <a:pt x="156236" y="8120081"/>
                  <a:pt x="138112" y="8101955"/>
                  <a:pt x="138112" y="8079609"/>
                </a:cubicBezTo>
                <a:cubicBezTo>
                  <a:pt x="138112" y="8057243"/>
                  <a:pt x="156236" y="8039122"/>
                  <a:pt x="178594" y="8039122"/>
                </a:cubicBezTo>
                <a:close/>
                <a:moveTo>
                  <a:pt x="5797839" y="7616855"/>
                </a:moveTo>
                <a:cubicBezTo>
                  <a:pt x="5818621" y="7616855"/>
                  <a:pt x="5836805" y="7635019"/>
                  <a:pt x="5836805" y="7658347"/>
                </a:cubicBezTo>
                <a:cubicBezTo>
                  <a:pt x="5836805" y="7660949"/>
                  <a:pt x="5836805" y="7663545"/>
                  <a:pt x="5836805" y="7666124"/>
                </a:cubicBezTo>
                <a:cubicBezTo>
                  <a:pt x="5842000" y="7660949"/>
                  <a:pt x="5852391" y="7655763"/>
                  <a:pt x="5862782" y="7655763"/>
                </a:cubicBezTo>
                <a:cubicBezTo>
                  <a:pt x="5883564" y="7655763"/>
                  <a:pt x="5901748" y="7671317"/>
                  <a:pt x="5904346" y="7692059"/>
                </a:cubicBezTo>
                <a:cubicBezTo>
                  <a:pt x="5904346" y="7692059"/>
                  <a:pt x="5906943" y="7692059"/>
                  <a:pt x="5909541" y="7692059"/>
                </a:cubicBezTo>
                <a:cubicBezTo>
                  <a:pt x="5930323" y="7692059"/>
                  <a:pt x="5945909" y="7707609"/>
                  <a:pt x="5948507" y="7725753"/>
                </a:cubicBezTo>
                <a:cubicBezTo>
                  <a:pt x="5966691" y="7728357"/>
                  <a:pt x="5979680" y="7743917"/>
                  <a:pt x="5982277" y="7759484"/>
                </a:cubicBezTo>
                <a:cubicBezTo>
                  <a:pt x="5992668" y="7764661"/>
                  <a:pt x="6003059" y="7777618"/>
                  <a:pt x="6003059" y="7793196"/>
                </a:cubicBezTo>
                <a:cubicBezTo>
                  <a:pt x="6010852" y="7798373"/>
                  <a:pt x="6018646" y="7808729"/>
                  <a:pt x="6018646" y="7819108"/>
                </a:cubicBezTo>
                <a:cubicBezTo>
                  <a:pt x="6023841" y="7824289"/>
                  <a:pt x="6029036" y="7834672"/>
                  <a:pt x="6029036" y="7842435"/>
                </a:cubicBezTo>
                <a:cubicBezTo>
                  <a:pt x="6036830" y="7850235"/>
                  <a:pt x="6042025" y="7860598"/>
                  <a:pt x="6042025" y="7870966"/>
                </a:cubicBezTo>
                <a:cubicBezTo>
                  <a:pt x="6042025" y="7883941"/>
                  <a:pt x="6036830" y="7894299"/>
                  <a:pt x="6029036" y="7902093"/>
                </a:cubicBezTo>
                <a:cubicBezTo>
                  <a:pt x="6029036" y="7902093"/>
                  <a:pt x="6029036" y="7902093"/>
                  <a:pt x="6029036" y="7928011"/>
                </a:cubicBezTo>
                <a:cubicBezTo>
                  <a:pt x="6018646" y="7925405"/>
                  <a:pt x="6013450" y="7920222"/>
                  <a:pt x="6008255" y="7909860"/>
                </a:cubicBezTo>
                <a:cubicBezTo>
                  <a:pt x="6005657" y="7912455"/>
                  <a:pt x="6003059" y="7912455"/>
                  <a:pt x="6003059" y="7912455"/>
                </a:cubicBezTo>
                <a:cubicBezTo>
                  <a:pt x="5982277" y="7912455"/>
                  <a:pt x="5966691" y="7896910"/>
                  <a:pt x="5964093" y="7878749"/>
                </a:cubicBezTo>
                <a:cubicBezTo>
                  <a:pt x="5956300" y="7870966"/>
                  <a:pt x="5951105" y="7863178"/>
                  <a:pt x="5951105" y="7852817"/>
                </a:cubicBezTo>
                <a:cubicBezTo>
                  <a:pt x="5943311" y="7845033"/>
                  <a:pt x="5940714" y="7837254"/>
                  <a:pt x="5938116" y="7826889"/>
                </a:cubicBezTo>
                <a:cubicBezTo>
                  <a:pt x="5930323" y="7821710"/>
                  <a:pt x="5925127" y="7811325"/>
                  <a:pt x="5925127" y="7800962"/>
                </a:cubicBezTo>
                <a:cubicBezTo>
                  <a:pt x="5912139" y="7795775"/>
                  <a:pt x="5904346" y="7785393"/>
                  <a:pt x="5901748" y="7772448"/>
                </a:cubicBezTo>
                <a:cubicBezTo>
                  <a:pt x="5886161" y="7767249"/>
                  <a:pt x="5870575" y="7754279"/>
                  <a:pt x="5870575" y="7736135"/>
                </a:cubicBezTo>
                <a:cubicBezTo>
                  <a:pt x="5867977" y="7736135"/>
                  <a:pt x="5865380" y="7736135"/>
                  <a:pt x="5862782" y="7736135"/>
                </a:cubicBezTo>
                <a:cubicBezTo>
                  <a:pt x="5842000" y="7736135"/>
                  <a:pt x="5823816" y="7717988"/>
                  <a:pt x="5823816" y="7697246"/>
                </a:cubicBezTo>
                <a:cubicBezTo>
                  <a:pt x="5823816" y="7692059"/>
                  <a:pt x="5823816" y="7689474"/>
                  <a:pt x="5823816" y="7686866"/>
                </a:cubicBezTo>
                <a:cubicBezTo>
                  <a:pt x="5818621" y="7694639"/>
                  <a:pt x="5808230" y="7697246"/>
                  <a:pt x="5797839" y="7697246"/>
                </a:cubicBezTo>
                <a:cubicBezTo>
                  <a:pt x="5774459" y="7697246"/>
                  <a:pt x="5756275" y="7679093"/>
                  <a:pt x="5756275" y="7658347"/>
                </a:cubicBezTo>
                <a:cubicBezTo>
                  <a:pt x="5756275" y="7635019"/>
                  <a:pt x="5774459" y="7616855"/>
                  <a:pt x="5797839" y="7616855"/>
                </a:cubicBezTo>
                <a:close/>
                <a:moveTo>
                  <a:pt x="5705475" y="7575590"/>
                </a:moveTo>
                <a:cubicBezTo>
                  <a:pt x="5727394" y="7575590"/>
                  <a:pt x="5745163" y="7593711"/>
                  <a:pt x="5745163" y="7616069"/>
                </a:cubicBezTo>
                <a:cubicBezTo>
                  <a:pt x="5745163" y="7638437"/>
                  <a:pt x="5727394" y="7656554"/>
                  <a:pt x="5705475" y="7656554"/>
                </a:cubicBezTo>
                <a:cubicBezTo>
                  <a:pt x="5683556" y="7656554"/>
                  <a:pt x="5665787" y="7638437"/>
                  <a:pt x="5665787" y="7616069"/>
                </a:cubicBezTo>
                <a:cubicBezTo>
                  <a:pt x="5665787" y="7593711"/>
                  <a:pt x="5683556" y="7575590"/>
                  <a:pt x="5705475" y="7575590"/>
                </a:cubicBezTo>
                <a:close/>
                <a:moveTo>
                  <a:pt x="5584824" y="7529539"/>
                </a:moveTo>
                <a:cubicBezTo>
                  <a:pt x="5607620" y="7529539"/>
                  <a:pt x="5626099" y="7547323"/>
                  <a:pt x="5626099" y="7569241"/>
                </a:cubicBezTo>
                <a:cubicBezTo>
                  <a:pt x="5626099" y="7591155"/>
                  <a:pt x="5607620" y="7608927"/>
                  <a:pt x="5584824" y="7608927"/>
                </a:cubicBezTo>
                <a:cubicBezTo>
                  <a:pt x="5562028" y="7608927"/>
                  <a:pt x="5543549" y="7591155"/>
                  <a:pt x="5543549" y="7569241"/>
                </a:cubicBezTo>
                <a:cubicBezTo>
                  <a:pt x="5543549" y="7547323"/>
                  <a:pt x="5562028" y="7529539"/>
                  <a:pt x="5584824" y="7529539"/>
                </a:cubicBezTo>
                <a:close/>
                <a:moveTo>
                  <a:pt x="5427662" y="7480331"/>
                </a:moveTo>
                <a:cubicBezTo>
                  <a:pt x="5449581" y="7480331"/>
                  <a:pt x="5467350" y="7498819"/>
                  <a:pt x="5467350" y="7521617"/>
                </a:cubicBezTo>
                <a:cubicBezTo>
                  <a:pt x="5467350" y="7544404"/>
                  <a:pt x="5449581" y="7562882"/>
                  <a:pt x="5427662" y="7562882"/>
                </a:cubicBezTo>
                <a:cubicBezTo>
                  <a:pt x="5405743" y="7562882"/>
                  <a:pt x="5387974" y="7544404"/>
                  <a:pt x="5387974" y="7521617"/>
                </a:cubicBezTo>
                <a:cubicBezTo>
                  <a:pt x="5387974" y="7498819"/>
                  <a:pt x="5405743" y="7480331"/>
                  <a:pt x="5427662" y="7480331"/>
                </a:cubicBezTo>
                <a:close/>
                <a:moveTo>
                  <a:pt x="5226049" y="7427948"/>
                </a:moveTo>
                <a:cubicBezTo>
                  <a:pt x="5248845" y="7427948"/>
                  <a:pt x="5267324" y="7446085"/>
                  <a:pt x="5267324" y="7468427"/>
                </a:cubicBezTo>
                <a:cubicBezTo>
                  <a:pt x="5267324" y="7490782"/>
                  <a:pt x="5248845" y="7508927"/>
                  <a:pt x="5226049" y="7508927"/>
                </a:cubicBezTo>
                <a:cubicBezTo>
                  <a:pt x="5203253" y="7508927"/>
                  <a:pt x="5184774" y="7490782"/>
                  <a:pt x="5184774" y="7468427"/>
                </a:cubicBezTo>
                <a:cubicBezTo>
                  <a:pt x="5184774" y="7446085"/>
                  <a:pt x="5203253" y="7427948"/>
                  <a:pt x="5226049" y="7427948"/>
                </a:cubicBezTo>
                <a:close/>
                <a:moveTo>
                  <a:pt x="4976019" y="7370803"/>
                </a:moveTo>
                <a:cubicBezTo>
                  <a:pt x="4998377" y="7370803"/>
                  <a:pt x="5016501" y="7388918"/>
                  <a:pt x="5016501" y="7411281"/>
                </a:cubicBezTo>
                <a:cubicBezTo>
                  <a:pt x="5016501" y="7433661"/>
                  <a:pt x="4998377" y="7451781"/>
                  <a:pt x="4976019" y="7451781"/>
                </a:cubicBezTo>
                <a:cubicBezTo>
                  <a:pt x="4953661" y="7451781"/>
                  <a:pt x="4935537" y="7433661"/>
                  <a:pt x="4935537" y="7411281"/>
                </a:cubicBezTo>
                <a:cubicBezTo>
                  <a:pt x="4935537" y="7388918"/>
                  <a:pt x="4953661" y="7370803"/>
                  <a:pt x="4976019" y="7370803"/>
                </a:cubicBezTo>
                <a:close/>
                <a:moveTo>
                  <a:pt x="4667250" y="7310463"/>
                </a:moveTo>
                <a:cubicBezTo>
                  <a:pt x="4689169" y="7310463"/>
                  <a:pt x="4706938" y="7328597"/>
                  <a:pt x="4706938" y="7350961"/>
                </a:cubicBezTo>
                <a:cubicBezTo>
                  <a:pt x="4706938" y="7373314"/>
                  <a:pt x="4689169" y="7391444"/>
                  <a:pt x="4667250" y="7391444"/>
                </a:cubicBezTo>
                <a:cubicBezTo>
                  <a:pt x="4645331" y="7391444"/>
                  <a:pt x="4627562" y="7373314"/>
                  <a:pt x="4627562" y="7350961"/>
                </a:cubicBezTo>
                <a:cubicBezTo>
                  <a:pt x="4627562" y="7328597"/>
                  <a:pt x="4645331" y="7310463"/>
                  <a:pt x="4667250" y="7310463"/>
                </a:cubicBezTo>
                <a:close/>
                <a:moveTo>
                  <a:pt x="4291806" y="7246973"/>
                </a:moveTo>
                <a:cubicBezTo>
                  <a:pt x="4315040" y="7246973"/>
                  <a:pt x="4333875" y="7264746"/>
                  <a:pt x="4333875" y="7286670"/>
                </a:cubicBezTo>
                <a:cubicBezTo>
                  <a:pt x="4333875" y="7308587"/>
                  <a:pt x="4315040" y="7326350"/>
                  <a:pt x="4291806" y="7326350"/>
                </a:cubicBezTo>
                <a:cubicBezTo>
                  <a:pt x="4268572" y="7326350"/>
                  <a:pt x="4249737" y="7308587"/>
                  <a:pt x="4249737" y="7286670"/>
                </a:cubicBezTo>
                <a:cubicBezTo>
                  <a:pt x="4249737" y="7264746"/>
                  <a:pt x="4268572" y="7246973"/>
                  <a:pt x="4291806" y="7246973"/>
                </a:cubicBezTo>
                <a:close/>
                <a:moveTo>
                  <a:pt x="3840957" y="7177121"/>
                </a:moveTo>
                <a:cubicBezTo>
                  <a:pt x="3863315" y="7177121"/>
                  <a:pt x="3881439" y="7194891"/>
                  <a:pt x="3881439" y="7216813"/>
                </a:cubicBezTo>
                <a:cubicBezTo>
                  <a:pt x="3881439" y="7238723"/>
                  <a:pt x="3863315" y="7256490"/>
                  <a:pt x="3840957" y="7256490"/>
                </a:cubicBezTo>
                <a:cubicBezTo>
                  <a:pt x="3818599" y="7256490"/>
                  <a:pt x="3800475" y="7238723"/>
                  <a:pt x="3800475" y="7216813"/>
                </a:cubicBezTo>
                <a:cubicBezTo>
                  <a:pt x="3800475" y="7194891"/>
                  <a:pt x="3818599" y="7177121"/>
                  <a:pt x="3840957" y="7177121"/>
                </a:cubicBezTo>
                <a:close/>
                <a:moveTo>
                  <a:pt x="5858133" y="7177103"/>
                </a:moveTo>
                <a:cubicBezTo>
                  <a:pt x="5881495" y="7177103"/>
                  <a:pt x="5899665" y="7195194"/>
                  <a:pt x="5899665" y="7218465"/>
                </a:cubicBezTo>
                <a:cubicBezTo>
                  <a:pt x="5899665" y="7226231"/>
                  <a:pt x="5897069" y="7231390"/>
                  <a:pt x="5894474" y="7236565"/>
                </a:cubicBezTo>
                <a:cubicBezTo>
                  <a:pt x="5917836" y="7236565"/>
                  <a:pt x="5936006" y="7254666"/>
                  <a:pt x="5936006" y="7277935"/>
                </a:cubicBezTo>
                <a:cubicBezTo>
                  <a:pt x="5936006" y="7283101"/>
                  <a:pt x="5933410" y="7288271"/>
                  <a:pt x="5930815" y="7293439"/>
                </a:cubicBezTo>
                <a:cubicBezTo>
                  <a:pt x="5948985" y="7298611"/>
                  <a:pt x="5961964" y="7314125"/>
                  <a:pt x="5961964" y="7332221"/>
                </a:cubicBezTo>
                <a:cubicBezTo>
                  <a:pt x="5961964" y="7337397"/>
                  <a:pt x="5959368" y="7339974"/>
                  <a:pt x="5956772" y="7345146"/>
                </a:cubicBezTo>
                <a:cubicBezTo>
                  <a:pt x="5969751" y="7352901"/>
                  <a:pt x="5980134" y="7365828"/>
                  <a:pt x="5980134" y="7381352"/>
                </a:cubicBezTo>
                <a:cubicBezTo>
                  <a:pt x="5980134" y="7383930"/>
                  <a:pt x="5977539" y="7389096"/>
                  <a:pt x="5977539" y="7394271"/>
                </a:cubicBezTo>
                <a:cubicBezTo>
                  <a:pt x="5987922" y="7399453"/>
                  <a:pt x="5995709" y="7412372"/>
                  <a:pt x="5995709" y="7425290"/>
                </a:cubicBezTo>
                <a:cubicBezTo>
                  <a:pt x="5995709" y="7427877"/>
                  <a:pt x="5993113" y="7433043"/>
                  <a:pt x="5993113" y="7435641"/>
                </a:cubicBezTo>
                <a:cubicBezTo>
                  <a:pt x="6003497" y="7443392"/>
                  <a:pt x="6008688" y="7453732"/>
                  <a:pt x="6008688" y="7466660"/>
                </a:cubicBezTo>
                <a:cubicBezTo>
                  <a:pt x="6008688" y="7477014"/>
                  <a:pt x="6006092" y="7487348"/>
                  <a:pt x="5998305" y="7495092"/>
                </a:cubicBezTo>
                <a:cubicBezTo>
                  <a:pt x="5998305" y="7495092"/>
                  <a:pt x="5998305" y="7495092"/>
                  <a:pt x="5998305" y="7539051"/>
                </a:cubicBezTo>
                <a:cubicBezTo>
                  <a:pt x="5985326" y="7533889"/>
                  <a:pt x="5974943" y="7520947"/>
                  <a:pt x="5972347" y="7505432"/>
                </a:cubicBezTo>
                <a:cubicBezTo>
                  <a:pt x="5972347" y="7505432"/>
                  <a:pt x="5972347" y="7505432"/>
                  <a:pt x="5969751" y="7508022"/>
                </a:cubicBezTo>
                <a:cubicBezTo>
                  <a:pt x="5946389" y="7508022"/>
                  <a:pt x="5928219" y="7489927"/>
                  <a:pt x="5928219" y="7466660"/>
                </a:cubicBezTo>
                <a:cubicBezTo>
                  <a:pt x="5928219" y="7464073"/>
                  <a:pt x="5930815" y="7461491"/>
                  <a:pt x="5930815" y="7458908"/>
                </a:cubicBezTo>
                <a:cubicBezTo>
                  <a:pt x="5920431" y="7451145"/>
                  <a:pt x="5912644" y="7438222"/>
                  <a:pt x="5912644" y="7425290"/>
                </a:cubicBezTo>
                <a:cubicBezTo>
                  <a:pt x="5912644" y="7420115"/>
                  <a:pt x="5915240" y="7417537"/>
                  <a:pt x="5915240" y="7412372"/>
                </a:cubicBezTo>
                <a:cubicBezTo>
                  <a:pt x="5904857" y="7404611"/>
                  <a:pt x="5899665" y="7394271"/>
                  <a:pt x="5899665" y="7381352"/>
                </a:cubicBezTo>
                <a:cubicBezTo>
                  <a:pt x="5899665" y="7376171"/>
                  <a:pt x="5899665" y="7371001"/>
                  <a:pt x="5902261" y="7365828"/>
                </a:cubicBezTo>
                <a:cubicBezTo>
                  <a:pt x="5889282" y="7360661"/>
                  <a:pt x="5878899" y="7347726"/>
                  <a:pt x="5878899" y="7332221"/>
                </a:cubicBezTo>
                <a:cubicBezTo>
                  <a:pt x="5878899" y="7324477"/>
                  <a:pt x="5881495" y="7319294"/>
                  <a:pt x="5884090" y="7314125"/>
                </a:cubicBezTo>
                <a:cubicBezTo>
                  <a:pt x="5865920" y="7308954"/>
                  <a:pt x="5852941" y="7296026"/>
                  <a:pt x="5852941" y="7277935"/>
                </a:cubicBezTo>
                <a:lnTo>
                  <a:pt x="5857545" y="7259591"/>
                </a:lnTo>
                <a:lnTo>
                  <a:pt x="5858133" y="7259836"/>
                </a:lnTo>
                <a:cubicBezTo>
                  <a:pt x="5858133" y="7257251"/>
                  <a:pt x="5858133" y="7257251"/>
                  <a:pt x="5858133" y="7257251"/>
                </a:cubicBezTo>
                <a:lnTo>
                  <a:pt x="5857545" y="7259591"/>
                </a:lnTo>
                <a:lnTo>
                  <a:pt x="5829579" y="7247879"/>
                </a:lnTo>
                <a:cubicBezTo>
                  <a:pt x="5821792" y="7240441"/>
                  <a:pt x="5816600" y="7230100"/>
                  <a:pt x="5816600" y="7218465"/>
                </a:cubicBezTo>
                <a:cubicBezTo>
                  <a:pt x="5816600" y="7195194"/>
                  <a:pt x="5837366" y="7177103"/>
                  <a:pt x="5858133" y="7177103"/>
                </a:cubicBezTo>
                <a:close/>
                <a:moveTo>
                  <a:pt x="5806281" y="7113629"/>
                </a:moveTo>
                <a:cubicBezTo>
                  <a:pt x="5828639" y="7113629"/>
                  <a:pt x="5846763" y="7131746"/>
                  <a:pt x="5846763" y="7154106"/>
                </a:cubicBezTo>
                <a:cubicBezTo>
                  <a:pt x="5846763" y="7176472"/>
                  <a:pt x="5828639" y="7194587"/>
                  <a:pt x="5806281" y="7194587"/>
                </a:cubicBezTo>
                <a:cubicBezTo>
                  <a:pt x="5783923" y="7194587"/>
                  <a:pt x="5765799" y="7176472"/>
                  <a:pt x="5765799" y="7154106"/>
                </a:cubicBezTo>
                <a:cubicBezTo>
                  <a:pt x="5765799" y="7131746"/>
                  <a:pt x="5783923" y="7113629"/>
                  <a:pt x="5806281" y="7113629"/>
                </a:cubicBezTo>
                <a:close/>
                <a:moveTo>
                  <a:pt x="3308350" y="7104108"/>
                </a:moveTo>
                <a:cubicBezTo>
                  <a:pt x="3331146" y="7104108"/>
                  <a:pt x="3349625" y="7121876"/>
                  <a:pt x="3349625" y="7143789"/>
                </a:cubicBezTo>
                <a:cubicBezTo>
                  <a:pt x="3349625" y="7165702"/>
                  <a:pt x="3331146" y="7183462"/>
                  <a:pt x="3308350" y="7183462"/>
                </a:cubicBezTo>
                <a:cubicBezTo>
                  <a:pt x="3285554" y="7183462"/>
                  <a:pt x="3267075" y="7165702"/>
                  <a:pt x="3267075" y="7143789"/>
                </a:cubicBezTo>
                <a:cubicBezTo>
                  <a:pt x="3267075" y="7121876"/>
                  <a:pt x="3285554" y="7104108"/>
                  <a:pt x="3308350" y="7104108"/>
                </a:cubicBezTo>
                <a:close/>
                <a:moveTo>
                  <a:pt x="5735637" y="7043772"/>
                </a:moveTo>
                <a:cubicBezTo>
                  <a:pt x="5758433" y="7043772"/>
                  <a:pt x="5776912" y="7061907"/>
                  <a:pt x="5776912" y="7084264"/>
                </a:cubicBezTo>
                <a:cubicBezTo>
                  <a:pt x="5776912" y="7106621"/>
                  <a:pt x="5758433" y="7124749"/>
                  <a:pt x="5735637" y="7124749"/>
                </a:cubicBezTo>
                <a:cubicBezTo>
                  <a:pt x="5712841" y="7124749"/>
                  <a:pt x="5694362" y="7106621"/>
                  <a:pt x="5694362" y="7084264"/>
                </a:cubicBezTo>
                <a:cubicBezTo>
                  <a:pt x="5694362" y="7061907"/>
                  <a:pt x="5712841" y="7043772"/>
                  <a:pt x="5735637" y="7043772"/>
                </a:cubicBezTo>
                <a:close/>
                <a:moveTo>
                  <a:pt x="2678907" y="7026305"/>
                </a:moveTo>
                <a:cubicBezTo>
                  <a:pt x="2701265" y="7026305"/>
                  <a:pt x="2719389" y="7044078"/>
                  <a:pt x="2719389" y="7066002"/>
                </a:cubicBezTo>
                <a:cubicBezTo>
                  <a:pt x="2719389" y="7087926"/>
                  <a:pt x="2701265" y="7105688"/>
                  <a:pt x="2678907" y="7105688"/>
                </a:cubicBezTo>
                <a:cubicBezTo>
                  <a:pt x="2656549" y="7105688"/>
                  <a:pt x="2638425" y="7087926"/>
                  <a:pt x="2638425" y="7066002"/>
                </a:cubicBezTo>
                <a:cubicBezTo>
                  <a:pt x="2638425" y="7044078"/>
                  <a:pt x="2656549" y="7026305"/>
                  <a:pt x="2678907" y="7026305"/>
                </a:cubicBezTo>
                <a:close/>
                <a:moveTo>
                  <a:pt x="5638799" y="6969154"/>
                </a:moveTo>
                <a:cubicBezTo>
                  <a:pt x="5661595" y="6969154"/>
                  <a:pt x="5680074" y="6987293"/>
                  <a:pt x="5680074" y="7009641"/>
                </a:cubicBezTo>
                <a:cubicBezTo>
                  <a:pt x="5680074" y="7032001"/>
                  <a:pt x="5661595" y="7050136"/>
                  <a:pt x="5638799" y="7050136"/>
                </a:cubicBezTo>
                <a:cubicBezTo>
                  <a:pt x="5616003" y="7050136"/>
                  <a:pt x="5597524" y="7032001"/>
                  <a:pt x="5597524" y="7009641"/>
                </a:cubicBezTo>
                <a:cubicBezTo>
                  <a:pt x="5597524" y="6987293"/>
                  <a:pt x="5616003" y="6969154"/>
                  <a:pt x="5638799" y="6969154"/>
                </a:cubicBezTo>
                <a:close/>
                <a:moveTo>
                  <a:pt x="1946275" y="6945362"/>
                </a:moveTo>
                <a:cubicBezTo>
                  <a:pt x="1968194" y="6945362"/>
                  <a:pt x="1985963" y="6963477"/>
                  <a:pt x="1985963" y="6985821"/>
                </a:cubicBezTo>
                <a:cubicBezTo>
                  <a:pt x="1985963" y="7008188"/>
                  <a:pt x="1968194" y="7026333"/>
                  <a:pt x="1946275" y="7026333"/>
                </a:cubicBezTo>
                <a:cubicBezTo>
                  <a:pt x="1924356" y="7026333"/>
                  <a:pt x="1906587" y="7008188"/>
                  <a:pt x="1906587" y="6985821"/>
                </a:cubicBezTo>
                <a:cubicBezTo>
                  <a:pt x="1906587" y="6963477"/>
                  <a:pt x="1924356" y="6945362"/>
                  <a:pt x="1946275" y="6945362"/>
                </a:cubicBezTo>
                <a:close/>
                <a:moveTo>
                  <a:pt x="5513387" y="6888215"/>
                </a:moveTo>
                <a:cubicBezTo>
                  <a:pt x="5535306" y="6888215"/>
                  <a:pt x="5553075" y="6906329"/>
                  <a:pt x="5553075" y="6928681"/>
                </a:cubicBezTo>
                <a:cubicBezTo>
                  <a:pt x="5553075" y="6951040"/>
                  <a:pt x="5535306" y="6969154"/>
                  <a:pt x="5513387" y="6969154"/>
                </a:cubicBezTo>
                <a:cubicBezTo>
                  <a:pt x="5491468" y="6969154"/>
                  <a:pt x="5473699" y="6951040"/>
                  <a:pt x="5473699" y="6928681"/>
                </a:cubicBezTo>
                <a:cubicBezTo>
                  <a:pt x="5473699" y="6906329"/>
                  <a:pt x="5491468" y="6888215"/>
                  <a:pt x="5513387" y="6888215"/>
                </a:cubicBezTo>
                <a:close/>
                <a:moveTo>
                  <a:pt x="1097757" y="6859600"/>
                </a:moveTo>
                <a:cubicBezTo>
                  <a:pt x="1120115" y="6859600"/>
                  <a:pt x="1138239" y="6878435"/>
                  <a:pt x="1138239" y="6901669"/>
                </a:cubicBezTo>
                <a:cubicBezTo>
                  <a:pt x="1138239" y="6924903"/>
                  <a:pt x="1120115" y="6943738"/>
                  <a:pt x="1097757" y="6943738"/>
                </a:cubicBezTo>
                <a:cubicBezTo>
                  <a:pt x="1075399" y="6943738"/>
                  <a:pt x="1057275" y="6924903"/>
                  <a:pt x="1057275" y="6901669"/>
                </a:cubicBezTo>
                <a:cubicBezTo>
                  <a:pt x="1057275" y="6878435"/>
                  <a:pt x="1075399" y="6859600"/>
                  <a:pt x="1097757" y="6859600"/>
                </a:cubicBezTo>
                <a:close/>
                <a:moveTo>
                  <a:pt x="5851692" y="6834207"/>
                </a:moveTo>
                <a:cubicBezTo>
                  <a:pt x="5872413" y="6834207"/>
                  <a:pt x="5890544" y="6852366"/>
                  <a:pt x="5890544" y="6875715"/>
                </a:cubicBezTo>
                <a:cubicBezTo>
                  <a:pt x="5890544" y="6888685"/>
                  <a:pt x="5885364" y="6899062"/>
                  <a:pt x="5877594" y="6904244"/>
                </a:cubicBezTo>
                <a:cubicBezTo>
                  <a:pt x="5898315" y="6906842"/>
                  <a:pt x="5916446" y="6925004"/>
                  <a:pt x="5916446" y="6945750"/>
                </a:cubicBezTo>
                <a:cubicBezTo>
                  <a:pt x="5916446" y="6956132"/>
                  <a:pt x="5911266" y="6963915"/>
                  <a:pt x="5906085" y="6971698"/>
                </a:cubicBezTo>
                <a:cubicBezTo>
                  <a:pt x="5924216" y="6976875"/>
                  <a:pt x="5937167" y="6989850"/>
                  <a:pt x="5937167" y="7010609"/>
                </a:cubicBezTo>
                <a:cubicBezTo>
                  <a:pt x="5937167" y="7018381"/>
                  <a:pt x="5934577" y="7023584"/>
                  <a:pt x="5929397" y="7031356"/>
                </a:cubicBezTo>
                <a:cubicBezTo>
                  <a:pt x="5944937" y="7036546"/>
                  <a:pt x="5957888" y="7052115"/>
                  <a:pt x="5957888" y="7067670"/>
                </a:cubicBezTo>
                <a:cubicBezTo>
                  <a:pt x="5957888" y="7075459"/>
                  <a:pt x="5952708" y="7083243"/>
                  <a:pt x="5950118" y="7088440"/>
                </a:cubicBezTo>
                <a:cubicBezTo>
                  <a:pt x="5950118" y="7088440"/>
                  <a:pt x="5950118" y="7088440"/>
                  <a:pt x="5950118" y="7153291"/>
                </a:cubicBezTo>
                <a:cubicBezTo>
                  <a:pt x="5934577" y="7148107"/>
                  <a:pt x="5921626" y="7135129"/>
                  <a:pt x="5921626" y="7116966"/>
                </a:cubicBezTo>
                <a:cubicBezTo>
                  <a:pt x="5921626" y="7111785"/>
                  <a:pt x="5921626" y="7109176"/>
                  <a:pt x="5924216" y="7106600"/>
                </a:cubicBezTo>
                <a:cubicBezTo>
                  <a:pt x="5921626" y="7109176"/>
                  <a:pt x="5919036" y="7109176"/>
                  <a:pt x="5916446" y="7109176"/>
                </a:cubicBezTo>
                <a:cubicBezTo>
                  <a:pt x="5893135" y="7109176"/>
                  <a:pt x="5875004" y="7091021"/>
                  <a:pt x="5875004" y="7067670"/>
                </a:cubicBezTo>
                <a:cubicBezTo>
                  <a:pt x="5875004" y="7059897"/>
                  <a:pt x="5877594" y="7054712"/>
                  <a:pt x="5882774" y="7046928"/>
                </a:cubicBezTo>
                <a:cubicBezTo>
                  <a:pt x="5867233" y="7041736"/>
                  <a:pt x="5856873" y="7026164"/>
                  <a:pt x="5856873" y="7010609"/>
                </a:cubicBezTo>
                <a:cubicBezTo>
                  <a:pt x="5856873" y="7000229"/>
                  <a:pt x="5859463" y="6992446"/>
                  <a:pt x="5864643" y="6984658"/>
                </a:cubicBezTo>
                <a:cubicBezTo>
                  <a:pt x="5849102" y="6979481"/>
                  <a:pt x="5836151" y="6963915"/>
                  <a:pt x="5836151" y="6945750"/>
                </a:cubicBezTo>
                <a:cubicBezTo>
                  <a:pt x="5836151" y="6932771"/>
                  <a:pt x="5841332" y="6922399"/>
                  <a:pt x="5849102" y="6914625"/>
                </a:cubicBezTo>
                <a:cubicBezTo>
                  <a:pt x="5828381" y="6914625"/>
                  <a:pt x="5810250" y="6896462"/>
                  <a:pt x="5810250" y="6875715"/>
                </a:cubicBezTo>
                <a:cubicBezTo>
                  <a:pt x="5810250" y="6852366"/>
                  <a:pt x="5828381" y="6834207"/>
                  <a:pt x="5851692" y="6834207"/>
                </a:cubicBezTo>
                <a:close/>
                <a:moveTo>
                  <a:pt x="5349875" y="6800982"/>
                </a:moveTo>
                <a:cubicBezTo>
                  <a:pt x="5371794" y="6800982"/>
                  <a:pt x="5389563" y="6818751"/>
                  <a:pt x="5389563" y="6840670"/>
                </a:cubicBezTo>
                <a:cubicBezTo>
                  <a:pt x="5389563" y="6862484"/>
                  <a:pt x="5371794" y="6880268"/>
                  <a:pt x="5349875" y="6880268"/>
                </a:cubicBezTo>
                <a:cubicBezTo>
                  <a:pt x="5327956" y="6880268"/>
                  <a:pt x="5310187" y="6862484"/>
                  <a:pt x="5310187" y="6840670"/>
                </a:cubicBezTo>
                <a:cubicBezTo>
                  <a:pt x="5310187" y="6818751"/>
                  <a:pt x="5327956" y="6800982"/>
                  <a:pt x="5349875" y="6800982"/>
                </a:cubicBezTo>
                <a:close/>
                <a:moveTo>
                  <a:pt x="121444" y="6777103"/>
                </a:moveTo>
                <a:cubicBezTo>
                  <a:pt x="143802" y="6777103"/>
                  <a:pt x="161926" y="6795227"/>
                  <a:pt x="161926" y="6817585"/>
                </a:cubicBezTo>
                <a:cubicBezTo>
                  <a:pt x="161926" y="6839942"/>
                  <a:pt x="143802" y="6858067"/>
                  <a:pt x="121444" y="6858067"/>
                </a:cubicBezTo>
                <a:cubicBezTo>
                  <a:pt x="99086" y="6858067"/>
                  <a:pt x="80962" y="6839942"/>
                  <a:pt x="80962" y="6817585"/>
                </a:cubicBezTo>
                <a:cubicBezTo>
                  <a:pt x="80962" y="6795227"/>
                  <a:pt x="99086" y="6777103"/>
                  <a:pt x="121444" y="6777103"/>
                </a:cubicBezTo>
                <a:close/>
                <a:moveTo>
                  <a:pt x="5819775" y="6759699"/>
                </a:moveTo>
                <a:cubicBezTo>
                  <a:pt x="5841694" y="6759699"/>
                  <a:pt x="5859463" y="6777469"/>
                  <a:pt x="5859463" y="6799387"/>
                </a:cubicBezTo>
                <a:cubicBezTo>
                  <a:pt x="5859463" y="6821306"/>
                  <a:pt x="5841694" y="6839075"/>
                  <a:pt x="5819775" y="6839075"/>
                </a:cubicBezTo>
                <a:cubicBezTo>
                  <a:pt x="5797856" y="6839075"/>
                  <a:pt x="5780087" y="6821306"/>
                  <a:pt x="5780087" y="6799387"/>
                </a:cubicBezTo>
                <a:cubicBezTo>
                  <a:pt x="5780087" y="6777469"/>
                  <a:pt x="5797856" y="6759699"/>
                  <a:pt x="5819775" y="6759699"/>
                </a:cubicBezTo>
                <a:close/>
                <a:moveTo>
                  <a:pt x="5144294" y="6707313"/>
                </a:moveTo>
                <a:cubicBezTo>
                  <a:pt x="5166652" y="6707313"/>
                  <a:pt x="5184776" y="6725437"/>
                  <a:pt x="5184776" y="6747795"/>
                </a:cubicBezTo>
                <a:cubicBezTo>
                  <a:pt x="5184776" y="6770153"/>
                  <a:pt x="5166652" y="6788277"/>
                  <a:pt x="5144294" y="6788277"/>
                </a:cubicBezTo>
                <a:cubicBezTo>
                  <a:pt x="5121936" y="6788277"/>
                  <a:pt x="5103812" y="6770153"/>
                  <a:pt x="5103812" y="6747795"/>
                </a:cubicBezTo>
                <a:cubicBezTo>
                  <a:pt x="5103812" y="6725437"/>
                  <a:pt x="5121936" y="6707313"/>
                  <a:pt x="5144294" y="6707313"/>
                </a:cubicBezTo>
                <a:close/>
                <a:moveTo>
                  <a:pt x="4887912" y="6608891"/>
                </a:moveTo>
                <a:cubicBezTo>
                  <a:pt x="4909831" y="6608891"/>
                  <a:pt x="4927600" y="6627015"/>
                  <a:pt x="4927600" y="6649373"/>
                </a:cubicBezTo>
                <a:cubicBezTo>
                  <a:pt x="4927600" y="6671732"/>
                  <a:pt x="4909831" y="6689855"/>
                  <a:pt x="4887912" y="6689855"/>
                </a:cubicBezTo>
                <a:cubicBezTo>
                  <a:pt x="4865993" y="6689855"/>
                  <a:pt x="4848224" y="6671732"/>
                  <a:pt x="4848224" y="6649373"/>
                </a:cubicBezTo>
                <a:cubicBezTo>
                  <a:pt x="4848224" y="6627015"/>
                  <a:pt x="4865993" y="6608891"/>
                  <a:pt x="4887912" y="6608891"/>
                </a:cubicBezTo>
                <a:close/>
                <a:moveTo>
                  <a:pt x="5718969" y="6585066"/>
                </a:moveTo>
                <a:cubicBezTo>
                  <a:pt x="5741327" y="6585066"/>
                  <a:pt x="5759451" y="6603189"/>
                  <a:pt x="5759451" y="6625548"/>
                </a:cubicBezTo>
                <a:cubicBezTo>
                  <a:pt x="5759451" y="6647905"/>
                  <a:pt x="5741327" y="6666030"/>
                  <a:pt x="5718969" y="6666030"/>
                </a:cubicBezTo>
                <a:cubicBezTo>
                  <a:pt x="5696611" y="6666030"/>
                  <a:pt x="5678487" y="6647905"/>
                  <a:pt x="5678487" y="6625548"/>
                </a:cubicBezTo>
                <a:cubicBezTo>
                  <a:pt x="5678487" y="6603189"/>
                  <a:pt x="5696611" y="6585066"/>
                  <a:pt x="5718969" y="6585066"/>
                </a:cubicBezTo>
                <a:close/>
                <a:moveTo>
                  <a:pt x="5820878" y="6561158"/>
                </a:moveTo>
                <a:cubicBezTo>
                  <a:pt x="5844125" y="6561158"/>
                  <a:pt x="5862207" y="6579366"/>
                  <a:pt x="5862207" y="6602777"/>
                </a:cubicBezTo>
                <a:cubicBezTo>
                  <a:pt x="5862207" y="6618384"/>
                  <a:pt x="5851874" y="6631390"/>
                  <a:pt x="5838959" y="6639194"/>
                </a:cubicBezTo>
                <a:cubicBezTo>
                  <a:pt x="5841542" y="6639194"/>
                  <a:pt x="5844125" y="6636593"/>
                  <a:pt x="5846708" y="6636593"/>
                </a:cubicBezTo>
                <a:cubicBezTo>
                  <a:pt x="5869956" y="6636593"/>
                  <a:pt x="5888037" y="6654801"/>
                  <a:pt x="5888037" y="6678212"/>
                </a:cubicBezTo>
                <a:cubicBezTo>
                  <a:pt x="5888037" y="6688617"/>
                  <a:pt x="5882871" y="6699022"/>
                  <a:pt x="5875122" y="6706825"/>
                </a:cubicBezTo>
                <a:cubicBezTo>
                  <a:pt x="5880288" y="6704224"/>
                  <a:pt x="5882871" y="6701623"/>
                  <a:pt x="5888037" y="6701623"/>
                </a:cubicBezTo>
                <a:cubicBezTo>
                  <a:pt x="5888037" y="6701623"/>
                  <a:pt x="5888037" y="6701623"/>
                  <a:pt x="5888037" y="6777058"/>
                </a:cubicBezTo>
                <a:cubicBezTo>
                  <a:pt x="5869956" y="6771856"/>
                  <a:pt x="5859624" y="6756248"/>
                  <a:pt x="5859624" y="6738040"/>
                </a:cubicBezTo>
                <a:cubicBezTo>
                  <a:pt x="5859624" y="6727635"/>
                  <a:pt x="5864790" y="6717230"/>
                  <a:pt x="5872539" y="6709426"/>
                </a:cubicBezTo>
                <a:cubicBezTo>
                  <a:pt x="5864790" y="6714629"/>
                  <a:pt x="5857040" y="6717230"/>
                  <a:pt x="5846708" y="6717230"/>
                </a:cubicBezTo>
                <a:cubicBezTo>
                  <a:pt x="5833793" y="6717230"/>
                  <a:pt x="5820878" y="6712028"/>
                  <a:pt x="5815712" y="6701623"/>
                </a:cubicBezTo>
                <a:cubicBezTo>
                  <a:pt x="5815712" y="6704224"/>
                  <a:pt x="5818295" y="6709426"/>
                  <a:pt x="5818295" y="6714629"/>
                </a:cubicBezTo>
                <a:cubicBezTo>
                  <a:pt x="5818295" y="6738040"/>
                  <a:pt x="5800213" y="6756248"/>
                  <a:pt x="5776966" y="6756248"/>
                </a:cubicBezTo>
                <a:cubicBezTo>
                  <a:pt x="5753718" y="6756248"/>
                  <a:pt x="5735637" y="6738040"/>
                  <a:pt x="5735637" y="6714629"/>
                </a:cubicBezTo>
                <a:cubicBezTo>
                  <a:pt x="5735637" y="6693819"/>
                  <a:pt x="5753718" y="6675611"/>
                  <a:pt x="5776966" y="6675611"/>
                </a:cubicBezTo>
                <a:cubicBezTo>
                  <a:pt x="5789881" y="6675611"/>
                  <a:pt x="5802796" y="6680813"/>
                  <a:pt x="5810546" y="6691218"/>
                </a:cubicBezTo>
                <a:cubicBezTo>
                  <a:pt x="5807962" y="6688617"/>
                  <a:pt x="5807962" y="6683415"/>
                  <a:pt x="5807962" y="6678212"/>
                </a:cubicBezTo>
                <a:cubicBezTo>
                  <a:pt x="5807962" y="6662605"/>
                  <a:pt x="5815712" y="6649599"/>
                  <a:pt x="5828627" y="6641795"/>
                </a:cubicBezTo>
                <a:cubicBezTo>
                  <a:pt x="5826044" y="6641795"/>
                  <a:pt x="5823461" y="6644396"/>
                  <a:pt x="5820878" y="6644396"/>
                </a:cubicBezTo>
                <a:cubicBezTo>
                  <a:pt x="5797630" y="6644396"/>
                  <a:pt x="5779549" y="6626188"/>
                  <a:pt x="5779549" y="6602777"/>
                </a:cubicBezTo>
                <a:cubicBezTo>
                  <a:pt x="5779549" y="6579366"/>
                  <a:pt x="5797630" y="6561158"/>
                  <a:pt x="5820878" y="6561158"/>
                </a:cubicBezTo>
                <a:close/>
                <a:moveTo>
                  <a:pt x="4573587" y="6502522"/>
                </a:moveTo>
                <a:cubicBezTo>
                  <a:pt x="4595506" y="6502522"/>
                  <a:pt x="4613275" y="6520646"/>
                  <a:pt x="4613275" y="6543005"/>
                </a:cubicBezTo>
                <a:cubicBezTo>
                  <a:pt x="4613275" y="6565363"/>
                  <a:pt x="4595506" y="6583487"/>
                  <a:pt x="4573587" y="6583487"/>
                </a:cubicBezTo>
                <a:cubicBezTo>
                  <a:pt x="4551668" y="6583487"/>
                  <a:pt x="4533899" y="6565363"/>
                  <a:pt x="4533899" y="6543005"/>
                </a:cubicBezTo>
                <a:cubicBezTo>
                  <a:pt x="4533899" y="6520646"/>
                  <a:pt x="4551668" y="6502522"/>
                  <a:pt x="4573587" y="6502522"/>
                </a:cubicBezTo>
                <a:close/>
                <a:moveTo>
                  <a:pt x="5640387" y="6486655"/>
                </a:moveTo>
                <a:cubicBezTo>
                  <a:pt x="5662306" y="6486655"/>
                  <a:pt x="5680075" y="6504779"/>
                  <a:pt x="5680075" y="6527136"/>
                </a:cubicBezTo>
                <a:cubicBezTo>
                  <a:pt x="5680075" y="6549494"/>
                  <a:pt x="5662306" y="6567618"/>
                  <a:pt x="5640387" y="6567618"/>
                </a:cubicBezTo>
                <a:cubicBezTo>
                  <a:pt x="5618468" y="6567618"/>
                  <a:pt x="5600699" y="6549494"/>
                  <a:pt x="5600699" y="6527136"/>
                </a:cubicBezTo>
                <a:cubicBezTo>
                  <a:pt x="5600699" y="6504779"/>
                  <a:pt x="5618468" y="6486655"/>
                  <a:pt x="5640387" y="6486655"/>
                </a:cubicBezTo>
                <a:close/>
                <a:moveTo>
                  <a:pt x="5793582" y="6481783"/>
                </a:moveTo>
                <a:cubicBezTo>
                  <a:pt x="5815940" y="6481783"/>
                  <a:pt x="5834064" y="6499553"/>
                  <a:pt x="5834064" y="6521471"/>
                </a:cubicBezTo>
                <a:cubicBezTo>
                  <a:pt x="5834064" y="6543390"/>
                  <a:pt x="5815940" y="6561159"/>
                  <a:pt x="5793582" y="6561159"/>
                </a:cubicBezTo>
                <a:cubicBezTo>
                  <a:pt x="5771224" y="6561159"/>
                  <a:pt x="5753100" y="6543390"/>
                  <a:pt x="5753100" y="6521471"/>
                </a:cubicBezTo>
                <a:cubicBezTo>
                  <a:pt x="5753100" y="6499553"/>
                  <a:pt x="5771224" y="6481783"/>
                  <a:pt x="5793582" y="6481783"/>
                </a:cubicBezTo>
                <a:close/>
                <a:moveTo>
                  <a:pt x="5760244" y="6392978"/>
                </a:moveTo>
                <a:cubicBezTo>
                  <a:pt x="5782602" y="6392978"/>
                  <a:pt x="5800726" y="6411102"/>
                  <a:pt x="5800726" y="6433460"/>
                </a:cubicBezTo>
                <a:cubicBezTo>
                  <a:pt x="5800726" y="6455818"/>
                  <a:pt x="5782602" y="6473942"/>
                  <a:pt x="5760244" y="6473942"/>
                </a:cubicBezTo>
                <a:cubicBezTo>
                  <a:pt x="5737886" y="6473942"/>
                  <a:pt x="5719762" y="6455818"/>
                  <a:pt x="5719762" y="6433460"/>
                </a:cubicBezTo>
                <a:cubicBezTo>
                  <a:pt x="5719762" y="6411102"/>
                  <a:pt x="5737886" y="6392978"/>
                  <a:pt x="5760244" y="6392978"/>
                </a:cubicBezTo>
                <a:close/>
                <a:moveTo>
                  <a:pt x="4191794" y="6388245"/>
                </a:moveTo>
                <a:cubicBezTo>
                  <a:pt x="4214152" y="6388245"/>
                  <a:pt x="4232276" y="6406724"/>
                  <a:pt x="4232276" y="6429521"/>
                </a:cubicBezTo>
                <a:cubicBezTo>
                  <a:pt x="4232276" y="6452317"/>
                  <a:pt x="4214152" y="6470795"/>
                  <a:pt x="4191794" y="6470795"/>
                </a:cubicBezTo>
                <a:cubicBezTo>
                  <a:pt x="4169436" y="6470795"/>
                  <a:pt x="4151312" y="6452317"/>
                  <a:pt x="4151312" y="6429521"/>
                </a:cubicBezTo>
                <a:cubicBezTo>
                  <a:pt x="4151312" y="6406724"/>
                  <a:pt x="4169436" y="6388245"/>
                  <a:pt x="4191794" y="6388245"/>
                </a:cubicBezTo>
                <a:close/>
                <a:moveTo>
                  <a:pt x="5536406" y="6380295"/>
                </a:moveTo>
                <a:cubicBezTo>
                  <a:pt x="5558764" y="6380295"/>
                  <a:pt x="5576888" y="6398775"/>
                  <a:pt x="5576888" y="6421571"/>
                </a:cubicBezTo>
                <a:cubicBezTo>
                  <a:pt x="5576888" y="6444367"/>
                  <a:pt x="5558764" y="6462846"/>
                  <a:pt x="5536406" y="6462846"/>
                </a:cubicBezTo>
                <a:cubicBezTo>
                  <a:pt x="5514048" y="6462846"/>
                  <a:pt x="5495924" y="6444367"/>
                  <a:pt x="5495924" y="6421571"/>
                </a:cubicBezTo>
                <a:cubicBezTo>
                  <a:pt x="5495924" y="6398775"/>
                  <a:pt x="5514048" y="6380295"/>
                  <a:pt x="5536406" y="6380295"/>
                </a:cubicBezTo>
                <a:close/>
                <a:moveTo>
                  <a:pt x="5810250" y="6334146"/>
                </a:moveTo>
                <a:cubicBezTo>
                  <a:pt x="5810250" y="6334146"/>
                  <a:pt x="5810250" y="6334146"/>
                  <a:pt x="5810250" y="6408759"/>
                </a:cubicBezTo>
                <a:cubicBezTo>
                  <a:pt x="5792066" y="6403613"/>
                  <a:pt x="5781675" y="6388176"/>
                  <a:pt x="5781675" y="6372739"/>
                </a:cubicBezTo>
                <a:cubicBezTo>
                  <a:pt x="5781675" y="6354729"/>
                  <a:pt x="5792066" y="6339292"/>
                  <a:pt x="5810250" y="6334146"/>
                </a:cubicBezTo>
                <a:close/>
                <a:moveTo>
                  <a:pt x="5404644" y="6269169"/>
                </a:moveTo>
                <a:cubicBezTo>
                  <a:pt x="5427002" y="6269169"/>
                  <a:pt x="5445126" y="6287292"/>
                  <a:pt x="5445126" y="6309651"/>
                </a:cubicBezTo>
                <a:cubicBezTo>
                  <a:pt x="5445126" y="6332009"/>
                  <a:pt x="5427002" y="6350132"/>
                  <a:pt x="5404644" y="6350132"/>
                </a:cubicBezTo>
                <a:cubicBezTo>
                  <a:pt x="5382286" y="6350132"/>
                  <a:pt x="5364162" y="6332009"/>
                  <a:pt x="5364162" y="6309651"/>
                </a:cubicBezTo>
                <a:cubicBezTo>
                  <a:pt x="5364162" y="6287292"/>
                  <a:pt x="5382286" y="6269169"/>
                  <a:pt x="5404644" y="6269169"/>
                </a:cubicBezTo>
                <a:close/>
                <a:moveTo>
                  <a:pt x="3736181" y="6269120"/>
                </a:moveTo>
                <a:cubicBezTo>
                  <a:pt x="3759415" y="6269120"/>
                  <a:pt x="3778250" y="6287599"/>
                  <a:pt x="3778250" y="6310395"/>
                </a:cubicBezTo>
                <a:cubicBezTo>
                  <a:pt x="3778250" y="6333191"/>
                  <a:pt x="3759415" y="6351671"/>
                  <a:pt x="3736181" y="6351671"/>
                </a:cubicBezTo>
                <a:cubicBezTo>
                  <a:pt x="3712947" y="6351671"/>
                  <a:pt x="3694112" y="6333191"/>
                  <a:pt x="3694112" y="6310395"/>
                </a:cubicBezTo>
                <a:cubicBezTo>
                  <a:pt x="3694112" y="6287599"/>
                  <a:pt x="3712947" y="6269120"/>
                  <a:pt x="3736181" y="6269120"/>
                </a:cubicBezTo>
                <a:close/>
                <a:moveTo>
                  <a:pt x="5763301" y="6257946"/>
                </a:moveTo>
                <a:cubicBezTo>
                  <a:pt x="5784107" y="6257946"/>
                  <a:pt x="5802313" y="6276221"/>
                  <a:pt x="5802313" y="6299715"/>
                </a:cubicBezTo>
                <a:cubicBezTo>
                  <a:pt x="5802313" y="6320600"/>
                  <a:pt x="5784107" y="6338874"/>
                  <a:pt x="5763301" y="6338874"/>
                </a:cubicBezTo>
                <a:cubicBezTo>
                  <a:pt x="5763301" y="6338874"/>
                  <a:pt x="5763301" y="6338874"/>
                  <a:pt x="5760700" y="6338874"/>
                </a:cubicBezTo>
                <a:cubicBezTo>
                  <a:pt x="5758099" y="6359758"/>
                  <a:pt x="5742495" y="6375422"/>
                  <a:pt x="5719087" y="6375422"/>
                </a:cubicBezTo>
                <a:cubicBezTo>
                  <a:pt x="5698281" y="6375422"/>
                  <a:pt x="5680075" y="6357148"/>
                  <a:pt x="5680075" y="6336263"/>
                </a:cubicBezTo>
                <a:cubicBezTo>
                  <a:pt x="5680075" y="6312768"/>
                  <a:pt x="5698281" y="6294494"/>
                  <a:pt x="5719087" y="6294494"/>
                </a:cubicBezTo>
                <a:cubicBezTo>
                  <a:pt x="5719087" y="6294494"/>
                  <a:pt x="5719087" y="6294494"/>
                  <a:pt x="5721688" y="6294494"/>
                </a:cubicBezTo>
                <a:cubicBezTo>
                  <a:pt x="5724289" y="6273610"/>
                  <a:pt x="5742495" y="6257946"/>
                  <a:pt x="5763301" y="6257946"/>
                </a:cubicBezTo>
                <a:close/>
                <a:moveTo>
                  <a:pt x="5727583" y="6170632"/>
                </a:moveTo>
                <a:cubicBezTo>
                  <a:pt x="5750866" y="6170632"/>
                  <a:pt x="5768975" y="6188868"/>
                  <a:pt x="5768975" y="6209709"/>
                </a:cubicBezTo>
                <a:cubicBezTo>
                  <a:pt x="5768975" y="6233155"/>
                  <a:pt x="5750866" y="6251391"/>
                  <a:pt x="5727583" y="6251391"/>
                </a:cubicBezTo>
                <a:cubicBezTo>
                  <a:pt x="5719821" y="6251391"/>
                  <a:pt x="5714647" y="6248786"/>
                  <a:pt x="5706886" y="6243576"/>
                </a:cubicBezTo>
                <a:cubicBezTo>
                  <a:pt x="5701712" y="6259207"/>
                  <a:pt x="5686190" y="6272233"/>
                  <a:pt x="5670668" y="6272233"/>
                </a:cubicBezTo>
                <a:cubicBezTo>
                  <a:pt x="5647384" y="6272233"/>
                  <a:pt x="5629275" y="6253996"/>
                  <a:pt x="5629275" y="6230550"/>
                </a:cubicBezTo>
                <a:cubicBezTo>
                  <a:pt x="5629275" y="6207104"/>
                  <a:pt x="5647384" y="6188868"/>
                  <a:pt x="5670668" y="6188868"/>
                </a:cubicBezTo>
                <a:cubicBezTo>
                  <a:pt x="5678429" y="6188868"/>
                  <a:pt x="5683603" y="6191474"/>
                  <a:pt x="5691364" y="6196683"/>
                </a:cubicBezTo>
                <a:cubicBezTo>
                  <a:pt x="5696538" y="6181053"/>
                  <a:pt x="5709473" y="6170632"/>
                  <a:pt x="5727583" y="6170632"/>
                </a:cubicBezTo>
                <a:close/>
                <a:moveTo>
                  <a:pt x="5233194" y="6146928"/>
                </a:moveTo>
                <a:cubicBezTo>
                  <a:pt x="5255552" y="6146928"/>
                  <a:pt x="5273676" y="6165053"/>
                  <a:pt x="5273676" y="6187410"/>
                </a:cubicBezTo>
                <a:cubicBezTo>
                  <a:pt x="5273676" y="6209768"/>
                  <a:pt x="5255552" y="6227892"/>
                  <a:pt x="5233194" y="6227892"/>
                </a:cubicBezTo>
                <a:cubicBezTo>
                  <a:pt x="5210836" y="6227892"/>
                  <a:pt x="5192712" y="6209768"/>
                  <a:pt x="5192712" y="6187410"/>
                </a:cubicBezTo>
                <a:cubicBezTo>
                  <a:pt x="5192712" y="6165053"/>
                  <a:pt x="5210836" y="6146928"/>
                  <a:pt x="5233194" y="6146928"/>
                </a:cubicBezTo>
                <a:close/>
                <a:moveTo>
                  <a:pt x="3196431" y="6145292"/>
                </a:moveTo>
                <a:cubicBezTo>
                  <a:pt x="3219665" y="6145292"/>
                  <a:pt x="3238500" y="6163061"/>
                  <a:pt x="3238500" y="6184979"/>
                </a:cubicBezTo>
                <a:cubicBezTo>
                  <a:pt x="3238500" y="6206898"/>
                  <a:pt x="3219665" y="6224668"/>
                  <a:pt x="3196431" y="6224668"/>
                </a:cubicBezTo>
                <a:cubicBezTo>
                  <a:pt x="3173197" y="6224668"/>
                  <a:pt x="3154362" y="6206898"/>
                  <a:pt x="3154362" y="6184979"/>
                </a:cubicBezTo>
                <a:cubicBezTo>
                  <a:pt x="3154362" y="6163061"/>
                  <a:pt x="3173197" y="6145292"/>
                  <a:pt x="3196431" y="6145292"/>
                </a:cubicBezTo>
                <a:close/>
                <a:moveTo>
                  <a:pt x="5603081" y="6073905"/>
                </a:moveTo>
                <a:cubicBezTo>
                  <a:pt x="5626315" y="6073905"/>
                  <a:pt x="5645150" y="6092740"/>
                  <a:pt x="5645150" y="6115974"/>
                </a:cubicBezTo>
                <a:cubicBezTo>
                  <a:pt x="5645150" y="6139209"/>
                  <a:pt x="5626315" y="6158043"/>
                  <a:pt x="5603081" y="6158043"/>
                </a:cubicBezTo>
                <a:cubicBezTo>
                  <a:pt x="5579847" y="6158043"/>
                  <a:pt x="5561012" y="6139209"/>
                  <a:pt x="5561012" y="6115974"/>
                </a:cubicBezTo>
                <a:cubicBezTo>
                  <a:pt x="5561012" y="6092740"/>
                  <a:pt x="5579847" y="6073905"/>
                  <a:pt x="5603081" y="6073905"/>
                </a:cubicBezTo>
                <a:close/>
                <a:moveTo>
                  <a:pt x="5691187" y="6072206"/>
                </a:moveTo>
                <a:cubicBezTo>
                  <a:pt x="5713983" y="6072206"/>
                  <a:pt x="5732462" y="6089976"/>
                  <a:pt x="5732462" y="6111895"/>
                </a:cubicBezTo>
                <a:cubicBezTo>
                  <a:pt x="5732462" y="6133814"/>
                  <a:pt x="5713983" y="6151582"/>
                  <a:pt x="5691187" y="6151582"/>
                </a:cubicBezTo>
                <a:cubicBezTo>
                  <a:pt x="5668391" y="6151582"/>
                  <a:pt x="5649912" y="6133814"/>
                  <a:pt x="5649912" y="6111895"/>
                </a:cubicBezTo>
                <a:cubicBezTo>
                  <a:pt x="5649912" y="6089976"/>
                  <a:pt x="5668391" y="6072206"/>
                  <a:pt x="5691187" y="6072206"/>
                </a:cubicBezTo>
                <a:close/>
                <a:moveTo>
                  <a:pt x="5018881" y="6016749"/>
                </a:moveTo>
                <a:cubicBezTo>
                  <a:pt x="5042115" y="6016749"/>
                  <a:pt x="5060950" y="6034873"/>
                  <a:pt x="5060950" y="6057230"/>
                </a:cubicBezTo>
                <a:cubicBezTo>
                  <a:pt x="5060950" y="6079589"/>
                  <a:pt x="5042115" y="6097714"/>
                  <a:pt x="5018881" y="6097714"/>
                </a:cubicBezTo>
                <a:cubicBezTo>
                  <a:pt x="4995647" y="6097714"/>
                  <a:pt x="4976812" y="6079589"/>
                  <a:pt x="4976812" y="6057230"/>
                </a:cubicBezTo>
                <a:cubicBezTo>
                  <a:pt x="4976812" y="6034873"/>
                  <a:pt x="4995647" y="6016749"/>
                  <a:pt x="5018881" y="6016749"/>
                </a:cubicBezTo>
                <a:close/>
                <a:moveTo>
                  <a:pt x="2564607" y="6015127"/>
                </a:moveTo>
                <a:cubicBezTo>
                  <a:pt x="2586965" y="6015127"/>
                  <a:pt x="2605089" y="6032896"/>
                  <a:pt x="2605089" y="6054815"/>
                </a:cubicBezTo>
                <a:cubicBezTo>
                  <a:pt x="2605089" y="6076735"/>
                  <a:pt x="2586965" y="6094504"/>
                  <a:pt x="2564607" y="6094504"/>
                </a:cubicBezTo>
                <a:cubicBezTo>
                  <a:pt x="2542249" y="6094504"/>
                  <a:pt x="2524125" y="6076735"/>
                  <a:pt x="2524125" y="6054815"/>
                </a:cubicBezTo>
                <a:cubicBezTo>
                  <a:pt x="2524125" y="6032896"/>
                  <a:pt x="2542249" y="6015127"/>
                  <a:pt x="2564607" y="6015127"/>
                </a:cubicBezTo>
                <a:close/>
                <a:moveTo>
                  <a:pt x="5719762" y="5975370"/>
                </a:moveTo>
                <a:cubicBezTo>
                  <a:pt x="5719762" y="5975370"/>
                  <a:pt x="5719762" y="5975370"/>
                  <a:pt x="5719762" y="6053159"/>
                </a:cubicBezTo>
                <a:cubicBezTo>
                  <a:pt x="5701578" y="6047973"/>
                  <a:pt x="5691187" y="6032415"/>
                  <a:pt x="5691187" y="6014264"/>
                </a:cubicBezTo>
                <a:cubicBezTo>
                  <a:pt x="5691187" y="5996114"/>
                  <a:pt x="5701578" y="5983149"/>
                  <a:pt x="5719762" y="5975370"/>
                </a:cubicBezTo>
                <a:close/>
                <a:moveTo>
                  <a:pt x="5515769" y="5953255"/>
                </a:moveTo>
                <a:cubicBezTo>
                  <a:pt x="5538127" y="5953255"/>
                  <a:pt x="5556251" y="5971023"/>
                  <a:pt x="5556251" y="5992943"/>
                </a:cubicBezTo>
                <a:cubicBezTo>
                  <a:pt x="5556251" y="6014861"/>
                  <a:pt x="5538127" y="6032630"/>
                  <a:pt x="5515769" y="6032630"/>
                </a:cubicBezTo>
                <a:cubicBezTo>
                  <a:pt x="5493411" y="6032630"/>
                  <a:pt x="5475287" y="6014861"/>
                  <a:pt x="5475287" y="5992943"/>
                </a:cubicBezTo>
                <a:cubicBezTo>
                  <a:pt x="5475287" y="5971023"/>
                  <a:pt x="5493411" y="5953255"/>
                  <a:pt x="5515769" y="5953255"/>
                </a:cubicBezTo>
                <a:close/>
                <a:moveTo>
                  <a:pt x="1826419" y="5883421"/>
                </a:moveTo>
                <a:cubicBezTo>
                  <a:pt x="1848777" y="5883421"/>
                  <a:pt x="1866901" y="5901189"/>
                  <a:pt x="1866901" y="5923109"/>
                </a:cubicBezTo>
                <a:cubicBezTo>
                  <a:pt x="1866901" y="5945028"/>
                  <a:pt x="1848777" y="5962796"/>
                  <a:pt x="1826419" y="5962796"/>
                </a:cubicBezTo>
                <a:cubicBezTo>
                  <a:pt x="1804061" y="5962796"/>
                  <a:pt x="1785937" y="5945028"/>
                  <a:pt x="1785937" y="5923109"/>
                </a:cubicBezTo>
                <a:cubicBezTo>
                  <a:pt x="1785937" y="5901189"/>
                  <a:pt x="1804061" y="5883421"/>
                  <a:pt x="1826419" y="5883421"/>
                </a:cubicBezTo>
                <a:close/>
                <a:moveTo>
                  <a:pt x="4753768" y="5880219"/>
                </a:moveTo>
                <a:cubicBezTo>
                  <a:pt x="4777002" y="5880219"/>
                  <a:pt x="4795837" y="5898344"/>
                  <a:pt x="4795837" y="5920701"/>
                </a:cubicBezTo>
                <a:cubicBezTo>
                  <a:pt x="4795837" y="5943059"/>
                  <a:pt x="4777002" y="5961183"/>
                  <a:pt x="4753768" y="5961183"/>
                </a:cubicBezTo>
                <a:cubicBezTo>
                  <a:pt x="4730534" y="5961183"/>
                  <a:pt x="4711699" y="5943059"/>
                  <a:pt x="4711699" y="5920701"/>
                </a:cubicBezTo>
                <a:cubicBezTo>
                  <a:pt x="4711699" y="5898344"/>
                  <a:pt x="4730534" y="5880219"/>
                  <a:pt x="4753768" y="5880219"/>
                </a:cubicBezTo>
                <a:close/>
                <a:moveTo>
                  <a:pt x="5404644" y="5819906"/>
                </a:moveTo>
                <a:cubicBezTo>
                  <a:pt x="5427002" y="5819906"/>
                  <a:pt x="5445126" y="5838031"/>
                  <a:pt x="5445126" y="5860388"/>
                </a:cubicBezTo>
                <a:cubicBezTo>
                  <a:pt x="5445126" y="5882746"/>
                  <a:pt x="5427002" y="5900870"/>
                  <a:pt x="5404644" y="5900870"/>
                </a:cubicBezTo>
                <a:cubicBezTo>
                  <a:pt x="5382286" y="5900870"/>
                  <a:pt x="5364162" y="5882746"/>
                  <a:pt x="5364162" y="5860388"/>
                </a:cubicBezTo>
                <a:cubicBezTo>
                  <a:pt x="5364162" y="5838031"/>
                  <a:pt x="5382286" y="5819906"/>
                  <a:pt x="5404644" y="5819906"/>
                </a:cubicBezTo>
                <a:close/>
                <a:moveTo>
                  <a:pt x="5618758" y="5789634"/>
                </a:moveTo>
                <a:cubicBezTo>
                  <a:pt x="5641975" y="5789634"/>
                  <a:pt x="5660033" y="5807706"/>
                  <a:pt x="5660033" y="5830941"/>
                </a:cubicBezTo>
                <a:cubicBezTo>
                  <a:pt x="5660033" y="5849013"/>
                  <a:pt x="5649715" y="5861921"/>
                  <a:pt x="5634236" y="5869666"/>
                </a:cubicBezTo>
                <a:cubicBezTo>
                  <a:pt x="5636816" y="5874830"/>
                  <a:pt x="5641975" y="5882575"/>
                  <a:pt x="5641975" y="5890320"/>
                </a:cubicBezTo>
                <a:cubicBezTo>
                  <a:pt x="5641975" y="5895483"/>
                  <a:pt x="5639396" y="5898065"/>
                  <a:pt x="5639396" y="5900647"/>
                </a:cubicBezTo>
                <a:cubicBezTo>
                  <a:pt x="5647135" y="5895483"/>
                  <a:pt x="5654874" y="5890320"/>
                  <a:pt x="5665193" y="5890320"/>
                </a:cubicBezTo>
                <a:cubicBezTo>
                  <a:pt x="5685830" y="5890320"/>
                  <a:pt x="5703888" y="5908392"/>
                  <a:pt x="5703888" y="5931627"/>
                </a:cubicBezTo>
                <a:cubicBezTo>
                  <a:pt x="5703888" y="5952281"/>
                  <a:pt x="5688410" y="5967771"/>
                  <a:pt x="5667772" y="5970353"/>
                </a:cubicBezTo>
                <a:cubicBezTo>
                  <a:pt x="5680671" y="5978098"/>
                  <a:pt x="5690990" y="5991006"/>
                  <a:pt x="5690990" y="6006496"/>
                </a:cubicBezTo>
                <a:cubicBezTo>
                  <a:pt x="5690990" y="6027150"/>
                  <a:pt x="5672932" y="6045221"/>
                  <a:pt x="5649715" y="6045221"/>
                </a:cubicBezTo>
                <a:cubicBezTo>
                  <a:pt x="5626497" y="6045221"/>
                  <a:pt x="5608439" y="6027150"/>
                  <a:pt x="5608439" y="6006496"/>
                </a:cubicBezTo>
                <a:cubicBezTo>
                  <a:pt x="5608439" y="5985843"/>
                  <a:pt x="5623918" y="5967771"/>
                  <a:pt x="5644555" y="5967771"/>
                </a:cubicBezTo>
                <a:cubicBezTo>
                  <a:pt x="5631657" y="5960026"/>
                  <a:pt x="5623918" y="5947117"/>
                  <a:pt x="5623918" y="5931627"/>
                </a:cubicBezTo>
                <a:cubicBezTo>
                  <a:pt x="5623918" y="5929045"/>
                  <a:pt x="5623918" y="5923882"/>
                  <a:pt x="5626497" y="5921300"/>
                </a:cubicBezTo>
                <a:cubicBezTo>
                  <a:pt x="5618758" y="5926464"/>
                  <a:pt x="5611019" y="5931627"/>
                  <a:pt x="5600700" y="5931627"/>
                </a:cubicBezTo>
                <a:cubicBezTo>
                  <a:pt x="5577483" y="5931627"/>
                  <a:pt x="5559425" y="5913556"/>
                  <a:pt x="5559425" y="5890320"/>
                </a:cubicBezTo>
                <a:cubicBezTo>
                  <a:pt x="5559425" y="5874830"/>
                  <a:pt x="5572324" y="5859340"/>
                  <a:pt x="5587802" y="5854176"/>
                </a:cubicBezTo>
                <a:cubicBezTo>
                  <a:pt x="5582642" y="5846431"/>
                  <a:pt x="5580063" y="5838686"/>
                  <a:pt x="5580063" y="5830941"/>
                </a:cubicBezTo>
                <a:cubicBezTo>
                  <a:pt x="5580063" y="5807706"/>
                  <a:pt x="5598121" y="5789634"/>
                  <a:pt x="5618758" y="5789634"/>
                </a:cubicBezTo>
                <a:close/>
                <a:moveTo>
                  <a:pt x="979487" y="5753114"/>
                </a:moveTo>
                <a:cubicBezTo>
                  <a:pt x="1002283" y="5753114"/>
                  <a:pt x="1020762" y="5771238"/>
                  <a:pt x="1020762" y="5793596"/>
                </a:cubicBezTo>
                <a:cubicBezTo>
                  <a:pt x="1020762" y="5815954"/>
                  <a:pt x="1002283" y="5834078"/>
                  <a:pt x="979487" y="5834078"/>
                </a:cubicBezTo>
                <a:cubicBezTo>
                  <a:pt x="956691" y="5834078"/>
                  <a:pt x="938212" y="5815954"/>
                  <a:pt x="938212" y="5793596"/>
                </a:cubicBezTo>
                <a:cubicBezTo>
                  <a:pt x="938212" y="5771238"/>
                  <a:pt x="956691" y="5753114"/>
                  <a:pt x="979487" y="5753114"/>
                </a:cubicBezTo>
                <a:close/>
                <a:moveTo>
                  <a:pt x="4430712" y="5734172"/>
                </a:moveTo>
                <a:cubicBezTo>
                  <a:pt x="4452631" y="5734172"/>
                  <a:pt x="4470400" y="5752296"/>
                  <a:pt x="4470400" y="5774654"/>
                </a:cubicBezTo>
                <a:cubicBezTo>
                  <a:pt x="4470400" y="5797012"/>
                  <a:pt x="4452631" y="5815136"/>
                  <a:pt x="4430712" y="5815136"/>
                </a:cubicBezTo>
                <a:cubicBezTo>
                  <a:pt x="4408793" y="5815136"/>
                  <a:pt x="4391024" y="5797012"/>
                  <a:pt x="4391024" y="5774654"/>
                </a:cubicBezTo>
                <a:cubicBezTo>
                  <a:pt x="4391024" y="5752296"/>
                  <a:pt x="4408793" y="5734172"/>
                  <a:pt x="4430712" y="5734172"/>
                </a:cubicBezTo>
                <a:close/>
                <a:moveTo>
                  <a:pt x="5258594" y="5678621"/>
                </a:moveTo>
                <a:cubicBezTo>
                  <a:pt x="5280952" y="5678621"/>
                  <a:pt x="5299076" y="5696389"/>
                  <a:pt x="5299076" y="5718308"/>
                </a:cubicBezTo>
                <a:cubicBezTo>
                  <a:pt x="5299076" y="5740227"/>
                  <a:pt x="5280952" y="5757996"/>
                  <a:pt x="5258594" y="5757996"/>
                </a:cubicBezTo>
                <a:cubicBezTo>
                  <a:pt x="5236236" y="5757996"/>
                  <a:pt x="5218112" y="5740227"/>
                  <a:pt x="5218112" y="5718308"/>
                </a:cubicBezTo>
                <a:cubicBezTo>
                  <a:pt x="5218112" y="5696389"/>
                  <a:pt x="5236236" y="5678621"/>
                  <a:pt x="5258594" y="5678621"/>
                </a:cubicBezTo>
                <a:close/>
                <a:moveTo>
                  <a:pt x="5616575" y="5634057"/>
                </a:moveTo>
                <a:cubicBezTo>
                  <a:pt x="5616575" y="5634057"/>
                  <a:pt x="5616575" y="5634057"/>
                  <a:pt x="5616575" y="5708954"/>
                </a:cubicBezTo>
                <a:cubicBezTo>
                  <a:pt x="5616575" y="5708954"/>
                  <a:pt x="5613965" y="5706371"/>
                  <a:pt x="5611354" y="5706371"/>
                </a:cubicBezTo>
                <a:cubicBezTo>
                  <a:pt x="5613965" y="5708954"/>
                  <a:pt x="5613965" y="5714119"/>
                  <a:pt x="5613965" y="5719285"/>
                </a:cubicBezTo>
                <a:cubicBezTo>
                  <a:pt x="5613965" y="5739946"/>
                  <a:pt x="5598301" y="5755442"/>
                  <a:pt x="5580027" y="5758025"/>
                </a:cubicBezTo>
                <a:cubicBezTo>
                  <a:pt x="5580027" y="5760607"/>
                  <a:pt x="5580027" y="5763190"/>
                  <a:pt x="5580027" y="5765772"/>
                </a:cubicBezTo>
                <a:cubicBezTo>
                  <a:pt x="5580027" y="5789016"/>
                  <a:pt x="5561753" y="5807095"/>
                  <a:pt x="5540869" y="5807095"/>
                </a:cubicBezTo>
                <a:cubicBezTo>
                  <a:pt x="5517374" y="5807095"/>
                  <a:pt x="5499100" y="5789016"/>
                  <a:pt x="5499100" y="5765772"/>
                </a:cubicBezTo>
                <a:cubicBezTo>
                  <a:pt x="5499100" y="5745111"/>
                  <a:pt x="5514763" y="5729615"/>
                  <a:pt x="5533037" y="5727033"/>
                </a:cubicBezTo>
                <a:cubicBezTo>
                  <a:pt x="5533037" y="5724450"/>
                  <a:pt x="5533037" y="5721867"/>
                  <a:pt x="5533037" y="5719285"/>
                </a:cubicBezTo>
                <a:cubicBezTo>
                  <a:pt x="5533037" y="5698624"/>
                  <a:pt x="5551311" y="5680545"/>
                  <a:pt x="5572196" y="5680545"/>
                </a:cubicBezTo>
                <a:cubicBezTo>
                  <a:pt x="5580027" y="5680545"/>
                  <a:pt x="5587859" y="5683128"/>
                  <a:pt x="5593080" y="5685710"/>
                </a:cubicBezTo>
                <a:cubicBezTo>
                  <a:pt x="5590470" y="5680545"/>
                  <a:pt x="5590470" y="5675380"/>
                  <a:pt x="5590470" y="5670214"/>
                </a:cubicBezTo>
                <a:cubicBezTo>
                  <a:pt x="5590470" y="5654718"/>
                  <a:pt x="5600912" y="5639222"/>
                  <a:pt x="5616575" y="5634057"/>
                </a:cubicBezTo>
                <a:close/>
                <a:moveTo>
                  <a:pt x="4042568" y="5578583"/>
                </a:moveTo>
                <a:cubicBezTo>
                  <a:pt x="4065802" y="5578583"/>
                  <a:pt x="4084637" y="5597418"/>
                  <a:pt x="4084637" y="5620651"/>
                </a:cubicBezTo>
                <a:cubicBezTo>
                  <a:pt x="4084637" y="5643886"/>
                  <a:pt x="4065802" y="5662721"/>
                  <a:pt x="4042568" y="5662721"/>
                </a:cubicBezTo>
                <a:cubicBezTo>
                  <a:pt x="4019334" y="5662721"/>
                  <a:pt x="4000499" y="5643886"/>
                  <a:pt x="4000499" y="5620651"/>
                </a:cubicBezTo>
                <a:cubicBezTo>
                  <a:pt x="4000499" y="5597418"/>
                  <a:pt x="4019334" y="5578583"/>
                  <a:pt x="4042568" y="5578583"/>
                </a:cubicBezTo>
                <a:close/>
                <a:moveTo>
                  <a:pt x="5554236" y="5537224"/>
                </a:moveTo>
                <a:cubicBezTo>
                  <a:pt x="5577693" y="5537224"/>
                  <a:pt x="5595937" y="5555388"/>
                  <a:pt x="5595937" y="5578743"/>
                </a:cubicBezTo>
                <a:cubicBezTo>
                  <a:pt x="5595937" y="5599503"/>
                  <a:pt x="5577693" y="5617668"/>
                  <a:pt x="5556842" y="5620262"/>
                </a:cubicBezTo>
                <a:cubicBezTo>
                  <a:pt x="5549023" y="5630642"/>
                  <a:pt x="5535991" y="5638427"/>
                  <a:pt x="5520353" y="5638427"/>
                </a:cubicBezTo>
                <a:cubicBezTo>
                  <a:pt x="5515140" y="5638427"/>
                  <a:pt x="5507321" y="5635832"/>
                  <a:pt x="5502109" y="5633237"/>
                </a:cubicBezTo>
                <a:cubicBezTo>
                  <a:pt x="5502109" y="5653997"/>
                  <a:pt x="5483864" y="5672162"/>
                  <a:pt x="5463014" y="5672162"/>
                </a:cubicBezTo>
                <a:cubicBezTo>
                  <a:pt x="5439557" y="5672162"/>
                  <a:pt x="5421312" y="5653997"/>
                  <a:pt x="5421312" y="5630642"/>
                </a:cubicBezTo>
                <a:cubicBezTo>
                  <a:pt x="5421312" y="5607288"/>
                  <a:pt x="5439557" y="5589123"/>
                  <a:pt x="5463014" y="5589123"/>
                </a:cubicBezTo>
                <a:cubicBezTo>
                  <a:pt x="5468226" y="5589123"/>
                  <a:pt x="5476045" y="5591718"/>
                  <a:pt x="5481258" y="5594313"/>
                </a:cubicBezTo>
                <a:cubicBezTo>
                  <a:pt x="5483864" y="5576148"/>
                  <a:pt x="5499502" y="5560578"/>
                  <a:pt x="5520353" y="5557983"/>
                </a:cubicBezTo>
                <a:cubicBezTo>
                  <a:pt x="5525566" y="5547604"/>
                  <a:pt x="5538598" y="5537224"/>
                  <a:pt x="5554236" y="5537224"/>
                </a:cubicBezTo>
                <a:close/>
                <a:moveTo>
                  <a:pt x="5080000" y="5527801"/>
                </a:moveTo>
                <a:cubicBezTo>
                  <a:pt x="5101919" y="5527801"/>
                  <a:pt x="5119688" y="5545569"/>
                  <a:pt x="5119688" y="5567489"/>
                </a:cubicBezTo>
                <a:cubicBezTo>
                  <a:pt x="5119688" y="5589407"/>
                  <a:pt x="5101919" y="5607176"/>
                  <a:pt x="5080000" y="5607176"/>
                </a:cubicBezTo>
                <a:cubicBezTo>
                  <a:pt x="5058081" y="5607176"/>
                  <a:pt x="5040312" y="5589407"/>
                  <a:pt x="5040312" y="5567489"/>
                </a:cubicBezTo>
                <a:cubicBezTo>
                  <a:pt x="5040312" y="5545569"/>
                  <a:pt x="5058081" y="5527801"/>
                  <a:pt x="5080000" y="5527801"/>
                </a:cubicBezTo>
                <a:close/>
                <a:moveTo>
                  <a:pt x="5364956" y="5446844"/>
                </a:moveTo>
                <a:cubicBezTo>
                  <a:pt x="5387314" y="5446844"/>
                  <a:pt x="5405438" y="5464969"/>
                  <a:pt x="5405438" y="5487326"/>
                </a:cubicBezTo>
                <a:cubicBezTo>
                  <a:pt x="5405438" y="5509684"/>
                  <a:pt x="5387314" y="5527808"/>
                  <a:pt x="5364956" y="5527808"/>
                </a:cubicBezTo>
                <a:cubicBezTo>
                  <a:pt x="5342598" y="5527808"/>
                  <a:pt x="5324474" y="5509684"/>
                  <a:pt x="5324474" y="5487326"/>
                </a:cubicBezTo>
                <a:cubicBezTo>
                  <a:pt x="5324474" y="5464969"/>
                  <a:pt x="5342598" y="5446844"/>
                  <a:pt x="5364956" y="5446844"/>
                </a:cubicBezTo>
                <a:close/>
                <a:moveTo>
                  <a:pt x="5499629" y="5426098"/>
                </a:moveTo>
                <a:cubicBezTo>
                  <a:pt x="5520513" y="5426098"/>
                  <a:pt x="5538787" y="5444156"/>
                  <a:pt x="5538787" y="5467373"/>
                </a:cubicBezTo>
                <a:cubicBezTo>
                  <a:pt x="5538787" y="5488011"/>
                  <a:pt x="5520513" y="5506068"/>
                  <a:pt x="5499629" y="5506068"/>
                </a:cubicBezTo>
                <a:cubicBezTo>
                  <a:pt x="5491797" y="5506068"/>
                  <a:pt x="5486576" y="5506068"/>
                  <a:pt x="5481355" y="5503489"/>
                </a:cubicBezTo>
                <a:cubicBezTo>
                  <a:pt x="5473523" y="5506068"/>
                  <a:pt x="5468302" y="5508648"/>
                  <a:pt x="5460470" y="5508648"/>
                </a:cubicBezTo>
                <a:cubicBezTo>
                  <a:pt x="5439586" y="5508648"/>
                  <a:pt x="5421312" y="5490590"/>
                  <a:pt x="5421312" y="5467373"/>
                </a:cubicBezTo>
                <a:cubicBezTo>
                  <a:pt x="5421312" y="5446736"/>
                  <a:pt x="5439586" y="5428678"/>
                  <a:pt x="5460470" y="5428678"/>
                </a:cubicBezTo>
                <a:cubicBezTo>
                  <a:pt x="5468302" y="5428678"/>
                  <a:pt x="5473523" y="5428678"/>
                  <a:pt x="5478744" y="5431257"/>
                </a:cubicBezTo>
                <a:cubicBezTo>
                  <a:pt x="5483965" y="5428678"/>
                  <a:pt x="5491797" y="5426098"/>
                  <a:pt x="5499629" y="5426098"/>
                </a:cubicBezTo>
                <a:close/>
                <a:moveTo>
                  <a:pt x="3580606" y="5421395"/>
                </a:moveTo>
                <a:cubicBezTo>
                  <a:pt x="3603840" y="5421395"/>
                  <a:pt x="3622675" y="5439164"/>
                  <a:pt x="3622675" y="5461083"/>
                </a:cubicBezTo>
                <a:cubicBezTo>
                  <a:pt x="3622675" y="5483001"/>
                  <a:pt x="3603840" y="5500770"/>
                  <a:pt x="3580606" y="5500770"/>
                </a:cubicBezTo>
                <a:cubicBezTo>
                  <a:pt x="3557372" y="5500770"/>
                  <a:pt x="3538537" y="5483001"/>
                  <a:pt x="3538537" y="5461083"/>
                </a:cubicBezTo>
                <a:cubicBezTo>
                  <a:pt x="3538537" y="5439164"/>
                  <a:pt x="3557372" y="5421395"/>
                  <a:pt x="3580606" y="5421395"/>
                </a:cubicBezTo>
                <a:close/>
                <a:moveTo>
                  <a:pt x="4856956" y="5367465"/>
                </a:moveTo>
                <a:cubicBezTo>
                  <a:pt x="4879314" y="5367465"/>
                  <a:pt x="4897438" y="5385234"/>
                  <a:pt x="4897438" y="5407153"/>
                </a:cubicBezTo>
                <a:cubicBezTo>
                  <a:pt x="4897438" y="5429072"/>
                  <a:pt x="4879314" y="5446841"/>
                  <a:pt x="4856956" y="5446841"/>
                </a:cubicBezTo>
                <a:cubicBezTo>
                  <a:pt x="4834598" y="5446841"/>
                  <a:pt x="4816474" y="5429072"/>
                  <a:pt x="4816474" y="5407153"/>
                </a:cubicBezTo>
                <a:cubicBezTo>
                  <a:pt x="4816474" y="5385234"/>
                  <a:pt x="4834598" y="5367465"/>
                  <a:pt x="4856956" y="5367465"/>
                </a:cubicBezTo>
                <a:close/>
                <a:moveTo>
                  <a:pt x="5241131" y="5291268"/>
                </a:moveTo>
                <a:cubicBezTo>
                  <a:pt x="5263489" y="5291268"/>
                  <a:pt x="5281613" y="5309393"/>
                  <a:pt x="5281613" y="5331751"/>
                </a:cubicBezTo>
                <a:cubicBezTo>
                  <a:pt x="5281613" y="5354109"/>
                  <a:pt x="5263489" y="5372233"/>
                  <a:pt x="5241131" y="5372233"/>
                </a:cubicBezTo>
                <a:cubicBezTo>
                  <a:pt x="5218773" y="5372233"/>
                  <a:pt x="5200649" y="5354109"/>
                  <a:pt x="5200649" y="5331751"/>
                </a:cubicBezTo>
                <a:cubicBezTo>
                  <a:pt x="5200649" y="5309393"/>
                  <a:pt x="5218773" y="5291268"/>
                  <a:pt x="5241131" y="5291268"/>
                </a:cubicBezTo>
                <a:close/>
                <a:moveTo>
                  <a:pt x="5387324" y="5286399"/>
                </a:moveTo>
                <a:cubicBezTo>
                  <a:pt x="5402939" y="5286399"/>
                  <a:pt x="5418554" y="5296759"/>
                  <a:pt x="5423758" y="5307120"/>
                </a:cubicBezTo>
                <a:cubicBezTo>
                  <a:pt x="5428963" y="5307120"/>
                  <a:pt x="5434168" y="5304530"/>
                  <a:pt x="5439373" y="5304530"/>
                </a:cubicBezTo>
                <a:cubicBezTo>
                  <a:pt x="5460193" y="5304530"/>
                  <a:pt x="5473205" y="5317480"/>
                  <a:pt x="5478410" y="5335611"/>
                </a:cubicBezTo>
                <a:cubicBezTo>
                  <a:pt x="5481013" y="5320071"/>
                  <a:pt x="5491422" y="5307120"/>
                  <a:pt x="5507037" y="5301940"/>
                </a:cubicBezTo>
                <a:cubicBezTo>
                  <a:pt x="5507037" y="5301940"/>
                  <a:pt x="5507037" y="5301940"/>
                  <a:pt x="5507037" y="5377053"/>
                </a:cubicBezTo>
                <a:cubicBezTo>
                  <a:pt x="5494025" y="5374463"/>
                  <a:pt x="5483615" y="5364103"/>
                  <a:pt x="5481013" y="5351152"/>
                </a:cubicBezTo>
                <a:cubicBezTo>
                  <a:pt x="5475808" y="5371873"/>
                  <a:pt x="5460193" y="5384824"/>
                  <a:pt x="5439373" y="5384824"/>
                </a:cubicBezTo>
                <a:cubicBezTo>
                  <a:pt x="5423758" y="5384824"/>
                  <a:pt x="5410746" y="5377053"/>
                  <a:pt x="5405541" y="5364103"/>
                </a:cubicBezTo>
                <a:cubicBezTo>
                  <a:pt x="5400336" y="5366693"/>
                  <a:pt x="5395131" y="5366693"/>
                  <a:pt x="5387324" y="5366693"/>
                </a:cubicBezTo>
                <a:cubicBezTo>
                  <a:pt x="5366504" y="5366693"/>
                  <a:pt x="5348287" y="5348562"/>
                  <a:pt x="5348287" y="5327841"/>
                </a:cubicBezTo>
                <a:cubicBezTo>
                  <a:pt x="5348287" y="5304530"/>
                  <a:pt x="5366504" y="5286399"/>
                  <a:pt x="5387324" y="5286399"/>
                </a:cubicBezTo>
                <a:close/>
                <a:moveTo>
                  <a:pt x="3035299" y="5254731"/>
                </a:moveTo>
                <a:cubicBezTo>
                  <a:pt x="3058095" y="5254731"/>
                  <a:pt x="3076574" y="5272855"/>
                  <a:pt x="3076574" y="5295214"/>
                </a:cubicBezTo>
                <a:cubicBezTo>
                  <a:pt x="3076574" y="5317572"/>
                  <a:pt x="3058095" y="5335696"/>
                  <a:pt x="3035299" y="5335696"/>
                </a:cubicBezTo>
                <a:cubicBezTo>
                  <a:pt x="3012503" y="5335696"/>
                  <a:pt x="2994024" y="5317572"/>
                  <a:pt x="2994024" y="5295214"/>
                </a:cubicBezTo>
                <a:cubicBezTo>
                  <a:pt x="2994024" y="5272855"/>
                  <a:pt x="3012503" y="5254731"/>
                  <a:pt x="3035299" y="5254731"/>
                </a:cubicBezTo>
                <a:close/>
                <a:moveTo>
                  <a:pt x="4581525" y="5197597"/>
                </a:moveTo>
                <a:cubicBezTo>
                  <a:pt x="4603444" y="5197597"/>
                  <a:pt x="4621213" y="5215720"/>
                  <a:pt x="4621213" y="5238078"/>
                </a:cubicBezTo>
                <a:cubicBezTo>
                  <a:pt x="4621213" y="5260436"/>
                  <a:pt x="4603444" y="5278560"/>
                  <a:pt x="4581525" y="5278560"/>
                </a:cubicBezTo>
                <a:cubicBezTo>
                  <a:pt x="4559606" y="5278560"/>
                  <a:pt x="4541837" y="5260436"/>
                  <a:pt x="4541837" y="5238078"/>
                </a:cubicBezTo>
                <a:cubicBezTo>
                  <a:pt x="4541837" y="5215720"/>
                  <a:pt x="4559606" y="5197597"/>
                  <a:pt x="4581525" y="5197597"/>
                </a:cubicBezTo>
                <a:close/>
                <a:moveTo>
                  <a:pt x="5377687" y="5172099"/>
                </a:moveTo>
                <a:cubicBezTo>
                  <a:pt x="5398446" y="5172099"/>
                  <a:pt x="5414016" y="5185138"/>
                  <a:pt x="5416611" y="5203395"/>
                </a:cubicBezTo>
                <a:cubicBezTo>
                  <a:pt x="5421801" y="5203395"/>
                  <a:pt x="5426991" y="5200787"/>
                  <a:pt x="5432181" y="5200787"/>
                </a:cubicBezTo>
                <a:cubicBezTo>
                  <a:pt x="5455535" y="5200787"/>
                  <a:pt x="5473700" y="5219043"/>
                  <a:pt x="5473700" y="5242516"/>
                </a:cubicBezTo>
                <a:cubicBezTo>
                  <a:pt x="5473700" y="5263380"/>
                  <a:pt x="5455535" y="5281636"/>
                  <a:pt x="5432181" y="5281636"/>
                </a:cubicBezTo>
                <a:cubicBezTo>
                  <a:pt x="5414016" y="5281636"/>
                  <a:pt x="5398446" y="5268596"/>
                  <a:pt x="5393256" y="5250340"/>
                </a:cubicBezTo>
                <a:cubicBezTo>
                  <a:pt x="5388066" y="5252948"/>
                  <a:pt x="5382876" y="5252948"/>
                  <a:pt x="5377687" y="5252948"/>
                </a:cubicBezTo>
                <a:cubicBezTo>
                  <a:pt x="5356927" y="5252948"/>
                  <a:pt x="5338762" y="5234691"/>
                  <a:pt x="5338762" y="5213827"/>
                </a:cubicBezTo>
                <a:cubicBezTo>
                  <a:pt x="5338762" y="5190355"/>
                  <a:pt x="5356927" y="5172099"/>
                  <a:pt x="5377687" y="5172099"/>
                </a:cubicBezTo>
                <a:close/>
                <a:moveTo>
                  <a:pt x="5300662" y="5134105"/>
                </a:moveTo>
                <a:cubicBezTo>
                  <a:pt x="5322581" y="5134105"/>
                  <a:pt x="5340350" y="5152585"/>
                  <a:pt x="5340350" y="5175380"/>
                </a:cubicBezTo>
                <a:cubicBezTo>
                  <a:pt x="5340350" y="5198176"/>
                  <a:pt x="5322581" y="5216656"/>
                  <a:pt x="5300662" y="5216656"/>
                </a:cubicBezTo>
                <a:cubicBezTo>
                  <a:pt x="5278743" y="5216656"/>
                  <a:pt x="5260974" y="5198176"/>
                  <a:pt x="5260974" y="5175380"/>
                </a:cubicBezTo>
                <a:cubicBezTo>
                  <a:pt x="5260974" y="5152585"/>
                  <a:pt x="5278743" y="5134105"/>
                  <a:pt x="5300662" y="5134105"/>
                </a:cubicBezTo>
                <a:close/>
                <a:moveTo>
                  <a:pt x="5087144" y="5126164"/>
                </a:moveTo>
                <a:cubicBezTo>
                  <a:pt x="5109502" y="5126164"/>
                  <a:pt x="5127626" y="5143933"/>
                  <a:pt x="5127626" y="5165852"/>
                </a:cubicBezTo>
                <a:cubicBezTo>
                  <a:pt x="5127626" y="5187770"/>
                  <a:pt x="5109502" y="5205539"/>
                  <a:pt x="5087144" y="5205539"/>
                </a:cubicBezTo>
                <a:cubicBezTo>
                  <a:pt x="5064786" y="5205539"/>
                  <a:pt x="5046662" y="5187770"/>
                  <a:pt x="5046662" y="5165852"/>
                </a:cubicBezTo>
                <a:cubicBezTo>
                  <a:pt x="5046662" y="5143933"/>
                  <a:pt x="5064786" y="5126164"/>
                  <a:pt x="5087144" y="5126164"/>
                </a:cubicBezTo>
                <a:close/>
                <a:moveTo>
                  <a:pt x="2399506" y="5086495"/>
                </a:moveTo>
                <a:cubicBezTo>
                  <a:pt x="2422740" y="5086495"/>
                  <a:pt x="2441575" y="5104619"/>
                  <a:pt x="2441575" y="5126977"/>
                </a:cubicBezTo>
                <a:cubicBezTo>
                  <a:pt x="2441575" y="5149335"/>
                  <a:pt x="2422740" y="5167459"/>
                  <a:pt x="2399506" y="5167459"/>
                </a:cubicBezTo>
                <a:cubicBezTo>
                  <a:pt x="2376272" y="5167459"/>
                  <a:pt x="2357437" y="5149335"/>
                  <a:pt x="2357437" y="5126977"/>
                </a:cubicBezTo>
                <a:cubicBezTo>
                  <a:pt x="2357437" y="5104619"/>
                  <a:pt x="2376272" y="5086495"/>
                  <a:pt x="2399506" y="5086495"/>
                </a:cubicBezTo>
                <a:close/>
                <a:moveTo>
                  <a:pt x="4250531" y="5019789"/>
                </a:moveTo>
                <a:cubicBezTo>
                  <a:pt x="4273765" y="5019789"/>
                  <a:pt x="4292600" y="5037557"/>
                  <a:pt x="4292600" y="5059477"/>
                </a:cubicBezTo>
                <a:cubicBezTo>
                  <a:pt x="4292600" y="5081396"/>
                  <a:pt x="4273765" y="5099165"/>
                  <a:pt x="4250531" y="5099165"/>
                </a:cubicBezTo>
                <a:cubicBezTo>
                  <a:pt x="4227297" y="5099165"/>
                  <a:pt x="4208462" y="5081396"/>
                  <a:pt x="4208462" y="5059477"/>
                </a:cubicBezTo>
                <a:cubicBezTo>
                  <a:pt x="4208462" y="5037557"/>
                  <a:pt x="4227297" y="5019789"/>
                  <a:pt x="4250531" y="5019789"/>
                </a:cubicBezTo>
                <a:close/>
                <a:moveTo>
                  <a:pt x="5387975" y="4984773"/>
                </a:moveTo>
                <a:cubicBezTo>
                  <a:pt x="5387975" y="4984773"/>
                  <a:pt x="5387975" y="4984773"/>
                  <a:pt x="5387975" y="5060973"/>
                </a:cubicBezTo>
                <a:cubicBezTo>
                  <a:pt x="5372389" y="5055717"/>
                  <a:pt x="5359400" y="5039952"/>
                  <a:pt x="5359400" y="5024187"/>
                </a:cubicBezTo>
                <a:cubicBezTo>
                  <a:pt x="5359400" y="5005794"/>
                  <a:pt x="5372389" y="4990028"/>
                  <a:pt x="5387975" y="4984773"/>
                </a:cubicBezTo>
                <a:close/>
                <a:moveTo>
                  <a:pt x="5191919" y="4970590"/>
                </a:moveTo>
                <a:cubicBezTo>
                  <a:pt x="5214277" y="4970590"/>
                  <a:pt x="5232401" y="4989068"/>
                  <a:pt x="5232401" y="5011866"/>
                </a:cubicBezTo>
                <a:cubicBezTo>
                  <a:pt x="5232401" y="5034661"/>
                  <a:pt x="5214277" y="5053140"/>
                  <a:pt x="5191919" y="5053140"/>
                </a:cubicBezTo>
                <a:cubicBezTo>
                  <a:pt x="5169561" y="5053140"/>
                  <a:pt x="5151437" y="5034661"/>
                  <a:pt x="5151437" y="5011866"/>
                </a:cubicBezTo>
                <a:cubicBezTo>
                  <a:pt x="5151437" y="4989068"/>
                  <a:pt x="5169561" y="4970590"/>
                  <a:pt x="5191919" y="4970590"/>
                </a:cubicBezTo>
                <a:close/>
                <a:moveTo>
                  <a:pt x="4895056" y="4949950"/>
                </a:moveTo>
                <a:cubicBezTo>
                  <a:pt x="4917414" y="4949950"/>
                  <a:pt x="4935538" y="4967719"/>
                  <a:pt x="4935538" y="4989638"/>
                </a:cubicBezTo>
                <a:cubicBezTo>
                  <a:pt x="4935538" y="5011557"/>
                  <a:pt x="4917414" y="5029326"/>
                  <a:pt x="4895056" y="5029326"/>
                </a:cubicBezTo>
                <a:cubicBezTo>
                  <a:pt x="4872698" y="5029326"/>
                  <a:pt x="4854574" y="5011557"/>
                  <a:pt x="4854574" y="4989638"/>
                </a:cubicBezTo>
                <a:cubicBezTo>
                  <a:pt x="4854574" y="4967719"/>
                  <a:pt x="4872698" y="4949950"/>
                  <a:pt x="4895056" y="4949950"/>
                </a:cubicBezTo>
                <a:close/>
                <a:moveTo>
                  <a:pt x="1666082" y="4921348"/>
                </a:moveTo>
                <a:cubicBezTo>
                  <a:pt x="1688440" y="4921348"/>
                  <a:pt x="1706564" y="4939118"/>
                  <a:pt x="1706564" y="4961037"/>
                </a:cubicBezTo>
                <a:cubicBezTo>
                  <a:pt x="1706564" y="4982956"/>
                  <a:pt x="1688440" y="5000724"/>
                  <a:pt x="1666082" y="5000724"/>
                </a:cubicBezTo>
                <a:cubicBezTo>
                  <a:pt x="1643724" y="5000724"/>
                  <a:pt x="1625600" y="4982956"/>
                  <a:pt x="1625600" y="4961037"/>
                </a:cubicBezTo>
                <a:cubicBezTo>
                  <a:pt x="1625600" y="4939118"/>
                  <a:pt x="1643724" y="4921348"/>
                  <a:pt x="1666082" y="4921348"/>
                </a:cubicBezTo>
                <a:close/>
                <a:moveTo>
                  <a:pt x="5304029" y="4878409"/>
                </a:moveTo>
                <a:cubicBezTo>
                  <a:pt x="5327431" y="4878409"/>
                  <a:pt x="5343033" y="4896658"/>
                  <a:pt x="5343033" y="4917514"/>
                </a:cubicBezTo>
                <a:cubicBezTo>
                  <a:pt x="5343033" y="4935763"/>
                  <a:pt x="5332632" y="4951405"/>
                  <a:pt x="5317031" y="4956619"/>
                </a:cubicBezTo>
                <a:cubicBezTo>
                  <a:pt x="5330032" y="4964440"/>
                  <a:pt x="5337832" y="4974869"/>
                  <a:pt x="5337832" y="4990511"/>
                </a:cubicBezTo>
                <a:cubicBezTo>
                  <a:pt x="5337832" y="5008759"/>
                  <a:pt x="5324831" y="5024401"/>
                  <a:pt x="5306630" y="5029615"/>
                </a:cubicBezTo>
                <a:cubicBezTo>
                  <a:pt x="5327431" y="5029615"/>
                  <a:pt x="5345633" y="5047865"/>
                  <a:pt x="5345633" y="5068721"/>
                </a:cubicBezTo>
                <a:cubicBezTo>
                  <a:pt x="5345633" y="5079148"/>
                  <a:pt x="5343033" y="5086969"/>
                  <a:pt x="5337832" y="5092183"/>
                </a:cubicBezTo>
                <a:cubicBezTo>
                  <a:pt x="5345633" y="5084362"/>
                  <a:pt x="5356034" y="5081756"/>
                  <a:pt x="5366435" y="5081756"/>
                </a:cubicBezTo>
                <a:cubicBezTo>
                  <a:pt x="5387237" y="5081756"/>
                  <a:pt x="5405438" y="5100005"/>
                  <a:pt x="5405438" y="5120861"/>
                </a:cubicBezTo>
                <a:cubicBezTo>
                  <a:pt x="5405438" y="5144323"/>
                  <a:pt x="5387237" y="5162572"/>
                  <a:pt x="5366435" y="5162572"/>
                </a:cubicBezTo>
                <a:cubicBezTo>
                  <a:pt x="5343033" y="5162572"/>
                  <a:pt x="5324831" y="5144323"/>
                  <a:pt x="5324831" y="5120861"/>
                </a:cubicBezTo>
                <a:cubicBezTo>
                  <a:pt x="5324831" y="5113039"/>
                  <a:pt x="5327431" y="5105218"/>
                  <a:pt x="5332632" y="5097398"/>
                </a:cubicBezTo>
                <a:cubicBezTo>
                  <a:pt x="5327431" y="5105218"/>
                  <a:pt x="5317031" y="5110432"/>
                  <a:pt x="5306630" y="5110432"/>
                </a:cubicBezTo>
                <a:cubicBezTo>
                  <a:pt x="5283228" y="5110432"/>
                  <a:pt x="5265026" y="5092183"/>
                  <a:pt x="5265026" y="5068721"/>
                </a:cubicBezTo>
                <a:cubicBezTo>
                  <a:pt x="5265026" y="5050471"/>
                  <a:pt x="5278027" y="5034829"/>
                  <a:pt x="5296229" y="5029615"/>
                </a:cubicBezTo>
                <a:cubicBezTo>
                  <a:pt x="5272827" y="5029615"/>
                  <a:pt x="5254625" y="5011366"/>
                  <a:pt x="5254625" y="4990511"/>
                </a:cubicBezTo>
                <a:cubicBezTo>
                  <a:pt x="5254625" y="4972261"/>
                  <a:pt x="5267626" y="4956619"/>
                  <a:pt x="5283228" y="4951405"/>
                </a:cubicBezTo>
                <a:cubicBezTo>
                  <a:pt x="5270226" y="4943584"/>
                  <a:pt x="5262426" y="4933156"/>
                  <a:pt x="5262426" y="4917514"/>
                </a:cubicBezTo>
                <a:cubicBezTo>
                  <a:pt x="5262426" y="4896658"/>
                  <a:pt x="5280627" y="4878409"/>
                  <a:pt x="5304029" y="4878409"/>
                </a:cubicBezTo>
                <a:close/>
                <a:moveTo>
                  <a:pt x="3854450" y="4832434"/>
                </a:moveTo>
                <a:cubicBezTo>
                  <a:pt x="3876369" y="4832434"/>
                  <a:pt x="3894138" y="4850913"/>
                  <a:pt x="3894138" y="4873709"/>
                </a:cubicBezTo>
                <a:cubicBezTo>
                  <a:pt x="3894138" y="4896505"/>
                  <a:pt x="3876369" y="4914984"/>
                  <a:pt x="3854450" y="4914984"/>
                </a:cubicBezTo>
                <a:cubicBezTo>
                  <a:pt x="3832531" y="4914984"/>
                  <a:pt x="3814762" y="4896505"/>
                  <a:pt x="3814762" y="4873709"/>
                </a:cubicBezTo>
                <a:cubicBezTo>
                  <a:pt x="3814762" y="4850913"/>
                  <a:pt x="3832531" y="4832434"/>
                  <a:pt x="3854450" y="4832434"/>
                </a:cubicBezTo>
                <a:close/>
                <a:moveTo>
                  <a:pt x="5056981" y="4795963"/>
                </a:moveTo>
                <a:cubicBezTo>
                  <a:pt x="5079339" y="4795963"/>
                  <a:pt x="5097463" y="4814442"/>
                  <a:pt x="5097463" y="4837238"/>
                </a:cubicBezTo>
                <a:cubicBezTo>
                  <a:pt x="5097463" y="4860033"/>
                  <a:pt x="5079339" y="4878512"/>
                  <a:pt x="5056981" y="4878512"/>
                </a:cubicBezTo>
                <a:cubicBezTo>
                  <a:pt x="5034623" y="4878512"/>
                  <a:pt x="5016499" y="4860033"/>
                  <a:pt x="5016499" y="4837238"/>
                </a:cubicBezTo>
                <a:cubicBezTo>
                  <a:pt x="5016499" y="4814442"/>
                  <a:pt x="5034623" y="4795963"/>
                  <a:pt x="5056981" y="4795963"/>
                </a:cubicBezTo>
                <a:close/>
                <a:moveTo>
                  <a:pt x="827882" y="4765685"/>
                </a:moveTo>
                <a:cubicBezTo>
                  <a:pt x="850240" y="4765685"/>
                  <a:pt x="868364" y="4783454"/>
                  <a:pt x="868364" y="4805373"/>
                </a:cubicBezTo>
                <a:cubicBezTo>
                  <a:pt x="868364" y="4827292"/>
                  <a:pt x="850240" y="4845061"/>
                  <a:pt x="827882" y="4845061"/>
                </a:cubicBezTo>
                <a:cubicBezTo>
                  <a:pt x="805524" y="4845061"/>
                  <a:pt x="787400" y="4827292"/>
                  <a:pt x="787400" y="4805373"/>
                </a:cubicBezTo>
                <a:cubicBezTo>
                  <a:pt x="787400" y="4783454"/>
                  <a:pt x="805524" y="4765685"/>
                  <a:pt x="827882" y="4765685"/>
                </a:cubicBezTo>
                <a:close/>
                <a:moveTo>
                  <a:pt x="4661694" y="4762621"/>
                </a:moveTo>
                <a:cubicBezTo>
                  <a:pt x="4684052" y="4762621"/>
                  <a:pt x="4702176" y="4781100"/>
                  <a:pt x="4702176" y="4803895"/>
                </a:cubicBezTo>
                <a:cubicBezTo>
                  <a:pt x="4702176" y="4826691"/>
                  <a:pt x="4684052" y="4845171"/>
                  <a:pt x="4661694" y="4845171"/>
                </a:cubicBezTo>
                <a:cubicBezTo>
                  <a:pt x="4639336" y="4845171"/>
                  <a:pt x="4621212" y="4826691"/>
                  <a:pt x="4621212" y="4803895"/>
                </a:cubicBezTo>
                <a:cubicBezTo>
                  <a:pt x="4621212" y="4781100"/>
                  <a:pt x="4639336" y="4762621"/>
                  <a:pt x="4661694" y="4762621"/>
                </a:cubicBezTo>
                <a:close/>
                <a:moveTo>
                  <a:pt x="5226771" y="4751409"/>
                </a:moveTo>
                <a:cubicBezTo>
                  <a:pt x="5247553" y="4751409"/>
                  <a:pt x="5265737" y="4769645"/>
                  <a:pt x="5265737" y="4793091"/>
                </a:cubicBezTo>
                <a:cubicBezTo>
                  <a:pt x="5265737" y="4803512"/>
                  <a:pt x="5260542" y="4813932"/>
                  <a:pt x="5252748" y="4821748"/>
                </a:cubicBezTo>
                <a:cubicBezTo>
                  <a:pt x="5257944" y="4829563"/>
                  <a:pt x="5263139" y="4837379"/>
                  <a:pt x="5263139" y="4847799"/>
                </a:cubicBezTo>
                <a:cubicBezTo>
                  <a:pt x="5263139" y="4860824"/>
                  <a:pt x="5255346" y="4873850"/>
                  <a:pt x="5244955" y="4881665"/>
                </a:cubicBezTo>
                <a:cubicBezTo>
                  <a:pt x="5255346" y="4889481"/>
                  <a:pt x="5263139" y="4899902"/>
                  <a:pt x="5263139" y="4915532"/>
                </a:cubicBezTo>
                <a:cubicBezTo>
                  <a:pt x="5263139" y="4936373"/>
                  <a:pt x="5244955" y="4954609"/>
                  <a:pt x="5221576" y="4954609"/>
                </a:cubicBezTo>
                <a:cubicBezTo>
                  <a:pt x="5198196" y="4954609"/>
                  <a:pt x="5180012" y="4936373"/>
                  <a:pt x="5180012" y="4915532"/>
                </a:cubicBezTo>
                <a:cubicBezTo>
                  <a:pt x="5180012" y="4899902"/>
                  <a:pt x="5187805" y="4886876"/>
                  <a:pt x="5200794" y="4881665"/>
                </a:cubicBezTo>
                <a:cubicBezTo>
                  <a:pt x="5187805" y="4873850"/>
                  <a:pt x="5182610" y="4860824"/>
                  <a:pt x="5182610" y="4847799"/>
                </a:cubicBezTo>
                <a:cubicBezTo>
                  <a:pt x="5182610" y="4834774"/>
                  <a:pt x="5187805" y="4824353"/>
                  <a:pt x="5195598" y="4816537"/>
                </a:cubicBezTo>
                <a:cubicBezTo>
                  <a:pt x="5190403" y="4811327"/>
                  <a:pt x="5185208" y="4800907"/>
                  <a:pt x="5185208" y="4793091"/>
                </a:cubicBezTo>
                <a:cubicBezTo>
                  <a:pt x="5185208" y="4769645"/>
                  <a:pt x="5203392" y="4751409"/>
                  <a:pt x="5226771" y="4751409"/>
                </a:cubicBezTo>
                <a:close/>
                <a:moveTo>
                  <a:pt x="5262562" y="4681559"/>
                </a:moveTo>
                <a:cubicBezTo>
                  <a:pt x="5262562" y="4681559"/>
                  <a:pt x="5262562" y="4681559"/>
                  <a:pt x="5262562" y="4757759"/>
                </a:cubicBezTo>
                <a:cubicBezTo>
                  <a:pt x="5247322" y="4752504"/>
                  <a:pt x="5237162" y="4736738"/>
                  <a:pt x="5237162" y="4720973"/>
                </a:cubicBezTo>
                <a:cubicBezTo>
                  <a:pt x="5237162" y="4702580"/>
                  <a:pt x="5247322" y="4686814"/>
                  <a:pt x="5262562" y="4681559"/>
                </a:cubicBezTo>
                <a:close/>
                <a:moveTo>
                  <a:pt x="3386137" y="4643523"/>
                </a:moveTo>
                <a:cubicBezTo>
                  <a:pt x="3408933" y="4643523"/>
                  <a:pt x="3427412" y="4661291"/>
                  <a:pt x="3427412" y="4683211"/>
                </a:cubicBezTo>
                <a:cubicBezTo>
                  <a:pt x="3427412" y="4705130"/>
                  <a:pt x="3408933" y="4722899"/>
                  <a:pt x="3386137" y="4722899"/>
                </a:cubicBezTo>
                <a:cubicBezTo>
                  <a:pt x="3363341" y="4722899"/>
                  <a:pt x="3344862" y="4705130"/>
                  <a:pt x="3344862" y="4683211"/>
                </a:cubicBezTo>
                <a:cubicBezTo>
                  <a:pt x="3344862" y="4661291"/>
                  <a:pt x="3363341" y="4643523"/>
                  <a:pt x="3386137" y="4643523"/>
                </a:cubicBezTo>
                <a:close/>
                <a:moveTo>
                  <a:pt x="4890294" y="4611814"/>
                </a:moveTo>
                <a:cubicBezTo>
                  <a:pt x="4912652" y="4611814"/>
                  <a:pt x="4930776" y="4629937"/>
                  <a:pt x="4930776" y="4652295"/>
                </a:cubicBezTo>
                <a:cubicBezTo>
                  <a:pt x="4930776" y="4674654"/>
                  <a:pt x="4912652" y="4692778"/>
                  <a:pt x="4890294" y="4692778"/>
                </a:cubicBezTo>
                <a:cubicBezTo>
                  <a:pt x="4867936" y="4692778"/>
                  <a:pt x="4849812" y="4674654"/>
                  <a:pt x="4849812" y="4652295"/>
                </a:cubicBezTo>
                <a:cubicBezTo>
                  <a:pt x="4849812" y="4629937"/>
                  <a:pt x="4867936" y="4611814"/>
                  <a:pt x="4890294" y="4611814"/>
                </a:cubicBezTo>
                <a:close/>
                <a:moveTo>
                  <a:pt x="5169027" y="4570435"/>
                </a:moveTo>
                <a:cubicBezTo>
                  <a:pt x="5192173" y="4570435"/>
                  <a:pt x="5210175" y="4588559"/>
                  <a:pt x="5210175" y="4611861"/>
                </a:cubicBezTo>
                <a:cubicBezTo>
                  <a:pt x="5210175" y="4629985"/>
                  <a:pt x="5199888" y="4642931"/>
                  <a:pt x="5184458" y="4648109"/>
                </a:cubicBezTo>
                <a:cubicBezTo>
                  <a:pt x="5184458" y="4650698"/>
                  <a:pt x="5184458" y="4653287"/>
                  <a:pt x="5184458" y="4653287"/>
                </a:cubicBezTo>
                <a:cubicBezTo>
                  <a:pt x="5184458" y="4663644"/>
                  <a:pt x="5181886" y="4671411"/>
                  <a:pt x="5174170" y="4679179"/>
                </a:cubicBezTo>
                <a:cubicBezTo>
                  <a:pt x="5176742" y="4684357"/>
                  <a:pt x="5176742" y="4689535"/>
                  <a:pt x="5176742" y="4694713"/>
                </a:cubicBezTo>
                <a:cubicBezTo>
                  <a:pt x="5176742" y="4710248"/>
                  <a:pt x="5169027" y="4723194"/>
                  <a:pt x="5156168" y="4728372"/>
                </a:cubicBezTo>
                <a:cubicBezTo>
                  <a:pt x="5158740" y="4736140"/>
                  <a:pt x="5161312" y="4741318"/>
                  <a:pt x="5161312" y="4746496"/>
                </a:cubicBezTo>
                <a:cubicBezTo>
                  <a:pt x="5161312" y="4769799"/>
                  <a:pt x="5143309" y="4787923"/>
                  <a:pt x="5120164" y="4787923"/>
                </a:cubicBezTo>
                <a:cubicBezTo>
                  <a:pt x="5099589" y="4787923"/>
                  <a:pt x="5081587" y="4769799"/>
                  <a:pt x="5081587" y="4746496"/>
                </a:cubicBezTo>
                <a:cubicBezTo>
                  <a:pt x="5081587" y="4733551"/>
                  <a:pt x="5089302" y="4718016"/>
                  <a:pt x="5102161" y="4712838"/>
                </a:cubicBezTo>
                <a:cubicBezTo>
                  <a:pt x="5099589" y="4707659"/>
                  <a:pt x="5097018" y="4699892"/>
                  <a:pt x="5097018" y="4694713"/>
                </a:cubicBezTo>
                <a:cubicBezTo>
                  <a:pt x="5097018" y="4684357"/>
                  <a:pt x="5102161" y="4676590"/>
                  <a:pt x="5107305" y="4668822"/>
                </a:cubicBezTo>
                <a:cubicBezTo>
                  <a:pt x="5104733" y="4663644"/>
                  <a:pt x="5104733" y="4658466"/>
                  <a:pt x="5104733" y="4653287"/>
                </a:cubicBezTo>
                <a:cubicBezTo>
                  <a:pt x="5104733" y="4637752"/>
                  <a:pt x="5115020" y="4622217"/>
                  <a:pt x="5130451" y="4617039"/>
                </a:cubicBezTo>
                <a:cubicBezTo>
                  <a:pt x="5130451" y="4614450"/>
                  <a:pt x="5130451" y="4614450"/>
                  <a:pt x="5130451" y="4611861"/>
                </a:cubicBezTo>
                <a:cubicBezTo>
                  <a:pt x="5130451" y="4588559"/>
                  <a:pt x="5148453" y="4570435"/>
                  <a:pt x="5169027" y="4570435"/>
                </a:cubicBezTo>
                <a:close/>
                <a:moveTo>
                  <a:pt x="4379119" y="4567356"/>
                </a:moveTo>
                <a:cubicBezTo>
                  <a:pt x="4401477" y="4567356"/>
                  <a:pt x="4419601" y="4586190"/>
                  <a:pt x="4419601" y="4609424"/>
                </a:cubicBezTo>
                <a:cubicBezTo>
                  <a:pt x="4419601" y="4632658"/>
                  <a:pt x="4401477" y="4651494"/>
                  <a:pt x="4379119" y="4651494"/>
                </a:cubicBezTo>
                <a:cubicBezTo>
                  <a:pt x="4356761" y="4651494"/>
                  <a:pt x="4338637" y="4632658"/>
                  <a:pt x="4338637" y="4609424"/>
                </a:cubicBezTo>
                <a:cubicBezTo>
                  <a:pt x="4338637" y="4586190"/>
                  <a:pt x="4356761" y="4567356"/>
                  <a:pt x="4379119" y="4567356"/>
                </a:cubicBezTo>
                <a:close/>
                <a:moveTo>
                  <a:pt x="2838449" y="4448314"/>
                </a:moveTo>
                <a:cubicBezTo>
                  <a:pt x="2861245" y="4448314"/>
                  <a:pt x="2879724" y="4466437"/>
                  <a:pt x="2879724" y="4488795"/>
                </a:cubicBezTo>
                <a:cubicBezTo>
                  <a:pt x="2879724" y="4511153"/>
                  <a:pt x="2861245" y="4529278"/>
                  <a:pt x="2838449" y="4529278"/>
                </a:cubicBezTo>
                <a:cubicBezTo>
                  <a:pt x="2815653" y="4529278"/>
                  <a:pt x="2797174" y="4511153"/>
                  <a:pt x="2797174" y="4488795"/>
                </a:cubicBezTo>
                <a:cubicBezTo>
                  <a:pt x="2797174" y="4466437"/>
                  <a:pt x="2815653" y="4448314"/>
                  <a:pt x="2838449" y="4448314"/>
                </a:cubicBezTo>
                <a:close/>
                <a:moveTo>
                  <a:pt x="5078311" y="4440274"/>
                </a:moveTo>
                <a:cubicBezTo>
                  <a:pt x="5101585" y="4440274"/>
                  <a:pt x="5119688" y="4458458"/>
                  <a:pt x="5119688" y="4479240"/>
                </a:cubicBezTo>
                <a:cubicBezTo>
                  <a:pt x="5119688" y="4497424"/>
                  <a:pt x="5109344" y="4513011"/>
                  <a:pt x="5093827" y="4518206"/>
                </a:cubicBezTo>
                <a:cubicBezTo>
                  <a:pt x="5091241" y="4525999"/>
                  <a:pt x="5086069" y="4533793"/>
                  <a:pt x="5080897" y="4536390"/>
                </a:cubicBezTo>
                <a:cubicBezTo>
                  <a:pt x="5075724" y="4554574"/>
                  <a:pt x="5060208" y="4570161"/>
                  <a:pt x="5042105" y="4570161"/>
                </a:cubicBezTo>
                <a:cubicBezTo>
                  <a:pt x="5042105" y="4570161"/>
                  <a:pt x="5042105" y="4570161"/>
                  <a:pt x="5039519" y="4570161"/>
                </a:cubicBezTo>
                <a:cubicBezTo>
                  <a:pt x="5039519" y="4593540"/>
                  <a:pt x="5021416" y="4611724"/>
                  <a:pt x="5000728" y="4611724"/>
                </a:cubicBezTo>
                <a:cubicBezTo>
                  <a:pt x="4977453" y="4611724"/>
                  <a:pt x="4959350" y="4593540"/>
                  <a:pt x="4959350" y="4570161"/>
                </a:cubicBezTo>
                <a:cubicBezTo>
                  <a:pt x="4959350" y="4546781"/>
                  <a:pt x="4977453" y="4528597"/>
                  <a:pt x="5000728" y="4528597"/>
                </a:cubicBezTo>
                <a:cubicBezTo>
                  <a:pt x="5000728" y="4515608"/>
                  <a:pt x="5008486" y="4502620"/>
                  <a:pt x="5018830" y="4497424"/>
                </a:cubicBezTo>
                <a:cubicBezTo>
                  <a:pt x="5021416" y="4484436"/>
                  <a:pt x="5029175" y="4471447"/>
                  <a:pt x="5042105" y="4466252"/>
                </a:cubicBezTo>
                <a:cubicBezTo>
                  <a:pt x="5047277" y="4450665"/>
                  <a:pt x="5062794" y="4440274"/>
                  <a:pt x="5078311" y="4440274"/>
                </a:cubicBezTo>
                <a:close/>
                <a:moveTo>
                  <a:pt x="4687887" y="4418132"/>
                </a:moveTo>
                <a:cubicBezTo>
                  <a:pt x="4709806" y="4418132"/>
                  <a:pt x="4727575" y="4435900"/>
                  <a:pt x="4727575" y="4457819"/>
                </a:cubicBezTo>
                <a:cubicBezTo>
                  <a:pt x="4727575" y="4479738"/>
                  <a:pt x="4709806" y="4497507"/>
                  <a:pt x="4687887" y="4497507"/>
                </a:cubicBezTo>
                <a:cubicBezTo>
                  <a:pt x="4665968" y="4497507"/>
                  <a:pt x="4648199" y="4479738"/>
                  <a:pt x="4648199" y="4457819"/>
                </a:cubicBezTo>
                <a:cubicBezTo>
                  <a:pt x="4648199" y="4435900"/>
                  <a:pt x="4665968" y="4418132"/>
                  <a:pt x="4687887" y="4418132"/>
                </a:cubicBezTo>
                <a:close/>
                <a:moveTo>
                  <a:pt x="5135562" y="4391050"/>
                </a:moveTo>
                <a:cubicBezTo>
                  <a:pt x="5135562" y="4391050"/>
                  <a:pt x="5135562" y="4391050"/>
                  <a:pt x="5135562" y="4467250"/>
                </a:cubicBezTo>
                <a:cubicBezTo>
                  <a:pt x="5119976" y="4461995"/>
                  <a:pt x="5106987" y="4448857"/>
                  <a:pt x="5106987" y="4430464"/>
                </a:cubicBezTo>
                <a:cubicBezTo>
                  <a:pt x="5106987" y="4412071"/>
                  <a:pt x="5119976" y="4396305"/>
                  <a:pt x="5135562" y="4391050"/>
                </a:cubicBezTo>
                <a:close/>
                <a:moveTo>
                  <a:pt x="4038600" y="4365732"/>
                </a:moveTo>
                <a:cubicBezTo>
                  <a:pt x="4060519" y="4365732"/>
                  <a:pt x="4078288" y="4384212"/>
                  <a:pt x="4078288" y="4407007"/>
                </a:cubicBezTo>
                <a:cubicBezTo>
                  <a:pt x="4078288" y="4429804"/>
                  <a:pt x="4060519" y="4448283"/>
                  <a:pt x="4038600" y="4448283"/>
                </a:cubicBezTo>
                <a:cubicBezTo>
                  <a:pt x="4016681" y="4448283"/>
                  <a:pt x="3998912" y="4429804"/>
                  <a:pt x="3998912" y="4407007"/>
                </a:cubicBezTo>
                <a:cubicBezTo>
                  <a:pt x="3998912" y="4384212"/>
                  <a:pt x="4016681" y="4365732"/>
                  <a:pt x="4038600" y="4365732"/>
                </a:cubicBezTo>
                <a:close/>
                <a:moveTo>
                  <a:pt x="5031994" y="4279935"/>
                </a:moveTo>
                <a:cubicBezTo>
                  <a:pt x="5055426" y="4279935"/>
                  <a:pt x="5073650" y="4298120"/>
                  <a:pt x="5073650" y="4318901"/>
                </a:cubicBezTo>
                <a:cubicBezTo>
                  <a:pt x="5073650" y="4342281"/>
                  <a:pt x="5055426" y="4360465"/>
                  <a:pt x="5031994" y="4360465"/>
                </a:cubicBezTo>
                <a:cubicBezTo>
                  <a:pt x="5029391" y="4360465"/>
                  <a:pt x="5024184" y="4360465"/>
                  <a:pt x="5021580" y="4357867"/>
                </a:cubicBezTo>
                <a:cubicBezTo>
                  <a:pt x="5013770" y="4370856"/>
                  <a:pt x="5000752" y="4378649"/>
                  <a:pt x="4985131" y="4378649"/>
                </a:cubicBezTo>
                <a:cubicBezTo>
                  <a:pt x="4985131" y="4378649"/>
                  <a:pt x="4982528" y="4378649"/>
                  <a:pt x="4982528" y="4378649"/>
                </a:cubicBezTo>
                <a:cubicBezTo>
                  <a:pt x="4974717" y="4381247"/>
                  <a:pt x="4969510" y="4386442"/>
                  <a:pt x="4961700" y="4386442"/>
                </a:cubicBezTo>
                <a:cubicBezTo>
                  <a:pt x="4959096" y="4386442"/>
                  <a:pt x="4956493" y="4383844"/>
                  <a:pt x="4953889" y="4383844"/>
                </a:cubicBezTo>
                <a:cubicBezTo>
                  <a:pt x="4946079" y="4389040"/>
                  <a:pt x="4938268" y="4394236"/>
                  <a:pt x="4927854" y="4394236"/>
                </a:cubicBezTo>
                <a:cubicBezTo>
                  <a:pt x="4912233" y="4394236"/>
                  <a:pt x="4896612" y="4383844"/>
                  <a:pt x="4891405" y="4368258"/>
                </a:cubicBezTo>
                <a:cubicBezTo>
                  <a:pt x="4891405" y="4373453"/>
                  <a:pt x="4894009" y="4378649"/>
                  <a:pt x="4894009" y="4381247"/>
                </a:cubicBezTo>
                <a:cubicBezTo>
                  <a:pt x="4894009" y="4404626"/>
                  <a:pt x="4875784" y="4422810"/>
                  <a:pt x="4852353" y="4422810"/>
                </a:cubicBezTo>
                <a:cubicBezTo>
                  <a:pt x="4831525" y="4422810"/>
                  <a:pt x="4813300" y="4404626"/>
                  <a:pt x="4813300" y="4381247"/>
                </a:cubicBezTo>
                <a:cubicBezTo>
                  <a:pt x="4813300" y="4360465"/>
                  <a:pt x="4831525" y="4342281"/>
                  <a:pt x="4852353" y="4342281"/>
                </a:cubicBezTo>
                <a:cubicBezTo>
                  <a:pt x="4870577" y="4342281"/>
                  <a:pt x="4883595" y="4352672"/>
                  <a:pt x="4891405" y="4365660"/>
                </a:cubicBezTo>
                <a:cubicBezTo>
                  <a:pt x="4888802" y="4363062"/>
                  <a:pt x="4888802" y="4357867"/>
                  <a:pt x="4888802" y="4352672"/>
                </a:cubicBezTo>
                <a:cubicBezTo>
                  <a:pt x="4888802" y="4331890"/>
                  <a:pt x="4907026" y="4313706"/>
                  <a:pt x="4927854" y="4313706"/>
                </a:cubicBezTo>
                <a:cubicBezTo>
                  <a:pt x="4930458" y="4313706"/>
                  <a:pt x="4933061" y="4313706"/>
                  <a:pt x="4935665" y="4313706"/>
                </a:cubicBezTo>
                <a:cubicBezTo>
                  <a:pt x="4943475" y="4308510"/>
                  <a:pt x="4951286" y="4303315"/>
                  <a:pt x="4961700" y="4303315"/>
                </a:cubicBezTo>
                <a:cubicBezTo>
                  <a:pt x="4961700" y="4303315"/>
                  <a:pt x="4964303" y="4305913"/>
                  <a:pt x="4964303" y="4305913"/>
                </a:cubicBezTo>
                <a:cubicBezTo>
                  <a:pt x="4972114" y="4300717"/>
                  <a:pt x="4977321" y="4298120"/>
                  <a:pt x="4985131" y="4298120"/>
                </a:cubicBezTo>
                <a:cubicBezTo>
                  <a:pt x="4990338" y="4298120"/>
                  <a:pt x="4992942" y="4298120"/>
                  <a:pt x="4998149" y="4300717"/>
                </a:cubicBezTo>
                <a:cubicBezTo>
                  <a:pt x="5003356" y="4287728"/>
                  <a:pt x="5016373" y="4279935"/>
                  <a:pt x="5031994" y="4279935"/>
                </a:cubicBezTo>
                <a:close/>
                <a:moveTo>
                  <a:pt x="2203450" y="4256221"/>
                </a:moveTo>
                <a:cubicBezTo>
                  <a:pt x="2225369" y="4256221"/>
                  <a:pt x="2243138" y="4274346"/>
                  <a:pt x="2243138" y="4296703"/>
                </a:cubicBezTo>
                <a:cubicBezTo>
                  <a:pt x="2243138" y="4319061"/>
                  <a:pt x="2225369" y="4337185"/>
                  <a:pt x="2203450" y="4337185"/>
                </a:cubicBezTo>
                <a:cubicBezTo>
                  <a:pt x="2181531" y="4337185"/>
                  <a:pt x="2163762" y="4319061"/>
                  <a:pt x="2163762" y="4296703"/>
                </a:cubicBezTo>
                <a:cubicBezTo>
                  <a:pt x="2163762" y="4274346"/>
                  <a:pt x="2181531" y="4256221"/>
                  <a:pt x="2203450" y="4256221"/>
                </a:cubicBezTo>
                <a:close/>
                <a:moveTo>
                  <a:pt x="4444206" y="4213347"/>
                </a:moveTo>
                <a:cubicBezTo>
                  <a:pt x="4466564" y="4213347"/>
                  <a:pt x="4484688" y="4231116"/>
                  <a:pt x="4484688" y="4253034"/>
                </a:cubicBezTo>
                <a:cubicBezTo>
                  <a:pt x="4484688" y="4274954"/>
                  <a:pt x="4466564" y="4292722"/>
                  <a:pt x="4444206" y="4292722"/>
                </a:cubicBezTo>
                <a:cubicBezTo>
                  <a:pt x="4421848" y="4292722"/>
                  <a:pt x="4403724" y="4274954"/>
                  <a:pt x="4403724" y="4253034"/>
                </a:cubicBezTo>
                <a:cubicBezTo>
                  <a:pt x="4403724" y="4231116"/>
                  <a:pt x="4421848" y="4213347"/>
                  <a:pt x="4444206" y="4213347"/>
                </a:cubicBezTo>
                <a:close/>
                <a:moveTo>
                  <a:pt x="3636169" y="4157748"/>
                </a:moveTo>
                <a:cubicBezTo>
                  <a:pt x="3658527" y="4157748"/>
                  <a:pt x="3676651" y="4175873"/>
                  <a:pt x="3676651" y="4198230"/>
                </a:cubicBezTo>
                <a:cubicBezTo>
                  <a:pt x="3676651" y="4220587"/>
                  <a:pt x="3658527" y="4238712"/>
                  <a:pt x="3636169" y="4238712"/>
                </a:cubicBezTo>
                <a:cubicBezTo>
                  <a:pt x="3613811" y="4238712"/>
                  <a:pt x="3595687" y="4220587"/>
                  <a:pt x="3595687" y="4198230"/>
                </a:cubicBezTo>
                <a:cubicBezTo>
                  <a:pt x="3595687" y="4175873"/>
                  <a:pt x="3613811" y="4157748"/>
                  <a:pt x="3636169" y="4157748"/>
                </a:cubicBezTo>
                <a:close/>
                <a:moveTo>
                  <a:pt x="4675981" y="4143496"/>
                </a:moveTo>
                <a:cubicBezTo>
                  <a:pt x="4699215" y="4143496"/>
                  <a:pt x="4718050" y="4161265"/>
                  <a:pt x="4718050" y="4183184"/>
                </a:cubicBezTo>
                <a:cubicBezTo>
                  <a:pt x="4718050" y="4205104"/>
                  <a:pt x="4699215" y="4222872"/>
                  <a:pt x="4675981" y="4222872"/>
                </a:cubicBezTo>
                <a:cubicBezTo>
                  <a:pt x="4652747" y="4222872"/>
                  <a:pt x="4633912" y="4205104"/>
                  <a:pt x="4633912" y="4183184"/>
                </a:cubicBezTo>
                <a:cubicBezTo>
                  <a:pt x="4633912" y="4161265"/>
                  <a:pt x="4652747" y="4143496"/>
                  <a:pt x="4675981" y="4143496"/>
                </a:cubicBezTo>
                <a:close/>
                <a:moveTo>
                  <a:pt x="4795875" y="4124361"/>
                </a:moveTo>
                <a:cubicBezTo>
                  <a:pt x="4808786" y="4124361"/>
                  <a:pt x="4819114" y="4132219"/>
                  <a:pt x="4826860" y="4142697"/>
                </a:cubicBezTo>
                <a:cubicBezTo>
                  <a:pt x="4834607" y="4137458"/>
                  <a:pt x="4842353" y="4132219"/>
                  <a:pt x="4852681" y="4132219"/>
                </a:cubicBezTo>
                <a:cubicBezTo>
                  <a:pt x="4863010" y="4132219"/>
                  <a:pt x="4873338" y="4137458"/>
                  <a:pt x="4881084" y="4145316"/>
                </a:cubicBezTo>
                <a:cubicBezTo>
                  <a:pt x="4883666" y="4145316"/>
                  <a:pt x="4883666" y="4145316"/>
                  <a:pt x="4886248" y="4145316"/>
                </a:cubicBezTo>
                <a:cubicBezTo>
                  <a:pt x="4893995" y="4145316"/>
                  <a:pt x="4901741" y="4147935"/>
                  <a:pt x="4909487" y="4153174"/>
                </a:cubicBezTo>
                <a:cubicBezTo>
                  <a:pt x="4914651" y="4147935"/>
                  <a:pt x="4922398" y="4145316"/>
                  <a:pt x="4930144" y="4145316"/>
                </a:cubicBezTo>
                <a:cubicBezTo>
                  <a:pt x="4950801" y="4145316"/>
                  <a:pt x="4968875" y="4163651"/>
                  <a:pt x="4968875" y="4187226"/>
                </a:cubicBezTo>
                <a:cubicBezTo>
                  <a:pt x="4968875" y="4210800"/>
                  <a:pt x="4950801" y="4229136"/>
                  <a:pt x="4930144" y="4229136"/>
                </a:cubicBezTo>
                <a:cubicBezTo>
                  <a:pt x="4919816" y="4229136"/>
                  <a:pt x="4914651" y="4223897"/>
                  <a:pt x="4906905" y="4221278"/>
                </a:cubicBezTo>
                <a:cubicBezTo>
                  <a:pt x="4901741" y="4223897"/>
                  <a:pt x="4893995" y="4226516"/>
                  <a:pt x="4886248" y="4226516"/>
                </a:cubicBezTo>
                <a:cubicBezTo>
                  <a:pt x="4873338" y="4226516"/>
                  <a:pt x="4863010" y="4221278"/>
                  <a:pt x="4857846" y="4213420"/>
                </a:cubicBezTo>
                <a:cubicBezTo>
                  <a:pt x="4855263" y="4213420"/>
                  <a:pt x="4852681" y="4213420"/>
                  <a:pt x="4852681" y="4213420"/>
                </a:cubicBezTo>
                <a:cubicBezTo>
                  <a:pt x="4839771" y="4213420"/>
                  <a:pt x="4826860" y="4208181"/>
                  <a:pt x="4819114" y="4197703"/>
                </a:cubicBezTo>
                <a:cubicBezTo>
                  <a:pt x="4813950" y="4202942"/>
                  <a:pt x="4806204" y="4205562"/>
                  <a:pt x="4795875" y="4205562"/>
                </a:cubicBezTo>
                <a:cubicBezTo>
                  <a:pt x="4772637" y="4205562"/>
                  <a:pt x="4754562" y="4187226"/>
                  <a:pt x="4754562" y="4166271"/>
                </a:cubicBezTo>
                <a:cubicBezTo>
                  <a:pt x="4754562" y="4142697"/>
                  <a:pt x="4772637" y="4124361"/>
                  <a:pt x="4795875" y="4124361"/>
                </a:cubicBezTo>
                <a:close/>
                <a:moveTo>
                  <a:pt x="5008562" y="4114835"/>
                </a:moveTo>
                <a:cubicBezTo>
                  <a:pt x="5008562" y="4114835"/>
                  <a:pt x="5008562" y="4114835"/>
                  <a:pt x="5008562" y="4192623"/>
                </a:cubicBezTo>
                <a:cubicBezTo>
                  <a:pt x="4990378" y="4187437"/>
                  <a:pt x="4979987" y="4171880"/>
                  <a:pt x="4979987" y="4153729"/>
                </a:cubicBezTo>
                <a:cubicBezTo>
                  <a:pt x="4979987" y="4135579"/>
                  <a:pt x="4990378" y="4120021"/>
                  <a:pt x="5008562" y="4114835"/>
                </a:cubicBezTo>
                <a:close/>
                <a:moveTo>
                  <a:pt x="1478757" y="4073622"/>
                </a:moveTo>
                <a:cubicBezTo>
                  <a:pt x="1501115" y="4073622"/>
                  <a:pt x="1519239" y="4091392"/>
                  <a:pt x="1519239" y="4113311"/>
                </a:cubicBezTo>
                <a:cubicBezTo>
                  <a:pt x="1519239" y="4135229"/>
                  <a:pt x="1501115" y="4152998"/>
                  <a:pt x="1478757" y="4152998"/>
                </a:cubicBezTo>
                <a:cubicBezTo>
                  <a:pt x="1456399" y="4152998"/>
                  <a:pt x="1438275" y="4135229"/>
                  <a:pt x="1438275" y="4113311"/>
                </a:cubicBezTo>
                <a:cubicBezTo>
                  <a:pt x="1438275" y="4091392"/>
                  <a:pt x="1456399" y="4073622"/>
                  <a:pt x="1478757" y="4073622"/>
                </a:cubicBezTo>
                <a:close/>
                <a:moveTo>
                  <a:pt x="4152900" y="4000607"/>
                </a:moveTo>
                <a:cubicBezTo>
                  <a:pt x="4174819" y="4000607"/>
                  <a:pt x="4192588" y="4018376"/>
                  <a:pt x="4192588" y="4040295"/>
                </a:cubicBezTo>
                <a:cubicBezTo>
                  <a:pt x="4192588" y="4062214"/>
                  <a:pt x="4174819" y="4079984"/>
                  <a:pt x="4152900" y="4079984"/>
                </a:cubicBezTo>
                <a:cubicBezTo>
                  <a:pt x="4130981" y="4079984"/>
                  <a:pt x="4113212" y="4062214"/>
                  <a:pt x="4113212" y="4040295"/>
                </a:cubicBezTo>
                <a:cubicBezTo>
                  <a:pt x="4113212" y="4018376"/>
                  <a:pt x="4130981" y="4000607"/>
                  <a:pt x="4152900" y="4000607"/>
                </a:cubicBezTo>
                <a:close/>
                <a:moveTo>
                  <a:pt x="4727742" y="3948147"/>
                </a:moveTo>
                <a:cubicBezTo>
                  <a:pt x="4745873" y="3948147"/>
                  <a:pt x="4761414" y="3963716"/>
                  <a:pt x="4766594" y="3981881"/>
                </a:cubicBezTo>
                <a:cubicBezTo>
                  <a:pt x="4769185" y="3981881"/>
                  <a:pt x="4771775" y="3979286"/>
                  <a:pt x="4776955" y="3979286"/>
                </a:cubicBezTo>
                <a:cubicBezTo>
                  <a:pt x="4792496" y="3979286"/>
                  <a:pt x="4808037" y="3989666"/>
                  <a:pt x="4813217" y="4002641"/>
                </a:cubicBezTo>
                <a:cubicBezTo>
                  <a:pt x="4815807" y="4002641"/>
                  <a:pt x="4820987" y="4002641"/>
                  <a:pt x="4823577" y="4002641"/>
                </a:cubicBezTo>
                <a:cubicBezTo>
                  <a:pt x="4839118" y="4002641"/>
                  <a:pt x="4852069" y="4010426"/>
                  <a:pt x="4857249" y="4020806"/>
                </a:cubicBezTo>
                <a:cubicBezTo>
                  <a:pt x="4865020" y="4010426"/>
                  <a:pt x="4877970" y="4002641"/>
                  <a:pt x="4890921" y="4002641"/>
                </a:cubicBezTo>
                <a:cubicBezTo>
                  <a:pt x="4914232" y="4002641"/>
                  <a:pt x="4932363" y="4020806"/>
                  <a:pt x="4932363" y="4041565"/>
                </a:cubicBezTo>
                <a:cubicBezTo>
                  <a:pt x="4932363" y="4064920"/>
                  <a:pt x="4914232" y="4083085"/>
                  <a:pt x="4890921" y="4083085"/>
                </a:cubicBezTo>
                <a:cubicBezTo>
                  <a:pt x="4877970" y="4083085"/>
                  <a:pt x="4865020" y="4075300"/>
                  <a:pt x="4857249" y="4062325"/>
                </a:cubicBezTo>
                <a:cubicBezTo>
                  <a:pt x="4852069" y="4075300"/>
                  <a:pt x="4839118" y="4083085"/>
                  <a:pt x="4823577" y="4083085"/>
                </a:cubicBezTo>
                <a:cubicBezTo>
                  <a:pt x="4808037" y="4083085"/>
                  <a:pt x="4792496" y="4072705"/>
                  <a:pt x="4787315" y="4059730"/>
                </a:cubicBezTo>
                <a:cubicBezTo>
                  <a:pt x="4784725" y="4059730"/>
                  <a:pt x="4779545" y="4062325"/>
                  <a:pt x="4776955" y="4062325"/>
                </a:cubicBezTo>
                <a:cubicBezTo>
                  <a:pt x="4756234" y="4062325"/>
                  <a:pt x="4740693" y="4046755"/>
                  <a:pt x="4738103" y="4028591"/>
                </a:cubicBezTo>
                <a:cubicBezTo>
                  <a:pt x="4735513" y="4028591"/>
                  <a:pt x="4730332" y="4031185"/>
                  <a:pt x="4727742" y="4031185"/>
                </a:cubicBezTo>
                <a:cubicBezTo>
                  <a:pt x="4704431" y="4031185"/>
                  <a:pt x="4686300" y="4013021"/>
                  <a:pt x="4686300" y="3989666"/>
                </a:cubicBezTo>
                <a:cubicBezTo>
                  <a:pt x="4686300" y="3966312"/>
                  <a:pt x="4704431" y="3948147"/>
                  <a:pt x="4727742" y="3948147"/>
                </a:cubicBezTo>
                <a:close/>
                <a:moveTo>
                  <a:pt x="3163888" y="3945017"/>
                </a:moveTo>
                <a:cubicBezTo>
                  <a:pt x="3185807" y="3945017"/>
                  <a:pt x="3203576" y="3963141"/>
                  <a:pt x="3203576" y="3985499"/>
                </a:cubicBezTo>
                <a:cubicBezTo>
                  <a:pt x="3203576" y="4007856"/>
                  <a:pt x="3185807" y="4025981"/>
                  <a:pt x="3163888" y="4025981"/>
                </a:cubicBezTo>
                <a:cubicBezTo>
                  <a:pt x="3141969" y="4025981"/>
                  <a:pt x="3124200" y="4007856"/>
                  <a:pt x="3124200" y="3985499"/>
                </a:cubicBezTo>
                <a:cubicBezTo>
                  <a:pt x="3124200" y="3963141"/>
                  <a:pt x="3141969" y="3945017"/>
                  <a:pt x="3163888" y="3945017"/>
                </a:cubicBezTo>
                <a:close/>
                <a:moveTo>
                  <a:pt x="4464844" y="3935535"/>
                </a:moveTo>
                <a:cubicBezTo>
                  <a:pt x="4487202" y="3935535"/>
                  <a:pt x="4505326" y="3953659"/>
                  <a:pt x="4505326" y="3976017"/>
                </a:cubicBezTo>
                <a:cubicBezTo>
                  <a:pt x="4505326" y="3998375"/>
                  <a:pt x="4487202" y="4016499"/>
                  <a:pt x="4464844" y="4016499"/>
                </a:cubicBezTo>
                <a:cubicBezTo>
                  <a:pt x="4442486" y="4016499"/>
                  <a:pt x="4424362" y="3998375"/>
                  <a:pt x="4424362" y="3976017"/>
                </a:cubicBezTo>
                <a:cubicBezTo>
                  <a:pt x="4424362" y="3953659"/>
                  <a:pt x="4442486" y="3935535"/>
                  <a:pt x="4464844" y="3935535"/>
                </a:cubicBezTo>
                <a:close/>
                <a:moveTo>
                  <a:pt x="4637087" y="3927598"/>
                </a:moveTo>
                <a:cubicBezTo>
                  <a:pt x="4659883" y="3927598"/>
                  <a:pt x="4678362" y="3945722"/>
                  <a:pt x="4678362" y="3968080"/>
                </a:cubicBezTo>
                <a:cubicBezTo>
                  <a:pt x="4678362" y="3990438"/>
                  <a:pt x="4659883" y="4008562"/>
                  <a:pt x="4637087" y="4008562"/>
                </a:cubicBezTo>
                <a:cubicBezTo>
                  <a:pt x="4614291" y="4008562"/>
                  <a:pt x="4595812" y="3990438"/>
                  <a:pt x="4595812" y="3968080"/>
                </a:cubicBezTo>
                <a:cubicBezTo>
                  <a:pt x="4595812" y="3945722"/>
                  <a:pt x="4614291" y="3927598"/>
                  <a:pt x="4637087" y="3927598"/>
                </a:cubicBezTo>
                <a:close/>
                <a:moveTo>
                  <a:pt x="661194" y="3903680"/>
                </a:moveTo>
                <a:cubicBezTo>
                  <a:pt x="683552" y="3903680"/>
                  <a:pt x="701676" y="3921804"/>
                  <a:pt x="701676" y="3944162"/>
                </a:cubicBezTo>
                <a:cubicBezTo>
                  <a:pt x="701676" y="3966520"/>
                  <a:pt x="683552" y="3984644"/>
                  <a:pt x="661194" y="3984644"/>
                </a:cubicBezTo>
                <a:cubicBezTo>
                  <a:pt x="638836" y="3984644"/>
                  <a:pt x="620712" y="3966520"/>
                  <a:pt x="620712" y="3944162"/>
                </a:cubicBezTo>
                <a:cubicBezTo>
                  <a:pt x="620712" y="3921804"/>
                  <a:pt x="638836" y="3903680"/>
                  <a:pt x="661194" y="3903680"/>
                </a:cubicBezTo>
                <a:close/>
                <a:moveTo>
                  <a:pt x="4878387" y="3849723"/>
                </a:moveTo>
                <a:cubicBezTo>
                  <a:pt x="4878387" y="3849723"/>
                  <a:pt x="4878387" y="3849723"/>
                  <a:pt x="4878387" y="3924336"/>
                </a:cubicBezTo>
                <a:cubicBezTo>
                  <a:pt x="4862801" y="3919190"/>
                  <a:pt x="4849812" y="3906326"/>
                  <a:pt x="4849812" y="3888316"/>
                </a:cubicBezTo>
                <a:cubicBezTo>
                  <a:pt x="4849812" y="3870305"/>
                  <a:pt x="4862801" y="3854868"/>
                  <a:pt x="4878387" y="3849723"/>
                </a:cubicBezTo>
                <a:close/>
                <a:moveTo>
                  <a:pt x="3805238" y="3779929"/>
                </a:moveTo>
                <a:cubicBezTo>
                  <a:pt x="3827157" y="3779929"/>
                  <a:pt x="3844926" y="3798408"/>
                  <a:pt x="3844926" y="3821204"/>
                </a:cubicBezTo>
                <a:cubicBezTo>
                  <a:pt x="3844926" y="3844001"/>
                  <a:pt x="3827157" y="3862479"/>
                  <a:pt x="3805238" y="3862479"/>
                </a:cubicBezTo>
                <a:cubicBezTo>
                  <a:pt x="3783319" y="3862479"/>
                  <a:pt x="3765550" y="3844001"/>
                  <a:pt x="3765550" y="3821204"/>
                </a:cubicBezTo>
                <a:cubicBezTo>
                  <a:pt x="3765550" y="3798408"/>
                  <a:pt x="3783319" y="3779929"/>
                  <a:pt x="3805238" y="3779929"/>
                </a:cubicBezTo>
                <a:close/>
                <a:moveTo>
                  <a:pt x="4753769" y="3738597"/>
                </a:moveTo>
                <a:cubicBezTo>
                  <a:pt x="4777003" y="3738597"/>
                  <a:pt x="4795838" y="3756366"/>
                  <a:pt x="4795838" y="3778285"/>
                </a:cubicBezTo>
                <a:cubicBezTo>
                  <a:pt x="4795838" y="3800204"/>
                  <a:pt x="4777003" y="3817973"/>
                  <a:pt x="4753769" y="3817973"/>
                </a:cubicBezTo>
                <a:cubicBezTo>
                  <a:pt x="4730535" y="3817973"/>
                  <a:pt x="4711700" y="3800204"/>
                  <a:pt x="4711700" y="3778285"/>
                </a:cubicBezTo>
                <a:cubicBezTo>
                  <a:pt x="4711700" y="3756366"/>
                  <a:pt x="4730535" y="3738597"/>
                  <a:pt x="4753769" y="3738597"/>
                </a:cubicBezTo>
                <a:close/>
                <a:moveTo>
                  <a:pt x="2618582" y="3735478"/>
                </a:moveTo>
                <a:cubicBezTo>
                  <a:pt x="2640940" y="3735478"/>
                  <a:pt x="2659064" y="3753603"/>
                  <a:pt x="2659064" y="3775960"/>
                </a:cubicBezTo>
                <a:cubicBezTo>
                  <a:pt x="2659064" y="3798318"/>
                  <a:pt x="2640940" y="3816443"/>
                  <a:pt x="2618582" y="3816443"/>
                </a:cubicBezTo>
                <a:cubicBezTo>
                  <a:pt x="2596224" y="3816443"/>
                  <a:pt x="2578100" y="3798318"/>
                  <a:pt x="2578100" y="3775960"/>
                </a:cubicBezTo>
                <a:cubicBezTo>
                  <a:pt x="2578100" y="3753603"/>
                  <a:pt x="2596224" y="3735478"/>
                  <a:pt x="2618582" y="3735478"/>
                </a:cubicBezTo>
                <a:close/>
                <a:moveTo>
                  <a:pt x="4660737" y="3722721"/>
                </a:moveTo>
                <a:cubicBezTo>
                  <a:pt x="4684183" y="3722721"/>
                  <a:pt x="4702419" y="3740859"/>
                  <a:pt x="4702419" y="3764179"/>
                </a:cubicBezTo>
                <a:cubicBezTo>
                  <a:pt x="4702419" y="3787499"/>
                  <a:pt x="4684183" y="3803045"/>
                  <a:pt x="4663342" y="3805636"/>
                </a:cubicBezTo>
                <a:cubicBezTo>
                  <a:pt x="4681578" y="3808228"/>
                  <a:pt x="4697209" y="3823774"/>
                  <a:pt x="4697209" y="3844503"/>
                </a:cubicBezTo>
                <a:cubicBezTo>
                  <a:pt x="4697209" y="3847094"/>
                  <a:pt x="4697209" y="3847094"/>
                  <a:pt x="4697209" y="3849685"/>
                </a:cubicBezTo>
                <a:cubicBezTo>
                  <a:pt x="4702419" y="3847094"/>
                  <a:pt x="4707630" y="3847094"/>
                  <a:pt x="4712840" y="3847094"/>
                </a:cubicBezTo>
                <a:cubicBezTo>
                  <a:pt x="4733681" y="3847094"/>
                  <a:pt x="4749312" y="3860049"/>
                  <a:pt x="4751917" y="3878187"/>
                </a:cubicBezTo>
                <a:cubicBezTo>
                  <a:pt x="4759732" y="3873005"/>
                  <a:pt x="4767548" y="3867823"/>
                  <a:pt x="4780573" y="3867823"/>
                </a:cubicBezTo>
                <a:cubicBezTo>
                  <a:pt x="4801414" y="3867823"/>
                  <a:pt x="4819650" y="3885960"/>
                  <a:pt x="4819650" y="3909280"/>
                </a:cubicBezTo>
                <a:cubicBezTo>
                  <a:pt x="4819650" y="3930009"/>
                  <a:pt x="4801414" y="3948146"/>
                  <a:pt x="4780573" y="3948146"/>
                </a:cubicBezTo>
                <a:cubicBezTo>
                  <a:pt x="4759732" y="3948146"/>
                  <a:pt x="4744101" y="3935191"/>
                  <a:pt x="4741496" y="3917053"/>
                </a:cubicBezTo>
                <a:cubicBezTo>
                  <a:pt x="4733681" y="3922235"/>
                  <a:pt x="4723260" y="3927417"/>
                  <a:pt x="4712840" y="3927417"/>
                </a:cubicBezTo>
                <a:cubicBezTo>
                  <a:pt x="4689394" y="3927417"/>
                  <a:pt x="4671158" y="3909280"/>
                  <a:pt x="4671158" y="3885960"/>
                </a:cubicBezTo>
                <a:cubicBezTo>
                  <a:pt x="4671158" y="3885960"/>
                  <a:pt x="4673763" y="3883369"/>
                  <a:pt x="4673763" y="3880778"/>
                </a:cubicBezTo>
                <a:cubicBezTo>
                  <a:pt x="4668553" y="3883369"/>
                  <a:pt x="4663342" y="3885960"/>
                  <a:pt x="4655527" y="3885960"/>
                </a:cubicBezTo>
                <a:cubicBezTo>
                  <a:pt x="4634686" y="3885960"/>
                  <a:pt x="4616450" y="3867823"/>
                  <a:pt x="4616450" y="3844503"/>
                </a:cubicBezTo>
                <a:cubicBezTo>
                  <a:pt x="4616450" y="3823774"/>
                  <a:pt x="4634686" y="3805636"/>
                  <a:pt x="4655527" y="3803045"/>
                </a:cubicBezTo>
                <a:cubicBezTo>
                  <a:pt x="4637291" y="3800454"/>
                  <a:pt x="4621660" y="3784908"/>
                  <a:pt x="4621660" y="3764179"/>
                </a:cubicBezTo>
                <a:cubicBezTo>
                  <a:pt x="4621660" y="3740859"/>
                  <a:pt x="4639896" y="3722721"/>
                  <a:pt x="4660737" y="3722721"/>
                </a:cubicBezTo>
                <a:close/>
                <a:moveTo>
                  <a:pt x="4448969" y="3718047"/>
                </a:moveTo>
                <a:cubicBezTo>
                  <a:pt x="4471327" y="3718047"/>
                  <a:pt x="4489451" y="3735816"/>
                  <a:pt x="4489451" y="3757735"/>
                </a:cubicBezTo>
                <a:cubicBezTo>
                  <a:pt x="4489451" y="3779654"/>
                  <a:pt x="4471327" y="3797423"/>
                  <a:pt x="4448969" y="3797423"/>
                </a:cubicBezTo>
                <a:cubicBezTo>
                  <a:pt x="4426611" y="3797423"/>
                  <a:pt x="4408487" y="3779654"/>
                  <a:pt x="4408487" y="3757735"/>
                </a:cubicBezTo>
                <a:cubicBezTo>
                  <a:pt x="4408487" y="3735816"/>
                  <a:pt x="4426611" y="3718047"/>
                  <a:pt x="4448969" y="3718047"/>
                </a:cubicBezTo>
                <a:close/>
                <a:moveTo>
                  <a:pt x="4210050" y="3718032"/>
                </a:moveTo>
                <a:cubicBezTo>
                  <a:pt x="4231969" y="3718032"/>
                  <a:pt x="4249738" y="3735802"/>
                  <a:pt x="4249738" y="3757721"/>
                </a:cubicBezTo>
                <a:cubicBezTo>
                  <a:pt x="4249738" y="3779640"/>
                  <a:pt x="4231969" y="3797409"/>
                  <a:pt x="4210050" y="3797409"/>
                </a:cubicBezTo>
                <a:cubicBezTo>
                  <a:pt x="4188131" y="3797409"/>
                  <a:pt x="4170362" y="3779640"/>
                  <a:pt x="4170362" y="3757721"/>
                </a:cubicBezTo>
                <a:cubicBezTo>
                  <a:pt x="4170362" y="3735802"/>
                  <a:pt x="4188131" y="3718032"/>
                  <a:pt x="4210050" y="3718032"/>
                </a:cubicBezTo>
                <a:close/>
                <a:moveTo>
                  <a:pt x="4590959" y="3678357"/>
                </a:moveTo>
                <a:cubicBezTo>
                  <a:pt x="4614228" y="3678357"/>
                  <a:pt x="4632325" y="3696575"/>
                  <a:pt x="4632325" y="3719997"/>
                </a:cubicBezTo>
                <a:cubicBezTo>
                  <a:pt x="4632325" y="3740817"/>
                  <a:pt x="4616813" y="3756432"/>
                  <a:pt x="4598715" y="3759034"/>
                </a:cubicBezTo>
                <a:cubicBezTo>
                  <a:pt x="4614228" y="3766841"/>
                  <a:pt x="4621984" y="3779853"/>
                  <a:pt x="4621984" y="3795469"/>
                </a:cubicBezTo>
                <a:cubicBezTo>
                  <a:pt x="4621984" y="3818890"/>
                  <a:pt x="4603886" y="3837108"/>
                  <a:pt x="4583203" y="3837108"/>
                </a:cubicBezTo>
                <a:cubicBezTo>
                  <a:pt x="4559935" y="3837108"/>
                  <a:pt x="4541837" y="3818890"/>
                  <a:pt x="4541837" y="3795469"/>
                </a:cubicBezTo>
                <a:cubicBezTo>
                  <a:pt x="4541837" y="3777251"/>
                  <a:pt x="4554764" y="3759034"/>
                  <a:pt x="4575447" y="3756432"/>
                </a:cubicBezTo>
                <a:cubicBezTo>
                  <a:pt x="4559935" y="3751227"/>
                  <a:pt x="4552179" y="3735611"/>
                  <a:pt x="4552179" y="3719997"/>
                </a:cubicBezTo>
                <a:cubicBezTo>
                  <a:pt x="4552179" y="3696575"/>
                  <a:pt x="4570276" y="3678357"/>
                  <a:pt x="4590959" y="3678357"/>
                </a:cubicBezTo>
                <a:close/>
                <a:moveTo>
                  <a:pt x="4628357" y="3606836"/>
                </a:moveTo>
                <a:cubicBezTo>
                  <a:pt x="4650715" y="3606836"/>
                  <a:pt x="4668839" y="3624605"/>
                  <a:pt x="4668839" y="3646524"/>
                </a:cubicBezTo>
                <a:cubicBezTo>
                  <a:pt x="4668839" y="3668443"/>
                  <a:pt x="4650715" y="3686212"/>
                  <a:pt x="4628357" y="3686212"/>
                </a:cubicBezTo>
                <a:cubicBezTo>
                  <a:pt x="4605999" y="3686212"/>
                  <a:pt x="4587875" y="3668443"/>
                  <a:pt x="4587875" y="3646524"/>
                </a:cubicBezTo>
                <a:cubicBezTo>
                  <a:pt x="4587875" y="3624605"/>
                  <a:pt x="4605999" y="3606836"/>
                  <a:pt x="4628357" y="3606836"/>
                </a:cubicBezTo>
                <a:close/>
                <a:moveTo>
                  <a:pt x="4751387" y="3595721"/>
                </a:moveTo>
                <a:cubicBezTo>
                  <a:pt x="4751387" y="3595721"/>
                  <a:pt x="4751387" y="3595721"/>
                  <a:pt x="4751387" y="3673509"/>
                </a:cubicBezTo>
                <a:cubicBezTo>
                  <a:pt x="4735801" y="3668323"/>
                  <a:pt x="4722812" y="3652766"/>
                  <a:pt x="4722812" y="3634615"/>
                </a:cubicBezTo>
                <a:cubicBezTo>
                  <a:pt x="4722812" y="3616465"/>
                  <a:pt x="4735801" y="3600907"/>
                  <a:pt x="4751387" y="3595721"/>
                </a:cubicBezTo>
                <a:close/>
                <a:moveTo>
                  <a:pt x="4537910" y="3567150"/>
                </a:moveTo>
                <a:cubicBezTo>
                  <a:pt x="4558631" y="3567150"/>
                  <a:pt x="4576762" y="3585235"/>
                  <a:pt x="4576762" y="3608487"/>
                </a:cubicBezTo>
                <a:cubicBezTo>
                  <a:pt x="4576762" y="3623989"/>
                  <a:pt x="4568992" y="3636907"/>
                  <a:pt x="4556041" y="3642074"/>
                </a:cubicBezTo>
                <a:cubicBezTo>
                  <a:pt x="4558631" y="3647241"/>
                  <a:pt x="4558631" y="3652408"/>
                  <a:pt x="4558631" y="3657576"/>
                </a:cubicBezTo>
                <a:cubicBezTo>
                  <a:pt x="4558631" y="3678244"/>
                  <a:pt x="4540500" y="3698913"/>
                  <a:pt x="4519779" y="3698913"/>
                </a:cubicBezTo>
                <a:cubicBezTo>
                  <a:pt x="4496468" y="3698913"/>
                  <a:pt x="4478337" y="3678244"/>
                  <a:pt x="4478337" y="3657576"/>
                </a:cubicBezTo>
                <a:cubicBezTo>
                  <a:pt x="4478337" y="3642074"/>
                  <a:pt x="4486108" y="3629156"/>
                  <a:pt x="4499058" y="3623989"/>
                </a:cubicBezTo>
                <a:cubicBezTo>
                  <a:pt x="4496468" y="3618822"/>
                  <a:pt x="4496468" y="3613654"/>
                  <a:pt x="4496468" y="3608487"/>
                </a:cubicBezTo>
                <a:cubicBezTo>
                  <a:pt x="4496468" y="3585235"/>
                  <a:pt x="4514599" y="3567150"/>
                  <a:pt x="4537910" y="3567150"/>
                </a:cubicBezTo>
                <a:close/>
                <a:moveTo>
                  <a:pt x="3399632" y="3557672"/>
                </a:moveTo>
                <a:cubicBezTo>
                  <a:pt x="3421990" y="3557672"/>
                  <a:pt x="3440114" y="3575441"/>
                  <a:pt x="3440114" y="3597360"/>
                </a:cubicBezTo>
                <a:cubicBezTo>
                  <a:pt x="3440114" y="3619279"/>
                  <a:pt x="3421990" y="3637048"/>
                  <a:pt x="3399632" y="3637048"/>
                </a:cubicBezTo>
                <a:cubicBezTo>
                  <a:pt x="3377274" y="3637048"/>
                  <a:pt x="3359150" y="3619279"/>
                  <a:pt x="3359150" y="3597360"/>
                </a:cubicBezTo>
                <a:cubicBezTo>
                  <a:pt x="3359150" y="3575441"/>
                  <a:pt x="3377274" y="3557672"/>
                  <a:pt x="3399632" y="3557672"/>
                </a:cubicBezTo>
                <a:close/>
                <a:moveTo>
                  <a:pt x="1989931" y="3529148"/>
                </a:moveTo>
                <a:cubicBezTo>
                  <a:pt x="2012289" y="3529148"/>
                  <a:pt x="2030413" y="3546917"/>
                  <a:pt x="2030413" y="3568835"/>
                </a:cubicBezTo>
                <a:cubicBezTo>
                  <a:pt x="2030413" y="3590755"/>
                  <a:pt x="2012289" y="3608523"/>
                  <a:pt x="1989931" y="3608523"/>
                </a:cubicBezTo>
                <a:cubicBezTo>
                  <a:pt x="1967573" y="3608523"/>
                  <a:pt x="1949449" y="3590755"/>
                  <a:pt x="1949449" y="3568835"/>
                </a:cubicBezTo>
                <a:cubicBezTo>
                  <a:pt x="1949449" y="3546917"/>
                  <a:pt x="1967573" y="3529148"/>
                  <a:pt x="1989931" y="3529148"/>
                </a:cubicBezTo>
                <a:close/>
                <a:moveTo>
                  <a:pt x="4227512" y="3500546"/>
                </a:moveTo>
                <a:cubicBezTo>
                  <a:pt x="4250308" y="3500546"/>
                  <a:pt x="4268787" y="3518315"/>
                  <a:pt x="4268787" y="3540234"/>
                </a:cubicBezTo>
                <a:cubicBezTo>
                  <a:pt x="4268787" y="3562154"/>
                  <a:pt x="4250308" y="3579922"/>
                  <a:pt x="4227512" y="3579922"/>
                </a:cubicBezTo>
                <a:cubicBezTo>
                  <a:pt x="4204716" y="3579922"/>
                  <a:pt x="4186237" y="3562154"/>
                  <a:pt x="4186237" y="3540234"/>
                </a:cubicBezTo>
                <a:cubicBezTo>
                  <a:pt x="4186237" y="3518315"/>
                  <a:pt x="4204716" y="3500546"/>
                  <a:pt x="4227512" y="3500546"/>
                </a:cubicBezTo>
                <a:close/>
                <a:moveTo>
                  <a:pt x="3910012" y="3492593"/>
                </a:moveTo>
                <a:cubicBezTo>
                  <a:pt x="3932808" y="3492593"/>
                  <a:pt x="3951287" y="3510362"/>
                  <a:pt x="3951287" y="3532281"/>
                </a:cubicBezTo>
                <a:cubicBezTo>
                  <a:pt x="3951287" y="3554200"/>
                  <a:pt x="3932808" y="3571969"/>
                  <a:pt x="3910012" y="3571969"/>
                </a:cubicBezTo>
                <a:cubicBezTo>
                  <a:pt x="3887216" y="3571969"/>
                  <a:pt x="3868737" y="3554200"/>
                  <a:pt x="3868737" y="3532281"/>
                </a:cubicBezTo>
                <a:cubicBezTo>
                  <a:pt x="3868737" y="3510362"/>
                  <a:pt x="3887216" y="3492593"/>
                  <a:pt x="3910012" y="3492593"/>
                </a:cubicBezTo>
                <a:close/>
                <a:moveTo>
                  <a:pt x="4616450" y="3486188"/>
                </a:moveTo>
                <a:cubicBezTo>
                  <a:pt x="4639246" y="3486188"/>
                  <a:pt x="4657725" y="3504312"/>
                  <a:pt x="4657725" y="3526670"/>
                </a:cubicBezTo>
                <a:cubicBezTo>
                  <a:pt x="4657725" y="3549028"/>
                  <a:pt x="4639246" y="3567152"/>
                  <a:pt x="4616450" y="3567152"/>
                </a:cubicBezTo>
                <a:cubicBezTo>
                  <a:pt x="4593654" y="3567152"/>
                  <a:pt x="4575175" y="3549028"/>
                  <a:pt x="4575175" y="3526670"/>
                </a:cubicBezTo>
                <a:cubicBezTo>
                  <a:pt x="4575175" y="3504312"/>
                  <a:pt x="4593654" y="3486188"/>
                  <a:pt x="4616450" y="3486188"/>
                </a:cubicBezTo>
                <a:close/>
                <a:moveTo>
                  <a:pt x="4499596" y="3463963"/>
                </a:moveTo>
                <a:cubicBezTo>
                  <a:pt x="4520432" y="3463963"/>
                  <a:pt x="4538663" y="3482085"/>
                  <a:pt x="4538663" y="3502796"/>
                </a:cubicBezTo>
                <a:cubicBezTo>
                  <a:pt x="4538663" y="3526096"/>
                  <a:pt x="4520432" y="3544218"/>
                  <a:pt x="4499596" y="3544218"/>
                </a:cubicBezTo>
                <a:cubicBezTo>
                  <a:pt x="4499596" y="3564928"/>
                  <a:pt x="4481364" y="3583050"/>
                  <a:pt x="4457924" y="3583050"/>
                </a:cubicBezTo>
                <a:cubicBezTo>
                  <a:pt x="4455319" y="3583050"/>
                  <a:pt x="4452715" y="3583050"/>
                  <a:pt x="4450110" y="3583050"/>
                </a:cubicBezTo>
                <a:cubicBezTo>
                  <a:pt x="4450110" y="3585639"/>
                  <a:pt x="4452715" y="3588228"/>
                  <a:pt x="4452715" y="3590817"/>
                </a:cubicBezTo>
                <a:cubicBezTo>
                  <a:pt x="4452715" y="3614116"/>
                  <a:pt x="4434483" y="3632238"/>
                  <a:pt x="4411043" y="3632238"/>
                </a:cubicBezTo>
                <a:cubicBezTo>
                  <a:pt x="4390207" y="3632238"/>
                  <a:pt x="4371975" y="3614116"/>
                  <a:pt x="4371975" y="3590817"/>
                </a:cubicBezTo>
                <a:cubicBezTo>
                  <a:pt x="4371975" y="3570106"/>
                  <a:pt x="4390207" y="3551984"/>
                  <a:pt x="4411043" y="3551984"/>
                </a:cubicBezTo>
                <a:cubicBezTo>
                  <a:pt x="4413647" y="3551984"/>
                  <a:pt x="4416252" y="3551984"/>
                  <a:pt x="4418856" y="3551984"/>
                </a:cubicBezTo>
                <a:cubicBezTo>
                  <a:pt x="4418856" y="3549395"/>
                  <a:pt x="4416252" y="3546807"/>
                  <a:pt x="4416252" y="3544218"/>
                </a:cubicBezTo>
                <a:cubicBezTo>
                  <a:pt x="4416252" y="3520918"/>
                  <a:pt x="4434483" y="3502796"/>
                  <a:pt x="4457924" y="3502796"/>
                </a:cubicBezTo>
                <a:cubicBezTo>
                  <a:pt x="4457924" y="3482085"/>
                  <a:pt x="4476155" y="3463963"/>
                  <a:pt x="4499596" y="3463963"/>
                </a:cubicBezTo>
                <a:close/>
                <a:moveTo>
                  <a:pt x="4403387" y="3402049"/>
                </a:moveTo>
                <a:cubicBezTo>
                  <a:pt x="4426794" y="3402049"/>
                  <a:pt x="4445000" y="3420180"/>
                  <a:pt x="4445000" y="3443491"/>
                </a:cubicBezTo>
                <a:cubicBezTo>
                  <a:pt x="4445000" y="3466802"/>
                  <a:pt x="4426794" y="3484933"/>
                  <a:pt x="4403387" y="3484933"/>
                </a:cubicBezTo>
                <a:cubicBezTo>
                  <a:pt x="4400786" y="3484933"/>
                  <a:pt x="4398186" y="3482343"/>
                  <a:pt x="4395585" y="3482343"/>
                </a:cubicBezTo>
                <a:cubicBezTo>
                  <a:pt x="4387782" y="3492703"/>
                  <a:pt x="4377379" y="3500473"/>
                  <a:pt x="4361774" y="3500473"/>
                </a:cubicBezTo>
                <a:cubicBezTo>
                  <a:pt x="4340968" y="3500473"/>
                  <a:pt x="4322762" y="3482343"/>
                  <a:pt x="4322762" y="3461622"/>
                </a:cubicBezTo>
                <a:cubicBezTo>
                  <a:pt x="4322762" y="3438310"/>
                  <a:pt x="4340968" y="3420180"/>
                  <a:pt x="4361774" y="3420180"/>
                </a:cubicBezTo>
                <a:cubicBezTo>
                  <a:pt x="4364375" y="3420180"/>
                  <a:pt x="4366976" y="3422769"/>
                  <a:pt x="4369577" y="3422769"/>
                </a:cubicBezTo>
                <a:cubicBezTo>
                  <a:pt x="4377379" y="3409819"/>
                  <a:pt x="4390383" y="3402049"/>
                  <a:pt x="4403387" y="3402049"/>
                </a:cubicBezTo>
                <a:close/>
                <a:moveTo>
                  <a:pt x="4479925" y="3357599"/>
                </a:moveTo>
                <a:cubicBezTo>
                  <a:pt x="4501844" y="3357599"/>
                  <a:pt x="4519613" y="3375368"/>
                  <a:pt x="4519613" y="3397287"/>
                </a:cubicBezTo>
                <a:cubicBezTo>
                  <a:pt x="4519613" y="3419206"/>
                  <a:pt x="4501844" y="3436975"/>
                  <a:pt x="4479925" y="3436975"/>
                </a:cubicBezTo>
                <a:cubicBezTo>
                  <a:pt x="4458006" y="3436975"/>
                  <a:pt x="4440237" y="3419206"/>
                  <a:pt x="4440237" y="3397287"/>
                </a:cubicBezTo>
                <a:cubicBezTo>
                  <a:pt x="4440237" y="3375368"/>
                  <a:pt x="4458006" y="3357599"/>
                  <a:pt x="4479925" y="3357599"/>
                </a:cubicBezTo>
                <a:close/>
                <a:moveTo>
                  <a:pt x="4627562" y="3351251"/>
                </a:moveTo>
                <a:cubicBezTo>
                  <a:pt x="4627562" y="3351251"/>
                  <a:pt x="4627562" y="3351251"/>
                  <a:pt x="4627562" y="3427451"/>
                </a:cubicBezTo>
                <a:cubicBezTo>
                  <a:pt x="4611976" y="3422196"/>
                  <a:pt x="4598987" y="3409058"/>
                  <a:pt x="4598987" y="3390665"/>
                </a:cubicBezTo>
                <a:cubicBezTo>
                  <a:pt x="4598987" y="3372272"/>
                  <a:pt x="4611976" y="3356506"/>
                  <a:pt x="4627562" y="3351251"/>
                </a:cubicBezTo>
                <a:close/>
                <a:moveTo>
                  <a:pt x="4214018" y="3337032"/>
                </a:moveTo>
                <a:cubicBezTo>
                  <a:pt x="4237252" y="3337032"/>
                  <a:pt x="4256087" y="3354801"/>
                  <a:pt x="4256087" y="3376720"/>
                </a:cubicBezTo>
                <a:cubicBezTo>
                  <a:pt x="4256087" y="3398639"/>
                  <a:pt x="4237252" y="3416408"/>
                  <a:pt x="4214018" y="3416408"/>
                </a:cubicBezTo>
                <a:cubicBezTo>
                  <a:pt x="4190784" y="3416408"/>
                  <a:pt x="4171949" y="3398639"/>
                  <a:pt x="4171949" y="3376720"/>
                </a:cubicBezTo>
                <a:cubicBezTo>
                  <a:pt x="4171949" y="3354801"/>
                  <a:pt x="4190784" y="3337032"/>
                  <a:pt x="4214018" y="3337032"/>
                </a:cubicBezTo>
                <a:close/>
                <a:moveTo>
                  <a:pt x="1281907" y="3336951"/>
                </a:moveTo>
                <a:cubicBezTo>
                  <a:pt x="1304265" y="3336951"/>
                  <a:pt x="1322389" y="3354720"/>
                  <a:pt x="1322389" y="3376639"/>
                </a:cubicBezTo>
                <a:cubicBezTo>
                  <a:pt x="1322389" y="3398558"/>
                  <a:pt x="1304265" y="3416327"/>
                  <a:pt x="1281907" y="3416327"/>
                </a:cubicBezTo>
                <a:cubicBezTo>
                  <a:pt x="1259549" y="3416327"/>
                  <a:pt x="1241425" y="3398558"/>
                  <a:pt x="1241425" y="3376639"/>
                </a:cubicBezTo>
                <a:cubicBezTo>
                  <a:pt x="1241425" y="3354720"/>
                  <a:pt x="1259549" y="3336951"/>
                  <a:pt x="1281907" y="3336951"/>
                </a:cubicBezTo>
                <a:close/>
                <a:moveTo>
                  <a:pt x="2928144" y="3333837"/>
                </a:moveTo>
                <a:cubicBezTo>
                  <a:pt x="2950502" y="3333837"/>
                  <a:pt x="2968626" y="3351961"/>
                  <a:pt x="2968626" y="3374319"/>
                </a:cubicBezTo>
                <a:cubicBezTo>
                  <a:pt x="2968626" y="3396677"/>
                  <a:pt x="2950502" y="3414802"/>
                  <a:pt x="2928144" y="3414802"/>
                </a:cubicBezTo>
                <a:cubicBezTo>
                  <a:pt x="2905786" y="3414802"/>
                  <a:pt x="2887662" y="3396677"/>
                  <a:pt x="2887662" y="3374319"/>
                </a:cubicBezTo>
                <a:cubicBezTo>
                  <a:pt x="2887662" y="3351961"/>
                  <a:pt x="2905786" y="3333837"/>
                  <a:pt x="2928144" y="3333837"/>
                </a:cubicBezTo>
                <a:close/>
                <a:moveTo>
                  <a:pt x="4364801" y="3309974"/>
                </a:moveTo>
                <a:cubicBezTo>
                  <a:pt x="4385560" y="3309974"/>
                  <a:pt x="4403725" y="3325560"/>
                  <a:pt x="4403725" y="3348940"/>
                </a:cubicBezTo>
                <a:cubicBezTo>
                  <a:pt x="4403725" y="3372320"/>
                  <a:pt x="4385560" y="3390504"/>
                  <a:pt x="4364801" y="3390504"/>
                </a:cubicBezTo>
                <a:cubicBezTo>
                  <a:pt x="4354421" y="3390504"/>
                  <a:pt x="4346636" y="3385308"/>
                  <a:pt x="4338851" y="3380113"/>
                </a:cubicBezTo>
                <a:cubicBezTo>
                  <a:pt x="4333661" y="3390504"/>
                  <a:pt x="4323281" y="3395699"/>
                  <a:pt x="4310307" y="3395699"/>
                </a:cubicBezTo>
                <a:cubicBezTo>
                  <a:pt x="4286952" y="3395699"/>
                  <a:pt x="4268787" y="3377515"/>
                  <a:pt x="4268787" y="3354136"/>
                </a:cubicBezTo>
                <a:cubicBezTo>
                  <a:pt x="4268787" y="3333353"/>
                  <a:pt x="4286952" y="3315170"/>
                  <a:pt x="4310307" y="3315170"/>
                </a:cubicBezTo>
                <a:cubicBezTo>
                  <a:pt x="4318091" y="3315170"/>
                  <a:pt x="4325876" y="3317767"/>
                  <a:pt x="4333661" y="3322962"/>
                </a:cubicBezTo>
                <a:cubicBezTo>
                  <a:pt x="4341446" y="3315170"/>
                  <a:pt x="4351826" y="3309974"/>
                  <a:pt x="4364801" y="3309974"/>
                </a:cubicBezTo>
                <a:close/>
                <a:moveTo>
                  <a:pt x="3966369" y="3273535"/>
                </a:moveTo>
                <a:cubicBezTo>
                  <a:pt x="3988727" y="3273535"/>
                  <a:pt x="4006851" y="3291659"/>
                  <a:pt x="4006851" y="3314017"/>
                </a:cubicBezTo>
                <a:cubicBezTo>
                  <a:pt x="4006851" y="3336375"/>
                  <a:pt x="3988727" y="3354498"/>
                  <a:pt x="3966369" y="3354498"/>
                </a:cubicBezTo>
                <a:cubicBezTo>
                  <a:pt x="3944011" y="3354498"/>
                  <a:pt x="3925887" y="3336375"/>
                  <a:pt x="3925887" y="3314017"/>
                </a:cubicBezTo>
                <a:cubicBezTo>
                  <a:pt x="3925887" y="3291659"/>
                  <a:pt x="3944011" y="3273535"/>
                  <a:pt x="3966369" y="3273535"/>
                </a:cubicBezTo>
                <a:close/>
                <a:moveTo>
                  <a:pt x="3558382" y="3260808"/>
                </a:moveTo>
                <a:cubicBezTo>
                  <a:pt x="3580740" y="3260808"/>
                  <a:pt x="3598864" y="3279643"/>
                  <a:pt x="3598864" y="3302877"/>
                </a:cubicBezTo>
                <a:cubicBezTo>
                  <a:pt x="3598864" y="3326111"/>
                  <a:pt x="3580740" y="3344946"/>
                  <a:pt x="3558382" y="3344946"/>
                </a:cubicBezTo>
                <a:cubicBezTo>
                  <a:pt x="3536024" y="3344946"/>
                  <a:pt x="3517900" y="3326111"/>
                  <a:pt x="3517900" y="3302877"/>
                </a:cubicBezTo>
                <a:cubicBezTo>
                  <a:pt x="3517900" y="3279643"/>
                  <a:pt x="3536024" y="3260808"/>
                  <a:pt x="3558382" y="3260808"/>
                </a:cubicBezTo>
                <a:close/>
                <a:moveTo>
                  <a:pt x="4482307" y="3246476"/>
                </a:moveTo>
                <a:cubicBezTo>
                  <a:pt x="4504665" y="3246476"/>
                  <a:pt x="4522789" y="3264245"/>
                  <a:pt x="4522789" y="3286163"/>
                </a:cubicBezTo>
                <a:cubicBezTo>
                  <a:pt x="4522789" y="3308083"/>
                  <a:pt x="4504665" y="3325852"/>
                  <a:pt x="4482307" y="3325852"/>
                </a:cubicBezTo>
                <a:cubicBezTo>
                  <a:pt x="4459949" y="3325852"/>
                  <a:pt x="4441825" y="3308083"/>
                  <a:pt x="4441825" y="3286163"/>
                </a:cubicBezTo>
                <a:cubicBezTo>
                  <a:pt x="4441825" y="3264245"/>
                  <a:pt x="4459949" y="3246476"/>
                  <a:pt x="4482307" y="3246476"/>
                </a:cubicBezTo>
                <a:close/>
                <a:moveTo>
                  <a:pt x="492919" y="3165491"/>
                </a:moveTo>
                <a:cubicBezTo>
                  <a:pt x="515277" y="3165491"/>
                  <a:pt x="533401" y="3183970"/>
                  <a:pt x="533401" y="3206766"/>
                </a:cubicBezTo>
                <a:cubicBezTo>
                  <a:pt x="533401" y="3229562"/>
                  <a:pt x="515277" y="3248041"/>
                  <a:pt x="492919" y="3248041"/>
                </a:cubicBezTo>
                <a:cubicBezTo>
                  <a:pt x="470561" y="3248041"/>
                  <a:pt x="452437" y="3229562"/>
                  <a:pt x="452437" y="3206766"/>
                </a:cubicBezTo>
                <a:cubicBezTo>
                  <a:pt x="452437" y="3183970"/>
                  <a:pt x="470561" y="3165491"/>
                  <a:pt x="492919" y="3165491"/>
                </a:cubicBezTo>
                <a:close/>
                <a:moveTo>
                  <a:pt x="4219437" y="3144868"/>
                </a:moveTo>
                <a:cubicBezTo>
                  <a:pt x="4242731" y="3144868"/>
                  <a:pt x="4260850" y="3163036"/>
                  <a:pt x="4260850" y="3186395"/>
                </a:cubicBezTo>
                <a:cubicBezTo>
                  <a:pt x="4260850" y="3209754"/>
                  <a:pt x="4242731" y="3227922"/>
                  <a:pt x="4219437" y="3227922"/>
                </a:cubicBezTo>
                <a:cubicBezTo>
                  <a:pt x="4216848" y="3227922"/>
                  <a:pt x="4214260" y="3225327"/>
                  <a:pt x="4211672" y="3225327"/>
                </a:cubicBezTo>
                <a:cubicBezTo>
                  <a:pt x="4219437" y="3233113"/>
                  <a:pt x="4222025" y="3240899"/>
                  <a:pt x="4222025" y="3251281"/>
                </a:cubicBezTo>
                <a:cubicBezTo>
                  <a:pt x="4229790" y="3235708"/>
                  <a:pt x="4242731" y="3225327"/>
                  <a:pt x="4260850" y="3225327"/>
                </a:cubicBezTo>
                <a:cubicBezTo>
                  <a:pt x="4278968" y="3225327"/>
                  <a:pt x="4294498" y="3238304"/>
                  <a:pt x="4299674" y="3256472"/>
                </a:cubicBezTo>
                <a:cubicBezTo>
                  <a:pt x="4299674" y="3235708"/>
                  <a:pt x="4317793" y="3217540"/>
                  <a:pt x="4338499" y="3217540"/>
                </a:cubicBezTo>
                <a:cubicBezTo>
                  <a:pt x="4361794" y="3217540"/>
                  <a:pt x="4379912" y="3235708"/>
                  <a:pt x="4379912" y="3256472"/>
                </a:cubicBezTo>
                <a:cubicBezTo>
                  <a:pt x="4379912" y="3279831"/>
                  <a:pt x="4361794" y="3297999"/>
                  <a:pt x="4338499" y="3297999"/>
                </a:cubicBezTo>
                <a:cubicBezTo>
                  <a:pt x="4320381" y="3297999"/>
                  <a:pt x="4304851" y="3285022"/>
                  <a:pt x="4299674" y="3266854"/>
                </a:cubicBezTo>
                <a:cubicBezTo>
                  <a:pt x="4299674" y="3290213"/>
                  <a:pt x="4281556" y="3308381"/>
                  <a:pt x="4260850" y="3308381"/>
                </a:cubicBezTo>
                <a:cubicBezTo>
                  <a:pt x="4240143" y="3308381"/>
                  <a:pt x="4222025" y="3290213"/>
                  <a:pt x="4219437" y="3269449"/>
                </a:cubicBezTo>
                <a:cubicBezTo>
                  <a:pt x="4214260" y="3285022"/>
                  <a:pt x="4198730" y="3292808"/>
                  <a:pt x="4183200" y="3292808"/>
                </a:cubicBezTo>
                <a:cubicBezTo>
                  <a:pt x="4159905" y="3292808"/>
                  <a:pt x="4141787" y="3274640"/>
                  <a:pt x="4141787" y="3253877"/>
                </a:cubicBezTo>
                <a:cubicBezTo>
                  <a:pt x="4141787" y="3230517"/>
                  <a:pt x="4159905" y="3212350"/>
                  <a:pt x="4183200" y="3212350"/>
                </a:cubicBezTo>
                <a:cubicBezTo>
                  <a:pt x="4185788" y="3212350"/>
                  <a:pt x="4188377" y="3214945"/>
                  <a:pt x="4190965" y="3214945"/>
                </a:cubicBezTo>
                <a:cubicBezTo>
                  <a:pt x="4183200" y="3207159"/>
                  <a:pt x="4180612" y="3196777"/>
                  <a:pt x="4180612" y="3186395"/>
                </a:cubicBezTo>
                <a:cubicBezTo>
                  <a:pt x="4180612" y="3163036"/>
                  <a:pt x="4198730" y="3144868"/>
                  <a:pt x="4219437" y="3144868"/>
                </a:cubicBezTo>
                <a:close/>
                <a:moveTo>
                  <a:pt x="4334669" y="3117882"/>
                </a:moveTo>
                <a:cubicBezTo>
                  <a:pt x="4357027" y="3117882"/>
                  <a:pt x="4375151" y="3136717"/>
                  <a:pt x="4375151" y="3159951"/>
                </a:cubicBezTo>
                <a:cubicBezTo>
                  <a:pt x="4375151" y="3183185"/>
                  <a:pt x="4357027" y="3202020"/>
                  <a:pt x="4334669" y="3202020"/>
                </a:cubicBezTo>
                <a:cubicBezTo>
                  <a:pt x="4312311" y="3202020"/>
                  <a:pt x="4294187" y="3183185"/>
                  <a:pt x="4294187" y="3159951"/>
                </a:cubicBezTo>
                <a:cubicBezTo>
                  <a:pt x="4294187" y="3136717"/>
                  <a:pt x="4312311" y="3117882"/>
                  <a:pt x="4334669" y="3117882"/>
                </a:cubicBezTo>
                <a:close/>
                <a:moveTo>
                  <a:pt x="4506912" y="3116300"/>
                </a:moveTo>
                <a:cubicBezTo>
                  <a:pt x="4506912" y="3116300"/>
                  <a:pt x="4506912" y="3116300"/>
                  <a:pt x="4506912" y="3194087"/>
                </a:cubicBezTo>
                <a:cubicBezTo>
                  <a:pt x="4491326" y="3188902"/>
                  <a:pt x="4478337" y="3173344"/>
                  <a:pt x="4478337" y="3155194"/>
                </a:cubicBezTo>
                <a:cubicBezTo>
                  <a:pt x="4478337" y="3137043"/>
                  <a:pt x="4491326" y="3121486"/>
                  <a:pt x="4506912" y="3116300"/>
                </a:cubicBezTo>
                <a:close/>
                <a:moveTo>
                  <a:pt x="2385219" y="3113236"/>
                </a:moveTo>
                <a:cubicBezTo>
                  <a:pt x="2407577" y="3113236"/>
                  <a:pt x="2425701" y="3131361"/>
                  <a:pt x="2425701" y="3153719"/>
                </a:cubicBezTo>
                <a:cubicBezTo>
                  <a:pt x="2425701" y="3176077"/>
                  <a:pt x="2407577" y="3194200"/>
                  <a:pt x="2385219" y="3194200"/>
                </a:cubicBezTo>
                <a:cubicBezTo>
                  <a:pt x="2362861" y="3194200"/>
                  <a:pt x="2344737" y="3176077"/>
                  <a:pt x="2344737" y="3153719"/>
                </a:cubicBezTo>
                <a:cubicBezTo>
                  <a:pt x="2344737" y="3131361"/>
                  <a:pt x="2362861" y="3113236"/>
                  <a:pt x="2385219" y="3113236"/>
                </a:cubicBezTo>
                <a:close/>
                <a:moveTo>
                  <a:pt x="3983037" y="3113195"/>
                </a:moveTo>
                <a:cubicBezTo>
                  <a:pt x="4005833" y="3113195"/>
                  <a:pt x="4024312" y="3131675"/>
                  <a:pt x="4024312" y="3154471"/>
                </a:cubicBezTo>
                <a:cubicBezTo>
                  <a:pt x="4024312" y="3177267"/>
                  <a:pt x="4005833" y="3195746"/>
                  <a:pt x="3983037" y="3195746"/>
                </a:cubicBezTo>
                <a:cubicBezTo>
                  <a:pt x="3960241" y="3195746"/>
                  <a:pt x="3941762" y="3177267"/>
                  <a:pt x="3941762" y="3154471"/>
                </a:cubicBezTo>
                <a:cubicBezTo>
                  <a:pt x="3941762" y="3131675"/>
                  <a:pt x="3960241" y="3113195"/>
                  <a:pt x="3983037" y="3113195"/>
                </a:cubicBezTo>
                <a:close/>
                <a:moveTo>
                  <a:pt x="4193614" y="3067163"/>
                </a:moveTo>
                <a:cubicBezTo>
                  <a:pt x="4217146" y="3067163"/>
                  <a:pt x="4235449" y="3085249"/>
                  <a:pt x="4235449" y="3108501"/>
                </a:cubicBezTo>
                <a:cubicBezTo>
                  <a:pt x="4235449" y="3129170"/>
                  <a:pt x="4217146" y="3147255"/>
                  <a:pt x="4193614" y="3147255"/>
                </a:cubicBezTo>
                <a:cubicBezTo>
                  <a:pt x="4188384" y="3147255"/>
                  <a:pt x="4185770" y="3147255"/>
                  <a:pt x="4180540" y="3144671"/>
                </a:cubicBezTo>
                <a:cubicBezTo>
                  <a:pt x="4183155" y="3149839"/>
                  <a:pt x="4183155" y="3152422"/>
                  <a:pt x="4183155" y="3157589"/>
                </a:cubicBezTo>
                <a:cubicBezTo>
                  <a:pt x="4183155" y="3180842"/>
                  <a:pt x="4164852" y="3198926"/>
                  <a:pt x="4143934" y="3198926"/>
                </a:cubicBezTo>
                <a:cubicBezTo>
                  <a:pt x="4120402" y="3198926"/>
                  <a:pt x="4102099" y="3180842"/>
                  <a:pt x="4102099" y="3157589"/>
                </a:cubicBezTo>
                <a:cubicBezTo>
                  <a:pt x="4102099" y="3134337"/>
                  <a:pt x="4120402" y="3116251"/>
                  <a:pt x="4143934" y="3116251"/>
                </a:cubicBezTo>
                <a:cubicBezTo>
                  <a:pt x="4146549" y="3116251"/>
                  <a:pt x="4151779" y="3118835"/>
                  <a:pt x="4154393" y="3118835"/>
                </a:cubicBezTo>
                <a:cubicBezTo>
                  <a:pt x="4154393" y="3116251"/>
                  <a:pt x="4151779" y="3111085"/>
                  <a:pt x="4151779" y="3108501"/>
                </a:cubicBezTo>
                <a:cubicBezTo>
                  <a:pt x="4151779" y="3085249"/>
                  <a:pt x="4170081" y="3067163"/>
                  <a:pt x="4193614" y="3067163"/>
                </a:cubicBezTo>
                <a:close/>
                <a:moveTo>
                  <a:pt x="3659982" y="3043324"/>
                </a:moveTo>
                <a:cubicBezTo>
                  <a:pt x="3682340" y="3043324"/>
                  <a:pt x="3700464" y="3061448"/>
                  <a:pt x="3700464" y="3083805"/>
                </a:cubicBezTo>
                <a:cubicBezTo>
                  <a:pt x="3700464" y="3106163"/>
                  <a:pt x="3682340" y="3124288"/>
                  <a:pt x="3659982" y="3124288"/>
                </a:cubicBezTo>
                <a:cubicBezTo>
                  <a:pt x="3637624" y="3124288"/>
                  <a:pt x="3619500" y="3106163"/>
                  <a:pt x="3619500" y="3083805"/>
                </a:cubicBezTo>
                <a:cubicBezTo>
                  <a:pt x="3619500" y="3061448"/>
                  <a:pt x="3637624" y="3043324"/>
                  <a:pt x="3659982" y="3043324"/>
                </a:cubicBezTo>
                <a:close/>
                <a:moveTo>
                  <a:pt x="3150394" y="3030617"/>
                </a:moveTo>
                <a:cubicBezTo>
                  <a:pt x="3172752" y="3030617"/>
                  <a:pt x="3190876" y="3048741"/>
                  <a:pt x="3190876" y="3071098"/>
                </a:cubicBezTo>
                <a:cubicBezTo>
                  <a:pt x="3190876" y="3093456"/>
                  <a:pt x="3172752" y="3111580"/>
                  <a:pt x="3150394" y="3111580"/>
                </a:cubicBezTo>
                <a:cubicBezTo>
                  <a:pt x="3128036" y="3111580"/>
                  <a:pt x="3109912" y="3093456"/>
                  <a:pt x="3109912" y="3071098"/>
                </a:cubicBezTo>
                <a:cubicBezTo>
                  <a:pt x="3109912" y="3048741"/>
                  <a:pt x="3128036" y="3030617"/>
                  <a:pt x="3150394" y="3030617"/>
                </a:cubicBezTo>
                <a:close/>
                <a:moveTo>
                  <a:pt x="4354512" y="3014696"/>
                </a:moveTo>
                <a:cubicBezTo>
                  <a:pt x="4377308" y="3014696"/>
                  <a:pt x="4395787" y="3032820"/>
                  <a:pt x="4395787" y="3055178"/>
                </a:cubicBezTo>
                <a:cubicBezTo>
                  <a:pt x="4395787" y="3077536"/>
                  <a:pt x="4377308" y="3095660"/>
                  <a:pt x="4354512" y="3095660"/>
                </a:cubicBezTo>
                <a:cubicBezTo>
                  <a:pt x="4331716" y="3095660"/>
                  <a:pt x="4313237" y="3077536"/>
                  <a:pt x="4313237" y="3055178"/>
                </a:cubicBezTo>
                <a:cubicBezTo>
                  <a:pt x="4313237" y="3032820"/>
                  <a:pt x="4331716" y="3014696"/>
                  <a:pt x="4354512" y="3014696"/>
                </a:cubicBezTo>
                <a:close/>
                <a:moveTo>
                  <a:pt x="3976687" y="2997309"/>
                </a:moveTo>
                <a:cubicBezTo>
                  <a:pt x="3998606" y="2997309"/>
                  <a:pt x="4016375" y="3015078"/>
                  <a:pt x="4016375" y="3036997"/>
                </a:cubicBezTo>
                <a:cubicBezTo>
                  <a:pt x="4016375" y="3058916"/>
                  <a:pt x="3998606" y="3076685"/>
                  <a:pt x="3976687" y="3076685"/>
                </a:cubicBezTo>
                <a:cubicBezTo>
                  <a:pt x="3954768" y="3076685"/>
                  <a:pt x="3936999" y="3058916"/>
                  <a:pt x="3936999" y="3036997"/>
                </a:cubicBezTo>
                <a:cubicBezTo>
                  <a:pt x="3936999" y="3015078"/>
                  <a:pt x="3954768" y="2997309"/>
                  <a:pt x="3976687" y="2997309"/>
                </a:cubicBezTo>
                <a:close/>
                <a:moveTo>
                  <a:pt x="4183856" y="2984615"/>
                </a:moveTo>
                <a:cubicBezTo>
                  <a:pt x="4206214" y="2984615"/>
                  <a:pt x="4224338" y="3002384"/>
                  <a:pt x="4224338" y="3024302"/>
                </a:cubicBezTo>
                <a:cubicBezTo>
                  <a:pt x="4224338" y="3046221"/>
                  <a:pt x="4206214" y="3063990"/>
                  <a:pt x="4183856" y="3063990"/>
                </a:cubicBezTo>
                <a:cubicBezTo>
                  <a:pt x="4161498" y="3063990"/>
                  <a:pt x="4143374" y="3046221"/>
                  <a:pt x="4143374" y="3024302"/>
                </a:cubicBezTo>
                <a:cubicBezTo>
                  <a:pt x="4143374" y="3002384"/>
                  <a:pt x="4161498" y="2984615"/>
                  <a:pt x="4183856" y="2984615"/>
                </a:cubicBezTo>
                <a:close/>
                <a:moveTo>
                  <a:pt x="1769269" y="2900510"/>
                </a:moveTo>
                <a:cubicBezTo>
                  <a:pt x="1791627" y="2900510"/>
                  <a:pt x="1809751" y="2918634"/>
                  <a:pt x="1809751" y="2940992"/>
                </a:cubicBezTo>
                <a:cubicBezTo>
                  <a:pt x="1809751" y="2963350"/>
                  <a:pt x="1791627" y="2981474"/>
                  <a:pt x="1769269" y="2981474"/>
                </a:cubicBezTo>
                <a:cubicBezTo>
                  <a:pt x="1746911" y="2981474"/>
                  <a:pt x="1728787" y="2963350"/>
                  <a:pt x="1728787" y="2940992"/>
                </a:cubicBezTo>
                <a:cubicBezTo>
                  <a:pt x="1728787" y="2918634"/>
                  <a:pt x="1746911" y="2900510"/>
                  <a:pt x="1769269" y="2900510"/>
                </a:cubicBezTo>
                <a:close/>
                <a:moveTo>
                  <a:pt x="4197350" y="2892539"/>
                </a:moveTo>
                <a:cubicBezTo>
                  <a:pt x="4219269" y="2892539"/>
                  <a:pt x="4237038" y="2910663"/>
                  <a:pt x="4237038" y="2933021"/>
                </a:cubicBezTo>
                <a:cubicBezTo>
                  <a:pt x="4237038" y="2955380"/>
                  <a:pt x="4219269" y="2973503"/>
                  <a:pt x="4197350" y="2973503"/>
                </a:cubicBezTo>
                <a:cubicBezTo>
                  <a:pt x="4175431" y="2973503"/>
                  <a:pt x="4157662" y="2955380"/>
                  <a:pt x="4157662" y="2933021"/>
                </a:cubicBezTo>
                <a:cubicBezTo>
                  <a:pt x="4157662" y="2910663"/>
                  <a:pt x="4175431" y="2892539"/>
                  <a:pt x="4197350" y="2892539"/>
                </a:cubicBezTo>
                <a:close/>
                <a:moveTo>
                  <a:pt x="4392612" y="2887698"/>
                </a:moveTo>
                <a:cubicBezTo>
                  <a:pt x="4392612" y="2887698"/>
                  <a:pt x="4392612" y="2887698"/>
                  <a:pt x="4392612" y="2965487"/>
                </a:cubicBezTo>
                <a:cubicBezTo>
                  <a:pt x="4377026" y="2957708"/>
                  <a:pt x="4364037" y="2944743"/>
                  <a:pt x="4364037" y="2926592"/>
                </a:cubicBezTo>
                <a:cubicBezTo>
                  <a:pt x="4364037" y="2908442"/>
                  <a:pt x="4377026" y="2892884"/>
                  <a:pt x="4392612" y="2887698"/>
                </a:cubicBezTo>
                <a:close/>
                <a:moveTo>
                  <a:pt x="3713957" y="2884571"/>
                </a:moveTo>
                <a:cubicBezTo>
                  <a:pt x="3736315" y="2884571"/>
                  <a:pt x="3754439" y="2902695"/>
                  <a:pt x="3754439" y="2925053"/>
                </a:cubicBezTo>
                <a:cubicBezTo>
                  <a:pt x="3754439" y="2947410"/>
                  <a:pt x="3736315" y="2965534"/>
                  <a:pt x="3713957" y="2965534"/>
                </a:cubicBezTo>
                <a:cubicBezTo>
                  <a:pt x="3691599" y="2965534"/>
                  <a:pt x="3673475" y="2947410"/>
                  <a:pt x="3673475" y="2925053"/>
                </a:cubicBezTo>
                <a:cubicBezTo>
                  <a:pt x="3673475" y="2902695"/>
                  <a:pt x="3691599" y="2884571"/>
                  <a:pt x="3713957" y="2884571"/>
                </a:cubicBezTo>
                <a:close/>
                <a:moveTo>
                  <a:pt x="3305175" y="2809962"/>
                </a:moveTo>
                <a:cubicBezTo>
                  <a:pt x="3327971" y="2809962"/>
                  <a:pt x="3346450" y="2828085"/>
                  <a:pt x="3346450" y="2850443"/>
                </a:cubicBezTo>
                <a:cubicBezTo>
                  <a:pt x="3346450" y="2872802"/>
                  <a:pt x="3327971" y="2890926"/>
                  <a:pt x="3305175" y="2890926"/>
                </a:cubicBezTo>
                <a:cubicBezTo>
                  <a:pt x="3282379" y="2890926"/>
                  <a:pt x="3263900" y="2872802"/>
                  <a:pt x="3263900" y="2850443"/>
                </a:cubicBezTo>
                <a:cubicBezTo>
                  <a:pt x="3263900" y="2828085"/>
                  <a:pt x="3282379" y="2809962"/>
                  <a:pt x="3305175" y="2809962"/>
                </a:cubicBezTo>
                <a:close/>
                <a:moveTo>
                  <a:pt x="2682081" y="2800438"/>
                </a:moveTo>
                <a:cubicBezTo>
                  <a:pt x="2705315" y="2800438"/>
                  <a:pt x="2724150" y="2818917"/>
                  <a:pt x="2724150" y="2841713"/>
                </a:cubicBezTo>
                <a:cubicBezTo>
                  <a:pt x="2724150" y="2864510"/>
                  <a:pt x="2705315" y="2882988"/>
                  <a:pt x="2682081" y="2882988"/>
                </a:cubicBezTo>
                <a:cubicBezTo>
                  <a:pt x="2658847" y="2882988"/>
                  <a:pt x="2640012" y="2864510"/>
                  <a:pt x="2640012" y="2841713"/>
                </a:cubicBezTo>
                <a:cubicBezTo>
                  <a:pt x="2640012" y="2818917"/>
                  <a:pt x="2658847" y="2800438"/>
                  <a:pt x="2682081" y="2800438"/>
                </a:cubicBezTo>
                <a:close/>
                <a:moveTo>
                  <a:pt x="4230688" y="2792443"/>
                </a:moveTo>
                <a:cubicBezTo>
                  <a:pt x="4252607" y="2792443"/>
                  <a:pt x="4270376" y="2810212"/>
                  <a:pt x="4270376" y="2832131"/>
                </a:cubicBezTo>
                <a:cubicBezTo>
                  <a:pt x="4270376" y="2854050"/>
                  <a:pt x="4252607" y="2871819"/>
                  <a:pt x="4230688" y="2871819"/>
                </a:cubicBezTo>
                <a:cubicBezTo>
                  <a:pt x="4208769" y="2871819"/>
                  <a:pt x="4191000" y="2854050"/>
                  <a:pt x="4191000" y="2832131"/>
                </a:cubicBezTo>
                <a:cubicBezTo>
                  <a:pt x="4191000" y="2810212"/>
                  <a:pt x="4208769" y="2792443"/>
                  <a:pt x="4230688" y="2792443"/>
                </a:cubicBezTo>
                <a:close/>
                <a:moveTo>
                  <a:pt x="4034779" y="2763951"/>
                </a:moveTo>
                <a:cubicBezTo>
                  <a:pt x="4058268" y="2763951"/>
                  <a:pt x="4076538" y="2782069"/>
                  <a:pt x="4076538" y="2805364"/>
                </a:cubicBezTo>
                <a:cubicBezTo>
                  <a:pt x="4076538" y="2823483"/>
                  <a:pt x="4060878" y="2839012"/>
                  <a:pt x="4042608" y="2844188"/>
                </a:cubicBezTo>
                <a:cubicBezTo>
                  <a:pt x="4058268" y="2849365"/>
                  <a:pt x="4068708" y="2864895"/>
                  <a:pt x="4068708" y="2880425"/>
                </a:cubicBezTo>
                <a:cubicBezTo>
                  <a:pt x="4068708" y="2893367"/>
                  <a:pt x="4063488" y="2903720"/>
                  <a:pt x="4053048" y="2911485"/>
                </a:cubicBezTo>
                <a:cubicBezTo>
                  <a:pt x="4068708" y="2916662"/>
                  <a:pt x="4079148" y="2932192"/>
                  <a:pt x="4079148" y="2947722"/>
                </a:cubicBezTo>
                <a:cubicBezTo>
                  <a:pt x="4079148" y="2958075"/>
                  <a:pt x="4076538" y="2965840"/>
                  <a:pt x="4068708" y="2973605"/>
                </a:cubicBezTo>
                <a:cubicBezTo>
                  <a:pt x="4089588" y="2976194"/>
                  <a:pt x="4105248" y="2991723"/>
                  <a:pt x="4105248" y="3012430"/>
                </a:cubicBezTo>
                <a:cubicBezTo>
                  <a:pt x="4105248" y="3022783"/>
                  <a:pt x="4100028" y="3033136"/>
                  <a:pt x="4094808" y="3040902"/>
                </a:cubicBezTo>
                <a:cubicBezTo>
                  <a:pt x="4097418" y="3040902"/>
                  <a:pt x="4097418" y="3040902"/>
                  <a:pt x="4100028" y="3040902"/>
                </a:cubicBezTo>
                <a:cubicBezTo>
                  <a:pt x="4123517" y="3040902"/>
                  <a:pt x="4141787" y="3056432"/>
                  <a:pt x="4141787" y="3079726"/>
                </a:cubicBezTo>
                <a:cubicBezTo>
                  <a:pt x="4141787" y="3103021"/>
                  <a:pt x="4123517" y="3121140"/>
                  <a:pt x="4100028" y="3121140"/>
                </a:cubicBezTo>
                <a:cubicBezTo>
                  <a:pt x="4079148" y="3121140"/>
                  <a:pt x="4060878" y="3103021"/>
                  <a:pt x="4060878" y="3079726"/>
                </a:cubicBezTo>
                <a:cubicBezTo>
                  <a:pt x="4060878" y="3069372"/>
                  <a:pt x="4066098" y="3059018"/>
                  <a:pt x="4071318" y="3051254"/>
                </a:cubicBezTo>
                <a:cubicBezTo>
                  <a:pt x="4068708" y="3051254"/>
                  <a:pt x="4066098" y="3053842"/>
                  <a:pt x="4063488" y="3053842"/>
                </a:cubicBezTo>
                <a:cubicBezTo>
                  <a:pt x="4042608" y="3053842"/>
                  <a:pt x="4024339" y="3035725"/>
                  <a:pt x="4024339" y="3012430"/>
                </a:cubicBezTo>
                <a:cubicBezTo>
                  <a:pt x="4024339" y="3002076"/>
                  <a:pt x="4026949" y="2994311"/>
                  <a:pt x="4032169" y="2986546"/>
                </a:cubicBezTo>
                <a:cubicBezTo>
                  <a:pt x="4013899" y="2983958"/>
                  <a:pt x="3998239" y="2968428"/>
                  <a:pt x="3998239" y="2947722"/>
                </a:cubicBezTo>
                <a:cubicBezTo>
                  <a:pt x="3998239" y="2934780"/>
                  <a:pt x="4003459" y="2924427"/>
                  <a:pt x="4011289" y="2916662"/>
                </a:cubicBezTo>
                <a:cubicBezTo>
                  <a:pt x="3998239" y="2911485"/>
                  <a:pt x="3987799" y="2898543"/>
                  <a:pt x="3987799" y="2880425"/>
                </a:cubicBezTo>
                <a:cubicBezTo>
                  <a:pt x="3987799" y="2862307"/>
                  <a:pt x="4000849" y="2846776"/>
                  <a:pt x="4019119" y="2841600"/>
                </a:cubicBezTo>
                <a:cubicBezTo>
                  <a:pt x="4006069" y="2836424"/>
                  <a:pt x="3995629" y="2820894"/>
                  <a:pt x="3995629" y="2805364"/>
                </a:cubicBezTo>
                <a:cubicBezTo>
                  <a:pt x="3995629" y="2782069"/>
                  <a:pt x="4013899" y="2763951"/>
                  <a:pt x="4034779" y="2763951"/>
                </a:cubicBezTo>
                <a:close/>
                <a:moveTo>
                  <a:pt x="1082675" y="2708292"/>
                </a:moveTo>
                <a:cubicBezTo>
                  <a:pt x="1105471" y="2708292"/>
                  <a:pt x="1123950" y="2726416"/>
                  <a:pt x="1123950" y="2748774"/>
                </a:cubicBezTo>
                <a:cubicBezTo>
                  <a:pt x="1123950" y="2771132"/>
                  <a:pt x="1105471" y="2789256"/>
                  <a:pt x="1082675" y="2789256"/>
                </a:cubicBezTo>
                <a:cubicBezTo>
                  <a:pt x="1059879" y="2789256"/>
                  <a:pt x="1041400" y="2771132"/>
                  <a:pt x="1041400" y="2748774"/>
                </a:cubicBezTo>
                <a:cubicBezTo>
                  <a:pt x="1041400" y="2726416"/>
                  <a:pt x="1059879" y="2708292"/>
                  <a:pt x="1082675" y="2708292"/>
                </a:cubicBezTo>
                <a:close/>
                <a:moveTo>
                  <a:pt x="4063206" y="2675052"/>
                </a:moveTo>
                <a:cubicBezTo>
                  <a:pt x="4086440" y="2675052"/>
                  <a:pt x="4105275" y="2693176"/>
                  <a:pt x="4105275" y="2715534"/>
                </a:cubicBezTo>
                <a:cubicBezTo>
                  <a:pt x="4105275" y="2737892"/>
                  <a:pt x="4086440" y="2756016"/>
                  <a:pt x="4063206" y="2756016"/>
                </a:cubicBezTo>
                <a:cubicBezTo>
                  <a:pt x="4039972" y="2756016"/>
                  <a:pt x="4021137" y="2737892"/>
                  <a:pt x="4021137" y="2715534"/>
                </a:cubicBezTo>
                <a:cubicBezTo>
                  <a:pt x="4021137" y="2693176"/>
                  <a:pt x="4039972" y="2675052"/>
                  <a:pt x="4063206" y="2675052"/>
                </a:cubicBezTo>
                <a:close/>
                <a:moveTo>
                  <a:pt x="4284662" y="2665443"/>
                </a:moveTo>
                <a:cubicBezTo>
                  <a:pt x="4284662" y="2665443"/>
                  <a:pt x="4284662" y="2665443"/>
                  <a:pt x="4284662" y="2743231"/>
                </a:cubicBezTo>
                <a:cubicBezTo>
                  <a:pt x="4269076" y="2738045"/>
                  <a:pt x="4256087" y="2722488"/>
                  <a:pt x="4256087" y="2704337"/>
                </a:cubicBezTo>
                <a:cubicBezTo>
                  <a:pt x="4256087" y="2686187"/>
                  <a:pt x="4269076" y="2670629"/>
                  <a:pt x="4284662" y="2665443"/>
                </a:cubicBezTo>
                <a:close/>
                <a:moveTo>
                  <a:pt x="3405188" y="2651165"/>
                </a:moveTo>
                <a:cubicBezTo>
                  <a:pt x="3427107" y="2651165"/>
                  <a:pt x="3444876" y="2670045"/>
                  <a:pt x="3444876" y="2693279"/>
                </a:cubicBezTo>
                <a:cubicBezTo>
                  <a:pt x="3444876" y="2716514"/>
                  <a:pt x="3427107" y="2735349"/>
                  <a:pt x="3405188" y="2735349"/>
                </a:cubicBezTo>
                <a:cubicBezTo>
                  <a:pt x="3383269" y="2735349"/>
                  <a:pt x="3365500" y="2716514"/>
                  <a:pt x="3365500" y="2693279"/>
                </a:cubicBezTo>
                <a:cubicBezTo>
                  <a:pt x="3365500" y="2670045"/>
                  <a:pt x="3383269" y="2651165"/>
                  <a:pt x="3405188" y="2651165"/>
                </a:cubicBezTo>
                <a:close/>
                <a:moveTo>
                  <a:pt x="2148681" y="2576547"/>
                </a:moveTo>
                <a:cubicBezTo>
                  <a:pt x="2171039" y="2576547"/>
                  <a:pt x="2189163" y="2595027"/>
                  <a:pt x="2189163" y="2617832"/>
                </a:cubicBezTo>
                <a:cubicBezTo>
                  <a:pt x="2189163" y="2640616"/>
                  <a:pt x="2171039" y="2659095"/>
                  <a:pt x="2148681" y="2659095"/>
                </a:cubicBezTo>
                <a:cubicBezTo>
                  <a:pt x="2126323" y="2659095"/>
                  <a:pt x="2108199" y="2640616"/>
                  <a:pt x="2108199" y="2617832"/>
                </a:cubicBezTo>
                <a:cubicBezTo>
                  <a:pt x="2108199" y="2595027"/>
                  <a:pt x="2126323" y="2576547"/>
                  <a:pt x="2148681" y="2576547"/>
                </a:cubicBezTo>
                <a:close/>
                <a:moveTo>
                  <a:pt x="2899569" y="2573367"/>
                </a:moveTo>
                <a:cubicBezTo>
                  <a:pt x="2921927" y="2573367"/>
                  <a:pt x="2940051" y="2592208"/>
                  <a:pt x="2940051" y="2615444"/>
                </a:cubicBezTo>
                <a:cubicBezTo>
                  <a:pt x="2940051" y="2638681"/>
                  <a:pt x="2921927" y="2657506"/>
                  <a:pt x="2899569" y="2657506"/>
                </a:cubicBezTo>
                <a:cubicBezTo>
                  <a:pt x="2877211" y="2657506"/>
                  <a:pt x="2859087" y="2638681"/>
                  <a:pt x="2859087" y="2615444"/>
                </a:cubicBezTo>
                <a:cubicBezTo>
                  <a:pt x="2859087" y="2592208"/>
                  <a:pt x="2877211" y="2573367"/>
                  <a:pt x="2899569" y="2573367"/>
                </a:cubicBezTo>
                <a:close/>
                <a:moveTo>
                  <a:pt x="4114007" y="2573350"/>
                </a:moveTo>
                <a:cubicBezTo>
                  <a:pt x="4136365" y="2573350"/>
                  <a:pt x="4154489" y="2591479"/>
                  <a:pt x="4154489" y="2613842"/>
                </a:cubicBezTo>
                <a:cubicBezTo>
                  <a:pt x="4154489" y="2636187"/>
                  <a:pt x="4136365" y="2654321"/>
                  <a:pt x="4114007" y="2654321"/>
                </a:cubicBezTo>
                <a:cubicBezTo>
                  <a:pt x="4091649" y="2654321"/>
                  <a:pt x="4073525" y="2636187"/>
                  <a:pt x="4073525" y="2613842"/>
                </a:cubicBezTo>
                <a:cubicBezTo>
                  <a:pt x="4073525" y="2591479"/>
                  <a:pt x="4091649" y="2573350"/>
                  <a:pt x="4114007" y="2573350"/>
                </a:cubicBezTo>
                <a:close/>
                <a:moveTo>
                  <a:pt x="3892189" y="2552755"/>
                </a:moveTo>
                <a:cubicBezTo>
                  <a:pt x="3915352" y="2552755"/>
                  <a:pt x="3933367" y="2570899"/>
                  <a:pt x="3933367" y="2591643"/>
                </a:cubicBezTo>
                <a:cubicBezTo>
                  <a:pt x="3933367" y="2614964"/>
                  <a:pt x="3915352" y="2633110"/>
                  <a:pt x="3892189" y="2633110"/>
                </a:cubicBezTo>
                <a:cubicBezTo>
                  <a:pt x="3902483" y="2640887"/>
                  <a:pt x="3910204" y="2651272"/>
                  <a:pt x="3910204" y="2664237"/>
                </a:cubicBezTo>
                <a:cubicBezTo>
                  <a:pt x="3910204" y="2679851"/>
                  <a:pt x="3902483" y="2690220"/>
                  <a:pt x="3892189" y="2697999"/>
                </a:cubicBezTo>
                <a:cubicBezTo>
                  <a:pt x="3899910" y="2705777"/>
                  <a:pt x="3905057" y="2713555"/>
                  <a:pt x="3905057" y="2726519"/>
                </a:cubicBezTo>
                <a:cubicBezTo>
                  <a:pt x="3905057" y="2734296"/>
                  <a:pt x="3902483" y="2739481"/>
                  <a:pt x="3897336" y="2747259"/>
                </a:cubicBezTo>
                <a:cubicBezTo>
                  <a:pt x="3907631" y="2755036"/>
                  <a:pt x="3915352" y="2765407"/>
                  <a:pt x="3915352" y="2778370"/>
                </a:cubicBezTo>
                <a:cubicBezTo>
                  <a:pt x="3915352" y="2783555"/>
                  <a:pt x="3912778" y="2788740"/>
                  <a:pt x="3912778" y="2791333"/>
                </a:cubicBezTo>
                <a:cubicBezTo>
                  <a:pt x="3925646" y="2799110"/>
                  <a:pt x="3935941" y="2812074"/>
                  <a:pt x="3935941" y="2830222"/>
                </a:cubicBezTo>
                <a:cubicBezTo>
                  <a:pt x="3935941" y="2835408"/>
                  <a:pt x="3933367" y="2840592"/>
                  <a:pt x="3933367" y="2845778"/>
                </a:cubicBezTo>
                <a:cubicBezTo>
                  <a:pt x="3951383" y="2848370"/>
                  <a:pt x="3964252" y="2863926"/>
                  <a:pt x="3964252" y="2884666"/>
                </a:cubicBezTo>
                <a:cubicBezTo>
                  <a:pt x="3964252" y="2895037"/>
                  <a:pt x="3959104" y="2902815"/>
                  <a:pt x="3953957" y="2910592"/>
                </a:cubicBezTo>
                <a:cubicBezTo>
                  <a:pt x="3974546" y="2910592"/>
                  <a:pt x="3992562" y="2928741"/>
                  <a:pt x="3992562" y="2949482"/>
                </a:cubicBezTo>
                <a:cubicBezTo>
                  <a:pt x="3992562" y="2972815"/>
                  <a:pt x="3974546" y="2990964"/>
                  <a:pt x="3953957" y="2990964"/>
                </a:cubicBezTo>
                <a:cubicBezTo>
                  <a:pt x="3930794" y="2990964"/>
                  <a:pt x="3912778" y="2972815"/>
                  <a:pt x="3912778" y="2949482"/>
                </a:cubicBezTo>
                <a:cubicBezTo>
                  <a:pt x="3912778" y="2939111"/>
                  <a:pt x="3915352" y="2931333"/>
                  <a:pt x="3923073" y="2923556"/>
                </a:cubicBezTo>
                <a:cubicBezTo>
                  <a:pt x="3899910" y="2923556"/>
                  <a:pt x="3884467" y="2905407"/>
                  <a:pt x="3884467" y="2884666"/>
                </a:cubicBezTo>
                <a:cubicBezTo>
                  <a:pt x="3884467" y="2879482"/>
                  <a:pt x="3884467" y="2874297"/>
                  <a:pt x="3887041" y="2869111"/>
                </a:cubicBezTo>
                <a:cubicBezTo>
                  <a:pt x="3869025" y="2863926"/>
                  <a:pt x="3856157" y="2848370"/>
                  <a:pt x="3856157" y="2830222"/>
                </a:cubicBezTo>
                <a:cubicBezTo>
                  <a:pt x="3856157" y="2825036"/>
                  <a:pt x="3856157" y="2819851"/>
                  <a:pt x="3858731" y="2817259"/>
                </a:cubicBezTo>
                <a:cubicBezTo>
                  <a:pt x="3843289" y="2809481"/>
                  <a:pt x="3832994" y="2796518"/>
                  <a:pt x="3832994" y="2778370"/>
                </a:cubicBezTo>
                <a:cubicBezTo>
                  <a:pt x="3832994" y="2770592"/>
                  <a:pt x="3835568" y="2762814"/>
                  <a:pt x="3840715" y="2757629"/>
                </a:cubicBezTo>
                <a:cubicBezTo>
                  <a:pt x="3830420" y="2749851"/>
                  <a:pt x="3822699" y="2739481"/>
                  <a:pt x="3822699" y="2726519"/>
                </a:cubicBezTo>
                <a:cubicBezTo>
                  <a:pt x="3822699" y="2713555"/>
                  <a:pt x="3830420" y="2700592"/>
                  <a:pt x="3840715" y="2692814"/>
                </a:cubicBezTo>
                <a:cubicBezTo>
                  <a:pt x="3832994" y="2685036"/>
                  <a:pt x="3830420" y="2677259"/>
                  <a:pt x="3830420" y="2664237"/>
                </a:cubicBezTo>
                <a:cubicBezTo>
                  <a:pt x="3830420" y="2643489"/>
                  <a:pt x="3848436" y="2625343"/>
                  <a:pt x="3869025" y="2625343"/>
                </a:cubicBezTo>
                <a:cubicBezTo>
                  <a:pt x="3869025" y="2625343"/>
                  <a:pt x="3869025" y="2625343"/>
                  <a:pt x="3871599" y="2625343"/>
                </a:cubicBezTo>
                <a:cubicBezTo>
                  <a:pt x="3861304" y="2617560"/>
                  <a:pt x="3853583" y="2607179"/>
                  <a:pt x="3853583" y="2591643"/>
                </a:cubicBezTo>
                <a:cubicBezTo>
                  <a:pt x="3853583" y="2570899"/>
                  <a:pt x="3871599" y="2552755"/>
                  <a:pt x="3892189" y="2552755"/>
                </a:cubicBezTo>
                <a:close/>
                <a:moveTo>
                  <a:pt x="326232" y="2540028"/>
                </a:moveTo>
                <a:cubicBezTo>
                  <a:pt x="348590" y="2540028"/>
                  <a:pt x="366714" y="2558145"/>
                  <a:pt x="366714" y="2580507"/>
                </a:cubicBezTo>
                <a:cubicBezTo>
                  <a:pt x="366714" y="2602859"/>
                  <a:pt x="348590" y="2620987"/>
                  <a:pt x="326232" y="2620987"/>
                </a:cubicBezTo>
                <a:cubicBezTo>
                  <a:pt x="303874" y="2620987"/>
                  <a:pt x="285750" y="2602859"/>
                  <a:pt x="285750" y="2580507"/>
                </a:cubicBezTo>
                <a:cubicBezTo>
                  <a:pt x="285750" y="2558145"/>
                  <a:pt x="303874" y="2540028"/>
                  <a:pt x="326232" y="2540028"/>
                </a:cubicBezTo>
                <a:close/>
                <a:moveTo>
                  <a:pt x="3937794" y="2465431"/>
                </a:moveTo>
                <a:cubicBezTo>
                  <a:pt x="3960152" y="2465431"/>
                  <a:pt x="3978276" y="2483549"/>
                  <a:pt x="3978276" y="2505914"/>
                </a:cubicBezTo>
                <a:cubicBezTo>
                  <a:pt x="3978276" y="2528273"/>
                  <a:pt x="3960152" y="2546391"/>
                  <a:pt x="3937794" y="2546391"/>
                </a:cubicBezTo>
                <a:cubicBezTo>
                  <a:pt x="3915436" y="2546391"/>
                  <a:pt x="3897312" y="2528273"/>
                  <a:pt x="3897312" y="2505914"/>
                </a:cubicBezTo>
                <a:cubicBezTo>
                  <a:pt x="3897312" y="2483549"/>
                  <a:pt x="3915436" y="2465431"/>
                  <a:pt x="3937794" y="2465431"/>
                </a:cubicBezTo>
                <a:close/>
                <a:moveTo>
                  <a:pt x="4183062" y="2446346"/>
                </a:moveTo>
                <a:cubicBezTo>
                  <a:pt x="4183062" y="2446346"/>
                  <a:pt x="4183062" y="2446346"/>
                  <a:pt x="4183062" y="2522547"/>
                </a:cubicBezTo>
                <a:cubicBezTo>
                  <a:pt x="4167476" y="2517306"/>
                  <a:pt x="4154487" y="2504158"/>
                  <a:pt x="4154487" y="2485772"/>
                </a:cubicBezTo>
                <a:cubicBezTo>
                  <a:pt x="4154487" y="2467383"/>
                  <a:pt x="4167476" y="2451607"/>
                  <a:pt x="4183062" y="2446346"/>
                </a:cubicBezTo>
                <a:close/>
                <a:moveTo>
                  <a:pt x="3718369" y="2420994"/>
                </a:moveTo>
                <a:cubicBezTo>
                  <a:pt x="3741800" y="2420994"/>
                  <a:pt x="3760025" y="2439140"/>
                  <a:pt x="3760025" y="2462501"/>
                </a:cubicBezTo>
                <a:cubicBezTo>
                  <a:pt x="3760025" y="2480660"/>
                  <a:pt x="3747007" y="2493640"/>
                  <a:pt x="3731386" y="2498825"/>
                </a:cubicBezTo>
                <a:cubicBezTo>
                  <a:pt x="3733990" y="2506621"/>
                  <a:pt x="3736593" y="2511802"/>
                  <a:pt x="3736593" y="2519586"/>
                </a:cubicBezTo>
                <a:cubicBezTo>
                  <a:pt x="3736593" y="2529965"/>
                  <a:pt x="3731386" y="2537746"/>
                  <a:pt x="3726179" y="2545548"/>
                </a:cubicBezTo>
                <a:cubicBezTo>
                  <a:pt x="3728783" y="2550728"/>
                  <a:pt x="3731386" y="2558512"/>
                  <a:pt x="3731386" y="2563703"/>
                </a:cubicBezTo>
                <a:cubicBezTo>
                  <a:pt x="3731386" y="2568893"/>
                  <a:pt x="3728783" y="2574101"/>
                  <a:pt x="3726179" y="2579271"/>
                </a:cubicBezTo>
                <a:cubicBezTo>
                  <a:pt x="3733990" y="2584482"/>
                  <a:pt x="3736593" y="2592253"/>
                  <a:pt x="3736593" y="2602643"/>
                </a:cubicBezTo>
                <a:cubicBezTo>
                  <a:pt x="3736593" y="2605229"/>
                  <a:pt x="3736593" y="2605229"/>
                  <a:pt x="3733990" y="2607828"/>
                </a:cubicBezTo>
                <a:cubicBezTo>
                  <a:pt x="3744404" y="2615591"/>
                  <a:pt x="3749611" y="2625994"/>
                  <a:pt x="3749611" y="2638953"/>
                </a:cubicBezTo>
                <a:cubicBezTo>
                  <a:pt x="3749611" y="2641572"/>
                  <a:pt x="3749611" y="2644157"/>
                  <a:pt x="3749611" y="2649345"/>
                </a:cubicBezTo>
                <a:cubicBezTo>
                  <a:pt x="3760025" y="2654536"/>
                  <a:pt x="3767835" y="2667585"/>
                  <a:pt x="3767835" y="2680561"/>
                </a:cubicBezTo>
                <a:cubicBezTo>
                  <a:pt x="3767835" y="2688346"/>
                  <a:pt x="3765232" y="2696131"/>
                  <a:pt x="3760025" y="2703917"/>
                </a:cubicBezTo>
                <a:cubicBezTo>
                  <a:pt x="3770439" y="2709107"/>
                  <a:pt x="3778249" y="2722083"/>
                  <a:pt x="3778249" y="2737653"/>
                </a:cubicBezTo>
                <a:cubicBezTo>
                  <a:pt x="3778249" y="2755819"/>
                  <a:pt x="3765232" y="2771391"/>
                  <a:pt x="3744404" y="2776581"/>
                </a:cubicBezTo>
                <a:cubicBezTo>
                  <a:pt x="3765232" y="2779176"/>
                  <a:pt x="3778249" y="2794747"/>
                  <a:pt x="3778249" y="2815508"/>
                </a:cubicBezTo>
                <a:cubicBezTo>
                  <a:pt x="3778249" y="2836269"/>
                  <a:pt x="3760025" y="2854435"/>
                  <a:pt x="3736593" y="2854435"/>
                </a:cubicBezTo>
                <a:cubicBezTo>
                  <a:pt x="3715765" y="2854435"/>
                  <a:pt x="3697541" y="2836269"/>
                  <a:pt x="3697541" y="2815508"/>
                </a:cubicBezTo>
                <a:cubicBezTo>
                  <a:pt x="3697541" y="2794747"/>
                  <a:pt x="3710558" y="2779176"/>
                  <a:pt x="3731386" y="2776581"/>
                </a:cubicBezTo>
                <a:cubicBezTo>
                  <a:pt x="3713162" y="2771391"/>
                  <a:pt x="3697541" y="2755819"/>
                  <a:pt x="3697541" y="2737653"/>
                </a:cubicBezTo>
                <a:cubicBezTo>
                  <a:pt x="3697541" y="2727274"/>
                  <a:pt x="3700144" y="2722083"/>
                  <a:pt x="3705351" y="2714297"/>
                </a:cubicBezTo>
                <a:cubicBezTo>
                  <a:pt x="3692334" y="2706511"/>
                  <a:pt x="3684523" y="2696131"/>
                  <a:pt x="3684523" y="2680561"/>
                </a:cubicBezTo>
                <a:cubicBezTo>
                  <a:pt x="3684523" y="2677966"/>
                  <a:pt x="3687127" y="2675370"/>
                  <a:pt x="3687127" y="2672775"/>
                </a:cubicBezTo>
                <a:cubicBezTo>
                  <a:pt x="3676713" y="2664912"/>
                  <a:pt x="3668902" y="2654536"/>
                  <a:pt x="3668902" y="2638953"/>
                </a:cubicBezTo>
                <a:cubicBezTo>
                  <a:pt x="3668902" y="2636374"/>
                  <a:pt x="3668902" y="2636374"/>
                  <a:pt x="3671506" y="2633788"/>
                </a:cubicBezTo>
                <a:cubicBezTo>
                  <a:pt x="3661092" y="2625994"/>
                  <a:pt x="3655885" y="2615591"/>
                  <a:pt x="3655885" y="2602643"/>
                </a:cubicBezTo>
                <a:cubicBezTo>
                  <a:pt x="3655885" y="2597445"/>
                  <a:pt x="3655885" y="2592253"/>
                  <a:pt x="3658488" y="2589663"/>
                </a:cubicBezTo>
                <a:cubicBezTo>
                  <a:pt x="3653281" y="2581874"/>
                  <a:pt x="3648074" y="2574101"/>
                  <a:pt x="3648074" y="2563703"/>
                </a:cubicBezTo>
                <a:cubicBezTo>
                  <a:pt x="3648074" y="2553322"/>
                  <a:pt x="3653281" y="2542940"/>
                  <a:pt x="3661092" y="2537746"/>
                </a:cubicBezTo>
                <a:cubicBezTo>
                  <a:pt x="3655885" y="2532567"/>
                  <a:pt x="3655885" y="2524784"/>
                  <a:pt x="3655885" y="2519586"/>
                </a:cubicBezTo>
                <a:cubicBezTo>
                  <a:pt x="3655885" y="2501423"/>
                  <a:pt x="3666299" y="2485862"/>
                  <a:pt x="3681920" y="2480660"/>
                </a:cubicBezTo>
                <a:cubicBezTo>
                  <a:pt x="3679316" y="2475477"/>
                  <a:pt x="3676713" y="2467699"/>
                  <a:pt x="3676713" y="2462501"/>
                </a:cubicBezTo>
                <a:cubicBezTo>
                  <a:pt x="3676713" y="2439140"/>
                  <a:pt x="3694937" y="2420994"/>
                  <a:pt x="3718369" y="2420994"/>
                </a:cubicBezTo>
                <a:close/>
                <a:moveTo>
                  <a:pt x="3049587" y="2417804"/>
                </a:moveTo>
                <a:cubicBezTo>
                  <a:pt x="3071506" y="2417804"/>
                  <a:pt x="3089275" y="2435922"/>
                  <a:pt x="3089275" y="2458281"/>
                </a:cubicBezTo>
                <a:cubicBezTo>
                  <a:pt x="3089275" y="2480630"/>
                  <a:pt x="3071506" y="2498753"/>
                  <a:pt x="3049587" y="2498753"/>
                </a:cubicBezTo>
                <a:cubicBezTo>
                  <a:pt x="3027668" y="2498753"/>
                  <a:pt x="3009899" y="2480630"/>
                  <a:pt x="3009899" y="2458281"/>
                </a:cubicBezTo>
                <a:cubicBezTo>
                  <a:pt x="3009899" y="2435922"/>
                  <a:pt x="3027668" y="2417804"/>
                  <a:pt x="3049587" y="2417804"/>
                </a:cubicBezTo>
                <a:close/>
                <a:moveTo>
                  <a:pt x="1550194" y="2367004"/>
                </a:moveTo>
                <a:cubicBezTo>
                  <a:pt x="1573428" y="2367004"/>
                  <a:pt x="1592263" y="2385483"/>
                  <a:pt x="1592263" y="2408267"/>
                </a:cubicBezTo>
                <a:cubicBezTo>
                  <a:pt x="1592263" y="2431074"/>
                  <a:pt x="1573428" y="2449546"/>
                  <a:pt x="1550194" y="2449546"/>
                </a:cubicBezTo>
                <a:cubicBezTo>
                  <a:pt x="1526960" y="2449546"/>
                  <a:pt x="1508125" y="2431074"/>
                  <a:pt x="1508125" y="2408267"/>
                </a:cubicBezTo>
                <a:cubicBezTo>
                  <a:pt x="1508125" y="2385483"/>
                  <a:pt x="1526960" y="2367004"/>
                  <a:pt x="1550194" y="2367004"/>
                </a:cubicBezTo>
                <a:close/>
                <a:moveTo>
                  <a:pt x="4005263" y="2362213"/>
                </a:moveTo>
                <a:cubicBezTo>
                  <a:pt x="4027182" y="2362213"/>
                  <a:pt x="4044951" y="2379983"/>
                  <a:pt x="4044951" y="2401910"/>
                </a:cubicBezTo>
                <a:cubicBezTo>
                  <a:pt x="4044951" y="2423817"/>
                  <a:pt x="4027182" y="2441584"/>
                  <a:pt x="4005263" y="2441584"/>
                </a:cubicBezTo>
                <a:cubicBezTo>
                  <a:pt x="3983344" y="2441584"/>
                  <a:pt x="3965575" y="2423817"/>
                  <a:pt x="3965575" y="2401910"/>
                </a:cubicBezTo>
                <a:cubicBezTo>
                  <a:pt x="3965575" y="2379983"/>
                  <a:pt x="3983344" y="2362213"/>
                  <a:pt x="4005263" y="2362213"/>
                </a:cubicBezTo>
                <a:close/>
                <a:moveTo>
                  <a:pt x="3758407" y="2347947"/>
                </a:moveTo>
                <a:cubicBezTo>
                  <a:pt x="3780765" y="2347947"/>
                  <a:pt x="3798889" y="2366080"/>
                  <a:pt x="3798889" y="2388430"/>
                </a:cubicBezTo>
                <a:cubicBezTo>
                  <a:pt x="3798889" y="2410785"/>
                  <a:pt x="3780765" y="2428908"/>
                  <a:pt x="3758407" y="2428908"/>
                </a:cubicBezTo>
                <a:cubicBezTo>
                  <a:pt x="3736049" y="2428908"/>
                  <a:pt x="3717925" y="2410785"/>
                  <a:pt x="3717925" y="2388430"/>
                </a:cubicBezTo>
                <a:cubicBezTo>
                  <a:pt x="3717925" y="2366080"/>
                  <a:pt x="3736049" y="2347947"/>
                  <a:pt x="3758407" y="2347947"/>
                </a:cubicBezTo>
                <a:close/>
                <a:moveTo>
                  <a:pt x="2434432" y="2346375"/>
                </a:moveTo>
                <a:cubicBezTo>
                  <a:pt x="2456790" y="2346375"/>
                  <a:pt x="2474914" y="2364125"/>
                  <a:pt x="2474914" y="2386043"/>
                </a:cubicBezTo>
                <a:cubicBezTo>
                  <a:pt x="2474914" y="2407968"/>
                  <a:pt x="2456790" y="2425734"/>
                  <a:pt x="2434432" y="2425734"/>
                </a:cubicBezTo>
                <a:cubicBezTo>
                  <a:pt x="2412074" y="2425734"/>
                  <a:pt x="2393950" y="2407968"/>
                  <a:pt x="2393950" y="2386043"/>
                </a:cubicBezTo>
                <a:cubicBezTo>
                  <a:pt x="2393950" y="2364125"/>
                  <a:pt x="2412074" y="2346375"/>
                  <a:pt x="2434432" y="2346375"/>
                </a:cubicBezTo>
                <a:close/>
                <a:moveTo>
                  <a:pt x="3151981" y="2314603"/>
                </a:moveTo>
                <a:cubicBezTo>
                  <a:pt x="3175215" y="2314603"/>
                  <a:pt x="3194050" y="2332732"/>
                  <a:pt x="3194050" y="2355095"/>
                </a:cubicBezTo>
                <a:cubicBezTo>
                  <a:pt x="3194050" y="2377440"/>
                  <a:pt x="3175215" y="2395572"/>
                  <a:pt x="3151981" y="2395572"/>
                </a:cubicBezTo>
                <a:cubicBezTo>
                  <a:pt x="3128747" y="2395572"/>
                  <a:pt x="3109912" y="2377440"/>
                  <a:pt x="3109912" y="2355095"/>
                </a:cubicBezTo>
                <a:cubicBezTo>
                  <a:pt x="3109912" y="2332732"/>
                  <a:pt x="3128747" y="2314603"/>
                  <a:pt x="3151981" y="2314603"/>
                </a:cubicBezTo>
                <a:close/>
                <a:moveTo>
                  <a:pt x="3820319" y="2260612"/>
                </a:moveTo>
                <a:cubicBezTo>
                  <a:pt x="3842677" y="2260612"/>
                  <a:pt x="3860801" y="2278378"/>
                  <a:pt x="3860801" y="2300305"/>
                </a:cubicBezTo>
                <a:cubicBezTo>
                  <a:pt x="3860801" y="2322216"/>
                  <a:pt x="3842677" y="2339988"/>
                  <a:pt x="3820319" y="2339988"/>
                </a:cubicBezTo>
                <a:cubicBezTo>
                  <a:pt x="3797961" y="2339988"/>
                  <a:pt x="3779837" y="2322216"/>
                  <a:pt x="3779837" y="2300305"/>
                </a:cubicBezTo>
                <a:cubicBezTo>
                  <a:pt x="3779837" y="2278378"/>
                  <a:pt x="3797961" y="2260612"/>
                  <a:pt x="3820319" y="2260612"/>
                </a:cubicBezTo>
                <a:close/>
                <a:moveTo>
                  <a:pt x="4086225" y="2232036"/>
                </a:moveTo>
                <a:cubicBezTo>
                  <a:pt x="4086225" y="2232036"/>
                  <a:pt x="4086225" y="2232036"/>
                  <a:pt x="4086225" y="2306653"/>
                </a:cubicBezTo>
                <a:cubicBezTo>
                  <a:pt x="4070639" y="2301502"/>
                  <a:pt x="4057650" y="2286072"/>
                  <a:pt x="4057650" y="2268062"/>
                </a:cubicBezTo>
                <a:cubicBezTo>
                  <a:pt x="4057650" y="2252618"/>
                  <a:pt x="4070639" y="2237187"/>
                  <a:pt x="4086225" y="2232036"/>
                </a:cubicBezTo>
                <a:close/>
                <a:moveTo>
                  <a:pt x="3574793" y="2227296"/>
                </a:moveTo>
                <a:cubicBezTo>
                  <a:pt x="3598155" y="2227296"/>
                  <a:pt x="3616325" y="2245410"/>
                  <a:pt x="3616325" y="2266110"/>
                </a:cubicBezTo>
                <a:cubicBezTo>
                  <a:pt x="3616325" y="2289398"/>
                  <a:pt x="3598155" y="2307512"/>
                  <a:pt x="3574793" y="2307512"/>
                </a:cubicBezTo>
                <a:cubicBezTo>
                  <a:pt x="3574793" y="2307512"/>
                  <a:pt x="3574793" y="2307512"/>
                  <a:pt x="3572197" y="2307512"/>
                </a:cubicBezTo>
                <a:cubicBezTo>
                  <a:pt x="3574793" y="2312677"/>
                  <a:pt x="3577388" y="2317867"/>
                  <a:pt x="3577388" y="2323027"/>
                </a:cubicBezTo>
                <a:cubicBezTo>
                  <a:pt x="3577388" y="2338563"/>
                  <a:pt x="3567005" y="2354078"/>
                  <a:pt x="3551431" y="2359249"/>
                </a:cubicBezTo>
                <a:cubicBezTo>
                  <a:pt x="3551431" y="2361851"/>
                  <a:pt x="3554026" y="2361851"/>
                  <a:pt x="3554026" y="2364436"/>
                </a:cubicBezTo>
                <a:cubicBezTo>
                  <a:pt x="3554026" y="2374787"/>
                  <a:pt x="3548835" y="2385133"/>
                  <a:pt x="3543643" y="2390315"/>
                </a:cubicBezTo>
                <a:cubicBezTo>
                  <a:pt x="3543643" y="2392905"/>
                  <a:pt x="3543643" y="2392905"/>
                  <a:pt x="3543643" y="2395479"/>
                </a:cubicBezTo>
                <a:cubicBezTo>
                  <a:pt x="3543643" y="2400654"/>
                  <a:pt x="3541048" y="2405830"/>
                  <a:pt x="3541048" y="2408409"/>
                </a:cubicBezTo>
                <a:cubicBezTo>
                  <a:pt x="3541048" y="2413590"/>
                  <a:pt x="3541048" y="2416168"/>
                  <a:pt x="3541048" y="2418771"/>
                </a:cubicBezTo>
                <a:cubicBezTo>
                  <a:pt x="3541048" y="2421355"/>
                  <a:pt x="3541048" y="2423936"/>
                  <a:pt x="3541048" y="2423936"/>
                </a:cubicBezTo>
                <a:cubicBezTo>
                  <a:pt x="3543643" y="2429118"/>
                  <a:pt x="3543643" y="2436889"/>
                  <a:pt x="3543643" y="2442053"/>
                </a:cubicBezTo>
                <a:cubicBezTo>
                  <a:pt x="3543643" y="2447220"/>
                  <a:pt x="3543643" y="2452393"/>
                  <a:pt x="3541048" y="2457574"/>
                </a:cubicBezTo>
                <a:cubicBezTo>
                  <a:pt x="3543643" y="2460171"/>
                  <a:pt x="3543643" y="2465341"/>
                  <a:pt x="3543643" y="2470519"/>
                </a:cubicBezTo>
                <a:cubicBezTo>
                  <a:pt x="3543643" y="2483458"/>
                  <a:pt x="3538452" y="2493809"/>
                  <a:pt x="3530664" y="2501576"/>
                </a:cubicBezTo>
                <a:cubicBezTo>
                  <a:pt x="3533260" y="2506740"/>
                  <a:pt x="3533260" y="2511909"/>
                  <a:pt x="3533260" y="2517079"/>
                </a:cubicBezTo>
                <a:cubicBezTo>
                  <a:pt x="3533260" y="2537775"/>
                  <a:pt x="3515090" y="2555894"/>
                  <a:pt x="3494323" y="2555894"/>
                </a:cubicBezTo>
                <a:cubicBezTo>
                  <a:pt x="3491728" y="2555894"/>
                  <a:pt x="3491728" y="2555894"/>
                  <a:pt x="3489132" y="2555894"/>
                </a:cubicBezTo>
                <a:cubicBezTo>
                  <a:pt x="3499515" y="2563661"/>
                  <a:pt x="3504707" y="2574000"/>
                  <a:pt x="3504707" y="2586959"/>
                </a:cubicBezTo>
                <a:cubicBezTo>
                  <a:pt x="3504707" y="2607650"/>
                  <a:pt x="3486536" y="2625762"/>
                  <a:pt x="3463174" y="2625762"/>
                </a:cubicBezTo>
                <a:cubicBezTo>
                  <a:pt x="3442408" y="2625762"/>
                  <a:pt x="3424237" y="2607650"/>
                  <a:pt x="3424237" y="2586959"/>
                </a:cubicBezTo>
                <a:cubicBezTo>
                  <a:pt x="3424237" y="2563661"/>
                  <a:pt x="3442408" y="2545548"/>
                  <a:pt x="3463174" y="2545548"/>
                </a:cubicBezTo>
                <a:cubicBezTo>
                  <a:pt x="3465770" y="2545548"/>
                  <a:pt x="3465770" y="2545548"/>
                  <a:pt x="3465770" y="2545548"/>
                </a:cubicBezTo>
                <a:cubicBezTo>
                  <a:pt x="3457982" y="2540379"/>
                  <a:pt x="3452791" y="2527425"/>
                  <a:pt x="3452791" y="2517079"/>
                </a:cubicBezTo>
                <a:cubicBezTo>
                  <a:pt x="3452791" y="2504158"/>
                  <a:pt x="3457982" y="2493809"/>
                  <a:pt x="3465770" y="2486043"/>
                </a:cubicBezTo>
                <a:cubicBezTo>
                  <a:pt x="3463174" y="2480862"/>
                  <a:pt x="3463174" y="2475692"/>
                  <a:pt x="3463174" y="2470519"/>
                </a:cubicBezTo>
                <a:cubicBezTo>
                  <a:pt x="3463174" y="2465341"/>
                  <a:pt x="3463174" y="2460171"/>
                  <a:pt x="3465770" y="2455004"/>
                </a:cubicBezTo>
                <a:cubicBezTo>
                  <a:pt x="3463174" y="2452393"/>
                  <a:pt x="3463174" y="2447220"/>
                  <a:pt x="3463174" y="2442053"/>
                </a:cubicBezTo>
                <a:cubicBezTo>
                  <a:pt x="3463174" y="2439468"/>
                  <a:pt x="3463174" y="2436889"/>
                  <a:pt x="3463174" y="2434293"/>
                </a:cubicBezTo>
                <a:cubicBezTo>
                  <a:pt x="3463174" y="2429118"/>
                  <a:pt x="3460578" y="2423936"/>
                  <a:pt x="3460578" y="2418771"/>
                </a:cubicBezTo>
                <a:cubicBezTo>
                  <a:pt x="3460578" y="2413590"/>
                  <a:pt x="3463174" y="2408409"/>
                  <a:pt x="3463174" y="2403239"/>
                </a:cubicBezTo>
                <a:cubicBezTo>
                  <a:pt x="3463174" y="2400654"/>
                  <a:pt x="3463174" y="2398067"/>
                  <a:pt x="3463174" y="2395479"/>
                </a:cubicBezTo>
                <a:cubicBezTo>
                  <a:pt x="3463174" y="2385133"/>
                  <a:pt x="3465770" y="2374787"/>
                  <a:pt x="3473557" y="2367021"/>
                </a:cubicBezTo>
                <a:cubicBezTo>
                  <a:pt x="3473557" y="2367021"/>
                  <a:pt x="3470961" y="2367021"/>
                  <a:pt x="3470961" y="2364436"/>
                </a:cubicBezTo>
                <a:cubicBezTo>
                  <a:pt x="3470961" y="2348903"/>
                  <a:pt x="3481344" y="2333380"/>
                  <a:pt x="3496919" y="2328201"/>
                </a:cubicBezTo>
                <a:cubicBezTo>
                  <a:pt x="3496919" y="2325632"/>
                  <a:pt x="3494323" y="2325632"/>
                  <a:pt x="3494323" y="2323027"/>
                </a:cubicBezTo>
                <a:cubicBezTo>
                  <a:pt x="3494323" y="2299749"/>
                  <a:pt x="3512494" y="2281626"/>
                  <a:pt x="3535856" y="2281626"/>
                </a:cubicBezTo>
                <a:cubicBezTo>
                  <a:pt x="3535856" y="2281626"/>
                  <a:pt x="3535856" y="2281626"/>
                  <a:pt x="3538452" y="2284228"/>
                </a:cubicBezTo>
                <a:cubicBezTo>
                  <a:pt x="3535856" y="2279047"/>
                  <a:pt x="3533260" y="2273874"/>
                  <a:pt x="3533260" y="2266110"/>
                </a:cubicBezTo>
                <a:cubicBezTo>
                  <a:pt x="3533260" y="2245410"/>
                  <a:pt x="3551431" y="2227296"/>
                  <a:pt x="3574793" y="2227296"/>
                </a:cubicBezTo>
                <a:close/>
                <a:moveTo>
                  <a:pt x="2647157" y="2186016"/>
                </a:moveTo>
                <a:cubicBezTo>
                  <a:pt x="2669515" y="2186016"/>
                  <a:pt x="2687639" y="2204506"/>
                  <a:pt x="2687639" y="2227296"/>
                </a:cubicBezTo>
                <a:cubicBezTo>
                  <a:pt x="2687639" y="2250093"/>
                  <a:pt x="2669515" y="2268577"/>
                  <a:pt x="2647157" y="2268577"/>
                </a:cubicBezTo>
                <a:cubicBezTo>
                  <a:pt x="2624799" y="2268577"/>
                  <a:pt x="2606675" y="2250093"/>
                  <a:pt x="2606675" y="2227296"/>
                </a:cubicBezTo>
                <a:cubicBezTo>
                  <a:pt x="2606675" y="2204506"/>
                  <a:pt x="2624799" y="2186016"/>
                  <a:pt x="2647157" y="2186016"/>
                </a:cubicBezTo>
                <a:close/>
                <a:moveTo>
                  <a:pt x="886619" y="2178062"/>
                </a:moveTo>
                <a:cubicBezTo>
                  <a:pt x="908977" y="2178062"/>
                  <a:pt x="927101" y="2196540"/>
                  <a:pt x="927101" y="2219337"/>
                </a:cubicBezTo>
                <a:cubicBezTo>
                  <a:pt x="927101" y="2242131"/>
                  <a:pt x="908977" y="2260612"/>
                  <a:pt x="886619" y="2260612"/>
                </a:cubicBezTo>
                <a:cubicBezTo>
                  <a:pt x="864261" y="2260612"/>
                  <a:pt x="846137" y="2242131"/>
                  <a:pt x="846137" y="2219337"/>
                </a:cubicBezTo>
                <a:cubicBezTo>
                  <a:pt x="846137" y="2196540"/>
                  <a:pt x="864261" y="2178062"/>
                  <a:pt x="886619" y="2178062"/>
                </a:cubicBezTo>
                <a:close/>
                <a:moveTo>
                  <a:pt x="3633788" y="2151091"/>
                </a:moveTo>
                <a:cubicBezTo>
                  <a:pt x="3655707" y="2151091"/>
                  <a:pt x="3673476" y="2169227"/>
                  <a:pt x="3673476" y="2191587"/>
                </a:cubicBezTo>
                <a:cubicBezTo>
                  <a:pt x="3673476" y="2213930"/>
                  <a:pt x="3655707" y="2232053"/>
                  <a:pt x="3633788" y="2232053"/>
                </a:cubicBezTo>
                <a:cubicBezTo>
                  <a:pt x="3611869" y="2232053"/>
                  <a:pt x="3594100" y="2213930"/>
                  <a:pt x="3594100" y="2191587"/>
                </a:cubicBezTo>
                <a:cubicBezTo>
                  <a:pt x="3594100" y="2169227"/>
                  <a:pt x="3611869" y="2151091"/>
                  <a:pt x="3633788" y="2151091"/>
                </a:cubicBezTo>
                <a:close/>
                <a:moveTo>
                  <a:pt x="3903663" y="2151076"/>
                </a:moveTo>
                <a:cubicBezTo>
                  <a:pt x="3925582" y="2151076"/>
                  <a:pt x="3943351" y="2169199"/>
                  <a:pt x="3943351" y="2191553"/>
                </a:cubicBezTo>
                <a:cubicBezTo>
                  <a:pt x="3943351" y="2213919"/>
                  <a:pt x="3925582" y="2232036"/>
                  <a:pt x="3903663" y="2232036"/>
                </a:cubicBezTo>
                <a:cubicBezTo>
                  <a:pt x="3881744" y="2232036"/>
                  <a:pt x="3863975" y="2213919"/>
                  <a:pt x="3863975" y="2191553"/>
                </a:cubicBezTo>
                <a:cubicBezTo>
                  <a:pt x="3863975" y="2169199"/>
                  <a:pt x="3881744" y="2151076"/>
                  <a:pt x="3903663" y="2151076"/>
                </a:cubicBezTo>
                <a:close/>
                <a:moveTo>
                  <a:pt x="1915319" y="2125690"/>
                </a:moveTo>
                <a:cubicBezTo>
                  <a:pt x="1937677" y="2125690"/>
                  <a:pt x="1955801" y="2143824"/>
                  <a:pt x="1955801" y="2166170"/>
                </a:cubicBezTo>
                <a:cubicBezTo>
                  <a:pt x="1955801" y="2188536"/>
                  <a:pt x="1937677" y="2206656"/>
                  <a:pt x="1915319" y="2206656"/>
                </a:cubicBezTo>
                <a:cubicBezTo>
                  <a:pt x="1892961" y="2206656"/>
                  <a:pt x="1874837" y="2188536"/>
                  <a:pt x="1874837" y="2166170"/>
                </a:cubicBezTo>
                <a:cubicBezTo>
                  <a:pt x="1874837" y="2143824"/>
                  <a:pt x="1892961" y="2125690"/>
                  <a:pt x="1915319" y="2125690"/>
                </a:cubicBezTo>
                <a:close/>
                <a:moveTo>
                  <a:pt x="2797969" y="2084426"/>
                </a:moveTo>
                <a:cubicBezTo>
                  <a:pt x="2820327" y="2084426"/>
                  <a:pt x="2838451" y="2102193"/>
                  <a:pt x="2838451" y="2124106"/>
                </a:cubicBezTo>
                <a:cubicBezTo>
                  <a:pt x="2838451" y="2146030"/>
                  <a:pt x="2820327" y="2163802"/>
                  <a:pt x="2797969" y="2163802"/>
                </a:cubicBezTo>
                <a:cubicBezTo>
                  <a:pt x="2775611" y="2163802"/>
                  <a:pt x="2757487" y="2146030"/>
                  <a:pt x="2757487" y="2124106"/>
                </a:cubicBezTo>
                <a:cubicBezTo>
                  <a:pt x="2757487" y="2102193"/>
                  <a:pt x="2775611" y="2084426"/>
                  <a:pt x="2797969" y="2084426"/>
                </a:cubicBezTo>
                <a:close/>
                <a:moveTo>
                  <a:pt x="3711575" y="2057439"/>
                </a:moveTo>
                <a:cubicBezTo>
                  <a:pt x="3733494" y="2057439"/>
                  <a:pt x="3751263" y="2075552"/>
                  <a:pt x="3751263" y="2097918"/>
                </a:cubicBezTo>
                <a:cubicBezTo>
                  <a:pt x="3751263" y="2120271"/>
                  <a:pt x="3733494" y="2138400"/>
                  <a:pt x="3711575" y="2138400"/>
                </a:cubicBezTo>
                <a:cubicBezTo>
                  <a:pt x="3689656" y="2138400"/>
                  <a:pt x="3671887" y="2120271"/>
                  <a:pt x="3671887" y="2097918"/>
                </a:cubicBezTo>
                <a:cubicBezTo>
                  <a:pt x="3671887" y="2075552"/>
                  <a:pt x="3689656" y="2057439"/>
                  <a:pt x="3711575" y="2057439"/>
                </a:cubicBezTo>
                <a:close/>
                <a:moveTo>
                  <a:pt x="3441700" y="2036799"/>
                </a:moveTo>
                <a:cubicBezTo>
                  <a:pt x="3463619" y="2036799"/>
                  <a:pt x="3481388" y="2054914"/>
                  <a:pt x="3481388" y="2077281"/>
                </a:cubicBezTo>
                <a:cubicBezTo>
                  <a:pt x="3481388" y="2099629"/>
                  <a:pt x="3463619" y="2117760"/>
                  <a:pt x="3441700" y="2117760"/>
                </a:cubicBezTo>
                <a:lnTo>
                  <a:pt x="3415688" y="2106771"/>
                </a:lnTo>
                <a:lnTo>
                  <a:pt x="3427413" y="2135651"/>
                </a:lnTo>
                <a:cubicBezTo>
                  <a:pt x="3427413" y="2156500"/>
                  <a:pt x="3409198" y="2174725"/>
                  <a:pt x="3385778" y="2174725"/>
                </a:cubicBezTo>
                <a:cubicBezTo>
                  <a:pt x="3385778" y="2174725"/>
                  <a:pt x="3385778" y="2174725"/>
                  <a:pt x="3385778" y="2177327"/>
                </a:cubicBezTo>
                <a:cubicBezTo>
                  <a:pt x="3385778" y="2195576"/>
                  <a:pt x="3372767" y="2208587"/>
                  <a:pt x="3357154" y="2213815"/>
                </a:cubicBezTo>
                <a:cubicBezTo>
                  <a:pt x="3354552" y="2226844"/>
                  <a:pt x="3346745" y="2234655"/>
                  <a:pt x="3336336" y="2239865"/>
                </a:cubicBezTo>
                <a:cubicBezTo>
                  <a:pt x="3331132" y="2245075"/>
                  <a:pt x="3325928" y="2250289"/>
                  <a:pt x="3320723" y="2252880"/>
                </a:cubicBezTo>
                <a:cubicBezTo>
                  <a:pt x="3315519" y="2258107"/>
                  <a:pt x="3310314" y="2263314"/>
                  <a:pt x="3305110" y="2263314"/>
                </a:cubicBezTo>
                <a:cubicBezTo>
                  <a:pt x="3302508" y="2268514"/>
                  <a:pt x="3297303" y="2273730"/>
                  <a:pt x="3289497" y="2276343"/>
                </a:cubicBezTo>
                <a:cubicBezTo>
                  <a:pt x="3281690" y="2286756"/>
                  <a:pt x="3271281" y="2297181"/>
                  <a:pt x="3255668" y="2297181"/>
                </a:cubicBezTo>
                <a:cubicBezTo>
                  <a:pt x="3253066" y="2318030"/>
                  <a:pt x="3237453" y="2333671"/>
                  <a:pt x="3216635" y="2333671"/>
                </a:cubicBezTo>
                <a:cubicBezTo>
                  <a:pt x="3193216" y="2333671"/>
                  <a:pt x="3175000" y="2315433"/>
                  <a:pt x="3175000" y="2291983"/>
                </a:cubicBezTo>
                <a:cubicBezTo>
                  <a:pt x="3175000" y="2271133"/>
                  <a:pt x="3193216" y="2252880"/>
                  <a:pt x="3214033" y="2252880"/>
                </a:cubicBezTo>
                <a:cubicBezTo>
                  <a:pt x="3216635" y="2237268"/>
                  <a:pt x="3227044" y="2224225"/>
                  <a:pt x="3240055" y="2219015"/>
                </a:cubicBezTo>
                <a:cubicBezTo>
                  <a:pt x="3245260" y="2211204"/>
                  <a:pt x="3250464" y="2205987"/>
                  <a:pt x="3258271" y="2200773"/>
                </a:cubicBezTo>
                <a:cubicBezTo>
                  <a:pt x="3263475" y="2198174"/>
                  <a:pt x="3266077" y="2192967"/>
                  <a:pt x="3271281" y="2192967"/>
                </a:cubicBezTo>
                <a:cubicBezTo>
                  <a:pt x="3276486" y="2187750"/>
                  <a:pt x="3279088" y="2182551"/>
                  <a:pt x="3286895" y="2179935"/>
                </a:cubicBezTo>
                <a:cubicBezTo>
                  <a:pt x="3292099" y="2172129"/>
                  <a:pt x="3297303" y="2166903"/>
                  <a:pt x="3307712" y="2164301"/>
                </a:cubicBezTo>
                <a:cubicBezTo>
                  <a:pt x="3312917" y="2148678"/>
                  <a:pt x="3328530" y="2135651"/>
                  <a:pt x="3344143" y="2135651"/>
                </a:cubicBezTo>
                <a:cubicBezTo>
                  <a:pt x="3344143" y="2112182"/>
                  <a:pt x="3362358" y="2093963"/>
                  <a:pt x="3385778" y="2093963"/>
                </a:cubicBezTo>
                <a:lnTo>
                  <a:pt x="3413342" y="2105174"/>
                </a:lnTo>
                <a:lnTo>
                  <a:pt x="3402012" y="2077281"/>
                </a:lnTo>
                <a:cubicBezTo>
                  <a:pt x="3402012" y="2054914"/>
                  <a:pt x="3419781" y="2036799"/>
                  <a:pt x="3441700" y="2036799"/>
                </a:cubicBezTo>
                <a:close/>
                <a:moveTo>
                  <a:pt x="4000500" y="2016142"/>
                </a:moveTo>
                <a:cubicBezTo>
                  <a:pt x="4000500" y="2016142"/>
                  <a:pt x="4000500" y="2016142"/>
                  <a:pt x="4000500" y="2092345"/>
                </a:cubicBezTo>
                <a:cubicBezTo>
                  <a:pt x="3982316" y="2087085"/>
                  <a:pt x="3971925" y="2073945"/>
                  <a:pt x="3971925" y="2055543"/>
                </a:cubicBezTo>
                <a:cubicBezTo>
                  <a:pt x="3971925" y="2037161"/>
                  <a:pt x="3982316" y="2021389"/>
                  <a:pt x="4000500" y="2016142"/>
                </a:cubicBezTo>
                <a:close/>
                <a:moveTo>
                  <a:pt x="165100" y="2016142"/>
                </a:moveTo>
                <a:cubicBezTo>
                  <a:pt x="187019" y="2016142"/>
                  <a:pt x="204788" y="2034277"/>
                  <a:pt x="204788" y="2056622"/>
                </a:cubicBezTo>
                <a:cubicBezTo>
                  <a:pt x="204788" y="2078984"/>
                  <a:pt x="187019" y="2097108"/>
                  <a:pt x="165100" y="2097108"/>
                </a:cubicBezTo>
                <a:cubicBezTo>
                  <a:pt x="143181" y="2097108"/>
                  <a:pt x="125412" y="2078984"/>
                  <a:pt x="125412" y="2056622"/>
                </a:cubicBezTo>
                <a:cubicBezTo>
                  <a:pt x="125412" y="2034277"/>
                  <a:pt x="143181" y="2016142"/>
                  <a:pt x="165100" y="2016142"/>
                </a:cubicBezTo>
                <a:close/>
                <a:moveTo>
                  <a:pt x="2193131" y="1959006"/>
                </a:moveTo>
                <a:cubicBezTo>
                  <a:pt x="2215489" y="1959006"/>
                  <a:pt x="2233613" y="1977854"/>
                  <a:pt x="2233613" y="2001096"/>
                </a:cubicBezTo>
                <a:cubicBezTo>
                  <a:pt x="2233613" y="2024321"/>
                  <a:pt x="2215489" y="2043146"/>
                  <a:pt x="2193131" y="2043146"/>
                </a:cubicBezTo>
                <a:cubicBezTo>
                  <a:pt x="2170773" y="2043146"/>
                  <a:pt x="2152649" y="2024321"/>
                  <a:pt x="2152649" y="2001096"/>
                </a:cubicBezTo>
                <a:cubicBezTo>
                  <a:pt x="2152649" y="1977854"/>
                  <a:pt x="2170773" y="1959006"/>
                  <a:pt x="2193131" y="1959006"/>
                </a:cubicBezTo>
                <a:close/>
                <a:moveTo>
                  <a:pt x="3517107" y="1957429"/>
                </a:moveTo>
                <a:cubicBezTo>
                  <a:pt x="3539465" y="1957429"/>
                  <a:pt x="3557589" y="1975183"/>
                  <a:pt x="3557589" y="1997108"/>
                </a:cubicBezTo>
                <a:cubicBezTo>
                  <a:pt x="3557589" y="2019030"/>
                  <a:pt x="3539465" y="2036799"/>
                  <a:pt x="3517107" y="2036799"/>
                </a:cubicBezTo>
                <a:cubicBezTo>
                  <a:pt x="3494749" y="2036799"/>
                  <a:pt x="3476625" y="2019030"/>
                  <a:pt x="3476625" y="1997108"/>
                </a:cubicBezTo>
                <a:cubicBezTo>
                  <a:pt x="3476625" y="1975183"/>
                  <a:pt x="3494749" y="1957429"/>
                  <a:pt x="3517107" y="1957429"/>
                </a:cubicBezTo>
                <a:close/>
                <a:moveTo>
                  <a:pt x="3809206" y="1944696"/>
                </a:moveTo>
                <a:cubicBezTo>
                  <a:pt x="3832440" y="1944696"/>
                  <a:pt x="3851275" y="1962474"/>
                  <a:pt x="3851275" y="1984387"/>
                </a:cubicBezTo>
                <a:cubicBezTo>
                  <a:pt x="3851275" y="2006303"/>
                  <a:pt x="3832440" y="2024073"/>
                  <a:pt x="3809206" y="2024073"/>
                </a:cubicBezTo>
                <a:cubicBezTo>
                  <a:pt x="3785972" y="2024073"/>
                  <a:pt x="3767137" y="2006303"/>
                  <a:pt x="3767137" y="1984387"/>
                </a:cubicBezTo>
                <a:cubicBezTo>
                  <a:pt x="3767137" y="1962474"/>
                  <a:pt x="3785972" y="1944696"/>
                  <a:pt x="3809206" y="1944696"/>
                </a:cubicBezTo>
                <a:close/>
                <a:moveTo>
                  <a:pt x="1335087" y="1920884"/>
                </a:moveTo>
                <a:cubicBezTo>
                  <a:pt x="1357883" y="1920884"/>
                  <a:pt x="1376362" y="1939008"/>
                  <a:pt x="1376362" y="1961371"/>
                </a:cubicBezTo>
                <a:cubicBezTo>
                  <a:pt x="1376362" y="1983731"/>
                  <a:pt x="1357883" y="2001848"/>
                  <a:pt x="1335087" y="2001848"/>
                </a:cubicBezTo>
                <a:cubicBezTo>
                  <a:pt x="1312291" y="2001848"/>
                  <a:pt x="1293812" y="1983731"/>
                  <a:pt x="1293812" y="1961371"/>
                </a:cubicBezTo>
                <a:cubicBezTo>
                  <a:pt x="1293812" y="1939008"/>
                  <a:pt x="1312291" y="1920884"/>
                  <a:pt x="1335087" y="1920884"/>
                </a:cubicBezTo>
                <a:close/>
                <a:moveTo>
                  <a:pt x="3246107" y="1916142"/>
                </a:moveTo>
                <a:cubicBezTo>
                  <a:pt x="3269511" y="1916142"/>
                  <a:pt x="3287713" y="1934322"/>
                  <a:pt x="3287713" y="1955087"/>
                </a:cubicBezTo>
                <a:cubicBezTo>
                  <a:pt x="3287713" y="1978439"/>
                  <a:pt x="3269511" y="1996611"/>
                  <a:pt x="3246107" y="1996611"/>
                </a:cubicBezTo>
                <a:cubicBezTo>
                  <a:pt x="3238306" y="1996611"/>
                  <a:pt x="3233105" y="1994026"/>
                  <a:pt x="3227904" y="1991419"/>
                </a:cubicBezTo>
                <a:cubicBezTo>
                  <a:pt x="3227904" y="1994026"/>
                  <a:pt x="3230505" y="1996611"/>
                  <a:pt x="3230505" y="1999218"/>
                </a:cubicBezTo>
                <a:cubicBezTo>
                  <a:pt x="3230505" y="2022575"/>
                  <a:pt x="3212302" y="2040742"/>
                  <a:pt x="3188899" y="2040742"/>
                </a:cubicBezTo>
                <a:cubicBezTo>
                  <a:pt x="3186298" y="2040742"/>
                  <a:pt x="3186298" y="2038146"/>
                  <a:pt x="3183698" y="2038146"/>
                </a:cubicBezTo>
                <a:cubicBezTo>
                  <a:pt x="3178497" y="2053723"/>
                  <a:pt x="3162895" y="2066700"/>
                  <a:pt x="3144692" y="2066700"/>
                </a:cubicBezTo>
                <a:cubicBezTo>
                  <a:pt x="3144692" y="2066700"/>
                  <a:pt x="3142092" y="2064109"/>
                  <a:pt x="3142092" y="2064109"/>
                </a:cubicBezTo>
                <a:cubicBezTo>
                  <a:pt x="3134290" y="2071901"/>
                  <a:pt x="3123889" y="2077100"/>
                  <a:pt x="3113487" y="2077100"/>
                </a:cubicBezTo>
                <a:cubicBezTo>
                  <a:pt x="3108287" y="2077100"/>
                  <a:pt x="3103086" y="2074488"/>
                  <a:pt x="3100485" y="2074488"/>
                </a:cubicBezTo>
                <a:cubicBezTo>
                  <a:pt x="3095285" y="2077100"/>
                  <a:pt x="3090084" y="2077100"/>
                  <a:pt x="3084883" y="2077100"/>
                </a:cubicBezTo>
                <a:cubicBezTo>
                  <a:pt x="3077082" y="2077100"/>
                  <a:pt x="3071881" y="2074488"/>
                  <a:pt x="3066680" y="2071901"/>
                </a:cubicBezTo>
                <a:cubicBezTo>
                  <a:pt x="3064080" y="2071901"/>
                  <a:pt x="3061480" y="2074488"/>
                  <a:pt x="3056279" y="2074488"/>
                </a:cubicBezTo>
                <a:cubicBezTo>
                  <a:pt x="3051078" y="2074488"/>
                  <a:pt x="3045877" y="2071901"/>
                  <a:pt x="3038076" y="2069287"/>
                </a:cubicBezTo>
                <a:cubicBezTo>
                  <a:pt x="3035476" y="2069287"/>
                  <a:pt x="3030275" y="2071901"/>
                  <a:pt x="3022474" y="2071901"/>
                </a:cubicBezTo>
                <a:cubicBezTo>
                  <a:pt x="3017273" y="2071901"/>
                  <a:pt x="3009472" y="2069287"/>
                  <a:pt x="3004271" y="2066700"/>
                </a:cubicBezTo>
                <a:cubicBezTo>
                  <a:pt x="2996470" y="2074488"/>
                  <a:pt x="2986068" y="2079680"/>
                  <a:pt x="2975667" y="2079680"/>
                </a:cubicBezTo>
                <a:cubicBezTo>
                  <a:pt x="2962665" y="2079680"/>
                  <a:pt x="2952263" y="2074488"/>
                  <a:pt x="2944462" y="2064109"/>
                </a:cubicBezTo>
                <a:cubicBezTo>
                  <a:pt x="2944462" y="2064109"/>
                  <a:pt x="2944462" y="2066700"/>
                  <a:pt x="2944462" y="2066700"/>
                </a:cubicBezTo>
                <a:cubicBezTo>
                  <a:pt x="2944462" y="2090061"/>
                  <a:pt x="2926260" y="2108240"/>
                  <a:pt x="2902856" y="2108240"/>
                </a:cubicBezTo>
                <a:cubicBezTo>
                  <a:pt x="2882053" y="2108240"/>
                  <a:pt x="2863850" y="2090061"/>
                  <a:pt x="2863850" y="2066700"/>
                </a:cubicBezTo>
                <a:cubicBezTo>
                  <a:pt x="2863850" y="2045946"/>
                  <a:pt x="2882053" y="2027766"/>
                  <a:pt x="2902856" y="2027766"/>
                </a:cubicBezTo>
                <a:cubicBezTo>
                  <a:pt x="2915858" y="2027766"/>
                  <a:pt x="2928860" y="2032964"/>
                  <a:pt x="2936661" y="2043338"/>
                </a:cubicBezTo>
                <a:cubicBezTo>
                  <a:pt x="2936661" y="2040742"/>
                  <a:pt x="2934061" y="2040742"/>
                  <a:pt x="2934061" y="2038146"/>
                </a:cubicBezTo>
                <a:cubicBezTo>
                  <a:pt x="2934061" y="2017381"/>
                  <a:pt x="2952263" y="1999218"/>
                  <a:pt x="2975667" y="1999218"/>
                </a:cubicBezTo>
                <a:cubicBezTo>
                  <a:pt x="2980868" y="1999218"/>
                  <a:pt x="2988669" y="2001820"/>
                  <a:pt x="2993870" y="2004405"/>
                </a:cubicBezTo>
                <a:cubicBezTo>
                  <a:pt x="3001671" y="1996611"/>
                  <a:pt x="3012072" y="1991419"/>
                  <a:pt x="3022474" y="1991419"/>
                </a:cubicBezTo>
                <a:cubicBezTo>
                  <a:pt x="3030275" y="1991419"/>
                  <a:pt x="3035476" y="1991419"/>
                  <a:pt x="3043277" y="1996611"/>
                </a:cubicBezTo>
                <a:cubicBezTo>
                  <a:pt x="3045877" y="1994026"/>
                  <a:pt x="3051078" y="1991419"/>
                  <a:pt x="3056279" y="1991419"/>
                </a:cubicBezTo>
                <a:cubicBezTo>
                  <a:pt x="3064080" y="1991419"/>
                  <a:pt x="3071881" y="1994026"/>
                  <a:pt x="3077082" y="1996611"/>
                </a:cubicBezTo>
                <a:cubicBezTo>
                  <a:pt x="3079682" y="1996611"/>
                  <a:pt x="3082283" y="1996611"/>
                  <a:pt x="3084883" y="1996611"/>
                </a:cubicBezTo>
                <a:cubicBezTo>
                  <a:pt x="3090084" y="1996611"/>
                  <a:pt x="3092684" y="1996611"/>
                  <a:pt x="3095285" y="1999218"/>
                </a:cubicBezTo>
                <a:cubicBezTo>
                  <a:pt x="3100485" y="1996611"/>
                  <a:pt x="3105686" y="1996611"/>
                  <a:pt x="3113487" y="1996611"/>
                </a:cubicBezTo>
                <a:cubicBezTo>
                  <a:pt x="3113487" y="1996611"/>
                  <a:pt x="3116088" y="1996611"/>
                  <a:pt x="3116088" y="1996611"/>
                </a:cubicBezTo>
                <a:cubicBezTo>
                  <a:pt x="3123889" y="1988839"/>
                  <a:pt x="3134290" y="1983629"/>
                  <a:pt x="3144692" y="1983629"/>
                </a:cubicBezTo>
                <a:cubicBezTo>
                  <a:pt x="3147292" y="1983629"/>
                  <a:pt x="3149893" y="1986242"/>
                  <a:pt x="3152493" y="1986242"/>
                </a:cubicBezTo>
                <a:cubicBezTo>
                  <a:pt x="3157694" y="1970648"/>
                  <a:pt x="3170696" y="1957683"/>
                  <a:pt x="3188899" y="1957683"/>
                </a:cubicBezTo>
                <a:cubicBezTo>
                  <a:pt x="3196700" y="1957683"/>
                  <a:pt x="3201900" y="1960267"/>
                  <a:pt x="3207101" y="1962864"/>
                </a:cubicBezTo>
                <a:cubicBezTo>
                  <a:pt x="3207101" y="1960267"/>
                  <a:pt x="3204501" y="1957683"/>
                  <a:pt x="3204501" y="1955087"/>
                </a:cubicBezTo>
                <a:cubicBezTo>
                  <a:pt x="3204501" y="1934322"/>
                  <a:pt x="3222704" y="1916142"/>
                  <a:pt x="3246107" y="1916142"/>
                </a:cubicBezTo>
                <a:close/>
                <a:moveTo>
                  <a:pt x="3610769" y="1859001"/>
                </a:moveTo>
                <a:cubicBezTo>
                  <a:pt x="3633127" y="1859001"/>
                  <a:pt x="3651251" y="1876768"/>
                  <a:pt x="3651251" y="1898675"/>
                </a:cubicBezTo>
                <a:cubicBezTo>
                  <a:pt x="3651251" y="1920605"/>
                  <a:pt x="3633127" y="1938369"/>
                  <a:pt x="3610769" y="1938369"/>
                </a:cubicBezTo>
                <a:cubicBezTo>
                  <a:pt x="3588411" y="1938369"/>
                  <a:pt x="3570287" y="1920605"/>
                  <a:pt x="3570287" y="1898675"/>
                </a:cubicBezTo>
                <a:cubicBezTo>
                  <a:pt x="3570287" y="1876768"/>
                  <a:pt x="3588411" y="1859001"/>
                  <a:pt x="3610769" y="1859001"/>
                </a:cubicBezTo>
                <a:close/>
                <a:moveTo>
                  <a:pt x="2401094" y="1859001"/>
                </a:moveTo>
                <a:cubicBezTo>
                  <a:pt x="2423452" y="1859001"/>
                  <a:pt x="2441576" y="1876768"/>
                  <a:pt x="2441576" y="1898675"/>
                </a:cubicBezTo>
                <a:cubicBezTo>
                  <a:pt x="2441576" y="1920605"/>
                  <a:pt x="2423452" y="1938369"/>
                  <a:pt x="2401094" y="1938369"/>
                </a:cubicBezTo>
                <a:cubicBezTo>
                  <a:pt x="2378736" y="1938369"/>
                  <a:pt x="2360612" y="1920605"/>
                  <a:pt x="2360612" y="1898675"/>
                </a:cubicBezTo>
                <a:cubicBezTo>
                  <a:pt x="2360612" y="1876768"/>
                  <a:pt x="2378736" y="1859001"/>
                  <a:pt x="2401094" y="1859001"/>
                </a:cubicBezTo>
                <a:close/>
                <a:moveTo>
                  <a:pt x="3317874" y="1851051"/>
                </a:moveTo>
                <a:cubicBezTo>
                  <a:pt x="3340670" y="1851051"/>
                  <a:pt x="3359149" y="1868838"/>
                  <a:pt x="3359149" y="1890745"/>
                </a:cubicBezTo>
                <a:cubicBezTo>
                  <a:pt x="3359149" y="1912669"/>
                  <a:pt x="3340670" y="1930442"/>
                  <a:pt x="3317874" y="1930442"/>
                </a:cubicBezTo>
                <a:cubicBezTo>
                  <a:pt x="3295078" y="1930442"/>
                  <a:pt x="3276599" y="1912669"/>
                  <a:pt x="3276599" y="1890745"/>
                </a:cubicBezTo>
                <a:cubicBezTo>
                  <a:pt x="3276599" y="1868838"/>
                  <a:pt x="3295078" y="1851051"/>
                  <a:pt x="3317874" y="1851051"/>
                </a:cubicBezTo>
                <a:close/>
                <a:moveTo>
                  <a:pt x="3921125" y="1803410"/>
                </a:moveTo>
                <a:cubicBezTo>
                  <a:pt x="3921125" y="1803410"/>
                  <a:pt x="3921125" y="1803410"/>
                  <a:pt x="3921125" y="1879613"/>
                </a:cubicBezTo>
                <a:cubicBezTo>
                  <a:pt x="3905539" y="1874360"/>
                  <a:pt x="3892550" y="1858594"/>
                  <a:pt x="3892550" y="1840197"/>
                </a:cubicBezTo>
                <a:cubicBezTo>
                  <a:pt x="3892550" y="1821810"/>
                  <a:pt x="3905539" y="1808665"/>
                  <a:pt x="3921125" y="1803410"/>
                </a:cubicBezTo>
                <a:close/>
                <a:moveTo>
                  <a:pt x="2553494" y="1801849"/>
                </a:moveTo>
                <a:cubicBezTo>
                  <a:pt x="2575852" y="1801849"/>
                  <a:pt x="2593976" y="1819621"/>
                  <a:pt x="2593976" y="1841546"/>
                </a:cubicBezTo>
                <a:cubicBezTo>
                  <a:pt x="2593976" y="1863456"/>
                  <a:pt x="2575852" y="1881211"/>
                  <a:pt x="2553494" y="1881211"/>
                </a:cubicBezTo>
                <a:cubicBezTo>
                  <a:pt x="2531136" y="1881211"/>
                  <a:pt x="2513012" y="1863456"/>
                  <a:pt x="2513012" y="1841546"/>
                </a:cubicBezTo>
                <a:cubicBezTo>
                  <a:pt x="2513012" y="1819621"/>
                  <a:pt x="2531136" y="1801849"/>
                  <a:pt x="2553494" y="1801849"/>
                </a:cubicBezTo>
                <a:close/>
                <a:moveTo>
                  <a:pt x="2664023" y="1781207"/>
                </a:moveTo>
                <a:cubicBezTo>
                  <a:pt x="2684759" y="1781207"/>
                  <a:pt x="2700311" y="1796758"/>
                  <a:pt x="2702903" y="1817495"/>
                </a:cubicBezTo>
                <a:cubicBezTo>
                  <a:pt x="2705495" y="1796758"/>
                  <a:pt x="2721047" y="1781207"/>
                  <a:pt x="2741783" y="1781207"/>
                </a:cubicBezTo>
                <a:cubicBezTo>
                  <a:pt x="2757335" y="1781207"/>
                  <a:pt x="2770296" y="1788991"/>
                  <a:pt x="2778072" y="1801937"/>
                </a:cubicBezTo>
                <a:cubicBezTo>
                  <a:pt x="2783256" y="1796758"/>
                  <a:pt x="2791032" y="1794173"/>
                  <a:pt x="2801400" y="1794173"/>
                </a:cubicBezTo>
                <a:cubicBezTo>
                  <a:pt x="2814360" y="1794173"/>
                  <a:pt x="2827320" y="1801937"/>
                  <a:pt x="2835096" y="1812308"/>
                </a:cubicBezTo>
                <a:cubicBezTo>
                  <a:pt x="2837688" y="1812308"/>
                  <a:pt x="2842872" y="1809721"/>
                  <a:pt x="2848056" y="1809721"/>
                </a:cubicBezTo>
                <a:cubicBezTo>
                  <a:pt x="2861016" y="1809721"/>
                  <a:pt x="2871384" y="1814909"/>
                  <a:pt x="2879160" y="1825289"/>
                </a:cubicBezTo>
                <a:cubicBezTo>
                  <a:pt x="2881753" y="1825289"/>
                  <a:pt x="2884345" y="1822671"/>
                  <a:pt x="2889529" y="1822671"/>
                </a:cubicBezTo>
                <a:cubicBezTo>
                  <a:pt x="2897305" y="1822671"/>
                  <a:pt x="2907673" y="1825289"/>
                  <a:pt x="2912857" y="1833053"/>
                </a:cubicBezTo>
                <a:cubicBezTo>
                  <a:pt x="2918041" y="1827857"/>
                  <a:pt x="2925817" y="1825289"/>
                  <a:pt x="2933593" y="1825289"/>
                </a:cubicBezTo>
                <a:cubicBezTo>
                  <a:pt x="2938777" y="1825289"/>
                  <a:pt x="2943961" y="1827857"/>
                  <a:pt x="2951737" y="1830459"/>
                </a:cubicBezTo>
                <a:cubicBezTo>
                  <a:pt x="2956921" y="1822671"/>
                  <a:pt x="2969881" y="1814909"/>
                  <a:pt x="2982841" y="1814909"/>
                </a:cubicBezTo>
                <a:cubicBezTo>
                  <a:pt x="2988025" y="1814909"/>
                  <a:pt x="2995801" y="1817495"/>
                  <a:pt x="3000986" y="1822671"/>
                </a:cubicBezTo>
                <a:cubicBezTo>
                  <a:pt x="3006170" y="1801937"/>
                  <a:pt x="3021722" y="1788991"/>
                  <a:pt x="3042458" y="1788991"/>
                </a:cubicBezTo>
                <a:cubicBezTo>
                  <a:pt x="3063194" y="1788991"/>
                  <a:pt x="3081338" y="1807135"/>
                  <a:pt x="3081338" y="1827857"/>
                </a:cubicBezTo>
                <a:cubicBezTo>
                  <a:pt x="3081338" y="1851177"/>
                  <a:pt x="3063194" y="1869332"/>
                  <a:pt x="3042458" y="1869332"/>
                </a:cubicBezTo>
                <a:cubicBezTo>
                  <a:pt x="3034682" y="1869332"/>
                  <a:pt x="3026906" y="1866739"/>
                  <a:pt x="3021722" y="1861569"/>
                </a:cubicBezTo>
                <a:cubicBezTo>
                  <a:pt x="3019130" y="1882300"/>
                  <a:pt x="3000986" y="1897850"/>
                  <a:pt x="2982841" y="1897850"/>
                </a:cubicBezTo>
                <a:cubicBezTo>
                  <a:pt x="2975065" y="1897850"/>
                  <a:pt x="2969881" y="1895248"/>
                  <a:pt x="2962105" y="1892650"/>
                </a:cubicBezTo>
                <a:cubicBezTo>
                  <a:pt x="2956921" y="1900424"/>
                  <a:pt x="2943961" y="1908208"/>
                  <a:pt x="2933593" y="1908208"/>
                </a:cubicBezTo>
                <a:cubicBezTo>
                  <a:pt x="2923225" y="1908208"/>
                  <a:pt x="2915449" y="1903031"/>
                  <a:pt x="2907673" y="1897850"/>
                </a:cubicBezTo>
                <a:cubicBezTo>
                  <a:pt x="2902489" y="1900424"/>
                  <a:pt x="2897305" y="1903031"/>
                  <a:pt x="2889529" y="1903031"/>
                </a:cubicBezTo>
                <a:cubicBezTo>
                  <a:pt x="2876568" y="1903031"/>
                  <a:pt x="2866200" y="1897850"/>
                  <a:pt x="2858424" y="1887466"/>
                </a:cubicBezTo>
                <a:cubicBezTo>
                  <a:pt x="2855832" y="1890064"/>
                  <a:pt x="2850648" y="1890064"/>
                  <a:pt x="2848056" y="1890064"/>
                </a:cubicBezTo>
                <a:cubicBezTo>
                  <a:pt x="2832504" y="1890064"/>
                  <a:pt x="2822136" y="1882300"/>
                  <a:pt x="2814360" y="1871930"/>
                </a:cubicBezTo>
                <a:cubicBezTo>
                  <a:pt x="2809176" y="1874517"/>
                  <a:pt x="2806584" y="1874517"/>
                  <a:pt x="2801400" y="1874517"/>
                </a:cubicBezTo>
                <a:cubicBezTo>
                  <a:pt x="2785848" y="1874517"/>
                  <a:pt x="2772888" y="1866739"/>
                  <a:pt x="2767704" y="1853785"/>
                </a:cubicBezTo>
                <a:cubicBezTo>
                  <a:pt x="2759927" y="1858967"/>
                  <a:pt x="2752151" y="1861569"/>
                  <a:pt x="2741783" y="1861569"/>
                </a:cubicBezTo>
                <a:cubicBezTo>
                  <a:pt x="2721047" y="1861569"/>
                  <a:pt x="2705495" y="1846003"/>
                  <a:pt x="2702903" y="1825289"/>
                </a:cubicBezTo>
                <a:cubicBezTo>
                  <a:pt x="2700311" y="1846003"/>
                  <a:pt x="2684759" y="1861569"/>
                  <a:pt x="2664023" y="1861569"/>
                </a:cubicBezTo>
                <a:cubicBezTo>
                  <a:pt x="2640694" y="1861569"/>
                  <a:pt x="2622550" y="1843414"/>
                  <a:pt x="2622550" y="1820090"/>
                </a:cubicBezTo>
                <a:cubicBezTo>
                  <a:pt x="2622550" y="1799359"/>
                  <a:pt x="2640694" y="1781207"/>
                  <a:pt x="2664023" y="1781207"/>
                </a:cubicBezTo>
                <a:close/>
                <a:moveTo>
                  <a:pt x="3407569" y="1765326"/>
                </a:moveTo>
                <a:cubicBezTo>
                  <a:pt x="3429927" y="1765326"/>
                  <a:pt x="3448051" y="1783459"/>
                  <a:pt x="3448051" y="1805812"/>
                </a:cubicBezTo>
                <a:cubicBezTo>
                  <a:pt x="3448051" y="1828174"/>
                  <a:pt x="3429927" y="1846308"/>
                  <a:pt x="3407569" y="1846308"/>
                </a:cubicBezTo>
                <a:cubicBezTo>
                  <a:pt x="3385211" y="1846308"/>
                  <a:pt x="3367087" y="1828174"/>
                  <a:pt x="3367087" y="1805812"/>
                </a:cubicBezTo>
                <a:cubicBezTo>
                  <a:pt x="3367087" y="1783459"/>
                  <a:pt x="3385211" y="1765326"/>
                  <a:pt x="3407569" y="1765326"/>
                </a:cubicBezTo>
                <a:close/>
                <a:moveTo>
                  <a:pt x="1685131" y="1746280"/>
                </a:moveTo>
                <a:cubicBezTo>
                  <a:pt x="1708365" y="1746280"/>
                  <a:pt x="1727200" y="1764409"/>
                  <a:pt x="1727200" y="1786769"/>
                </a:cubicBezTo>
                <a:cubicBezTo>
                  <a:pt x="1727200" y="1809134"/>
                  <a:pt x="1708365" y="1827269"/>
                  <a:pt x="1685131" y="1827269"/>
                </a:cubicBezTo>
                <a:cubicBezTo>
                  <a:pt x="1661897" y="1827269"/>
                  <a:pt x="1643062" y="1809134"/>
                  <a:pt x="1643062" y="1786769"/>
                </a:cubicBezTo>
                <a:cubicBezTo>
                  <a:pt x="1643062" y="1764409"/>
                  <a:pt x="1661897" y="1746280"/>
                  <a:pt x="1685131" y="1746280"/>
                </a:cubicBezTo>
                <a:close/>
                <a:moveTo>
                  <a:pt x="3114675" y="1739928"/>
                </a:moveTo>
                <a:cubicBezTo>
                  <a:pt x="3136594" y="1739928"/>
                  <a:pt x="3154363" y="1757699"/>
                  <a:pt x="3154363" y="1779625"/>
                </a:cubicBezTo>
                <a:cubicBezTo>
                  <a:pt x="3154363" y="1801538"/>
                  <a:pt x="3136594" y="1819322"/>
                  <a:pt x="3114675" y="1819322"/>
                </a:cubicBezTo>
                <a:cubicBezTo>
                  <a:pt x="3092756" y="1819322"/>
                  <a:pt x="3074987" y="1801538"/>
                  <a:pt x="3074987" y="1779625"/>
                </a:cubicBezTo>
                <a:cubicBezTo>
                  <a:pt x="3074987" y="1757699"/>
                  <a:pt x="3092756" y="1739928"/>
                  <a:pt x="3114675" y="1739928"/>
                </a:cubicBezTo>
                <a:close/>
                <a:moveTo>
                  <a:pt x="3723481" y="1736744"/>
                </a:moveTo>
                <a:cubicBezTo>
                  <a:pt x="3746715" y="1736744"/>
                  <a:pt x="3765550" y="1754860"/>
                  <a:pt x="3765550" y="1777216"/>
                </a:cubicBezTo>
                <a:cubicBezTo>
                  <a:pt x="3765550" y="1799586"/>
                  <a:pt x="3746715" y="1817703"/>
                  <a:pt x="3723481" y="1817703"/>
                </a:cubicBezTo>
                <a:cubicBezTo>
                  <a:pt x="3700247" y="1817703"/>
                  <a:pt x="3681412" y="1799586"/>
                  <a:pt x="3681412" y="1777216"/>
                </a:cubicBezTo>
                <a:cubicBezTo>
                  <a:pt x="3681412" y="1754860"/>
                  <a:pt x="3700247" y="1736744"/>
                  <a:pt x="3723481" y="1736744"/>
                </a:cubicBezTo>
                <a:close/>
                <a:moveTo>
                  <a:pt x="700088" y="1736744"/>
                </a:moveTo>
                <a:cubicBezTo>
                  <a:pt x="722007" y="1736744"/>
                  <a:pt x="739776" y="1754860"/>
                  <a:pt x="739776" y="1777216"/>
                </a:cubicBezTo>
                <a:cubicBezTo>
                  <a:pt x="739776" y="1799585"/>
                  <a:pt x="722007" y="1817703"/>
                  <a:pt x="700088" y="1817703"/>
                </a:cubicBezTo>
                <a:cubicBezTo>
                  <a:pt x="678169" y="1817703"/>
                  <a:pt x="660400" y="1799585"/>
                  <a:pt x="660400" y="1777216"/>
                </a:cubicBezTo>
                <a:cubicBezTo>
                  <a:pt x="660400" y="1754860"/>
                  <a:pt x="678169" y="1736744"/>
                  <a:pt x="700088" y="1736744"/>
                </a:cubicBezTo>
                <a:close/>
                <a:moveTo>
                  <a:pt x="3204368" y="1668493"/>
                </a:moveTo>
                <a:cubicBezTo>
                  <a:pt x="3227602" y="1668493"/>
                  <a:pt x="3246437" y="1686622"/>
                  <a:pt x="3246437" y="1708965"/>
                </a:cubicBezTo>
                <a:cubicBezTo>
                  <a:pt x="3246437" y="1731341"/>
                  <a:pt x="3227602" y="1749463"/>
                  <a:pt x="3204368" y="1749463"/>
                </a:cubicBezTo>
                <a:cubicBezTo>
                  <a:pt x="3181134" y="1749463"/>
                  <a:pt x="3162299" y="1731341"/>
                  <a:pt x="3162299" y="1708965"/>
                </a:cubicBezTo>
                <a:cubicBezTo>
                  <a:pt x="3162299" y="1686622"/>
                  <a:pt x="3181134" y="1668493"/>
                  <a:pt x="3204368" y="1668493"/>
                </a:cubicBezTo>
                <a:close/>
                <a:moveTo>
                  <a:pt x="3517107" y="1658974"/>
                </a:moveTo>
                <a:cubicBezTo>
                  <a:pt x="3539465" y="1658974"/>
                  <a:pt x="3557589" y="1677101"/>
                  <a:pt x="3557589" y="1699451"/>
                </a:cubicBezTo>
                <a:cubicBezTo>
                  <a:pt x="3557589" y="1721799"/>
                  <a:pt x="3539465" y="1739928"/>
                  <a:pt x="3517107" y="1739928"/>
                </a:cubicBezTo>
                <a:cubicBezTo>
                  <a:pt x="3494749" y="1739928"/>
                  <a:pt x="3476625" y="1721799"/>
                  <a:pt x="3476625" y="1699451"/>
                </a:cubicBezTo>
                <a:cubicBezTo>
                  <a:pt x="3476625" y="1677101"/>
                  <a:pt x="3494749" y="1658974"/>
                  <a:pt x="3517107" y="1658974"/>
                </a:cubicBezTo>
                <a:close/>
                <a:moveTo>
                  <a:pt x="1956594" y="1638328"/>
                </a:moveTo>
                <a:cubicBezTo>
                  <a:pt x="1978952" y="1638328"/>
                  <a:pt x="1997076" y="1656813"/>
                  <a:pt x="1997076" y="1679608"/>
                </a:cubicBezTo>
                <a:cubicBezTo>
                  <a:pt x="1997076" y="1702407"/>
                  <a:pt x="1978952" y="1720876"/>
                  <a:pt x="1956594" y="1720876"/>
                </a:cubicBezTo>
                <a:cubicBezTo>
                  <a:pt x="1934236" y="1720876"/>
                  <a:pt x="1916112" y="1702407"/>
                  <a:pt x="1916112" y="1679608"/>
                </a:cubicBezTo>
                <a:cubicBezTo>
                  <a:pt x="1916112" y="1656813"/>
                  <a:pt x="1934236" y="1638328"/>
                  <a:pt x="1956594" y="1638328"/>
                </a:cubicBezTo>
                <a:close/>
                <a:moveTo>
                  <a:pt x="2906713" y="1619287"/>
                </a:moveTo>
                <a:cubicBezTo>
                  <a:pt x="2928632" y="1619287"/>
                  <a:pt x="2946401" y="1638118"/>
                  <a:pt x="2946401" y="1661351"/>
                </a:cubicBezTo>
                <a:cubicBezTo>
                  <a:pt x="2946401" y="1684597"/>
                  <a:pt x="2928632" y="1703422"/>
                  <a:pt x="2906713" y="1703422"/>
                </a:cubicBezTo>
                <a:cubicBezTo>
                  <a:pt x="2884794" y="1703422"/>
                  <a:pt x="2867025" y="1684597"/>
                  <a:pt x="2867025" y="1661351"/>
                </a:cubicBezTo>
                <a:cubicBezTo>
                  <a:pt x="2867025" y="1638118"/>
                  <a:pt x="2884794" y="1619287"/>
                  <a:pt x="2906713" y="1619287"/>
                </a:cubicBezTo>
                <a:close/>
                <a:moveTo>
                  <a:pt x="3848100" y="1589100"/>
                </a:moveTo>
                <a:cubicBezTo>
                  <a:pt x="3848100" y="1589100"/>
                  <a:pt x="3848100" y="1589100"/>
                  <a:pt x="3848100" y="1663714"/>
                </a:cubicBezTo>
                <a:cubicBezTo>
                  <a:pt x="3832514" y="1658566"/>
                  <a:pt x="3819525" y="1643136"/>
                  <a:pt x="3819525" y="1625126"/>
                </a:cubicBezTo>
                <a:cubicBezTo>
                  <a:pt x="3819525" y="1609683"/>
                  <a:pt x="3832514" y="1594252"/>
                  <a:pt x="3848100" y="1589100"/>
                </a:cubicBezTo>
                <a:close/>
                <a:moveTo>
                  <a:pt x="2161381" y="1584360"/>
                </a:moveTo>
                <a:cubicBezTo>
                  <a:pt x="2183739" y="1584360"/>
                  <a:pt x="2201863" y="1602138"/>
                  <a:pt x="2201863" y="1624051"/>
                </a:cubicBezTo>
                <a:cubicBezTo>
                  <a:pt x="2201863" y="1645975"/>
                  <a:pt x="2183739" y="1663748"/>
                  <a:pt x="2161381" y="1663748"/>
                </a:cubicBezTo>
                <a:cubicBezTo>
                  <a:pt x="2139023" y="1663748"/>
                  <a:pt x="2120899" y="1645975"/>
                  <a:pt x="2120899" y="1624051"/>
                </a:cubicBezTo>
                <a:cubicBezTo>
                  <a:pt x="2120899" y="1602138"/>
                  <a:pt x="2139023" y="1584360"/>
                  <a:pt x="2161381" y="1584360"/>
                </a:cubicBezTo>
                <a:close/>
                <a:moveTo>
                  <a:pt x="3309144" y="1573250"/>
                </a:moveTo>
                <a:cubicBezTo>
                  <a:pt x="3331502" y="1573250"/>
                  <a:pt x="3349626" y="1591729"/>
                  <a:pt x="3349626" y="1614520"/>
                </a:cubicBezTo>
                <a:cubicBezTo>
                  <a:pt x="3349626" y="1637330"/>
                  <a:pt x="3331502" y="1655800"/>
                  <a:pt x="3309144" y="1655800"/>
                </a:cubicBezTo>
                <a:cubicBezTo>
                  <a:pt x="3286786" y="1655800"/>
                  <a:pt x="3268662" y="1637330"/>
                  <a:pt x="3268662" y="1614520"/>
                </a:cubicBezTo>
                <a:cubicBezTo>
                  <a:pt x="3268662" y="1591729"/>
                  <a:pt x="3286786" y="1573250"/>
                  <a:pt x="3309144" y="1573250"/>
                </a:cubicBezTo>
                <a:close/>
                <a:moveTo>
                  <a:pt x="2994819" y="1565315"/>
                </a:moveTo>
                <a:cubicBezTo>
                  <a:pt x="3017177" y="1565315"/>
                  <a:pt x="3035301" y="1583430"/>
                  <a:pt x="3035301" y="1605786"/>
                </a:cubicBezTo>
                <a:cubicBezTo>
                  <a:pt x="3035301" y="1628142"/>
                  <a:pt x="3017177" y="1646276"/>
                  <a:pt x="2994819" y="1646276"/>
                </a:cubicBezTo>
                <a:cubicBezTo>
                  <a:pt x="2972461" y="1646276"/>
                  <a:pt x="2954337" y="1628142"/>
                  <a:pt x="2954337" y="1605786"/>
                </a:cubicBezTo>
                <a:cubicBezTo>
                  <a:pt x="2954337" y="1583430"/>
                  <a:pt x="2972461" y="1565315"/>
                  <a:pt x="2994819" y="1565315"/>
                </a:cubicBezTo>
                <a:close/>
                <a:moveTo>
                  <a:pt x="2316162" y="1565315"/>
                </a:moveTo>
                <a:cubicBezTo>
                  <a:pt x="2338958" y="1565315"/>
                  <a:pt x="2357437" y="1583449"/>
                  <a:pt x="2357437" y="1605815"/>
                </a:cubicBezTo>
                <a:cubicBezTo>
                  <a:pt x="2357437" y="1628163"/>
                  <a:pt x="2338958" y="1646276"/>
                  <a:pt x="2316162" y="1646276"/>
                </a:cubicBezTo>
                <a:cubicBezTo>
                  <a:pt x="2293366" y="1646276"/>
                  <a:pt x="2274887" y="1628163"/>
                  <a:pt x="2274887" y="1605815"/>
                </a:cubicBezTo>
                <a:cubicBezTo>
                  <a:pt x="2274887" y="1583449"/>
                  <a:pt x="2293366" y="1565315"/>
                  <a:pt x="2316162" y="1565315"/>
                </a:cubicBezTo>
                <a:close/>
                <a:moveTo>
                  <a:pt x="1127125" y="1547830"/>
                </a:moveTo>
                <a:cubicBezTo>
                  <a:pt x="1149921" y="1547830"/>
                  <a:pt x="1168400" y="1566302"/>
                  <a:pt x="1168400" y="1589100"/>
                </a:cubicBezTo>
                <a:cubicBezTo>
                  <a:pt x="1168400" y="1611900"/>
                  <a:pt x="1149921" y="1630378"/>
                  <a:pt x="1127125" y="1630378"/>
                </a:cubicBezTo>
                <a:cubicBezTo>
                  <a:pt x="1104329" y="1630378"/>
                  <a:pt x="1085850" y="1611900"/>
                  <a:pt x="1085850" y="1589100"/>
                </a:cubicBezTo>
                <a:cubicBezTo>
                  <a:pt x="1085850" y="1566302"/>
                  <a:pt x="1104329" y="1547830"/>
                  <a:pt x="1127125" y="1547830"/>
                </a:cubicBezTo>
                <a:close/>
                <a:moveTo>
                  <a:pt x="3645694" y="1527195"/>
                </a:moveTo>
                <a:cubicBezTo>
                  <a:pt x="3668928" y="1527195"/>
                  <a:pt x="3687763" y="1544963"/>
                  <a:pt x="3687763" y="1566876"/>
                </a:cubicBezTo>
                <a:cubicBezTo>
                  <a:pt x="3687763" y="1588794"/>
                  <a:pt x="3668928" y="1606567"/>
                  <a:pt x="3645694" y="1606567"/>
                </a:cubicBezTo>
                <a:cubicBezTo>
                  <a:pt x="3622460" y="1606567"/>
                  <a:pt x="3603625" y="1588794"/>
                  <a:pt x="3603625" y="1566876"/>
                </a:cubicBezTo>
                <a:cubicBezTo>
                  <a:pt x="3603625" y="1544963"/>
                  <a:pt x="3622460" y="1527195"/>
                  <a:pt x="3645694" y="1527195"/>
                </a:cubicBezTo>
                <a:close/>
                <a:moveTo>
                  <a:pt x="2688431" y="1498648"/>
                </a:moveTo>
                <a:cubicBezTo>
                  <a:pt x="2710789" y="1498648"/>
                  <a:pt x="2728913" y="1517114"/>
                  <a:pt x="2728913" y="1539917"/>
                </a:cubicBezTo>
                <a:cubicBezTo>
                  <a:pt x="2728913" y="1562707"/>
                  <a:pt x="2710789" y="1581178"/>
                  <a:pt x="2688431" y="1581178"/>
                </a:cubicBezTo>
                <a:cubicBezTo>
                  <a:pt x="2666073" y="1581178"/>
                  <a:pt x="2647949" y="1562707"/>
                  <a:pt x="2647949" y="1539917"/>
                </a:cubicBezTo>
                <a:cubicBezTo>
                  <a:pt x="2647949" y="1517114"/>
                  <a:pt x="2666073" y="1498648"/>
                  <a:pt x="2688431" y="1498648"/>
                </a:cubicBezTo>
                <a:close/>
                <a:moveTo>
                  <a:pt x="3100387" y="1485941"/>
                </a:moveTo>
                <a:cubicBezTo>
                  <a:pt x="3123183" y="1485941"/>
                  <a:pt x="3141662" y="1503697"/>
                  <a:pt x="3141662" y="1525624"/>
                </a:cubicBezTo>
                <a:cubicBezTo>
                  <a:pt x="3141662" y="1547537"/>
                  <a:pt x="3123183" y="1565315"/>
                  <a:pt x="3100387" y="1565315"/>
                </a:cubicBezTo>
                <a:cubicBezTo>
                  <a:pt x="3077591" y="1565315"/>
                  <a:pt x="3059112" y="1547537"/>
                  <a:pt x="3059112" y="1525624"/>
                </a:cubicBezTo>
                <a:cubicBezTo>
                  <a:pt x="3059112" y="1503697"/>
                  <a:pt x="3077591" y="1485941"/>
                  <a:pt x="3100387" y="1485941"/>
                </a:cubicBezTo>
                <a:close/>
                <a:moveTo>
                  <a:pt x="2391608" y="1470059"/>
                </a:moveTo>
                <a:cubicBezTo>
                  <a:pt x="2414968" y="1470059"/>
                  <a:pt x="2433137" y="1488178"/>
                  <a:pt x="2433137" y="1511460"/>
                </a:cubicBezTo>
                <a:cubicBezTo>
                  <a:pt x="2433137" y="1514045"/>
                  <a:pt x="2430541" y="1516614"/>
                  <a:pt x="2430541" y="1519232"/>
                </a:cubicBezTo>
                <a:cubicBezTo>
                  <a:pt x="2438328" y="1508862"/>
                  <a:pt x="2451306" y="1501110"/>
                  <a:pt x="2464284" y="1501110"/>
                </a:cubicBezTo>
                <a:cubicBezTo>
                  <a:pt x="2485048" y="1501110"/>
                  <a:pt x="2500621" y="1514045"/>
                  <a:pt x="2503217" y="1534747"/>
                </a:cubicBezTo>
                <a:cubicBezTo>
                  <a:pt x="2511004" y="1524396"/>
                  <a:pt x="2521386" y="1516614"/>
                  <a:pt x="2534364" y="1516614"/>
                </a:cubicBezTo>
                <a:cubicBezTo>
                  <a:pt x="2552533" y="1516614"/>
                  <a:pt x="2565511" y="1526975"/>
                  <a:pt x="2573297" y="1542501"/>
                </a:cubicBezTo>
                <a:cubicBezTo>
                  <a:pt x="2578488" y="1529566"/>
                  <a:pt x="2591466" y="1519232"/>
                  <a:pt x="2609635" y="1519232"/>
                </a:cubicBezTo>
                <a:cubicBezTo>
                  <a:pt x="2630400" y="1519232"/>
                  <a:pt x="2648569" y="1537321"/>
                  <a:pt x="2648569" y="1558016"/>
                </a:cubicBezTo>
                <a:cubicBezTo>
                  <a:pt x="2648569" y="1581303"/>
                  <a:pt x="2630400" y="1599406"/>
                  <a:pt x="2609635" y="1599406"/>
                </a:cubicBezTo>
                <a:cubicBezTo>
                  <a:pt x="2591466" y="1599406"/>
                  <a:pt x="2578488" y="1589072"/>
                  <a:pt x="2570702" y="1576118"/>
                </a:cubicBezTo>
                <a:cubicBezTo>
                  <a:pt x="2565511" y="1589072"/>
                  <a:pt x="2552533" y="1596821"/>
                  <a:pt x="2536959" y="1596821"/>
                </a:cubicBezTo>
                <a:cubicBezTo>
                  <a:pt x="2552533" y="1604587"/>
                  <a:pt x="2560319" y="1617519"/>
                  <a:pt x="2560319" y="1633055"/>
                </a:cubicBezTo>
                <a:cubicBezTo>
                  <a:pt x="2568106" y="1625290"/>
                  <a:pt x="2578488" y="1622693"/>
                  <a:pt x="2591466" y="1622693"/>
                </a:cubicBezTo>
                <a:cubicBezTo>
                  <a:pt x="2609635" y="1622693"/>
                  <a:pt x="2625209" y="1635640"/>
                  <a:pt x="2630400" y="1653741"/>
                </a:cubicBezTo>
                <a:cubicBezTo>
                  <a:pt x="2635591" y="1648570"/>
                  <a:pt x="2643378" y="1645975"/>
                  <a:pt x="2651164" y="1645975"/>
                </a:cubicBezTo>
                <a:cubicBezTo>
                  <a:pt x="2666738" y="1645975"/>
                  <a:pt x="2679715" y="1656333"/>
                  <a:pt x="2687502" y="1669274"/>
                </a:cubicBezTo>
                <a:cubicBezTo>
                  <a:pt x="2692693" y="1666673"/>
                  <a:pt x="2697884" y="1664085"/>
                  <a:pt x="2705671" y="1664085"/>
                </a:cubicBezTo>
                <a:cubicBezTo>
                  <a:pt x="2718649" y="1664085"/>
                  <a:pt x="2729031" y="1669274"/>
                  <a:pt x="2736818" y="1679625"/>
                </a:cubicBezTo>
                <a:cubicBezTo>
                  <a:pt x="2744605" y="1671848"/>
                  <a:pt x="2754987" y="1669274"/>
                  <a:pt x="2765369" y="1669274"/>
                </a:cubicBezTo>
                <a:cubicBezTo>
                  <a:pt x="2775751" y="1669274"/>
                  <a:pt x="2786134" y="1671848"/>
                  <a:pt x="2793920" y="1679625"/>
                </a:cubicBezTo>
                <a:cubicBezTo>
                  <a:pt x="2799111" y="1664085"/>
                  <a:pt x="2812089" y="1653741"/>
                  <a:pt x="2830258" y="1653741"/>
                </a:cubicBezTo>
                <a:cubicBezTo>
                  <a:pt x="2853618" y="1653741"/>
                  <a:pt x="2871787" y="1671848"/>
                  <a:pt x="2871787" y="1695141"/>
                </a:cubicBezTo>
                <a:cubicBezTo>
                  <a:pt x="2871787" y="1718417"/>
                  <a:pt x="2853618" y="1736529"/>
                  <a:pt x="2830258" y="1736529"/>
                </a:cubicBezTo>
                <a:cubicBezTo>
                  <a:pt x="2819876" y="1736529"/>
                  <a:pt x="2809494" y="1731341"/>
                  <a:pt x="2801707" y="1723598"/>
                </a:cubicBezTo>
                <a:cubicBezTo>
                  <a:pt x="2796516" y="1739114"/>
                  <a:pt x="2780942" y="1749463"/>
                  <a:pt x="2765369" y="1749463"/>
                </a:cubicBezTo>
                <a:cubicBezTo>
                  <a:pt x="2752391" y="1749463"/>
                  <a:pt x="2742009" y="1744284"/>
                  <a:pt x="2734222" y="1733944"/>
                </a:cubicBezTo>
                <a:cubicBezTo>
                  <a:pt x="2726436" y="1741713"/>
                  <a:pt x="2716053" y="1744284"/>
                  <a:pt x="2705671" y="1744284"/>
                </a:cubicBezTo>
                <a:cubicBezTo>
                  <a:pt x="2690098" y="1744284"/>
                  <a:pt x="2677120" y="1736529"/>
                  <a:pt x="2669333" y="1721013"/>
                </a:cubicBezTo>
                <a:cubicBezTo>
                  <a:pt x="2664142" y="1726176"/>
                  <a:pt x="2656355" y="1728762"/>
                  <a:pt x="2651164" y="1728762"/>
                </a:cubicBezTo>
                <a:cubicBezTo>
                  <a:pt x="2630400" y="1728762"/>
                  <a:pt x="2614826" y="1713247"/>
                  <a:pt x="2612231" y="1695141"/>
                </a:cubicBezTo>
                <a:cubicBezTo>
                  <a:pt x="2604444" y="1700311"/>
                  <a:pt x="2599253" y="1702913"/>
                  <a:pt x="2591466" y="1702913"/>
                </a:cubicBezTo>
                <a:cubicBezTo>
                  <a:pt x="2568106" y="1702913"/>
                  <a:pt x="2549937" y="1684795"/>
                  <a:pt x="2549937" y="1661508"/>
                </a:cubicBezTo>
                <a:cubicBezTo>
                  <a:pt x="2542150" y="1669274"/>
                  <a:pt x="2531768" y="1674444"/>
                  <a:pt x="2521386" y="1674444"/>
                </a:cubicBezTo>
                <a:cubicBezTo>
                  <a:pt x="2498026" y="1674444"/>
                  <a:pt x="2479857" y="1656333"/>
                  <a:pt x="2479857" y="1635640"/>
                </a:cubicBezTo>
                <a:cubicBezTo>
                  <a:pt x="2479857" y="1612353"/>
                  <a:pt x="2498026" y="1596821"/>
                  <a:pt x="2518790" y="1594252"/>
                </a:cubicBezTo>
                <a:cubicBezTo>
                  <a:pt x="2505813" y="1589072"/>
                  <a:pt x="2498026" y="1578720"/>
                  <a:pt x="2495430" y="1565778"/>
                </a:cubicBezTo>
                <a:cubicBezTo>
                  <a:pt x="2487644" y="1573541"/>
                  <a:pt x="2477261" y="1581303"/>
                  <a:pt x="2464284" y="1581303"/>
                </a:cubicBezTo>
                <a:cubicBezTo>
                  <a:pt x="2461688" y="1581303"/>
                  <a:pt x="2456497" y="1578720"/>
                  <a:pt x="2453901" y="1578720"/>
                </a:cubicBezTo>
                <a:cubicBezTo>
                  <a:pt x="2464284" y="1586473"/>
                  <a:pt x="2472070" y="1599406"/>
                  <a:pt x="2472070" y="1612353"/>
                </a:cubicBezTo>
                <a:cubicBezTo>
                  <a:pt x="2472070" y="1635640"/>
                  <a:pt x="2453901" y="1653741"/>
                  <a:pt x="2433137" y="1653741"/>
                </a:cubicBezTo>
                <a:cubicBezTo>
                  <a:pt x="2409777" y="1653741"/>
                  <a:pt x="2391608" y="1635640"/>
                  <a:pt x="2391608" y="1612353"/>
                </a:cubicBezTo>
                <a:cubicBezTo>
                  <a:pt x="2391608" y="1591651"/>
                  <a:pt x="2409777" y="1570954"/>
                  <a:pt x="2433137" y="1570954"/>
                </a:cubicBezTo>
                <a:cubicBezTo>
                  <a:pt x="2435732" y="1570954"/>
                  <a:pt x="2440923" y="1573541"/>
                  <a:pt x="2443519" y="1573541"/>
                </a:cubicBezTo>
                <a:cubicBezTo>
                  <a:pt x="2433137" y="1568366"/>
                  <a:pt x="2422755" y="1555438"/>
                  <a:pt x="2422755" y="1539917"/>
                </a:cubicBezTo>
                <a:cubicBezTo>
                  <a:pt x="2422755" y="1537321"/>
                  <a:pt x="2425350" y="1534747"/>
                  <a:pt x="2425350" y="1532162"/>
                </a:cubicBezTo>
                <a:cubicBezTo>
                  <a:pt x="2417563" y="1542501"/>
                  <a:pt x="2407181" y="1550263"/>
                  <a:pt x="2391608" y="1550263"/>
                </a:cubicBezTo>
                <a:cubicBezTo>
                  <a:pt x="2370843" y="1550263"/>
                  <a:pt x="2352674" y="1532162"/>
                  <a:pt x="2352674" y="1511460"/>
                </a:cubicBezTo>
                <a:cubicBezTo>
                  <a:pt x="2352674" y="1488178"/>
                  <a:pt x="2370843" y="1470059"/>
                  <a:pt x="2391608" y="1470059"/>
                </a:cubicBezTo>
                <a:close/>
                <a:moveTo>
                  <a:pt x="3433763" y="1457356"/>
                </a:moveTo>
                <a:cubicBezTo>
                  <a:pt x="3455682" y="1457356"/>
                  <a:pt x="3473451" y="1475140"/>
                  <a:pt x="3473451" y="1497045"/>
                </a:cubicBezTo>
                <a:cubicBezTo>
                  <a:pt x="3473451" y="1518972"/>
                  <a:pt x="3455682" y="1536744"/>
                  <a:pt x="3433763" y="1536744"/>
                </a:cubicBezTo>
                <a:cubicBezTo>
                  <a:pt x="3411844" y="1536744"/>
                  <a:pt x="3394075" y="1518972"/>
                  <a:pt x="3394075" y="1497045"/>
                </a:cubicBezTo>
                <a:cubicBezTo>
                  <a:pt x="3394075" y="1475140"/>
                  <a:pt x="3411844" y="1457356"/>
                  <a:pt x="3433763" y="1457356"/>
                </a:cubicBezTo>
                <a:close/>
                <a:moveTo>
                  <a:pt x="2782094" y="1457356"/>
                </a:moveTo>
                <a:cubicBezTo>
                  <a:pt x="2804452" y="1457356"/>
                  <a:pt x="2822576" y="1475842"/>
                  <a:pt x="2822576" y="1498648"/>
                </a:cubicBezTo>
                <a:cubicBezTo>
                  <a:pt x="2822576" y="1521433"/>
                  <a:pt x="2804452" y="1539917"/>
                  <a:pt x="2782094" y="1539917"/>
                </a:cubicBezTo>
                <a:cubicBezTo>
                  <a:pt x="2759736" y="1539917"/>
                  <a:pt x="2741612" y="1521433"/>
                  <a:pt x="2741612" y="1498648"/>
                </a:cubicBezTo>
                <a:cubicBezTo>
                  <a:pt x="2741612" y="1475842"/>
                  <a:pt x="2759736" y="1457356"/>
                  <a:pt x="2782094" y="1457356"/>
                </a:cubicBezTo>
                <a:close/>
                <a:moveTo>
                  <a:pt x="1466057" y="1433541"/>
                </a:moveTo>
                <a:cubicBezTo>
                  <a:pt x="1488415" y="1433541"/>
                  <a:pt x="1506539" y="1451307"/>
                  <a:pt x="1506539" y="1473233"/>
                </a:cubicBezTo>
                <a:cubicBezTo>
                  <a:pt x="1506539" y="1495158"/>
                  <a:pt x="1488415" y="1512929"/>
                  <a:pt x="1466057" y="1512929"/>
                </a:cubicBezTo>
                <a:cubicBezTo>
                  <a:pt x="1443699" y="1512929"/>
                  <a:pt x="1425575" y="1495158"/>
                  <a:pt x="1425575" y="1473233"/>
                </a:cubicBezTo>
                <a:cubicBezTo>
                  <a:pt x="1425575" y="1451307"/>
                  <a:pt x="1443699" y="1433541"/>
                  <a:pt x="1466057" y="1433541"/>
                </a:cubicBezTo>
                <a:close/>
                <a:moveTo>
                  <a:pt x="2886075" y="1392274"/>
                </a:moveTo>
                <a:cubicBezTo>
                  <a:pt x="2907994" y="1392274"/>
                  <a:pt x="2925763" y="1410057"/>
                  <a:pt x="2925763" y="1431947"/>
                </a:cubicBezTo>
                <a:cubicBezTo>
                  <a:pt x="2925763" y="1453878"/>
                  <a:pt x="2907994" y="1471650"/>
                  <a:pt x="2886075" y="1471650"/>
                </a:cubicBezTo>
                <a:cubicBezTo>
                  <a:pt x="2864156" y="1471650"/>
                  <a:pt x="2846387" y="1453878"/>
                  <a:pt x="2846387" y="1431947"/>
                </a:cubicBezTo>
                <a:cubicBezTo>
                  <a:pt x="2846387" y="1410057"/>
                  <a:pt x="2864156" y="1392274"/>
                  <a:pt x="2886075" y="1392274"/>
                </a:cubicBezTo>
                <a:close/>
                <a:moveTo>
                  <a:pt x="3221037" y="1381149"/>
                </a:moveTo>
                <a:cubicBezTo>
                  <a:pt x="3242956" y="1381149"/>
                  <a:pt x="3260725" y="1399293"/>
                  <a:pt x="3260725" y="1421647"/>
                </a:cubicBezTo>
                <a:cubicBezTo>
                  <a:pt x="3260725" y="1444002"/>
                  <a:pt x="3242956" y="1462129"/>
                  <a:pt x="3221037" y="1462129"/>
                </a:cubicBezTo>
                <a:cubicBezTo>
                  <a:pt x="3199118" y="1462129"/>
                  <a:pt x="3181349" y="1444002"/>
                  <a:pt x="3181349" y="1421647"/>
                </a:cubicBezTo>
                <a:cubicBezTo>
                  <a:pt x="3181349" y="1399293"/>
                  <a:pt x="3199118" y="1381149"/>
                  <a:pt x="3221037" y="1381149"/>
                </a:cubicBezTo>
                <a:close/>
                <a:moveTo>
                  <a:pt x="2375693" y="1379586"/>
                </a:moveTo>
                <a:cubicBezTo>
                  <a:pt x="2398927" y="1379586"/>
                  <a:pt x="2417762" y="1397334"/>
                  <a:pt x="2417762" y="1419260"/>
                </a:cubicBezTo>
                <a:cubicBezTo>
                  <a:pt x="2417762" y="1441183"/>
                  <a:pt x="2398927" y="1458954"/>
                  <a:pt x="2375693" y="1458954"/>
                </a:cubicBezTo>
                <a:cubicBezTo>
                  <a:pt x="2352459" y="1458954"/>
                  <a:pt x="2333624" y="1441183"/>
                  <a:pt x="2333624" y="1419260"/>
                </a:cubicBezTo>
                <a:cubicBezTo>
                  <a:pt x="2333624" y="1397334"/>
                  <a:pt x="2352459" y="1379586"/>
                  <a:pt x="2375693" y="1379586"/>
                </a:cubicBezTo>
                <a:close/>
                <a:moveTo>
                  <a:pt x="2463799" y="1373234"/>
                </a:moveTo>
                <a:cubicBezTo>
                  <a:pt x="2486595" y="1373234"/>
                  <a:pt x="2505074" y="1391350"/>
                  <a:pt x="2505074" y="1413717"/>
                </a:cubicBezTo>
                <a:cubicBezTo>
                  <a:pt x="2505074" y="1436066"/>
                  <a:pt x="2486595" y="1454183"/>
                  <a:pt x="2463799" y="1454183"/>
                </a:cubicBezTo>
                <a:cubicBezTo>
                  <a:pt x="2441003" y="1454183"/>
                  <a:pt x="2422524" y="1436066"/>
                  <a:pt x="2422524" y="1413717"/>
                </a:cubicBezTo>
                <a:cubicBezTo>
                  <a:pt x="2422524" y="1391350"/>
                  <a:pt x="2441003" y="1373234"/>
                  <a:pt x="2463799" y="1373234"/>
                </a:cubicBezTo>
                <a:close/>
                <a:moveTo>
                  <a:pt x="1727994" y="1373234"/>
                </a:moveTo>
                <a:cubicBezTo>
                  <a:pt x="1750352" y="1373234"/>
                  <a:pt x="1768476" y="1391350"/>
                  <a:pt x="1768476" y="1413717"/>
                </a:cubicBezTo>
                <a:cubicBezTo>
                  <a:pt x="1768476" y="1436066"/>
                  <a:pt x="1750352" y="1454183"/>
                  <a:pt x="1727994" y="1454183"/>
                </a:cubicBezTo>
                <a:cubicBezTo>
                  <a:pt x="1705636" y="1454183"/>
                  <a:pt x="1687512" y="1436066"/>
                  <a:pt x="1687512" y="1413717"/>
                </a:cubicBezTo>
                <a:cubicBezTo>
                  <a:pt x="1687512" y="1391350"/>
                  <a:pt x="1705636" y="1373234"/>
                  <a:pt x="1727994" y="1373234"/>
                </a:cubicBezTo>
                <a:close/>
                <a:moveTo>
                  <a:pt x="521494" y="1373198"/>
                </a:moveTo>
                <a:cubicBezTo>
                  <a:pt x="543852" y="1373198"/>
                  <a:pt x="561976" y="1391321"/>
                  <a:pt x="561976" y="1413683"/>
                </a:cubicBezTo>
                <a:cubicBezTo>
                  <a:pt x="561976" y="1436037"/>
                  <a:pt x="543852" y="1454165"/>
                  <a:pt x="521494" y="1454165"/>
                </a:cubicBezTo>
                <a:cubicBezTo>
                  <a:pt x="499136" y="1454165"/>
                  <a:pt x="481012" y="1436037"/>
                  <a:pt x="481012" y="1413683"/>
                </a:cubicBezTo>
                <a:cubicBezTo>
                  <a:pt x="481012" y="1391321"/>
                  <a:pt x="499136" y="1373198"/>
                  <a:pt x="521494" y="1373198"/>
                </a:cubicBezTo>
                <a:close/>
                <a:moveTo>
                  <a:pt x="3783012" y="1371616"/>
                </a:moveTo>
                <a:cubicBezTo>
                  <a:pt x="3783012" y="1371616"/>
                  <a:pt x="3783012" y="1371616"/>
                  <a:pt x="3783012" y="1446236"/>
                </a:cubicBezTo>
                <a:cubicBezTo>
                  <a:pt x="3767426" y="1441083"/>
                  <a:pt x="3754437" y="1428218"/>
                  <a:pt x="3754437" y="1410209"/>
                </a:cubicBezTo>
                <a:cubicBezTo>
                  <a:pt x="3754437" y="1392200"/>
                  <a:pt x="3767426" y="1376758"/>
                  <a:pt x="3783012" y="1371616"/>
                </a:cubicBezTo>
                <a:close/>
                <a:moveTo>
                  <a:pt x="2289926" y="1365287"/>
                </a:moveTo>
                <a:cubicBezTo>
                  <a:pt x="2313237" y="1365287"/>
                  <a:pt x="2331368" y="1383421"/>
                  <a:pt x="2331368" y="1404152"/>
                </a:cubicBezTo>
                <a:cubicBezTo>
                  <a:pt x="2331368" y="1417082"/>
                  <a:pt x="2326188" y="1427450"/>
                  <a:pt x="2318418" y="1432628"/>
                </a:cubicBezTo>
                <a:cubicBezTo>
                  <a:pt x="2336549" y="1437819"/>
                  <a:pt x="2349499" y="1453360"/>
                  <a:pt x="2349499" y="1471480"/>
                </a:cubicBezTo>
                <a:cubicBezTo>
                  <a:pt x="2349499" y="1494796"/>
                  <a:pt x="2331368" y="1512929"/>
                  <a:pt x="2310647" y="1512929"/>
                </a:cubicBezTo>
                <a:cubicBezTo>
                  <a:pt x="2287336" y="1512929"/>
                  <a:pt x="2269205" y="1494796"/>
                  <a:pt x="2269205" y="1471480"/>
                </a:cubicBezTo>
                <a:cubicBezTo>
                  <a:pt x="2269205" y="1461112"/>
                  <a:pt x="2274385" y="1450752"/>
                  <a:pt x="2282156" y="1442989"/>
                </a:cubicBezTo>
                <a:cubicBezTo>
                  <a:pt x="2264025" y="1440398"/>
                  <a:pt x="2251074" y="1424855"/>
                  <a:pt x="2251074" y="1404152"/>
                </a:cubicBezTo>
                <a:cubicBezTo>
                  <a:pt x="2251074" y="1383421"/>
                  <a:pt x="2269205" y="1365287"/>
                  <a:pt x="2289926" y="1365287"/>
                </a:cubicBezTo>
                <a:close/>
                <a:moveTo>
                  <a:pt x="1932781" y="1355767"/>
                </a:moveTo>
                <a:cubicBezTo>
                  <a:pt x="1955139" y="1355767"/>
                  <a:pt x="1973263" y="1373533"/>
                  <a:pt x="1973263" y="1395459"/>
                </a:cubicBezTo>
                <a:cubicBezTo>
                  <a:pt x="1973263" y="1417360"/>
                  <a:pt x="1955139" y="1435142"/>
                  <a:pt x="1932781" y="1435142"/>
                </a:cubicBezTo>
                <a:cubicBezTo>
                  <a:pt x="1910423" y="1435142"/>
                  <a:pt x="1892299" y="1417360"/>
                  <a:pt x="1892299" y="1395459"/>
                </a:cubicBezTo>
                <a:cubicBezTo>
                  <a:pt x="1892299" y="1373533"/>
                  <a:pt x="1910423" y="1355767"/>
                  <a:pt x="1932781" y="1355767"/>
                </a:cubicBezTo>
                <a:close/>
                <a:moveTo>
                  <a:pt x="2560637" y="1344661"/>
                </a:moveTo>
                <a:cubicBezTo>
                  <a:pt x="2583433" y="1344661"/>
                  <a:pt x="2601912" y="1362792"/>
                  <a:pt x="2601912" y="1385141"/>
                </a:cubicBezTo>
                <a:cubicBezTo>
                  <a:pt x="2601912" y="1407486"/>
                  <a:pt x="2583433" y="1425620"/>
                  <a:pt x="2560637" y="1425620"/>
                </a:cubicBezTo>
                <a:cubicBezTo>
                  <a:pt x="2537841" y="1425620"/>
                  <a:pt x="2519362" y="1407486"/>
                  <a:pt x="2519362" y="1385141"/>
                </a:cubicBezTo>
                <a:cubicBezTo>
                  <a:pt x="2519362" y="1362792"/>
                  <a:pt x="2537841" y="1344661"/>
                  <a:pt x="2560637" y="1344661"/>
                </a:cubicBezTo>
                <a:close/>
                <a:moveTo>
                  <a:pt x="2204569" y="1335127"/>
                </a:moveTo>
                <a:cubicBezTo>
                  <a:pt x="2228102" y="1335127"/>
                  <a:pt x="2246405" y="1353314"/>
                  <a:pt x="2246405" y="1374097"/>
                </a:cubicBezTo>
                <a:cubicBezTo>
                  <a:pt x="2246405" y="1387075"/>
                  <a:pt x="2241176" y="1394887"/>
                  <a:pt x="2235946" y="1402667"/>
                </a:cubicBezTo>
                <a:cubicBezTo>
                  <a:pt x="2246405" y="1410461"/>
                  <a:pt x="2254249" y="1423441"/>
                  <a:pt x="2254249" y="1436441"/>
                </a:cubicBezTo>
                <a:cubicBezTo>
                  <a:pt x="2254249" y="1459813"/>
                  <a:pt x="2235946" y="1478008"/>
                  <a:pt x="2212413" y="1478008"/>
                </a:cubicBezTo>
                <a:cubicBezTo>
                  <a:pt x="2191496" y="1478008"/>
                  <a:pt x="2173193" y="1459813"/>
                  <a:pt x="2173193" y="1436441"/>
                </a:cubicBezTo>
                <a:cubicBezTo>
                  <a:pt x="2173193" y="1426048"/>
                  <a:pt x="2175808" y="1415650"/>
                  <a:pt x="2183652" y="1407868"/>
                </a:cubicBezTo>
                <a:cubicBezTo>
                  <a:pt x="2173193" y="1402667"/>
                  <a:pt x="2165349" y="1389676"/>
                  <a:pt x="2165349" y="1374097"/>
                </a:cubicBezTo>
                <a:cubicBezTo>
                  <a:pt x="2165349" y="1353314"/>
                  <a:pt x="2183652" y="1335127"/>
                  <a:pt x="2204569" y="1335127"/>
                </a:cubicBezTo>
                <a:close/>
                <a:moveTo>
                  <a:pt x="3576638" y="1316072"/>
                </a:moveTo>
                <a:cubicBezTo>
                  <a:pt x="3598557" y="1316072"/>
                  <a:pt x="3616326" y="1334194"/>
                  <a:pt x="3616326" y="1356553"/>
                </a:cubicBezTo>
                <a:cubicBezTo>
                  <a:pt x="3616326" y="1378919"/>
                  <a:pt x="3598557" y="1397036"/>
                  <a:pt x="3576638" y="1397036"/>
                </a:cubicBezTo>
                <a:cubicBezTo>
                  <a:pt x="3554719" y="1397036"/>
                  <a:pt x="3536950" y="1378919"/>
                  <a:pt x="3536950" y="1356553"/>
                </a:cubicBezTo>
                <a:cubicBezTo>
                  <a:pt x="3536950" y="1334194"/>
                  <a:pt x="3554719" y="1316072"/>
                  <a:pt x="3576638" y="1316072"/>
                </a:cubicBezTo>
                <a:close/>
                <a:moveTo>
                  <a:pt x="3005931" y="1301794"/>
                </a:moveTo>
                <a:cubicBezTo>
                  <a:pt x="3028289" y="1301794"/>
                  <a:pt x="3046413" y="1319548"/>
                  <a:pt x="3046413" y="1341473"/>
                </a:cubicBezTo>
                <a:cubicBezTo>
                  <a:pt x="3046413" y="1363396"/>
                  <a:pt x="3028289" y="1381149"/>
                  <a:pt x="3005931" y="1381149"/>
                </a:cubicBezTo>
                <a:cubicBezTo>
                  <a:pt x="2983573" y="1381149"/>
                  <a:pt x="2965449" y="1363396"/>
                  <a:pt x="2965449" y="1341473"/>
                </a:cubicBezTo>
                <a:cubicBezTo>
                  <a:pt x="2965449" y="1319548"/>
                  <a:pt x="2983573" y="1301794"/>
                  <a:pt x="3005931" y="1301794"/>
                </a:cubicBezTo>
                <a:close/>
                <a:moveTo>
                  <a:pt x="2667794" y="1293846"/>
                </a:moveTo>
                <a:cubicBezTo>
                  <a:pt x="2690152" y="1293846"/>
                  <a:pt x="2708276" y="1312315"/>
                  <a:pt x="2708276" y="1335127"/>
                </a:cubicBezTo>
                <a:cubicBezTo>
                  <a:pt x="2708276" y="1357934"/>
                  <a:pt x="2690152" y="1376396"/>
                  <a:pt x="2667794" y="1376396"/>
                </a:cubicBezTo>
                <a:cubicBezTo>
                  <a:pt x="2645436" y="1376396"/>
                  <a:pt x="2627312" y="1357934"/>
                  <a:pt x="2627312" y="1335127"/>
                </a:cubicBezTo>
                <a:cubicBezTo>
                  <a:pt x="2627312" y="1312315"/>
                  <a:pt x="2645436" y="1293846"/>
                  <a:pt x="2667794" y="1293846"/>
                </a:cubicBezTo>
                <a:close/>
                <a:moveTo>
                  <a:pt x="3358357" y="1254155"/>
                </a:moveTo>
                <a:cubicBezTo>
                  <a:pt x="3380715" y="1254155"/>
                  <a:pt x="3398839" y="1272282"/>
                  <a:pt x="3398839" y="1294648"/>
                </a:cubicBezTo>
                <a:cubicBezTo>
                  <a:pt x="3398839" y="1316998"/>
                  <a:pt x="3380715" y="1335127"/>
                  <a:pt x="3358357" y="1335127"/>
                </a:cubicBezTo>
                <a:cubicBezTo>
                  <a:pt x="3335999" y="1335127"/>
                  <a:pt x="3317875" y="1316998"/>
                  <a:pt x="3317875" y="1294648"/>
                </a:cubicBezTo>
                <a:cubicBezTo>
                  <a:pt x="3317875" y="1272282"/>
                  <a:pt x="3335999" y="1254155"/>
                  <a:pt x="3358357" y="1254155"/>
                </a:cubicBezTo>
                <a:close/>
                <a:moveTo>
                  <a:pt x="2229644" y="1244636"/>
                </a:moveTo>
                <a:cubicBezTo>
                  <a:pt x="2252002" y="1244636"/>
                  <a:pt x="2270126" y="1263115"/>
                  <a:pt x="2270126" y="1285911"/>
                </a:cubicBezTo>
                <a:cubicBezTo>
                  <a:pt x="2270126" y="1308717"/>
                  <a:pt x="2252002" y="1327180"/>
                  <a:pt x="2229644" y="1327180"/>
                </a:cubicBezTo>
                <a:cubicBezTo>
                  <a:pt x="2207286" y="1327180"/>
                  <a:pt x="2189162" y="1308717"/>
                  <a:pt x="2189162" y="1285911"/>
                </a:cubicBezTo>
                <a:cubicBezTo>
                  <a:pt x="2189162" y="1263115"/>
                  <a:pt x="2207286" y="1244636"/>
                  <a:pt x="2229644" y="1244636"/>
                </a:cubicBezTo>
                <a:close/>
                <a:moveTo>
                  <a:pt x="928688" y="1244604"/>
                </a:moveTo>
                <a:cubicBezTo>
                  <a:pt x="950607" y="1244604"/>
                  <a:pt x="968376" y="1262378"/>
                  <a:pt x="968376" y="1284298"/>
                </a:cubicBezTo>
                <a:cubicBezTo>
                  <a:pt x="968376" y="1306214"/>
                  <a:pt x="950607" y="1323987"/>
                  <a:pt x="928688" y="1323987"/>
                </a:cubicBezTo>
                <a:cubicBezTo>
                  <a:pt x="906769" y="1323987"/>
                  <a:pt x="889000" y="1306214"/>
                  <a:pt x="889000" y="1284298"/>
                </a:cubicBezTo>
                <a:cubicBezTo>
                  <a:pt x="889000" y="1262378"/>
                  <a:pt x="906769" y="1244604"/>
                  <a:pt x="928688" y="1244604"/>
                </a:cubicBezTo>
                <a:close/>
                <a:moveTo>
                  <a:pt x="2131287" y="1238287"/>
                </a:moveTo>
                <a:cubicBezTo>
                  <a:pt x="2151993" y="1238287"/>
                  <a:pt x="2170112" y="1256525"/>
                  <a:pt x="2170112" y="1277405"/>
                </a:cubicBezTo>
                <a:cubicBezTo>
                  <a:pt x="2170112" y="1293014"/>
                  <a:pt x="2162347" y="1308672"/>
                  <a:pt x="2146817" y="1313881"/>
                </a:cubicBezTo>
                <a:cubicBezTo>
                  <a:pt x="2149405" y="1319085"/>
                  <a:pt x="2151993" y="1326907"/>
                  <a:pt x="2151993" y="1334737"/>
                </a:cubicBezTo>
                <a:cubicBezTo>
                  <a:pt x="2151993" y="1355577"/>
                  <a:pt x="2133875" y="1373826"/>
                  <a:pt x="2113169" y="1373826"/>
                </a:cubicBezTo>
                <a:cubicBezTo>
                  <a:pt x="2113169" y="1373826"/>
                  <a:pt x="2113169" y="1373826"/>
                  <a:pt x="2110580" y="1373826"/>
                </a:cubicBezTo>
                <a:cubicBezTo>
                  <a:pt x="2123522" y="1381651"/>
                  <a:pt x="2131287" y="1394694"/>
                  <a:pt x="2131287" y="1407716"/>
                </a:cubicBezTo>
                <a:cubicBezTo>
                  <a:pt x="2131287" y="1431167"/>
                  <a:pt x="2113169" y="1449420"/>
                  <a:pt x="2089874" y="1449420"/>
                </a:cubicBezTo>
                <a:cubicBezTo>
                  <a:pt x="2069167" y="1449420"/>
                  <a:pt x="2051049" y="1431167"/>
                  <a:pt x="2051049" y="1407716"/>
                </a:cubicBezTo>
                <a:cubicBezTo>
                  <a:pt x="2051049" y="1395989"/>
                  <a:pt x="2055578" y="1385549"/>
                  <a:pt x="2062696" y="1378070"/>
                </a:cubicBezTo>
                <a:lnTo>
                  <a:pt x="2089835" y="1366028"/>
                </a:lnTo>
                <a:lnTo>
                  <a:pt x="2092462" y="1368609"/>
                </a:lnTo>
                <a:cubicBezTo>
                  <a:pt x="2089874" y="1366009"/>
                  <a:pt x="2089874" y="1366009"/>
                  <a:pt x="2089874" y="1366009"/>
                </a:cubicBezTo>
                <a:lnTo>
                  <a:pt x="2089835" y="1366028"/>
                </a:lnTo>
                <a:lnTo>
                  <a:pt x="2077255" y="1353618"/>
                </a:lnTo>
                <a:cubicBezTo>
                  <a:pt x="2073697" y="1347762"/>
                  <a:pt x="2071755" y="1341263"/>
                  <a:pt x="2071755" y="1334737"/>
                </a:cubicBezTo>
                <a:cubicBezTo>
                  <a:pt x="2071755" y="1316480"/>
                  <a:pt x="2082109" y="1303474"/>
                  <a:pt x="2095050" y="1298241"/>
                </a:cubicBezTo>
                <a:cubicBezTo>
                  <a:pt x="2092462" y="1290416"/>
                  <a:pt x="2089874" y="1285203"/>
                  <a:pt x="2089874" y="1277405"/>
                </a:cubicBezTo>
                <a:cubicBezTo>
                  <a:pt x="2089874" y="1256525"/>
                  <a:pt x="2107992" y="1238287"/>
                  <a:pt x="2131287" y="1238287"/>
                </a:cubicBezTo>
                <a:close/>
                <a:moveTo>
                  <a:pt x="2332831" y="1230353"/>
                </a:moveTo>
                <a:cubicBezTo>
                  <a:pt x="2355189" y="1230353"/>
                  <a:pt x="2373313" y="1248488"/>
                  <a:pt x="2373313" y="1270834"/>
                </a:cubicBezTo>
                <a:cubicBezTo>
                  <a:pt x="2373313" y="1293185"/>
                  <a:pt x="2355189" y="1311311"/>
                  <a:pt x="2332831" y="1311311"/>
                </a:cubicBezTo>
                <a:cubicBezTo>
                  <a:pt x="2310473" y="1311311"/>
                  <a:pt x="2292349" y="1293185"/>
                  <a:pt x="2292349" y="1270834"/>
                </a:cubicBezTo>
                <a:cubicBezTo>
                  <a:pt x="2292349" y="1248488"/>
                  <a:pt x="2310473" y="1230353"/>
                  <a:pt x="2332831" y="1230353"/>
                </a:cubicBezTo>
                <a:close/>
                <a:moveTo>
                  <a:pt x="2787650" y="1217649"/>
                </a:moveTo>
                <a:cubicBezTo>
                  <a:pt x="2809569" y="1217649"/>
                  <a:pt x="2827338" y="1235794"/>
                  <a:pt x="2827338" y="1258143"/>
                </a:cubicBezTo>
                <a:cubicBezTo>
                  <a:pt x="2827338" y="1280492"/>
                  <a:pt x="2809569" y="1298619"/>
                  <a:pt x="2787650" y="1298619"/>
                </a:cubicBezTo>
                <a:cubicBezTo>
                  <a:pt x="2765731" y="1298619"/>
                  <a:pt x="2747962" y="1280492"/>
                  <a:pt x="2747962" y="1258143"/>
                </a:cubicBezTo>
                <a:cubicBezTo>
                  <a:pt x="2747962" y="1235794"/>
                  <a:pt x="2765731" y="1217649"/>
                  <a:pt x="2787650" y="1217649"/>
                </a:cubicBezTo>
                <a:close/>
                <a:moveTo>
                  <a:pt x="2032773" y="1209730"/>
                </a:moveTo>
                <a:cubicBezTo>
                  <a:pt x="2053527" y="1209730"/>
                  <a:pt x="2071687" y="1227983"/>
                  <a:pt x="2071687" y="1251478"/>
                </a:cubicBezTo>
                <a:cubicBezTo>
                  <a:pt x="2071687" y="1269757"/>
                  <a:pt x="2061310" y="1282804"/>
                  <a:pt x="2045745" y="1288032"/>
                </a:cubicBezTo>
                <a:cubicBezTo>
                  <a:pt x="2045745" y="1311511"/>
                  <a:pt x="2027585" y="1327180"/>
                  <a:pt x="2006831" y="1327180"/>
                </a:cubicBezTo>
                <a:cubicBezTo>
                  <a:pt x="1983483" y="1327180"/>
                  <a:pt x="1965324" y="1308909"/>
                  <a:pt x="1965324" y="1288032"/>
                </a:cubicBezTo>
                <a:cubicBezTo>
                  <a:pt x="1965324" y="1269757"/>
                  <a:pt x="1975701" y="1254091"/>
                  <a:pt x="1991266" y="1248878"/>
                </a:cubicBezTo>
                <a:cubicBezTo>
                  <a:pt x="1993860" y="1227983"/>
                  <a:pt x="2009425" y="1209730"/>
                  <a:pt x="2032773" y="1209730"/>
                </a:cubicBezTo>
                <a:close/>
                <a:moveTo>
                  <a:pt x="2442369" y="1192261"/>
                </a:moveTo>
                <a:cubicBezTo>
                  <a:pt x="2464727" y="1192261"/>
                  <a:pt x="2482851" y="1210378"/>
                  <a:pt x="2482851" y="1232725"/>
                </a:cubicBezTo>
                <a:cubicBezTo>
                  <a:pt x="2482851" y="1255101"/>
                  <a:pt x="2464727" y="1273223"/>
                  <a:pt x="2442369" y="1273223"/>
                </a:cubicBezTo>
                <a:cubicBezTo>
                  <a:pt x="2420011" y="1273223"/>
                  <a:pt x="2401887" y="1255101"/>
                  <a:pt x="2401887" y="1232725"/>
                </a:cubicBezTo>
                <a:cubicBezTo>
                  <a:pt x="2401887" y="1210378"/>
                  <a:pt x="2420011" y="1192261"/>
                  <a:pt x="2442369" y="1192261"/>
                </a:cubicBezTo>
                <a:close/>
                <a:moveTo>
                  <a:pt x="3140869" y="1187489"/>
                </a:moveTo>
                <a:cubicBezTo>
                  <a:pt x="3163227" y="1187489"/>
                  <a:pt x="3181351" y="1205256"/>
                  <a:pt x="3181351" y="1227172"/>
                </a:cubicBezTo>
                <a:cubicBezTo>
                  <a:pt x="3181351" y="1249088"/>
                  <a:pt x="3163227" y="1266877"/>
                  <a:pt x="3140869" y="1266877"/>
                </a:cubicBezTo>
                <a:cubicBezTo>
                  <a:pt x="3118511" y="1266877"/>
                  <a:pt x="3100387" y="1249088"/>
                  <a:pt x="3100387" y="1227172"/>
                </a:cubicBezTo>
                <a:cubicBezTo>
                  <a:pt x="3100387" y="1205256"/>
                  <a:pt x="3118511" y="1187489"/>
                  <a:pt x="3140869" y="1187489"/>
                </a:cubicBezTo>
                <a:close/>
                <a:moveTo>
                  <a:pt x="1255713" y="1176350"/>
                </a:moveTo>
                <a:cubicBezTo>
                  <a:pt x="1277632" y="1176350"/>
                  <a:pt x="1295401" y="1194474"/>
                  <a:pt x="1295401" y="1216829"/>
                </a:cubicBezTo>
                <a:cubicBezTo>
                  <a:pt x="1295401" y="1239188"/>
                  <a:pt x="1277632" y="1257312"/>
                  <a:pt x="1255713" y="1257312"/>
                </a:cubicBezTo>
                <a:cubicBezTo>
                  <a:pt x="1233794" y="1257312"/>
                  <a:pt x="1216025" y="1239188"/>
                  <a:pt x="1216025" y="1216829"/>
                </a:cubicBezTo>
                <a:cubicBezTo>
                  <a:pt x="1216025" y="1194474"/>
                  <a:pt x="1233794" y="1176350"/>
                  <a:pt x="1255713" y="1176350"/>
                </a:cubicBezTo>
                <a:close/>
                <a:moveTo>
                  <a:pt x="1717675" y="1168432"/>
                </a:moveTo>
                <a:cubicBezTo>
                  <a:pt x="1739594" y="1168432"/>
                  <a:pt x="1757363" y="1186567"/>
                  <a:pt x="1757363" y="1208913"/>
                </a:cubicBezTo>
                <a:cubicBezTo>
                  <a:pt x="1757363" y="1231275"/>
                  <a:pt x="1739594" y="1249410"/>
                  <a:pt x="1717675" y="1249410"/>
                </a:cubicBezTo>
                <a:cubicBezTo>
                  <a:pt x="1695756" y="1249410"/>
                  <a:pt x="1677987" y="1231275"/>
                  <a:pt x="1677987" y="1208913"/>
                </a:cubicBezTo>
                <a:cubicBezTo>
                  <a:pt x="1677987" y="1186567"/>
                  <a:pt x="1695756" y="1168432"/>
                  <a:pt x="1717675" y="1168432"/>
                </a:cubicBezTo>
                <a:close/>
                <a:moveTo>
                  <a:pt x="1512888" y="1155736"/>
                </a:moveTo>
                <a:cubicBezTo>
                  <a:pt x="1534807" y="1155736"/>
                  <a:pt x="1552576" y="1174219"/>
                  <a:pt x="1552576" y="1197001"/>
                </a:cubicBezTo>
                <a:cubicBezTo>
                  <a:pt x="1552576" y="1219808"/>
                  <a:pt x="1534807" y="1238287"/>
                  <a:pt x="1512888" y="1238287"/>
                </a:cubicBezTo>
                <a:cubicBezTo>
                  <a:pt x="1490969" y="1238287"/>
                  <a:pt x="1473200" y="1219808"/>
                  <a:pt x="1473200" y="1197001"/>
                </a:cubicBezTo>
                <a:cubicBezTo>
                  <a:pt x="1473200" y="1174219"/>
                  <a:pt x="1490969" y="1155736"/>
                  <a:pt x="1512888" y="1155736"/>
                </a:cubicBezTo>
                <a:close/>
                <a:moveTo>
                  <a:pt x="3725862" y="1152538"/>
                </a:moveTo>
                <a:cubicBezTo>
                  <a:pt x="3725862" y="1152538"/>
                  <a:pt x="3725862" y="1152538"/>
                  <a:pt x="3725862" y="1228735"/>
                </a:cubicBezTo>
                <a:cubicBezTo>
                  <a:pt x="3710276" y="1223481"/>
                  <a:pt x="3697287" y="1207715"/>
                  <a:pt x="3697287" y="1189327"/>
                </a:cubicBezTo>
                <a:cubicBezTo>
                  <a:pt x="3697287" y="1170936"/>
                  <a:pt x="3710276" y="1157790"/>
                  <a:pt x="3725862" y="1152538"/>
                </a:cubicBezTo>
                <a:close/>
                <a:moveTo>
                  <a:pt x="2564606" y="1130342"/>
                </a:moveTo>
                <a:cubicBezTo>
                  <a:pt x="2586964" y="1130342"/>
                  <a:pt x="2605088" y="1148109"/>
                  <a:pt x="2605088" y="1170033"/>
                </a:cubicBezTo>
                <a:cubicBezTo>
                  <a:pt x="2605088" y="1191946"/>
                  <a:pt x="2586964" y="1209730"/>
                  <a:pt x="2564606" y="1209730"/>
                </a:cubicBezTo>
                <a:cubicBezTo>
                  <a:pt x="2542248" y="1209730"/>
                  <a:pt x="2524124" y="1191946"/>
                  <a:pt x="2524124" y="1170033"/>
                </a:cubicBezTo>
                <a:cubicBezTo>
                  <a:pt x="2524124" y="1148109"/>
                  <a:pt x="2542248" y="1130342"/>
                  <a:pt x="2564606" y="1130342"/>
                </a:cubicBezTo>
                <a:close/>
                <a:moveTo>
                  <a:pt x="2920999" y="1114459"/>
                </a:moveTo>
                <a:cubicBezTo>
                  <a:pt x="2943795" y="1114459"/>
                  <a:pt x="2962274" y="1132938"/>
                  <a:pt x="2962274" y="1155736"/>
                </a:cubicBezTo>
                <a:cubicBezTo>
                  <a:pt x="2962274" y="1178522"/>
                  <a:pt x="2943795" y="1197001"/>
                  <a:pt x="2920999" y="1197001"/>
                </a:cubicBezTo>
                <a:cubicBezTo>
                  <a:pt x="2898203" y="1197001"/>
                  <a:pt x="2879724" y="1178522"/>
                  <a:pt x="2879724" y="1155736"/>
                </a:cubicBezTo>
                <a:cubicBezTo>
                  <a:pt x="2879724" y="1132938"/>
                  <a:pt x="2898203" y="1114459"/>
                  <a:pt x="2920999" y="1114459"/>
                </a:cubicBezTo>
                <a:close/>
                <a:moveTo>
                  <a:pt x="2094706" y="1114459"/>
                </a:moveTo>
                <a:cubicBezTo>
                  <a:pt x="2117064" y="1114459"/>
                  <a:pt x="2135188" y="1132593"/>
                  <a:pt x="2135188" y="1154951"/>
                </a:cubicBezTo>
                <a:cubicBezTo>
                  <a:pt x="2135188" y="1177317"/>
                  <a:pt x="2117064" y="1195436"/>
                  <a:pt x="2094706" y="1195436"/>
                </a:cubicBezTo>
                <a:cubicBezTo>
                  <a:pt x="2072348" y="1195436"/>
                  <a:pt x="2054224" y="1177317"/>
                  <a:pt x="2054224" y="1154951"/>
                </a:cubicBezTo>
                <a:cubicBezTo>
                  <a:pt x="2054224" y="1132593"/>
                  <a:pt x="2072348" y="1114459"/>
                  <a:pt x="2094706" y="1114459"/>
                </a:cubicBezTo>
                <a:close/>
                <a:moveTo>
                  <a:pt x="1983779" y="1114459"/>
                </a:moveTo>
                <a:cubicBezTo>
                  <a:pt x="2004417" y="1114459"/>
                  <a:pt x="2022475" y="1132593"/>
                  <a:pt x="2022475" y="1155892"/>
                </a:cubicBezTo>
                <a:cubicBezTo>
                  <a:pt x="2022475" y="1179191"/>
                  <a:pt x="2004417" y="1197305"/>
                  <a:pt x="1983779" y="1197305"/>
                </a:cubicBezTo>
                <a:cubicBezTo>
                  <a:pt x="1976040" y="1197305"/>
                  <a:pt x="1968301" y="1194707"/>
                  <a:pt x="1963142" y="1189531"/>
                </a:cubicBezTo>
                <a:cubicBezTo>
                  <a:pt x="1965721" y="1197305"/>
                  <a:pt x="1968301" y="1202490"/>
                  <a:pt x="1968301" y="1210256"/>
                </a:cubicBezTo>
                <a:cubicBezTo>
                  <a:pt x="1968301" y="1233552"/>
                  <a:pt x="1950243" y="1251672"/>
                  <a:pt x="1929606" y="1251672"/>
                </a:cubicBezTo>
                <a:cubicBezTo>
                  <a:pt x="1924446" y="1251672"/>
                  <a:pt x="1921867" y="1249076"/>
                  <a:pt x="1916707" y="1249076"/>
                </a:cubicBezTo>
                <a:cubicBezTo>
                  <a:pt x="1914128" y="1267208"/>
                  <a:pt x="1898649" y="1282737"/>
                  <a:pt x="1878012" y="1282737"/>
                </a:cubicBezTo>
                <a:cubicBezTo>
                  <a:pt x="1854795" y="1282737"/>
                  <a:pt x="1836737" y="1264624"/>
                  <a:pt x="1836737" y="1243895"/>
                </a:cubicBezTo>
                <a:cubicBezTo>
                  <a:pt x="1836737" y="1220624"/>
                  <a:pt x="1854795" y="1202490"/>
                  <a:pt x="1878012" y="1202490"/>
                </a:cubicBezTo>
                <a:cubicBezTo>
                  <a:pt x="1883171" y="1202490"/>
                  <a:pt x="1885751" y="1202490"/>
                  <a:pt x="1890910" y="1205068"/>
                </a:cubicBezTo>
                <a:cubicBezTo>
                  <a:pt x="1893490" y="1184371"/>
                  <a:pt x="1908968" y="1168828"/>
                  <a:pt x="1929606" y="1168828"/>
                </a:cubicBezTo>
                <a:cubicBezTo>
                  <a:pt x="1937345" y="1168828"/>
                  <a:pt x="1942504" y="1171413"/>
                  <a:pt x="1947664" y="1176594"/>
                </a:cubicBezTo>
                <a:cubicBezTo>
                  <a:pt x="1945084" y="1168828"/>
                  <a:pt x="1942504" y="1163641"/>
                  <a:pt x="1942504" y="1155892"/>
                </a:cubicBezTo>
                <a:cubicBezTo>
                  <a:pt x="1942504" y="1132593"/>
                  <a:pt x="1960562" y="1114459"/>
                  <a:pt x="1983779" y="1114459"/>
                </a:cubicBezTo>
                <a:close/>
                <a:moveTo>
                  <a:pt x="3513932" y="1103354"/>
                </a:moveTo>
                <a:cubicBezTo>
                  <a:pt x="3536290" y="1103354"/>
                  <a:pt x="3554414" y="1121484"/>
                  <a:pt x="3554414" y="1143815"/>
                </a:cubicBezTo>
                <a:cubicBezTo>
                  <a:pt x="3554414" y="1166181"/>
                  <a:pt x="3536290" y="1184315"/>
                  <a:pt x="3513932" y="1184315"/>
                </a:cubicBezTo>
                <a:cubicBezTo>
                  <a:pt x="3491574" y="1184315"/>
                  <a:pt x="3473450" y="1166181"/>
                  <a:pt x="3473450" y="1143815"/>
                </a:cubicBezTo>
                <a:cubicBezTo>
                  <a:pt x="3473450" y="1121484"/>
                  <a:pt x="3491574" y="1103354"/>
                  <a:pt x="3513932" y="1103354"/>
                </a:cubicBezTo>
                <a:close/>
                <a:moveTo>
                  <a:pt x="1872961" y="1097008"/>
                </a:moveTo>
                <a:cubicBezTo>
                  <a:pt x="1896341" y="1097008"/>
                  <a:pt x="1914525" y="1115058"/>
                  <a:pt x="1914525" y="1138289"/>
                </a:cubicBezTo>
                <a:cubicBezTo>
                  <a:pt x="1914525" y="1158913"/>
                  <a:pt x="1896341" y="1176968"/>
                  <a:pt x="1872961" y="1176968"/>
                </a:cubicBezTo>
                <a:cubicBezTo>
                  <a:pt x="1865168" y="1176968"/>
                  <a:pt x="1857375" y="1174384"/>
                  <a:pt x="1852179" y="1169236"/>
                </a:cubicBezTo>
                <a:cubicBezTo>
                  <a:pt x="1846984" y="1187289"/>
                  <a:pt x="1831397" y="1200176"/>
                  <a:pt x="1813213" y="1200176"/>
                </a:cubicBezTo>
                <a:cubicBezTo>
                  <a:pt x="1789834" y="1200176"/>
                  <a:pt x="1771650" y="1182119"/>
                  <a:pt x="1771650" y="1158913"/>
                </a:cubicBezTo>
                <a:cubicBezTo>
                  <a:pt x="1771650" y="1138289"/>
                  <a:pt x="1789834" y="1120212"/>
                  <a:pt x="1813213" y="1120212"/>
                </a:cubicBezTo>
                <a:cubicBezTo>
                  <a:pt x="1821007" y="1120212"/>
                  <a:pt x="1828800" y="1122802"/>
                  <a:pt x="1833995" y="1125381"/>
                </a:cubicBezTo>
                <a:cubicBezTo>
                  <a:pt x="1839191" y="1109894"/>
                  <a:pt x="1854777" y="1097008"/>
                  <a:pt x="1872961" y="1097008"/>
                </a:cubicBezTo>
                <a:close/>
                <a:moveTo>
                  <a:pt x="2210594" y="1089067"/>
                </a:moveTo>
                <a:cubicBezTo>
                  <a:pt x="2232952" y="1089067"/>
                  <a:pt x="2251076" y="1106828"/>
                  <a:pt x="2251076" y="1128740"/>
                </a:cubicBezTo>
                <a:cubicBezTo>
                  <a:pt x="2251076" y="1150666"/>
                  <a:pt x="2232952" y="1168432"/>
                  <a:pt x="2210594" y="1168432"/>
                </a:cubicBezTo>
                <a:cubicBezTo>
                  <a:pt x="2188236" y="1168432"/>
                  <a:pt x="2170112" y="1150666"/>
                  <a:pt x="2170112" y="1128740"/>
                </a:cubicBezTo>
                <a:cubicBezTo>
                  <a:pt x="2170112" y="1106828"/>
                  <a:pt x="2188236" y="1089067"/>
                  <a:pt x="2210594" y="1089067"/>
                </a:cubicBezTo>
                <a:close/>
                <a:moveTo>
                  <a:pt x="350044" y="1081095"/>
                </a:moveTo>
                <a:cubicBezTo>
                  <a:pt x="372402" y="1081095"/>
                  <a:pt x="390526" y="1098871"/>
                  <a:pt x="390526" y="1120788"/>
                </a:cubicBezTo>
                <a:cubicBezTo>
                  <a:pt x="390526" y="1142704"/>
                  <a:pt x="372402" y="1160474"/>
                  <a:pt x="350044" y="1160474"/>
                </a:cubicBezTo>
                <a:cubicBezTo>
                  <a:pt x="327686" y="1160474"/>
                  <a:pt x="309562" y="1142704"/>
                  <a:pt x="309562" y="1120788"/>
                </a:cubicBezTo>
                <a:cubicBezTo>
                  <a:pt x="309562" y="1098871"/>
                  <a:pt x="327686" y="1081095"/>
                  <a:pt x="350044" y="1081095"/>
                </a:cubicBezTo>
                <a:close/>
                <a:moveTo>
                  <a:pt x="3293269" y="1049342"/>
                </a:moveTo>
                <a:cubicBezTo>
                  <a:pt x="3315627" y="1049342"/>
                  <a:pt x="3333751" y="1067465"/>
                  <a:pt x="3333751" y="1089825"/>
                </a:cubicBezTo>
                <a:cubicBezTo>
                  <a:pt x="3333751" y="1112183"/>
                  <a:pt x="3315627" y="1130307"/>
                  <a:pt x="3293269" y="1130307"/>
                </a:cubicBezTo>
                <a:cubicBezTo>
                  <a:pt x="3270911" y="1130307"/>
                  <a:pt x="3252787" y="1112183"/>
                  <a:pt x="3252787" y="1089825"/>
                </a:cubicBezTo>
                <a:cubicBezTo>
                  <a:pt x="3252787" y="1067465"/>
                  <a:pt x="3270911" y="1049342"/>
                  <a:pt x="3293269" y="1049342"/>
                </a:cubicBezTo>
                <a:close/>
                <a:moveTo>
                  <a:pt x="2699544" y="1039840"/>
                </a:moveTo>
                <a:cubicBezTo>
                  <a:pt x="2721902" y="1039840"/>
                  <a:pt x="2740026" y="1058325"/>
                  <a:pt x="2740026" y="1081126"/>
                </a:cubicBezTo>
                <a:cubicBezTo>
                  <a:pt x="2740026" y="1103914"/>
                  <a:pt x="2721902" y="1122391"/>
                  <a:pt x="2699544" y="1122391"/>
                </a:cubicBezTo>
                <a:cubicBezTo>
                  <a:pt x="2677186" y="1122391"/>
                  <a:pt x="2659062" y="1103914"/>
                  <a:pt x="2659062" y="1081126"/>
                </a:cubicBezTo>
                <a:cubicBezTo>
                  <a:pt x="2659062" y="1058325"/>
                  <a:pt x="2677186" y="1039840"/>
                  <a:pt x="2699544" y="1039840"/>
                </a:cubicBezTo>
                <a:close/>
                <a:moveTo>
                  <a:pt x="2336799" y="1036666"/>
                </a:moveTo>
                <a:cubicBezTo>
                  <a:pt x="2359595" y="1036666"/>
                  <a:pt x="2378074" y="1055168"/>
                  <a:pt x="2378074" y="1077952"/>
                </a:cubicBezTo>
                <a:cubicBezTo>
                  <a:pt x="2378074" y="1100741"/>
                  <a:pt x="2359595" y="1119227"/>
                  <a:pt x="2336799" y="1119227"/>
                </a:cubicBezTo>
                <a:cubicBezTo>
                  <a:pt x="2314003" y="1119227"/>
                  <a:pt x="2295524" y="1100741"/>
                  <a:pt x="2295524" y="1077952"/>
                </a:cubicBezTo>
                <a:cubicBezTo>
                  <a:pt x="2295524" y="1055168"/>
                  <a:pt x="2314003" y="1036666"/>
                  <a:pt x="2336799" y="1036666"/>
                </a:cubicBezTo>
                <a:close/>
                <a:moveTo>
                  <a:pt x="742157" y="1000137"/>
                </a:moveTo>
                <a:cubicBezTo>
                  <a:pt x="764515" y="1000137"/>
                  <a:pt x="782639" y="1018265"/>
                  <a:pt x="782639" y="1040625"/>
                </a:cubicBezTo>
                <a:cubicBezTo>
                  <a:pt x="782639" y="1062980"/>
                  <a:pt x="764515" y="1081105"/>
                  <a:pt x="742157" y="1081105"/>
                </a:cubicBezTo>
                <a:cubicBezTo>
                  <a:pt x="719799" y="1081105"/>
                  <a:pt x="701675" y="1062980"/>
                  <a:pt x="701675" y="1040625"/>
                </a:cubicBezTo>
                <a:cubicBezTo>
                  <a:pt x="701675" y="1018265"/>
                  <a:pt x="719799" y="1000137"/>
                  <a:pt x="742157" y="1000137"/>
                </a:cubicBezTo>
                <a:close/>
                <a:moveTo>
                  <a:pt x="1849437" y="995408"/>
                </a:moveTo>
                <a:cubicBezTo>
                  <a:pt x="1872233" y="995408"/>
                  <a:pt x="1890712" y="1013158"/>
                  <a:pt x="1890712" y="1035082"/>
                </a:cubicBezTo>
                <a:cubicBezTo>
                  <a:pt x="1890712" y="1057012"/>
                  <a:pt x="1872233" y="1074767"/>
                  <a:pt x="1849437" y="1074767"/>
                </a:cubicBezTo>
                <a:cubicBezTo>
                  <a:pt x="1826641" y="1074767"/>
                  <a:pt x="1808162" y="1057012"/>
                  <a:pt x="1808162" y="1035082"/>
                </a:cubicBezTo>
                <a:cubicBezTo>
                  <a:pt x="1808162" y="1013158"/>
                  <a:pt x="1826641" y="995408"/>
                  <a:pt x="1849437" y="995408"/>
                </a:cubicBezTo>
                <a:close/>
                <a:moveTo>
                  <a:pt x="3070225" y="990629"/>
                </a:moveTo>
                <a:cubicBezTo>
                  <a:pt x="3092144" y="990629"/>
                  <a:pt x="3109913" y="1008418"/>
                  <a:pt x="3109913" y="1030325"/>
                </a:cubicBezTo>
                <a:cubicBezTo>
                  <a:pt x="3109913" y="1052250"/>
                  <a:pt x="3092144" y="1070022"/>
                  <a:pt x="3070225" y="1070022"/>
                </a:cubicBezTo>
                <a:cubicBezTo>
                  <a:pt x="3048306" y="1070022"/>
                  <a:pt x="3030537" y="1052250"/>
                  <a:pt x="3030537" y="1030325"/>
                </a:cubicBezTo>
                <a:cubicBezTo>
                  <a:pt x="3030537" y="1008418"/>
                  <a:pt x="3048306" y="990629"/>
                  <a:pt x="3070225" y="990629"/>
                </a:cubicBezTo>
                <a:close/>
                <a:moveTo>
                  <a:pt x="1973262" y="982693"/>
                </a:moveTo>
                <a:cubicBezTo>
                  <a:pt x="1996058" y="982693"/>
                  <a:pt x="2014537" y="1000465"/>
                  <a:pt x="2014537" y="1022395"/>
                </a:cubicBezTo>
                <a:cubicBezTo>
                  <a:pt x="2014537" y="1044313"/>
                  <a:pt x="1996058" y="1062069"/>
                  <a:pt x="1973262" y="1062069"/>
                </a:cubicBezTo>
                <a:cubicBezTo>
                  <a:pt x="1950466" y="1062069"/>
                  <a:pt x="1931987" y="1044313"/>
                  <a:pt x="1931987" y="1022395"/>
                </a:cubicBezTo>
                <a:cubicBezTo>
                  <a:pt x="1931987" y="1000465"/>
                  <a:pt x="1950466" y="982693"/>
                  <a:pt x="1973262" y="982693"/>
                </a:cubicBezTo>
                <a:close/>
                <a:moveTo>
                  <a:pt x="1310482" y="982672"/>
                </a:moveTo>
                <a:cubicBezTo>
                  <a:pt x="1332840" y="982672"/>
                  <a:pt x="1350964" y="1000444"/>
                  <a:pt x="1350964" y="1022356"/>
                </a:cubicBezTo>
                <a:cubicBezTo>
                  <a:pt x="1350964" y="1044282"/>
                  <a:pt x="1332840" y="1062049"/>
                  <a:pt x="1310482" y="1062049"/>
                </a:cubicBezTo>
                <a:cubicBezTo>
                  <a:pt x="1288124" y="1062049"/>
                  <a:pt x="1270000" y="1044282"/>
                  <a:pt x="1270000" y="1022356"/>
                </a:cubicBezTo>
                <a:cubicBezTo>
                  <a:pt x="1270000" y="1000444"/>
                  <a:pt x="1288124" y="982672"/>
                  <a:pt x="1310482" y="982672"/>
                </a:cubicBezTo>
                <a:close/>
                <a:moveTo>
                  <a:pt x="1057275" y="971557"/>
                </a:moveTo>
                <a:cubicBezTo>
                  <a:pt x="1080071" y="971557"/>
                  <a:pt x="1098550" y="989691"/>
                  <a:pt x="1098550" y="1012044"/>
                </a:cubicBezTo>
                <a:cubicBezTo>
                  <a:pt x="1098550" y="1034404"/>
                  <a:pt x="1080071" y="1052527"/>
                  <a:pt x="1057275" y="1052527"/>
                </a:cubicBezTo>
                <a:cubicBezTo>
                  <a:pt x="1034479" y="1052527"/>
                  <a:pt x="1016000" y="1034404"/>
                  <a:pt x="1016000" y="1012044"/>
                </a:cubicBezTo>
                <a:cubicBezTo>
                  <a:pt x="1016000" y="989691"/>
                  <a:pt x="1034479" y="971557"/>
                  <a:pt x="1057275" y="971557"/>
                </a:cubicBezTo>
                <a:close/>
                <a:moveTo>
                  <a:pt x="2471737" y="962027"/>
                </a:moveTo>
                <a:cubicBezTo>
                  <a:pt x="2494533" y="962027"/>
                  <a:pt x="2513012" y="979796"/>
                  <a:pt x="2513012" y="1001715"/>
                </a:cubicBezTo>
                <a:cubicBezTo>
                  <a:pt x="2513012" y="1023634"/>
                  <a:pt x="2494533" y="1041403"/>
                  <a:pt x="2471737" y="1041403"/>
                </a:cubicBezTo>
                <a:cubicBezTo>
                  <a:pt x="2448941" y="1041403"/>
                  <a:pt x="2430462" y="1023634"/>
                  <a:pt x="2430462" y="1001715"/>
                </a:cubicBezTo>
                <a:cubicBezTo>
                  <a:pt x="2430462" y="979796"/>
                  <a:pt x="2448941" y="962027"/>
                  <a:pt x="2471737" y="962027"/>
                </a:cubicBezTo>
                <a:close/>
                <a:moveTo>
                  <a:pt x="2103437" y="943006"/>
                </a:moveTo>
                <a:cubicBezTo>
                  <a:pt x="2126233" y="943006"/>
                  <a:pt x="2144712" y="961153"/>
                  <a:pt x="2144712" y="983496"/>
                </a:cubicBezTo>
                <a:cubicBezTo>
                  <a:pt x="2144712" y="1005845"/>
                  <a:pt x="2126233" y="1023979"/>
                  <a:pt x="2103437" y="1023979"/>
                </a:cubicBezTo>
                <a:cubicBezTo>
                  <a:pt x="2080641" y="1023979"/>
                  <a:pt x="2062162" y="1005845"/>
                  <a:pt x="2062162" y="983496"/>
                </a:cubicBezTo>
                <a:cubicBezTo>
                  <a:pt x="2062162" y="961153"/>
                  <a:pt x="2080641" y="943006"/>
                  <a:pt x="2103437" y="943006"/>
                </a:cubicBezTo>
                <a:close/>
                <a:moveTo>
                  <a:pt x="3676650" y="930297"/>
                </a:moveTo>
                <a:cubicBezTo>
                  <a:pt x="3676650" y="930297"/>
                  <a:pt x="3676650" y="930297"/>
                  <a:pt x="3676650" y="1004911"/>
                </a:cubicBezTo>
                <a:cubicBezTo>
                  <a:pt x="3658466" y="999758"/>
                  <a:pt x="3648075" y="984316"/>
                  <a:pt x="3648075" y="966306"/>
                </a:cubicBezTo>
                <a:cubicBezTo>
                  <a:pt x="3648075" y="950875"/>
                  <a:pt x="3658466" y="935433"/>
                  <a:pt x="3676650" y="930297"/>
                </a:cubicBezTo>
                <a:close/>
                <a:moveTo>
                  <a:pt x="2845594" y="925520"/>
                </a:moveTo>
                <a:cubicBezTo>
                  <a:pt x="2868828" y="925520"/>
                  <a:pt x="2887663" y="943283"/>
                  <a:pt x="2887663" y="965208"/>
                </a:cubicBezTo>
                <a:cubicBezTo>
                  <a:pt x="2887663" y="987127"/>
                  <a:pt x="2868828" y="1004892"/>
                  <a:pt x="2845594" y="1004892"/>
                </a:cubicBezTo>
                <a:cubicBezTo>
                  <a:pt x="2822360" y="1004892"/>
                  <a:pt x="2803525" y="987127"/>
                  <a:pt x="2803525" y="965208"/>
                </a:cubicBezTo>
                <a:cubicBezTo>
                  <a:pt x="2803525" y="943283"/>
                  <a:pt x="2822360" y="925520"/>
                  <a:pt x="2845594" y="925520"/>
                </a:cubicBezTo>
                <a:close/>
                <a:moveTo>
                  <a:pt x="3459957" y="885832"/>
                </a:moveTo>
                <a:cubicBezTo>
                  <a:pt x="3482315" y="885832"/>
                  <a:pt x="3500439" y="904311"/>
                  <a:pt x="3500439" y="927107"/>
                </a:cubicBezTo>
                <a:cubicBezTo>
                  <a:pt x="3500439" y="949903"/>
                  <a:pt x="3482315" y="968382"/>
                  <a:pt x="3459957" y="968382"/>
                </a:cubicBezTo>
                <a:cubicBezTo>
                  <a:pt x="3437599" y="968382"/>
                  <a:pt x="3419475" y="949903"/>
                  <a:pt x="3419475" y="927107"/>
                </a:cubicBezTo>
                <a:cubicBezTo>
                  <a:pt x="3419475" y="904311"/>
                  <a:pt x="3437599" y="885832"/>
                  <a:pt x="3459957" y="885832"/>
                </a:cubicBezTo>
                <a:close/>
                <a:moveTo>
                  <a:pt x="1592429" y="877890"/>
                </a:moveTo>
                <a:cubicBezTo>
                  <a:pt x="1615740" y="877890"/>
                  <a:pt x="1633871" y="896123"/>
                  <a:pt x="1633871" y="916961"/>
                </a:cubicBezTo>
                <a:cubicBezTo>
                  <a:pt x="1633871" y="935194"/>
                  <a:pt x="1620920" y="950823"/>
                  <a:pt x="1602789" y="956032"/>
                </a:cubicBezTo>
                <a:cubicBezTo>
                  <a:pt x="1623511" y="958637"/>
                  <a:pt x="1641642" y="974265"/>
                  <a:pt x="1641642" y="995103"/>
                </a:cubicBezTo>
                <a:cubicBezTo>
                  <a:pt x="1641642" y="1000313"/>
                  <a:pt x="1639051" y="1005521"/>
                  <a:pt x="1639051" y="1008127"/>
                </a:cubicBezTo>
                <a:cubicBezTo>
                  <a:pt x="1657182" y="1010732"/>
                  <a:pt x="1672723" y="1028965"/>
                  <a:pt x="1672723" y="1049803"/>
                </a:cubicBezTo>
                <a:cubicBezTo>
                  <a:pt x="1672723" y="1055009"/>
                  <a:pt x="1670133" y="1062827"/>
                  <a:pt x="1667543" y="1068036"/>
                </a:cubicBezTo>
                <a:cubicBezTo>
                  <a:pt x="1670133" y="1065431"/>
                  <a:pt x="1675313" y="1065431"/>
                  <a:pt x="1677903" y="1065431"/>
                </a:cubicBezTo>
                <a:cubicBezTo>
                  <a:pt x="1698625" y="1065431"/>
                  <a:pt x="1714165" y="1081060"/>
                  <a:pt x="1716756" y="1099293"/>
                </a:cubicBezTo>
                <a:cubicBezTo>
                  <a:pt x="1716756" y="1083664"/>
                  <a:pt x="1727116" y="1070640"/>
                  <a:pt x="1737477" y="1065431"/>
                </a:cubicBezTo>
                <a:cubicBezTo>
                  <a:pt x="1734886" y="1065431"/>
                  <a:pt x="1729706" y="1068036"/>
                  <a:pt x="1727116" y="1068036"/>
                </a:cubicBezTo>
                <a:cubicBezTo>
                  <a:pt x="1703805" y="1068036"/>
                  <a:pt x="1685674" y="1049803"/>
                  <a:pt x="1685674" y="1026360"/>
                </a:cubicBezTo>
                <a:cubicBezTo>
                  <a:pt x="1685674" y="1002918"/>
                  <a:pt x="1703805" y="984684"/>
                  <a:pt x="1727116" y="984684"/>
                </a:cubicBezTo>
                <a:cubicBezTo>
                  <a:pt x="1747837" y="984684"/>
                  <a:pt x="1765968" y="1002918"/>
                  <a:pt x="1765968" y="1026360"/>
                </a:cubicBezTo>
                <a:cubicBezTo>
                  <a:pt x="1765968" y="1041988"/>
                  <a:pt x="1758198" y="1055009"/>
                  <a:pt x="1745247" y="1060222"/>
                </a:cubicBezTo>
                <a:cubicBezTo>
                  <a:pt x="1750427" y="1060222"/>
                  <a:pt x="1753017" y="1060222"/>
                  <a:pt x="1758198" y="1060222"/>
                </a:cubicBezTo>
                <a:cubicBezTo>
                  <a:pt x="1778919" y="1060222"/>
                  <a:pt x="1797050" y="1078455"/>
                  <a:pt x="1797050" y="1099293"/>
                </a:cubicBezTo>
                <a:cubicBezTo>
                  <a:pt x="1797050" y="1122735"/>
                  <a:pt x="1778919" y="1140969"/>
                  <a:pt x="1758198" y="1140969"/>
                </a:cubicBezTo>
                <a:cubicBezTo>
                  <a:pt x="1737477" y="1140969"/>
                  <a:pt x="1721936" y="1125340"/>
                  <a:pt x="1716756" y="1107107"/>
                </a:cubicBezTo>
                <a:cubicBezTo>
                  <a:pt x="1716756" y="1127943"/>
                  <a:pt x="1698625" y="1146178"/>
                  <a:pt x="1677903" y="1146178"/>
                </a:cubicBezTo>
                <a:cubicBezTo>
                  <a:pt x="1654592" y="1146178"/>
                  <a:pt x="1636461" y="1127943"/>
                  <a:pt x="1636461" y="1107107"/>
                </a:cubicBezTo>
                <a:cubicBezTo>
                  <a:pt x="1636461" y="1099293"/>
                  <a:pt x="1639051" y="1094083"/>
                  <a:pt x="1641642" y="1086269"/>
                </a:cubicBezTo>
                <a:cubicBezTo>
                  <a:pt x="1639051" y="1088874"/>
                  <a:pt x="1636461" y="1088874"/>
                  <a:pt x="1633871" y="1088874"/>
                </a:cubicBezTo>
                <a:cubicBezTo>
                  <a:pt x="1610560" y="1088874"/>
                  <a:pt x="1592429" y="1070640"/>
                  <a:pt x="1592429" y="1049803"/>
                </a:cubicBezTo>
                <a:cubicBezTo>
                  <a:pt x="1592429" y="1044593"/>
                  <a:pt x="1592429" y="1039384"/>
                  <a:pt x="1595019" y="1036779"/>
                </a:cubicBezTo>
                <a:cubicBezTo>
                  <a:pt x="1574298" y="1034174"/>
                  <a:pt x="1558757" y="1015941"/>
                  <a:pt x="1558757" y="995103"/>
                </a:cubicBezTo>
                <a:cubicBezTo>
                  <a:pt x="1558757" y="976870"/>
                  <a:pt x="1571708" y="963846"/>
                  <a:pt x="1589839" y="958637"/>
                </a:cubicBezTo>
                <a:cubicBezTo>
                  <a:pt x="1569118" y="956032"/>
                  <a:pt x="1550987" y="940402"/>
                  <a:pt x="1550987" y="916961"/>
                </a:cubicBezTo>
                <a:cubicBezTo>
                  <a:pt x="1550987" y="896123"/>
                  <a:pt x="1569118" y="877890"/>
                  <a:pt x="1592429" y="877890"/>
                </a:cubicBezTo>
                <a:close/>
                <a:moveTo>
                  <a:pt x="2242344" y="877888"/>
                </a:moveTo>
                <a:cubicBezTo>
                  <a:pt x="2264702" y="877888"/>
                  <a:pt x="2282826" y="896723"/>
                  <a:pt x="2282826" y="919957"/>
                </a:cubicBezTo>
                <a:cubicBezTo>
                  <a:pt x="2282826" y="943191"/>
                  <a:pt x="2264702" y="962026"/>
                  <a:pt x="2242344" y="962026"/>
                </a:cubicBezTo>
                <a:cubicBezTo>
                  <a:pt x="2219986" y="962026"/>
                  <a:pt x="2201862" y="943191"/>
                  <a:pt x="2201862" y="919957"/>
                </a:cubicBezTo>
                <a:cubicBezTo>
                  <a:pt x="2201862" y="896723"/>
                  <a:pt x="2219986" y="877888"/>
                  <a:pt x="2242344" y="877888"/>
                </a:cubicBezTo>
                <a:close/>
                <a:moveTo>
                  <a:pt x="1725613" y="876304"/>
                </a:moveTo>
                <a:cubicBezTo>
                  <a:pt x="1747532" y="876304"/>
                  <a:pt x="1765301" y="894073"/>
                  <a:pt x="1765301" y="915992"/>
                </a:cubicBezTo>
                <a:cubicBezTo>
                  <a:pt x="1765301" y="937908"/>
                  <a:pt x="1747532" y="955680"/>
                  <a:pt x="1725613" y="955680"/>
                </a:cubicBezTo>
                <a:cubicBezTo>
                  <a:pt x="1703694" y="955680"/>
                  <a:pt x="1685925" y="937908"/>
                  <a:pt x="1685925" y="915992"/>
                </a:cubicBezTo>
                <a:cubicBezTo>
                  <a:pt x="1685925" y="894073"/>
                  <a:pt x="1703694" y="876304"/>
                  <a:pt x="1725613" y="876304"/>
                </a:cubicBezTo>
                <a:close/>
                <a:moveTo>
                  <a:pt x="1454689" y="857284"/>
                </a:moveTo>
                <a:cubicBezTo>
                  <a:pt x="1477872" y="857284"/>
                  <a:pt x="1495904" y="875521"/>
                  <a:pt x="1495904" y="898972"/>
                </a:cubicBezTo>
                <a:cubicBezTo>
                  <a:pt x="1495904" y="904187"/>
                  <a:pt x="1493328" y="911999"/>
                  <a:pt x="1490752" y="917225"/>
                </a:cubicBezTo>
                <a:cubicBezTo>
                  <a:pt x="1498480" y="925023"/>
                  <a:pt x="1506208" y="935449"/>
                  <a:pt x="1506208" y="948477"/>
                </a:cubicBezTo>
                <a:cubicBezTo>
                  <a:pt x="1506208" y="951090"/>
                  <a:pt x="1506208" y="951090"/>
                  <a:pt x="1506208" y="953687"/>
                </a:cubicBezTo>
                <a:cubicBezTo>
                  <a:pt x="1519087" y="958902"/>
                  <a:pt x="1529391" y="974536"/>
                  <a:pt x="1529391" y="990165"/>
                </a:cubicBezTo>
                <a:cubicBezTo>
                  <a:pt x="1529391" y="1000586"/>
                  <a:pt x="1526815" y="1011010"/>
                  <a:pt x="1519087" y="1018843"/>
                </a:cubicBezTo>
                <a:cubicBezTo>
                  <a:pt x="1539695" y="1021438"/>
                  <a:pt x="1552575" y="1037074"/>
                  <a:pt x="1552575" y="1057917"/>
                </a:cubicBezTo>
                <a:cubicBezTo>
                  <a:pt x="1552575" y="1078756"/>
                  <a:pt x="1534543" y="1097008"/>
                  <a:pt x="1513936" y="1097008"/>
                </a:cubicBezTo>
                <a:cubicBezTo>
                  <a:pt x="1490752" y="1097008"/>
                  <a:pt x="1472721" y="1078756"/>
                  <a:pt x="1472721" y="1057917"/>
                </a:cubicBezTo>
                <a:cubicBezTo>
                  <a:pt x="1472721" y="1047488"/>
                  <a:pt x="1477872" y="1037074"/>
                  <a:pt x="1483024" y="1029249"/>
                </a:cubicBezTo>
                <a:cubicBezTo>
                  <a:pt x="1464993" y="1026654"/>
                  <a:pt x="1449537" y="1011010"/>
                  <a:pt x="1449537" y="990165"/>
                </a:cubicBezTo>
                <a:cubicBezTo>
                  <a:pt x="1449537" y="990165"/>
                  <a:pt x="1449537" y="987563"/>
                  <a:pt x="1449537" y="987563"/>
                </a:cubicBezTo>
                <a:cubicBezTo>
                  <a:pt x="1436657" y="982358"/>
                  <a:pt x="1426354" y="966713"/>
                  <a:pt x="1426354" y="948477"/>
                </a:cubicBezTo>
                <a:cubicBezTo>
                  <a:pt x="1426354" y="943272"/>
                  <a:pt x="1428929" y="935449"/>
                  <a:pt x="1431505" y="930250"/>
                </a:cubicBezTo>
                <a:cubicBezTo>
                  <a:pt x="1421202" y="922424"/>
                  <a:pt x="1416050" y="911999"/>
                  <a:pt x="1416050" y="898972"/>
                </a:cubicBezTo>
                <a:cubicBezTo>
                  <a:pt x="1416050" y="875521"/>
                  <a:pt x="1434081" y="857284"/>
                  <a:pt x="1454689" y="857284"/>
                </a:cubicBezTo>
                <a:close/>
                <a:moveTo>
                  <a:pt x="2618582" y="857254"/>
                </a:moveTo>
                <a:cubicBezTo>
                  <a:pt x="2640940" y="857254"/>
                  <a:pt x="2659064" y="876089"/>
                  <a:pt x="2659064" y="899323"/>
                </a:cubicBezTo>
                <a:cubicBezTo>
                  <a:pt x="2659064" y="922557"/>
                  <a:pt x="2640940" y="941392"/>
                  <a:pt x="2618582" y="941392"/>
                </a:cubicBezTo>
                <a:cubicBezTo>
                  <a:pt x="2596224" y="941392"/>
                  <a:pt x="2578100" y="922557"/>
                  <a:pt x="2578100" y="899323"/>
                </a:cubicBezTo>
                <a:cubicBezTo>
                  <a:pt x="2578100" y="876089"/>
                  <a:pt x="2596224" y="857254"/>
                  <a:pt x="2618582" y="857254"/>
                </a:cubicBezTo>
                <a:close/>
                <a:moveTo>
                  <a:pt x="1862932" y="847765"/>
                </a:moveTo>
                <a:cubicBezTo>
                  <a:pt x="1885290" y="847765"/>
                  <a:pt x="1903414" y="866231"/>
                  <a:pt x="1903414" y="889034"/>
                </a:cubicBezTo>
                <a:cubicBezTo>
                  <a:pt x="1903414" y="911823"/>
                  <a:pt x="1885290" y="930309"/>
                  <a:pt x="1862932" y="930309"/>
                </a:cubicBezTo>
                <a:cubicBezTo>
                  <a:pt x="1840574" y="930309"/>
                  <a:pt x="1822450" y="911823"/>
                  <a:pt x="1822450" y="889034"/>
                </a:cubicBezTo>
                <a:cubicBezTo>
                  <a:pt x="1822450" y="866231"/>
                  <a:pt x="1840574" y="847765"/>
                  <a:pt x="1862932" y="847765"/>
                </a:cubicBezTo>
                <a:close/>
                <a:moveTo>
                  <a:pt x="191294" y="844563"/>
                </a:moveTo>
                <a:cubicBezTo>
                  <a:pt x="213652" y="844563"/>
                  <a:pt x="231776" y="862692"/>
                  <a:pt x="231776" y="885057"/>
                </a:cubicBezTo>
                <a:cubicBezTo>
                  <a:pt x="231776" y="907406"/>
                  <a:pt x="213652" y="925534"/>
                  <a:pt x="191294" y="925534"/>
                </a:cubicBezTo>
                <a:cubicBezTo>
                  <a:pt x="168936" y="925534"/>
                  <a:pt x="150812" y="907406"/>
                  <a:pt x="150812" y="885057"/>
                </a:cubicBezTo>
                <a:cubicBezTo>
                  <a:pt x="150812" y="862692"/>
                  <a:pt x="168936" y="844563"/>
                  <a:pt x="191294" y="844563"/>
                </a:cubicBezTo>
                <a:close/>
                <a:moveTo>
                  <a:pt x="3233738" y="839793"/>
                </a:moveTo>
                <a:cubicBezTo>
                  <a:pt x="3255657" y="839793"/>
                  <a:pt x="3273426" y="857562"/>
                  <a:pt x="3273426" y="879481"/>
                </a:cubicBezTo>
                <a:cubicBezTo>
                  <a:pt x="3273426" y="901400"/>
                  <a:pt x="3255657" y="919169"/>
                  <a:pt x="3233738" y="919169"/>
                </a:cubicBezTo>
                <a:cubicBezTo>
                  <a:pt x="3211819" y="919169"/>
                  <a:pt x="3194050" y="901400"/>
                  <a:pt x="3194050" y="879481"/>
                </a:cubicBezTo>
                <a:cubicBezTo>
                  <a:pt x="3194050" y="857562"/>
                  <a:pt x="3211819" y="839793"/>
                  <a:pt x="3233738" y="839793"/>
                </a:cubicBezTo>
                <a:close/>
                <a:moveTo>
                  <a:pt x="871538" y="808047"/>
                </a:moveTo>
                <a:cubicBezTo>
                  <a:pt x="893457" y="808047"/>
                  <a:pt x="911226" y="826171"/>
                  <a:pt x="911226" y="848529"/>
                </a:cubicBezTo>
                <a:cubicBezTo>
                  <a:pt x="911226" y="870887"/>
                  <a:pt x="893457" y="889009"/>
                  <a:pt x="871538" y="889009"/>
                </a:cubicBezTo>
                <a:cubicBezTo>
                  <a:pt x="849619" y="889009"/>
                  <a:pt x="831850" y="870887"/>
                  <a:pt x="831850" y="848529"/>
                </a:cubicBezTo>
                <a:cubicBezTo>
                  <a:pt x="831850" y="826171"/>
                  <a:pt x="849619" y="808047"/>
                  <a:pt x="871538" y="808047"/>
                </a:cubicBezTo>
                <a:close/>
                <a:moveTo>
                  <a:pt x="565150" y="803290"/>
                </a:moveTo>
                <a:cubicBezTo>
                  <a:pt x="587069" y="803290"/>
                  <a:pt x="604838" y="821769"/>
                  <a:pt x="604838" y="844563"/>
                </a:cubicBezTo>
                <a:cubicBezTo>
                  <a:pt x="604838" y="867361"/>
                  <a:pt x="587069" y="885840"/>
                  <a:pt x="565150" y="885840"/>
                </a:cubicBezTo>
                <a:cubicBezTo>
                  <a:pt x="543231" y="885840"/>
                  <a:pt x="525462" y="867361"/>
                  <a:pt x="525462" y="844563"/>
                </a:cubicBezTo>
                <a:cubicBezTo>
                  <a:pt x="525462" y="821769"/>
                  <a:pt x="543231" y="803290"/>
                  <a:pt x="565150" y="803290"/>
                </a:cubicBezTo>
                <a:close/>
                <a:moveTo>
                  <a:pt x="2005807" y="795340"/>
                </a:moveTo>
                <a:cubicBezTo>
                  <a:pt x="2028165" y="795340"/>
                  <a:pt x="2046289" y="813464"/>
                  <a:pt x="2046289" y="835822"/>
                </a:cubicBezTo>
                <a:cubicBezTo>
                  <a:pt x="2046289" y="858180"/>
                  <a:pt x="2028165" y="876304"/>
                  <a:pt x="2005807" y="876304"/>
                </a:cubicBezTo>
                <a:cubicBezTo>
                  <a:pt x="1983449" y="876304"/>
                  <a:pt x="1965325" y="858180"/>
                  <a:pt x="1965325" y="835822"/>
                </a:cubicBezTo>
                <a:cubicBezTo>
                  <a:pt x="1965325" y="813464"/>
                  <a:pt x="1983449" y="795340"/>
                  <a:pt x="2005807" y="795340"/>
                </a:cubicBezTo>
                <a:close/>
                <a:moveTo>
                  <a:pt x="3008313" y="787410"/>
                </a:moveTo>
                <a:cubicBezTo>
                  <a:pt x="3030232" y="787410"/>
                  <a:pt x="3048001" y="805533"/>
                  <a:pt x="3048001" y="827889"/>
                </a:cubicBezTo>
                <a:cubicBezTo>
                  <a:pt x="3048001" y="850250"/>
                  <a:pt x="3030232" y="868374"/>
                  <a:pt x="3008313" y="868374"/>
                </a:cubicBezTo>
                <a:cubicBezTo>
                  <a:pt x="2986394" y="868374"/>
                  <a:pt x="2968625" y="850250"/>
                  <a:pt x="2968625" y="827889"/>
                </a:cubicBezTo>
                <a:cubicBezTo>
                  <a:pt x="2968625" y="805533"/>
                  <a:pt x="2986394" y="787410"/>
                  <a:pt x="3008313" y="787410"/>
                </a:cubicBezTo>
                <a:close/>
                <a:moveTo>
                  <a:pt x="2389982" y="787402"/>
                </a:moveTo>
                <a:cubicBezTo>
                  <a:pt x="2412340" y="787402"/>
                  <a:pt x="2430464" y="805879"/>
                  <a:pt x="2430464" y="828677"/>
                </a:cubicBezTo>
                <a:cubicBezTo>
                  <a:pt x="2430464" y="851473"/>
                  <a:pt x="2412340" y="869950"/>
                  <a:pt x="2389982" y="869950"/>
                </a:cubicBezTo>
                <a:cubicBezTo>
                  <a:pt x="2367624" y="869950"/>
                  <a:pt x="2349500" y="851473"/>
                  <a:pt x="2349500" y="828677"/>
                </a:cubicBezTo>
                <a:cubicBezTo>
                  <a:pt x="2349500" y="805879"/>
                  <a:pt x="2367624" y="787402"/>
                  <a:pt x="2389982" y="787402"/>
                </a:cubicBezTo>
                <a:close/>
                <a:moveTo>
                  <a:pt x="1470819" y="769978"/>
                </a:moveTo>
                <a:cubicBezTo>
                  <a:pt x="1493177" y="769978"/>
                  <a:pt x="1511301" y="787744"/>
                  <a:pt x="1511301" y="809657"/>
                </a:cubicBezTo>
                <a:cubicBezTo>
                  <a:pt x="1511301" y="831582"/>
                  <a:pt x="1493177" y="849354"/>
                  <a:pt x="1470819" y="849354"/>
                </a:cubicBezTo>
                <a:cubicBezTo>
                  <a:pt x="1448461" y="849354"/>
                  <a:pt x="1430337" y="831582"/>
                  <a:pt x="1430337" y="809657"/>
                </a:cubicBezTo>
                <a:cubicBezTo>
                  <a:pt x="1430337" y="787744"/>
                  <a:pt x="1448461" y="769978"/>
                  <a:pt x="1470819" y="769978"/>
                </a:cubicBezTo>
                <a:close/>
                <a:moveTo>
                  <a:pt x="1324882" y="762013"/>
                </a:moveTo>
                <a:cubicBezTo>
                  <a:pt x="1345565" y="762013"/>
                  <a:pt x="1363663" y="780120"/>
                  <a:pt x="1363663" y="800816"/>
                </a:cubicBezTo>
                <a:cubicBezTo>
                  <a:pt x="1363663" y="816334"/>
                  <a:pt x="1355907" y="829277"/>
                  <a:pt x="1345565" y="837034"/>
                </a:cubicBezTo>
                <a:cubicBezTo>
                  <a:pt x="1350736" y="842210"/>
                  <a:pt x="1353321" y="849971"/>
                  <a:pt x="1353321" y="860321"/>
                </a:cubicBezTo>
                <a:cubicBezTo>
                  <a:pt x="1353321" y="862907"/>
                  <a:pt x="1350736" y="868082"/>
                  <a:pt x="1350736" y="870669"/>
                </a:cubicBezTo>
                <a:cubicBezTo>
                  <a:pt x="1353321" y="875843"/>
                  <a:pt x="1358492" y="883601"/>
                  <a:pt x="1358492" y="891363"/>
                </a:cubicBezTo>
                <a:cubicBezTo>
                  <a:pt x="1358492" y="896538"/>
                  <a:pt x="1355907" y="901710"/>
                  <a:pt x="1353321" y="906886"/>
                </a:cubicBezTo>
                <a:cubicBezTo>
                  <a:pt x="1358492" y="914641"/>
                  <a:pt x="1363663" y="922404"/>
                  <a:pt x="1363663" y="930167"/>
                </a:cubicBezTo>
                <a:cubicBezTo>
                  <a:pt x="1363663" y="953453"/>
                  <a:pt x="1345565" y="971557"/>
                  <a:pt x="1322297" y="971557"/>
                </a:cubicBezTo>
                <a:cubicBezTo>
                  <a:pt x="1299028" y="971557"/>
                  <a:pt x="1280931" y="953453"/>
                  <a:pt x="1280931" y="930167"/>
                </a:cubicBezTo>
                <a:cubicBezTo>
                  <a:pt x="1280931" y="924996"/>
                  <a:pt x="1283516" y="919822"/>
                  <a:pt x="1286102" y="914641"/>
                </a:cubicBezTo>
                <a:cubicBezTo>
                  <a:pt x="1280931" y="909475"/>
                  <a:pt x="1275760" y="901710"/>
                  <a:pt x="1275760" y="891363"/>
                </a:cubicBezTo>
                <a:cubicBezTo>
                  <a:pt x="1275760" y="886189"/>
                  <a:pt x="1278345" y="883601"/>
                  <a:pt x="1278345" y="881013"/>
                </a:cubicBezTo>
                <a:cubicBezTo>
                  <a:pt x="1275760" y="873250"/>
                  <a:pt x="1273175" y="868082"/>
                  <a:pt x="1273175" y="860321"/>
                </a:cubicBezTo>
                <a:cubicBezTo>
                  <a:pt x="1273175" y="844799"/>
                  <a:pt x="1280931" y="831860"/>
                  <a:pt x="1291272" y="824097"/>
                </a:cubicBezTo>
                <a:cubicBezTo>
                  <a:pt x="1286102" y="818928"/>
                  <a:pt x="1283516" y="811167"/>
                  <a:pt x="1283516" y="800816"/>
                </a:cubicBezTo>
                <a:cubicBezTo>
                  <a:pt x="1283516" y="780120"/>
                  <a:pt x="1301614" y="762013"/>
                  <a:pt x="1324882" y="762013"/>
                </a:cubicBezTo>
                <a:close/>
                <a:moveTo>
                  <a:pt x="1616869" y="750890"/>
                </a:moveTo>
                <a:cubicBezTo>
                  <a:pt x="1639227" y="750890"/>
                  <a:pt x="1657351" y="769726"/>
                  <a:pt x="1657351" y="792960"/>
                </a:cubicBezTo>
                <a:cubicBezTo>
                  <a:pt x="1657351" y="816194"/>
                  <a:pt x="1639227" y="835029"/>
                  <a:pt x="1616869" y="835029"/>
                </a:cubicBezTo>
                <a:cubicBezTo>
                  <a:pt x="1594511" y="835029"/>
                  <a:pt x="1576387" y="816194"/>
                  <a:pt x="1576387" y="792960"/>
                </a:cubicBezTo>
                <a:cubicBezTo>
                  <a:pt x="1576387" y="769726"/>
                  <a:pt x="1594511" y="750890"/>
                  <a:pt x="1616869" y="750890"/>
                </a:cubicBezTo>
                <a:close/>
                <a:moveTo>
                  <a:pt x="2779713" y="730253"/>
                </a:moveTo>
                <a:cubicBezTo>
                  <a:pt x="2801632" y="730253"/>
                  <a:pt x="2819401" y="748376"/>
                  <a:pt x="2819401" y="770740"/>
                </a:cubicBezTo>
                <a:cubicBezTo>
                  <a:pt x="2819401" y="793098"/>
                  <a:pt x="2801632" y="811222"/>
                  <a:pt x="2779713" y="811222"/>
                </a:cubicBezTo>
                <a:cubicBezTo>
                  <a:pt x="2757794" y="811222"/>
                  <a:pt x="2740025" y="793098"/>
                  <a:pt x="2740025" y="770740"/>
                </a:cubicBezTo>
                <a:cubicBezTo>
                  <a:pt x="2740025" y="748376"/>
                  <a:pt x="2757794" y="730253"/>
                  <a:pt x="2779713" y="730253"/>
                </a:cubicBezTo>
                <a:close/>
                <a:moveTo>
                  <a:pt x="2156619" y="714376"/>
                </a:moveTo>
                <a:cubicBezTo>
                  <a:pt x="2178977" y="714376"/>
                  <a:pt x="2197101" y="733211"/>
                  <a:pt x="2197101" y="756445"/>
                </a:cubicBezTo>
                <a:cubicBezTo>
                  <a:pt x="2197101" y="779679"/>
                  <a:pt x="2178977" y="798514"/>
                  <a:pt x="2156619" y="798514"/>
                </a:cubicBezTo>
                <a:cubicBezTo>
                  <a:pt x="2134261" y="798514"/>
                  <a:pt x="2116137" y="779679"/>
                  <a:pt x="2116137" y="756445"/>
                </a:cubicBezTo>
                <a:cubicBezTo>
                  <a:pt x="2116137" y="733211"/>
                  <a:pt x="2134261" y="714376"/>
                  <a:pt x="2156619" y="714376"/>
                </a:cubicBezTo>
                <a:close/>
                <a:moveTo>
                  <a:pt x="1764507" y="709615"/>
                </a:moveTo>
                <a:cubicBezTo>
                  <a:pt x="1786865" y="709615"/>
                  <a:pt x="1804989" y="727738"/>
                  <a:pt x="1804989" y="750099"/>
                </a:cubicBezTo>
                <a:cubicBezTo>
                  <a:pt x="1804989" y="772457"/>
                  <a:pt x="1786865" y="790581"/>
                  <a:pt x="1764507" y="790581"/>
                </a:cubicBezTo>
                <a:cubicBezTo>
                  <a:pt x="1742149" y="790581"/>
                  <a:pt x="1724025" y="772457"/>
                  <a:pt x="1724025" y="750099"/>
                </a:cubicBezTo>
                <a:cubicBezTo>
                  <a:pt x="1724025" y="727738"/>
                  <a:pt x="1742149" y="709615"/>
                  <a:pt x="1764507" y="709615"/>
                </a:cubicBezTo>
                <a:close/>
                <a:moveTo>
                  <a:pt x="3632200" y="704864"/>
                </a:moveTo>
                <a:cubicBezTo>
                  <a:pt x="3632200" y="704864"/>
                  <a:pt x="3632200" y="704864"/>
                  <a:pt x="3632200" y="779478"/>
                </a:cubicBezTo>
                <a:cubicBezTo>
                  <a:pt x="3616614" y="774327"/>
                  <a:pt x="3603625" y="758902"/>
                  <a:pt x="3603625" y="740886"/>
                </a:cubicBezTo>
                <a:cubicBezTo>
                  <a:pt x="3603625" y="722877"/>
                  <a:pt x="3616614" y="710006"/>
                  <a:pt x="3632200" y="704864"/>
                </a:cubicBezTo>
                <a:close/>
                <a:moveTo>
                  <a:pt x="697707" y="679465"/>
                </a:moveTo>
                <a:cubicBezTo>
                  <a:pt x="720065" y="679465"/>
                  <a:pt x="738189" y="697236"/>
                  <a:pt x="738189" y="719148"/>
                </a:cubicBezTo>
                <a:cubicBezTo>
                  <a:pt x="738189" y="741073"/>
                  <a:pt x="720065" y="758840"/>
                  <a:pt x="697707" y="758840"/>
                </a:cubicBezTo>
                <a:cubicBezTo>
                  <a:pt x="675349" y="758840"/>
                  <a:pt x="657225" y="741073"/>
                  <a:pt x="657225" y="719148"/>
                </a:cubicBezTo>
                <a:cubicBezTo>
                  <a:pt x="657225" y="697236"/>
                  <a:pt x="675349" y="679465"/>
                  <a:pt x="697707" y="679465"/>
                </a:cubicBezTo>
                <a:close/>
                <a:moveTo>
                  <a:pt x="2548732" y="671513"/>
                </a:moveTo>
                <a:cubicBezTo>
                  <a:pt x="2571090" y="671513"/>
                  <a:pt x="2589214" y="689992"/>
                  <a:pt x="2589214" y="712788"/>
                </a:cubicBezTo>
                <a:cubicBezTo>
                  <a:pt x="2589214" y="735584"/>
                  <a:pt x="2571090" y="754063"/>
                  <a:pt x="2548732" y="754063"/>
                </a:cubicBezTo>
                <a:cubicBezTo>
                  <a:pt x="2526374" y="754063"/>
                  <a:pt x="2508250" y="735584"/>
                  <a:pt x="2508250" y="712788"/>
                </a:cubicBezTo>
                <a:cubicBezTo>
                  <a:pt x="2508250" y="689992"/>
                  <a:pt x="2526374" y="671513"/>
                  <a:pt x="2548732" y="671513"/>
                </a:cubicBezTo>
                <a:close/>
                <a:moveTo>
                  <a:pt x="3413125" y="665165"/>
                </a:moveTo>
                <a:cubicBezTo>
                  <a:pt x="3435044" y="665165"/>
                  <a:pt x="3452813" y="683289"/>
                  <a:pt x="3452813" y="705651"/>
                </a:cubicBezTo>
                <a:cubicBezTo>
                  <a:pt x="3452813" y="728009"/>
                  <a:pt x="3435044" y="746133"/>
                  <a:pt x="3413125" y="746133"/>
                </a:cubicBezTo>
                <a:cubicBezTo>
                  <a:pt x="3391206" y="746133"/>
                  <a:pt x="3373437" y="728009"/>
                  <a:pt x="3373437" y="705651"/>
                </a:cubicBezTo>
                <a:cubicBezTo>
                  <a:pt x="3373437" y="683289"/>
                  <a:pt x="3391206" y="665165"/>
                  <a:pt x="3413125" y="665165"/>
                </a:cubicBezTo>
                <a:close/>
                <a:moveTo>
                  <a:pt x="1205532" y="663603"/>
                </a:moveTo>
                <a:cubicBezTo>
                  <a:pt x="1226368" y="663603"/>
                  <a:pt x="1244600" y="681675"/>
                  <a:pt x="1244600" y="704900"/>
                </a:cubicBezTo>
                <a:cubicBezTo>
                  <a:pt x="1244600" y="725549"/>
                  <a:pt x="1226368" y="743624"/>
                  <a:pt x="1205532" y="743624"/>
                </a:cubicBezTo>
                <a:cubicBezTo>
                  <a:pt x="1202928" y="743624"/>
                  <a:pt x="1200323" y="743624"/>
                  <a:pt x="1200323" y="743624"/>
                </a:cubicBezTo>
                <a:cubicBezTo>
                  <a:pt x="1208137" y="751372"/>
                  <a:pt x="1213346" y="761697"/>
                  <a:pt x="1213346" y="772031"/>
                </a:cubicBezTo>
                <a:cubicBezTo>
                  <a:pt x="1213346" y="784932"/>
                  <a:pt x="1205532" y="797841"/>
                  <a:pt x="1197719" y="803005"/>
                </a:cubicBezTo>
                <a:cubicBezTo>
                  <a:pt x="1197719" y="803005"/>
                  <a:pt x="1197719" y="803005"/>
                  <a:pt x="1197719" y="805590"/>
                </a:cubicBezTo>
                <a:cubicBezTo>
                  <a:pt x="1197719" y="815913"/>
                  <a:pt x="1192510" y="826248"/>
                  <a:pt x="1184696" y="833985"/>
                </a:cubicBezTo>
                <a:cubicBezTo>
                  <a:pt x="1182092" y="849473"/>
                  <a:pt x="1171674" y="862392"/>
                  <a:pt x="1156047" y="864977"/>
                </a:cubicBezTo>
                <a:cubicBezTo>
                  <a:pt x="1158651" y="870130"/>
                  <a:pt x="1161256" y="875294"/>
                  <a:pt x="1161256" y="880458"/>
                </a:cubicBezTo>
                <a:cubicBezTo>
                  <a:pt x="1161256" y="901113"/>
                  <a:pt x="1143024" y="919188"/>
                  <a:pt x="1119584" y="919188"/>
                </a:cubicBezTo>
                <a:cubicBezTo>
                  <a:pt x="1096143" y="919188"/>
                  <a:pt x="1077912" y="901113"/>
                  <a:pt x="1077912" y="880458"/>
                </a:cubicBezTo>
                <a:cubicBezTo>
                  <a:pt x="1077912" y="862392"/>
                  <a:pt x="1090934" y="846903"/>
                  <a:pt x="1106561" y="841734"/>
                </a:cubicBezTo>
                <a:cubicBezTo>
                  <a:pt x="1106561" y="836563"/>
                  <a:pt x="1103957" y="833985"/>
                  <a:pt x="1103957" y="828833"/>
                </a:cubicBezTo>
                <a:cubicBezTo>
                  <a:pt x="1103957" y="815913"/>
                  <a:pt x="1109166" y="805590"/>
                  <a:pt x="1116979" y="797841"/>
                </a:cubicBezTo>
                <a:cubicBezTo>
                  <a:pt x="1119584" y="787515"/>
                  <a:pt x="1124793" y="779762"/>
                  <a:pt x="1132606" y="774605"/>
                </a:cubicBezTo>
                <a:cubicBezTo>
                  <a:pt x="1132606" y="774605"/>
                  <a:pt x="1132606" y="774605"/>
                  <a:pt x="1132606" y="772031"/>
                </a:cubicBezTo>
                <a:cubicBezTo>
                  <a:pt x="1132606" y="751372"/>
                  <a:pt x="1150838" y="733301"/>
                  <a:pt x="1171674" y="733301"/>
                </a:cubicBezTo>
                <a:cubicBezTo>
                  <a:pt x="1174278" y="733301"/>
                  <a:pt x="1176883" y="733301"/>
                  <a:pt x="1179487" y="733301"/>
                </a:cubicBezTo>
                <a:cubicBezTo>
                  <a:pt x="1169069" y="725549"/>
                  <a:pt x="1163860" y="715235"/>
                  <a:pt x="1163860" y="704900"/>
                </a:cubicBezTo>
                <a:cubicBezTo>
                  <a:pt x="1163860" y="681675"/>
                  <a:pt x="1182092" y="663603"/>
                  <a:pt x="1205532" y="663603"/>
                </a:cubicBezTo>
                <a:close/>
                <a:moveTo>
                  <a:pt x="42069" y="660413"/>
                </a:moveTo>
                <a:cubicBezTo>
                  <a:pt x="65303" y="660413"/>
                  <a:pt x="84138" y="678546"/>
                  <a:pt x="84138" y="700896"/>
                </a:cubicBezTo>
                <a:cubicBezTo>
                  <a:pt x="84138" y="723255"/>
                  <a:pt x="65303" y="741389"/>
                  <a:pt x="42069" y="741389"/>
                </a:cubicBezTo>
                <a:cubicBezTo>
                  <a:pt x="18835" y="741389"/>
                  <a:pt x="0" y="723255"/>
                  <a:pt x="0" y="700896"/>
                </a:cubicBezTo>
                <a:cubicBezTo>
                  <a:pt x="0" y="678546"/>
                  <a:pt x="18835" y="660413"/>
                  <a:pt x="42069" y="660413"/>
                </a:cubicBezTo>
                <a:close/>
                <a:moveTo>
                  <a:pt x="1360487" y="655653"/>
                </a:moveTo>
                <a:cubicBezTo>
                  <a:pt x="1383283" y="655653"/>
                  <a:pt x="1401762" y="674133"/>
                  <a:pt x="1401762" y="696936"/>
                </a:cubicBezTo>
                <a:cubicBezTo>
                  <a:pt x="1401762" y="719737"/>
                  <a:pt x="1383283" y="738214"/>
                  <a:pt x="1360487" y="738214"/>
                </a:cubicBezTo>
                <a:cubicBezTo>
                  <a:pt x="1337691" y="738214"/>
                  <a:pt x="1319212" y="719737"/>
                  <a:pt x="1319212" y="696936"/>
                </a:cubicBezTo>
                <a:cubicBezTo>
                  <a:pt x="1319212" y="674133"/>
                  <a:pt x="1337691" y="655653"/>
                  <a:pt x="1360487" y="655653"/>
                </a:cubicBezTo>
                <a:close/>
                <a:moveTo>
                  <a:pt x="401638" y="650888"/>
                </a:moveTo>
                <a:cubicBezTo>
                  <a:pt x="423557" y="650888"/>
                  <a:pt x="441326" y="669367"/>
                  <a:pt x="441326" y="692162"/>
                </a:cubicBezTo>
                <a:cubicBezTo>
                  <a:pt x="441326" y="714958"/>
                  <a:pt x="423557" y="733437"/>
                  <a:pt x="401638" y="733437"/>
                </a:cubicBezTo>
                <a:cubicBezTo>
                  <a:pt x="379719" y="733437"/>
                  <a:pt x="361950" y="714958"/>
                  <a:pt x="361950" y="692162"/>
                </a:cubicBezTo>
                <a:cubicBezTo>
                  <a:pt x="361950" y="669367"/>
                  <a:pt x="379719" y="650888"/>
                  <a:pt x="401638" y="650888"/>
                </a:cubicBezTo>
                <a:close/>
                <a:moveTo>
                  <a:pt x="1044351" y="647712"/>
                </a:moveTo>
                <a:cubicBezTo>
                  <a:pt x="1067694" y="647712"/>
                  <a:pt x="1085850" y="665814"/>
                  <a:pt x="1085850" y="689089"/>
                </a:cubicBezTo>
                <a:cubicBezTo>
                  <a:pt x="1085850" y="707191"/>
                  <a:pt x="1070288" y="725295"/>
                  <a:pt x="1049538" y="727875"/>
                </a:cubicBezTo>
                <a:cubicBezTo>
                  <a:pt x="1049538" y="748568"/>
                  <a:pt x="1033977" y="764084"/>
                  <a:pt x="1013227" y="766672"/>
                </a:cubicBezTo>
                <a:cubicBezTo>
                  <a:pt x="1005446" y="777016"/>
                  <a:pt x="995072" y="782189"/>
                  <a:pt x="982103" y="782189"/>
                </a:cubicBezTo>
                <a:cubicBezTo>
                  <a:pt x="982103" y="782189"/>
                  <a:pt x="982103" y="782189"/>
                  <a:pt x="979510" y="782189"/>
                </a:cubicBezTo>
                <a:cubicBezTo>
                  <a:pt x="974322" y="797705"/>
                  <a:pt x="958760" y="808048"/>
                  <a:pt x="940605" y="808048"/>
                </a:cubicBezTo>
                <a:cubicBezTo>
                  <a:pt x="919855" y="808048"/>
                  <a:pt x="901700" y="789946"/>
                  <a:pt x="901700" y="766672"/>
                </a:cubicBezTo>
                <a:cubicBezTo>
                  <a:pt x="901700" y="745977"/>
                  <a:pt x="919855" y="727875"/>
                  <a:pt x="940605" y="727875"/>
                </a:cubicBezTo>
                <a:cubicBezTo>
                  <a:pt x="940605" y="727875"/>
                  <a:pt x="940605" y="727875"/>
                  <a:pt x="943198" y="727875"/>
                </a:cubicBezTo>
                <a:cubicBezTo>
                  <a:pt x="948386" y="712360"/>
                  <a:pt x="961354" y="702020"/>
                  <a:pt x="979510" y="702020"/>
                </a:cubicBezTo>
                <a:cubicBezTo>
                  <a:pt x="984697" y="694261"/>
                  <a:pt x="995072" y="689089"/>
                  <a:pt x="1005446" y="686503"/>
                </a:cubicBezTo>
                <a:cubicBezTo>
                  <a:pt x="1005446" y="665814"/>
                  <a:pt x="1023602" y="647712"/>
                  <a:pt x="1044351" y="647712"/>
                </a:cubicBezTo>
                <a:close/>
                <a:moveTo>
                  <a:pt x="1919287" y="642939"/>
                </a:moveTo>
                <a:cubicBezTo>
                  <a:pt x="1942083" y="642939"/>
                  <a:pt x="1960562" y="660708"/>
                  <a:pt x="1960562" y="682627"/>
                </a:cubicBezTo>
                <a:cubicBezTo>
                  <a:pt x="1960562" y="704546"/>
                  <a:pt x="1942083" y="722315"/>
                  <a:pt x="1919287" y="722315"/>
                </a:cubicBezTo>
                <a:cubicBezTo>
                  <a:pt x="1896491" y="722315"/>
                  <a:pt x="1878012" y="704546"/>
                  <a:pt x="1878012" y="682627"/>
                </a:cubicBezTo>
                <a:cubicBezTo>
                  <a:pt x="1878012" y="660708"/>
                  <a:pt x="1896491" y="642939"/>
                  <a:pt x="1919287" y="642939"/>
                </a:cubicBezTo>
                <a:close/>
                <a:moveTo>
                  <a:pt x="3182937" y="623890"/>
                </a:moveTo>
                <a:cubicBezTo>
                  <a:pt x="3205733" y="623890"/>
                  <a:pt x="3224212" y="642013"/>
                  <a:pt x="3224212" y="664377"/>
                </a:cubicBezTo>
                <a:cubicBezTo>
                  <a:pt x="3224212" y="686735"/>
                  <a:pt x="3205733" y="704859"/>
                  <a:pt x="3182937" y="704859"/>
                </a:cubicBezTo>
                <a:cubicBezTo>
                  <a:pt x="3160141" y="704859"/>
                  <a:pt x="3141662" y="686735"/>
                  <a:pt x="3141662" y="664377"/>
                </a:cubicBezTo>
                <a:cubicBezTo>
                  <a:pt x="3141662" y="642013"/>
                  <a:pt x="3160141" y="623890"/>
                  <a:pt x="3182937" y="623890"/>
                </a:cubicBezTo>
                <a:close/>
                <a:moveTo>
                  <a:pt x="1518444" y="623890"/>
                </a:moveTo>
                <a:cubicBezTo>
                  <a:pt x="1540802" y="623890"/>
                  <a:pt x="1558926" y="642013"/>
                  <a:pt x="1558926" y="664372"/>
                </a:cubicBezTo>
                <a:cubicBezTo>
                  <a:pt x="1558926" y="686730"/>
                  <a:pt x="1540802" y="704854"/>
                  <a:pt x="1518444" y="704854"/>
                </a:cubicBezTo>
                <a:cubicBezTo>
                  <a:pt x="1496086" y="704854"/>
                  <a:pt x="1477962" y="686730"/>
                  <a:pt x="1477962" y="664372"/>
                </a:cubicBezTo>
                <a:cubicBezTo>
                  <a:pt x="1477962" y="642013"/>
                  <a:pt x="1496086" y="623890"/>
                  <a:pt x="1518444" y="623890"/>
                </a:cubicBezTo>
                <a:close/>
                <a:moveTo>
                  <a:pt x="2317750" y="611188"/>
                </a:moveTo>
                <a:cubicBezTo>
                  <a:pt x="2339669" y="611188"/>
                  <a:pt x="2357438" y="629312"/>
                  <a:pt x="2357438" y="651670"/>
                </a:cubicBezTo>
                <a:cubicBezTo>
                  <a:pt x="2357438" y="674028"/>
                  <a:pt x="2339669" y="692151"/>
                  <a:pt x="2317750" y="692151"/>
                </a:cubicBezTo>
                <a:cubicBezTo>
                  <a:pt x="2295831" y="692151"/>
                  <a:pt x="2278062" y="674028"/>
                  <a:pt x="2278062" y="651670"/>
                </a:cubicBezTo>
                <a:cubicBezTo>
                  <a:pt x="2278062" y="629312"/>
                  <a:pt x="2295831" y="611188"/>
                  <a:pt x="2317750" y="611188"/>
                </a:cubicBezTo>
                <a:close/>
                <a:moveTo>
                  <a:pt x="2953544" y="581032"/>
                </a:moveTo>
                <a:cubicBezTo>
                  <a:pt x="2975902" y="581032"/>
                  <a:pt x="2994026" y="598803"/>
                  <a:pt x="2994026" y="620715"/>
                </a:cubicBezTo>
                <a:cubicBezTo>
                  <a:pt x="2994026" y="642641"/>
                  <a:pt x="2975902" y="660410"/>
                  <a:pt x="2953544" y="660410"/>
                </a:cubicBezTo>
                <a:cubicBezTo>
                  <a:pt x="2931186" y="660410"/>
                  <a:pt x="2913062" y="642641"/>
                  <a:pt x="2913062" y="620715"/>
                </a:cubicBezTo>
                <a:cubicBezTo>
                  <a:pt x="2913062" y="598803"/>
                  <a:pt x="2931186" y="581032"/>
                  <a:pt x="2953544" y="581032"/>
                </a:cubicBezTo>
                <a:close/>
                <a:moveTo>
                  <a:pt x="536575" y="577861"/>
                </a:moveTo>
                <a:cubicBezTo>
                  <a:pt x="558494" y="577861"/>
                  <a:pt x="576263" y="595636"/>
                  <a:pt x="576263" y="617549"/>
                </a:cubicBezTo>
                <a:cubicBezTo>
                  <a:pt x="576263" y="639467"/>
                  <a:pt x="558494" y="657240"/>
                  <a:pt x="536575" y="657240"/>
                </a:cubicBezTo>
                <a:cubicBezTo>
                  <a:pt x="514656" y="657240"/>
                  <a:pt x="496887" y="639467"/>
                  <a:pt x="496887" y="617549"/>
                </a:cubicBezTo>
                <a:cubicBezTo>
                  <a:pt x="496887" y="595636"/>
                  <a:pt x="514656" y="577861"/>
                  <a:pt x="536575" y="577861"/>
                </a:cubicBezTo>
                <a:close/>
                <a:moveTo>
                  <a:pt x="1676400" y="565150"/>
                </a:moveTo>
                <a:cubicBezTo>
                  <a:pt x="1698319" y="565150"/>
                  <a:pt x="1716088" y="583632"/>
                  <a:pt x="1716088" y="606428"/>
                </a:cubicBezTo>
                <a:cubicBezTo>
                  <a:pt x="1716088" y="629222"/>
                  <a:pt x="1698319" y="647702"/>
                  <a:pt x="1676400" y="647702"/>
                </a:cubicBezTo>
                <a:cubicBezTo>
                  <a:pt x="1654481" y="647702"/>
                  <a:pt x="1636712" y="629222"/>
                  <a:pt x="1636712" y="606428"/>
                </a:cubicBezTo>
                <a:cubicBezTo>
                  <a:pt x="1636712" y="583632"/>
                  <a:pt x="1654481" y="565150"/>
                  <a:pt x="1676400" y="565150"/>
                </a:cubicBezTo>
                <a:close/>
                <a:moveTo>
                  <a:pt x="1097757" y="561982"/>
                </a:moveTo>
                <a:cubicBezTo>
                  <a:pt x="1120115" y="561982"/>
                  <a:pt x="1138239" y="580113"/>
                  <a:pt x="1138239" y="602477"/>
                </a:cubicBezTo>
                <a:cubicBezTo>
                  <a:pt x="1138239" y="624843"/>
                  <a:pt x="1120115" y="642963"/>
                  <a:pt x="1097757" y="642963"/>
                </a:cubicBezTo>
                <a:cubicBezTo>
                  <a:pt x="1075399" y="642963"/>
                  <a:pt x="1057275" y="624843"/>
                  <a:pt x="1057275" y="602477"/>
                </a:cubicBezTo>
                <a:cubicBezTo>
                  <a:pt x="1057275" y="580113"/>
                  <a:pt x="1075399" y="561982"/>
                  <a:pt x="1097757" y="561982"/>
                </a:cubicBezTo>
                <a:close/>
                <a:moveTo>
                  <a:pt x="929481" y="561982"/>
                </a:moveTo>
                <a:cubicBezTo>
                  <a:pt x="950224" y="561982"/>
                  <a:pt x="968375" y="580148"/>
                  <a:pt x="968375" y="600896"/>
                </a:cubicBezTo>
                <a:cubicBezTo>
                  <a:pt x="968375" y="624223"/>
                  <a:pt x="950224" y="642375"/>
                  <a:pt x="929481" y="642375"/>
                </a:cubicBezTo>
                <a:cubicBezTo>
                  <a:pt x="924295" y="642375"/>
                  <a:pt x="916516" y="639790"/>
                  <a:pt x="913923" y="637184"/>
                </a:cubicBezTo>
                <a:cubicBezTo>
                  <a:pt x="913923" y="642375"/>
                  <a:pt x="916516" y="647555"/>
                  <a:pt x="916516" y="652754"/>
                </a:cubicBezTo>
                <a:cubicBezTo>
                  <a:pt x="916516" y="673483"/>
                  <a:pt x="898366" y="694226"/>
                  <a:pt x="875030" y="694226"/>
                </a:cubicBezTo>
                <a:cubicBezTo>
                  <a:pt x="869844" y="694226"/>
                  <a:pt x="867251" y="691648"/>
                  <a:pt x="862065" y="689046"/>
                </a:cubicBezTo>
                <a:cubicBezTo>
                  <a:pt x="854286" y="702010"/>
                  <a:pt x="843914" y="707195"/>
                  <a:pt x="828357" y="707195"/>
                </a:cubicBezTo>
                <a:cubicBezTo>
                  <a:pt x="820578" y="707195"/>
                  <a:pt x="815392" y="704607"/>
                  <a:pt x="807614" y="702010"/>
                </a:cubicBezTo>
                <a:cubicBezTo>
                  <a:pt x="799835" y="709793"/>
                  <a:pt x="789463" y="717577"/>
                  <a:pt x="776499" y="717577"/>
                </a:cubicBezTo>
                <a:cubicBezTo>
                  <a:pt x="753162" y="717577"/>
                  <a:pt x="735012" y="699425"/>
                  <a:pt x="735012" y="676081"/>
                </a:cubicBezTo>
                <a:cubicBezTo>
                  <a:pt x="735012" y="655339"/>
                  <a:pt x="753162" y="637184"/>
                  <a:pt x="776499" y="637184"/>
                </a:cubicBezTo>
                <a:cubicBezTo>
                  <a:pt x="784277" y="637184"/>
                  <a:pt x="792056" y="639790"/>
                  <a:pt x="797242" y="642375"/>
                </a:cubicBezTo>
                <a:cubicBezTo>
                  <a:pt x="805021" y="634586"/>
                  <a:pt x="815392" y="626823"/>
                  <a:pt x="828357" y="626823"/>
                </a:cubicBezTo>
                <a:cubicBezTo>
                  <a:pt x="833543" y="626823"/>
                  <a:pt x="838729" y="629410"/>
                  <a:pt x="841322" y="629410"/>
                </a:cubicBezTo>
                <a:cubicBezTo>
                  <a:pt x="849100" y="619042"/>
                  <a:pt x="862065" y="611259"/>
                  <a:pt x="875030" y="611259"/>
                </a:cubicBezTo>
                <a:cubicBezTo>
                  <a:pt x="880215" y="611259"/>
                  <a:pt x="885401" y="613861"/>
                  <a:pt x="890587" y="616439"/>
                </a:cubicBezTo>
                <a:cubicBezTo>
                  <a:pt x="890587" y="611259"/>
                  <a:pt x="887994" y="606077"/>
                  <a:pt x="887994" y="600896"/>
                </a:cubicBezTo>
                <a:cubicBezTo>
                  <a:pt x="887994" y="580148"/>
                  <a:pt x="906145" y="561982"/>
                  <a:pt x="929481" y="561982"/>
                </a:cubicBezTo>
                <a:close/>
                <a:moveTo>
                  <a:pt x="2081213" y="546100"/>
                </a:moveTo>
                <a:cubicBezTo>
                  <a:pt x="2103132" y="546100"/>
                  <a:pt x="2120901" y="564224"/>
                  <a:pt x="2120901" y="586582"/>
                </a:cubicBezTo>
                <a:cubicBezTo>
                  <a:pt x="2120901" y="608940"/>
                  <a:pt x="2103132" y="627064"/>
                  <a:pt x="2081213" y="627064"/>
                </a:cubicBezTo>
                <a:cubicBezTo>
                  <a:pt x="2059294" y="627064"/>
                  <a:pt x="2041525" y="608940"/>
                  <a:pt x="2041525" y="586582"/>
                </a:cubicBezTo>
                <a:cubicBezTo>
                  <a:pt x="2041525" y="564224"/>
                  <a:pt x="2059294" y="546100"/>
                  <a:pt x="2081213" y="546100"/>
                </a:cubicBezTo>
                <a:close/>
                <a:moveTo>
                  <a:pt x="1263650" y="538170"/>
                </a:moveTo>
                <a:cubicBezTo>
                  <a:pt x="1285569" y="538170"/>
                  <a:pt x="1303338" y="556293"/>
                  <a:pt x="1303338" y="578665"/>
                </a:cubicBezTo>
                <a:cubicBezTo>
                  <a:pt x="1303338" y="601031"/>
                  <a:pt x="1285569" y="619149"/>
                  <a:pt x="1263650" y="619149"/>
                </a:cubicBezTo>
                <a:cubicBezTo>
                  <a:pt x="1241731" y="619149"/>
                  <a:pt x="1223962" y="601031"/>
                  <a:pt x="1223962" y="578665"/>
                </a:cubicBezTo>
                <a:cubicBezTo>
                  <a:pt x="1223962" y="556293"/>
                  <a:pt x="1241731" y="538170"/>
                  <a:pt x="1263650" y="538170"/>
                </a:cubicBezTo>
                <a:close/>
                <a:moveTo>
                  <a:pt x="753631" y="538170"/>
                </a:moveTo>
                <a:cubicBezTo>
                  <a:pt x="777091" y="538170"/>
                  <a:pt x="795338" y="556503"/>
                  <a:pt x="795338" y="577470"/>
                </a:cubicBezTo>
                <a:cubicBezTo>
                  <a:pt x="795338" y="601041"/>
                  <a:pt x="777091" y="619385"/>
                  <a:pt x="753631" y="619385"/>
                </a:cubicBezTo>
                <a:cubicBezTo>
                  <a:pt x="745812" y="619385"/>
                  <a:pt x="737992" y="616762"/>
                  <a:pt x="730172" y="611528"/>
                </a:cubicBezTo>
                <a:cubicBezTo>
                  <a:pt x="724958" y="629860"/>
                  <a:pt x="709319" y="642963"/>
                  <a:pt x="691072" y="642963"/>
                </a:cubicBezTo>
                <a:cubicBezTo>
                  <a:pt x="678039" y="642963"/>
                  <a:pt x="665006" y="635099"/>
                  <a:pt x="657186" y="624619"/>
                </a:cubicBezTo>
                <a:cubicBezTo>
                  <a:pt x="651972" y="635099"/>
                  <a:pt x="638939" y="642963"/>
                  <a:pt x="625906" y="642963"/>
                </a:cubicBezTo>
                <a:cubicBezTo>
                  <a:pt x="602446" y="642963"/>
                  <a:pt x="584200" y="624619"/>
                  <a:pt x="584200" y="603660"/>
                </a:cubicBezTo>
                <a:cubicBezTo>
                  <a:pt x="584200" y="580100"/>
                  <a:pt x="602446" y="561745"/>
                  <a:pt x="625906" y="561745"/>
                </a:cubicBezTo>
                <a:cubicBezTo>
                  <a:pt x="638939" y="561745"/>
                  <a:pt x="649366" y="569613"/>
                  <a:pt x="657186" y="580100"/>
                </a:cubicBezTo>
                <a:cubicBezTo>
                  <a:pt x="665006" y="569613"/>
                  <a:pt x="678039" y="561745"/>
                  <a:pt x="691072" y="561745"/>
                </a:cubicBezTo>
                <a:cubicBezTo>
                  <a:pt x="701499" y="561745"/>
                  <a:pt x="709319" y="564361"/>
                  <a:pt x="714532" y="569613"/>
                </a:cubicBezTo>
                <a:cubicBezTo>
                  <a:pt x="719745" y="551265"/>
                  <a:pt x="735385" y="538170"/>
                  <a:pt x="753631" y="538170"/>
                </a:cubicBezTo>
                <a:close/>
                <a:moveTo>
                  <a:pt x="248444" y="533414"/>
                </a:moveTo>
                <a:cubicBezTo>
                  <a:pt x="270802" y="533414"/>
                  <a:pt x="288926" y="551527"/>
                  <a:pt x="288926" y="573909"/>
                </a:cubicBezTo>
                <a:cubicBezTo>
                  <a:pt x="288926" y="596264"/>
                  <a:pt x="270802" y="614385"/>
                  <a:pt x="248444" y="614385"/>
                </a:cubicBezTo>
                <a:cubicBezTo>
                  <a:pt x="226086" y="614385"/>
                  <a:pt x="207962" y="596264"/>
                  <a:pt x="207962" y="573909"/>
                </a:cubicBezTo>
                <a:cubicBezTo>
                  <a:pt x="207962" y="551527"/>
                  <a:pt x="226086" y="533414"/>
                  <a:pt x="248444" y="533414"/>
                </a:cubicBezTo>
                <a:close/>
                <a:moveTo>
                  <a:pt x="2720975" y="530229"/>
                </a:moveTo>
                <a:cubicBezTo>
                  <a:pt x="2743771" y="530229"/>
                  <a:pt x="2762250" y="548352"/>
                  <a:pt x="2762250" y="570714"/>
                </a:cubicBezTo>
                <a:cubicBezTo>
                  <a:pt x="2762250" y="593069"/>
                  <a:pt x="2743771" y="611193"/>
                  <a:pt x="2720975" y="611193"/>
                </a:cubicBezTo>
                <a:cubicBezTo>
                  <a:pt x="2698179" y="611193"/>
                  <a:pt x="2679700" y="593069"/>
                  <a:pt x="2679700" y="570714"/>
                </a:cubicBezTo>
                <a:cubicBezTo>
                  <a:pt x="2679700" y="548352"/>
                  <a:pt x="2698179" y="530229"/>
                  <a:pt x="2720975" y="530229"/>
                </a:cubicBezTo>
                <a:close/>
                <a:moveTo>
                  <a:pt x="1451743" y="495302"/>
                </a:moveTo>
                <a:cubicBezTo>
                  <a:pt x="1462190" y="503023"/>
                  <a:pt x="1470025" y="515887"/>
                  <a:pt x="1470025" y="528752"/>
                </a:cubicBezTo>
                <a:cubicBezTo>
                  <a:pt x="1470025" y="551904"/>
                  <a:pt x="1451743" y="569917"/>
                  <a:pt x="1430849" y="569917"/>
                </a:cubicBezTo>
                <a:cubicBezTo>
                  <a:pt x="1407344" y="569917"/>
                  <a:pt x="1391673" y="551904"/>
                  <a:pt x="1389062" y="531320"/>
                </a:cubicBezTo>
                <a:cubicBezTo>
                  <a:pt x="1389062" y="531320"/>
                  <a:pt x="1389062" y="531320"/>
                  <a:pt x="1451743" y="495302"/>
                </a:cubicBezTo>
                <a:close/>
                <a:moveTo>
                  <a:pt x="1846211" y="481013"/>
                </a:moveTo>
                <a:cubicBezTo>
                  <a:pt x="1867104" y="483624"/>
                  <a:pt x="1882775" y="499294"/>
                  <a:pt x="1882775" y="520193"/>
                </a:cubicBezTo>
                <a:cubicBezTo>
                  <a:pt x="1882775" y="543693"/>
                  <a:pt x="1864493" y="561975"/>
                  <a:pt x="1840987" y="561975"/>
                </a:cubicBezTo>
                <a:cubicBezTo>
                  <a:pt x="1820094" y="561975"/>
                  <a:pt x="1801812" y="543693"/>
                  <a:pt x="1801812" y="520193"/>
                </a:cubicBezTo>
                <a:cubicBezTo>
                  <a:pt x="1801812" y="514965"/>
                  <a:pt x="1801812" y="509741"/>
                  <a:pt x="1804423" y="504521"/>
                </a:cubicBezTo>
                <a:cubicBezTo>
                  <a:pt x="1804423" y="504521"/>
                  <a:pt x="1804423" y="504521"/>
                  <a:pt x="1846211" y="481013"/>
                </a:cubicBezTo>
                <a:close/>
                <a:moveTo>
                  <a:pt x="2488407" y="479425"/>
                </a:moveTo>
                <a:cubicBezTo>
                  <a:pt x="2510765" y="479425"/>
                  <a:pt x="2528889" y="497198"/>
                  <a:pt x="2528889" y="519114"/>
                </a:cubicBezTo>
                <a:cubicBezTo>
                  <a:pt x="2528889" y="541032"/>
                  <a:pt x="2510765" y="558801"/>
                  <a:pt x="2488407" y="558801"/>
                </a:cubicBezTo>
                <a:cubicBezTo>
                  <a:pt x="2466049" y="558801"/>
                  <a:pt x="2447925" y="541032"/>
                  <a:pt x="2447925" y="519114"/>
                </a:cubicBezTo>
                <a:cubicBezTo>
                  <a:pt x="2447925" y="497198"/>
                  <a:pt x="2466049" y="479425"/>
                  <a:pt x="2488407" y="479425"/>
                </a:cubicBezTo>
                <a:close/>
                <a:moveTo>
                  <a:pt x="3594100" y="474666"/>
                </a:moveTo>
                <a:cubicBezTo>
                  <a:pt x="3594100" y="474666"/>
                  <a:pt x="3594100" y="474666"/>
                  <a:pt x="3594100" y="549275"/>
                </a:cubicBezTo>
                <a:cubicBezTo>
                  <a:pt x="3577907" y="544131"/>
                  <a:pt x="3567112" y="528692"/>
                  <a:pt x="3567112" y="510682"/>
                </a:cubicBezTo>
                <a:cubicBezTo>
                  <a:pt x="3567112" y="492672"/>
                  <a:pt x="3577907" y="479809"/>
                  <a:pt x="3594100" y="474666"/>
                </a:cubicBezTo>
                <a:close/>
                <a:moveTo>
                  <a:pt x="1038384" y="468316"/>
                </a:moveTo>
                <a:cubicBezTo>
                  <a:pt x="1040977" y="473480"/>
                  <a:pt x="1046163" y="481213"/>
                  <a:pt x="1046163" y="488958"/>
                </a:cubicBezTo>
                <a:cubicBezTo>
                  <a:pt x="1046163" y="512170"/>
                  <a:pt x="1025419" y="530229"/>
                  <a:pt x="1004676" y="530229"/>
                </a:cubicBezTo>
                <a:cubicBezTo>
                  <a:pt x="989118" y="530229"/>
                  <a:pt x="976154" y="519910"/>
                  <a:pt x="968375" y="507014"/>
                </a:cubicBezTo>
                <a:cubicBezTo>
                  <a:pt x="968375" y="507014"/>
                  <a:pt x="968375" y="507014"/>
                  <a:pt x="1038384" y="468316"/>
                </a:cubicBezTo>
                <a:close/>
                <a:moveTo>
                  <a:pt x="824707" y="468316"/>
                </a:moveTo>
                <a:cubicBezTo>
                  <a:pt x="847065" y="468316"/>
                  <a:pt x="865189" y="487151"/>
                  <a:pt x="865189" y="510387"/>
                </a:cubicBezTo>
                <a:cubicBezTo>
                  <a:pt x="865189" y="533623"/>
                  <a:pt x="847065" y="552454"/>
                  <a:pt x="824707" y="552454"/>
                </a:cubicBezTo>
                <a:cubicBezTo>
                  <a:pt x="802349" y="552454"/>
                  <a:pt x="784225" y="533623"/>
                  <a:pt x="784225" y="510387"/>
                </a:cubicBezTo>
                <a:cubicBezTo>
                  <a:pt x="784225" y="487151"/>
                  <a:pt x="802349" y="468316"/>
                  <a:pt x="824707" y="468316"/>
                </a:cubicBezTo>
                <a:close/>
                <a:moveTo>
                  <a:pt x="642938" y="463554"/>
                </a:moveTo>
                <a:cubicBezTo>
                  <a:pt x="664857" y="463554"/>
                  <a:pt x="682626" y="481684"/>
                  <a:pt x="682626" y="504039"/>
                </a:cubicBezTo>
                <a:cubicBezTo>
                  <a:pt x="682626" y="526396"/>
                  <a:pt x="664857" y="544520"/>
                  <a:pt x="642938" y="544520"/>
                </a:cubicBezTo>
                <a:cubicBezTo>
                  <a:pt x="621019" y="544520"/>
                  <a:pt x="603250" y="526396"/>
                  <a:pt x="603250" y="504039"/>
                </a:cubicBezTo>
                <a:cubicBezTo>
                  <a:pt x="603250" y="481684"/>
                  <a:pt x="621019" y="463554"/>
                  <a:pt x="642938" y="463554"/>
                </a:cubicBezTo>
                <a:close/>
                <a:moveTo>
                  <a:pt x="3371057" y="439737"/>
                </a:moveTo>
                <a:cubicBezTo>
                  <a:pt x="3393415" y="439737"/>
                  <a:pt x="3411539" y="458573"/>
                  <a:pt x="3411539" y="481809"/>
                </a:cubicBezTo>
                <a:cubicBezTo>
                  <a:pt x="3411539" y="505045"/>
                  <a:pt x="3393415" y="523880"/>
                  <a:pt x="3371057" y="523880"/>
                </a:cubicBezTo>
                <a:cubicBezTo>
                  <a:pt x="3348699" y="523880"/>
                  <a:pt x="3330575" y="505045"/>
                  <a:pt x="3330575" y="481809"/>
                </a:cubicBezTo>
                <a:cubicBezTo>
                  <a:pt x="3330575" y="458573"/>
                  <a:pt x="3348699" y="439737"/>
                  <a:pt x="3371057" y="439737"/>
                </a:cubicBezTo>
                <a:close/>
                <a:moveTo>
                  <a:pt x="452479" y="434982"/>
                </a:moveTo>
                <a:cubicBezTo>
                  <a:pt x="473138" y="434982"/>
                  <a:pt x="491214" y="453235"/>
                  <a:pt x="491214" y="476709"/>
                </a:cubicBezTo>
                <a:cubicBezTo>
                  <a:pt x="491214" y="484532"/>
                  <a:pt x="488632" y="492358"/>
                  <a:pt x="483467" y="500184"/>
                </a:cubicBezTo>
                <a:cubicBezTo>
                  <a:pt x="483467" y="500184"/>
                  <a:pt x="483467" y="500184"/>
                  <a:pt x="486049" y="500184"/>
                </a:cubicBezTo>
                <a:cubicBezTo>
                  <a:pt x="506708" y="500184"/>
                  <a:pt x="522202" y="515829"/>
                  <a:pt x="524784" y="536694"/>
                </a:cubicBezTo>
                <a:cubicBezTo>
                  <a:pt x="527367" y="515829"/>
                  <a:pt x="542861" y="497577"/>
                  <a:pt x="566102" y="497577"/>
                </a:cubicBezTo>
                <a:cubicBezTo>
                  <a:pt x="586760" y="497577"/>
                  <a:pt x="604837" y="515829"/>
                  <a:pt x="604837" y="539301"/>
                </a:cubicBezTo>
                <a:cubicBezTo>
                  <a:pt x="604837" y="560169"/>
                  <a:pt x="586760" y="578434"/>
                  <a:pt x="566102" y="578434"/>
                </a:cubicBezTo>
                <a:cubicBezTo>
                  <a:pt x="545443" y="578434"/>
                  <a:pt x="527367" y="562778"/>
                  <a:pt x="524784" y="541910"/>
                </a:cubicBezTo>
                <a:cubicBezTo>
                  <a:pt x="524784" y="565380"/>
                  <a:pt x="506708" y="581053"/>
                  <a:pt x="486049" y="581053"/>
                </a:cubicBezTo>
                <a:cubicBezTo>
                  <a:pt x="462808" y="581053"/>
                  <a:pt x="444732" y="562778"/>
                  <a:pt x="444732" y="539301"/>
                </a:cubicBezTo>
                <a:cubicBezTo>
                  <a:pt x="444732" y="531476"/>
                  <a:pt x="449897" y="523660"/>
                  <a:pt x="455061" y="515829"/>
                </a:cubicBezTo>
                <a:cubicBezTo>
                  <a:pt x="452479" y="515829"/>
                  <a:pt x="452479" y="515829"/>
                  <a:pt x="452479" y="515829"/>
                </a:cubicBezTo>
                <a:cubicBezTo>
                  <a:pt x="429238" y="515829"/>
                  <a:pt x="411162" y="497577"/>
                  <a:pt x="411162" y="476709"/>
                </a:cubicBezTo>
                <a:cubicBezTo>
                  <a:pt x="411162" y="453235"/>
                  <a:pt x="429238" y="434982"/>
                  <a:pt x="452479" y="434982"/>
                </a:cubicBezTo>
                <a:close/>
                <a:moveTo>
                  <a:pt x="2252663" y="427043"/>
                </a:moveTo>
                <a:cubicBezTo>
                  <a:pt x="2274582" y="427043"/>
                  <a:pt x="2292351" y="445174"/>
                  <a:pt x="2292351" y="467530"/>
                </a:cubicBezTo>
                <a:cubicBezTo>
                  <a:pt x="2292351" y="489886"/>
                  <a:pt x="2274582" y="508010"/>
                  <a:pt x="2252663" y="508010"/>
                </a:cubicBezTo>
                <a:cubicBezTo>
                  <a:pt x="2230744" y="508010"/>
                  <a:pt x="2212975" y="489886"/>
                  <a:pt x="2212975" y="467530"/>
                </a:cubicBezTo>
                <a:cubicBezTo>
                  <a:pt x="2212975" y="445174"/>
                  <a:pt x="2230744" y="427043"/>
                  <a:pt x="2252663" y="427043"/>
                </a:cubicBezTo>
                <a:close/>
                <a:moveTo>
                  <a:pt x="589572" y="406405"/>
                </a:moveTo>
                <a:cubicBezTo>
                  <a:pt x="592137" y="408962"/>
                  <a:pt x="592137" y="411518"/>
                  <a:pt x="592137" y="414075"/>
                </a:cubicBezTo>
                <a:cubicBezTo>
                  <a:pt x="592137" y="434541"/>
                  <a:pt x="574186" y="452444"/>
                  <a:pt x="551106" y="452444"/>
                </a:cubicBezTo>
                <a:cubicBezTo>
                  <a:pt x="540848" y="452444"/>
                  <a:pt x="533155" y="449888"/>
                  <a:pt x="525462" y="442213"/>
                </a:cubicBezTo>
                <a:cubicBezTo>
                  <a:pt x="525462" y="442213"/>
                  <a:pt x="525462" y="442213"/>
                  <a:pt x="589572" y="406405"/>
                </a:cubicBezTo>
                <a:close/>
                <a:moveTo>
                  <a:pt x="3139281" y="403228"/>
                </a:moveTo>
                <a:cubicBezTo>
                  <a:pt x="3162515" y="403228"/>
                  <a:pt x="3181350" y="422063"/>
                  <a:pt x="3181350" y="445294"/>
                </a:cubicBezTo>
                <a:cubicBezTo>
                  <a:pt x="3181350" y="468528"/>
                  <a:pt x="3162515" y="487364"/>
                  <a:pt x="3139281" y="487364"/>
                </a:cubicBezTo>
                <a:cubicBezTo>
                  <a:pt x="3116047" y="487364"/>
                  <a:pt x="3097212" y="468528"/>
                  <a:pt x="3097212" y="445294"/>
                </a:cubicBezTo>
                <a:cubicBezTo>
                  <a:pt x="3097212" y="422063"/>
                  <a:pt x="3116047" y="403228"/>
                  <a:pt x="3139281" y="403228"/>
                </a:cubicBezTo>
                <a:close/>
                <a:moveTo>
                  <a:pt x="241720" y="390531"/>
                </a:moveTo>
                <a:cubicBezTo>
                  <a:pt x="264832" y="390531"/>
                  <a:pt x="282809" y="408822"/>
                  <a:pt x="282809" y="432333"/>
                </a:cubicBezTo>
                <a:cubicBezTo>
                  <a:pt x="282809" y="437558"/>
                  <a:pt x="280241" y="442786"/>
                  <a:pt x="280241" y="448013"/>
                </a:cubicBezTo>
                <a:cubicBezTo>
                  <a:pt x="285377" y="455849"/>
                  <a:pt x="290513" y="463688"/>
                  <a:pt x="290513" y="474140"/>
                </a:cubicBezTo>
                <a:cubicBezTo>
                  <a:pt x="290513" y="497649"/>
                  <a:pt x="272537" y="515942"/>
                  <a:pt x="249424" y="515942"/>
                </a:cubicBezTo>
                <a:cubicBezTo>
                  <a:pt x="228880" y="515942"/>
                  <a:pt x="210904" y="497649"/>
                  <a:pt x="210904" y="474140"/>
                </a:cubicBezTo>
                <a:cubicBezTo>
                  <a:pt x="210904" y="468913"/>
                  <a:pt x="210904" y="463688"/>
                  <a:pt x="213472" y="461077"/>
                </a:cubicBezTo>
                <a:cubicBezTo>
                  <a:pt x="205768" y="453235"/>
                  <a:pt x="203200" y="442786"/>
                  <a:pt x="203200" y="432333"/>
                </a:cubicBezTo>
                <a:cubicBezTo>
                  <a:pt x="203200" y="408822"/>
                  <a:pt x="221176" y="390531"/>
                  <a:pt x="241720" y="390531"/>
                </a:cubicBezTo>
                <a:close/>
                <a:moveTo>
                  <a:pt x="348000" y="369893"/>
                </a:moveTo>
                <a:cubicBezTo>
                  <a:pt x="371407" y="369893"/>
                  <a:pt x="389613" y="388090"/>
                  <a:pt x="389613" y="408885"/>
                </a:cubicBezTo>
                <a:cubicBezTo>
                  <a:pt x="389613" y="424485"/>
                  <a:pt x="379209" y="440083"/>
                  <a:pt x="366205" y="445280"/>
                </a:cubicBezTo>
                <a:cubicBezTo>
                  <a:pt x="384411" y="450479"/>
                  <a:pt x="397415" y="466075"/>
                  <a:pt x="397415" y="484272"/>
                </a:cubicBezTo>
                <a:cubicBezTo>
                  <a:pt x="397415" y="489470"/>
                  <a:pt x="397415" y="494673"/>
                  <a:pt x="394814" y="499869"/>
                </a:cubicBezTo>
                <a:cubicBezTo>
                  <a:pt x="413020" y="502471"/>
                  <a:pt x="428625" y="518067"/>
                  <a:pt x="428625" y="538862"/>
                </a:cubicBezTo>
                <a:cubicBezTo>
                  <a:pt x="428625" y="559656"/>
                  <a:pt x="410419" y="577868"/>
                  <a:pt x="387012" y="577868"/>
                </a:cubicBezTo>
                <a:cubicBezTo>
                  <a:pt x="363605" y="577868"/>
                  <a:pt x="345399" y="559656"/>
                  <a:pt x="345399" y="538862"/>
                </a:cubicBezTo>
                <a:cubicBezTo>
                  <a:pt x="345399" y="533665"/>
                  <a:pt x="348000" y="528469"/>
                  <a:pt x="350600" y="523266"/>
                </a:cubicBezTo>
                <a:cubicBezTo>
                  <a:pt x="329794" y="520664"/>
                  <a:pt x="316790" y="505066"/>
                  <a:pt x="316790" y="484272"/>
                </a:cubicBezTo>
                <a:cubicBezTo>
                  <a:pt x="316790" y="468674"/>
                  <a:pt x="327193" y="455682"/>
                  <a:pt x="340197" y="447879"/>
                </a:cubicBezTo>
                <a:cubicBezTo>
                  <a:pt x="321992" y="445280"/>
                  <a:pt x="306387" y="429685"/>
                  <a:pt x="306387" y="408885"/>
                </a:cubicBezTo>
                <a:cubicBezTo>
                  <a:pt x="306387" y="388090"/>
                  <a:pt x="324592" y="369893"/>
                  <a:pt x="348000" y="369893"/>
                </a:cubicBezTo>
                <a:close/>
                <a:moveTo>
                  <a:pt x="2905125" y="365126"/>
                </a:moveTo>
                <a:cubicBezTo>
                  <a:pt x="2927921" y="365126"/>
                  <a:pt x="2946400" y="383606"/>
                  <a:pt x="2946400" y="406402"/>
                </a:cubicBezTo>
                <a:cubicBezTo>
                  <a:pt x="2946400" y="429198"/>
                  <a:pt x="2927921" y="447678"/>
                  <a:pt x="2905125" y="447678"/>
                </a:cubicBezTo>
                <a:cubicBezTo>
                  <a:pt x="2882329" y="447678"/>
                  <a:pt x="2863850" y="429198"/>
                  <a:pt x="2863850" y="406402"/>
                </a:cubicBezTo>
                <a:cubicBezTo>
                  <a:pt x="2863850" y="383606"/>
                  <a:pt x="2882329" y="365126"/>
                  <a:pt x="2905125" y="365126"/>
                </a:cubicBezTo>
                <a:close/>
                <a:moveTo>
                  <a:pt x="138679" y="339732"/>
                </a:moveTo>
                <a:cubicBezTo>
                  <a:pt x="159543" y="339732"/>
                  <a:pt x="177800" y="357882"/>
                  <a:pt x="177800" y="381228"/>
                </a:cubicBezTo>
                <a:cubicBezTo>
                  <a:pt x="177800" y="394197"/>
                  <a:pt x="172584" y="404569"/>
                  <a:pt x="164760" y="412353"/>
                </a:cubicBezTo>
                <a:cubicBezTo>
                  <a:pt x="164760" y="414950"/>
                  <a:pt x="167368" y="420136"/>
                  <a:pt x="167368" y="425322"/>
                </a:cubicBezTo>
                <a:cubicBezTo>
                  <a:pt x="167368" y="440882"/>
                  <a:pt x="156935" y="456446"/>
                  <a:pt x="141287" y="461632"/>
                </a:cubicBezTo>
                <a:cubicBezTo>
                  <a:pt x="146503" y="466818"/>
                  <a:pt x="149111" y="474596"/>
                  <a:pt x="149111" y="484973"/>
                </a:cubicBezTo>
                <a:cubicBezTo>
                  <a:pt x="149111" y="505725"/>
                  <a:pt x="130855" y="523880"/>
                  <a:pt x="107382" y="523880"/>
                </a:cubicBezTo>
                <a:cubicBezTo>
                  <a:pt x="86518" y="523880"/>
                  <a:pt x="68262" y="505725"/>
                  <a:pt x="68262" y="484973"/>
                </a:cubicBezTo>
                <a:cubicBezTo>
                  <a:pt x="68262" y="466818"/>
                  <a:pt x="78694" y="453850"/>
                  <a:pt x="91734" y="446068"/>
                </a:cubicBezTo>
                <a:cubicBezTo>
                  <a:pt x="89126" y="440882"/>
                  <a:pt x="83910" y="433098"/>
                  <a:pt x="83910" y="425322"/>
                </a:cubicBezTo>
                <a:cubicBezTo>
                  <a:pt x="83910" y="412353"/>
                  <a:pt x="91734" y="399383"/>
                  <a:pt x="99558" y="394197"/>
                </a:cubicBezTo>
                <a:cubicBezTo>
                  <a:pt x="99558" y="389012"/>
                  <a:pt x="96950" y="383819"/>
                  <a:pt x="96950" y="381228"/>
                </a:cubicBezTo>
                <a:cubicBezTo>
                  <a:pt x="96950" y="357882"/>
                  <a:pt x="115207" y="339732"/>
                  <a:pt x="138679" y="339732"/>
                </a:cubicBezTo>
                <a:close/>
                <a:moveTo>
                  <a:pt x="2670969" y="323851"/>
                </a:moveTo>
                <a:cubicBezTo>
                  <a:pt x="2693327" y="323851"/>
                  <a:pt x="2711451" y="342330"/>
                  <a:pt x="2711451" y="365127"/>
                </a:cubicBezTo>
                <a:cubicBezTo>
                  <a:pt x="2711451" y="387922"/>
                  <a:pt x="2693327" y="406402"/>
                  <a:pt x="2670969" y="406402"/>
                </a:cubicBezTo>
                <a:cubicBezTo>
                  <a:pt x="2648611" y="406402"/>
                  <a:pt x="2630487" y="387922"/>
                  <a:pt x="2630487" y="365127"/>
                </a:cubicBezTo>
                <a:cubicBezTo>
                  <a:pt x="2630487" y="342330"/>
                  <a:pt x="2648611" y="323851"/>
                  <a:pt x="2670969" y="323851"/>
                </a:cubicBezTo>
                <a:close/>
                <a:moveTo>
                  <a:pt x="93663" y="319087"/>
                </a:moveTo>
                <a:cubicBezTo>
                  <a:pt x="88482" y="336684"/>
                  <a:pt x="72941" y="349255"/>
                  <a:pt x="54810" y="349255"/>
                </a:cubicBezTo>
                <a:cubicBezTo>
                  <a:pt x="49630" y="349255"/>
                  <a:pt x="47040" y="346741"/>
                  <a:pt x="44450" y="346741"/>
                </a:cubicBezTo>
                <a:cubicBezTo>
                  <a:pt x="44450" y="346741"/>
                  <a:pt x="44450" y="346741"/>
                  <a:pt x="93663" y="319087"/>
                </a:cubicBezTo>
                <a:close/>
                <a:moveTo>
                  <a:pt x="3562350" y="238125"/>
                </a:moveTo>
                <a:cubicBezTo>
                  <a:pt x="3562350" y="238125"/>
                  <a:pt x="3562350" y="238125"/>
                  <a:pt x="3562350" y="312738"/>
                </a:cubicBezTo>
                <a:cubicBezTo>
                  <a:pt x="3547110" y="307592"/>
                  <a:pt x="3536950" y="294728"/>
                  <a:pt x="3536950" y="276719"/>
                </a:cubicBezTo>
                <a:cubicBezTo>
                  <a:pt x="3536950" y="258711"/>
                  <a:pt x="3547110" y="243270"/>
                  <a:pt x="3562350" y="238125"/>
                </a:cubicBezTo>
                <a:close/>
                <a:moveTo>
                  <a:pt x="3337719" y="209550"/>
                </a:moveTo>
                <a:cubicBezTo>
                  <a:pt x="3360077" y="209550"/>
                  <a:pt x="3378201" y="228029"/>
                  <a:pt x="3378201" y="250825"/>
                </a:cubicBezTo>
                <a:cubicBezTo>
                  <a:pt x="3378201" y="273621"/>
                  <a:pt x="3360077" y="292100"/>
                  <a:pt x="3337719" y="292100"/>
                </a:cubicBezTo>
                <a:cubicBezTo>
                  <a:pt x="3315361" y="292100"/>
                  <a:pt x="3297237" y="273621"/>
                  <a:pt x="3297237" y="250825"/>
                </a:cubicBezTo>
                <a:cubicBezTo>
                  <a:pt x="3297237" y="228029"/>
                  <a:pt x="3315361" y="209550"/>
                  <a:pt x="3337719" y="209550"/>
                </a:cubicBezTo>
                <a:close/>
                <a:moveTo>
                  <a:pt x="3101182" y="180979"/>
                </a:moveTo>
                <a:cubicBezTo>
                  <a:pt x="3123540" y="180979"/>
                  <a:pt x="3141664" y="199102"/>
                  <a:pt x="3141664" y="221458"/>
                </a:cubicBezTo>
                <a:cubicBezTo>
                  <a:pt x="3141664" y="243818"/>
                  <a:pt x="3123540" y="261942"/>
                  <a:pt x="3101182" y="261942"/>
                </a:cubicBezTo>
                <a:cubicBezTo>
                  <a:pt x="3078824" y="261942"/>
                  <a:pt x="3060700" y="243818"/>
                  <a:pt x="3060700" y="221458"/>
                </a:cubicBezTo>
                <a:cubicBezTo>
                  <a:pt x="3060700" y="199102"/>
                  <a:pt x="3078824" y="180979"/>
                  <a:pt x="3101182" y="180979"/>
                </a:cubicBezTo>
                <a:close/>
                <a:moveTo>
                  <a:pt x="3346450" y="30166"/>
                </a:moveTo>
                <a:cubicBezTo>
                  <a:pt x="3341370" y="43391"/>
                  <a:pt x="3328670" y="53978"/>
                  <a:pt x="3310890" y="53978"/>
                </a:cubicBezTo>
                <a:cubicBezTo>
                  <a:pt x="3310890" y="53978"/>
                  <a:pt x="3308350" y="53978"/>
                  <a:pt x="3308350" y="53978"/>
                </a:cubicBezTo>
                <a:cubicBezTo>
                  <a:pt x="3308350" y="53978"/>
                  <a:pt x="3308350" y="53978"/>
                  <a:pt x="3346450" y="30166"/>
                </a:cubicBezTo>
                <a:close/>
                <a:moveTo>
                  <a:pt x="3536950" y="0"/>
                </a:moveTo>
                <a:cubicBezTo>
                  <a:pt x="3536950" y="0"/>
                  <a:pt x="3536950" y="0"/>
                  <a:pt x="3536950" y="74616"/>
                </a:cubicBezTo>
                <a:cubicBezTo>
                  <a:pt x="3521364" y="69472"/>
                  <a:pt x="3508375" y="54030"/>
                  <a:pt x="3508375" y="36022"/>
                </a:cubicBezTo>
                <a:cubicBezTo>
                  <a:pt x="3508375" y="18014"/>
                  <a:pt x="3521364" y="5149"/>
                  <a:pt x="3536950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68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8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8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6" grpId="0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>
            <a:extLst>
              <a:ext uri="{FF2B5EF4-FFF2-40B4-BE49-F238E27FC236}">
                <a16:creationId xmlns:a16="http://schemas.microsoft.com/office/drawing/2014/main" id="{C8311A11-9CEB-D658-D417-3C3817BCCEFE}"/>
              </a:ext>
            </a:extLst>
          </p:cNvPr>
          <p:cNvSpPr>
            <a:spLocks noEditPoints="1"/>
          </p:cNvSpPr>
          <p:nvPr/>
        </p:nvSpPr>
        <p:spPr bwMode="auto">
          <a:xfrm>
            <a:off x="4601028" y="243316"/>
            <a:ext cx="2749339" cy="2586969"/>
          </a:xfrm>
          <a:custGeom>
            <a:avLst/>
            <a:gdLst>
              <a:gd name="T0" fmla="*/ 5419 w 5525"/>
              <a:gd name="T1" fmla="*/ 2002 h 5527"/>
              <a:gd name="T2" fmla="*/ 4011 w 5525"/>
              <a:gd name="T3" fmla="*/ 5220 h 5527"/>
              <a:gd name="T4" fmla="*/ 2206 w 5525"/>
              <a:gd name="T5" fmla="*/ 131 h 5527"/>
              <a:gd name="T6" fmla="*/ 4632 w 5525"/>
              <a:gd name="T7" fmla="*/ 4631 h 5527"/>
              <a:gd name="T8" fmla="*/ 1842 w 5525"/>
              <a:gd name="T9" fmla="*/ 1105 h 5527"/>
              <a:gd name="T10" fmla="*/ 770 w 5525"/>
              <a:gd name="T11" fmla="*/ 4469 h 5527"/>
              <a:gd name="T12" fmla="*/ 1495 w 5525"/>
              <a:gd name="T13" fmla="*/ 4673 h 5527"/>
              <a:gd name="T14" fmla="*/ 5161 w 5525"/>
              <a:gd name="T15" fmla="*/ 3280 h 5527"/>
              <a:gd name="T16" fmla="*/ 716 w 5525"/>
              <a:gd name="T17" fmla="*/ 4528 h 5527"/>
              <a:gd name="T18" fmla="*/ 2121 w 5525"/>
              <a:gd name="T19" fmla="*/ 5023 h 5527"/>
              <a:gd name="T20" fmla="*/ 5396 w 5525"/>
              <a:gd name="T21" fmla="*/ 3045 h 5527"/>
              <a:gd name="T22" fmla="*/ 4701 w 5525"/>
              <a:gd name="T23" fmla="*/ 4627 h 5527"/>
              <a:gd name="T24" fmla="*/ 1449 w 5525"/>
              <a:gd name="T25" fmla="*/ 775 h 5527"/>
              <a:gd name="T26" fmla="*/ 862 w 5525"/>
              <a:gd name="T27" fmla="*/ 2295 h 5527"/>
              <a:gd name="T28" fmla="*/ 1317 w 5525"/>
              <a:gd name="T29" fmla="*/ 4018 h 5527"/>
              <a:gd name="T30" fmla="*/ 1332 w 5525"/>
              <a:gd name="T31" fmla="*/ 1239 h 5527"/>
              <a:gd name="T32" fmla="*/ 436 w 5525"/>
              <a:gd name="T33" fmla="*/ 1656 h 5527"/>
              <a:gd name="T34" fmla="*/ 4937 w 5525"/>
              <a:gd name="T35" fmla="*/ 1308 h 5527"/>
              <a:gd name="T36" fmla="*/ 3595 w 5525"/>
              <a:gd name="T37" fmla="*/ 5412 h 5527"/>
              <a:gd name="T38" fmla="*/ 408 w 5525"/>
              <a:gd name="T39" fmla="*/ 2668 h 5527"/>
              <a:gd name="T40" fmla="*/ 3522 w 5525"/>
              <a:gd name="T41" fmla="*/ 167 h 5527"/>
              <a:gd name="T42" fmla="*/ 3041 w 5525"/>
              <a:gd name="T43" fmla="*/ 5218 h 5527"/>
              <a:gd name="T44" fmla="*/ 1384 w 5525"/>
              <a:gd name="T45" fmla="*/ 5120 h 5527"/>
              <a:gd name="T46" fmla="*/ 1555 w 5525"/>
              <a:gd name="T47" fmla="*/ 675 h 5527"/>
              <a:gd name="T48" fmla="*/ 2233 w 5525"/>
              <a:gd name="T49" fmla="*/ 5272 h 5527"/>
              <a:gd name="T50" fmla="*/ 994 w 5525"/>
              <a:gd name="T51" fmla="*/ 3469 h 5527"/>
              <a:gd name="T52" fmla="*/ 1611 w 5525"/>
              <a:gd name="T53" fmla="*/ 5181 h 5527"/>
              <a:gd name="T54" fmla="*/ 777 w 5525"/>
              <a:gd name="T55" fmla="*/ 1181 h 5527"/>
              <a:gd name="T56" fmla="*/ 1242 w 5525"/>
              <a:gd name="T57" fmla="*/ 3754 h 5527"/>
              <a:gd name="T58" fmla="*/ 1425 w 5525"/>
              <a:gd name="T59" fmla="*/ 606 h 5527"/>
              <a:gd name="T60" fmla="*/ 302 w 5525"/>
              <a:gd name="T61" fmla="*/ 1779 h 5527"/>
              <a:gd name="T62" fmla="*/ 3912 w 5525"/>
              <a:gd name="T63" fmla="*/ 771 h 5527"/>
              <a:gd name="T64" fmla="*/ 4388 w 5525"/>
              <a:gd name="T65" fmla="*/ 951 h 5527"/>
              <a:gd name="T66" fmla="*/ 4625 w 5525"/>
              <a:gd name="T67" fmla="*/ 2240 h 5527"/>
              <a:gd name="T68" fmla="*/ 2913 w 5525"/>
              <a:gd name="T69" fmla="*/ 32 h 5527"/>
              <a:gd name="T70" fmla="*/ 5461 w 5525"/>
              <a:gd name="T71" fmla="*/ 3006 h 5527"/>
              <a:gd name="T72" fmla="*/ 2642 w 5525"/>
              <a:gd name="T73" fmla="*/ 39 h 5527"/>
              <a:gd name="T74" fmla="*/ 1118 w 5525"/>
              <a:gd name="T75" fmla="*/ 4211 h 5527"/>
              <a:gd name="T76" fmla="*/ 156 w 5525"/>
              <a:gd name="T77" fmla="*/ 2076 h 5527"/>
              <a:gd name="T78" fmla="*/ 3963 w 5525"/>
              <a:gd name="T79" fmla="*/ 939 h 5527"/>
              <a:gd name="T80" fmla="*/ 2365 w 5525"/>
              <a:gd name="T81" fmla="*/ 5079 h 5527"/>
              <a:gd name="T82" fmla="*/ 4031 w 5525"/>
              <a:gd name="T83" fmla="*/ 1252 h 5527"/>
              <a:gd name="T84" fmla="*/ 4787 w 5525"/>
              <a:gd name="T85" fmla="*/ 3294 h 5527"/>
              <a:gd name="T86" fmla="*/ 2070 w 5525"/>
              <a:gd name="T87" fmla="*/ 4710 h 5527"/>
              <a:gd name="T88" fmla="*/ 4903 w 5525"/>
              <a:gd name="T89" fmla="*/ 4164 h 5527"/>
              <a:gd name="T90" fmla="*/ 3026 w 5525"/>
              <a:gd name="T91" fmla="*/ 73 h 5527"/>
              <a:gd name="T92" fmla="*/ 1711 w 5525"/>
              <a:gd name="T93" fmla="*/ 486 h 5527"/>
              <a:gd name="T94" fmla="*/ 5398 w 5525"/>
              <a:gd name="T95" fmla="*/ 2199 h 5527"/>
              <a:gd name="T96" fmla="*/ 3992 w 5525"/>
              <a:gd name="T97" fmla="*/ 4837 h 5527"/>
              <a:gd name="T98" fmla="*/ 2978 w 5525"/>
              <a:gd name="T99" fmla="*/ 4676 h 5527"/>
              <a:gd name="T100" fmla="*/ 164 w 5525"/>
              <a:gd name="T101" fmla="*/ 3197 h 5527"/>
              <a:gd name="T102" fmla="*/ 4724 w 5525"/>
              <a:gd name="T103" fmla="*/ 909 h 5527"/>
              <a:gd name="T104" fmla="*/ 3621 w 5525"/>
              <a:gd name="T105" fmla="*/ 335 h 5527"/>
              <a:gd name="T106" fmla="*/ 4879 w 5525"/>
              <a:gd name="T107" fmla="*/ 2089 h 5527"/>
              <a:gd name="T108" fmla="*/ 5023 w 5525"/>
              <a:gd name="T109" fmla="*/ 3145 h 5527"/>
              <a:gd name="T110" fmla="*/ 1122 w 5525"/>
              <a:gd name="T111" fmla="*/ 893 h 5527"/>
              <a:gd name="T112" fmla="*/ 1630 w 5525"/>
              <a:gd name="T113" fmla="*/ 460 h 5527"/>
              <a:gd name="T114" fmla="*/ 2323 w 5525"/>
              <a:gd name="T115" fmla="*/ 5406 h 5527"/>
              <a:gd name="T116" fmla="*/ 727 w 5525"/>
              <a:gd name="T117" fmla="*/ 1190 h 5527"/>
              <a:gd name="T118" fmla="*/ 1041 w 5525"/>
              <a:gd name="T119" fmla="*/ 3833 h 5527"/>
              <a:gd name="T120" fmla="*/ 408 w 5525"/>
              <a:gd name="T121" fmla="*/ 1791 h 5527"/>
              <a:gd name="T122" fmla="*/ 2523 w 5525"/>
              <a:gd name="T123" fmla="*/ 709 h 5527"/>
              <a:gd name="T124" fmla="*/ 2306 w 5525"/>
              <a:gd name="T125" fmla="*/ 129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25" h="5527">
                <a:moveTo>
                  <a:pt x="5060" y="1523"/>
                </a:moveTo>
                <a:cubicBezTo>
                  <a:pt x="5075" y="1513"/>
                  <a:pt x="5095" y="1518"/>
                  <a:pt x="5105" y="1533"/>
                </a:cubicBezTo>
                <a:cubicBezTo>
                  <a:pt x="5115" y="1548"/>
                  <a:pt x="5110" y="1569"/>
                  <a:pt x="5095" y="1578"/>
                </a:cubicBezTo>
                <a:cubicBezTo>
                  <a:pt x="5079" y="1588"/>
                  <a:pt x="5059" y="1583"/>
                  <a:pt x="5049" y="1568"/>
                </a:cubicBezTo>
                <a:cubicBezTo>
                  <a:pt x="5040" y="1552"/>
                  <a:pt x="5044" y="1532"/>
                  <a:pt x="5060" y="1523"/>
                </a:cubicBezTo>
                <a:close/>
                <a:moveTo>
                  <a:pt x="863" y="4688"/>
                </a:moveTo>
                <a:cubicBezTo>
                  <a:pt x="851" y="4702"/>
                  <a:pt x="853" y="4722"/>
                  <a:pt x="867" y="4734"/>
                </a:cubicBezTo>
                <a:cubicBezTo>
                  <a:pt x="881" y="4745"/>
                  <a:pt x="902" y="4743"/>
                  <a:pt x="914" y="4729"/>
                </a:cubicBezTo>
                <a:cubicBezTo>
                  <a:pt x="925" y="4715"/>
                  <a:pt x="923" y="4695"/>
                  <a:pt x="909" y="4683"/>
                </a:cubicBezTo>
                <a:cubicBezTo>
                  <a:pt x="895" y="4672"/>
                  <a:pt x="874" y="4674"/>
                  <a:pt x="863" y="4688"/>
                </a:cubicBezTo>
                <a:close/>
                <a:moveTo>
                  <a:pt x="4349" y="3856"/>
                </a:moveTo>
                <a:cubicBezTo>
                  <a:pt x="4334" y="3846"/>
                  <a:pt x="4314" y="3850"/>
                  <a:pt x="4304" y="3865"/>
                </a:cubicBezTo>
                <a:cubicBezTo>
                  <a:pt x="4294" y="3880"/>
                  <a:pt x="4298" y="3901"/>
                  <a:pt x="4313" y="3911"/>
                </a:cubicBezTo>
                <a:cubicBezTo>
                  <a:pt x="4328" y="3921"/>
                  <a:pt x="4349" y="3916"/>
                  <a:pt x="4359" y="3901"/>
                </a:cubicBezTo>
                <a:cubicBezTo>
                  <a:pt x="4369" y="3886"/>
                  <a:pt x="4364" y="3866"/>
                  <a:pt x="4349" y="3856"/>
                </a:cubicBezTo>
                <a:close/>
                <a:moveTo>
                  <a:pt x="3816" y="828"/>
                </a:moveTo>
                <a:cubicBezTo>
                  <a:pt x="3823" y="811"/>
                  <a:pt x="3816" y="792"/>
                  <a:pt x="3799" y="784"/>
                </a:cubicBezTo>
                <a:cubicBezTo>
                  <a:pt x="3783" y="777"/>
                  <a:pt x="3763" y="784"/>
                  <a:pt x="3756" y="801"/>
                </a:cubicBezTo>
                <a:cubicBezTo>
                  <a:pt x="3748" y="817"/>
                  <a:pt x="3756" y="837"/>
                  <a:pt x="3772" y="844"/>
                </a:cubicBezTo>
                <a:cubicBezTo>
                  <a:pt x="3789" y="851"/>
                  <a:pt x="3808" y="844"/>
                  <a:pt x="3816" y="828"/>
                </a:cubicBezTo>
                <a:close/>
                <a:moveTo>
                  <a:pt x="5358" y="2025"/>
                </a:moveTo>
                <a:cubicBezTo>
                  <a:pt x="5364" y="2042"/>
                  <a:pt x="5383" y="2050"/>
                  <a:pt x="5400" y="2044"/>
                </a:cubicBezTo>
                <a:cubicBezTo>
                  <a:pt x="5417" y="2038"/>
                  <a:pt x="5426" y="2019"/>
                  <a:pt x="5419" y="2002"/>
                </a:cubicBezTo>
                <a:cubicBezTo>
                  <a:pt x="5413" y="1985"/>
                  <a:pt x="5394" y="1976"/>
                  <a:pt x="5377" y="1982"/>
                </a:cubicBezTo>
                <a:cubicBezTo>
                  <a:pt x="5360" y="1989"/>
                  <a:pt x="5351" y="2008"/>
                  <a:pt x="5358" y="2025"/>
                </a:cubicBezTo>
                <a:close/>
                <a:moveTo>
                  <a:pt x="5163" y="3313"/>
                </a:moveTo>
                <a:cubicBezTo>
                  <a:pt x="5146" y="3310"/>
                  <a:pt x="5129" y="3322"/>
                  <a:pt x="5125" y="3340"/>
                </a:cubicBezTo>
                <a:cubicBezTo>
                  <a:pt x="5122" y="3358"/>
                  <a:pt x="5134" y="3375"/>
                  <a:pt x="5152" y="3378"/>
                </a:cubicBezTo>
                <a:cubicBezTo>
                  <a:pt x="5170" y="3381"/>
                  <a:pt x="5187" y="3369"/>
                  <a:pt x="5190" y="3351"/>
                </a:cubicBezTo>
                <a:cubicBezTo>
                  <a:pt x="5193" y="3333"/>
                  <a:pt x="5181" y="3316"/>
                  <a:pt x="5163" y="3313"/>
                </a:cubicBezTo>
                <a:close/>
                <a:moveTo>
                  <a:pt x="4850" y="1126"/>
                </a:moveTo>
                <a:cubicBezTo>
                  <a:pt x="4863" y="1113"/>
                  <a:pt x="4863" y="1092"/>
                  <a:pt x="4851" y="1079"/>
                </a:cubicBezTo>
                <a:cubicBezTo>
                  <a:pt x="4838" y="1066"/>
                  <a:pt x="4818" y="1065"/>
                  <a:pt x="4804" y="1078"/>
                </a:cubicBezTo>
                <a:cubicBezTo>
                  <a:pt x="4791" y="1090"/>
                  <a:pt x="4791" y="1111"/>
                  <a:pt x="4803" y="1124"/>
                </a:cubicBezTo>
                <a:cubicBezTo>
                  <a:pt x="4816" y="1137"/>
                  <a:pt x="4836" y="1138"/>
                  <a:pt x="4850" y="1126"/>
                </a:cubicBezTo>
                <a:close/>
                <a:moveTo>
                  <a:pt x="3977" y="5164"/>
                </a:moveTo>
                <a:cubicBezTo>
                  <a:pt x="3966" y="5171"/>
                  <a:pt x="3961" y="5182"/>
                  <a:pt x="3962" y="5194"/>
                </a:cubicBezTo>
                <a:cubicBezTo>
                  <a:pt x="3955" y="5193"/>
                  <a:pt x="3949" y="5194"/>
                  <a:pt x="3943" y="5198"/>
                </a:cubicBezTo>
                <a:cubicBezTo>
                  <a:pt x="3933" y="5204"/>
                  <a:pt x="3928" y="5214"/>
                  <a:pt x="3927" y="5225"/>
                </a:cubicBezTo>
                <a:cubicBezTo>
                  <a:pt x="3917" y="5219"/>
                  <a:pt x="3905" y="5218"/>
                  <a:pt x="3894" y="5224"/>
                </a:cubicBezTo>
                <a:cubicBezTo>
                  <a:pt x="3878" y="5233"/>
                  <a:pt x="3872" y="5253"/>
                  <a:pt x="3881" y="5268"/>
                </a:cubicBezTo>
                <a:cubicBezTo>
                  <a:pt x="3890" y="5284"/>
                  <a:pt x="3910" y="5290"/>
                  <a:pt x="3926" y="5281"/>
                </a:cubicBezTo>
                <a:cubicBezTo>
                  <a:pt x="3936" y="5275"/>
                  <a:pt x="3942" y="5265"/>
                  <a:pt x="3942" y="5254"/>
                </a:cubicBezTo>
                <a:cubicBezTo>
                  <a:pt x="3952" y="5260"/>
                  <a:pt x="3965" y="5261"/>
                  <a:pt x="3976" y="5254"/>
                </a:cubicBezTo>
                <a:cubicBezTo>
                  <a:pt x="3987" y="5248"/>
                  <a:pt x="3992" y="5236"/>
                  <a:pt x="3992" y="5225"/>
                </a:cubicBezTo>
                <a:cubicBezTo>
                  <a:pt x="3998" y="5225"/>
                  <a:pt x="4005" y="5224"/>
                  <a:pt x="4011" y="5220"/>
                </a:cubicBezTo>
                <a:cubicBezTo>
                  <a:pt x="4027" y="5211"/>
                  <a:pt x="4032" y="5191"/>
                  <a:pt x="4022" y="5175"/>
                </a:cubicBezTo>
                <a:cubicBezTo>
                  <a:pt x="4013" y="5160"/>
                  <a:pt x="3992" y="5155"/>
                  <a:pt x="3977" y="5164"/>
                </a:cubicBezTo>
                <a:close/>
                <a:moveTo>
                  <a:pt x="5458" y="2579"/>
                </a:moveTo>
                <a:cubicBezTo>
                  <a:pt x="5460" y="2597"/>
                  <a:pt x="5477" y="2610"/>
                  <a:pt x="5495" y="2607"/>
                </a:cubicBezTo>
                <a:cubicBezTo>
                  <a:pt x="5513" y="2604"/>
                  <a:pt x="5525" y="2587"/>
                  <a:pt x="5523" y="2570"/>
                </a:cubicBezTo>
                <a:cubicBezTo>
                  <a:pt x="5520" y="2552"/>
                  <a:pt x="5503" y="2539"/>
                  <a:pt x="5485" y="2542"/>
                </a:cubicBezTo>
                <a:cubicBezTo>
                  <a:pt x="5467" y="2545"/>
                  <a:pt x="5455" y="2561"/>
                  <a:pt x="5458" y="2579"/>
                </a:cubicBezTo>
                <a:close/>
                <a:moveTo>
                  <a:pt x="276" y="3319"/>
                </a:moveTo>
                <a:cubicBezTo>
                  <a:pt x="293" y="3314"/>
                  <a:pt x="303" y="3296"/>
                  <a:pt x="298" y="3279"/>
                </a:cubicBezTo>
                <a:cubicBezTo>
                  <a:pt x="293" y="3261"/>
                  <a:pt x="275" y="3251"/>
                  <a:pt x="257" y="3256"/>
                </a:cubicBezTo>
                <a:cubicBezTo>
                  <a:pt x="240" y="3261"/>
                  <a:pt x="230" y="3279"/>
                  <a:pt x="235" y="3297"/>
                </a:cubicBezTo>
                <a:cubicBezTo>
                  <a:pt x="240" y="3314"/>
                  <a:pt x="258" y="3324"/>
                  <a:pt x="276" y="3319"/>
                </a:cubicBezTo>
                <a:close/>
                <a:moveTo>
                  <a:pt x="4993" y="1198"/>
                </a:moveTo>
                <a:cubicBezTo>
                  <a:pt x="5006" y="1187"/>
                  <a:pt x="5008" y="1166"/>
                  <a:pt x="4996" y="1152"/>
                </a:cubicBezTo>
                <a:cubicBezTo>
                  <a:pt x="4984" y="1138"/>
                  <a:pt x="4964" y="1137"/>
                  <a:pt x="4950" y="1148"/>
                </a:cubicBezTo>
                <a:cubicBezTo>
                  <a:pt x="4936" y="1160"/>
                  <a:pt x="4934" y="1181"/>
                  <a:pt x="4946" y="1195"/>
                </a:cubicBezTo>
                <a:cubicBezTo>
                  <a:pt x="4958" y="1208"/>
                  <a:pt x="4979" y="1210"/>
                  <a:pt x="4993" y="1198"/>
                </a:cubicBezTo>
                <a:close/>
                <a:moveTo>
                  <a:pt x="3454" y="5109"/>
                </a:moveTo>
                <a:cubicBezTo>
                  <a:pt x="3437" y="5116"/>
                  <a:pt x="3429" y="5135"/>
                  <a:pt x="3435" y="5152"/>
                </a:cubicBezTo>
                <a:cubicBezTo>
                  <a:pt x="3441" y="5169"/>
                  <a:pt x="3460" y="5177"/>
                  <a:pt x="3477" y="5171"/>
                </a:cubicBezTo>
                <a:cubicBezTo>
                  <a:pt x="3494" y="5165"/>
                  <a:pt x="3503" y="5146"/>
                  <a:pt x="3497" y="5129"/>
                </a:cubicBezTo>
                <a:cubicBezTo>
                  <a:pt x="3490" y="5112"/>
                  <a:pt x="3471" y="5103"/>
                  <a:pt x="3454" y="5109"/>
                </a:cubicBezTo>
                <a:close/>
                <a:moveTo>
                  <a:pt x="2206" y="131"/>
                </a:moveTo>
                <a:cubicBezTo>
                  <a:pt x="2201" y="113"/>
                  <a:pt x="2183" y="104"/>
                  <a:pt x="2165" y="109"/>
                </a:cubicBezTo>
                <a:cubicBezTo>
                  <a:pt x="2148" y="114"/>
                  <a:pt x="2138" y="133"/>
                  <a:pt x="2144" y="150"/>
                </a:cubicBezTo>
                <a:cubicBezTo>
                  <a:pt x="2149" y="168"/>
                  <a:pt x="2168" y="177"/>
                  <a:pt x="2185" y="172"/>
                </a:cubicBezTo>
                <a:cubicBezTo>
                  <a:pt x="2202" y="166"/>
                  <a:pt x="2212" y="148"/>
                  <a:pt x="2206" y="131"/>
                </a:cubicBezTo>
                <a:close/>
                <a:moveTo>
                  <a:pt x="2551" y="5461"/>
                </a:moveTo>
                <a:cubicBezTo>
                  <a:pt x="2533" y="5461"/>
                  <a:pt x="2518" y="5476"/>
                  <a:pt x="2518" y="5494"/>
                </a:cubicBezTo>
                <a:cubicBezTo>
                  <a:pt x="2518" y="5512"/>
                  <a:pt x="2533" y="5527"/>
                  <a:pt x="2551" y="5527"/>
                </a:cubicBezTo>
                <a:cubicBezTo>
                  <a:pt x="2569" y="5527"/>
                  <a:pt x="2584" y="5512"/>
                  <a:pt x="2584" y="5494"/>
                </a:cubicBezTo>
                <a:cubicBezTo>
                  <a:pt x="2584" y="5476"/>
                  <a:pt x="2569" y="5461"/>
                  <a:pt x="2551" y="5461"/>
                </a:cubicBezTo>
                <a:close/>
                <a:moveTo>
                  <a:pt x="2678" y="5456"/>
                </a:moveTo>
                <a:cubicBezTo>
                  <a:pt x="2659" y="5457"/>
                  <a:pt x="2645" y="5473"/>
                  <a:pt x="2646" y="5491"/>
                </a:cubicBezTo>
                <a:cubicBezTo>
                  <a:pt x="2647" y="5509"/>
                  <a:pt x="2662" y="5523"/>
                  <a:pt x="2681" y="5522"/>
                </a:cubicBezTo>
                <a:cubicBezTo>
                  <a:pt x="2699" y="5521"/>
                  <a:pt x="2713" y="5506"/>
                  <a:pt x="2712" y="5488"/>
                </a:cubicBezTo>
                <a:cubicBezTo>
                  <a:pt x="2711" y="5470"/>
                  <a:pt x="2696" y="5456"/>
                  <a:pt x="2678" y="5456"/>
                </a:cubicBezTo>
                <a:close/>
                <a:moveTo>
                  <a:pt x="5249" y="2209"/>
                </a:moveTo>
                <a:cubicBezTo>
                  <a:pt x="5266" y="2203"/>
                  <a:pt x="5275" y="2185"/>
                  <a:pt x="5270" y="2167"/>
                </a:cubicBezTo>
                <a:cubicBezTo>
                  <a:pt x="5264" y="2150"/>
                  <a:pt x="5246" y="2140"/>
                  <a:pt x="5229" y="2146"/>
                </a:cubicBezTo>
                <a:cubicBezTo>
                  <a:pt x="5211" y="2151"/>
                  <a:pt x="5202" y="2170"/>
                  <a:pt x="5207" y="2187"/>
                </a:cubicBezTo>
                <a:cubicBezTo>
                  <a:pt x="5213" y="2204"/>
                  <a:pt x="5231" y="2214"/>
                  <a:pt x="5249" y="2209"/>
                </a:cubicBezTo>
                <a:close/>
                <a:moveTo>
                  <a:pt x="4585" y="4634"/>
                </a:moveTo>
                <a:cubicBezTo>
                  <a:pt x="4573" y="4648"/>
                  <a:pt x="4575" y="4668"/>
                  <a:pt x="4588" y="4680"/>
                </a:cubicBezTo>
                <a:cubicBezTo>
                  <a:pt x="4602" y="4692"/>
                  <a:pt x="4623" y="4691"/>
                  <a:pt x="4635" y="4677"/>
                </a:cubicBezTo>
                <a:cubicBezTo>
                  <a:pt x="4647" y="4664"/>
                  <a:pt x="4645" y="4643"/>
                  <a:pt x="4632" y="4631"/>
                </a:cubicBezTo>
                <a:cubicBezTo>
                  <a:pt x="4618" y="4619"/>
                  <a:pt x="4597" y="4620"/>
                  <a:pt x="4585" y="4634"/>
                </a:cubicBezTo>
                <a:close/>
                <a:moveTo>
                  <a:pt x="334" y="3278"/>
                </a:moveTo>
                <a:cubicBezTo>
                  <a:pt x="339" y="3295"/>
                  <a:pt x="357" y="3305"/>
                  <a:pt x="375" y="3300"/>
                </a:cubicBezTo>
                <a:cubicBezTo>
                  <a:pt x="392" y="3295"/>
                  <a:pt x="402" y="3277"/>
                  <a:pt x="397" y="3260"/>
                </a:cubicBezTo>
                <a:cubicBezTo>
                  <a:pt x="392" y="3242"/>
                  <a:pt x="374" y="3232"/>
                  <a:pt x="357" y="3237"/>
                </a:cubicBezTo>
                <a:cubicBezTo>
                  <a:pt x="339" y="3242"/>
                  <a:pt x="329" y="3260"/>
                  <a:pt x="334" y="3278"/>
                </a:cubicBezTo>
                <a:close/>
                <a:moveTo>
                  <a:pt x="4084" y="490"/>
                </a:moveTo>
                <a:cubicBezTo>
                  <a:pt x="4101" y="498"/>
                  <a:pt x="4120" y="491"/>
                  <a:pt x="4128" y="475"/>
                </a:cubicBezTo>
                <a:cubicBezTo>
                  <a:pt x="4136" y="458"/>
                  <a:pt x="4129" y="439"/>
                  <a:pt x="4112" y="431"/>
                </a:cubicBezTo>
                <a:cubicBezTo>
                  <a:pt x="4096" y="423"/>
                  <a:pt x="4076" y="430"/>
                  <a:pt x="4069" y="446"/>
                </a:cubicBezTo>
                <a:cubicBezTo>
                  <a:pt x="4061" y="463"/>
                  <a:pt x="4068" y="482"/>
                  <a:pt x="4084" y="490"/>
                </a:cubicBezTo>
                <a:close/>
                <a:moveTo>
                  <a:pt x="1985" y="4462"/>
                </a:moveTo>
                <a:cubicBezTo>
                  <a:pt x="1978" y="4479"/>
                  <a:pt x="1986" y="4498"/>
                  <a:pt x="2003" y="4505"/>
                </a:cubicBezTo>
                <a:cubicBezTo>
                  <a:pt x="2008" y="4507"/>
                  <a:pt x="2014" y="4507"/>
                  <a:pt x="2020" y="4506"/>
                </a:cubicBezTo>
                <a:cubicBezTo>
                  <a:pt x="2014" y="4523"/>
                  <a:pt x="2023" y="4541"/>
                  <a:pt x="2040" y="4547"/>
                </a:cubicBezTo>
                <a:cubicBezTo>
                  <a:pt x="2057" y="4554"/>
                  <a:pt x="2075" y="4545"/>
                  <a:pt x="2082" y="4528"/>
                </a:cubicBezTo>
                <a:cubicBezTo>
                  <a:pt x="2088" y="4511"/>
                  <a:pt x="2079" y="4492"/>
                  <a:pt x="2062" y="4486"/>
                </a:cubicBezTo>
                <a:cubicBezTo>
                  <a:pt x="2057" y="4484"/>
                  <a:pt x="2051" y="4484"/>
                  <a:pt x="2046" y="4485"/>
                </a:cubicBezTo>
                <a:cubicBezTo>
                  <a:pt x="2051" y="4468"/>
                  <a:pt x="2043" y="4450"/>
                  <a:pt x="2027" y="4444"/>
                </a:cubicBezTo>
                <a:cubicBezTo>
                  <a:pt x="2010" y="4437"/>
                  <a:pt x="1991" y="4445"/>
                  <a:pt x="1985" y="4462"/>
                </a:cubicBezTo>
                <a:close/>
                <a:moveTo>
                  <a:pt x="1876" y="1161"/>
                </a:moveTo>
                <a:cubicBezTo>
                  <a:pt x="1891" y="1151"/>
                  <a:pt x="1896" y="1131"/>
                  <a:pt x="1887" y="1116"/>
                </a:cubicBezTo>
                <a:cubicBezTo>
                  <a:pt x="1877" y="1100"/>
                  <a:pt x="1857" y="1095"/>
                  <a:pt x="1842" y="1105"/>
                </a:cubicBezTo>
                <a:cubicBezTo>
                  <a:pt x="1826" y="1114"/>
                  <a:pt x="1821" y="1134"/>
                  <a:pt x="1830" y="1150"/>
                </a:cubicBezTo>
                <a:cubicBezTo>
                  <a:pt x="1840" y="1165"/>
                  <a:pt x="1860" y="1170"/>
                  <a:pt x="1876" y="1161"/>
                </a:cubicBezTo>
                <a:close/>
                <a:moveTo>
                  <a:pt x="87" y="2225"/>
                </a:moveTo>
                <a:cubicBezTo>
                  <a:pt x="105" y="2228"/>
                  <a:pt x="122" y="2215"/>
                  <a:pt x="124" y="2197"/>
                </a:cubicBezTo>
                <a:cubicBezTo>
                  <a:pt x="126" y="2179"/>
                  <a:pt x="114" y="2163"/>
                  <a:pt x="96" y="2160"/>
                </a:cubicBezTo>
                <a:cubicBezTo>
                  <a:pt x="78" y="2158"/>
                  <a:pt x="61" y="2171"/>
                  <a:pt x="59" y="2189"/>
                </a:cubicBezTo>
                <a:cubicBezTo>
                  <a:pt x="57" y="2207"/>
                  <a:pt x="69" y="2223"/>
                  <a:pt x="87" y="2225"/>
                </a:cubicBezTo>
                <a:close/>
                <a:moveTo>
                  <a:pt x="4319" y="544"/>
                </a:moveTo>
                <a:cubicBezTo>
                  <a:pt x="4335" y="553"/>
                  <a:pt x="4355" y="547"/>
                  <a:pt x="4364" y="532"/>
                </a:cubicBezTo>
                <a:cubicBezTo>
                  <a:pt x="4373" y="516"/>
                  <a:pt x="4368" y="496"/>
                  <a:pt x="4352" y="487"/>
                </a:cubicBezTo>
                <a:cubicBezTo>
                  <a:pt x="4336" y="478"/>
                  <a:pt x="4316" y="483"/>
                  <a:pt x="4307" y="499"/>
                </a:cubicBezTo>
                <a:cubicBezTo>
                  <a:pt x="4298" y="514"/>
                  <a:pt x="4303" y="535"/>
                  <a:pt x="4319" y="544"/>
                </a:cubicBezTo>
                <a:close/>
                <a:moveTo>
                  <a:pt x="978" y="4539"/>
                </a:moveTo>
                <a:cubicBezTo>
                  <a:pt x="966" y="4553"/>
                  <a:pt x="968" y="4573"/>
                  <a:pt x="982" y="4585"/>
                </a:cubicBezTo>
                <a:cubicBezTo>
                  <a:pt x="996" y="4597"/>
                  <a:pt x="1016" y="4595"/>
                  <a:pt x="1028" y="4582"/>
                </a:cubicBezTo>
                <a:cubicBezTo>
                  <a:pt x="1040" y="4568"/>
                  <a:pt x="1038" y="4547"/>
                  <a:pt x="1024" y="4535"/>
                </a:cubicBezTo>
                <a:cubicBezTo>
                  <a:pt x="1010" y="4523"/>
                  <a:pt x="990" y="4525"/>
                  <a:pt x="978" y="4539"/>
                </a:cubicBezTo>
                <a:close/>
                <a:moveTo>
                  <a:pt x="2541" y="4585"/>
                </a:moveTo>
                <a:cubicBezTo>
                  <a:pt x="2543" y="4567"/>
                  <a:pt x="2530" y="4550"/>
                  <a:pt x="2512" y="4548"/>
                </a:cubicBezTo>
                <a:cubicBezTo>
                  <a:pt x="2494" y="4546"/>
                  <a:pt x="2478" y="4560"/>
                  <a:pt x="2476" y="4578"/>
                </a:cubicBezTo>
                <a:cubicBezTo>
                  <a:pt x="2474" y="4596"/>
                  <a:pt x="2487" y="4612"/>
                  <a:pt x="2505" y="4614"/>
                </a:cubicBezTo>
                <a:cubicBezTo>
                  <a:pt x="2523" y="4616"/>
                  <a:pt x="2539" y="4603"/>
                  <a:pt x="2541" y="4585"/>
                </a:cubicBezTo>
                <a:close/>
                <a:moveTo>
                  <a:pt x="770" y="4469"/>
                </a:moveTo>
                <a:cubicBezTo>
                  <a:pt x="757" y="4482"/>
                  <a:pt x="757" y="4503"/>
                  <a:pt x="770" y="4515"/>
                </a:cubicBezTo>
                <a:cubicBezTo>
                  <a:pt x="783" y="4528"/>
                  <a:pt x="804" y="4528"/>
                  <a:pt x="816" y="4515"/>
                </a:cubicBezTo>
                <a:cubicBezTo>
                  <a:pt x="829" y="4502"/>
                  <a:pt x="829" y="4481"/>
                  <a:pt x="816" y="4468"/>
                </a:cubicBezTo>
                <a:cubicBezTo>
                  <a:pt x="803" y="4456"/>
                  <a:pt x="782" y="4456"/>
                  <a:pt x="770" y="4469"/>
                </a:cubicBezTo>
                <a:close/>
                <a:moveTo>
                  <a:pt x="4989" y="1343"/>
                </a:moveTo>
                <a:cubicBezTo>
                  <a:pt x="4978" y="1328"/>
                  <a:pt x="4957" y="1325"/>
                  <a:pt x="4943" y="1336"/>
                </a:cubicBezTo>
                <a:cubicBezTo>
                  <a:pt x="4928" y="1347"/>
                  <a:pt x="4925" y="1368"/>
                  <a:pt x="4936" y="1382"/>
                </a:cubicBezTo>
                <a:cubicBezTo>
                  <a:pt x="4947" y="1397"/>
                  <a:pt x="4968" y="1400"/>
                  <a:pt x="4982" y="1389"/>
                </a:cubicBezTo>
                <a:cubicBezTo>
                  <a:pt x="4997" y="1378"/>
                  <a:pt x="5000" y="1357"/>
                  <a:pt x="4989" y="1343"/>
                </a:cubicBezTo>
                <a:close/>
                <a:moveTo>
                  <a:pt x="589" y="1870"/>
                </a:moveTo>
                <a:cubicBezTo>
                  <a:pt x="583" y="1887"/>
                  <a:pt x="593" y="1906"/>
                  <a:pt x="610" y="1912"/>
                </a:cubicBezTo>
                <a:cubicBezTo>
                  <a:pt x="627" y="1918"/>
                  <a:pt x="646" y="1908"/>
                  <a:pt x="652" y="1891"/>
                </a:cubicBezTo>
                <a:cubicBezTo>
                  <a:pt x="657" y="1874"/>
                  <a:pt x="648" y="1855"/>
                  <a:pt x="631" y="1850"/>
                </a:cubicBezTo>
                <a:cubicBezTo>
                  <a:pt x="614" y="1844"/>
                  <a:pt x="595" y="1853"/>
                  <a:pt x="589" y="1870"/>
                </a:cubicBezTo>
                <a:close/>
                <a:moveTo>
                  <a:pt x="4073" y="682"/>
                </a:moveTo>
                <a:cubicBezTo>
                  <a:pt x="4089" y="690"/>
                  <a:pt x="4109" y="684"/>
                  <a:pt x="4117" y="668"/>
                </a:cubicBezTo>
                <a:cubicBezTo>
                  <a:pt x="4126" y="652"/>
                  <a:pt x="4120" y="632"/>
                  <a:pt x="4103" y="623"/>
                </a:cubicBezTo>
                <a:cubicBezTo>
                  <a:pt x="4087" y="615"/>
                  <a:pt x="4068" y="621"/>
                  <a:pt x="4059" y="637"/>
                </a:cubicBezTo>
                <a:cubicBezTo>
                  <a:pt x="4051" y="653"/>
                  <a:pt x="4057" y="673"/>
                  <a:pt x="4073" y="682"/>
                </a:cubicBezTo>
                <a:close/>
                <a:moveTo>
                  <a:pt x="1540" y="4661"/>
                </a:moveTo>
                <a:cubicBezTo>
                  <a:pt x="1549" y="4645"/>
                  <a:pt x="1544" y="4625"/>
                  <a:pt x="1528" y="4616"/>
                </a:cubicBezTo>
                <a:cubicBezTo>
                  <a:pt x="1512" y="4607"/>
                  <a:pt x="1492" y="4612"/>
                  <a:pt x="1483" y="4628"/>
                </a:cubicBezTo>
                <a:cubicBezTo>
                  <a:pt x="1474" y="4644"/>
                  <a:pt x="1479" y="4664"/>
                  <a:pt x="1495" y="4673"/>
                </a:cubicBezTo>
                <a:cubicBezTo>
                  <a:pt x="1510" y="4682"/>
                  <a:pt x="1531" y="4677"/>
                  <a:pt x="1540" y="4661"/>
                </a:cubicBezTo>
                <a:close/>
                <a:moveTo>
                  <a:pt x="1199" y="4560"/>
                </a:moveTo>
                <a:cubicBezTo>
                  <a:pt x="1188" y="4574"/>
                  <a:pt x="1191" y="4595"/>
                  <a:pt x="1206" y="4606"/>
                </a:cubicBezTo>
                <a:cubicBezTo>
                  <a:pt x="1221" y="4616"/>
                  <a:pt x="1241" y="4613"/>
                  <a:pt x="1252" y="4599"/>
                </a:cubicBezTo>
                <a:cubicBezTo>
                  <a:pt x="1263" y="4584"/>
                  <a:pt x="1260" y="4564"/>
                  <a:pt x="1245" y="4553"/>
                </a:cubicBezTo>
                <a:cubicBezTo>
                  <a:pt x="1231" y="4542"/>
                  <a:pt x="1210" y="4545"/>
                  <a:pt x="1199" y="4560"/>
                </a:cubicBezTo>
                <a:close/>
                <a:moveTo>
                  <a:pt x="4163" y="4856"/>
                </a:moveTo>
                <a:cubicBezTo>
                  <a:pt x="4162" y="4854"/>
                  <a:pt x="4162" y="4852"/>
                  <a:pt x="4160" y="4850"/>
                </a:cubicBezTo>
                <a:cubicBezTo>
                  <a:pt x="4149" y="4835"/>
                  <a:pt x="4129" y="4832"/>
                  <a:pt x="4114" y="4843"/>
                </a:cubicBezTo>
                <a:cubicBezTo>
                  <a:pt x="4100" y="4854"/>
                  <a:pt x="4097" y="4875"/>
                  <a:pt x="4108" y="4889"/>
                </a:cubicBezTo>
                <a:cubicBezTo>
                  <a:pt x="4113" y="4896"/>
                  <a:pt x="4120" y="4900"/>
                  <a:pt x="4128" y="4901"/>
                </a:cubicBezTo>
                <a:cubicBezTo>
                  <a:pt x="4129" y="4904"/>
                  <a:pt x="4129" y="4906"/>
                  <a:pt x="4131" y="4908"/>
                </a:cubicBezTo>
                <a:cubicBezTo>
                  <a:pt x="4142" y="4922"/>
                  <a:pt x="4163" y="4925"/>
                  <a:pt x="4177" y="4914"/>
                </a:cubicBezTo>
                <a:cubicBezTo>
                  <a:pt x="4191" y="4903"/>
                  <a:pt x="4194" y="4883"/>
                  <a:pt x="4183" y="4868"/>
                </a:cubicBezTo>
                <a:cubicBezTo>
                  <a:pt x="4178" y="4862"/>
                  <a:pt x="4171" y="4858"/>
                  <a:pt x="4163" y="4856"/>
                </a:cubicBezTo>
                <a:close/>
                <a:moveTo>
                  <a:pt x="3536" y="4471"/>
                </a:moveTo>
                <a:cubicBezTo>
                  <a:pt x="3553" y="4463"/>
                  <a:pt x="3559" y="4443"/>
                  <a:pt x="3551" y="4427"/>
                </a:cubicBezTo>
                <a:cubicBezTo>
                  <a:pt x="3544" y="4410"/>
                  <a:pt x="3524" y="4404"/>
                  <a:pt x="3508" y="4412"/>
                </a:cubicBezTo>
                <a:cubicBezTo>
                  <a:pt x="3491" y="4420"/>
                  <a:pt x="3485" y="4439"/>
                  <a:pt x="3493" y="4455"/>
                </a:cubicBezTo>
                <a:cubicBezTo>
                  <a:pt x="3500" y="4472"/>
                  <a:pt x="3520" y="4479"/>
                  <a:pt x="3536" y="4471"/>
                </a:cubicBezTo>
                <a:close/>
                <a:moveTo>
                  <a:pt x="5170" y="3215"/>
                </a:moveTo>
                <a:cubicBezTo>
                  <a:pt x="5152" y="3213"/>
                  <a:pt x="5135" y="3225"/>
                  <a:pt x="5133" y="3243"/>
                </a:cubicBezTo>
                <a:cubicBezTo>
                  <a:pt x="5130" y="3261"/>
                  <a:pt x="5143" y="3278"/>
                  <a:pt x="5161" y="3280"/>
                </a:cubicBezTo>
                <a:cubicBezTo>
                  <a:pt x="5179" y="3282"/>
                  <a:pt x="5196" y="3270"/>
                  <a:pt x="5198" y="3252"/>
                </a:cubicBezTo>
                <a:cubicBezTo>
                  <a:pt x="5200" y="3234"/>
                  <a:pt x="5188" y="3217"/>
                  <a:pt x="5170" y="3215"/>
                </a:cubicBezTo>
                <a:close/>
                <a:moveTo>
                  <a:pt x="683" y="1482"/>
                </a:moveTo>
                <a:cubicBezTo>
                  <a:pt x="699" y="1491"/>
                  <a:pt x="719" y="1485"/>
                  <a:pt x="728" y="1469"/>
                </a:cubicBezTo>
                <a:cubicBezTo>
                  <a:pt x="736" y="1453"/>
                  <a:pt x="730" y="1433"/>
                  <a:pt x="714" y="1424"/>
                </a:cubicBezTo>
                <a:cubicBezTo>
                  <a:pt x="698" y="1416"/>
                  <a:pt x="679" y="1422"/>
                  <a:pt x="670" y="1438"/>
                </a:cubicBezTo>
                <a:cubicBezTo>
                  <a:pt x="661" y="1454"/>
                  <a:pt x="667" y="1474"/>
                  <a:pt x="683" y="1482"/>
                </a:cubicBezTo>
                <a:close/>
                <a:moveTo>
                  <a:pt x="517" y="4223"/>
                </a:moveTo>
                <a:cubicBezTo>
                  <a:pt x="503" y="4234"/>
                  <a:pt x="500" y="4255"/>
                  <a:pt x="511" y="4269"/>
                </a:cubicBezTo>
                <a:cubicBezTo>
                  <a:pt x="522" y="4283"/>
                  <a:pt x="543" y="4286"/>
                  <a:pt x="557" y="4275"/>
                </a:cubicBezTo>
                <a:cubicBezTo>
                  <a:pt x="572" y="4263"/>
                  <a:pt x="574" y="4243"/>
                  <a:pt x="563" y="4228"/>
                </a:cubicBezTo>
                <a:cubicBezTo>
                  <a:pt x="552" y="4214"/>
                  <a:pt x="531" y="4212"/>
                  <a:pt x="517" y="4223"/>
                </a:cubicBezTo>
                <a:close/>
                <a:moveTo>
                  <a:pt x="911" y="3900"/>
                </a:moveTo>
                <a:cubicBezTo>
                  <a:pt x="913" y="3891"/>
                  <a:pt x="913" y="3881"/>
                  <a:pt x="907" y="3873"/>
                </a:cubicBezTo>
                <a:cubicBezTo>
                  <a:pt x="897" y="3858"/>
                  <a:pt x="876" y="3854"/>
                  <a:pt x="861" y="3864"/>
                </a:cubicBezTo>
                <a:cubicBezTo>
                  <a:pt x="846" y="3874"/>
                  <a:pt x="842" y="3894"/>
                  <a:pt x="852" y="3909"/>
                </a:cubicBezTo>
                <a:cubicBezTo>
                  <a:pt x="857" y="3916"/>
                  <a:pt x="863" y="3919"/>
                  <a:pt x="869" y="3922"/>
                </a:cubicBezTo>
                <a:cubicBezTo>
                  <a:pt x="866" y="3931"/>
                  <a:pt x="867" y="3941"/>
                  <a:pt x="873" y="3950"/>
                </a:cubicBezTo>
                <a:cubicBezTo>
                  <a:pt x="884" y="3964"/>
                  <a:pt x="904" y="3968"/>
                  <a:pt x="919" y="3958"/>
                </a:cubicBezTo>
                <a:cubicBezTo>
                  <a:pt x="934" y="3947"/>
                  <a:pt x="937" y="3927"/>
                  <a:pt x="927" y="3912"/>
                </a:cubicBezTo>
                <a:cubicBezTo>
                  <a:pt x="923" y="3906"/>
                  <a:pt x="917" y="3902"/>
                  <a:pt x="911" y="3900"/>
                </a:cubicBezTo>
                <a:close/>
                <a:moveTo>
                  <a:pt x="723" y="4539"/>
                </a:moveTo>
                <a:cubicBezTo>
                  <a:pt x="722" y="4535"/>
                  <a:pt x="719" y="4531"/>
                  <a:pt x="716" y="4528"/>
                </a:cubicBezTo>
                <a:cubicBezTo>
                  <a:pt x="703" y="4516"/>
                  <a:pt x="682" y="4516"/>
                  <a:pt x="670" y="4529"/>
                </a:cubicBezTo>
                <a:cubicBezTo>
                  <a:pt x="657" y="4541"/>
                  <a:pt x="657" y="4562"/>
                  <a:pt x="670" y="4575"/>
                </a:cubicBezTo>
                <a:cubicBezTo>
                  <a:pt x="680" y="4585"/>
                  <a:pt x="695" y="4587"/>
                  <a:pt x="707" y="4581"/>
                </a:cubicBezTo>
                <a:cubicBezTo>
                  <a:pt x="708" y="4585"/>
                  <a:pt x="711" y="4589"/>
                  <a:pt x="714" y="4593"/>
                </a:cubicBezTo>
                <a:cubicBezTo>
                  <a:pt x="727" y="4605"/>
                  <a:pt x="748" y="4605"/>
                  <a:pt x="761" y="4592"/>
                </a:cubicBezTo>
                <a:cubicBezTo>
                  <a:pt x="773" y="4579"/>
                  <a:pt x="773" y="4558"/>
                  <a:pt x="760" y="4545"/>
                </a:cubicBezTo>
                <a:cubicBezTo>
                  <a:pt x="750" y="4536"/>
                  <a:pt x="735" y="4534"/>
                  <a:pt x="723" y="4539"/>
                </a:cubicBezTo>
                <a:close/>
                <a:moveTo>
                  <a:pt x="1802" y="5291"/>
                </a:moveTo>
                <a:cubicBezTo>
                  <a:pt x="1785" y="5286"/>
                  <a:pt x="1767" y="5296"/>
                  <a:pt x="1761" y="5313"/>
                </a:cubicBezTo>
                <a:cubicBezTo>
                  <a:pt x="1756" y="5330"/>
                  <a:pt x="1766" y="5349"/>
                  <a:pt x="1784" y="5354"/>
                </a:cubicBezTo>
                <a:cubicBezTo>
                  <a:pt x="1801" y="5359"/>
                  <a:pt x="1819" y="5349"/>
                  <a:pt x="1825" y="5332"/>
                </a:cubicBezTo>
                <a:cubicBezTo>
                  <a:pt x="1830" y="5314"/>
                  <a:pt x="1820" y="5296"/>
                  <a:pt x="1802" y="5291"/>
                </a:cubicBezTo>
                <a:close/>
                <a:moveTo>
                  <a:pt x="3796" y="5021"/>
                </a:moveTo>
                <a:cubicBezTo>
                  <a:pt x="3780" y="5030"/>
                  <a:pt x="3775" y="5050"/>
                  <a:pt x="3783" y="5066"/>
                </a:cubicBezTo>
                <a:cubicBezTo>
                  <a:pt x="3792" y="5082"/>
                  <a:pt x="3812" y="5088"/>
                  <a:pt x="3828" y="5079"/>
                </a:cubicBezTo>
                <a:cubicBezTo>
                  <a:pt x="3844" y="5070"/>
                  <a:pt x="3850" y="5050"/>
                  <a:pt x="3841" y="5034"/>
                </a:cubicBezTo>
                <a:cubicBezTo>
                  <a:pt x="3832" y="5018"/>
                  <a:pt x="3812" y="5012"/>
                  <a:pt x="3796" y="5021"/>
                </a:cubicBezTo>
                <a:close/>
                <a:moveTo>
                  <a:pt x="2678" y="5197"/>
                </a:moveTo>
                <a:cubicBezTo>
                  <a:pt x="2696" y="5196"/>
                  <a:pt x="2711" y="5181"/>
                  <a:pt x="2710" y="5163"/>
                </a:cubicBezTo>
                <a:cubicBezTo>
                  <a:pt x="2710" y="5145"/>
                  <a:pt x="2694" y="5131"/>
                  <a:pt x="2676" y="5131"/>
                </a:cubicBezTo>
                <a:cubicBezTo>
                  <a:pt x="2658" y="5132"/>
                  <a:pt x="2644" y="5147"/>
                  <a:pt x="2644" y="5165"/>
                </a:cubicBezTo>
                <a:cubicBezTo>
                  <a:pt x="2645" y="5183"/>
                  <a:pt x="2660" y="5197"/>
                  <a:pt x="2678" y="5197"/>
                </a:cubicBezTo>
                <a:close/>
                <a:moveTo>
                  <a:pt x="2121" y="5023"/>
                </a:moveTo>
                <a:cubicBezTo>
                  <a:pt x="2125" y="5005"/>
                  <a:pt x="2114" y="4988"/>
                  <a:pt x="2096" y="4984"/>
                </a:cubicBezTo>
                <a:cubicBezTo>
                  <a:pt x="2078" y="4980"/>
                  <a:pt x="2061" y="4991"/>
                  <a:pt x="2057" y="5008"/>
                </a:cubicBezTo>
                <a:cubicBezTo>
                  <a:pt x="2052" y="5026"/>
                  <a:pt x="2063" y="5044"/>
                  <a:pt x="2081" y="5048"/>
                </a:cubicBezTo>
                <a:cubicBezTo>
                  <a:pt x="2099" y="5052"/>
                  <a:pt x="2116" y="5041"/>
                  <a:pt x="2121" y="5023"/>
                </a:cubicBezTo>
                <a:close/>
                <a:moveTo>
                  <a:pt x="810" y="1711"/>
                </a:moveTo>
                <a:cubicBezTo>
                  <a:pt x="818" y="1695"/>
                  <a:pt x="811" y="1675"/>
                  <a:pt x="794" y="1668"/>
                </a:cubicBezTo>
                <a:cubicBezTo>
                  <a:pt x="778" y="1660"/>
                  <a:pt x="758" y="1667"/>
                  <a:pt x="751" y="1684"/>
                </a:cubicBezTo>
                <a:cubicBezTo>
                  <a:pt x="743" y="1700"/>
                  <a:pt x="750" y="1720"/>
                  <a:pt x="767" y="1728"/>
                </a:cubicBezTo>
                <a:cubicBezTo>
                  <a:pt x="783" y="1735"/>
                  <a:pt x="803" y="1728"/>
                  <a:pt x="810" y="1711"/>
                </a:cubicBezTo>
                <a:close/>
                <a:moveTo>
                  <a:pt x="333" y="3508"/>
                </a:moveTo>
                <a:cubicBezTo>
                  <a:pt x="350" y="3502"/>
                  <a:pt x="359" y="3483"/>
                  <a:pt x="353" y="3466"/>
                </a:cubicBezTo>
                <a:cubicBezTo>
                  <a:pt x="346" y="3449"/>
                  <a:pt x="327" y="3440"/>
                  <a:pt x="310" y="3447"/>
                </a:cubicBezTo>
                <a:cubicBezTo>
                  <a:pt x="293" y="3453"/>
                  <a:pt x="285" y="3472"/>
                  <a:pt x="291" y="3489"/>
                </a:cubicBezTo>
                <a:cubicBezTo>
                  <a:pt x="297" y="3506"/>
                  <a:pt x="316" y="3514"/>
                  <a:pt x="333" y="3508"/>
                </a:cubicBezTo>
                <a:close/>
                <a:moveTo>
                  <a:pt x="98" y="2616"/>
                </a:moveTo>
                <a:cubicBezTo>
                  <a:pt x="80" y="2616"/>
                  <a:pt x="66" y="2632"/>
                  <a:pt x="67" y="2650"/>
                </a:cubicBezTo>
                <a:cubicBezTo>
                  <a:pt x="67" y="2668"/>
                  <a:pt x="82" y="2682"/>
                  <a:pt x="101" y="2681"/>
                </a:cubicBezTo>
                <a:cubicBezTo>
                  <a:pt x="119" y="2681"/>
                  <a:pt x="133" y="2665"/>
                  <a:pt x="132" y="2647"/>
                </a:cubicBezTo>
                <a:cubicBezTo>
                  <a:pt x="132" y="2629"/>
                  <a:pt x="116" y="2615"/>
                  <a:pt x="98" y="2616"/>
                </a:cubicBezTo>
                <a:close/>
                <a:moveTo>
                  <a:pt x="5364" y="3011"/>
                </a:moveTo>
                <a:cubicBezTo>
                  <a:pt x="5346" y="3010"/>
                  <a:pt x="5331" y="3025"/>
                  <a:pt x="5330" y="3043"/>
                </a:cubicBezTo>
                <a:cubicBezTo>
                  <a:pt x="5330" y="3061"/>
                  <a:pt x="5344" y="3076"/>
                  <a:pt x="5362" y="3077"/>
                </a:cubicBezTo>
                <a:cubicBezTo>
                  <a:pt x="5380" y="3077"/>
                  <a:pt x="5395" y="3063"/>
                  <a:pt x="5396" y="3045"/>
                </a:cubicBezTo>
                <a:cubicBezTo>
                  <a:pt x="5397" y="3027"/>
                  <a:pt x="5382" y="3011"/>
                  <a:pt x="5364" y="3011"/>
                </a:cubicBezTo>
                <a:close/>
                <a:moveTo>
                  <a:pt x="4818" y="1691"/>
                </a:moveTo>
                <a:cubicBezTo>
                  <a:pt x="4802" y="1701"/>
                  <a:pt x="4797" y="1721"/>
                  <a:pt x="4806" y="1736"/>
                </a:cubicBezTo>
                <a:cubicBezTo>
                  <a:pt x="4815" y="1752"/>
                  <a:pt x="4835" y="1757"/>
                  <a:pt x="4851" y="1748"/>
                </a:cubicBezTo>
                <a:cubicBezTo>
                  <a:pt x="4867" y="1739"/>
                  <a:pt x="4872" y="1719"/>
                  <a:pt x="4863" y="1703"/>
                </a:cubicBezTo>
                <a:cubicBezTo>
                  <a:pt x="4853" y="1687"/>
                  <a:pt x="4833" y="1682"/>
                  <a:pt x="4818" y="1691"/>
                </a:cubicBezTo>
                <a:close/>
                <a:moveTo>
                  <a:pt x="3629" y="4529"/>
                </a:moveTo>
                <a:cubicBezTo>
                  <a:pt x="3613" y="4537"/>
                  <a:pt x="3608" y="4557"/>
                  <a:pt x="3616" y="4573"/>
                </a:cubicBezTo>
                <a:cubicBezTo>
                  <a:pt x="3625" y="4589"/>
                  <a:pt x="3645" y="4595"/>
                  <a:pt x="3661" y="4586"/>
                </a:cubicBezTo>
                <a:cubicBezTo>
                  <a:pt x="3677" y="4578"/>
                  <a:pt x="3683" y="4558"/>
                  <a:pt x="3674" y="4542"/>
                </a:cubicBezTo>
                <a:cubicBezTo>
                  <a:pt x="3665" y="4526"/>
                  <a:pt x="3645" y="4520"/>
                  <a:pt x="3629" y="4529"/>
                </a:cubicBezTo>
                <a:close/>
                <a:moveTo>
                  <a:pt x="2136" y="5373"/>
                </a:moveTo>
                <a:cubicBezTo>
                  <a:pt x="2118" y="5370"/>
                  <a:pt x="2101" y="5382"/>
                  <a:pt x="2098" y="5400"/>
                </a:cubicBezTo>
                <a:cubicBezTo>
                  <a:pt x="2095" y="5418"/>
                  <a:pt x="2107" y="5435"/>
                  <a:pt x="2125" y="5438"/>
                </a:cubicBezTo>
                <a:cubicBezTo>
                  <a:pt x="2143" y="5440"/>
                  <a:pt x="2160" y="5428"/>
                  <a:pt x="2163" y="5410"/>
                </a:cubicBezTo>
                <a:cubicBezTo>
                  <a:pt x="2166" y="5392"/>
                  <a:pt x="2154" y="5376"/>
                  <a:pt x="2136" y="5373"/>
                </a:cubicBezTo>
                <a:close/>
                <a:moveTo>
                  <a:pt x="48" y="2730"/>
                </a:moveTo>
                <a:cubicBezTo>
                  <a:pt x="66" y="2729"/>
                  <a:pt x="80" y="2713"/>
                  <a:pt x="79" y="2695"/>
                </a:cubicBezTo>
                <a:cubicBezTo>
                  <a:pt x="78" y="2677"/>
                  <a:pt x="62" y="2663"/>
                  <a:pt x="44" y="2664"/>
                </a:cubicBezTo>
                <a:cubicBezTo>
                  <a:pt x="26" y="2665"/>
                  <a:pt x="12" y="2680"/>
                  <a:pt x="13" y="2699"/>
                </a:cubicBezTo>
                <a:cubicBezTo>
                  <a:pt x="14" y="2717"/>
                  <a:pt x="29" y="2731"/>
                  <a:pt x="48" y="2730"/>
                </a:cubicBezTo>
                <a:close/>
                <a:moveTo>
                  <a:pt x="4703" y="4623"/>
                </a:moveTo>
                <a:cubicBezTo>
                  <a:pt x="4702" y="4625"/>
                  <a:pt x="4702" y="4626"/>
                  <a:pt x="4701" y="4627"/>
                </a:cubicBezTo>
                <a:cubicBezTo>
                  <a:pt x="4695" y="4629"/>
                  <a:pt x="4690" y="4632"/>
                  <a:pt x="4686" y="4637"/>
                </a:cubicBezTo>
                <a:cubicBezTo>
                  <a:pt x="4675" y="4651"/>
                  <a:pt x="4677" y="4671"/>
                  <a:pt x="4691" y="4683"/>
                </a:cubicBezTo>
                <a:cubicBezTo>
                  <a:pt x="4705" y="4695"/>
                  <a:pt x="4725" y="4693"/>
                  <a:pt x="4737" y="4679"/>
                </a:cubicBezTo>
                <a:cubicBezTo>
                  <a:pt x="4738" y="4678"/>
                  <a:pt x="4738" y="4676"/>
                  <a:pt x="4739" y="4675"/>
                </a:cubicBezTo>
                <a:cubicBezTo>
                  <a:pt x="4745" y="4673"/>
                  <a:pt x="4750" y="4670"/>
                  <a:pt x="4754" y="4665"/>
                </a:cubicBezTo>
                <a:cubicBezTo>
                  <a:pt x="4765" y="4651"/>
                  <a:pt x="4763" y="4630"/>
                  <a:pt x="4749" y="4619"/>
                </a:cubicBezTo>
                <a:cubicBezTo>
                  <a:pt x="4735" y="4607"/>
                  <a:pt x="4714" y="4609"/>
                  <a:pt x="4703" y="4623"/>
                </a:cubicBezTo>
                <a:close/>
                <a:moveTo>
                  <a:pt x="5047" y="4277"/>
                </a:moveTo>
                <a:cubicBezTo>
                  <a:pt x="5042" y="4273"/>
                  <a:pt x="5035" y="4272"/>
                  <a:pt x="5029" y="4273"/>
                </a:cubicBezTo>
                <a:cubicBezTo>
                  <a:pt x="5029" y="4273"/>
                  <a:pt x="5028" y="4273"/>
                  <a:pt x="5028" y="4272"/>
                </a:cubicBezTo>
                <a:cubicBezTo>
                  <a:pt x="5012" y="4263"/>
                  <a:pt x="4992" y="4269"/>
                  <a:pt x="4983" y="4285"/>
                </a:cubicBezTo>
                <a:cubicBezTo>
                  <a:pt x="4974" y="4300"/>
                  <a:pt x="4980" y="4320"/>
                  <a:pt x="4995" y="4329"/>
                </a:cubicBezTo>
                <a:cubicBezTo>
                  <a:pt x="5001" y="4333"/>
                  <a:pt x="5008" y="4334"/>
                  <a:pt x="5014" y="4333"/>
                </a:cubicBezTo>
                <a:cubicBezTo>
                  <a:pt x="5015" y="4333"/>
                  <a:pt x="5015" y="4333"/>
                  <a:pt x="5015" y="4334"/>
                </a:cubicBezTo>
                <a:cubicBezTo>
                  <a:pt x="5031" y="4343"/>
                  <a:pt x="5051" y="4337"/>
                  <a:pt x="5060" y="4321"/>
                </a:cubicBezTo>
                <a:cubicBezTo>
                  <a:pt x="5069" y="4306"/>
                  <a:pt x="5063" y="4286"/>
                  <a:pt x="5047" y="4277"/>
                </a:cubicBezTo>
                <a:close/>
                <a:moveTo>
                  <a:pt x="418" y="4126"/>
                </a:moveTo>
                <a:cubicBezTo>
                  <a:pt x="433" y="4116"/>
                  <a:pt x="437" y="4096"/>
                  <a:pt x="427" y="4081"/>
                </a:cubicBezTo>
                <a:cubicBezTo>
                  <a:pt x="417" y="4066"/>
                  <a:pt x="396" y="4062"/>
                  <a:pt x="381" y="4072"/>
                </a:cubicBezTo>
                <a:cubicBezTo>
                  <a:pt x="366" y="4082"/>
                  <a:pt x="362" y="4102"/>
                  <a:pt x="372" y="4117"/>
                </a:cubicBezTo>
                <a:cubicBezTo>
                  <a:pt x="382" y="4132"/>
                  <a:pt x="403" y="4136"/>
                  <a:pt x="418" y="4126"/>
                </a:cubicBezTo>
                <a:close/>
                <a:moveTo>
                  <a:pt x="1443" y="821"/>
                </a:moveTo>
                <a:cubicBezTo>
                  <a:pt x="1457" y="810"/>
                  <a:pt x="1460" y="789"/>
                  <a:pt x="1449" y="775"/>
                </a:cubicBezTo>
                <a:cubicBezTo>
                  <a:pt x="1437" y="761"/>
                  <a:pt x="1417" y="758"/>
                  <a:pt x="1402" y="770"/>
                </a:cubicBezTo>
                <a:cubicBezTo>
                  <a:pt x="1388" y="781"/>
                  <a:pt x="1386" y="801"/>
                  <a:pt x="1397" y="816"/>
                </a:cubicBezTo>
                <a:cubicBezTo>
                  <a:pt x="1408" y="830"/>
                  <a:pt x="1429" y="832"/>
                  <a:pt x="1443" y="821"/>
                </a:cubicBezTo>
                <a:close/>
                <a:moveTo>
                  <a:pt x="3231" y="267"/>
                </a:moveTo>
                <a:cubicBezTo>
                  <a:pt x="3233" y="249"/>
                  <a:pt x="3220" y="233"/>
                  <a:pt x="3202" y="231"/>
                </a:cubicBezTo>
                <a:cubicBezTo>
                  <a:pt x="3184" y="229"/>
                  <a:pt x="3167" y="242"/>
                  <a:pt x="3166" y="260"/>
                </a:cubicBezTo>
                <a:cubicBezTo>
                  <a:pt x="3164" y="278"/>
                  <a:pt x="3177" y="294"/>
                  <a:pt x="3195" y="296"/>
                </a:cubicBezTo>
                <a:cubicBezTo>
                  <a:pt x="3213" y="298"/>
                  <a:pt x="3229" y="285"/>
                  <a:pt x="3231" y="267"/>
                </a:cubicBezTo>
                <a:close/>
                <a:moveTo>
                  <a:pt x="1338" y="928"/>
                </a:moveTo>
                <a:cubicBezTo>
                  <a:pt x="1351" y="915"/>
                  <a:pt x="1352" y="895"/>
                  <a:pt x="1340" y="881"/>
                </a:cubicBezTo>
                <a:cubicBezTo>
                  <a:pt x="1328" y="868"/>
                  <a:pt x="1307" y="866"/>
                  <a:pt x="1294" y="879"/>
                </a:cubicBezTo>
                <a:cubicBezTo>
                  <a:pt x="1280" y="891"/>
                  <a:pt x="1279" y="911"/>
                  <a:pt x="1291" y="925"/>
                </a:cubicBezTo>
                <a:cubicBezTo>
                  <a:pt x="1303" y="938"/>
                  <a:pt x="1324" y="940"/>
                  <a:pt x="1338" y="928"/>
                </a:cubicBezTo>
                <a:close/>
                <a:moveTo>
                  <a:pt x="5285" y="3069"/>
                </a:moveTo>
                <a:cubicBezTo>
                  <a:pt x="5286" y="3051"/>
                  <a:pt x="5272" y="3036"/>
                  <a:pt x="5254" y="3035"/>
                </a:cubicBezTo>
                <a:cubicBezTo>
                  <a:pt x="5236" y="3034"/>
                  <a:pt x="5221" y="3048"/>
                  <a:pt x="5220" y="3066"/>
                </a:cubicBezTo>
                <a:cubicBezTo>
                  <a:pt x="5219" y="3084"/>
                  <a:pt x="5233" y="3099"/>
                  <a:pt x="5251" y="3100"/>
                </a:cubicBezTo>
                <a:cubicBezTo>
                  <a:pt x="5269" y="3101"/>
                  <a:pt x="5284" y="3087"/>
                  <a:pt x="5285" y="3069"/>
                </a:cubicBezTo>
                <a:close/>
                <a:moveTo>
                  <a:pt x="862" y="2295"/>
                </a:moveTo>
                <a:cubicBezTo>
                  <a:pt x="858" y="2312"/>
                  <a:pt x="870" y="2330"/>
                  <a:pt x="887" y="2333"/>
                </a:cubicBezTo>
                <a:cubicBezTo>
                  <a:pt x="905" y="2337"/>
                  <a:pt x="923" y="2326"/>
                  <a:pt x="926" y="2308"/>
                </a:cubicBezTo>
                <a:cubicBezTo>
                  <a:pt x="930" y="2290"/>
                  <a:pt x="918" y="2273"/>
                  <a:pt x="901" y="2269"/>
                </a:cubicBezTo>
                <a:cubicBezTo>
                  <a:pt x="883" y="2265"/>
                  <a:pt x="865" y="2277"/>
                  <a:pt x="862" y="2295"/>
                </a:cubicBezTo>
                <a:close/>
                <a:moveTo>
                  <a:pt x="4284" y="3821"/>
                </a:moveTo>
                <a:cubicBezTo>
                  <a:pt x="4299" y="3831"/>
                  <a:pt x="4319" y="3826"/>
                  <a:pt x="4329" y="3811"/>
                </a:cubicBezTo>
                <a:cubicBezTo>
                  <a:pt x="4338" y="3795"/>
                  <a:pt x="4334" y="3775"/>
                  <a:pt x="4318" y="3766"/>
                </a:cubicBezTo>
                <a:cubicBezTo>
                  <a:pt x="4303" y="3756"/>
                  <a:pt x="4283" y="3761"/>
                  <a:pt x="4273" y="3776"/>
                </a:cubicBezTo>
                <a:cubicBezTo>
                  <a:pt x="4263" y="3791"/>
                  <a:pt x="4268" y="3812"/>
                  <a:pt x="4284" y="3821"/>
                </a:cubicBezTo>
                <a:close/>
                <a:moveTo>
                  <a:pt x="4376" y="4942"/>
                </a:moveTo>
                <a:cubicBezTo>
                  <a:pt x="4363" y="4954"/>
                  <a:pt x="4361" y="4974"/>
                  <a:pt x="4373" y="4988"/>
                </a:cubicBezTo>
                <a:cubicBezTo>
                  <a:pt x="4385" y="5002"/>
                  <a:pt x="4406" y="5003"/>
                  <a:pt x="4419" y="4991"/>
                </a:cubicBezTo>
                <a:cubicBezTo>
                  <a:pt x="4433" y="4979"/>
                  <a:pt x="4435" y="4959"/>
                  <a:pt x="4423" y="4945"/>
                </a:cubicBezTo>
                <a:cubicBezTo>
                  <a:pt x="4411" y="4931"/>
                  <a:pt x="4390" y="4930"/>
                  <a:pt x="4376" y="4942"/>
                </a:cubicBezTo>
                <a:close/>
                <a:moveTo>
                  <a:pt x="446" y="4137"/>
                </a:moveTo>
                <a:cubicBezTo>
                  <a:pt x="441" y="4135"/>
                  <a:pt x="436" y="4133"/>
                  <a:pt x="430" y="4134"/>
                </a:cubicBezTo>
                <a:cubicBezTo>
                  <a:pt x="420" y="4129"/>
                  <a:pt x="407" y="4129"/>
                  <a:pt x="397" y="4136"/>
                </a:cubicBezTo>
                <a:cubicBezTo>
                  <a:pt x="382" y="4146"/>
                  <a:pt x="379" y="4167"/>
                  <a:pt x="389" y="4182"/>
                </a:cubicBezTo>
                <a:cubicBezTo>
                  <a:pt x="396" y="4191"/>
                  <a:pt x="406" y="4195"/>
                  <a:pt x="417" y="4195"/>
                </a:cubicBezTo>
                <a:cubicBezTo>
                  <a:pt x="423" y="4198"/>
                  <a:pt x="429" y="4199"/>
                  <a:pt x="436" y="4198"/>
                </a:cubicBezTo>
                <a:cubicBezTo>
                  <a:pt x="447" y="4204"/>
                  <a:pt x="460" y="4203"/>
                  <a:pt x="470" y="4196"/>
                </a:cubicBezTo>
                <a:cubicBezTo>
                  <a:pt x="485" y="4185"/>
                  <a:pt x="489" y="4165"/>
                  <a:pt x="478" y="4150"/>
                </a:cubicBezTo>
                <a:cubicBezTo>
                  <a:pt x="470" y="4140"/>
                  <a:pt x="458" y="4135"/>
                  <a:pt x="446" y="4137"/>
                </a:cubicBezTo>
                <a:close/>
                <a:moveTo>
                  <a:pt x="1370" y="4031"/>
                </a:moveTo>
                <a:cubicBezTo>
                  <a:pt x="1383" y="4018"/>
                  <a:pt x="1384" y="3997"/>
                  <a:pt x="1371" y="3984"/>
                </a:cubicBezTo>
                <a:cubicBezTo>
                  <a:pt x="1359" y="3971"/>
                  <a:pt x="1338" y="3970"/>
                  <a:pt x="1325" y="3983"/>
                </a:cubicBezTo>
                <a:cubicBezTo>
                  <a:pt x="1315" y="3992"/>
                  <a:pt x="1312" y="4006"/>
                  <a:pt x="1317" y="4018"/>
                </a:cubicBezTo>
                <a:cubicBezTo>
                  <a:pt x="1305" y="4014"/>
                  <a:pt x="1292" y="4016"/>
                  <a:pt x="1282" y="4025"/>
                </a:cubicBezTo>
                <a:cubicBezTo>
                  <a:pt x="1273" y="4034"/>
                  <a:pt x="1270" y="4047"/>
                  <a:pt x="1274" y="4058"/>
                </a:cubicBezTo>
                <a:cubicBezTo>
                  <a:pt x="1265" y="4058"/>
                  <a:pt x="1256" y="4061"/>
                  <a:pt x="1249" y="4067"/>
                </a:cubicBezTo>
                <a:cubicBezTo>
                  <a:pt x="1236" y="4080"/>
                  <a:pt x="1236" y="4101"/>
                  <a:pt x="1249" y="4114"/>
                </a:cubicBezTo>
                <a:cubicBezTo>
                  <a:pt x="1261" y="4127"/>
                  <a:pt x="1282" y="4127"/>
                  <a:pt x="1295" y="4114"/>
                </a:cubicBezTo>
                <a:cubicBezTo>
                  <a:pt x="1304" y="4105"/>
                  <a:pt x="1307" y="4093"/>
                  <a:pt x="1303" y="4081"/>
                </a:cubicBezTo>
                <a:cubicBezTo>
                  <a:pt x="1312" y="4082"/>
                  <a:pt x="1321" y="4079"/>
                  <a:pt x="1327" y="4073"/>
                </a:cubicBezTo>
                <a:cubicBezTo>
                  <a:pt x="1337" y="4063"/>
                  <a:pt x="1340" y="4049"/>
                  <a:pt x="1335" y="4037"/>
                </a:cubicBezTo>
                <a:cubicBezTo>
                  <a:pt x="1347" y="4041"/>
                  <a:pt x="1360" y="4040"/>
                  <a:pt x="1370" y="4031"/>
                </a:cubicBezTo>
                <a:close/>
                <a:moveTo>
                  <a:pt x="90" y="3000"/>
                </a:moveTo>
                <a:cubicBezTo>
                  <a:pt x="72" y="3003"/>
                  <a:pt x="60" y="3020"/>
                  <a:pt x="63" y="3038"/>
                </a:cubicBezTo>
                <a:cubicBezTo>
                  <a:pt x="66" y="3056"/>
                  <a:pt x="83" y="3068"/>
                  <a:pt x="101" y="3065"/>
                </a:cubicBezTo>
                <a:cubicBezTo>
                  <a:pt x="119" y="3061"/>
                  <a:pt x="131" y="3044"/>
                  <a:pt x="128" y="3026"/>
                </a:cubicBezTo>
                <a:cubicBezTo>
                  <a:pt x="124" y="3009"/>
                  <a:pt x="107" y="2997"/>
                  <a:pt x="90" y="3000"/>
                </a:cubicBezTo>
                <a:close/>
                <a:moveTo>
                  <a:pt x="3587" y="4850"/>
                </a:moveTo>
                <a:cubicBezTo>
                  <a:pt x="3570" y="4857"/>
                  <a:pt x="3563" y="4877"/>
                  <a:pt x="3571" y="4893"/>
                </a:cubicBezTo>
                <a:cubicBezTo>
                  <a:pt x="3578" y="4910"/>
                  <a:pt x="3598" y="4917"/>
                  <a:pt x="3614" y="4909"/>
                </a:cubicBezTo>
                <a:cubicBezTo>
                  <a:pt x="3631" y="4901"/>
                  <a:pt x="3638" y="4882"/>
                  <a:pt x="3630" y="4866"/>
                </a:cubicBezTo>
                <a:cubicBezTo>
                  <a:pt x="3623" y="4849"/>
                  <a:pt x="3603" y="4842"/>
                  <a:pt x="3587" y="4850"/>
                </a:cubicBezTo>
                <a:close/>
                <a:moveTo>
                  <a:pt x="1333" y="1286"/>
                </a:moveTo>
                <a:cubicBezTo>
                  <a:pt x="1346" y="1298"/>
                  <a:pt x="1367" y="1298"/>
                  <a:pt x="1379" y="1285"/>
                </a:cubicBezTo>
                <a:cubicBezTo>
                  <a:pt x="1392" y="1272"/>
                  <a:pt x="1392" y="1251"/>
                  <a:pt x="1379" y="1238"/>
                </a:cubicBezTo>
                <a:cubicBezTo>
                  <a:pt x="1365" y="1226"/>
                  <a:pt x="1345" y="1226"/>
                  <a:pt x="1332" y="1239"/>
                </a:cubicBezTo>
                <a:cubicBezTo>
                  <a:pt x="1319" y="1252"/>
                  <a:pt x="1320" y="1273"/>
                  <a:pt x="1333" y="1286"/>
                </a:cubicBezTo>
                <a:close/>
                <a:moveTo>
                  <a:pt x="3433" y="5385"/>
                </a:moveTo>
                <a:cubicBezTo>
                  <a:pt x="3416" y="5390"/>
                  <a:pt x="3407" y="5409"/>
                  <a:pt x="3413" y="5426"/>
                </a:cubicBezTo>
                <a:cubicBezTo>
                  <a:pt x="3419" y="5443"/>
                  <a:pt x="3437" y="5453"/>
                  <a:pt x="3454" y="5447"/>
                </a:cubicBezTo>
                <a:cubicBezTo>
                  <a:pt x="3472" y="5441"/>
                  <a:pt x="3481" y="5422"/>
                  <a:pt x="3475" y="5405"/>
                </a:cubicBezTo>
                <a:cubicBezTo>
                  <a:pt x="3469" y="5388"/>
                  <a:pt x="3450" y="5379"/>
                  <a:pt x="3433" y="5385"/>
                </a:cubicBezTo>
                <a:close/>
                <a:moveTo>
                  <a:pt x="421" y="2838"/>
                </a:moveTo>
                <a:cubicBezTo>
                  <a:pt x="419" y="2820"/>
                  <a:pt x="403" y="2807"/>
                  <a:pt x="385" y="2809"/>
                </a:cubicBezTo>
                <a:cubicBezTo>
                  <a:pt x="367" y="2811"/>
                  <a:pt x="354" y="2827"/>
                  <a:pt x="356" y="2845"/>
                </a:cubicBezTo>
                <a:cubicBezTo>
                  <a:pt x="357" y="2863"/>
                  <a:pt x="373" y="2876"/>
                  <a:pt x="391" y="2874"/>
                </a:cubicBezTo>
                <a:cubicBezTo>
                  <a:pt x="409" y="2872"/>
                  <a:pt x="423" y="2856"/>
                  <a:pt x="421" y="2838"/>
                </a:cubicBezTo>
                <a:close/>
                <a:moveTo>
                  <a:pt x="1566" y="458"/>
                </a:moveTo>
                <a:cubicBezTo>
                  <a:pt x="1582" y="448"/>
                  <a:pt x="1586" y="428"/>
                  <a:pt x="1577" y="412"/>
                </a:cubicBezTo>
                <a:cubicBezTo>
                  <a:pt x="1567" y="397"/>
                  <a:pt x="1547" y="392"/>
                  <a:pt x="1531" y="402"/>
                </a:cubicBezTo>
                <a:cubicBezTo>
                  <a:pt x="1516" y="412"/>
                  <a:pt x="1511" y="432"/>
                  <a:pt x="1521" y="447"/>
                </a:cubicBezTo>
                <a:cubicBezTo>
                  <a:pt x="1531" y="463"/>
                  <a:pt x="1551" y="467"/>
                  <a:pt x="1566" y="458"/>
                </a:cubicBezTo>
                <a:close/>
                <a:moveTo>
                  <a:pt x="3273" y="5412"/>
                </a:moveTo>
                <a:cubicBezTo>
                  <a:pt x="3256" y="5417"/>
                  <a:pt x="3245" y="5435"/>
                  <a:pt x="3250" y="5452"/>
                </a:cubicBezTo>
                <a:cubicBezTo>
                  <a:pt x="3255" y="5470"/>
                  <a:pt x="3273" y="5480"/>
                  <a:pt x="3291" y="5475"/>
                </a:cubicBezTo>
                <a:cubicBezTo>
                  <a:pt x="3308" y="5470"/>
                  <a:pt x="3318" y="5452"/>
                  <a:pt x="3313" y="5435"/>
                </a:cubicBezTo>
                <a:cubicBezTo>
                  <a:pt x="3309" y="5417"/>
                  <a:pt x="3291" y="5407"/>
                  <a:pt x="3273" y="5412"/>
                </a:cubicBezTo>
                <a:close/>
                <a:moveTo>
                  <a:pt x="418" y="1613"/>
                </a:moveTo>
                <a:cubicBezTo>
                  <a:pt x="411" y="1630"/>
                  <a:pt x="419" y="1649"/>
                  <a:pt x="436" y="1656"/>
                </a:cubicBezTo>
                <a:cubicBezTo>
                  <a:pt x="453" y="1662"/>
                  <a:pt x="472" y="1654"/>
                  <a:pt x="479" y="1637"/>
                </a:cubicBezTo>
                <a:cubicBezTo>
                  <a:pt x="485" y="1621"/>
                  <a:pt x="477" y="1601"/>
                  <a:pt x="460" y="1595"/>
                </a:cubicBezTo>
                <a:cubicBezTo>
                  <a:pt x="444" y="1588"/>
                  <a:pt x="424" y="1596"/>
                  <a:pt x="418" y="1613"/>
                </a:cubicBezTo>
                <a:close/>
                <a:moveTo>
                  <a:pt x="4928" y="2101"/>
                </a:moveTo>
                <a:cubicBezTo>
                  <a:pt x="4944" y="2094"/>
                  <a:pt x="4953" y="2075"/>
                  <a:pt x="4946" y="2058"/>
                </a:cubicBezTo>
                <a:cubicBezTo>
                  <a:pt x="4940" y="2041"/>
                  <a:pt x="4920" y="2033"/>
                  <a:pt x="4904" y="2040"/>
                </a:cubicBezTo>
                <a:cubicBezTo>
                  <a:pt x="4887" y="2046"/>
                  <a:pt x="4878" y="2065"/>
                  <a:pt x="4885" y="2082"/>
                </a:cubicBezTo>
                <a:cubicBezTo>
                  <a:pt x="4892" y="2099"/>
                  <a:pt x="4911" y="2107"/>
                  <a:pt x="4928" y="2101"/>
                </a:cubicBezTo>
                <a:close/>
                <a:moveTo>
                  <a:pt x="4710" y="1083"/>
                </a:moveTo>
                <a:cubicBezTo>
                  <a:pt x="4697" y="1096"/>
                  <a:pt x="4697" y="1116"/>
                  <a:pt x="4710" y="1129"/>
                </a:cubicBezTo>
                <a:cubicBezTo>
                  <a:pt x="4722" y="1142"/>
                  <a:pt x="4743" y="1142"/>
                  <a:pt x="4756" y="1130"/>
                </a:cubicBezTo>
                <a:cubicBezTo>
                  <a:pt x="4769" y="1117"/>
                  <a:pt x="4769" y="1096"/>
                  <a:pt x="4757" y="1083"/>
                </a:cubicBezTo>
                <a:cubicBezTo>
                  <a:pt x="4744" y="1070"/>
                  <a:pt x="4723" y="1070"/>
                  <a:pt x="4710" y="1083"/>
                </a:cubicBezTo>
                <a:close/>
                <a:moveTo>
                  <a:pt x="2569" y="411"/>
                </a:moveTo>
                <a:cubicBezTo>
                  <a:pt x="2551" y="414"/>
                  <a:pt x="2539" y="430"/>
                  <a:pt x="2541" y="448"/>
                </a:cubicBezTo>
                <a:cubicBezTo>
                  <a:pt x="2544" y="466"/>
                  <a:pt x="2561" y="479"/>
                  <a:pt x="2579" y="476"/>
                </a:cubicBezTo>
                <a:cubicBezTo>
                  <a:pt x="2597" y="473"/>
                  <a:pt x="2609" y="457"/>
                  <a:pt x="2606" y="439"/>
                </a:cubicBezTo>
                <a:cubicBezTo>
                  <a:pt x="2604" y="421"/>
                  <a:pt x="2587" y="408"/>
                  <a:pt x="2569" y="411"/>
                </a:cubicBezTo>
                <a:close/>
                <a:moveTo>
                  <a:pt x="4937" y="1308"/>
                </a:moveTo>
                <a:cubicBezTo>
                  <a:pt x="4951" y="1297"/>
                  <a:pt x="4954" y="1276"/>
                  <a:pt x="4942" y="1262"/>
                </a:cubicBezTo>
                <a:cubicBezTo>
                  <a:pt x="4931" y="1248"/>
                  <a:pt x="4910" y="1246"/>
                  <a:pt x="4896" y="1257"/>
                </a:cubicBezTo>
                <a:cubicBezTo>
                  <a:pt x="4882" y="1269"/>
                  <a:pt x="4880" y="1289"/>
                  <a:pt x="4891" y="1303"/>
                </a:cubicBezTo>
                <a:cubicBezTo>
                  <a:pt x="4902" y="1317"/>
                  <a:pt x="4923" y="1320"/>
                  <a:pt x="4937" y="1308"/>
                </a:cubicBezTo>
                <a:close/>
                <a:moveTo>
                  <a:pt x="2133" y="869"/>
                </a:moveTo>
                <a:cubicBezTo>
                  <a:pt x="2150" y="863"/>
                  <a:pt x="2158" y="844"/>
                  <a:pt x="2152" y="827"/>
                </a:cubicBezTo>
                <a:cubicBezTo>
                  <a:pt x="2145" y="810"/>
                  <a:pt x="2126" y="802"/>
                  <a:pt x="2109" y="808"/>
                </a:cubicBezTo>
                <a:cubicBezTo>
                  <a:pt x="2092" y="815"/>
                  <a:pt x="2084" y="834"/>
                  <a:pt x="2090" y="851"/>
                </a:cubicBezTo>
                <a:cubicBezTo>
                  <a:pt x="2097" y="868"/>
                  <a:pt x="2116" y="876"/>
                  <a:pt x="2133" y="869"/>
                </a:cubicBezTo>
                <a:close/>
                <a:moveTo>
                  <a:pt x="3504" y="4866"/>
                </a:moveTo>
                <a:cubicBezTo>
                  <a:pt x="3487" y="4873"/>
                  <a:pt x="3479" y="4893"/>
                  <a:pt x="3486" y="4909"/>
                </a:cubicBezTo>
                <a:cubicBezTo>
                  <a:pt x="3493" y="4926"/>
                  <a:pt x="3512" y="4934"/>
                  <a:pt x="3529" y="4927"/>
                </a:cubicBezTo>
                <a:cubicBezTo>
                  <a:pt x="3546" y="4920"/>
                  <a:pt x="3554" y="4901"/>
                  <a:pt x="3547" y="4884"/>
                </a:cubicBezTo>
                <a:cubicBezTo>
                  <a:pt x="3540" y="4867"/>
                  <a:pt x="3520" y="4859"/>
                  <a:pt x="3504" y="4866"/>
                </a:cubicBezTo>
                <a:close/>
                <a:moveTo>
                  <a:pt x="4658" y="3793"/>
                </a:moveTo>
                <a:cubicBezTo>
                  <a:pt x="4642" y="3785"/>
                  <a:pt x="4622" y="3791"/>
                  <a:pt x="4614" y="3808"/>
                </a:cubicBezTo>
                <a:cubicBezTo>
                  <a:pt x="4606" y="3824"/>
                  <a:pt x="4612" y="3843"/>
                  <a:pt x="4629" y="3852"/>
                </a:cubicBezTo>
                <a:cubicBezTo>
                  <a:pt x="4645" y="3860"/>
                  <a:pt x="4665" y="3853"/>
                  <a:pt x="4673" y="3837"/>
                </a:cubicBezTo>
                <a:cubicBezTo>
                  <a:pt x="4681" y="3820"/>
                  <a:pt x="4674" y="3801"/>
                  <a:pt x="4658" y="3793"/>
                </a:cubicBezTo>
                <a:close/>
                <a:moveTo>
                  <a:pt x="2093" y="995"/>
                </a:moveTo>
                <a:cubicBezTo>
                  <a:pt x="2110" y="988"/>
                  <a:pt x="2117" y="968"/>
                  <a:pt x="2110" y="952"/>
                </a:cubicBezTo>
                <a:cubicBezTo>
                  <a:pt x="2103" y="935"/>
                  <a:pt x="2084" y="927"/>
                  <a:pt x="2067" y="934"/>
                </a:cubicBezTo>
                <a:cubicBezTo>
                  <a:pt x="2050" y="942"/>
                  <a:pt x="2043" y="961"/>
                  <a:pt x="2050" y="978"/>
                </a:cubicBezTo>
                <a:cubicBezTo>
                  <a:pt x="2057" y="994"/>
                  <a:pt x="2076" y="1002"/>
                  <a:pt x="2093" y="995"/>
                </a:cubicBezTo>
                <a:close/>
                <a:moveTo>
                  <a:pt x="3570" y="5351"/>
                </a:moveTo>
                <a:cubicBezTo>
                  <a:pt x="3553" y="5358"/>
                  <a:pt x="3545" y="5377"/>
                  <a:pt x="3552" y="5394"/>
                </a:cubicBezTo>
                <a:cubicBezTo>
                  <a:pt x="3559" y="5411"/>
                  <a:pt x="3578" y="5419"/>
                  <a:pt x="3595" y="5412"/>
                </a:cubicBezTo>
                <a:cubicBezTo>
                  <a:pt x="3611" y="5405"/>
                  <a:pt x="3620" y="5386"/>
                  <a:pt x="3613" y="5369"/>
                </a:cubicBezTo>
                <a:cubicBezTo>
                  <a:pt x="3606" y="5353"/>
                  <a:pt x="3587" y="5344"/>
                  <a:pt x="3570" y="5351"/>
                </a:cubicBezTo>
                <a:close/>
                <a:moveTo>
                  <a:pt x="4601" y="4171"/>
                </a:moveTo>
                <a:cubicBezTo>
                  <a:pt x="4591" y="4186"/>
                  <a:pt x="4595" y="4207"/>
                  <a:pt x="4610" y="4217"/>
                </a:cubicBezTo>
                <a:cubicBezTo>
                  <a:pt x="4625" y="4227"/>
                  <a:pt x="4646" y="4223"/>
                  <a:pt x="4656" y="4208"/>
                </a:cubicBezTo>
                <a:cubicBezTo>
                  <a:pt x="4666" y="4193"/>
                  <a:pt x="4662" y="4172"/>
                  <a:pt x="4647" y="4162"/>
                </a:cubicBezTo>
                <a:cubicBezTo>
                  <a:pt x="4632" y="4152"/>
                  <a:pt x="4611" y="4156"/>
                  <a:pt x="4601" y="4171"/>
                </a:cubicBezTo>
                <a:close/>
                <a:moveTo>
                  <a:pt x="675" y="2818"/>
                </a:moveTo>
                <a:cubicBezTo>
                  <a:pt x="674" y="2800"/>
                  <a:pt x="658" y="2786"/>
                  <a:pt x="640" y="2788"/>
                </a:cubicBezTo>
                <a:cubicBezTo>
                  <a:pt x="622" y="2789"/>
                  <a:pt x="609" y="2805"/>
                  <a:pt x="610" y="2823"/>
                </a:cubicBezTo>
                <a:cubicBezTo>
                  <a:pt x="611" y="2841"/>
                  <a:pt x="627" y="2855"/>
                  <a:pt x="645" y="2853"/>
                </a:cubicBezTo>
                <a:cubicBezTo>
                  <a:pt x="663" y="2852"/>
                  <a:pt x="677" y="2836"/>
                  <a:pt x="675" y="2818"/>
                </a:cubicBezTo>
                <a:close/>
                <a:moveTo>
                  <a:pt x="3118" y="5448"/>
                </a:moveTo>
                <a:cubicBezTo>
                  <a:pt x="3107" y="5451"/>
                  <a:pt x="3099" y="5459"/>
                  <a:pt x="3095" y="5469"/>
                </a:cubicBezTo>
                <a:cubicBezTo>
                  <a:pt x="3087" y="5459"/>
                  <a:pt x="3075" y="5454"/>
                  <a:pt x="3063" y="5456"/>
                </a:cubicBezTo>
                <a:cubicBezTo>
                  <a:pt x="3045" y="5460"/>
                  <a:pt x="3033" y="5477"/>
                  <a:pt x="3036" y="5495"/>
                </a:cubicBezTo>
                <a:cubicBezTo>
                  <a:pt x="3040" y="5512"/>
                  <a:pt x="3057" y="5524"/>
                  <a:pt x="3075" y="5521"/>
                </a:cubicBezTo>
                <a:cubicBezTo>
                  <a:pt x="3086" y="5519"/>
                  <a:pt x="3095" y="5510"/>
                  <a:pt x="3099" y="5500"/>
                </a:cubicBezTo>
                <a:cubicBezTo>
                  <a:pt x="3106" y="5510"/>
                  <a:pt x="3119" y="5515"/>
                  <a:pt x="3132" y="5513"/>
                </a:cubicBezTo>
                <a:cubicBezTo>
                  <a:pt x="3149" y="5509"/>
                  <a:pt x="3161" y="5491"/>
                  <a:pt x="3157" y="5474"/>
                </a:cubicBezTo>
                <a:cubicBezTo>
                  <a:pt x="3153" y="5456"/>
                  <a:pt x="3136" y="5445"/>
                  <a:pt x="3118" y="5448"/>
                </a:cubicBezTo>
                <a:close/>
                <a:moveTo>
                  <a:pt x="376" y="2701"/>
                </a:moveTo>
                <a:cubicBezTo>
                  <a:pt x="394" y="2701"/>
                  <a:pt x="408" y="2686"/>
                  <a:pt x="408" y="2668"/>
                </a:cubicBezTo>
                <a:cubicBezTo>
                  <a:pt x="407" y="2650"/>
                  <a:pt x="392" y="2635"/>
                  <a:pt x="374" y="2636"/>
                </a:cubicBezTo>
                <a:cubicBezTo>
                  <a:pt x="356" y="2636"/>
                  <a:pt x="342" y="2651"/>
                  <a:pt x="342" y="2669"/>
                </a:cubicBezTo>
                <a:cubicBezTo>
                  <a:pt x="343" y="2688"/>
                  <a:pt x="358" y="2702"/>
                  <a:pt x="376" y="2701"/>
                </a:cubicBezTo>
                <a:close/>
                <a:moveTo>
                  <a:pt x="2902" y="5048"/>
                </a:moveTo>
                <a:cubicBezTo>
                  <a:pt x="2884" y="5050"/>
                  <a:pt x="2871" y="5067"/>
                  <a:pt x="2873" y="5085"/>
                </a:cubicBezTo>
                <a:cubicBezTo>
                  <a:pt x="2875" y="5103"/>
                  <a:pt x="2892" y="5116"/>
                  <a:pt x="2910" y="5113"/>
                </a:cubicBezTo>
                <a:cubicBezTo>
                  <a:pt x="2928" y="5111"/>
                  <a:pt x="2941" y="5095"/>
                  <a:pt x="2938" y="5077"/>
                </a:cubicBezTo>
                <a:cubicBezTo>
                  <a:pt x="2936" y="5059"/>
                  <a:pt x="2920" y="5046"/>
                  <a:pt x="2902" y="5048"/>
                </a:cubicBezTo>
                <a:close/>
                <a:moveTo>
                  <a:pt x="2747" y="5457"/>
                </a:moveTo>
                <a:cubicBezTo>
                  <a:pt x="2729" y="5458"/>
                  <a:pt x="2715" y="5474"/>
                  <a:pt x="2717" y="5492"/>
                </a:cubicBezTo>
                <a:cubicBezTo>
                  <a:pt x="2718" y="5510"/>
                  <a:pt x="2734" y="5524"/>
                  <a:pt x="2752" y="5522"/>
                </a:cubicBezTo>
                <a:cubicBezTo>
                  <a:pt x="2770" y="5521"/>
                  <a:pt x="2784" y="5505"/>
                  <a:pt x="2782" y="5487"/>
                </a:cubicBezTo>
                <a:cubicBezTo>
                  <a:pt x="2781" y="5469"/>
                  <a:pt x="2765" y="5455"/>
                  <a:pt x="2747" y="5457"/>
                </a:cubicBezTo>
                <a:close/>
                <a:moveTo>
                  <a:pt x="315" y="3844"/>
                </a:moveTo>
                <a:cubicBezTo>
                  <a:pt x="299" y="3853"/>
                  <a:pt x="293" y="3873"/>
                  <a:pt x="302" y="3888"/>
                </a:cubicBezTo>
                <a:cubicBezTo>
                  <a:pt x="311" y="3904"/>
                  <a:pt x="331" y="3910"/>
                  <a:pt x="347" y="3901"/>
                </a:cubicBezTo>
                <a:cubicBezTo>
                  <a:pt x="362" y="3893"/>
                  <a:pt x="368" y="3873"/>
                  <a:pt x="359" y="3857"/>
                </a:cubicBezTo>
                <a:cubicBezTo>
                  <a:pt x="351" y="3841"/>
                  <a:pt x="331" y="3835"/>
                  <a:pt x="315" y="3844"/>
                </a:cubicBezTo>
                <a:close/>
                <a:moveTo>
                  <a:pt x="3522" y="167"/>
                </a:moveTo>
                <a:cubicBezTo>
                  <a:pt x="3540" y="171"/>
                  <a:pt x="3557" y="159"/>
                  <a:pt x="3561" y="142"/>
                </a:cubicBezTo>
                <a:cubicBezTo>
                  <a:pt x="3564" y="124"/>
                  <a:pt x="3553" y="106"/>
                  <a:pt x="3535" y="103"/>
                </a:cubicBezTo>
                <a:cubicBezTo>
                  <a:pt x="3517" y="99"/>
                  <a:pt x="3500" y="111"/>
                  <a:pt x="3496" y="128"/>
                </a:cubicBezTo>
                <a:cubicBezTo>
                  <a:pt x="3493" y="146"/>
                  <a:pt x="3504" y="164"/>
                  <a:pt x="3522" y="167"/>
                </a:cubicBezTo>
                <a:close/>
                <a:moveTo>
                  <a:pt x="2395" y="401"/>
                </a:moveTo>
                <a:cubicBezTo>
                  <a:pt x="2378" y="405"/>
                  <a:pt x="2366" y="422"/>
                  <a:pt x="2370" y="440"/>
                </a:cubicBezTo>
                <a:cubicBezTo>
                  <a:pt x="2374" y="458"/>
                  <a:pt x="2392" y="469"/>
                  <a:pt x="2410" y="465"/>
                </a:cubicBezTo>
                <a:cubicBezTo>
                  <a:pt x="2427" y="461"/>
                  <a:pt x="2438" y="443"/>
                  <a:pt x="2434" y="425"/>
                </a:cubicBezTo>
                <a:cubicBezTo>
                  <a:pt x="2430" y="408"/>
                  <a:pt x="2413" y="397"/>
                  <a:pt x="2395" y="401"/>
                </a:cubicBezTo>
                <a:close/>
                <a:moveTo>
                  <a:pt x="2030" y="5369"/>
                </a:moveTo>
                <a:cubicBezTo>
                  <a:pt x="2012" y="5365"/>
                  <a:pt x="1995" y="5377"/>
                  <a:pt x="1991" y="5395"/>
                </a:cubicBezTo>
                <a:cubicBezTo>
                  <a:pt x="1988" y="5412"/>
                  <a:pt x="1999" y="5430"/>
                  <a:pt x="2017" y="5433"/>
                </a:cubicBezTo>
                <a:cubicBezTo>
                  <a:pt x="2035" y="5437"/>
                  <a:pt x="2052" y="5425"/>
                  <a:pt x="2056" y="5407"/>
                </a:cubicBezTo>
                <a:cubicBezTo>
                  <a:pt x="2059" y="5390"/>
                  <a:pt x="2048" y="5372"/>
                  <a:pt x="2030" y="5369"/>
                </a:cubicBezTo>
                <a:close/>
                <a:moveTo>
                  <a:pt x="3041" y="5218"/>
                </a:moveTo>
                <a:cubicBezTo>
                  <a:pt x="3025" y="5219"/>
                  <a:pt x="3010" y="5208"/>
                  <a:pt x="3007" y="5192"/>
                </a:cubicBezTo>
                <a:cubicBezTo>
                  <a:pt x="3004" y="5174"/>
                  <a:pt x="3016" y="5157"/>
                  <a:pt x="3034" y="5154"/>
                </a:cubicBezTo>
                <a:cubicBezTo>
                  <a:pt x="3052" y="5150"/>
                  <a:pt x="3069" y="5162"/>
                  <a:pt x="3072" y="5180"/>
                </a:cubicBezTo>
                <a:cubicBezTo>
                  <a:pt x="3073" y="5184"/>
                  <a:pt x="3072" y="5187"/>
                  <a:pt x="3072" y="5191"/>
                </a:cubicBezTo>
                <a:cubicBezTo>
                  <a:pt x="3075" y="5179"/>
                  <a:pt x="3084" y="5169"/>
                  <a:pt x="3097" y="5166"/>
                </a:cubicBezTo>
                <a:cubicBezTo>
                  <a:pt x="3115" y="5162"/>
                  <a:pt x="3132" y="5174"/>
                  <a:pt x="3136" y="5191"/>
                </a:cubicBezTo>
                <a:cubicBezTo>
                  <a:pt x="3140" y="5209"/>
                  <a:pt x="3128" y="5227"/>
                  <a:pt x="3110" y="5230"/>
                </a:cubicBezTo>
                <a:cubicBezTo>
                  <a:pt x="3102" y="5232"/>
                  <a:pt x="3095" y="5230"/>
                  <a:pt x="3088" y="5227"/>
                </a:cubicBezTo>
                <a:cubicBezTo>
                  <a:pt x="3090" y="5230"/>
                  <a:pt x="3092" y="5234"/>
                  <a:pt x="3093" y="5238"/>
                </a:cubicBezTo>
                <a:cubicBezTo>
                  <a:pt x="3096" y="5256"/>
                  <a:pt x="3084" y="5273"/>
                  <a:pt x="3067" y="5276"/>
                </a:cubicBezTo>
                <a:cubicBezTo>
                  <a:pt x="3049" y="5280"/>
                  <a:pt x="3031" y="5268"/>
                  <a:pt x="3028" y="5250"/>
                </a:cubicBezTo>
                <a:cubicBezTo>
                  <a:pt x="3026" y="5237"/>
                  <a:pt x="3031" y="5225"/>
                  <a:pt x="3041" y="5218"/>
                </a:cubicBezTo>
                <a:close/>
                <a:moveTo>
                  <a:pt x="3059" y="5212"/>
                </a:moveTo>
                <a:cubicBezTo>
                  <a:pt x="3065" y="5212"/>
                  <a:pt x="3071" y="5213"/>
                  <a:pt x="3076" y="5216"/>
                </a:cubicBezTo>
                <a:cubicBezTo>
                  <a:pt x="3074" y="5212"/>
                  <a:pt x="3072" y="5209"/>
                  <a:pt x="3072" y="5205"/>
                </a:cubicBezTo>
                <a:cubicBezTo>
                  <a:pt x="3071" y="5201"/>
                  <a:pt x="3071" y="5197"/>
                  <a:pt x="3072" y="5194"/>
                </a:cubicBezTo>
                <a:cubicBezTo>
                  <a:pt x="3070" y="5201"/>
                  <a:pt x="3065" y="5207"/>
                  <a:pt x="3059" y="5212"/>
                </a:cubicBezTo>
                <a:close/>
                <a:moveTo>
                  <a:pt x="5310" y="3448"/>
                </a:moveTo>
                <a:cubicBezTo>
                  <a:pt x="5313" y="3430"/>
                  <a:pt x="5301" y="3413"/>
                  <a:pt x="5283" y="3409"/>
                </a:cubicBezTo>
                <a:cubicBezTo>
                  <a:pt x="5266" y="3406"/>
                  <a:pt x="5248" y="3417"/>
                  <a:pt x="5245" y="3435"/>
                </a:cubicBezTo>
                <a:cubicBezTo>
                  <a:pt x="5242" y="3453"/>
                  <a:pt x="5253" y="3470"/>
                  <a:pt x="5271" y="3474"/>
                </a:cubicBezTo>
                <a:cubicBezTo>
                  <a:pt x="5289" y="3477"/>
                  <a:pt x="5306" y="3465"/>
                  <a:pt x="5310" y="3448"/>
                </a:cubicBezTo>
                <a:close/>
                <a:moveTo>
                  <a:pt x="5102" y="2907"/>
                </a:moveTo>
                <a:cubicBezTo>
                  <a:pt x="5084" y="2907"/>
                  <a:pt x="5069" y="2922"/>
                  <a:pt x="5069" y="2940"/>
                </a:cubicBezTo>
                <a:cubicBezTo>
                  <a:pt x="5069" y="2958"/>
                  <a:pt x="5083" y="2973"/>
                  <a:pt x="5102" y="2973"/>
                </a:cubicBezTo>
                <a:cubicBezTo>
                  <a:pt x="5120" y="2973"/>
                  <a:pt x="5135" y="2959"/>
                  <a:pt x="5135" y="2941"/>
                </a:cubicBezTo>
                <a:cubicBezTo>
                  <a:pt x="5135" y="2922"/>
                  <a:pt x="5120" y="2907"/>
                  <a:pt x="5102" y="2907"/>
                </a:cubicBezTo>
                <a:close/>
                <a:moveTo>
                  <a:pt x="5143" y="3052"/>
                </a:moveTo>
                <a:cubicBezTo>
                  <a:pt x="5144" y="3034"/>
                  <a:pt x="5130" y="3019"/>
                  <a:pt x="5112" y="3018"/>
                </a:cubicBezTo>
                <a:cubicBezTo>
                  <a:pt x="5094" y="3017"/>
                  <a:pt x="5078" y="3030"/>
                  <a:pt x="5077" y="3049"/>
                </a:cubicBezTo>
                <a:cubicBezTo>
                  <a:pt x="5076" y="3067"/>
                  <a:pt x="5090" y="3082"/>
                  <a:pt x="5108" y="3083"/>
                </a:cubicBezTo>
                <a:cubicBezTo>
                  <a:pt x="5126" y="3084"/>
                  <a:pt x="5142" y="3070"/>
                  <a:pt x="5143" y="3052"/>
                </a:cubicBezTo>
                <a:close/>
                <a:moveTo>
                  <a:pt x="1413" y="5061"/>
                </a:moveTo>
                <a:cubicBezTo>
                  <a:pt x="1396" y="5053"/>
                  <a:pt x="1377" y="5060"/>
                  <a:pt x="1369" y="5077"/>
                </a:cubicBezTo>
                <a:cubicBezTo>
                  <a:pt x="1361" y="5093"/>
                  <a:pt x="1367" y="5113"/>
                  <a:pt x="1384" y="5120"/>
                </a:cubicBezTo>
                <a:cubicBezTo>
                  <a:pt x="1400" y="5128"/>
                  <a:pt x="1420" y="5122"/>
                  <a:pt x="1428" y="5105"/>
                </a:cubicBezTo>
                <a:cubicBezTo>
                  <a:pt x="1436" y="5089"/>
                  <a:pt x="1429" y="5069"/>
                  <a:pt x="1413" y="5061"/>
                </a:cubicBezTo>
                <a:close/>
                <a:moveTo>
                  <a:pt x="4281" y="4559"/>
                </a:moveTo>
                <a:cubicBezTo>
                  <a:pt x="4268" y="4571"/>
                  <a:pt x="4267" y="4592"/>
                  <a:pt x="4280" y="4605"/>
                </a:cubicBezTo>
                <a:cubicBezTo>
                  <a:pt x="4292" y="4618"/>
                  <a:pt x="4313" y="4618"/>
                  <a:pt x="4326" y="4606"/>
                </a:cubicBezTo>
                <a:cubicBezTo>
                  <a:pt x="4339" y="4593"/>
                  <a:pt x="4340" y="4573"/>
                  <a:pt x="4327" y="4559"/>
                </a:cubicBezTo>
                <a:cubicBezTo>
                  <a:pt x="4315" y="4546"/>
                  <a:pt x="4294" y="4546"/>
                  <a:pt x="4281" y="4559"/>
                </a:cubicBezTo>
                <a:close/>
                <a:moveTo>
                  <a:pt x="981" y="1503"/>
                </a:moveTo>
                <a:cubicBezTo>
                  <a:pt x="982" y="1503"/>
                  <a:pt x="983" y="1503"/>
                  <a:pt x="985" y="1504"/>
                </a:cubicBezTo>
                <a:cubicBezTo>
                  <a:pt x="983" y="1516"/>
                  <a:pt x="988" y="1529"/>
                  <a:pt x="999" y="1536"/>
                </a:cubicBezTo>
                <a:cubicBezTo>
                  <a:pt x="1015" y="1546"/>
                  <a:pt x="1035" y="1542"/>
                  <a:pt x="1045" y="1526"/>
                </a:cubicBezTo>
                <a:cubicBezTo>
                  <a:pt x="1054" y="1511"/>
                  <a:pt x="1050" y="1491"/>
                  <a:pt x="1035" y="1481"/>
                </a:cubicBezTo>
                <a:cubicBezTo>
                  <a:pt x="1033" y="1480"/>
                  <a:pt x="1032" y="1480"/>
                  <a:pt x="1031" y="1480"/>
                </a:cubicBezTo>
                <a:cubicBezTo>
                  <a:pt x="1033" y="1467"/>
                  <a:pt x="1028" y="1455"/>
                  <a:pt x="1017" y="1447"/>
                </a:cubicBezTo>
                <a:cubicBezTo>
                  <a:pt x="1001" y="1438"/>
                  <a:pt x="981" y="1442"/>
                  <a:pt x="971" y="1457"/>
                </a:cubicBezTo>
                <a:cubicBezTo>
                  <a:pt x="961" y="1472"/>
                  <a:pt x="966" y="1493"/>
                  <a:pt x="981" y="1503"/>
                </a:cubicBezTo>
                <a:close/>
                <a:moveTo>
                  <a:pt x="1134" y="4270"/>
                </a:moveTo>
                <a:cubicBezTo>
                  <a:pt x="1121" y="4257"/>
                  <a:pt x="1100" y="4257"/>
                  <a:pt x="1087" y="4270"/>
                </a:cubicBezTo>
                <a:cubicBezTo>
                  <a:pt x="1075" y="4284"/>
                  <a:pt x="1075" y="4304"/>
                  <a:pt x="1088" y="4317"/>
                </a:cubicBezTo>
                <a:cubicBezTo>
                  <a:pt x="1101" y="4329"/>
                  <a:pt x="1122" y="4329"/>
                  <a:pt x="1135" y="4316"/>
                </a:cubicBezTo>
                <a:cubicBezTo>
                  <a:pt x="1147" y="4303"/>
                  <a:pt x="1147" y="4282"/>
                  <a:pt x="1134" y="4270"/>
                </a:cubicBezTo>
                <a:close/>
                <a:moveTo>
                  <a:pt x="1565" y="629"/>
                </a:moveTo>
                <a:cubicBezTo>
                  <a:pt x="1549" y="639"/>
                  <a:pt x="1545" y="660"/>
                  <a:pt x="1555" y="675"/>
                </a:cubicBezTo>
                <a:cubicBezTo>
                  <a:pt x="1565" y="690"/>
                  <a:pt x="1585" y="694"/>
                  <a:pt x="1601" y="684"/>
                </a:cubicBezTo>
                <a:cubicBezTo>
                  <a:pt x="1616" y="674"/>
                  <a:pt x="1620" y="654"/>
                  <a:pt x="1610" y="639"/>
                </a:cubicBezTo>
                <a:cubicBezTo>
                  <a:pt x="1600" y="624"/>
                  <a:pt x="1580" y="619"/>
                  <a:pt x="1565" y="629"/>
                </a:cubicBezTo>
                <a:close/>
                <a:moveTo>
                  <a:pt x="1061" y="670"/>
                </a:moveTo>
                <a:cubicBezTo>
                  <a:pt x="1074" y="657"/>
                  <a:pt x="1075" y="636"/>
                  <a:pt x="1062" y="623"/>
                </a:cubicBezTo>
                <a:cubicBezTo>
                  <a:pt x="1049" y="610"/>
                  <a:pt x="1029" y="610"/>
                  <a:pt x="1016" y="622"/>
                </a:cubicBezTo>
                <a:cubicBezTo>
                  <a:pt x="1003" y="635"/>
                  <a:pt x="1002" y="656"/>
                  <a:pt x="1015" y="669"/>
                </a:cubicBezTo>
                <a:cubicBezTo>
                  <a:pt x="1027" y="682"/>
                  <a:pt x="1048" y="682"/>
                  <a:pt x="1061" y="670"/>
                </a:cubicBezTo>
                <a:close/>
                <a:moveTo>
                  <a:pt x="1781" y="536"/>
                </a:moveTo>
                <a:cubicBezTo>
                  <a:pt x="1772" y="520"/>
                  <a:pt x="1752" y="514"/>
                  <a:pt x="1736" y="522"/>
                </a:cubicBezTo>
                <a:cubicBezTo>
                  <a:pt x="1721" y="531"/>
                  <a:pt x="1715" y="551"/>
                  <a:pt x="1723" y="567"/>
                </a:cubicBezTo>
                <a:cubicBezTo>
                  <a:pt x="1732" y="583"/>
                  <a:pt x="1752" y="589"/>
                  <a:pt x="1768" y="580"/>
                </a:cubicBezTo>
                <a:cubicBezTo>
                  <a:pt x="1784" y="571"/>
                  <a:pt x="1790" y="551"/>
                  <a:pt x="1781" y="536"/>
                </a:cubicBezTo>
                <a:close/>
                <a:moveTo>
                  <a:pt x="1996" y="180"/>
                </a:moveTo>
                <a:cubicBezTo>
                  <a:pt x="2013" y="173"/>
                  <a:pt x="2021" y="154"/>
                  <a:pt x="2014" y="137"/>
                </a:cubicBezTo>
                <a:cubicBezTo>
                  <a:pt x="2008" y="120"/>
                  <a:pt x="1989" y="112"/>
                  <a:pt x="1972" y="119"/>
                </a:cubicBezTo>
                <a:cubicBezTo>
                  <a:pt x="1955" y="125"/>
                  <a:pt x="1947" y="144"/>
                  <a:pt x="1953" y="161"/>
                </a:cubicBezTo>
                <a:cubicBezTo>
                  <a:pt x="1960" y="178"/>
                  <a:pt x="1979" y="186"/>
                  <a:pt x="1996" y="180"/>
                </a:cubicBezTo>
                <a:close/>
                <a:moveTo>
                  <a:pt x="2233" y="5272"/>
                </a:moveTo>
                <a:cubicBezTo>
                  <a:pt x="2215" y="5269"/>
                  <a:pt x="2198" y="5282"/>
                  <a:pt x="2196" y="5300"/>
                </a:cubicBezTo>
                <a:cubicBezTo>
                  <a:pt x="2193" y="5318"/>
                  <a:pt x="2206" y="5335"/>
                  <a:pt x="2224" y="5337"/>
                </a:cubicBezTo>
                <a:cubicBezTo>
                  <a:pt x="2242" y="5339"/>
                  <a:pt x="2258" y="5327"/>
                  <a:pt x="2261" y="5309"/>
                </a:cubicBezTo>
                <a:cubicBezTo>
                  <a:pt x="2263" y="5291"/>
                  <a:pt x="2251" y="5274"/>
                  <a:pt x="2233" y="5272"/>
                </a:cubicBezTo>
                <a:close/>
                <a:moveTo>
                  <a:pt x="855" y="1609"/>
                </a:moveTo>
                <a:cubicBezTo>
                  <a:pt x="864" y="1593"/>
                  <a:pt x="858" y="1573"/>
                  <a:pt x="841" y="1564"/>
                </a:cubicBezTo>
                <a:cubicBezTo>
                  <a:pt x="825" y="1556"/>
                  <a:pt x="806" y="1562"/>
                  <a:pt x="797" y="1578"/>
                </a:cubicBezTo>
                <a:cubicBezTo>
                  <a:pt x="789" y="1594"/>
                  <a:pt x="795" y="1614"/>
                  <a:pt x="811" y="1623"/>
                </a:cubicBezTo>
                <a:cubicBezTo>
                  <a:pt x="827" y="1631"/>
                  <a:pt x="847" y="1625"/>
                  <a:pt x="855" y="1609"/>
                </a:cubicBezTo>
                <a:close/>
                <a:moveTo>
                  <a:pt x="4317" y="860"/>
                </a:moveTo>
                <a:cubicBezTo>
                  <a:pt x="4328" y="845"/>
                  <a:pt x="4324" y="824"/>
                  <a:pt x="4309" y="814"/>
                </a:cubicBezTo>
                <a:cubicBezTo>
                  <a:pt x="4294" y="804"/>
                  <a:pt x="4273" y="808"/>
                  <a:pt x="4263" y="823"/>
                </a:cubicBezTo>
                <a:cubicBezTo>
                  <a:pt x="4253" y="838"/>
                  <a:pt x="4257" y="858"/>
                  <a:pt x="4272" y="868"/>
                </a:cubicBezTo>
                <a:cubicBezTo>
                  <a:pt x="4287" y="879"/>
                  <a:pt x="4307" y="875"/>
                  <a:pt x="4317" y="860"/>
                </a:cubicBezTo>
                <a:close/>
                <a:moveTo>
                  <a:pt x="1101" y="1894"/>
                </a:moveTo>
                <a:cubicBezTo>
                  <a:pt x="1086" y="1890"/>
                  <a:pt x="1070" y="1897"/>
                  <a:pt x="1063" y="1911"/>
                </a:cubicBezTo>
                <a:cubicBezTo>
                  <a:pt x="1056" y="1928"/>
                  <a:pt x="1063" y="1947"/>
                  <a:pt x="1079" y="1955"/>
                </a:cubicBezTo>
                <a:cubicBezTo>
                  <a:pt x="1088" y="1959"/>
                  <a:pt x="1098" y="1958"/>
                  <a:pt x="1106" y="1955"/>
                </a:cubicBezTo>
                <a:cubicBezTo>
                  <a:pt x="1121" y="1959"/>
                  <a:pt x="1136" y="1952"/>
                  <a:pt x="1143" y="1938"/>
                </a:cubicBezTo>
                <a:cubicBezTo>
                  <a:pt x="1151" y="1921"/>
                  <a:pt x="1144" y="1902"/>
                  <a:pt x="1127" y="1894"/>
                </a:cubicBezTo>
                <a:cubicBezTo>
                  <a:pt x="1118" y="1890"/>
                  <a:pt x="1109" y="1890"/>
                  <a:pt x="1101" y="1894"/>
                </a:cubicBezTo>
                <a:close/>
                <a:moveTo>
                  <a:pt x="1586" y="5097"/>
                </a:moveTo>
                <a:cubicBezTo>
                  <a:pt x="1593" y="5081"/>
                  <a:pt x="1586" y="5061"/>
                  <a:pt x="1569" y="5054"/>
                </a:cubicBezTo>
                <a:cubicBezTo>
                  <a:pt x="1552" y="5047"/>
                  <a:pt x="1533" y="5055"/>
                  <a:pt x="1526" y="5071"/>
                </a:cubicBezTo>
                <a:cubicBezTo>
                  <a:pt x="1519" y="5088"/>
                  <a:pt x="1526" y="5107"/>
                  <a:pt x="1543" y="5115"/>
                </a:cubicBezTo>
                <a:cubicBezTo>
                  <a:pt x="1560" y="5122"/>
                  <a:pt x="1579" y="5114"/>
                  <a:pt x="1586" y="5097"/>
                </a:cubicBezTo>
                <a:close/>
                <a:moveTo>
                  <a:pt x="994" y="3469"/>
                </a:moveTo>
                <a:cubicBezTo>
                  <a:pt x="1011" y="3462"/>
                  <a:pt x="1019" y="3443"/>
                  <a:pt x="1012" y="3426"/>
                </a:cubicBezTo>
                <a:cubicBezTo>
                  <a:pt x="1010" y="3423"/>
                  <a:pt x="1008" y="3420"/>
                  <a:pt x="1006" y="3418"/>
                </a:cubicBezTo>
                <a:cubicBezTo>
                  <a:pt x="1008" y="3418"/>
                  <a:pt x="1010" y="3418"/>
                  <a:pt x="1012" y="3417"/>
                </a:cubicBezTo>
                <a:cubicBezTo>
                  <a:pt x="1029" y="3410"/>
                  <a:pt x="1037" y="3391"/>
                  <a:pt x="1030" y="3374"/>
                </a:cubicBezTo>
                <a:cubicBezTo>
                  <a:pt x="1029" y="3370"/>
                  <a:pt x="1026" y="3366"/>
                  <a:pt x="1023" y="3363"/>
                </a:cubicBezTo>
                <a:cubicBezTo>
                  <a:pt x="1016" y="3347"/>
                  <a:pt x="998" y="3339"/>
                  <a:pt x="981" y="3345"/>
                </a:cubicBezTo>
                <a:cubicBezTo>
                  <a:pt x="964" y="3352"/>
                  <a:pt x="956" y="3371"/>
                  <a:pt x="962" y="3388"/>
                </a:cubicBezTo>
                <a:cubicBezTo>
                  <a:pt x="964" y="3392"/>
                  <a:pt x="966" y="3396"/>
                  <a:pt x="969" y="3399"/>
                </a:cubicBezTo>
                <a:cubicBezTo>
                  <a:pt x="971" y="3402"/>
                  <a:pt x="973" y="3405"/>
                  <a:pt x="975" y="3407"/>
                </a:cubicBezTo>
                <a:cubicBezTo>
                  <a:pt x="973" y="3408"/>
                  <a:pt x="971" y="3408"/>
                  <a:pt x="968" y="3408"/>
                </a:cubicBezTo>
                <a:cubicBezTo>
                  <a:pt x="952" y="3416"/>
                  <a:pt x="944" y="3435"/>
                  <a:pt x="951" y="3452"/>
                </a:cubicBezTo>
                <a:cubicBezTo>
                  <a:pt x="958" y="3468"/>
                  <a:pt x="977" y="3476"/>
                  <a:pt x="994" y="3469"/>
                </a:cubicBezTo>
                <a:close/>
                <a:moveTo>
                  <a:pt x="258" y="2733"/>
                </a:moveTo>
                <a:cubicBezTo>
                  <a:pt x="276" y="2732"/>
                  <a:pt x="290" y="2717"/>
                  <a:pt x="289" y="2699"/>
                </a:cubicBezTo>
                <a:cubicBezTo>
                  <a:pt x="288" y="2680"/>
                  <a:pt x="273" y="2666"/>
                  <a:pt x="255" y="2667"/>
                </a:cubicBezTo>
                <a:cubicBezTo>
                  <a:pt x="237" y="2668"/>
                  <a:pt x="223" y="2683"/>
                  <a:pt x="224" y="2702"/>
                </a:cubicBezTo>
                <a:cubicBezTo>
                  <a:pt x="224" y="2720"/>
                  <a:pt x="240" y="2734"/>
                  <a:pt x="258" y="2733"/>
                </a:cubicBezTo>
                <a:close/>
                <a:moveTo>
                  <a:pt x="846" y="892"/>
                </a:moveTo>
                <a:cubicBezTo>
                  <a:pt x="858" y="878"/>
                  <a:pt x="856" y="857"/>
                  <a:pt x="842" y="846"/>
                </a:cubicBezTo>
                <a:cubicBezTo>
                  <a:pt x="828" y="834"/>
                  <a:pt x="807" y="836"/>
                  <a:pt x="796" y="850"/>
                </a:cubicBezTo>
                <a:cubicBezTo>
                  <a:pt x="784" y="864"/>
                  <a:pt x="786" y="885"/>
                  <a:pt x="800" y="896"/>
                </a:cubicBezTo>
                <a:cubicBezTo>
                  <a:pt x="814" y="908"/>
                  <a:pt x="835" y="906"/>
                  <a:pt x="846" y="892"/>
                </a:cubicBezTo>
                <a:close/>
                <a:moveTo>
                  <a:pt x="1611" y="5181"/>
                </a:moveTo>
                <a:cubicBezTo>
                  <a:pt x="1594" y="5174"/>
                  <a:pt x="1575" y="5183"/>
                  <a:pt x="1568" y="5200"/>
                </a:cubicBezTo>
                <a:cubicBezTo>
                  <a:pt x="1562" y="5217"/>
                  <a:pt x="1570" y="5236"/>
                  <a:pt x="1587" y="5242"/>
                </a:cubicBezTo>
                <a:cubicBezTo>
                  <a:pt x="1604" y="5249"/>
                  <a:pt x="1623" y="5240"/>
                  <a:pt x="1629" y="5223"/>
                </a:cubicBezTo>
                <a:cubicBezTo>
                  <a:pt x="1636" y="5206"/>
                  <a:pt x="1627" y="5187"/>
                  <a:pt x="1611" y="5181"/>
                </a:cubicBezTo>
                <a:close/>
                <a:moveTo>
                  <a:pt x="1556" y="877"/>
                </a:moveTo>
                <a:cubicBezTo>
                  <a:pt x="1541" y="888"/>
                  <a:pt x="1538" y="908"/>
                  <a:pt x="1549" y="923"/>
                </a:cubicBezTo>
                <a:cubicBezTo>
                  <a:pt x="1559" y="937"/>
                  <a:pt x="1580" y="941"/>
                  <a:pt x="1594" y="930"/>
                </a:cubicBezTo>
                <a:cubicBezTo>
                  <a:pt x="1609" y="919"/>
                  <a:pt x="1612" y="899"/>
                  <a:pt x="1602" y="884"/>
                </a:cubicBezTo>
                <a:cubicBezTo>
                  <a:pt x="1591" y="870"/>
                  <a:pt x="1570" y="866"/>
                  <a:pt x="1556" y="877"/>
                </a:cubicBezTo>
                <a:close/>
                <a:moveTo>
                  <a:pt x="1485" y="5082"/>
                </a:moveTo>
                <a:cubicBezTo>
                  <a:pt x="1468" y="5074"/>
                  <a:pt x="1449" y="5082"/>
                  <a:pt x="1441" y="5098"/>
                </a:cubicBezTo>
                <a:cubicBezTo>
                  <a:pt x="1434" y="5115"/>
                  <a:pt x="1441" y="5134"/>
                  <a:pt x="1458" y="5142"/>
                </a:cubicBezTo>
                <a:cubicBezTo>
                  <a:pt x="1474" y="5149"/>
                  <a:pt x="1494" y="5142"/>
                  <a:pt x="1501" y="5125"/>
                </a:cubicBezTo>
                <a:cubicBezTo>
                  <a:pt x="1509" y="5109"/>
                  <a:pt x="1501" y="5089"/>
                  <a:pt x="1485" y="5082"/>
                </a:cubicBezTo>
                <a:close/>
                <a:moveTo>
                  <a:pt x="4717" y="2892"/>
                </a:moveTo>
                <a:cubicBezTo>
                  <a:pt x="4716" y="2910"/>
                  <a:pt x="4731" y="2925"/>
                  <a:pt x="4749" y="2925"/>
                </a:cubicBezTo>
                <a:cubicBezTo>
                  <a:pt x="4767" y="2926"/>
                  <a:pt x="4782" y="2911"/>
                  <a:pt x="4782" y="2893"/>
                </a:cubicBezTo>
                <a:cubicBezTo>
                  <a:pt x="4783" y="2875"/>
                  <a:pt x="4768" y="2860"/>
                  <a:pt x="4750" y="2860"/>
                </a:cubicBezTo>
                <a:cubicBezTo>
                  <a:pt x="4732" y="2859"/>
                  <a:pt x="4717" y="2874"/>
                  <a:pt x="4717" y="2892"/>
                </a:cubicBezTo>
                <a:close/>
                <a:moveTo>
                  <a:pt x="853" y="1206"/>
                </a:moveTo>
                <a:cubicBezTo>
                  <a:pt x="848" y="1203"/>
                  <a:pt x="842" y="1201"/>
                  <a:pt x="836" y="1201"/>
                </a:cubicBezTo>
                <a:cubicBezTo>
                  <a:pt x="837" y="1190"/>
                  <a:pt x="832" y="1179"/>
                  <a:pt x="823" y="1172"/>
                </a:cubicBezTo>
                <a:cubicBezTo>
                  <a:pt x="808" y="1162"/>
                  <a:pt x="787" y="1166"/>
                  <a:pt x="777" y="1181"/>
                </a:cubicBezTo>
                <a:cubicBezTo>
                  <a:pt x="767" y="1196"/>
                  <a:pt x="771" y="1216"/>
                  <a:pt x="785" y="1226"/>
                </a:cubicBezTo>
                <a:cubicBezTo>
                  <a:pt x="791" y="1230"/>
                  <a:pt x="796" y="1231"/>
                  <a:pt x="802" y="1231"/>
                </a:cubicBezTo>
                <a:cubicBezTo>
                  <a:pt x="802" y="1242"/>
                  <a:pt x="806" y="1254"/>
                  <a:pt x="816" y="1260"/>
                </a:cubicBezTo>
                <a:cubicBezTo>
                  <a:pt x="831" y="1271"/>
                  <a:pt x="851" y="1267"/>
                  <a:pt x="862" y="1252"/>
                </a:cubicBezTo>
                <a:cubicBezTo>
                  <a:pt x="872" y="1237"/>
                  <a:pt x="868" y="1216"/>
                  <a:pt x="853" y="1206"/>
                </a:cubicBezTo>
                <a:close/>
                <a:moveTo>
                  <a:pt x="1705" y="4533"/>
                </a:moveTo>
                <a:cubicBezTo>
                  <a:pt x="1689" y="4524"/>
                  <a:pt x="1669" y="4530"/>
                  <a:pt x="1660" y="4546"/>
                </a:cubicBezTo>
                <a:cubicBezTo>
                  <a:pt x="1652" y="4562"/>
                  <a:pt x="1658" y="4582"/>
                  <a:pt x="1674" y="4591"/>
                </a:cubicBezTo>
                <a:cubicBezTo>
                  <a:pt x="1690" y="4599"/>
                  <a:pt x="1710" y="4593"/>
                  <a:pt x="1718" y="4577"/>
                </a:cubicBezTo>
                <a:cubicBezTo>
                  <a:pt x="1727" y="4561"/>
                  <a:pt x="1721" y="4541"/>
                  <a:pt x="1705" y="4533"/>
                </a:cubicBezTo>
                <a:close/>
                <a:moveTo>
                  <a:pt x="855" y="3639"/>
                </a:moveTo>
                <a:cubicBezTo>
                  <a:pt x="864" y="3655"/>
                  <a:pt x="884" y="3662"/>
                  <a:pt x="900" y="3653"/>
                </a:cubicBezTo>
                <a:cubicBezTo>
                  <a:pt x="916" y="3645"/>
                  <a:pt x="922" y="3625"/>
                  <a:pt x="914" y="3609"/>
                </a:cubicBezTo>
                <a:cubicBezTo>
                  <a:pt x="905" y="3593"/>
                  <a:pt x="886" y="3587"/>
                  <a:pt x="869" y="3595"/>
                </a:cubicBezTo>
                <a:cubicBezTo>
                  <a:pt x="867" y="3596"/>
                  <a:pt x="865" y="3598"/>
                  <a:pt x="863" y="3600"/>
                </a:cubicBezTo>
                <a:cubicBezTo>
                  <a:pt x="863" y="3597"/>
                  <a:pt x="862" y="3594"/>
                  <a:pt x="861" y="3591"/>
                </a:cubicBezTo>
                <a:cubicBezTo>
                  <a:pt x="853" y="3574"/>
                  <a:pt x="833" y="3568"/>
                  <a:pt x="817" y="3576"/>
                </a:cubicBezTo>
                <a:cubicBezTo>
                  <a:pt x="800" y="3584"/>
                  <a:pt x="794" y="3604"/>
                  <a:pt x="802" y="3620"/>
                </a:cubicBezTo>
                <a:cubicBezTo>
                  <a:pt x="810" y="3636"/>
                  <a:pt x="830" y="3643"/>
                  <a:pt x="846" y="3635"/>
                </a:cubicBezTo>
                <a:cubicBezTo>
                  <a:pt x="849" y="3633"/>
                  <a:pt x="850" y="3631"/>
                  <a:pt x="853" y="3629"/>
                </a:cubicBezTo>
                <a:cubicBezTo>
                  <a:pt x="853" y="3633"/>
                  <a:pt x="854" y="3636"/>
                  <a:pt x="855" y="3639"/>
                </a:cubicBezTo>
                <a:close/>
                <a:moveTo>
                  <a:pt x="1234" y="3800"/>
                </a:moveTo>
                <a:cubicBezTo>
                  <a:pt x="1248" y="3790"/>
                  <a:pt x="1252" y="3769"/>
                  <a:pt x="1242" y="3754"/>
                </a:cubicBezTo>
                <a:cubicBezTo>
                  <a:pt x="1231" y="3740"/>
                  <a:pt x="1211" y="3736"/>
                  <a:pt x="1196" y="3746"/>
                </a:cubicBezTo>
                <a:cubicBezTo>
                  <a:pt x="1181" y="3757"/>
                  <a:pt x="1177" y="3777"/>
                  <a:pt x="1188" y="3792"/>
                </a:cubicBezTo>
                <a:cubicBezTo>
                  <a:pt x="1198" y="3807"/>
                  <a:pt x="1219" y="3811"/>
                  <a:pt x="1234" y="3800"/>
                </a:cubicBezTo>
                <a:close/>
                <a:moveTo>
                  <a:pt x="538" y="1182"/>
                </a:moveTo>
                <a:cubicBezTo>
                  <a:pt x="554" y="1191"/>
                  <a:pt x="574" y="1186"/>
                  <a:pt x="583" y="1171"/>
                </a:cubicBezTo>
                <a:cubicBezTo>
                  <a:pt x="593" y="1156"/>
                  <a:pt x="588" y="1135"/>
                  <a:pt x="572" y="1126"/>
                </a:cubicBezTo>
                <a:cubicBezTo>
                  <a:pt x="557" y="1116"/>
                  <a:pt x="537" y="1121"/>
                  <a:pt x="527" y="1137"/>
                </a:cubicBezTo>
                <a:cubicBezTo>
                  <a:pt x="518" y="1152"/>
                  <a:pt x="523" y="1172"/>
                  <a:pt x="538" y="1182"/>
                </a:cubicBezTo>
                <a:close/>
                <a:moveTo>
                  <a:pt x="1191" y="4962"/>
                </a:moveTo>
                <a:cubicBezTo>
                  <a:pt x="1175" y="4952"/>
                  <a:pt x="1155" y="4957"/>
                  <a:pt x="1146" y="4973"/>
                </a:cubicBezTo>
                <a:cubicBezTo>
                  <a:pt x="1137" y="4988"/>
                  <a:pt x="1142" y="5008"/>
                  <a:pt x="1157" y="5018"/>
                </a:cubicBezTo>
                <a:cubicBezTo>
                  <a:pt x="1173" y="5027"/>
                  <a:pt x="1193" y="5022"/>
                  <a:pt x="1202" y="5007"/>
                </a:cubicBezTo>
                <a:cubicBezTo>
                  <a:pt x="1212" y="4991"/>
                  <a:pt x="1207" y="4971"/>
                  <a:pt x="1191" y="4962"/>
                </a:cubicBezTo>
                <a:close/>
                <a:moveTo>
                  <a:pt x="4586" y="764"/>
                </a:moveTo>
                <a:cubicBezTo>
                  <a:pt x="4596" y="749"/>
                  <a:pt x="4594" y="729"/>
                  <a:pt x="4579" y="718"/>
                </a:cubicBezTo>
                <a:cubicBezTo>
                  <a:pt x="4565" y="707"/>
                  <a:pt x="4544" y="710"/>
                  <a:pt x="4533" y="724"/>
                </a:cubicBezTo>
                <a:cubicBezTo>
                  <a:pt x="4522" y="739"/>
                  <a:pt x="4525" y="760"/>
                  <a:pt x="4540" y="770"/>
                </a:cubicBezTo>
                <a:cubicBezTo>
                  <a:pt x="4554" y="781"/>
                  <a:pt x="4575" y="778"/>
                  <a:pt x="4586" y="764"/>
                </a:cubicBezTo>
                <a:close/>
                <a:moveTo>
                  <a:pt x="1425" y="606"/>
                </a:moveTo>
                <a:cubicBezTo>
                  <a:pt x="1410" y="616"/>
                  <a:pt x="1407" y="637"/>
                  <a:pt x="1417" y="652"/>
                </a:cubicBezTo>
                <a:cubicBezTo>
                  <a:pt x="1428" y="666"/>
                  <a:pt x="1449" y="670"/>
                  <a:pt x="1463" y="659"/>
                </a:cubicBezTo>
                <a:cubicBezTo>
                  <a:pt x="1478" y="648"/>
                  <a:pt x="1481" y="628"/>
                  <a:pt x="1471" y="613"/>
                </a:cubicBezTo>
                <a:cubicBezTo>
                  <a:pt x="1460" y="598"/>
                  <a:pt x="1439" y="595"/>
                  <a:pt x="1425" y="606"/>
                </a:cubicBezTo>
                <a:close/>
                <a:moveTo>
                  <a:pt x="4664" y="2050"/>
                </a:moveTo>
                <a:cubicBezTo>
                  <a:pt x="4657" y="2033"/>
                  <a:pt x="4638" y="2026"/>
                  <a:pt x="4621" y="2033"/>
                </a:cubicBezTo>
                <a:cubicBezTo>
                  <a:pt x="4605" y="2040"/>
                  <a:pt x="4597" y="2059"/>
                  <a:pt x="4604" y="2076"/>
                </a:cubicBezTo>
                <a:cubicBezTo>
                  <a:pt x="4611" y="2092"/>
                  <a:pt x="4631" y="2100"/>
                  <a:pt x="4647" y="2093"/>
                </a:cubicBezTo>
                <a:cubicBezTo>
                  <a:pt x="4664" y="2086"/>
                  <a:pt x="4672" y="2067"/>
                  <a:pt x="4664" y="2050"/>
                </a:cubicBezTo>
                <a:close/>
                <a:moveTo>
                  <a:pt x="2268" y="4807"/>
                </a:moveTo>
                <a:cubicBezTo>
                  <a:pt x="2250" y="4803"/>
                  <a:pt x="2233" y="4815"/>
                  <a:pt x="2230" y="4833"/>
                </a:cubicBezTo>
                <a:cubicBezTo>
                  <a:pt x="2226" y="4851"/>
                  <a:pt x="2238" y="4868"/>
                  <a:pt x="2256" y="4871"/>
                </a:cubicBezTo>
                <a:cubicBezTo>
                  <a:pt x="2274" y="4875"/>
                  <a:pt x="2291" y="4863"/>
                  <a:pt x="2294" y="4845"/>
                </a:cubicBezTo>
                <a:cubicBezTo>
                  <a:pt x="2298" y="4827"/>
                  <a:pt x="2286" y="4810"/>
                  <a:pt x="2268" y="4807"/>
                </a:cubicBezTo>
                <a:close/>
                <a:moveTo>
                  <a:pt x="5221" y="1661"/>
                </a:moveTo>
                <a:cubicBezTo>
                  <a:pt x="5237" y="1652"/>
                  <a:pt x="5243" y="1632"/>
                  <a:pt x="5234" y="1617"/>
                </a:cubicBezTo>
                <a:cubicBezTo>
                  <a:pt x="5225" y="1601"/>
                  <a:pt x="5205" y="1595"/>
                  <a:pt x="5189" y="1604"/>
                </a:cubicBezTo>
                <a:cubicBezTo>
                  <a:pt x="5173" y="1613"/>
                  <a:pt x="5168" y="1633"/>
                  <a:pt x="5177" y="1649"/>
                </a:cubicBezTo>
                <a:cubicBezTo>
                  <a:pt x="5186" y="1665"/>
                  <a:pt x="5206" y="1670"/>
                  <a:pt x="5221" y="1661"/>
                </a:cubicBezTo>
                <a:close/>
                <a:moveTo>
                  <a:pt x="4134" y="4782"/>
                </a:moveTo>
                <a:cubicBezTo>
                  <a:pt x="4149" y="4771"/>
                  <a:pt x="4151" y="4751"/>
                  <a:pt x="4140" y="4736"/>
                </a:cubicBezTo>
                <a:cubicBezTo>
                  <a:pt x="4129" y="4722"/>
                  <a:pt x="4108" y="4719"/>
                  <a:pt x="4094" y="4730"/>
                </a:cubicBezTo>
                <a:cubicBezTo>
                  <a:pt x="4080" y="4742"/>
                  <a:pt x="4077" y="4762"/>
                  <a:pt x="4088" y="4777"/>
                </a:cubicBezTo>
                <a:cubicBezTo>
                  <a:pt x="4099" y="4791"/>
                  <a:pt x="4120" y="4793"/>
                  <a:pt x="4134" y="4782"/>
                </a:cubicBezTo>
                <a:close/>
                <a:moveTo>
                  <a:pt x="283" y="1842"/>
                </a:moveTo>
                <a:cubicBezTo>
                  <a:pt x="301" y="1848"/>
                  <a:pt x="319" y="1838"/>
                  <a:pt x="324" y="1820"/>
                </a:cubicBezTo>
                <a:cubicBezTo>
                  <a:pt x="329" y="1803"/>
                  <a:pt x="320" y="1785"/>
                  <a:pt x="302" y="1779"/>
                </a:cubicBezTo>
                <a:cubicBezTo>
                  <a:pt x="285" y="1774"/>
                  <a:pt x="266" y="1784"/>
                  <a:pt x="261" y="1801"/>
                </a:cubicBezTo>
                <a:cubicBezTo>
                  <a:pt x="256" y="1819"/>
                  <a:pt x="266" y="1837"/>
                  <a:pt x="283" y="1842"/>
                </a:cubicBezTo>
                <a:close/>
                <a:moveTo>
                  <a:pt x="4515" y="1687"/>
                </a:moveTo>
                <a:cubicBezTo>
                  <a:pt x="4529" y="1676"/>
                  <a:pt x="4533" y="1656"/>
                  <a:pt x="4522" y="1641"/>
                </a:cubicBezTo>
                <a:cubicBezTo>
                  <a:pt x="4512" y="1626"/>
                  <a:pt x="4491" y="1623"/>
                  <a:pt x="4477" y="1633"/>
                </a:cubicBezTo>
                <a:cubicBezTo>
                  <a:pt x="4462" y="1644"/>
                  <a:pt x="4458" y="1664"/>
                  <a:pt x="4469" y="1679"/>
                </a:cubicBezTo>
                <a:cubicBezTo>
                  <a:pt x="4479" y="1694"/>
                  <a:pt x="4500" y="1697"/>
                  <a:pt x="4515" y="1687"/>
                </a:cubicBezTo>
                <a:close/>
                <a:moveTo>
                  <a:pt x="191" y="2034"/>
                </a:moveTo>
                <a:cubicBezTo>
                  <a:pt x="209" y="2038"/>
                  <a:pt x="226" y="2026"/>
                  <a:pt x="230" y="2009"/>
                </a:cubicBezTo>
                <a:cubicBezTo>
                  <a:pt x="234" y="1991"/>
                  <a:pt x="222" y="1973"/>
                  <a:pt x="205" y="1970"/>
                </a:cubicBezTo>
                <a:cubicBezTo>
                  <a:pt x="187" y="1966"/>
                  <a:pt x="169" y="1977"/>
                  <a:pt x="166" y="1995"/>
                </a:cubicBezTo>
                <a:cubicBezTo>
                  <a:pt x="162" y="2013"/>
                  <a:pt x="173" y="2030"/>
                  <a:pt x="191" y="2034"/>
                </a:cubicBezTo>
                <a:close/>
                <a:moveTo>
                  <a:pt x="4683" y="808"/>
                </a:moveTo>
                <a:cubicBezTo>
                  <a:pt x="4695" y="794"/>
                  <a:pt x="4693" y="774"/>
                  <a:pt x="4679" y="762"/>
                </a:cubicBezTo>
                <a:cubicBezTo>
                  <a:pt x="4664" y="751"/>
                  <a:pt x="4644" y="753"/>
                  <a:pt x="4632" y="767"/>
                </a:cubicBezTo>
                <a:cubicBezTo>
                  <a:pt x="4621" y="781"/>
                  <a:pt x="4623" y="802"/>
                  <a:pt x="4637" y="813"/>
                </a:cubicBezTo>
                <a:cubicBezTo>
                  <a:pt x="4651" y="825"/>
                  <a:pt x="4672" y="822"/>
                  <a:pt x="4683" y="808"/>
                </a:cubicBezTo>
                <a:close/>
                <a:moveTo>
                  <a:pt x="3009" y="671"/>
                </a:moveTo>
                <a:cubicBezTo>
                  <a:pt x="3007" y="689"/>
                  <a:pt x="3021" y="705"/>
                  <a:pt x="3039" y="707"/>
                </a:cubicBezTo>
                <a:cubicBezTo>
                  <a:pt x="3057" y="708"/>
                  <a:pt x="3073" y="694"/>
                  <a:pt x="3074" y="676"/>
                </a:cubicBezTo>
                <a:cubicBezTo>
                  <a:pt x="3076" y="658"/>
                  <a:pt x="3062" y="642"/>
                  <a:pt x="3044" y="641"/>
                </a:cubicBezTo>
                <a:cubicBezTo>
                  <a:pt x="3026" y="640"/>
                  <a:pt x="3010" y="653"/>
                  <a:pt x="3009" y="671"/>
                </a:cubicBezTo>
                <a:close/>
                <a:moveTo>
                  <a:pt x="3912" y="771"/>
                </a:moveTo>
                <a:cubicBezTo>
                  <a:pt x="3916" y="776"/>
                  <a:pt x="3920" y="781"/>
                  <a:pt x="3925" y="784"/>
                </a:cubicBezTo>
                <a:cubicBezTo>
                  <a:pt x="3942" y="792"/>
                  <a:pt x="3961" y="785"/>
                  <a:pt x="3969" y="769"/>
                </a:cubicBezTo>
                <a:cubicBezTo>
                  <a:pt x="3978" y="753"/>
                  <a:pt x="3971" y="733"/>
                  <a:pt x="3955" y="725"/>
                </a:cubicBezTo>
                <a:cubicBezTo>
                  <a:pt x="3942" y="718"/>
                  <a:pt x="3927" y="722"/>
                  <a:pt x="3917" y="731"/>
                </a:cubicBezTo>
                <a:cubicBezTo>
                  <a:pt x="3914" y="726"/>
                  <a:pt x="3910" y="721"/>
                  <a:pt x="3904" y="718"/>
                </a:cubicBezTo>
                <a:cubicBezTo>
                  <a:pt x="3887" y="710"/>
                  <a:pt x="3868" y="717"/>
                  <a:pt x="3860" y="733"/>
                </a:cubicBezTo>
                <a:cubicBezTo>
                  <a:pt x="3852" y="750"/>
                  <a:pt x="3859" y="769"/>
                  <a:pt x="3876" y="777"/>
                </a:cubicBezTo>
                <a:cubicBezTo>
                  <a:pt x="3888" y="783"/>
                  <a:pt x="3903" y="780"/>
                  <a:pt x="3912" y="771"/>
                </a:cubicBezTo>
                <a:close/>
                <a:moveTo>
                  <a:pt x="3583" y="5042"/>
                </a:moveTo>
                <a:cubicBezTo>
                  <a:pt x="3566" y="5049"/>
                  <a:pt x="3559" y="5068"/>
                  <a:pt x="3566" y="5085"/>
                </a:cubicBezTo>
                <a:cubicBezTo>
                  <a:pt x="3573" y="5102"/>
                  <a:pt x="3593" y="5109"/>
                  <a:pt x="3609" y="5102"/>
                </a:cubicBezTo>
                <a:cubicBezTo>
                  <a:pt x="3626" y="5095"/>
                  <a:pt x="3634" y="5075"/>
                  <a:pt x="3626" y="5059"/>
                </a:cubicBezTo>
                <a:cubicBezTo>
                  <a:pt x="3619" y="5042"/>
                  <a:pt x="3600" y="5034"/>
                  <a:pt x="3583" y="5042"/>
                </a:cubicBezTo>
                <a:close/>
                <a:moveTo>
                  <a:pt x="1394" y="4619"/>
                </a:moveTo>
                <a:cubicBezTo>
                  <a:pt x="1409" y="4629"/>
                  <a:pt x="1430" y="4624"/>
                  <a:pt x="1440" y="4609"/>
                </a:cubicBezTo>
                <a:cubicBezTo>
                  <a:pt x="1449" y="4594"/>
                  <a:pt x="1445" y="4574"/>
                  <a:pt x="1430" y="4564"/>
                </a:cubicBezTo>
                <a:cubicBezTo>
                  <a:pt x="1415" y="4554"/>
                  <a:pt x="1394" y="4558"/>
                  <a:pt x="1385" y="4573"/>
                </a:cubicBezTo>
                <a:cubicBezTo>
                  <a:pt x="1375" y="4588"/>
                  <a:pt x="1379" y="4609"/>
                  <a:pt x="1394" y="4619"/>
                </a:cubicBezTo>
                <a:close/>
                <a:moveTo>
                  <a:pt x="4388" y="951"/>
                </a:moveTo>
                <a:cubicBezTo>
                  <a:pt x="4399" y="936"/>
                  <a:pt x="4396" y="916"/>
                  <a:pt x="4382" y="905"/>
                </a:cubicBezTo>
                <a:cubicBezTo>
                  <a:pt x="4367" y="894"/>
                  <a:pt x="4347" y="897"/>
                  <a:pt x="4336" y="911"/>
                </a:cubicBezTo>
                <a:cubicBezTo>
                  <a:pt x="4325" y="925"/>
                  <a:pt x="4328" y="946"/>
                  <a:pt x="4342" y="957"/>
                </a:cubicBezTo>
                <a:cubicBezTo>
                  <a:pt x="4356" y="968"/>
                  <a:pt x="4377" y="965"/>
                  <a:pt x="4388" y="951"/>
                </a:cubicBezTo>
                <a:close/>
                <a:moveTo>
                  <a:pt x="3744" y="410"/>
                </a:moveTo>
                <a:cubicBezTo>
                  <a:pt x="3753" y="413"/>
                  <a:pt x="3762" y="412"/>
                  <a:pt x="3769" y="408"/>
                </a:cubicBezTo>
                <a:cubicBezTo>
                  <a:pt x="3771" y="419"/>
                  <a:pt x="3779" y="428"/>
                  <a:pt x="3790" y="432"/>
                </a:cubicBezTo>
                <a:cubicBezTo>
                  <a:pt x="3807" y="438"/>
                  <a:pt x="3826" y="429"/>
                  <a:pt x="3832" y="412"/>
                </a:cubicBezTo>
                <a:cubicBezTo>
                  <a:pt x="3838" y="395"/>
                  <a:pt x="3829" y="376"/>
                  <a:pt x="3811" y="370"/>
                </a:cubicBezTo>
                <a:cubicBezTo>
                  <a:pt x="3803" y="367"/>
                  <a:pt x="3794" y="368"/>
                  <a:pt x="3786" y="372"/>
                </a:cubicBezTo>
                <a:cubicBezTo>
                  <a:pt x="3784" y="365"/>
                  <a:pt x="3781" y="358"/>
                  <a:pt x="3775" y="353"/>
                </a:cubicBezTo>
                <a:cubicBezTo>
                  <a:pt x="3771" y="348"/>
                  <a:pt x="3766" y="344"/>
                  <a:pt x="3759" y="341"/>
                </a:cubicBezTo>
                <a:cubicBezTo>
                  <a:pt x="3742" y="336"/>
                  <a:pt x="3723" y="345"/>
                  <a:pt x="3718" y="363"/>
                </a:cubicBezTo>
                <a:cubicBezTo>
                  <a:pt x="3713" y="376"/>
                  <a:pt x="3718" y="390"/>
                  <a:pt x="3729" y="398"/>
                </a:cubicBezTo>
                <a:cubicBezTo>
                  <a:pt x="3733" y="404"/>
                  <a:pt x="3738" y="408"/>
                  <a:pt x="3744" y="410"/>
                </a:cubicBezTo>
                <a:close/>
                <a:moveTo>
                  <a:pt x="1649" y="4439"/>
                </a:moveTo>
                <a:cubicBezTo>
                  <a:pt x="1634" y="4430"/>
                  <a:pt x="1613" y="4435"/>
                  <a:pt x="1604" y="4451"/>
                </a:cubicBezTo>
                <a:cubicBezTo>
                  <a:pt x="1595" y="4466"/>
                  <a:pt x="1600" y="4486"/>
                  <a:pt x="1615" y="4496"/>
                </a:cubicBezTo>
                <a:cubicBezTo>
                  <a:pt x="1631" y="4505"/>
                  <a:pt x="1651" y="4500"/>
                  <a:pt x="1660" y="4484"/>
                </a:cubicBezTo>
                <a:cubicBezTo>
                  <a:pt x="1670" y="4469"/>
                  <a:pt x="1665" y="4449"/>
                  <a:pt x="1649" y="4439"/>
                </a:cubicBezTo>
                <a:close/>
                <a:moveTo>
                  <a:pt x="4901" y="2862"/>
                </a:moveTo>
                <a:cubicBezTo>
                  <a:pt x="4902" y="2880"/>
                  <a:pt x="4916" y="2895"/>
                  <a:pt x="4935" y="2894"/>
                </a:cubicBezTo>
                <a:cubicBezTo>
                  <a:pt x="4953" y="2894"/>
                  <a:pt x="4967" y="2879"/>
                  <a:pt x="4967" y="2861"/>
                </a:cubicBezTo>
                <a:cubicBezTo>
                  <a:pt x="4967" y="2843"/>
                  <a:pt x="4952" y="2829"/>
                  <a:pt x="4934" y="2829"/>
                </a:cubicBezTo>
                <a:cubicBezTo>
                  <a:pt x="4916" y="2829"/>
                  <a:pt x="4901" y="2844"/>
                  <a:pt x="4901" y="2862"/>
                </a:cubicBezTo>
                <a:close/>
                <a:moveTo>
                  <a:pt x="4604" y="2281"/>
                </a:moveTo>
                <a:cubicBezTo>
                  <a:pt x="4621" y="2276"/>
                  <a:pt x="4631" y="2257"/>
                  <a:pt x="4625" y="2240"/>
                </a:cubicBezTo>
                <a:cubicBezTo>
                  <a:pt x="4620" y="2223"/>
                  <a:pt x="4601" y="2213"/>
                  <a:pt x="4584" y="2219"/>
                </a:cubicBezTo>
                <a:cubicBezTo>
                  <a:pt x="4567" y="2225"/>
                  <a:pt x="4557" y="2243"/>
                  <a:pt x="4563" y="2260"/>
                </a:cubicBezTo>
                <a:cubicBezTo>
                  <a:pt x="4568" y="2278"/>
                  <a:pt x="4587" y="2287"/>
                  <a:pt x="4604" y="2281"/>
                </a:cubicBezTo>
                <a:close/>
                <a:moveTo>
                  <a:pt x="3939" y="345"/>
                </a:moveTo>
                <a:cubicBezTo>
                  <a:pt x="3922" y="339"/>
                  <a:pt x="3903" y="347"/>
                  <a:pt x="3896" y="364"/>
                </a:cubicBezTo>
                <a:cubicBezTo>
                  <a:pt x="3890" y="381"/>
                  <a:pt x="3898" y="400"/>
                  <a:pt x="3915" y="406"/>
                </a:cubicBezTo>
                <a:cubicBezTo>
                  <a:pt x="3932" y="413"/>
                  <a:pt x="3951" y="405"/>
                  <a:pt x="3958" y="388"/>
                </a:cubicBezTo>
                <a:cubicBezTo>
                  <a:pt x="3964" y="371"/>
                  <a:pt x="3956" y="352"/>
                  <a:pt x="3939" y="345"/>
                </a:cubicBezTo>
                <a:close/>
                <a:moveTo>
                  <a:pt x="197" y="3685"/>
                </a:moveTo>
                <a:cubicBezTo>
                  <a:pt x="214" y="3678"/>
                  <a:pt x="221" y="3658"/>
                  <a:pt x="214" y="3642"/>
                </a:cubicBezTo>
                <a:cubicBezTo>
                  <a:pt x="207" y="3625"/>
                  <a:pt x="188" y="3618"/>
                  <a:pt x="171" y="3625"/>
                </a:cubicBezTo>
                <a:cubicBezTo>
                  <a:pt x="154" y="3632"/>
                  <a:pt x="147" y="3651"/>
                  <a:pt x="154" y="3668"/>
                </a:cubicBezTo>
                <a:cubicBezTo>
                  <a:pt x="161" y="3685"/>
                  <a:pt x="181" y="3692"/>
                  <a:pt x="197" y="3685"/>
                </a:cubicBezTo>
                <a:close/>
                <a:moveTo>
                  <a:pt x="1475" y="4299"/>
                </a:moveTo>
                <a:cubicBezTo>
                  <a:pt x="1464" y="4313"/>
                  <a:pt x="1467" y="4334"/>
                  <a:pt x="1482" y="4345"/>
                </a:cubicBezTo>
                <a:cubicBezTo>
                  <a:pt x="1497" y="4356"/>
                  <a:pt x="1517" y="4353"/>
                  <a:pt x="1528" y="4338"/>
                </a:cubicBezTo>
                <a:cubicBezTo>
                  <a:pt x="1539" y="4323"/>
                  <a:pt x="1536" y="4303"/>
                  <a:pt x="1521" y="4292"/>
                </a:cubicBezTo>
                <a:cubicBezTo>
                  <a:pt x="1507" y="4281"/>
                  <a:pt x="1486" y="4284"/>
                  <a:pt x="1475" y="4299"/>
                </a:cubicBezTo>
                <a:close/>
                <a:moveTo>
                  <a:pt x="2913" y="32"/>
                </a:moveTo>
                <a:cubicBezTo>
                  <a:pt x="2912" y="14"/>
                  <a:pt x="2897" y="0"/>
                  <a:pt x="2879" y="1"/>
                </a:cubicBezTo>
                <a:cubicBezTo>
                  <a:pt x="2861" y="1"/>
                  <a:pt x="2847" y="17"/>
                  <a:pt x="2848" y="35"/>
                </a:cubicBezTo>
                <a:cubicBezTo>
                  <a:pt x="2848" y="53"/>
                  <a:pt x="2864" y="67"/>
                  <a:pt x="2882" y="66"/>
                </a:cubicBezTo>
                <a:cubicBezTo>
                  <a:pt x="2900" y="66"/>
                  <a:pt x="2914" y="50"/>
                  <a:pt x="2913" y="32"/>
                </a:cubicBezTo>
                <a:close/>
                <a:moveTo>
                  <a:pt x="1638" y="552"/>
                </a:moveTo>
                <a:cubicBezTo>
                  <a:pt x="1622" y="561"/>
                  <a:pt x="1617" y="581"/>
                  <a:pt x="1627" y="597"/>
                </a:cubicBezTo>
                <a:cubicBezTo>
                  <a:pt x="1636" y="613"/>
                  <a:pt x="1656" y="618"/>
                  <a:pt x="1672" y="608"/>
                </a:cubicBezTo>
                <a:cubicBezTo>
                  <a:pt x="1687" y="599"/>
                  <a:pt x="1692" y="579"/>
                  <a:pt x="1683" y="563"/>
                </a:cubicBezTo>
                <a:cubicBezTo>
                  <a:pt x="1674" y="548"/>
                  <a:pt x="1653" y="543"/>
                  <a:pt x="1638" y="552"/>
                </a:cubicBezTo>
                <a:close/>
                <a:moveTo>
                  <a:pt x="5199" y="1567"/>
                </a:moveTo>
                <a:cubicBezTo>
                  <a:pt x="5209" y="1583"/>
                  <a:pt x="5229" y="1588"/>
                  <a:pt x="5244" y="1579"/>
                </a:cubicBezTo>
                <a:cubicBezTo>
                  <a:pt x="5260" y="1569"/>
                  <a:pt x="5265" y="1549"/>
                  <a:pt x="5256" y="1534"/>
                </a:cubicBezTo>
                <a:cubicBezTo>
                  <a:pt x="5246" y="1518"/>
                  <a:pt x="5226" y="1513"/>
                  <a:pt x="5211" y="1522"/>
                </a:cubicBezTo>
                <a:cubicBezTo>
                  <a:pt x="5195" y="1532"/>
                  <a:pt x="5190" y="1552"/>
                  <a:pt x="5199" y="1567"/>
                </a:cubicBezTo>
                <a:close/>
                <a:moveTo>
                  <a:pt x="1699" y="958"/>
                </a:moveTo>
                <a:cubicBezTo>
                  <a:pt x="1683" y="967"/>
                  <a:pt x="1679" y="988"/>
                  <a:pt x="1689" y="1003"/>
                </a:cubicBezTo>
                <a:cubicBezTo>
                  <a:pt x="1699" y="1018"/>
                  <a:pt x="1720" y="1022"/>
                  <a:pt x="1735" y="1012"/>
                </a:cubicBezTo>
                <a:cubicBezTo>
                  <a:pt x="1750" y="1002"/>
                  <a:pt x="1754" y="982"/>
                  <a:pt x="1744" y="967"/>
                </a:cubicBezTo>
                <a:cubicBezTo>
                  <a:pt x="1734" y="952"/>
                  <a:pt x="1714" y="948"/>
                  <a:pt x="1699" y="958"/>
                </a:cubicBezTo>
                <a:close/>
                <a:moveTo>
                  <a:pt x="2665" y="4795"/>
                </a:moveTo>
                <a:cubicBezTo>
                  <a:pt x="2666" y="4813"/>
                  <a:pt x="2680" y="4828"/>
                  <a:pt x="2699" y="4827"/>
                </a:cubicBezTo>
                <a:cubicBezTo>
                  <a:pt x="2717" y="4827"/>
                  <a:pt x="2731" y="4812"/>
                  <a:pt x="2731" y="4794"/>
                </a:cubicBezTo>
                <a:cubicBezTo>
                  <a:pt x="2731" y="4776"/>
                  <a:pt x="2716" y="4761"/>
                  <a:pt x="2698" y="4762"/>
                </a:cubicBezTo>
                <a:cubicBezTo>
                  <a:pt x="2680" y="4762"/>
                  <a:pt x="2665" y="4777"/>
                  <a:pt x="2665" y="4795"/>
                </a:cubicBezTo>
                <a:close/>
                <a:moveTo>
                  <a:pt x="5492" y="3024"/>
                </a:moveTo>
                <a:cubicBezTo>
                  <a:pt x="5491" y="3024"/>
                  <a:pt x="5490" y="3024"/>
                  <a:pt x="5489" y="3025"/>
                </a:cubicBezTo>
                <a:cubicBezTo>
                  <a:pt x="5484" y="3014"/>
                  <a:pt x="5473" y="3007"/>
                  <a:pt x="5461" y="3006"/>
                </a:cubicBezTo>
                <a:cubicBezTo>
                  <a:pt x="5443" y="3006"/>
                  <a:pt x="5428" y="3020"/>
                  <a:pt x="5427" y="3038"/>
                </a:cubicBezTo>
                <a:cubicBezTo>
                  <a:pt x="5427" y="3048"/>
                  <a:pt x="5431" y="3057"/>
                  <a:pt x="5437" y="3063"/>
                </a:cubicBezTo>
                <a:cubicBezTo>
                  <a:pt x="5435" y="3062"/>
                  <a:pt x="5432" y="3061"/>
                  <a:pt x="5429" y="3061"/>
                </a:cubicBezTo>
                <a:cubicBezTo>
                  <a:pt x="5411" y="3060"/>
                  <a:pt x="5395" y="3074"/>
                  <a:pt x="5395" y="3092"/>
                </a:cubicBezTo>
                <a:cubicBezTo>
                  <a:pt x="5394" y="3110"/>
                  <a:pt x="5408" y="3125"/>
                  <a:pt x="5426" y="3126"/>
                </a:cubicBezTo>
                <a:cubicBezTo>
                  <a:pt x="5444" y="3127"/>
                  <a:pt x="5459" y="3113"/>
                  <a:pt x="5460" y="3095"/>
                </a:cubicBezTo>
                <a:cubicBezTo>
                  <a:pt x="5461" y="3085"/>
                  <a:pt x="5457" y="3076"/>
                  <a:pt x="5450" y="3070"/>
                </a:cubicBezTo>
                <a:cubicBezTo>
                  <a:pt x="5453" y="3071"/>
                  <a:pt x="5456" y="3072"/>
                  <a:pt x="5459" y="3072"/>
                </a:cubicBezTo>
                <a:cubicBezTo>
                  <a:pt x="5460" y="3072"/>
                  <a:pt x="5461" y="3072"/>
                  <a:pt x="5462" y="3072"/>
                </a:cubicBezTo>
                <a:cubicBezTo>
                  <a:pt x="5467" y="3082"/>
                  <a:pt x="5478" y="3089"/>
                  <a:pt x="5490" y="3090"/>
                </a:cubicBezTo>
                <a:cubicBezTo>
                  <a:pt x="5508" y="3090"/>
                  <a:pt x="5523" y="3076"/>
                  <a:pt x="5524" y="3058"/>
                </a:cubicBezTo>
                <a:cubicBezTo>
                  <a:pt x="5524" y="3040"/>
                  <a:pt x="5510" y="3025"/>
                  <a:pt x="5492" y="3024"/>
                </a:cubicBezTo>
                <a:close/>
                <a:moveTo>
                  <a:pt x="2543" y="94"/>
                </a:moveTo>
                <a:cubicBezTo>
                  <a:pt x="2557" y="91"/>
                  <a:pt x="2568" y="79"/>
                  <a:pt x="2569" y="65"/>
                </a:cubicBezTo>
                <a:cubicBezTo>
                  <a:pt x="2576" y="71"/>
                  <a:pt x="2585" y="75"/>
                  <a:pt x="2595" y="73"/>
                </a:cubicBezTo>
                <a:cubicBezTo>
                  <a:pt x="2602" y="72"/>
                  <a:pt x="2608" y="69"/>
                  <a:pt x="2612" y="64"/>
                </a:cubicBezTo>
                <a:cubicBezTo>
                  <a:pt x="2611" y="68"/>
                  <a:pt x="2611" y="72"/>
                  <a:pt x="2611" y="75"/>
                </a:cubicBezTo>
                <a:cubicBezTo>
                  <a:pt x="2614" y="93"/>
                  <a:pt x="2630" y="106"/>
                  <a:pt x="2648" y="104"/>
                </a:cubicBezTo>
                <a:cubicBezTo>
                  <a:pt x="2658" y="103"/>
                  <a:pt x="2667" y="96"/>
                  <a:pt x="2672" y="88"/>
                </a:cubicBezTo>
                <a:cubicBezTo>
                  <a:pt x="2672" y="88"/>
                  <a:pt x="2673" y="88"/>
                  <a:pt x="2673" y="88"/>
                </a:cubicBezTo>
                <a:cubicBezTo>
                  <a:pt x="2691" y="86"/>
                  <a:pt x="2704" y="70"/>
                  <a:pt x="2702" y="52"/>
                </a:cubicBezTo>
                <a:cubicBezTo>
                  <a:pt x="2700" y="34"/>
                  <a:pt x="2684" y="21"/>
                  <a:pt x="2666" y="23"/>
                </a:cubicBezTo>
                <a:cubicBezTo>
                  <a:pt x="2655" y="24"/>
                  <a:pt x="2647" y="31"/>
                  <a:pt x="2642" y="39"/>
                </a:cubicBezTo>
                <a:cubicBezTo>
                  <a:pt x="2641" y="39"/>
                  <a:pt x="2641" y="39"/>
                  <a:pt x="2640" y="39"/>
                </a:cubicBezTo>
                <a:cubicBezTo>
                  <a:pt x="2633" y="40"/>
                  <a:pt x="2627" y="43"/>
                  <a:pt x="2622" y="47"/>
                </a:cubicBezTo>
                <a:cubicBezTo>
                  <a:pt x="2623" y="44"/>
                  <a:pt x="2623" y="40"/>
                  <a:pt x="2623" y="36"/>
                </a:cubicBezTo>
                <a:cubicBezTo>
                  <a:pt x="2620" y="18"/>
                  <a:pt x="2604" y="6"/>
                  <a:pt x="2586" y="8"/>
                </a:cubicBezTo>
                <a:cubicBezTo>
                  <a:pt x="2571" y="10"/>
                  <a:pt x="2560" y="23"/>
                  <a:pt x="2558" y="37"/>
                </a:cubicBezTo>
                <a:cubicBezTo>
                  <a:pt x="2551" y="31"/>
                  <a:pt x="2542" y="27"/>
                  <a:pt x="2532" y="29"/>
                </a:cubicBezTo>
                <a:cubicBezTo>
                  <a:pt x="2514" y="32"/>
                  <a:pt x="2502" y="49"/>
                  <a:pt x="2505" y="67"/>
                </a:cubicBezTo>
                <a:cubicBezTo>
                  <a:pt x="2508" y="85"/>
                  <a:pt x="2525" y="97"/>
                  <a:pt x="2543" y="94"/>
                </a:cubicBezTo>
                <a:close/>
                <a:moveTo>
                  <a:pt x="4443" y="769"/>
                </a:moveTo>
                <a:cubicBezTo>
                  <a:pt x="4458" y="780"/>
                  <a:pt x="4478" y="776"/>
                  <a:pt x="4489" y="762"/>
                </a:cubicBezTo>
                <a:cubicBezTo>
                  <a:pt x="4499" y="747"/>
                  <a:pt x="4496" y="726"/>
                  <a:pt x="4481" y="716"/>
                </a:cubicBezTo>
                <a:cubicBezTo>
                  <a:pt x="4466" y="705"/>
                  <a:pt x="4446" y="709"/>
                  <a:pt x="4435" y="724"/>
                </a:cubicBezTo>
                <a:cubicBezTo>
                  <a:pt x="4425" y="738"/>
                  <a:pt x="4428" y="759"/>
                  <a:pt x="4443" y="769"/>
                </a:cubicBezTo>
                <a:close/>
                <a:moveTo>
                  <a:pt x="813" y="3119"/>
                </a:moveTo>
                <a:cubicBezTo>
                  <a:pt x="831" y="3115"/>
                  <a:pt x="842" y="3098"/>
                  <a:pt x="838" y="3080"/>
                </a:cubicBezTo>
                <a:cubicBezTo>
                  <a:pt x="835" y="3062"/>
                  <a:pt x="817" y="3051"/>
                  <a:pt x="799" y="3055"/>
                </a:cubicBezTo>
                <a:cubicBezTo>
                  <a:pt x="782" y="3058"/>
                  <a:pt x="770" y="3076"/>
                  <a:pt x="774" y="3094"/>
                </a:cubicBezTo>
                <a:cubicBezTo>
                  <a:pt x="778" y="3111"/>
                  <a:pt x="795" y="3123"/>
                  <a:pt x="813" y="3119"/>
                </a:cubicBezTo>
                <a:close/>
                <a:moveTo>
                  <a:pt x="1118" y="4211"/>
                </a:moveTo>
                <a:cubicBezTo>
                  <a:pt x="1106" y="4224"/>
                  <a:pt x="1106" y="4245"/>
                  <a:pt x="1119" y="4258"/>
                </a:cubicBezTo>
                <a:cubicBezTo>
                  <a:pt x="1132" y="4270"/>
                  <a:pt x="1152" y="4270"/>
                  <a:pt x="1165" y="4257"/>
                </a:cubicBezTo>
                <a:cubicBezTo>
                  <a:pt x="1178" y="4244"/>
                  <a:pt x="1178" y="4224"/>
                  <a:pt x="1165" y="4211"/>
                </a:cubicBezTo>
                <a:cubicBezTo>
                  <a:pt x="1152" y="4198"/>
                  <a:pt x="1131" y="4198"/>
                  <a:pt x="1118" y="4211"/>
                </a:cubicBezTo>
                <a:close/>
                <a:moveTo>
                  <a:pt x="561" y="1465"/>
                </a:moveTo>
                <a:cubicBezTo>
                  <a:pt x="553" y="1481"/>
                  <a:pt x="559" y="1501"/>
                  <a:pt x="575" y="1509"/>
                </a:cubicBezTo>
                <a:cubicBezTo>
                  <a:pt x="592" y="1517"/>
                  <a:pt x="611" y="1510"/>
                  <a:pt x="619" y="1494"/>
                </a:cubicBezTo>
                <a:cubicBezTo>
                  <a:pt x="627" y="1478"/>
                  <a:pt x="621" y="1458"/>
                  <a:pt x="605" y="1450"/>
                </a:cubicBezTo>
                <a:cubicBezTo>
                  <a:pt x="588" y="1442"/>
                  <a:pt x="569" y="1449"/>
                  <a:pt x="561" y="1465"/>
                </a:cubicBezTo>
                <a:close/>
                <a:moveTo>
                  <a:pt x="2597" y="5356"/>
                </a:moveTo>
                <a:cubicBezTo>
                  <a:pt x="2579" y="5356"/>
                  <a:pt x="2565" y="5371"/>
                  <a:pt x="2565" y="5389"/>
                </a:cubicBezTo>
                <a:cubicBezTo>
                  <a:pt x="2565" y="5407"/>
                  <a:pt x="2580" y="5422"/>
                  <a:pt x="2598" y="5421"/>
                </a:cubicBezTo>
                <a:cubicBezTo>
                  <a:pt x="2616" y="5421"/>
                  <a:pt x="2631" y="5406"/>
                  <a:pt x="2631" y="5388"/>
                </a:cubicBezTo>
                <a:cubicBezTo>
                  <a:pt x="2630" y="5370"/>
                  <a:pt x="2616" y="5356"/>
                  <a:pt x="2597" y="5356"/>
                </a:cubicBezTo>
                <a:close/>
                <a:moveTo>
                  <a:pt x="4317" y="616"/>
                </a:moveTo>
                <a:cubicBezTo>
                  <a:pt x="4324" y="621"/>
                  <a:pt x="4333" y="622"/>
                  <a:pt x="4341" y="620"/>
                </a:cubicBezTo>
                <a:cubicBezTo>
                  <a:pt x="4337" y="622"/>
                  <a:pt x="4334" y="625"/>
                  <a:pt x="4332" y="629"/>
                </a:cubicBezTo>
                <a:cubicBezTo>
                  <a:pt x="4322" y="644"/>
                  <a:pt x="4327" y="665"/>
                  <a:pt x="4342" y="674"/>
                </a:cubicBezTo>
                <a:cubicBezTo>
                  <a:pt x="4357" y="684"/>
                  <a:pt x="4378" y="680"/>
                  <a:pt x="4387" y="664"/>
                </a:cubicBezTo>
                <a:cubicBezTo>
                  <a:pt x="4397" y="649"/>
                  <a:pt x="4393" y="629"/>
                  <a:pt x="4377" y="619"/>
                </a:cubicBezTo>
                <a:cubicBezTo>
                  <a:pt x="4370" y="614"/>
                  <a:pt x="4362" y="613"/>
                  <a:pt x="4354" y="615"/>
                </a:cubicBezTo>
                <a:cubicBezTo>
                  <a:pt x="4357" y="612"/>
                  <a:pt x="4360" y="609"/>
                  <a:pt x="4362" y="605"/>
                </a:cubicBezTo>
                <a:cubicBezTo>
                  <a:pt x="4372" y="590"/>
                  <a:pt x="4367" y="569"/>
                  <a:pt x="4351" y="560"/>
                </a:cubicBezTo>
                <a:cubicBezTo>
                  <a:pt x="4336" y="551"/>
                  <a:pt x="4315" y="556"/>
                  <a:pt x="4306" y="571"/>
                </a:cubicBezTo>
                <a:cubicBezTo>
                  <a:pt x="4297" y="587"/>
                  <a:pt x="4302" y="607"/>
                  <a:pt x="4317" y="616"/>
                </a:cubicBezTo>
                <a:close/>
                <a:moveTo>
                  <a:pt x="118" y="2102"/>
                </a:moveTo>
                <a:cubicBezTo>
                  <a:pt x="136" y="2105"/>
                  <a:pt x="153" y="2093"/>
                  <a:pt x="156" y="2076"/>
                </a:cubicBezTo>
                <a:cubicBezTo>
                  <a:pt x="159" y="2058"/>
                  <a:pt x="147" y="2041"/>
                  <a:pt x="130" y="2037"/>
                </a:cubicBezTo>
                <a:cubicBezTo>
                  <a:pt x="112" y="2034"/>
                  <a:pt x="95" y="2046"/>
                  <a:pt x="91" y="2064"/>
                </a:cubicBezTo>
                <a:cubicBezTo>
                  <a:pt x="88" y="2082"/>
                  <a:pt x="100" y="2099"/>
                  <a:pt x="118" y="2102"/>
                </a:cubicBezTo>
                <a:close/>
                <a:moveTo>
                  <a:pt x="5164" y="2225"/>
                </a:moveTo>
                <a:cubicBezTo>
                  <a:pt x="5146" y="2230"/>
                  <a:pt x="5136" y="2248"/>
                  <a:pt x="5141" y="2266"/>
                </a:cubicBezTo>
                <a:cubicBezTo>
                  <a:pt x="5146" y="2283"/>
                  <a:pt x="5164" y="2293"/>
                  <a:pt x="5182" y="2288"/>
                </a:cubicBezTo>
                <a:cubicBezTo>
                  <a:pt x="5199" y="2283"/>
                  <a:pt x="5209" y="2265"/>
                  <a:pt x="5204" y="2248"/>
                </a:cubicBezTo>
                <a:cubicBezTo>
                  <a:pt x="5199" y="2230"/>
                  <a:pt x="5181" y="2220"/>
                  <a:pt x="5164" y="2225"/>
                </a:cubicBezTo>
                <a:close/>
                <a:moveTo>
                  <a:pt x="5139" y="1454"/>
                </a:moveTo>
                <a:cubicBezTo>
                  <a:pt x="5133" y="1464"/>
                  <a:pt x="5133" y="1477"/>
                  <a:pt x="5140" y="1488"/>
                </a:cubicBezTo>
                <a:cubicBezTo>
                  <a:pt x="5150" y="1503"/>
                  <a:pt x="5170" y="1508"/>
                  <a:pt x="5185" y="1498"/>
                </a:cubicBezTo>
                <a:cubicBezTo>
                  <a:pt x="5201" y="1488"/>
                  <a:pt x="5205" y="1468"/>
                  <a:pt x="5195" y="1452"/>
                </a:cubicBezTo>
                <a:cubicBezTo>
                  <a:pt x="5189" y="1442"/>
                  <a:pt x="5178" y="1438"/>
                  <a:pt x="5166" y="1438"/>
                </a:cubicBezTo>
                <a:cubicBezTo>
                  <a:pt x="5173" y="1427"/>
                  <a:pt x="5173" y="1414"/>
                  <a:pt x="5166" y="1403"/>
                </a:cubicBezTo>
                <a:cubicBezTo>
                  <a:pt x="5155" y="1388"/>
                  <a:pt x="5135" y="1384"/>
                  <a:pt x="5120" y="1394"/>
                </a:cubicBezTo>
                <a:cubicBezTo>
                  <a:pt x="5105" y="1404"/>
                  <a:pt x="5101" y="1425"/>
                  <a:pt x="5111" y="1440"/>
                </a:cubicBezTo>
                <a:cubicBezTo>
                  <a:pt x="5118" y="1450"/>
                  <a:pt x="5129" y="1454"/>
                  <a:pt x="5139" y="1454"/>
                </a:cubicBezTo>
                <a:close/>
                <a:moveTo>
                  <a:pt x="3951" y="894"/>
                </a:moveTo>
                <a:cubicBezTo>
                  <a:pt x="3948" y="886"/>
                  <a:pt x="3943" y="879"/>
                  <a:pt x="3935" y="875"/>
                </a:cubicBezTo>
                <a:cubicBezTo>
                  <a:pt x="3919" y="866"/>
                  <a:pt x="3899" y="872"/>
                  <a:pt x="3891" y="888"/>
                </a:cubicBezTo>
                <a:cubicBezTo>
                  <a:pt x="3882" y="904"/>
                  <a:pt x="3888" y="924"/>
                  <a:pt x="3904" y="932"/>
                </a:cubicBezTo>
                <a:cubicBezTo>
                  <a:pt x="3920" y="941"/>
                  <a:pt x="3939" y="935"/>
                  <a:pt x="3948" y="920"/>
                </a:cubicBezTo>
                <a:cubicBezTo>
                  <a:pt x="3950" y="928"/>
                  <a:pt x="3955" y="935"/>
                  <a:pt x="3963" y="939"/>
                </a:cubicBezTo>
                <a:cubicBezTo>
                  <a:pt x="3978" y="948"/>
                  <a:pt x="3998" y="943"/>
                  <a:pt x="4007" y="927"/>
                </a:cubicBezTo>
                <a:cubicBezTo>
                  <a:pt x="4016" y="911"/>
                  <a:pt x="4011" y="891"/>
                  <a:pt x="3995" y="882"/>
                </a:cubicBezTo>
                <a:cubicBezTo>
                  <a:pt x="3980" y="873"/>
                  <a:pt x="3960" y="878"/>
                  <a:pt x="3951" y="894"/>
                </a:cubicBezTo>
                <a:close/>
                <a:moveTo>
                  <a:pt x="5367" y="1940"/>
                </a:moveTo>
                <a:cubicBezTo>
                  <a:pt x="5384" y="1933"/>
                  <a:pt x="5392" y="1914"/>
                  <a:pt x="5385" y="1897"/>
                </a:cubicBezTo>
                <a:cubicBezTo>
                  <a:pt x="5377" y="1881"/>
                  <a:pt x="5358" y="1873"/>
                  <a:pt x="5342" y="1880"/>
                </a:cubicBezTo>
                <a:cubicBezTo>
                  <a:pt x="5325" y="1887"/>
                  <a:pt x="5317" y="1906"/>
                  <a:pt x="5324" y="1923"/>
                </a:cubicBezTo>
                <a:cubicBezTo>
                  <a:pt x="5331" y="1940"/>
                  <a:pt x="5350" y="1947"/>
                  <a:pt x="5367" y="1940"/>
                </a:cubicBezTo>
                <a:close/>
                <a:moveTo>
                  <a:pt x="1055" y="4633"/>
                </a:moveTo>
                <a:cubicBezTo>
                  <a:pt x="1044" y="4647"/>
                  <a:pt x="1046" y="4668"/>
                  <a:pt x="1061" y="4679"/>
                </a:cubicBezTo>
                <a:cubicBezTo>
                  <a:pt x="1075" y="4690"/>
                  <a:pt x="1096" y="4688"/>
                  <a:pt x="1107" y="4673"/>
                </a:cubicBezTo>
                <a:cubicBezTo>
                  <a:pt x="1118" y="4659"/>
                  <a:pt x="1115" y="4638"/>
                  <a:pt x="1101" y="4627"/>
                </a:cubicBezTo>
                <a:cubicBezTo>
                  <a:pt x="1087" y="4616"/>
                  <a:pt x="1066" y="4619"/>
                  <a:pt x="1055" y="4633"/>
                </a:cubicBezTo>
                <a:close/>
                <a:moveTo>
                  <a:pt x="379" y="3760"/>
                </a:moveTo>
                <a:cubicBezTo>
                  <a:pt x="371" y="3744"/>
                  <a:pt x="351" y="3737"/>
                  <a:pt x="335" y="3745"/>
                </a:cubicBezTo>
                <a:cubicBezTo>
                  <a:pt x="319" y="3754"/>
                  <a:pt x="313" y="3773"/>
                  <a:pt x="321" y="3790"/>
                </a:cubicBezTo>
                <a:cubicBezTo>
                  <a:pt x="329" y="3806"/>
                  <a:pt x="349" y="3812"/>
                  <a:pt x="365" y="3804"/>
                </a:cubicBezTo>
                <a:cubicBezTo>
                  <a:pt x="381" y="3796"/>
                  <a:pt x="388" y="3776"/>
                  <a:pt x="379" y="3760"/>
                </a:cubicBezTo>
                <a:close/>
                <a:moveTo>
                  <a:pt x="2365" y="5079"/>
                </a:moveTo>
                <a:cubicBezTo>
                  <a:pt x="2347" y="5077"/>
                  <a:pt x="2331" y="5090"/>
                  <a:pt x="2329" y="5108"/>
                </a:cubicBezTo>
                <a:cubicBezTo>
                  <a:pt x="2327" y="5126"/>
                  <a:pt x="2340" y="5142"/>
                  <a:pt x="2358" y="5144"/>
                </a:cubicBezTo>
                <a:cubicBezTo>
                  <a:pt x="2377" y="5146"/>
                  <a:pt x="2393" y="5133"/>
                  <a:pt x="2395" y="5115"/>
                </a:cubicBezTo>
                <a:cubicBezTo>
                  <a:pt x="2397" y="5097"/>
                  <a:pt x="2383" y="5081"/>
                  <a:pt x="2365" y="5079"/>
                </a:cubicBezTo>
                <a:close/>
                <a:moveTo>
                  <a:pt x="784" y="4089"/>
                </a:moveTo>
                <a:cubicBezTo>
                  <a:pt x="770" y="4101"/>
                  <a:pt x="768" y="4121"/>
                  <a:pt x="779" y="4135"/>
                </a:cubicBezTo>
                <a:cubicBezTo>
                  <a:pt x="790" y="4150"/>
                  <a:pt x="811" y="4152"/>
                  <a:pt x="825" y="4141"/>
                </a:cubicBezTo>
                <a:cubicBezTo>
                  <a:pt x="839" y="4130"/>
                  <a:pt x="842" y="4109"/>
                  <a:pt x="831" y="4095"/>
                </a:cubicBezTo>
                <a:cubicBezTo>
                  <a:pt x="819" y="4080"/>
                  <a:pt x="799" y="4078"/>
                  <a:pt x="784" y="4089"/>
                </a:cubicBezTo>
                <a:close/>
                <a:moveTo>
                  <a:pt x="4508" y="1377"/>
                </a:moveTo>
                <a:cubicBezTo>
                  <a:pt x="4522" y="1365"/>
                  <a:pt x="4523" y="1344"/>
                  <a:pt x="4510" y="1331"/>
                </a:cubicBezTo>
                <a:cubicBezTo>
                  <a:pt x="4498" y="1317"/>
                  <a:pt x="4477" y="1317"/>
                  <a:pt x="4464" y="1329"/>
                </a:cubicBezTo>
                <a:cubicBezTo>
                  <a:pt x="4451" y="1341"/>
                  <a:pt x="4450" y="1362"/>
                  <a:pt x="4462" y="1375"/>
                </a:cubicBezTo>
                <a:cubicBezTo>
                  <a:pt x="4474" y="1389"/>
                  <a:pt x="4495" y="1389"/>
                  <a:pt x="4508" y="1377"/>
                </a:cubicBezTo>
                <a:close/>
                <a:moveTo>
                  <a:pt x="4368" y="816"/>
                </a:moveTo>
                <a:cubicBezTo>
                  <a:pt x="4379" y="801"/>
                  <a:pt x="4375" y="781"/>
                  <a:pt x="4360" y="770"/>
                </a:cubicBezTo>
                <a:cubicBezTo>
                  <a:pt x="4345" y="760"/>
                  <a:pt x="4325" y="764"/>
                  <a:pt x="4314" y="779"/>
                </a:cubicBezTo>
                <a:cubicBezTo>
                  <a:pt x="4304" y="794"/>
                  <a:pt x="4308" y="814"/>
                  <a:pt x="4323" y="825"/>
                </a:cubicBezTo>
                <a:cubicBezTo>
                  <a:pt x="4338" y="835"/>
                  <a:pt x="4358" y="831"/>
                  <a:pt x="4368" y="816"/>
                </a:cubicBezTo>
                <a:close/>
                <a:moveTo>
                  <a:pt x="1419" y="4198"/>
                </a:moveTo>
                <a:cubicBezTo>
                  <a:pt x="1407" y="4212"/>
                  <a:pt x="1409" y="4233"/>
                  <a:pt x="1423" y="4245"/>
                </a:cubicBezTo>
                <a:cubicBezTo>
                  <a:pt x="1437" y="4256"/>
                  <a:pt x="1457" y="4254"/>
                  <a:pt x="1469" y="4240"/>
                </a:cubicBezTo>
                <a:cubicBezTo>
                  <a:pt x="1481" y="4226"/>
                  <a:pt x="1479" y="4206"/>
                  <a:pt x="1465" y="4194"/>
                </a:cubicBezTo>
                <a:cubicBezTo>
                  <a:pt x="1451" y="4183"/>
                  <a:pt x="1430" y="4184"/>
                  <a:pt x="1419" y="4198"/>
                </a:cubicBezTo>
                <a:close/>
                <a:moveTo>
                  <a:pt x="3978" y="1213"/>
                </a:moveTo>
                <a:cubicBezTo>
                  <a:pt x="3967" y="1228"/>
                  <a:pt x="3971" y="1248"/>
                  <a:pt x="3985" y="1259"/>
                </a:cubicBezTo>
                <a:cubicBezTo>
                  <a:pt x="4000" y="1270"/>
                  <a:pt x="4020" y="1267"/>
                  <a:pt x="4031" y="1252"/>
                </a:cubicBezTo>
                <a:cubicBezTo>
                  <a:pt x="4042" y="1237"/>
                  <a:pt x="4039" y="1217"/>
                  <a:pt x="4024" y="1206"/>
                </a:cubicBezTo>
                <a:cubicBezTo>
                  <a:pt x="4010" y="1195"/>
                  <a:pt x="3989" y="1198"/>
                  <a:pt x="3978" y="1213"/>
                </a:cubicBezTo>
                <a:close/>
                <a:moveTo>
                  <a:pt x="234" y="3706"/>
                </a:moveTo>
                <a:cubicBezTo>
                  <a:pt x="226" y="3690"/>
                  <a:pt x="206" y="3683"/>
                  <a:pt x="190" y="3691"/>
                </a:cubicBezTo>
                <a:cubicBezTo>
                  <a:pt x="174" y="3698"/>
                  <a:pt x="166" y="3718"/>
                  <a:pt x="174" y="3734"/>
                </a:cubicBezTo>
                <a:cubicBezTo>
                  <a:pt x="182" y="3751"/>
                  <a:pt x="201" y="3758"/>
                  <a:pt x="218" y="3750"/>
                </a:cubicBezTo>
                <a:cubicBezTo>
                  <a:pt x="234" y="3742"/>
                  <a:pt x="241" y="3723"/>
                  <a:pt x="234" y="3706"/>
                </a:cubicBezTo>
                <a:close/>
                <a:moveTo>
                  <a:pt x="1960" y="5311"/>
                </a:moveTo>
                <a:cubicBezTo>
                  <a:pt x="1942" y="5307"/>
                  <a:pt x="1924" y="5318"/>
                  <a:pt x="1920" y="5335"/>
                </a:cubicBezTo>
                <a:cubicBezTo>
                  <a:pt x="1918" y="5345"/>
                  <a:pt x="1920" y="5354"/>
                  <a:pt x="1926" y="5361"/>
                </a:cubicBezTo>
                <a:cubicBezTo>
                  <a:pt x="1924" y="5378"/>
                  <a:pt x="1934" y="5393"/>
                  <a:pt x="1950" y="5397"/>
                </a:cubicBezTo>
                <a:cubicBezTo>
                  <a:pt x="1968" y="5401"/>
                  <a:pt x="1986" y="5390"/>
                  <a:pt x="1990" y="5372"/>
                </a:cubicBezTo>
                <a:cubicBezTo>
                  <a:pt x="1992" y="5363"/>
                  <a:pt x="1990" y="5354"/>
                  <a:pt x="1984" y="5346"/>
                </a:cubicBezTo>
                <a:cubicBezTo>
                  <a:pt x="1986" y="5330"/>
                  <a:pt x="1976" y="5315"/>
                  <a:pt x="1960" y="5311"/>
                </a:cubicBezTo>
                <a:close/>
                <a:moveTo>
                  <a:pt x="585" y="3769"/>
                </a:moveTo>
                <a:cubicBezTo>
                  <a:pt x="569" y="3778"/>
                  <a:pt x="563" y="3798"/>
                  <a:pt x="572" y="3814"/>
                </a:cubicBezTo>
                <a:cubicBezTo>
                  <a:pt x="581" y="3830"/>
                  <a:pt x="601" y="3836"/>
                  <a:pt x="617" y="3827"/>
                </a:cubicBezTo>
                <a:cubicBezTo>
                  <a:pt x="633" y="3818"/>
                  <a:pt x="638" y="3798"/>
                  <a:pt x="629" y="3782"/>
                </a:cubicBezTo>
                <a:cubicBezTo>
                  <a:pt x="621" y="3766"/>
                  <a:pt x="600" y="3761"/>
                  <a:pt x="585" y="3769"/>
                </a:cubicBezTo>
                <a:close/>
                <a:moveTo>
                  <a:pt x="4762" y="3255"/>
                </a:moveTo>
                <a:cubicBezTo>
                  <a:pt x="4744" y="3252"/>
                  <a:pt x="4727" y="3263"/>
                  <a:pt x="4723" y="3281"/>
                </a:cubicBezTo>
                <a:cubicBezTo>
                  <a:pt x="4719" y="3298"/>
                  <a:pt x="4731" y="3316"/>
                  <a:pt x="4748" y="3320"/>
                </a:cubicBezTo>
                <a:cubicBezTo>
                  <a:pt x="4766" y="3323"/>
                  <a:pt x="4784" y="3312"/>
                  <a:pt x="4787" y="3294"/>
                </a:cubicBezTo>
                <a:cubicBezTo>
                  <a:pt x="4791" y="3277"/>
                  <a:pt x="4780" y="3259"/>
                  <a:pt x="4762" y="3255"/>
                </a:cubicBezTo>
                <a:close/>
                <a:moveTo>
                  <a:pt x="1431" y="4721"/>
                </a:moveTo>
                <a:cubicBezTo>
                  <a:pt x="1416" y="4711"/>
                  <a:pt x="1396" y="4717"/>
                  <a:pt x="1386" y="4732"/>
                </a:cubicBezTo>
                <a:cubicBezTo>
                  <a:pt x="1377" y="4748"/>
                  <a:pt x="1382" y="4768"/>
                  <a:pt x="1398" y="4777"/>
                </a:cubicBezTo>
                <a:cubicBezTo>
                  <a:pt x="1414" y="4786"/>
                  <a:pt x="1434" y="4781"/>
                  <a:pt x="1443" y="4766"/>
                </a:cubicBezTo>
                <a:cubicBezTo>
                  <a:pt x="1452" y="4750"/>
                  <a:pt x="1447" y="4730"/>
                  <a:pt x="1431" y="4721"/>
                </a:cubicBezTo>
                <a:close/>
                <a:moveTo>
                  <a:pt x="4315" y="1684"/>
                </a:moveTo>
                <a:cubicBezTo>
                  <a:pt x="4329" y="1673"/>
                  <a:pt x="4332" y="1652"/>
                  <a:pt x="4321" y="1638"/>
                </a:cubicBezTo>
                <a:cubicBezTo>
                  <a:pt x="4309" y="1624"/>
                  <a:pt x="4289" y="1621"/>
                  <a:pt x="4275" y="1632"/>
                </a:cubicBezTo>
                <a:cubicBezTo>
                  <a:pt x="4260" y="1644"/>
                  <a:pt x="4258" y="1664"/>
                  <a:pt x="4269" y="1679"/>
                </a:cubicBezTo>
                <a:cubicBezTo>
                  <a:pt x="4280" y="1693"/>
                  <a:pt x="4301" y="1695"/>
                  <a:pt x="4315" y="1684"/>
                </a:cubicBezTo>
                <a:close/>
                <a:moveTo>
                  <a:pt x="3681" y="219"/>
                </a:moveTo>
                <a:cubicBezTo>
                  <a:pt x="3676" y="237"/>
                  <a:pt x="3687" y="255"/>
                  <a:pt x="3704" y="260"/>
                </a:cubicBezTo>
                <a:cubicBezTo>
                  <a:pt x="3721" y="265"/>
                  <a:pt x="3740" y="254"/>
                  <a:pt x="3745" y="237"/>
                </a:cubicBezTo>
                <a:cubicBezTo>
                  <a:pt x="3747" y="228"/>
                  <a:pt x="3745" y="219"/>
                  <a:pt x="3741" y="211"/>
                </a:cubicBezTo>
                <a:cubicBezTo>
                  <a:pt x="3742" y="210"/>
                  <a:pt x="3743" y="208"/>
                  <a:pt x="3743" y="206"/>
                </a:cubicBezTo>
                <a:cubicBezTo>
                  <a:pt x="3748" y="189"/>
                  <a:pt x="3738" y="171"/>
                  <a:pt x="3721" y="166"/>
                </a:cubicBezTo>
                <a:cubicBezTo>
                  <a:pt x="3703" y="161"/>
                  <a:pt x="3685" y="171"/>
                  <a:pt x="3680" y="189"/>
                </a:cubicBezTo>
                <a:cubicBezTo>
                  <a:pt x="3678" y="198"/>
                  <a:pt x="3679" y="207"/>
                  <a:pt x="3684" y="214"/>
                </a:cubicBezTo>
                <a:cubicBezTo>
                  <a:pt x="3683" y="216"/>
                  <a:pt x="3682" y="217"/>
                  <a:pt x="3681" y="219"/>
                </a:cubicBezTo>
                <a:close/>
                <a:moveTo>
                  <a:pt x="2089" y="4647"/>
                </a:moveTo>
                <a:cubicBezTo>
                  <a:pt x="2072" y="4642"/>
                  <a:pt x="2054" y="4652"/>
                  <a:pt x="2048" y="4669"/>
                </a:cubicBezTo>
                <a:cubicBezTo>
                  <a:pt x="2043" y="4686"/>
                  <a:pt x="2053" y="4705"/>
                  <a:pt x="2070" y="4710"/>
                </a:cubicBezTo>
                <a:cubicBezTo>
                  <a:pt x="2087" y="4716"/>
                  <a:pt x="2106" y="4706"/>
                  <a:pt x="2111" y="4688"/>
                </a:cubicBezTo>
                <a:cubicBezTo>
                  <a:pt x="2116" y="4671"/>
                  <a:pt x="2107" y="4653"/>
                  <a:pt x="2089" y="4647"/>
                </a:cubicBezTo>
                <a:close/>
                <a:moveTo>
                  <a:pt x="1533" y="797"/>
                </a:moveTo>
                <a:cubicBezTo>
                  <a:pt x="1545" y="789"/>
                  <a:pt x="1549" y="775"/>
                  <a:pt x="1546" y="763"/>
                </a:cubicBezTo>
                <a:cubicBezTo>
                  <a:pt x="1556" y="767"/>
                  <a:pt x="1567" y="766"/>
                  <a:pt x="1576" y="760"/>
                </a:cubicBezTo>
                <a:cubicBezTo>
                  <a:pt x="1591" y="750"/>
                  <a:pt x="1595" y="729"/>
                  <a:pt x="1585" y="714"/>
                </a:cubicBezTo>
                <a:cubicBezTo>
                  <a:pt x="1575" y="699"/>
                  <a:pt x="1554" y="695"/>
                  <a:pt x="1539" y="706"/>
                </a:cubicBezTo>
                <a:cubicBezTo>
                  <a:pt x="1528" y="714"/>
                  <a:pt x="1523" y="728"/>
                  <a:pt x="1526" y="741"/>
                </a:cubicBezTo>
                <a:cubicBezTo>
                  <a:pt x="1516" y="737"/>
                  <a:pt x="1504" y="737"/>
                  <a:pt x="1495" y="744"/>
                </a:cubicBezTo>
                <a:cubicBezTo>
                  <a:pt x="1480" y="755"/>
                  <a:pt x="1477" y="775"/>
                  <a:pt x="1487" y="790"/>
                </a:cubicBezTo>
                <a:cubicBezTo>
                  <a:pt x="1498" y="805"/>
                  <a:pt x="1519" y="808"/>
                  <a:pt x="1533" y="797"/>
                </a:cubicBezTo>
                <a:close/>
                <a:moveTo>
                  <a:pt x="1894" y="4376"/>
                </a:moveTo>
                <a:cubicBezTo>
                  <a:pt x="1902" y="4360"/>
                  <a:pt x="1896" y="4340"/>
                  <a:pt x="1880" y="4332"/>
                </a:cubicBezTo>
                <a:cubicBezTo>
                  <a:pt x="1864" y="4323"/>
                  <a:pt x="1844" y="4330"/>
                  <a:pt x="1835" y="4346"/>
                </a:cubicBezTo>
                <a:cubicBezTo>
                  <a:pt x="1827" y="4362"/>
                  <a:pt x="1833" y="4382"/>
                  <a:pt x="1849" y="4390"/>
                </a:cubicBezTo>
                <a:cubicBezTo>
                  <a:pt x="1865" y="4399"/>
                  <a:pt x="1885" y="4392"/>
                  <a:pt x="1894" y="4376"/>
                </a:cubicBezTo>
                <a:close/>
                <a:moveTo>
                  <a:pt x="1642" y="4299"/>
                </a:moveTo>
                <a:cubicBezTo>
                  <a:pt x="1632" y="4314"/>
                  <a:pt x="1636" y="4335"/>
                  <a:pt x="1652" y="4344"/>
                </a:cubicBezTo>
                <a:cubicBezTo>
                  <a:pt x="1667" y="4354"/>
                  <a:pt x="1687" y="4350"/>
                  <a:pt x="1697" y="4335"/>
                </a:cubicBezTo>
                <a:cubicBezTo>
                  <a:pt x="1707" y="4320"/>
                  <a:pt x="1703" y="4299"/>
                  <a:pt x="1687" y="4289"/>
                </a:cubicBezTo>
                <a:cubicBezTo>
                  <a:pt x="1672" y="4280"/>
                  <a:pt x="1652" y="4284"/>
                  <a:pt x="1642" y="4299"/>
                </a:cubicBezTo>
                <a:close/>
                <a:moveTo>
                  <a:pt x="4947" y="4151"/>
                </a:moveTo>
                <a:cubicBezTo>
                  <a:pt x="4931" y="4142"/>
                  <a:pt x="4911" y="4148"/>
                  <a:pt x="4903" y="4164"/>
                </a:cubicBezTo>
                <a:cubicBezTo>
                  <a:pt x="4894" y="4180"/>
                  <a:pt x="4899" y="4200"/>
                  <a:pt x="4915" y="4209"/>
                </a:cubicBezTo>
                <a:cubicBezTo>
                  <a:pt x="4931" y="4217"/>
                  <a:pt x="4951" y="4212"/>
                  <a:pt x="4960" y="4196"/>
                </a:cubicBezTo>
                <a:cubicBezTo>
                  <a:pt x="4969" y="4180"/>
                  <a:pt x="4963" y="4160"/>
                  <a:pt x="4947" y="4151"/>
                </a:cubicBezTo>
                <a:close/>
                <a:moveTo>
                  <a:pt x="3413" y="773"/>
                </a:moveTo>
                <a:cubicBezTo>
                  <a:pt x="3408" y="791"/>
                  <a:pt x="3418" y="809"/>
                  <a:pt x="3435" y="814"/>
                </a:cubicBezTo>
                <a:cubicBezTo>
                  <a:pt x="3453" y="819"/>
                  <a:pt x="3471" y="809"/>
                  <a:pt x="3476" y="791"/>
                </a:cubicBezTo>
                <a:cubicBezTo>
                  <a:pt x="3481" y="775"/>
                  <a:pt x="3472" y="759"/>
                  <a:pt x="3457" y="753"/>
                </a:cubicBezTo>
                <a:cubicBezTo>
                  <a:pt x="3459" y="750"/>
                  <a:pt x="3460" y="747"/>
                  <a:pt x="3461" y="744"/>
                </a:cubicBezTo>
                <a:cubicBezTo>
                  <a:pt x="3466" y="726"/>
                  <a:pt x="3456" y="708"/>
                  <a:pt x="3438" y="703"/>
                </a:cubicBezTo>
                <a:cubicBezTo>
                  <a:pt x="3421" y="699"/>
                  <a:pt x="3403" y="709"/>
                  <a:pt x="3398" y="727"/>
                </a:cubicBezTo>
                <a:cubicBezTo>
                  <a:pt x="3394" y="743"/>
                  <a:pt x="3402" y="759"/>
                  <a:pt x="3417" y="765"/>
                </a:cubicBezTo>
                <a:cubicBezTo>
                  <a:pt x="3415" y="768"/>
                  <a:pt x="3414" y="770"/>
                  <a:pt x="3413" y="773"/>
                </a:cubicBezTo>
                <a:close/>
                <a:moveTo>
                  <a:pt x="3418" y="428"/>
                </a:moveTo>
                <a:cubicBezTo>
                  <a:pt x="3436" y="431"/>
                  <a:pt x="3453" y="420"/>
                  <a:pt x="3457" y="402"/>
                </a:cubicBezTo>
                <a:cubicBezTo>
                  <a:pt x="3460" y="384"/>
                  <a:pt x="3449" y="367"/>
                  <a:pt x="3431" y="363"/>
                </a:cubicBezTo>
                <a:cubicBezTo>
                  <a:pt x="3413" y="360"/>
                  <a:pt x="3396" y="371"/>
                  <a:pt x="3392" y="389"/>
                </a:cubicBezTo>
                <a:cubicBezTo>
                  <a:pt x="3389" y="407"/>
                  <a:pt x="3400" y="424"/>
                  <a:pt x="3418" y="428"/>
                </a:cubicBezTo>
                <a:close/>
                <a:moveTo>
                  <a:pt x="2327" y="5199"/>
                </a:moveTo>
                <a:cubicBezTo>
                  <a:pt x="2309" y="5197"/>
                  <a:pt x="2293" y="5210"/>
                  <a:pt x="2291" y="5228"/>
                </a:cubicBezTo>
                <a:cubicBezTo>
                  <a:pt x="2289" y="5246"/>
                  <a:pt x="2302" y="5262"/>
                  <a:pt x="2320" y="5264"/>
                </a:cubicBezTo>
                <a:cubicBezTo>
                  <a:pt x="2338" y="5266"/>
                  <a:pt x="2354" y="5253"/>
                  <a:pt x="2356" y="5235"/>
                </a:cubicBezTo>
                <a:cubicBezTo>
                  <a:pt x="2358" y="5217"/>
                  <a:pt x="2345" y="5201"/>
                  <a:pt x="2327" y="5199"/>
                </a:cubicBezTo>
                <a:close/>
                <a:moveTo>
                  <a:pt x="3026" y="73"/>
                </a:moveTo>
                <a:cubicBezTo>
                  <a:pt x="3044" y="73"/>
                  <a:pt x="3059" y="59"/>
                  <a:pt x="3059" y="41"/>
                </a:cubicBezTo>
                <a:cubicBezTo>
                  <a:pt x="3059" y="23"/>
                  <a:pt x="3045" y="8"/>
                  <a:pt x="3027" y="8"/>
                </a:cubicBezTo>
                <a:cubicBezTo>
                  <a:pt x="3009" y="7"/>
                  <a:pt x="2994" y="22"/>
                  <a:pt x="2993" y="40"/>
                </a:cubicBezTo>
                <a:cubicBezTo>
                  <a:pt x="2993" y="58"/>
                  <a:pt x="3008" y="73"/>
                  <a:pt x="3026" y="73"/>
                </a:cubicBezTo>
                <a:close/>
                <a:moveTo>
                  <a:pt x="5388" y="2783"/>
                </a:moveTo>
                <a:cubicBezTo>
                  <a:pt x="5406" y="2781"/>
                  <a:pt x="5419" y="2765"/>
                  <a:pt x="5418" y="2747"/>
                </a:cubicBezTo>
                <a:cubicBezTo>
                  <a:pt x="5416" y="2729"/>
                  <a:pt x="5400" y="2716"/>
                  <a:pt x="5382" y="2717"/>
                </a:cubicBezTo>
                <a:cubicBezTo>
                  <a:pt x="5364" y="2719"/>
                  <a:pt x="5351" y="2734"/>
                  <a:pt x="5352" y="2753"/>
                </a:cubicBezTo>
                <a:cubicBezTo>
                  <a:pt x="5354" y="2771"/>
                  <a:pt x="5370" y="2784"/>
                  <a:pt x="5388" y="2783"/>
                </a:cubicBezTo>
                <a:close/>
                <a:moveTo>
                  <a:pt x="78" y="2415"/>
                </a:moveTo>
                <a:cubicBezTo>
                  <a:pt x="96" y="2416"/>
                  <a:pt x="111" y="2402"/>
                  <a:pt x="112" y="2384"/>
                </a:cubicBezTo>
                <a:cubicBezTo>
                  <a:pt x="113" y="2366"/>
                  <a:pt x="100" y="2350"/>
                  <a:pt x="82" y="2349"/>
                </a:cubicBezTo>
                <a:cubicBezTo>
                  <a:pt x="63" y="2348"/>
                  <a:pt x="48" y="2362"/>
                  <a:pt x="47" y="2380"/>
                </a:cubicBezTo>
                <a:cubicBezTo>
                  <a:pt x="46" y="2398"/>
                  <a:pt x="59" y="2414"/>
                  <a:pt x="78" y="2415"/>
                </a:cubicBezTo>
                <a:close/>
                <a:moveTo>
                  <a:pt x="230" y="3765"/>
                </a:moveTo>
                <a:cubicBezTo>
                  <a:pt x="214" y="3773"/>
                  <a:pt x="207" y="3793"/>
                  <a:pt x="215" y="3809"/>
                </a:cubicBezTo>
                <a:cubicBezTo>
                  <a:pt x="224" y="3826"/>
                  <a:pt x="243" y="3832"/>
                  <a:pt x="259" y="3824"/>
                </a:cubicBezTo>
                <a:cubicBezTo>
                  <a:pt x="276" y="3816"/>
                  <a:pt x="282" y="3796"/>
                  <a:pt x="274" y="3780"/>
                </a:cubicBezTo>
                <a:cubicBezTo>
                  <a:pt x="266" y="3764"/>
                  <a:pt x="246" y="3757"/>
                  <a:pt x="230" y="3765"/>
                </a:cubicBezTo>
                <a:close/>
                <a:moveTo>
                  <a:pt x="1755" y="499"/>
                </a:moveTo>
                <a:cubicBezTo>
                  <a:pt x="1771" y="491"/>
                  <a:pt x="1777" y="471"/>
                  <a:pt x="1769" y="455"/>
                </a:cubicBezTo>
                <a:cubicBezTo>
                  <a:pt x="1760" y="439"/>
                  <a:pt x="1740" y="433"/>
                  <a:pt x="1724" y="442"/>
                </a:cubicBezTo>
                <a:cubicBezTo>
                  <a:pt x="1708" y="450"/>
                  <a:pt x="1702" y="470"/>
                  <a:pt x="1711" y="486"/>
                </a:cubicBezTo>
                <a:cubicBezTo>
                  <a:pt x="1719" y="502"/>
                  <a:pt x="1739" y="508"/>
                  <a:pt x="1755" y="499"/>
                </a:cubicBezTo>
                <a:close/>
                <a:moveTo>
                  <a:pt x="5222" y="2072"/>
                </a:moveTo>
                <a:cubicBezTo>
                  <a:pt x="5239" y="2066"/>
                  <a:pt x="5248" y="2047"/>
                  <a:pt x="5241" y="2030"/>
                </a:cubicBezTo>
                <a:cubicBezTo>
                  <a:pt x="5235" y="2013"/>
                  <a:pt x="5216" y="2005"/>
                  <a:pt x="5199" y="2011"/>
                </a:cubicBezTo>
                <a:cubicBezTo>
                  <a:pt x="5182" y="2017"/>
                  <a:pt x="5173" y="2036"/>
                  <a:pt x="5180" y="2053"/>
                </a:cubicBezTo>
                <a:cubicBezTo>
                  <a:pt x="5186" y="2070"/>
                  <a:pt x="5205" y="2079"/>
                  <a:pt x="5222" y="2072"/>
                </a:cubicBezTo>
                <a:close/>
                <a:moveTo>
                  <a:pt x="4785" y="2353"/>
                </a:moveTo>
                <a:cubicBezTo>
                  <a:pt x="4767" y="2357"/>
                  <a:pt x="4756" y="2375"/>
                  <a:pt x="4760" y="2393"/>
                </a:cubicBezTo>
                <a:cubicBezTo>
                  <a:pt x="4765" y="2410"/>
                  <a:pt x="4782" y="2421"/>
                  <a:pt x="4800" y="2417"/>
                </a:cubicBezTo>
                <a:cubicBezTo>
                  <a:pt x="4818" y="2413"/>
                  <a:pt x="4829" y="2395"/>
                  <a:pt x="4824" y="2377"/>
                </a:cubicBezTo>
                <a:cubicBezTo>
                  <a:pt x="4820" y="2360"/>
                  <a:pt x="4802" y="2349"/>
                  <a:pt x="4785" y="2353"/>
                </a:cubicBezTo>
                <a:close/>
                <a:moveTo>
                  <a:pt x="5006" y="3664"/>
                </a:moveTo>
                <a:cubicBezTo>
                  <a:pt x="5012" y="3647"/>
                  <a:pt x="5003" y="3628"/>
                  <a:pt x="4985" y="3622"/>
                </a:cubicBezTo>
                <a:cubicBezTo>
                  <a:pt x="4968" y="3617"/>
                  <a:pt x="4949" y="3626"/>
                  <a:pt x="4944" y="3643"/>
                </a:cubicBezTo>
                <a:cubicBezTo>
                  <a:pt x="4938" y="3661"/>
                  <a:pt x="4948" y="3679"/>
                  <a:pt x="4965" y="3685"/>
                </a:cubicBezTo>
                <a:cubicBezTo>
                  <a:pt x="4982" y="3690"/>
                  <a:pt x="5001" y="3681"/>
                  <a:pt x="5006" y="3664"/>
                </a:cubicBezTo>
                <a:close/>
                <a:moveTo>
                  <a:pt x="4999" y="2618"/>
                </a:moveTo>
                <a:cubicBezTo>
                  <a:pt x="4997" y="2600"/>
                  <a:pt x="4981" y="2588"/>
                  <a:pt x="4963" y="2590"/>
                </a:cubicBezTo>
                <a:cubicBezTo>
                  <a:pt x="4945" y="2592"/>
                  <a:pt x="4932" y="2608"/>
                  <a:pt x="4934" y="2626"/>
                </a:cubicBezTo>
                <a:cubicBezTo>
                  <a:pt x="4936" y="2644"/>
                  <a:pt x="4952" y="2657"/>
                  <a:pt x="4970" y="2655"/>
                </a:cubicBezTo>
                <a:cubicBezTo>
                  <a:pt x="4989" y="2653"/>
                  <a:pt x="5001" y="2637"/>
                  <a:pt x="4999" y="2618"/>
                </a:cubicBezTo>
                <a:close/>
                <a:moveTo>
                  <a:pt x="5376" y="2239"/>
                </a:moveTo>
                <a:cubicBezTo>
                  <a:pt x="5393" y="2234"/>
                  <a:pt x="5403" y="2216"/>
                  <a:pt x="5398" y="2199"/>
                </a:cubicBezTo>
                <a:cubicBezTo>
                  <a:pt x="5392" y="2181"/>
                  <a:pt x="5374" y="2171"/>
                  <a:pt x="5357" y="2177"/>
                </a:cubicBezTo>
                <a:cubicBezTo>
                  <a:pt x="5339" y="2182"/>
                  <a:pt x="5330" y="2200"/>
                  <a:pt x="5335" y="2217"/>
                </a:cubicBezTo>
                <a:cubicBezTo>
                  <a:pt x="5340" y="2235"/>
                  <a:pt x="5358" y="2245"/>
                  <a:pt x="5376" y="2239"/>
                </a:cubicBezTo>
                <a:close/>
                <a:moveTo>
                  <a:pt x="4116" y="432"/>
                </a:moveTo>
                <a:cubicBezTo>
                  <a:pt x="4133" y="440"/>
                  <a:pt x="4152" y="433"/>
                  <a:pt x="4160" y="416"/>
                </a:cubicBezTo>
                <a:cubicBezTo>
                  <a:pt x="4168" y="400"/>
                  <a:pt x="4161" y="380"/>
                  <a:pt x="4144" y="373"/>
                </a:cubicBezTo>
                <a:cubicBezTo>
                  <a:pt x="4128" y="365"/>
                  <a:pt x="4108" y="372"/>
                  <a:pt x="4101" y="388"/>
                </a:cubicBezTo>
                <a:cubicBezTo>
                  <a:pt x="4093" y="405"/>
                  <a:pt x="4100" y="424"/>
                  <a:pt x="4116" y="432"/>
                </a:cubicBezTo>
                <a:close/>
                <a:moveTo>
                  <a:pt x="178" y="2310"/>
                </a:moveTo>
                <a:cubicBezTo>
                  <a:pt x="180" y="2292"/>
                  <a:pt x="167" y="2276"/>
                  <a:pt x="149" y="2274"/>
                </a:cubicBezTo>
                <a:cubicBezTo>
                  <a:pt x="131" y="2272"/>
                  <a:pt x="114" y="2285"/>
                  <a:pt x="113" y="2304"/>
                </a:cubicBezTo>
                <a:cubicBezTo>
                  <a:pt x="111" y="2322"/>
                  <a:pt x="124" y="2338"/>
                  <a:pt x="142" y="2339"/>
                </a:cubicBezTo>
                <a:cubicBezTo>
                  <a:pt x="160" y="2341"/>
                  <a:pt x="176" y="2328"/>
                  <a:pt x="178" y="2310"/>
                </a:cubicBezTo>
                <a:close/>
                <a:moveTo>
                  <a:pt x="5288" y="2440"/>
                </a:moveTo>
                <a:cubicBezTo>
                  <a:pt x="5270" y="2444"/>
                  <a:pt x="5258" y="2461"/>
                  <a:pt x="5262" y="2479"/>
                </a:cubicBezTo>
                <a:cubicBezTo>
                  <a:pt x="5265" y="2497"/>
                  <a:pt x="5282" y="2508"/>
                  <a:pt x="5300" y="2505"/>
                </a:cubicBezTo>
                <a:cubicBezTo>
                  <a:pt x="5318" y="2502"/>
                  <a:pt x="5329" y="2484"/>
                  <a:pt x="5326" y="2467"/>
                </a:cubicBezTo>
                <a:cubicBezTo>
                  <a:pt x="5323" y="2449"/>
                  <a:pt x="5306" y="2437"/>
                  <a:pt x="5288" y="2440"/>
                </a:cubicBezTo>
                <a:close/>
                <a:moveTo>
                  <a:pt x="3992" y="4837"/>
                </a:moveTo>
                <a:cubicBezTo>
                  <a:pt x="3977" y="4847"/>
                  <a:pt x="3973" y="4868"/>
                  <a:pt x="3984" y="4883"/>
                </a:cubicBezTo>
                <a:cubicBezTo>
                  <a:pt x="3994" y="4898"/>
                  <a:pt x="4014" y="4901"/>
                  <a:pt x="4029" y="4891"/>
                </a:cubicBezTo>
                <a:cubicBezTo>
                  <a:pt x="4044" y="4881"/>
                  <a:pt x="4048" y="4860"/>
                  <a:pt x="4038" y="4846"/>
                </a:cubicBezTo>
                <a:cubicBezTo>
                  <a:pt x="4027" y="4831"/>
                  <a:pt x="4007" y="4827"/>
                  <a:pt x="3992" y="4837"/>
                </a:cubicBezTo>
                <a:close/>
                <a:moveTo>
                  <a:pt x="607" y="3900"/>
                </a:moveTo>
                <a:cubicBezTo>
                  <a:pt x="622" y="3891"/>
                  <a:pt x="627" y="3870"/>
                  <a:pt x="618" y="3855"/>
                </a:cubicBezTo>
                <a:cubicBezTo>
                  <a:pt x="609" y="3839"/>
                  <a:pt x="588" y="3834"/>
                  <a:pt x="573" y="3843"/>
                </a:cubicBezTo>
                <a:cubicBezTo>
                  <a:pt x="557" y="3853"/>
                  <a:pt x="552" y="3873"/>
                  <a:pt x="561" y="3889"/>
                </a:cubicBezTo>
                <a:cubicBezTo>
                  <a:pt x="571" y="3904"/>
                  <a:pt x="591" y="3909"/>
                  <a:pt x="607" y="3900"/>
                </a:cubicBezTo>
                <a:close/>
                <a:moveTo>
                  <a:pt x="3913" y="316"/>
                </a:moveTo>
                <a:cubicBezTo>
                  <a:pt x="3930" y="323"/>
                  <a:pt x="3949" y="314"/>
                  <a:pt x="3955" y="297"/>
                </a:cubicBezTo>
                <a:cubicBezTo>
                  <a:pt x="3962" y="280"/>
                  <a:pt x="3953" y="261"/>
                  <a:pt x="3936" y="255"/>
                </a:cubicBezTo>
                <a:cubicBezTo>
                  <a:pt x="3919" y="248"/>
                  <a:pt x="3900" y="257"/>
                  <a:pt x="3894" y="274"/>
                </a:cubicBezTo>
                <a:cubicBezTo>
                  <a:pt x="3887" y="291"/>
                  <a:pt x="3896" y="310"/>
                  <a:pt x="3913" y="316"/>
                </a:cubicBezTo>
                <a:close/>
                <a:moveTo>
                  <a:pt x="405" y="1392"/>
                </a:moveTo>
                <a:cubicBezTo>
                  <a:pt x="421" y="1400"/>
                  <a:pt x="441" y="1393"/>
                  <a:pt x="449" y="1377"/>
                </a:cubicBezTo>
                <a:cubicBezTo>
                  <a:pt x="457" y="1361"/>
                  <a:pt x="450" y="1341"/>
                  <a:pt x="434" y="1333"/>
                </a:cubicBezTo>
                <a:cubicBezTo>
                  <a:pt x="418" y="1325"/>
                  <a:pt x="398" y="1332"/>
                  <a:pt x="390" y="1348"/>
                </a:cubicBezTo>
                <a:cubicBezTo>
                  <a:pt x="382" y="1364"/>
                  <a:pt x="389" y="1384"/>
                  <a:pt x="405" y="1392"/>
                </a:cubicBezTo>
                <a:close/>
                <a:moveTo>
                  <a:pt x="2991" y="530"/>
                </a:moveTo>
                <a:cubicBezTo>
                  <a:pt x="2991" y="512"/>
                  <a:pt x="2977" y="497"/>
                  <a:pt x="2959" y="496"/>
                </a:cubicBezTo>
                <a:cubicBezTo>
                  <a:pt x="2941" y="496"/>
                  <a:pt x="2926" y="510"/>
                  <a:pt x="2925" y="528"/>
                </a:cubicBezTo>
                <a:cubicBezTo>
                  <a:pt x="2925" y="546"/>
                  <a:pt x="2939" y="561"/>
                  <a:pt x="2957" y="562"/>
                </a:cubicBezTo>
                <a:cubicBezTo>
                  <a:pt x="2975" y="562"/>
                  <a:pt x="2990" y="548"/>
                  <a:pt x="2991" y="530"/>
                </a:cubicBezTo>
                <a:close/>
                <a:moveTo>
                  <a:pt x="3043" y="4665"/>
                </a:moveTo>
                <a:cubicBezTo>
                  <a:pt x="3040" y="4648"/>
                  <a:pt x="3023" y="4635"/>
                  <a:pt x="3005" y="4638"/>
                </a:cubicBezTo>
                <a:cubicBezTo>
                  <a:pt x="2987" y="4641"/>
                  <a:pt x="2975" y="4658"/>
                  <a:pt x="2978" y="4676"/>
                </a:cubicBezTo>
                <a:cubicBezTo>
                  <a:pt x="2981" y="4694"/>
                  <a:pt x="2998" y="4706"/>
                  <a:pt x="3016" y="4703"/>
                </a:cubicBezTo>
                <a:cubicBezTo>
                  <a:pt x="3034" y="4700"/>
                  <a:pt x="3046" y="4683"/>
                  <a:pt x="3043" y="4665"/>
                </a:cubicBezTo>
                <a:close/>
                <a:moveTo>
                  <a:pt x="1436" y="427"/>
                </a:moveTo>
                <a:cubicBezTo>
                  <a:pt x="1451" y="417"/>
                  <a:pt x="1455" y="396"/>
                  <a:pt x="1445" y="381"/>
                </a:cubicBezTo>
                <a:cubicBezTo>
                  <a:pt x="1434" y="366"/>
                  <a:pt x="1414" y="362"/>
                  <a:pt x="1399" y="373"/>
                </a:cubicBezTo>
                <a:cubicBezTo>
                  <a:pt x="1384" y="383"/>
                  <a:pt x="1380" y="403"/>
                  <a:pt x="1390" y="418"/>
                </a:cubicBezTo>
                <a:cubicBezTo>
                  <a:pt x="1401" y="433"/>
                  <a:pt x="1421" y="437"/>
                  <a:pt x="1436" y="427"/>
                </a:cubicBezTo>
                <a:close/>
                <a:moveTo>
                  <a:pt x="843" y="1091"/>
                </a:moveTo>
                <a:cubicBezTo>
                  <a:pt x="858" y="1102"/>
                  <a:pt x="878" y="1100"/>
                  <a:pt x="889" y="1085"/>
                </a:cubicBezTo>
                <a:cubicBezTo>
                  <a:pt x="901" y="1071"/>
                  <a:pt x="898" y="1050"/>
                  <a:pt x="883" y="1039"/>
                </a:cubicBezTo>
                <a:cubicBezTo>
                  <a:pt x="869" y="1028"/>
                  <a:pt x="848" y="1031"/>
                  <a:pt x="837" y="1045"/>
                </a:cubicBezTo>
                <a:cubicBezTo>
                  <a:pt x="826" y="1060"/>
                  <a:pt x="829" y="1080"/>
                  <a:pt x="843" y="1091"/>
                </a:cubicBezTo>
                <a:close/>
                <a:moveTo>
                  <a:pt x="164" y="3197"/>
                </a:moveTo>
                <a:cubicBezTo>
                  <a:pt x="160" y="3180"/>
                  <a:pt x="144" y="3170"/>
                  <a:pt x="127" y="3173"/>
                </a:cubicBezTo>
                <a:cubicBezTo>
                  <a:pt x="121" y="3159"/>
                  <a:pt x="107" y="3150"/>
                  <a:pt x="92" y="3153"/>
                </a:cubicBezTo>
                <a:cubicBezTo>
                  <a:pt x="92" y="3149"/>
                  <a:pt x="92" y="3145"/>
                  <a:pt x="91" y="3141"/>
                </a:cubicBezTo>
                <a:cubicBezTo>
                  <a:pt x="88" y="3124"/>
                  <a:pt x="70" y="3112"/>
                  <a:pt x="52" y="3116"/>
                </a:cubicBezTo>
                <a:cubicBezTo>
                  <a:pt x="35" y="3120"/>
                  <a:pt x="23" y="3138"/>
                  <a:pt x="27" y="3156"/>
                </a:cubicBezTo>
                <a:cubicBezTo>
                  <a:pt x="31" y="3173"/>
                  <a:pt x="47" y="3183"/>
                  <a:pt x="64" y="3181"/>
                </a:cubicBezTo>
                <a:cubicBezTo>
                  <a:pt x="64" y="3184"/>
                  <a:pt x="64" y="3188"/>
                  <a:pt x="65" y="3192"/>
                </a:cubicBezTo>
                <a:cubicBezTo>
                  <a:pt x="69" y="3209"/>
                  <a:pt x="86" y="3220"/>
                  <a:pt x="103" y="3217"/>
                </a:cubicBezTo>
                <a:cubicBezTo>
                  <a:pt x="109" y="3232"/>
                  <a:pt x="124" y="3241"/>
                  <a:pt x="140" y="3237"/>
                </a:cubicBezTo>
                <a:cubicBezTo>
                  <a:pt x="158" y="3232"/>
                  <a:pt x="169" y="3214"/>
                  <a:pt x="164" y="3197"/>
                </a:cubicBezTo>
                <a:close/>
                <a:moveTo>
                  <a:pt x="4110" y="754"/>
                </a:moveTo>
                <a:cubicBezTo>
                  <a:pt x="4119" y="738"/>
                  <a:pt x="4113" y="718"/>
                  <a:pt x="4097" y="709"/>
                </a:cubicBezTo>
                <a:cubicBezTo>
                  <a:pt x="4081" y="701"/>
                  <a:pt x="4061" y="706"/>
                  <a:pt x="4052" y="722"/>
                </a:cubicBezTo>
                <a:cubicBezTo>
                  <a:pt x="4044" y="738"/>
                  <a:pt x="4049" y="758"/>
                  <a:pt x="4065" y="767"/>
                </a:cubicBezTo>
                <a:cubicBezTo>
                  <a:pt x="4081" y="776"/>
                  <a:pt x="4101" y="770"/>
                  <a:pt x="4110" y="754"/>
                </a:cubicBezTo>
                <a:close/>
                <a:moveTo>
                  <a:pt x="3903" y="1265"/>
                </a:moveTo>
                <a:cubicBezTo>
                  <a:pt x="3892" y="1280"/>
                  <a:pt x="3895" y="1300"/>
                  <a:pt x="3910" y="1311"/>
                </a:cubicBezTo>
                <a:cubicBezTo>
                  <a:pt x="3925" y="1322"/>
                  <a:pt x="3945" y="1318"/>
                  <a:pt x="3956" y="1304"/>
                </a:cubicBezTo>
                <a:cubicBezTo>
                  <a:pt x="3967" y="1289"/>
                  <a:pt x="3963" y="1268"/>
                  <a:pt x="3949" y="1258"/>
                </a:cubicBezTo>
                <a:cubicBezTo>
                  <a:pt x="3934" y="1247"/>
                  <a:pt x="3913" y="1250"/>
                  <a:pt x="3903" y="1265"/>
                </a:cubicBezTo>
                <a:close/>
                <a:moveTo>
                  <a:pt x="245" y="3555"/>
                </a:moveTo>
                <a:cubicBezTo>
                  <a:pt x="229" y="3562"/>
                  <a:pt x="221" y="3581"/>
                  <a:pt x="228" y="3598"/>
                </a:cubicBezTo>
                <a:cubicBezTo>
                  <a:pt x="235" y="3615"/>
                  <a:pt x="254" y="3623"/>
                  <a:pt x="270" y="3616"/>
                </a:cubicBezTo>
                <a:cubicBezTo>
                  <a:pt x="287" y="3609"/>
                  <a:pt x="295" y="3590"/>
                  <a:pt x="288" y="3573"/>
                </a:cubicBezTo>
                <a:cubicBezTo>
                  <a:pt x="281" y="3556"/>
                  <a:pt x="262" y="3548"/>
                  <a:pt x="245" y="3555"/>
                </a:cubicBezTo>
                <a:close/>
                <a:moveTo>
                  <a:pt x="3322" y="95"/>
                </a:moveTo>
                <a:cubicBezTo>
                  <a:pt x="3304" y="93"/>
                  <a:pt x="3287" y="106"/>
                  <a:pt x="3285" y="124"/>
                </a:cubicBezTo>
                <a:cubicBezTo>
                  <a:pt x="3283" y="142"/>
                  <a:pt x="3295" y="158"/>
                  <a:pt x="3313" y="160"/>
                </a:cubicBezTo>
                <a:cubicBezTo>
                  <a:pt x="3331" y="163"/>
                  <a:pt x="3348" y="150"/>
                  <a:pt x="3350" y="132"/>
                </a:cubicBezTo>
                <a:cubicBezTo>
                  <a:pt x="3352" y="114"/>
                  <a:pt x="3340" y="98"/>
                  <a:pt x="3322" y="95"/>
                </a:cubicBezTo>
                <a:close/>
                <a:moveTo>
                  <a:pt x="4680" y="958"/>
                </a:moveTo>
                <a:cubicBezTo>
                  <a:pt x="4693" y="970"/>
                  <a:pt x="4714" y="969"/>
                  <a:pt x="4726" y="956"/>
                </a:cubicBezTo>
                <a:cubicBezTo>
                  <a:pt x="4738" y="942"/>
                  <a:pt x="4737" y="921"/>
                  <a:pt x="4724" y="909"/>
                </a:cubicBezTo>
                <a:cubicBezTo>
                  <a:pt x="4710" y="897"/>
                  <a:pt x="4689" y="898"/>
                  <a:pt x="4677" y="911"/>
                </a:cubicBezTo>
                <a:cubicBezTo>
                  <a:pt x="4665" y="925"/>
                  <a:pt x="4666" y="946"/>
                  <a:pt x="4680" y="958"/>
                </a:cubicBezTo>
                <a:close/>
                <a:moveTo>
                  <a:pt x="54" y="2994"/>
                </a:moveTo>
                <a:cubicBezTo>
                  <a:pt x="71" y="2992"/>
                  <a:pt x="84" y="2975"/>
                  <a:pt x="81" y="2957"/>
                </a:cubicBezTo>
                <a:cubicBezTo>
                  <a:pt x="80" y="2948"/>
                  <a:pt x="74" y="2940"/>
                  <a:pt x="67" y="2935"/>
                </a:cubicBezTo>
                <a:cubicBezTo>
                  <a:pt x="67" y="2933"/>
                  <a:pt x="68" y="2931"/>
                  <a:pt x="67" y="2929"/>
                </a:cubicBezTo>
                <a:cubicBezTo>
                  <a:pt x="65" y="2911"/>
                  <a:pt x="48" y="2898"/>
                  <a:pt x="30" y="2901"/>
                </a:cubicBezTo>
                <a:cubicBezTo>
                  <a:pt x="12" y="2903"/>
                  <a:pt x="0" y="2920"/>
                  <a:pt x="2" y="2938"/>
                </a:cubicBezTo>
                <a:cubicBezTo>
                  <a:pt x="4" y="2948"/>
                  <a:pt x="9" y="2955"/>
                  <a:pt x="16" y="2960"/>
                </a:cubicBezTo>
                <a:cubicBezTo>
                  <a:pt x="16" y="2963"/>
                  <a:pt x="16" y="2965"/>
                  <a:pt x="16" y="2967"/>
                </a:cubicBezTo>
                <a:cubicBezTo>
                  <a:pt x="19" y="2985"/>
                  <a:pt x="36" y="2997"/>
                  <a:pt x="54" y="2994"/>
                </a:cubicBezTo>
                <a:close/>
                <a:moveTo>
                  <a:pt x="5003" y="1301"/>
                </a:moveTo>
                <a:cubicBezTo>
                  <a:pt x="5014" y="1316"/>
                  <a:pt x="5035" y="1318"/>
                  <a:pt x="5049" y="1307"/>
                </a:cubicBezTo>
                <a:cubicBezTo>
                  <a:pt x="5063" y="1296"/>
                  <a:pt x="5066" y="1275"/>
                  <a:pt x="5055" y="1261"/>
                </a:cubicBezTo>
                <a:cubicBezTo>
                  <a:pt x="5044" y="1247"/>
                  <a:pt x="5023" y="1244"/>
                  <a:pt x="5009" y="1255"/>
                </a:cubicBezTo>
                <a:cubicBezTo>
                  <a:pt x="4994" y="1266"/>
                  <a:pt x="4992" y="1287"/>
                  <a:pt x="5003" y="1301"/>
                </a:cubicBezTo>
                <a:close/>
                <a:moveTo>
                  <a:pt x="3556" y="257"/>
                </a:moveTo>
                <a:cubicBezTo>
                  <a:pt x="3539" y="253"/>
                  <a:pt x="3521" y="264"/>
                  <a:pt x="3517" y="282"/>
                </a:cubicBezTo>
                <a:cubicBezTo>
                  <a:pt x="3513" y="299"/>
                  <a:pt x="3524" y="317"/>
                  <a:pt x="3541" y="321"/>
                </a:cubicBezTo>
                <a:cubicBezTo>
                  <a:pt x="3543" y="322"/>
                  <a:pt x="3545" y="321"/>
                  <a:pt x="3547" y="321"/>
                </a:cubicBezTo>
                <a:cubicBezTo>
                  <a:pt x="3551" y="329"/>
                  <a:pt x="3558" y="336"/>
                  <a:pt x="3568" y="338"/>
                </a:cubicBezTo>
                <a:cubicBezTo>
                  <a:pt x="3582" y="341"/>
                  <a:pt x="3596" y="335"/>
                  <a:pt x="3603" y="323"/>
                </a:cubicBezTo>
                <a:cubicBezTo>
                  <a:pt x="3607" y="329"/>
                  <a:pt x="3613" y="334"/>
                  <a:pt x="3621" y="335"/>
                </a:cubicBezTo>
                <a:cubicBezTo>
                  <a:pt x="3636" y="340"/>
                  <a:pt x="3651" y="332"/>
                  <a:pt x="3658" y="319"/>
                </a:cubicBezTo>
                <a:cubicBezTo>
                  <a:pt x="3674" y="321"/>
                  <a:pt x="3690" y="312"/>
                  <a:pt x="3694" y="295"/>
                </a:cubicBezTo>
                <a:cubicBezTo>
                  <a:pt x="3699" y="278"/>
                  <a:pt x="3689" y="260"/>
                  <a:pt x="3672" y="255"/>
                </a:cubicBezTo>
                <a:cubicBezTo>
                  <a:pt x="3656" y="251"/>
                  <a:pt x="3641" y="258"/>
                  <a:pt x="3634" y="272"/>
                </a:cubicBezTo>
                <a:cubicBezTo>
                  <a:pt x="3621" y="270"/>
                  <a:pt x="3608" y="276"/>
                  <a:pt x="3602" y="287"/>
                </a:cubicBezTo>
                <a:cubicBezTo>
                  <a:pt x="3597" y="281"/>
                  <a:pt x="3591" y="276"/>
                  <a:pt x="3583" y="274"/>
                </a:cubicBezTo>
                <a:cubicBezTo>
                  <a:pt x="3581" y="274"/>
                  <a:pt x="3579" y="274"/>
                  <a:pt x="3577" y="274"/>
                </a:cubicBezTo>
                <a:cubicBezTo>
                  <a:pt x="3573" y="266"/>
                  <a:pt x="3566" y="259"/>
                  <a:pt x="3556" y="257"/>
                </a:cubicBezTo>
                <a:close/>
                <a:moveTo>
                  <a:pt x="4599" y="4165"/>
                </a:moveTo>
                <a:cubicBezTo>
                  <a:pt x="4609" y="4150"/>
                  <a:pt x="4605" y="4130"/>
                  <a:pt x="4590" y="4120"/>
                </a:cubicBezTo>
                <a:cubicBezTo>
                  <a:pt x="4575" y="4110"/>
                  <a:pt x="4555" y="4114"/>
                  <a:pt x="4545" y="4129"/>
                </a:cubicBezTo>
                <a:cubicBezTo>
                  <a:pt x="4534" y="4144"/>
                  <a:pt x="4538" y="4164"/>
                  <a:pt x="4553" y="4174"/>
                </a:cubicBezTo>
                <a:cubicBezTo>
                  <a:pt x="4568" y="4184"/>
                  <a:pt x="4589" y="4180"/>
                  <a:pt x="4599" y="4165"/>
                </a:cubicBezTo>
                <a:close/>
                <a:moveTo>
                  <a:pt x="4836" y="2070"/>
                </a:moveTo>
                <a:cubicBezTo>
                  <a:pt x="4819" y="2077"/>
                  <a:pt x="4811" y="2096"/>
                  <a:pt x="4817" y="2113"/>
                </a:cubicBezTo>
                <a:cubicBezTo>
                  <a:pt x="4820" y="2119"/>
                  <a:pt x="4824" y="2123"/>
                  <a:pt x="4829" y="2127"/>
                </a:cubicBezTo>
                <a:cubicBezTo>
                  <a:pt x="4823" y="2126"/>
                  <a:pt x="4818" y="2126"/>
                  <a:pt x="4813" y="2128"/>
                </a:cubicBezTo>
                <a:cubicBezTo>
                  <a:pt x="4796" y="2134"/>
                  <a:pt x="4787" y="2153"/>
                  <a:pt x="4793" y="2170"/>
                </a:cubicBezTo>
                <a:cubicBezTo>
                  <a:pt x="4799" y="2187"/>
                  <a:pt x="4818" y="2196"/>
                  <a:pt x="4835" y="2190"/>
                </a:cubicBezTo>
                <a:cubicBezTo>
                  <a:pt x="4852" y="2184"/>
                  <a:pt x="4861" y="2165"/>
                  <a:pt x="4855" y="2148"/>
                </a:cubicBezTo>
                <a:cubicBezTo>
                  <a:pt x="4852" y="2141"/>
                  <a:pt x="4848" y="2137"/>
                  <a:pt x="4843" y="2133"/>
                </a:cubicBezTo>
                <a:cubicBezTo>
                  <a:pt x="4849" y="2134"/>
                  <a:pt x="4854" y="2134"/>
                  <a:pt x="4860" y="2132"/>
                </a:cubicBezTo>
                <a:cubicBezTo>
                  <a:pt x="4877" y="2125"/>
                  <a:pt x="4885" y="2106"/>
                  <a:pt x="4879" y="2089"/>
                </a:cubicBezTo>
                <a:cubicBezTo>
                  <a:pt x="4872" y="2072"/>
                  <a:pt x="4853" y="2064"/>
                  <a:pt x="4836" y="2070"/>
                </a:cubicBezTo>
                <a:close/>
                <a:moveTo>
                  <a:pt x="3796" y="4952"/>
                </a:moveTo>
                <a:cubicBezTo>
                  <a:pt x="3787" y="4936"/>
                  <a:pt x="3767" y="4930"/>
                  <a:pt x="3751" y="4939"/>
                </a:cubicBezTo>
                <a:cubicBezTo>
                  <a:pt x="3735" y="4947"/>
                  <a:pt x="3729" y="4967"/>
                  <a:pt x="3738" y="4983"/>
                </a:cubicBezTo>
                <a:cubicBezTo>
                  <a:pt x="3747" y="4999"/>
                  <a:pt x="3766" y="5005"/>
                  <a:pt x="3782" y="4997"/>
                </a:cubicBezTo>
                <a:cubicBezTo>
                  <a:pt x="3798" y="4988"/>
                  <a:pt x="3804" y="4968"/>
                  <a:pt x="3796" y="4952"/>
                </a:cubicBezTo>
                <a:close/>
                <a:moveTo>
                  <a:pt x="1937" y="5281"/>
                </a:moveTo>
                <a:cubicBezTo>
                  <a:pt x="1941" y="5263"/>
                  <a:pt x="1931" y="5245"/>
                  <a:pt x="1913" y="5241"/>
                </a:cubicBezTo>
                <a:cubicBezTo>
                  <a:pt x="1896" y="5236"/>
                  <a:pt x="1878" y="5247"/>
                  <a:pt x="1873" y="5264"/>
                </a:cubicBezTo>
                <a:cubicBezTo>
                  <a:pt x="1869" y="5282"/>
                  <a:pt x="1879" y="5300"/>
                  <a:pt x="1897" y="5304"/>
                </a:cubicBezTo>
                <a:cubicBezTo>
                  <a:pt x="1914" y="5309"/>
                  <a:pt x="1932" y="5298"/>
                  <a:pt x="1937" y="5281"/>
                </a:cubicBezTo>
                <a:close/>
                <a:moveTo>
                  <a:pt x="4765" y="4175"/>
                </a:moveTo>
                <a:cubicBezTo>
                  <a:pt x="4749" y="4166"/>
                  <a:pt x="4729" y="4170"/>
                  <a:pt x="4719" y="4186"/>
                </a:cubicBezTo>
                <a:cubicBezTo>
                  <a:pt x="4710" y="4201"/>
                  <a:pt x="4714" y="4221"/>
                  <a:pt x="4730" y="4231"/>
                </a:cubicBezTo>
                <a:cubicBezTo>
                  <a:pt x="4745" y="4241"/>
                  <a:pt x="4765" y="4236"/>
                  <a:pt x="4775" y="4221"/>
                </a:cubicBezTo>
                <a:cubicBezTo>
                  <a:pt x="4785" y="4205"/>
                  <a:pt x="4780" y="4185"/>
                  <a:pt x="4765" y="4175"/>
                </a:cubicBezTo>
                <a:close/>
                <a:moveTo>
                  <a:pt x="4385" y="3988"/>
                </a:moveTo>
                <a:cubicBezTo>
                  <a:pt x="4375" y="4003"/>
                  <a:pt x="4378" y="4023"/>
                  <a:pt x="4393" y="4034"/>
                </a:cubicBezTo>
                <a:cubicBezTo>
                  <a:pt x="4408" y="4044"/>
                  <a:pt x="4429" y="4040"/>
                  <a:pt x="4439" y="4025"/>
                </a:cubicBezTo>
                <a:cubicBezTo>
                  <a:pt x="4449" y="4010"/>
                  <a:pt x="4445" y="3990"/>
                  <a:pt x="4430" y="3979"/>
                </a:cubicBezTo>
                <a:cubicBezTo>
                  <a:pt x="4415" y="3969"/>
                  <a:pt x="4395" y="3973"/>
                  <a:pt x="4385" y="3988"/>
                </a:cubicBezTo>
                <a:close/>
                <a:moveTo>
                  <a:pt x="5059" y="3115"/>
                </a:moveTo>
                <a:cubicBezTo>
                  <a:pt x="5041" y="3113"/>
                  <a:pt x="5025" y="3127"/>
                  <a:pt x="5023" y="3145"/>
                </a:cubicBezTo>
                <a:cubicBezTo>
                  <a:pt x="5021" y="3163"/>
                  <a:pt x="5035" y="3179"/>
                  <a:pt x="5053" y="3181"/>
                </a:cubicBezTo>
                <a:cubicBezTo>
                  <a:pt x="5071" y="3183"/>
                  <a:pt x="5087" y="3169"/>
                  <a:pt x="5089" y="3151"/>
                </a:cubicBezTo>
                <a:cubicBezTo>
                  <a:pt x="5090" y="3133"/>
                  <a:pt x="5077" y="3117"/>
                  <a:pt x="5059" y="3115"/>
                </a:cubicBezTo>
                <a:close/>
                <a:moveTo>
                  <a:pt x="529" y="2980"/>
                </a:moveTo>
                <a:cubicBezTo>
                  <a:pt x="547" y="2978"/>
                  <a:pt x="559" y="2961"/>
                  <a:pt x="557" y="2943"/>
                </a:cubicBezTo>
                <a:cubicBezTo>
                  <a:pt x="554" y="2925"/>
                  <a:pt x="538" y="2913"/>
                  <a:pt x="520" y="2915"/>
                </a:cubicBezTo>
                <a:cubicBezTo>
                  <a:pt x="502" y="2918"/>
                  <a:pt x="489" y="2934"/>
                  <a:pt x="492" y="2952"/>
                </a:cubicBezTo>
                <a:cubicBezTo>
                  <a:pt x="494" y="2970"/>
                  <a:pt x="511" y="2983"/>
                  <a:pt x="529" y="2980"/>
                </a:cubicBezTo>
                <a:close/>
                <a:moveTo>
                  <a:pt x="5371" y="2117"/>
                </a:moveTo>
                <a:cubicBezTo>
                  <a:pt x="5388" y="2111"/>
                  <a:pt x="5397" y="2092"/>
                  <a:pt x="5391" y="2075"/>
                </a:cubicBezTo>
                <a:cubicBezTo>
                  <a:pt x="5385" y="2058"/>
                  <a:pt x="5367" y="2049"/>
                  <a:pt x="5350" y="2055"/>
                </a:cubicBezTo>
                <a:cubicBezTo>
                  <a:pt x="5332" y="2061"/>
                  <a:pt x="5323" y="2079"/>
                  <a:pt x="5329" y="2097"/>
                </a:cubicBezTo>
                <a:cubicBezTo>
                  <a:pt x="5335" y="2114"/>
                  <a:pt x="5354" y="2123"/>
                  <a:pt x="5371" y="2117"/>
                </a:cubicBezTo>
                <a:close/>
                <a:moveTo>
                  <a:pt x="4139" y="4561"/>
                </a:moveTo>
                <a:cubicBezTo>
                  <a:pt x="4125" y="4573"/>
                  <a:pt x="4124" y="4594"/>
                  <a:pt x="4136" y="4608"/>
                </a:cubicBezTo>
                <a:cubicBezTo>
                  <a:pt x="4147" y="4621"/>
                  <a:pt x="4168" y="4623"/>
                  <a:pt x="4182" y="4611"/>
                </a:cubicBezTo>
                <a:cubicBezTo>
                  <a:pt x="4196" y="4599"/>
                  <a:pt x="4197" y="4578"/>
                  <a:pt x="4185" y="4565"/>
                </a:cubicBezTo>
                <a:cubicBezTo>
                  <a:pt x="4173" y="4551"/>
                  <a:pt x="4153" y="4549"/>
                  <a:pt x="4139" y="4561"/>
                </a:cubicBezTo>
                <a:close/>
                <a:moveTo>
                  <a:pt x="1122" y="893"/>
                </a:moveTo>
                <a:cubicBezTo>
                  <a:pt x="1135" y="880"/>
                  <a:pt x="1135" y="859"/>
                  <a:pt x="1122" y="847"/>
                </a:cubicBezTo>
                <a:cubicBezTo>
                  <a:pt x="1109" y="834"/>
                  <a:pt x="1088" y="834"/>
                  <a:pt x="1075" y="847"/>
                </a:cubicBezTo>
                <a:cubicBezTo>
                  <a:pt x="1062" y="860"/>
                  <a:pt x="1063" y="881"/>
                  <a:pt x="1076" y="894"/>
                </a:cubicBezTo>
                <a:cubicBezTo>
                  <a:pt x="1089" y="906"/>
                  <a:pt x="1109" y="906"/>
                  <a:pt x="1122" y="893"/>
                </a:cubicBezTo>
                <a:close/>
                <a:moveTo>
                  <a:pt x="5472" y="2301"/>
                </a:moveTo>
                <a:cubicBezTo>
                  <a:pt x="5490" y="2296"/>
                  <a:pt x="5500" y="2278"/>
                  <a:pt x="5495" y="2261"/>
                </a:cubicBezTo>
                <a:cubicBezTo>
                  <a:pt x="5491" y="2243"/>
                  <a:pt x="5473" y="2233"/>
                  <a:pt x="5455" y="2238"/>
                </a:cubicBezTo>
                <a:cubicBezTo>
                  <a:pt x="5438" y="2242"/>
                  <a:pt x="5427" y="2260"/>
                  <a:pt x="5432" y="2278"/>
                </a:cubicBezTo>
                <a:cubicBezTo>
                  <a:pt x="5437" y="2295"/>
                  <a:pt x="5455" y="2306"/>
                  <a:pt x="5472" y="2301"/>
                </a:cubicBezTo>
                <a:close/>
                <a:moveTo>
                  <a:pt x="5302" y="3747"/>
                </a:moveTo>
                <a:cubicBezTo>
                  <a:pt x="5284" y="3742"/>
                  <a:pt x="5266" y="3752"/>
                  <a:pt x="5261" y="3769"/>
                </a:cubicBezTo>
                <a:cubicBezTo>
                  <a:pt x="5255" y="3786"/>
                  <a:pt x="5265" y="3805"/>
                  <a:pt x="5282" y="3810"/>
                </a:cubicBezTo>
                <a:cubicBezTo>
                  <a:pt x="5299" y="3815"/>
                  <a:pt x="5318" y="3806"/>
                  <a:pt x="5323" y="3788"/>
                </a:cubicBezTo>
                <a:cubicBezTo>
                  <a:pt x="5329" y="3771"/>
                  <a:pt x="5319" y="3753"/>
                  <a:pt x="5302" y="3747"/>
                </a:cubicBezTo>
                <a:close/>
                <a:moveTo>
                  <a:pt x="4401" y="719"/>
                </a:moveTo>
                <a:cubicBezTo>
                  <a:pt x="4416" y="729"/>
                  <a:pt x="4436" y="725"/>
                  <a:pt x="4447" y="710"/>
                </a:cubicBezTo>
                <a:cubicBezTo>
                  <a:pt x="4457" y="695"/>
                  <a:pt x="4453" y="675"/>
                  <a:pt x="4438" y="665"/>
                </a:cubicBezTo>
                <a:cubicBezTo>
                  <a:pt x="4423" y="654"/>
                  <a:pt x="4402" y="658"/>
                  <a:pt x="4392" y="673"/>
                </a:cubicBezTo>
                <a:cubicBezTo>
                  <a:pt x="4382" y="688"/>
                  <a:pt x="4386" y="709"/>
                  <a:pt x="4401" y="719"/>
                </a:cubicBezTo>
                <a:close/>
                <a:moveTo>
                  <a:pt x="282" y="3063"/>
                </a:moveTo>
                <a:cubicBezTo>
                  <a:pt x="279" y="3045"/>
                  <a:pt x="262" y="3034"/>
                  <a:pt x="244" y="3037"/>
                </a:cubicBezTo>
                <a:cubicBezTo>
                  <a:pt x="226" y="3041"/>
                  <a:pt x="214" y="3058"/>
                  <a:pt x="218" y="3076"/>
                </a:cubicBezTo>
                <a:cubicBezTo>
                  <a:pt x="221" y="3094"/>
                  <a:pt x="239" y="3105"/>
                  <a:pt x="256" y="3102"/>
                </a:cubicBezTo>
                <a:cubicBezTo>
                  <a:pt x="274" y="3098"/>
                  <a:pt x="286" y="3081"/>
                  <a:pt x="282" y="3063"/>
                </a:cubicBezTo>
                <a:close/>
                <a:moveTo>
                  <a:pt x="1663" y="517"/>
                </a:moveTo>
                <a:cubicBezTo>
                  <a:pt x="1679" y="507"/>
                  <a:pt x="1684" y="487"/>
                  <a:pt x="1675" y="472"/>
                </a:cubicBezTo>
                <a:cubicBezTo>
                  <a:pt x="1666" y="456"/>
                  <a:pt x="1646" y="451"/>
                  <a:pt x="1630" y="460"/>
                </a:cubicBezTo>
                <a:cubicBezTo>
                  <a:pt x="1614" y="469"/>
                  <a:pt x="1609" y="489"/>
                  <a:pt x="1618" y="505"/>
                </a:cubicBezTo>
                <a:cubicBezTo>
                  <a:pt x="1627" y="521"/>
                  <a:pt x="1648" y="526"/>
                  <a:pt x="1663" y="517"/>
                </a:cubicBezTo>
                <a:close/>
                <a:moveTo>
                  <a:pt x="3754" y="4779"/>
                </a:moveTo>
                <a:cubicBezTo>
                  <a:pt x="3738" y="4788"/>
                  <a:pt x="3733" y="4808"/>
                  <a:pt x="3742" y="4824"/>
                </a:cubicBezTo>
                <a:cubicBezTo>
                  <a:pt x="3751" y="4840"/>
                  <a:pt x="3771" y="4845"/>
                  <a:pt x="3787" y="4836"/>
                </a:cubicBezTo>
                <a:cubicBezTo>
                  <a:pt x="3802" y="4827"/>
                  <a:pt x="3808" y="4807"/>
                  <a:pt x="3799" y="4792"/>
                </a:cubicBezTo>
                <a:cubicBezTo>
                  <a:pt x="3790" y="4776"/>
                  <a:pt x="3770" y="4770"/>
                  <a:pt x="3754" y="4779"/>
                </a:cubicBezTo>
                <a:close/>
                <a:moveTo>
                  <a:pt x="3662" y="4724"/>
                </a:moveTo>
                <a:cubicBezTo>
                  <a:pt x="3646" y="4732"/>
                  <a:pt x="3640" y="4752"/>
                  <a:pt x="3648" y="4768"/>
                </a:cubicBezTo>
                <a:cubicBezTo>
                  <a:pt x="3657" y="4784"/>
                  <a:pt x="3677" y="4790"/>
                  <a:pt x="3693" y="4782"/>
                </a:cubicBezTo>
                <a:cubicBezTo>
                  <a:pt x="3709" y="4773"/>
                  <a:pt x="3715" y="4753"/>
                  <a:pt x="3706" y="4737"/>
                </a:cubicBezTo>
                <a:cubicBezTo>
                  <a:pt x="3698" y="4721"/>
                  <a:pt x="3678" y="4715"/>
                  <a:pt x="3662" y="4724"/>
                </a:cubicBezTo>
                <a:close/>
                <a:moveTo>
                  <a:pt x="3745" y="1220"/>
                </a:moveTo>
                <a:cubicBezTo>
                  <a:pt x="3761" y="1229"/>
                  <a:pt x="3781" y="1224"/>
                  <a:pt x="3790" y="1208"/>
                </a:cubicBezTo>
                <a:cubicBezTo>
                  <a:pt x="3799" y="1192"/>
                  <a:pt x="3794" y="1172"/>
                  <a:pt x="3778" y="1163"/>
                </a:cubicBezTo>
                <a:cubicBezTo>
                  <a:pt x="3763" y="1154"/>
                  <a:pt x="3742" y="1159"/>
                  <a:pt x="3733" y="1175"/>
                </a:cubicBezTo>
                <a:cubicBezTo>
                  <a:pt x="3724" y="1191"/>
                  <a:pt x="3729" y="1211"/>
                  <a:pt x="3745" y="1220"/>
                </a:cubicBezTo>
                <a:close/>
                <a:moveTo>
                  <a:pt x="4580" y="1360"/>
                </a:moveTo>
                <a:cubicBezTo>
                  <a:pt x="4592" y="1374"/>
                  <a:pt x="4613" y="1375"/>
                  <a:pt x="4627" y="1363"/>
                </a:cubicBezTo>
                <a:cubicBezTo>
                  <a:pt x="4640" y="1351"/>
                  <a:pt x="4641" y="1331"/>
                  <a:pt x="4629" y="1317"/>
                </a:cubicBezTo>
                <a:cubicBezTo>
                  <a:pt x="4617" y="1303"/>
                  <a:pt x="4597" y="1302"/>
                  <a:pt x="4583" y="1314"/>
                </a:cubicBezTo>
                <a:cubicBezTo>
                  <a:pt x="4569" y="1326"/>
                  <a:pt x="4568" y="1347"/>
                  <a:pt x="4580" y="1360"/>
                </a:cubicBezTo>
                <a:close/>
                <a:moveTo>
                  <a:pt x="2323" y="5406"/>
                </a:moveTo>
                <a:cubicBezTo>
                  <a:pt x="2305" y="5405"/>
                  <a:pt x="2289" y="5418"/>
                  <a:pt x="2287" y="5436"/>
                </a:cubicBezTo>
                <a:cubicBezTo>
                  <a:pt x="2286" y="5454"/>
                  <a:pt x="2299" y="5470"/>
                  <a:pt x="2317" y="5472"/>
                </a:cubicBezTo>
                <a:cubicBezTo>
                  <a:pt x="2335" y="5473"/>
                  <a:pt x="2351" y="5460"/>
                  <a:pt x="2353" y="5442"/>
                </a:cubicBezTo>
                <a:cubicBezTo>
                  <a:pt x="2354" y="5424"/>
                  <a:pt x="2341" y="5408"/>
                  <a:pt x="2323" y="5406"/>
                </a:cubicBezTo>
                <a:close/>
                <a:moveTo>
                  <a:pt x="1076" y="712"/>
                </a:moveTo>
                <a:cubicBezTo>
                  <a:pt x="1088" y="726"/>
                  <a:pt x="1109" y="726"/>
                  <a:pt x="1122" y="714"/>
                </a:cubicBezTo>
                <a:cubicBezTo>
                  <a:pt x="1135" y="701"/>
                  <a:pt x="1136" y="681"/>
                  <a:pt x="1123" y="667"/>
                </a:cubicBezTo>
                <a:cubicBezTo>
                  <a:pt x="1111" y="654"/>
                  <a:pt x="1090" y="654"/>
                  <a:pt x="1077" y="666"/>
                </a:cubicBezTo>
                <a:cubicBezTo>
                  <a:pt x="1064" y="678"/>
                  <a:pt x="1063" y="699"/>
                  <a:pt x="1076" y="712"/>
                </a:cubicBezTo>
                <a:close/>
                <a:moveTo>
                  <a:pt x="1083" y="4508"/>
                </a:moveTo>
                <a:cubicBezTo>
                  <a:pt x="1095" y="4495"/>
                  <a:pt x="1094" y="4474"/>
                  <a:pt x="1080" y="4462"/>
                </a:cubicBezTo>
                <a:cubicBezTo>
                  <a:pt x="1066" y="4450"/>
                  <a:pt x="1046" y="4452"/>
                  <a:pt x="1034" y="4465"/>
                </a:cubicBezTo>
                <a:cubicBezTo>
                  <a:pt x="1022" y="4479"/>
                  <a:pt x="1023" y="4500"/>
                  <a:pt x="1037" y="4512"/>
                </a:cubicBezTo>
                <a:cubicBezTo>
                  <a:pt x="1051" y="4523"/>
                  <a:pt x="1072" y="4522"/>
                  <a:pt x="1083" y="4508"/>
                </a:cubicBezTo>
                <a:close/>
                <a:moveTo>
                  <a:pt x="4859" y="1796"/>
                </a:moveTo>
                <a:cubicBezTo>
                  <a:pt x="4868" y="1812"/>
                  <a:pt x="4888" y="1818"/>
                  <a:pt x="4904" y="1809"/>
                </a:cubicBezTo>
                <a:cubicBezTo>
                  <a:pt x="4920" y="1800"/>
                  <a:pt x="4926" y="1780"/>
                  <a:pt x="4917" y="1764"/>
                </a:cubicBezTo>
                <a:cubicBezTo>
                  <a:pt x="4908" y="1748"/>
                  <a:pt x="4888" y="1743"/>
                  <a:pt x="4872" y="1751"/>
                </a:cubicBezTo>
                <a:cubicBezTo>
                  <a:pt x="4856" y="1760"/>
                  <a:pt x="4851" y="1780"/>
                  <a:pt x="4859" y="1796"/>
                </a:cubicBezTo>
                <a:close/>
                <a:moveTo>
                  <a:pt x="772" y="1181"/>
                </a:moveTo>
                <a:cubicBezTo>
                  <a:pt x="782" y="1166"/>
                  <a:pt x="778" y="1146"/>
                  <a:pt x="763" y="1135"/>
                </a:cubicBezTo>
                <a:cubicBezTo>
                  <a:pt x="748" y="1125"/>
                  <a:pt x="728" y="1129"/>
                  <a:pt x="718" y="1144"/>
                </a:cubicBezTo>
                <a:cubicBezTo>
                  <a:pt x="708" y="1159"/>
                  <a:pt x="712" y="1180"/>
                  <a:pt x="727" y="1190"/>
                </a:cubicBezTo>
                <a:cubicBezTo>
                  <a:pt x="742" y="1200"/>
                  <a:pt x="762" y="1196"/>
                  <a:pt x="772" y="1181"/>
                </a:cubicBezTo>
                <a:close/>
                <a:moveTo>
                  <a:pt x="408" y="2530"/>
                </a:moveTo>
                <a:cubicBezTo>
                  <a:pt x="408" y="2512"/>
                  <a:pt x="394" y="2497"/>
                  <a:pt x="376" y="2496"/>
                </a:cubicBezTo>
                <a:cubicBezTo>
                  <a:pt x="358" y="2496"/>
                  <a:pt x="343" y="2510"/>
                  <a:pt x="342" y="2528"/>
                </a:cubicBezTo>
                <a:cubicBezTo>
                  <a:pt x="341" y="2546"/>
                  <a:pt x="356" y="2561"/>
                  <a:pt x="374" y="2562"/>
                </a:cubicBezTo>
                <a:cubicBezTo>
                  <a:pt x="392" y="2562"/>
                  <a:pt x="407" y="2548"/>
                  <a:pt x="408" y="2530"/>
                </a:cubicBezTo>
                <a:close/>
                <a:moveTo>
                  <a:pt x="779" y="1007"/>
                </a:moveTo>
                <a:cubicBezTo>
                  <a:pt x="779" y="1006"/>
                  <a:pt x="779" y="1006"/>
                  <a:pt x="780" y="1005"/>
                </a:cubicBezTo>
                <a:cubicBezTo>
                  <a:pt x="782" y="1009"/>
                  <a:pt x="784" y="1012"/>
                  <a:pt x="788" y="1015"/>
                </a:cubicBezTo>
                <a:cubicBezTo>
                  <a:pt x="802" y="1026"/>
                  <a:pt x="823" y="1023"/>
                  <a:pt x="834" y="1009"/>
                </a:cubicBezTo>
                <a:cubicBezTo>
                  <a:pt x="845" y="994"/>
                  <a:pt x="842" y="974"/>
                  <a:pt x="828" y="963"/>
                </a:cubicBezTo>
                <a:cubicBezTo>
                  <a:pt x="814" y="952"/>
                  <a:pt x="793" y="954"/>
                  <a:pt x="782" y="969"/>
                </a:cubicBezTo>
                <a:cubicBezTo>
                  <a:pt x="781" y="969"/>
                  <a:pt x="781" y="970"/>
                  <a:pt x="781" y="970"/>
                </a:cubicBezTo>
                <a:cubicBezTo>
                  <a:pt x="779" y="967"/>
                  <a:pt x="776" y="963"/>
                  <a:pt x="772" y="961"/>
                </a:cubicBezTo>
                <a:cubicBezTo>
                  <a:pt x="758" y="950"/>
                  <a:pt x="737" y="953"/>
                  <a:pt x="726" y="967"/>
                </a:cubicBezTo>
                <a:cubicBezTo>
                  <a:pt x="715" y="982"/>
                  <a:pt x="718" y="1002"/>
                  <a:pt x="733" y="1013"/>
                </a:cubicBezTo>
                <a:cubicBezTo>
                  <a:pt x="747" y="1024"/>
                  <a:pt x="768" y="1021"/>
                  <a:pt x="779" y="1007"/>
                </a:cubicBezTo>
                <a:close/>
                <a:moveTo>
                  <a:pt x="3253" y="4948"/>
                </a:moveTo>
                <a:cubicBezTo>
                  <a:pt x="3248" y="4930"/>
                  <a:pt x="3230" y="4920"/>
                  <a:pt x="3213" y="4925"/>
                </a:cubicBezTo>
                <a:cubicBezTo>
                  <a:pt x="3195" y="4929"/>
                  <a:pt x="3185" y="4947"/>
                  <a:pt x="3190" y="4965"/>
                </a:cubicBezTo>
                <a:cubicBezTo>
                  <a:pt x="3194" y="4982"/>
                  <a:pt x="3212" y="4993"/>
                  <a:pt x="3230" y="4988"/>
                </a:cubicBezTo>
                <a:cubicBezTo>
                  <a:pt x="3247" y="4983"/>
                  <a:pt x="3258" y="4965"/>
                  <a:pt x="3253" y="4948"/>
                </a:cubicBezTo>
                <a:close/>
                <a:moveTo>
                  <a:pt x="1041" y="3833"/>
                </a:moveTo>
                <a:cubicBezTo>
                  <a:pt x="1026" y="3843"/>
                  <a:pt x="1023" y="3864"/>
                  <a:pt x="1033" y="3879"/>
                </a:cubicBezTo>
                <a:cubicBezTo>
                  <a:pt x="1044" y="3894"/>
                  <a:pt x="1064" y="3897"/>
                  <a:pt x="1079" y="3887"/>
                </a:cubicBezTo>
                <a:cubicBezTo>
                  <a:pt x="1094" y="3876"/>
                  <a:pt x="1097" y="3856"/>
                  <a:pt x="1087" y="3841"/>
                </a:cubicBezTo>
                <a:cubicBezTo>
                  <a:pt x="1076" y="3826"/>
                  <a:pt x="1056" y="3822"/>
                  <a:pt x="1041" y="3833"/>
                </a:cubicBezTo>
                <a:close/>
                <a:moveTo>
                  <a:pt x="1195" y="4535"/>
                </a:moveTo>
                <a:cubicBezTo>
                  <a:pt x="1206" y="4521"/>
                  <a:pt x="1204" y="4500"/>
                  <a:pt x="1189" y="4489"/>
                </a:cubicBezTo>
                <a:cubicBezTo>
                  <a:pt x="1175" y="4477"/>
                  <a:pt x="1155" y="4480"/>
                  <a:pt x="1143" y="4494"/>
                </a:cubicBezTo>
                <a:cubicBezTo>
                  <a:pt x="1132" y="4508"/>
                  <a:pt x="1134" y="4529"/>
                  <a:pt x="1148" y="4540"/>
                </a:cubicBezTo>
                <a:cubicBezTo>
                  <a:pt x="1163" y="4551"/>
                  <a:pt x="1183" y="4549"/>
                  <a:pt x="1195" y="4535"/>
                </a:cubicBezTo>
                <a:close/>
                <a:moveTo>
                  <a:pt x="332" y="1575"/>
                </a:moveTo>
                <a:cubicBezTo>
                  <a:pt x="348" y="1582"/>
                  <a:pt x="367" y="1574"/>
                  <a:pt x="374" y="1557"/>
                </a:cubicBezTo>
                <a:cubicBezTo>
                  <a:pt x="378" y="1547"/>
                  <a:pt x="377" y="1536"/>
                  <a:pt x="371" y="1528"/>
                </a:cubicBezTo>
                <a:cubicBezTo>
                  <a:pt x="377" y="1524"/>
                  <a:pt x="382" y="1519"/>
                  <a:pt x="385" y="1512"/>
                </a:cubicBezTo>
                <a:cubicBezTo>
                  <a:pt x="392" y="1496"/>
                  <a:pt x="385" y="1476"/>
                  <a:pt x="368" y="1469"/>
                </a:cubicBezTo>
                <a:cubicBezTo>
                  <a:pt x="351" y="1462"/>
                  <a:pt x="332" y="1470"/>
                  <a:pt x="325" y="1487"/>
                </a:cubicBezTo>
                <a:cubicBezTo>
                  <a:pt x="320" y="1497"/>
                  <a:pt x="322" y="1508"/>
                  <a:pt x="328" y="1517"/>
                </a:cubicBezTo>
                <a:cubicBezTo>
                  <a:pt x="322" y="1520"/>
                  <a:pt x="316" y="1525"/>
                  <a:pt x="313" y="1533"/>
                </a:cubicBezTo>
                <a:cubicBezTo>
                  <a:pt x="307" y="1549"/>
                  <a:pt x="315" y="1569"/>
                  <a:pt x="332" y="1575"/>
                </a:cubicBezTo>
                <a:close/>
                <a:moveTo>
                  <a:pt x="408" y="1791"/>
                </a:moveTo>
                <a:cubicBezTo>
                  <a:pt x="425" y="1797"/>
                  <a:pt x="444" y="1788"/>
                  <a:pt x="450" y="1770"/>
                </a:cubicBezTo>
                <a:cubicBezTo>
                  <a:pt x="456" y="1753"/>
                  <a:pt x="447" y="1735"/>
                  <a:pt x="430" y="1729"/>
                </a:cubicBezTo>
                <a:cubicBezTo>
                  <a:pt x="412" y="1723"/>
                  <a:pt x="394" y="1732"/>
                  <a:pt x="388" y="1749"/>
                </a:cubicBezTo>
                <a:cubicBezTo>
                  <a:pt x="382" y="1766"/>
                  <a:pt x="391" y="1785"/>
                  <a:pt x="408" y="1791"/>
                </a:cubicBezTo>
                <a:close/>
                <a:moveTo>
                  <a:pt x="720" y="4398"/>
                </a:moveTo>
                <a:cubicBezTo>
                  <a:pt x="707" y="4410"/>
                  <a:pt x="707" y="4431"/>
                  <a:pt x="719" y="4444"/>
                </a:cubicBezTo>
                <a:cubicBezTo>
                  <a:pt x="732" y="4457"/>
                  <a:pt x="752" y="4458"/>
                  <a:pt x="766" y="4445"/>
                </a:cubicBezTo>
                <a:cubicBezTo>
                  <a:pt x="779" y="4433"/>
                  <a:pt x="779" y="4412"/>
                  <a:pt x="767" y="4399"/>
                </a:cubicBezTo>
                <a:cubicBezTo>
                  <a:pt x="754" y="4386"/>
                  <a:pt x="733" y="4385"/>
                  <a:pt x="720" y="4398"/>
                </a:cubicBezTo>
                <a:close/>
                <a:moveTo>
                  <a:pt x="3974" y="1161"/>
                </a:moveTo>
                <a:cubicBezTo>
                  <a:pt x="3959" y="1151"/>
                  <a:pt x="3938" y="1155"/>
                  <a:pt x="3928" y="1169"/>
                </a:cubicBezTo>
                <a:cubicBezTo>
                  <a:pt x="3918" y="1184"/>
                  <a:pt x="3922" y="1205"/>
                  <a:pt x="3937" y="1215"/>
                </a:cubicBezTo>
                <a:cubicBezTo>
                  <a:pt x="3952" y="1225"/>
                  <a:pt x="3972" y="1222"/>
                  <a:pt x="3982" y="1207"/>
                </a:cubicBezTo>
                <a:cubicBezTo>
                  <a:pt x="3992" y="1192"/>
                  <a:pt x="3989" y="1171"/>
                  <a:pt x="3974" y="1161"/>
                </a:cubicBezTo>
                <a:close/>
                <a:moveTo>
                  <a:pt x="591" y="4078"/>
                </a:moveTo>
                <a:cubicBezTo>
                  <a:pt x="577" y="4089"/>
                  <a:pt x="573" y="4109"/>
                  <a:pt x="584" y="4124"/>
                </a:cubicBezTo>
                <a:cubicBezTo>
                  <a:pt x="595" y="4139"/>
                  <a:pt x="615" y="4142"/>
                  <a:pt x="630" y="4131"/>
                </a:cubicBezTo>
                <a:cubicBezTo>
                  <a:pt x="645" y="4121"/>
                  <a:pt x="648" y="4100"/>
                  <a:pt x="637" y="4085"/>
                </a:cubicBezTo>
                <a:cubicBezTo>
                  <a:pt x="626" y="4071"/>
                  <a:pt x="606" y="4067"/>
                  <a:pt x="591" y="4078"/>
                </a:cubicBezTo>
                <a:close/>
                <a:moveTo>
                  <a:pt x="3699" y="542"/>
                </a:moveTo>
                <a:cubicBezTo>
                  <a:pt x="3704" y="524"/>
                  <a:pt x="3695" y="506"/>
                  <a:pt x="3678" y="500"/>
                </a:cubicBezTo>
                <a:cubicBezTo>
                  <a:pt x="3660" y="495"/>
                  <a:pt x="3642" y="504"/>
                  <a:pt x="3636" y="521"/>
                </a:cubicBezTo>
                <a:cubicBezTo>
                  <a:pt x="3631" y="538"/>
                  <a:pt x="3640" y="557"/>
                  <a:pt x="3657" y="563"/>
                </a:cubicBezTo>
                <a:cubicBezTo>
                  <a:pt x="3674" y="568"/>
                  <a:pt x="3693" y="559"/>
                  <a:pt x="3699" y="542"/>
                </a:cubicBezTo>
                <a:close/>
                <a:moveTo>
                  <a:pt x="2534" y="773"/>
                </a:moveTo>
                <a:cubicBezTo>
                  <a:pt x="2552" y="770"/>
                  <a:pt x="2564" y="753"/>
                  <a:pt x="2561" y="736"/>
                </a:cubicBezTo>
                <a:cubicBezTo>
                  <a:pt x="2558" y="718"/>
                  <a:pt x="2541" y="706"/>
                  <a:pt x="2523" y="709"/>
                </a:cubicBezTo>
                <a:cubicBezTo>
                  <a:pt x="2505" y="712"/>
                  <a:pt x="2493" y="729"/>
                  <a:pt x="2496" y="746"/>
                </a:cubicBezTo>
                <a:cubicBezTo>
                  <a:pt x="2499" y="764"/>
                  <a:pt x="2516" y="776"/>
                  <a:pt x="2534" y="773"/>
                </a:cubicBezTo>
                <a:close/>
                <a:moveTo>
                  <a:pt x="2140" y="504"/>
                </a:moveTo>
                <a:cubicBezTo>
                  <a:pt x="2157" y="498"/>
                  <a:pt x="2166" y="480"/>
                  <a:pt x="2160" y="462"/>
                </a:cubicBezTo>
                <a:cubicBezTo>
                  <a:pt x="2154" y="445"/>
                  <a:pt x="2136" y="436"/>
                  <a:pt x="2118" y="442"/>
                </a:cubicBezTo>
                <a:cubicBezTo>
                  <a:pt x="2101" y="448"/>
                  <a:pt x="2092" y="467"/>
                  <a:pt x="2098" y="484"/>
                </a:cubicBezTo>
                <a:cubicBezTo>
                  <a:pt x="2104" y="501"/>
                  <a:pt x="2123" y="510"/>
                  <a:pt x="2140" y="504"/>
                </a:cubicBezTo>
                <a:close/>
                <a:moveTo>
                  <a:pt x="459" y="2124"/>
                </a:moveTo>
                <a:cubicBezTo>
                  <a:pt x="462" y="2106"/>
                  <a:pt x="451" y="2088"/>
                  <a:pt x="433" y="2085"/>
                </a:cubicBezTo>
                <a:cubicBezTo>
                  <a:pt x="415" y="2081"/>
                  <a:pt x="398" y="2093"/>
                  <a:pt x="394" y="2110"/>
                </a:cubicBezTo>
                <a:cubicBezTo>
                  <a:pt x="391" y="2128"/>
                  <a:pt x="402" y="2146"/>
                  <a:pt x="420" y="2149"/>
                </a:cubicBezTo>
                <a:cubicBezTo>
                  <a:pt x="438" y="2153"/>
                  <a:pt x="455" y="2141"/>
                  <a:pt x="459" y="2124"/>
                </a:cubicBezTo>
                <a:close/>
                <a:moveTo>
                  <a:pt x="4517" y="3720"/>
                </a:moveTo>
                <a:cubicBezTo>
                  <a:pt x="4501" y="3711"/>
                  <a:pt x="4481" y="3718"/>
                  <a:pt x="4473" y="3734"/>
                </a:cubicBezTo>
                <a:cubicBezTo>
                  <a:pt x="4465" y="3750"/>
                  <a:pt x="4471" y="3770"/>
                  <a:pt x="4487" y="3778"/>
                </a:cubicBezTo>
                <a:cubicBezTo>
                  <a:pt x="4503" y="3786"/>
                  <a:pt x="4523" y="3780"/>
                  <a:pt x="4532" y="3764"/>
                </a:cubicBezTo>
                <a:cubicBezTo>
                  <a:pt x="4540" y="3748"/>
                  <a:pt x="4533" y="3728"/>
                  <a:pt x="4517" y="3720"/>
                </a:cubicBezTo>
                <a:close/>
                <a:moveTo>
                  <a:pt x="2253" y="162"/>
                </a:moveTo>
                <a:cubicBezTo>
                  <a:pt x="2253" y="163"/>
                  <a:pt x="2253" y="164"/>
                  <a:pt x="2253" y="166"/>
                </a:cubicBezTo>
                <a:cubicBezTo>
                  <a:pt x="2258" y="183"/>
                  <a:pt x="2276" y="193"/>
                  <a:pt x="2294" y="189"/>
                </a:cubicBezTo>
                <a:cubicBezTo>
                  <a:pt x="2311" y="184"/>
                  <a:pt x="2322" y="166"/>
                  <a:pt x="2317" y="149"/>
                </a:cubicBezTo>
                <a:cubicBezTo>
                  <a:pt x="2315" y="142"/>
                  <a:pt x="2311" y="137"/>
                  <a:pt x="2306" y="132"/>
                </a:cubicBezTo>
                <a:cubicBezTo>
                  <a:pt x="2306" y="131"/>
                  <a:pt x="2306" y="130"/>
                  <a:pt x="2306" y="129"/>
                </a:cubicBezTo>
                <a:cubicBezTo>
                  <a:pt x="2301" y="112"/>
                  <a:pt x="2283" y="101"/>
                  <a:pt x="2265" y="106"/>
                </a:cubicBezTo>
                <a:cubicBezTo>
                  <a:pt x="2248" y="111"/>
                  <a:pt x="2237" y="129"/>
                  <a:pt x="2242" y="146"/>
                </a:cubicBezTo>
                <a:cubicBezTo>
                  <a:pt x="2244" y="153"/>
                  <a:pt x="2248" y="158"/>
                  <a:pt x="2253" y="162"/>
                </a:cubicBezTo>
                <a:close/>
                <a:moveTo>
                  <a:pt x="4606" y="2816"/>
                </a:moveTo>
                <a:cubicBezTo>
                  <a:pt x="4624" y="2815"/>
                  <a:pt x="4639" y="2800"/>
                  <a:pt x="4638" y="2782"/>
                </a:cubicBezTo>
                <a:cubicBezTo>
                  <a:pt x="4638" y="2764"/>
                  <a:pt x="4623" y="2750"/>
                  <a:pt x="4605" y="2750"/>
                </a:cubicBezTo>
                <a:cubicBezTo>
                  <a:pt x="4587" y="2751"/>
                  <a:pt x="4572" y="2766"/>
                  <a:pt x="4573" y="2784"/>
                </a:cubicBezTo>
                <a:cubicBezTo>
                  <a:pt x="4573" y="2802"/>
                  <a:pt x="4588" y="2816"/>
                  <a:pt x="4606" y="28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783">
            <a:extLst>
              <a:ext uri="{FF2B5EF4-FFF2-40B4-BE49-F238E27FC236}">
                <a16:creationId xmlns:a16="http://schemas.microsoft.com/office/drawing/2014/main" id="{5723E31C-D0D5-6E22-693C-B2DEF0AC1B21}"/>
              </a:ext>
            </a:extLst>
          </p:cNvPr>
          <p:cNvGrpSpPr>
            <a:grpSpLocks noChangeAspect="1"/>
          </p:cNvGrpSpPr>
          <p:nvPr/>
        </p:nvGrpSpPr>
        <p:grpSpPr>
          <a:xfrm>
            <a:off x="4760435" y="277726"/>
            <a:ext cx="2470854" cy="2470854"/>
            <a:chOff x="371475" y="-1557338"/>
            <a:chExt cx="2236788" cy="2236788"/>
          </a:xfrm>
        </p:grpSpPr>
        <p:sp>
          <p:nvSpPr>
            <p:cNvPr id="7" name="Freeform 15">
              <a:extLst>
                <a:ext uri="{FF2B5EF4-FFF2-40B4-BE49-F238E27FC236}">
                  <a16:creationId xmlns:a16="http://schemas.microsoft.com/office/drawing/2014/main" id="{D78C0D8B-9650-B9A6-6CFA-5BD1F44A9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75" y="-714375"/>
              <a:ext cx="515938" cy="1122363"/>
            </a:xfrm>
            <a:custGeom>
              <a:avLst/>
              <a:gdLst>
                <a:gd name="T0" fmla="*/ 199 w 199"/>
                <a:gd name="T1" fmla="*/ 432 h 432"/>
                <a:gd name="T2" fmla="*/ 53 w 199"/>
                <a:gd name="T3" fmla="*/ 308 h 432"/>
                <a:gd name="T4" fmla="*/ 172 w 199"/>
                <a:gd name="T5" fmla="*/ 0 h 432"/>
                <a:gd name="T6" fmla="*/ 145 w 199"/>
                <a:gd name="T7" fmla="*/ 250 h 432"/>
                <a:gd name="T8" fmla="*/ 199 w 199"/>
                <a:gd name="T9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32">
                  <a:moveTo>
                    <a:pt x="199" y="432"/>
                  </a:moveTo>
                  <a:cubicBezTo>
                    <a:pt x="199" y="432"/>
                    <a:pt x="96" y="415"/>
                    <a:pt x="53" y="308"/>
                  </a:cubicBezTo>
                  <a:cubicBezTo>
                    <a:pt x="0" y="178"/>
                    <a:pt x="172" y="0"/>
                    <a:pt x="172" y="0"/>
                  </a:cubicBezTo>
                  <a:cubicBezTo>
                    <a:pt x="172" y="0"/>
                    <a:pt x="132" y="154"/>
                    <a:pt x="145" y="250"/>
                  </a:cubicBezTo>
                  <a:cubicBezTo>
                    <a:pt x="158" y="356"/>
                    <a:pt x="199" y="432"/>
                    <a:pt x="199" y="432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6">
              <a:extLst>
                <a:ext uri="{FF2B5EF4-FFF2-40B4-BE49-F238E27FC236}">
                  <a16:creationId xmlns:a16="http://schemas.microsoft.com/office/drawing/2014/main" id="{6B45CC81-F11F-C584-126E-51A0846921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75" y="-1046163"/>
              <a:ext cx="900113" cy="842963"/>
            </a:xfrm>
            <a:custGeom>
              <a:avLst/>
              <a:gdLst>
                <a:gd name="T0" fmla="*/ 60 w 347"/>
                <a:gd name="T1" fmla="*/ 325 h 325"/>
                <a:gd name="T2" fmla="*/ 45 w 347"/>
                <a:gd name="T3" fmla="*/ 134 h 325"/>
                <a:gd name="T4" fmla="*/ 347 w 347"/>
                <a:gd name="T5" fmla="*/ 0 h 325"/>
                <a:gd name="T6" fmla="*/ 151 w 347"/>
                <a:gd name="T7" fmla="*/ 158 h 325"/>
                <a:gd name="T8" fmla="*/ 60 w 347"/>
                <a:gd name="T9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25">
                  <a:moveTo>
                    <a:pt x="60" y="325"/>
                  </a:moveTo>
                  <a:cubicBezTo>
                    <a:pt x="60" y="325"/>
                    <a:pt x="0" y="240"/>
                    <a:pt x="45" y="134"/>
                  </a:cubicBezTo>
                  <a:cubicBezTo>
                    <a:pt x="100" y="5"/>
                    <a:pt x="347" y="0"/>
                    <a:pt x="347" y="0"/>
                  </a:cubicBezTo>
                  <a:cubicBezTo>
                    <a:pt x="347" y="0"/>
                    <a:pt x="210" y="81"/>
                    <a:pt x="151" y="158"/>
                  </a:cubicBezTo>
                  <a:cubicBezTo>
                    <a:pt x="86" y="242"/>
                    <a:pt x="60" y="325"/>
                    <a:pt x="60" y="325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204D0585-DC90-5334-CC68-F1CD564F9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" y="-1466850"/>
              <a:ext cx="1120775" cy="514350"/>
            </a:xfrm>
            <a:custGeom>
              <a:avLst/>
              <a:gdLst>
                <a:gd name="T0" fmla="*/ 0 w 432"/>
                <a:gd name="T1" fmla="*/ 198 h 198"/>
                <a:gd name="T2" fmla="*/ 123 w 432"/>
                <a:gd name="T3" fmla="*/ 52 h 198"/>
                <a:gd name="T4" fmla="*/ 432 w 432"/>
                <a:gd name="T5" fmla="*/ 171 h 198"/>
                <a:gd name="T6" fmla="*/ 182 w 432"/>
                <a:gd name="T7" fmla="*/ 144 h 198"/>
                <a:gd name="T8" fmla="*/ 0 w 432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198">
                  <a:moveTo>
                    <a:pt x="0" y="198"/>
                  </a:moveTo>
                  <a:cubicBezTo>
                    <a:pt x="0" y="198"/>
                    <a:pt x="17" y="96"/>
                    <a:pt x="123" y="52"/>
                  </a:cubicBezTo>
                  <a:cubicBezTo>
                    <a:pt x="254" y="0"/>
                    <a:pt x="432" y="171"/>
                    <a:pt x="432" y="171"/>
                  </a:cubicBezTo>
                  <a:cubicBezTo>
                    <a:pt x="432" y="171"/>
                    <a:pt x="278" y="131"/>
                    <a:pt x="182" y="144"/>
                  </a:cubicBezTo>
                  <a:cubicBezTo>
                    <a:pt x="76" y="158"/>
                    <a:pt x="0" y="198"/>
                    <a:pt x="0" y="198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4A44C29A-B824-CA97-07ED-93827BFA7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4125" y="-1557338"/>
              <a:ext cx="842963" cy="900113"/>
            </a:xfrm>
            <a:custGeom>
              <a:avLst/>
              <a:gdLst>
                <a:gd name="T0" fmla="*/ 0 w 325"/>
                <a:gd name="T1" fmla="*/ 61 h 347"/>
                <a:gd name="T2" fmla="*/ 191 w 325"/>
                <a:gd name="T3" fmla="*/ 45 h 347"/>
                <a:gd name="T4" fmla="*/ 325 w 325"/>
                <a:gd name="T5" fmla="*/ 347 h 347"/>
                <a:gd name="T6" fmla="*/ 167 w 325"/>
                <a:gd name="T7" fmla="*/ 151 h 347"/>
                <a:gd name="T8" fmla="*/ 0 w 325"/>
                <a:gd name="T9" fmla="*/ 6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47">
                  <a:moveTo>
                    <a:pt x="0" y="61"/>
                  </a:moveTo>
                  <a:cubicBezTo>
                    <a:pt x="0" y="61"/>
                    <a:pt x="85" y="0"/>
                    <a:pt x="191" y="45"/>
                  </a:cubicBezTo>
                  <a:cubicBezTo>
                    <a:pt x="320" y="100"/>
                    <a:pt x="325" y="347"/>
                    <a:pt x="325" y="347"/>
                  </a:cubicBezTo>
                  <a:cubicBezTo>
                    <a:pt x="325" y="347"/>
                    <a:pt x="244" y="210"/>
                    <a:pt x="167" y="151"/>
                  </a:cubicBezTo>
                  <a:cubicBezTo>
                    <a:pt x="83" y="86"/>
                    <a:pt x="0" y="61"/>
                    <a:pt x="0" y="61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9">
              <a:extLst>
                <a:ext uri="{FF2B5EF4-FFF2-40B4-BE49-F238E27FC236}">
                  <a16:creationId xmlns:a16="http://schemas.microsoft.com/office/drawing/2014/main" id="{38CFA845-C436-8723-B7DA-BD47342B4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1837" y="-1284288"/>
              <a:ext cx="515938" cy="1120775"/>
            </a:xfrm>
            <a:custGeom>
              <a:avLst/>
              <a:gdLst>
                <a:gd name="T0" fmla="*/ 0 w 199"/>
                <a:gd name="T1" fmla="*/ 0 h 432"/>
                <a:gd name="T2" fmla="*/ 146 w 199"/>
                <a:gd name="T3" fmla="*/ 124 h 432"/>
                <a:gd name="T4" fmla="*/ 28 w 199"/>
                <a:gd name="T5" fmla="*/ 432 h 432"/>
                <a:gd name="T6" fmla="*/ 55 w 199"/>
                <a:gd name="T7" fmla="*/ 182 h 432"/>
                <a:gd name="T8" fmla="*/ 0 w 199"/>
                <a:gd name="T9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432">
                  <a:moveTo>
                    <a:pt x="0" y="0"/>
                  </a:moveTo>
                  <a:cubicBezTo>
                    <a:pt x="0" y="0"/>
                    <a:pt x="103" y="17"/>
                    <a:pt x="146" y="124"/>
                  </a:cubicBezTo>
                  <a:cubicBezTo>
                    <a:pt x="199" y="254"/>
                    <a:pt x="28" y="432"/>
                    <a:pt x="28" y="432"/>
                  </a:cubicBezTo>
                  <a:cubicBezTo>
                    <a:pt x="28" y="432"/>
                    <a:pt x="67" y="278"/>
                    <a:pt x="55" y="182"/>
                  </a:cubicBezTo>
                  <a:cubicBezTo>
                    <a:pt x="41" y="7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0">
              <a:extLst>
                <a:ext uri="{FF2B5EF4-FFF2-40B4-BE49-F238E27FC236}">
                  <a16:creationId xmlns:a16="http://schemas.microsoft.com/office/drawing/2014/main" id="{1D1C5D77-5017-D0F6-FF88-BC1DAD9F3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4975" y="-674688"/>
              <a:ext cx="903288" cy="842963"/>
            </a:xfrm>
            <a:custGeom>
              <a:avLst/>
              <a:gdLst>
                <a:gd name="T0" fmla="*/ 287 w 348"/>
                <a:gd name="T1" fmla="*/ 0 h 325"/>
                <a:gd name="T2" fmla="*/ 303 w 348"/>
                <a:gd name="T3" fmla="*/ 191 h 325"/>
                <a:gd name="T4" fmla="*/ 0 w 348"/>
                <a:gd name="T5" fmla="*/ 325 h 325"/>
                <a:gd name="T6" fmla="*/ 197 w 348"/>
                <a:gd name="T7" fmla="*/ 167 h 325"/>
                <a:gd name="T8" fmla="*/ 287 w 348"/>
                <a:gd name="T9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25">
                  <a:moveTo>
                    <a:pt x="287" y="0"/>
                  </a:moveTo>
                  <a:cubicBezTo>
                    <a:pt x="287" y="0"/>
                    <a:pt x="348" y="85"/>
                    <a:pt x="303" y="191"/>
                  </a:cubicBezTo>
                  <a:cubicBezTo>
                    <a:pt x="248" y="320"/>
                    <a:pt x="0" y="325"/>
                    <a:pt x="0" y="325"/>
                  </a:cubicBezTo>
                  <a:cubicBezTo>
                    <a:pt x="0" y="325"/>
                    <a:pt x="138" y="244"/>
                    <a:pt x="197" y="167"/>
                  </a:cubicBezTo>
                  <a:cubicBezTo>
                    <a:pt x="262" y="83"/>
                    <a:pt x="287" y="0"/>
                    <a:pt x="287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id="{3EC98EF3-F6C1-8A98-4DB6-DEC9123174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850" y="74613"/>
              <a:ext cx="1123950" cy="514350"/>
            </a:xfrm>
            <a:custGeom>
              <a:avLst/>
              <a:gdLst>
                <a:gd name="T0" fmla="*/ 433 w 433"/>
                <a:gd name="T1" fmla="*/ 0 h 198"/>
                <a:gd name="T2" fmla="*/ 309 w 433"/>
                <a:gd name="T3" fmla="*/ 146 h 198"/>
                <a:gd name="T4" fmla="*/ 0 w 433"/>
                <a:gd name="T5" fmla="*/ 27 h 198"/>
                <a:gd name="T6" fmla="*/ 251 w 433"/>
                <a:gd name="T7" fmla="*/ 54 h 198"/>
                <a:gd name="T8" fmla="*/ 433 w 433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98">
                  <a:moveTo>
                    <a:pt x="433" y="0"/>
                  </a:moveTo>
                  <a:cubicBezTo>
                    <a:pt x="433" y="0"/>
                    <a:pt x="416" y="102"/>
                    <a:pt x="309" y="146"/>
                  </a:cubicBezTo>
                  <a:cubicBezTo>
                    <a:pt x="179" y="198"/>
                    <a:pt x="0" y="27"/>
                    <a:pt x="0" y="27"/>
                  </a:cubicBezTo>
                  <a:cubicBezTo>
                    <a:pt x="0" y="27"/>
                    <a:pt x="155" y="67"/>
                    <a:pt x="251" y="54"/>
                  </a:cubicBezTo>
                  <a:cubicBezTo>
                    <a:pt x="356" y="40"/>
                    <a:pt x="433" y="0"/>
                    <a:pt x="433" y="0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83CD84B0-FE69-87ED-5BDB-B09A78BE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650" y="-220663"/>
              <a:ext cx="841375" cy="900113"/>
            </a:xfrm>
            <a:custGeom>
              <a:avLst/>
              <a:gdLst>
                <a:gd name="T0" fmla="*/ 324 w 324"/>
                <a:gd name="T1" fmla="*/ 286 h 347"/>
                <a:gd name="T2" fmla="*/ 134 w 324"/>
                <a:gd name="T3" fmla="*/ 302 h 347"/>
                <a:gd name="T4" fmla="*/ 0 w 324"/>
                <a:gd name="T5" fmla="*/ 0 h 347"/>
                <a:gd name="T6" fmla="*/ 157 w 324"/>
                <a:gd name="T7" fmla="*/ 196 h 347"/>
                <a:gd name="T8" fmla="*/ 324 w 324"/>
                <a:gd name="T9" fmla="*/ 28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347">
                  <a:moveTo>
                    <a:pt x="324" y="286"/>
                  </a:moveTo>
                  <a:cubicBezTo>
                    <a:pt x="324" y="286"/>
                    <a:pt x="240" y="347"/>
                    <a:pt x="134" y="302"/>
                  </a:cubicBezTo>
                  <a:cubicBezTo>
                    <a:pt x="4" y="247"/>
                    <a:pt x="0" y="0"/>
                    <a:pt x="0" y="0"/>
                  </a:cubicBezTo>
                  <a:cubicBezTo>
                    <a:pt x="0" y="0"/>
                    <a:pt x="81" y="137"/>
                    <a:pt x="157" y="196"/>
                  </a:cubicBezTo>
                  <a:cubicBezTo>
                    <a:pt x="242" y="261"/>
                    <a:pt x="324" y="286"/>
                    <a:pt x="324" y="286"/>
                  </a:cubicBezTo>
                  <a:close/>
                </a:path>
              </a:pathLst>
            </a:custGeom>
            <a:solidFill>
              <a:srgbClr val="00CECC">
                <a:alpha val="2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TextBox 5">
            <a:extLst>
              <a:ext uri="{FF2B5EF4-FFF2-40B4-BE49-F238E27FC236}">
                <a16:creationId xmlns:a16="http://schemas.microsoft.com/office/drawing/2014/main" id="{A6986F55-771E-FD31-0947-C575BAB98444}"/>
              </a:ext>
            </a:extLst>
          </p:cNvPr>
          <p:cNvSpPr txBox="1"/>
          <p:nvPr/>
        </p:nvSpPr>
        <p:spPr>
          <a:xfrm>
            <a:off x="4063872" y="2609736"/>
            <a:ext cx="3875442" cy="131984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من نكون </a:t>
            </a:r>
            <a:r>
              <a:rPr lang="ar-SA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...</a:t>
            </a: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؟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a typeface="Roboto" pitchFamily="2" charset="0"/>
            </a:endParaRPr>
          </a:p>
        </p:txBody>
      </p:sp>
      <p:sp>
        <p:nvSpPr>
          <p:cNvPr id="44" name="قوس متوسط مزدوج 43">
            <a:extLst>
              <a:ext uri="{FF2B5EF4-FFF2-40B4-BE49-F238E27FC236}">
                <a16:creationId xmlns:a16="http://schemas.microsoft.com/office/drawing/2014/main" id="{573C8D81-F03E-C326-A8CE-DF40D1395D13}"/>
              </a:ext>
            </a:extLst>
          </p:cNvPr>
          <p:cNvSpPr/>
          <p:nvPr/>
        </p:nvSpPr>
        <p:spPr>
          <a:xfrm>
            <a:off x="2902858" y="3682131"/>
            <a:ext cx="6110514" cy="1429131"/>
          </a:xfrm>
          <a:prstGeom prst="bracketPair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TextBox 5">
            <a:extLst>
              <a:ext uri="{FF2B5EF4-FFF2-40B4-BE49-F238E27FC236}">
                <a16:creationId xmlns:a16="http://schemas.microsoft.com/office/drawing/2014/main" id="{611A8B9D-DBA6-CF2C-3248-0AB1B502C1BC}"/>
              </a:ext>
            </a:extLst>
          </p:cNvPr>
          <p:cNvSpPr txBox="1"/>
          <p:nvPr/>
        </p:nvSpPr>
        <p:spPr>
          <a:xfrm>
            <a:off x="3364356" y="3922985"/>
            <a:ext cx="5274473" cy="9664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نحن بنك التكنولوجيا و الإستثمار الإسلامي الرقمي نقدم</a:t>
            </a:r>
          </a:p>
          <a:p>
            <a:pPr algn="ct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الخدمات المالية المبتكرة والمميزة عبر نظام بنكي </a:t>
            </a:r>
            <a:r>
              <a:rPr lang="ar-S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سهل</a:t>
            </a:r>
          </a:p>
          <a:p>
            <a:pPr algn="ctr">
              <a:lnSpc>
                <a:spcPct val="120000"/>
              </a:lnSpc>
            </a:pPr>
            <a:r>
              <a:rPr lang="ar-S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وسريع وآمن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متاح لشرائح المجتمع والأعمال</a:t>
            </a:r>
            <a:r>
              <a:rPr lang="en-US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</a:t>
            </a:r>
          </a:p>
        </p:txBody>
      </p:sp>
      <p:sp>
        <p:nvSpPr>
          <p:cNvPr id="46" name="شكل بيضاوي 45">
            <a:extLst>
              <a:ext uri="{FF2B5EF4-FFF2-40B4-BE49-F238E27FC236}">
                <a16:creationId xmlns:a16="http://schemas.microsoft.com/office/drawing/2014/main" id="{DE281F78-0D38-CD78-51E6-AC0E3699E1D7}"/>
              </a:ext>
            </a:extLst>
          </p:cNvPr>
          <p:cNvSpPr/>
          <p:nvPr/>
        </p:nvSpPr>
        <p:spPr>
          <a:xfrm>
            <a:off x="3786684" y="3578642"/>
            <a:ext cx="4342730" cy="1973943"/>
          </a:xfrm>
          <a:prstGeom prst="ellipse">
            <a:avLst/>
          </a:prstGeom>
          <a:solidFill>
            <a:schemeClr val="accent1">
              <a:alpha val="2000"/>
            </a:schemeClr>
          </a:solidFill>
          <a:ln>
            <a:noFill/>
          </a:ln>
          <a:effectLst>
            <a:glow rad="1905000">
              <a:schemeClr val="accent1">
                <a:alpha val="1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7" name="Shape 3454">
            <a:extLst>
              <a:ext uri="{FF2B5EF4-FFF2-40B4-BE49-F238E27FC236}">
                <a16:creationId xmlns:a16="http://schemas.microsoft.com/office/drawing/2014/main" id="{BD9473B9-2E7D-96C9-7FFB-A92CC9607C63}"/>
              </a:ext>
            </a:extLst>
          </p:cNvPr>
          <p:cNvSpPr/>
          <p:nvPr/>
        </p:nvSpPr>
        <p:spPr>
          <a:xfrm>
            <a:off x="5604193" y="947285"/>
            <a:ext cx="783339" cy="107351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76678" y="9504"/>
                </a:moveTo>
                <a:lnTo>
                  <a:pt x="9530" y="67485"/>
                </a:lnTo>
                <a:lnTo>
                  <a:pt x="51551" y="67485"/>
                </a:lnTo>
                <a:lnTo>
                  <a:pt x="55017" y="69861"/>
                </a:lnTo>
                <a:lnTo>
                  <a:pt x="35522" y="109306"/>
                </a:lnTo>
                <a:lnTo>
                  <a:pt x="110468" y="52277"/>
                </a:lnTo>
                <a:lnTo>
                  <a:pt x="68880" y="52277"/>
                </a:lnTo>
                <a:lnTo>
                  <a:pt x="65415" y="50138"/>
                </a:lnTo>
                <a:close/>
                <a:moveTo>
                  <a:pt x="79711" y="0"/>
                </a:moveTo>
                <a:lnTo>
                  <a:pt x="86209" y="1187"/>
                </a:lnTo>
                <a:lnTo>
                  <a:pt x="72779" y="48475"/>
                </a:lnTo>
                <a:lnTo>
                  <a:pt x="117400" y="48475"/>
                </a:lnTo>
                <a:lnTo>
                  <a:pt x="120000" y="51564"/>
                </a:lnTo>
                <a:lnTo>
                  <a:pt x="29891" y="119999"/>
                </a:lnTo>
                <a:lnTo>
                  <a:pt x="23826" y="118336"/>
                </a:lnTo>
                <a:lnTo>
                  <a:pt x="47220" y="71286"/>
                </a:lnTo>
                <a:lnTo>
                  <a:pt x="3032" y="71286"/>
                </a:lnTo>
                <a:lnTo>
                  <a:pt x="0" y="68435"/>
                </a:lnTo>
                <a:close/>
              </a:path>
            </a:pathLst>
          </a:cu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6635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" dur="1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8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8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7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9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3" grpId="0"/>
      <p:bldP spid="44" grpId="0" animBg="1"/>
      <p:bldP spid="45" grpId="0" uiExpand="1" build="p"/>
      <p:bldP spid="46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4"/>
          <p:cNvGrpSpPr>
            <a:grpSpLocks noChangeAspect="1"/>
          </p:cNvGrpSpPr>
          <p:nvPr/>
        </p:nvGrpSpPr>
        <p:grpSpPr bwMode="auto">
          <a:xfrm>
            <a:off x="6673032" y="-221479"/>
            <a:ext cx="5703936" cy="9048969"/>
            <a:chOff x="3036" y="885"/>
            <a:chExt cx="1608" cy="2551"/>
          </a:xfrm>
          <a:solidFill>
            <a:schemeClr val="bg1">
              <a:alpha val="10000"/>
            </a:schemeClr>
          </a:solidFill>
        </p:grpSpPr>
        <p:grpSp>
          <p:nvGrpSpPr>
            <p:cNvPr id="15" name="Group 215"/>
            <p:cNvGrpSpPr>
              <a:grpSpLocks/>
            </p:cNvGrpSpPr>
            <p:nvPr/>
          </p:nvGrpSpPr>
          <p:grpSpPr bwMode="auto">
            <a:xfrm>
              <a:off x="3036" y="885"/>
              <a:ext cx="1608" cy="1348"/>
              <a:chOff x="3036" y="885"/>
              <a:chExt cx="1608" cy="1348"/>
            </a:xfrm>
            <a:grpFill/>
          </p:grpSpPr>
          <p:sp>
            <p:nvSpPr>
              <p:cNvPr id="122" name="Freeform 15"/>
              <p:cNvSpPr>
                <a:spLocks/>
              </p:cNvSpPr>
              <p:nvPr/>
            </p:nvSpPr>
            <p:spPr bwMode="auto">
              <a:xfrm>
                <a:off x="3054" y="903"/>
                <a:ext cx="180" cy="105"/>
              </a:xfrm>
              <a:custGeom>
                <a:avLst/>
                <a:gdLst>
                  <a:gd name="T0" fmla="*/ 108 w 110"/>
                  <a:gd name="T1" fmla="*/ 64 h 64"/>
                  <a:gd name="T2" fmla="*/ 107 w 110"/>
                  <a:gd name="T3" fmla="*/ 64 h 64"/>
                  <a:gd name="T4" fmla="*/ 1 w 110"/>
                  <a:gd name="T5" fmla="*/ 3 h 64"/>
                  <a:gd name="T6" fmla="*/ 0 w 110"/>
                  <a:gd name="T7" fmla="*/ 1 h 64"/>
                  <a:gd name="T8" fmla="*/ 2 w 110"/>
                  <a:gd name="T9" fmla="*/ 0 h 64"/>
                  <a:gd name="T10" fmla="*/ 109 w 110"/>
                  <a:gd name="T11" fmla="*/ 62 h 64"/>
                  <a:gd name="T12" fmla="*/ 109 w 110"/>
                  <a:gd name="T13" fmla="*/ 64 h 64"/>
                  <a:gd name="T14" fmla="*/ 108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108" y="64"/>
                    </a:moveTo>
                    <a:cubicBezTo>
                      <a:pt x="108" y="64"/>
                      <a:pt x="108" y="64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09" y="64"/>
                    </a:cubicBezTo>
                    <a:cubicBezTo>
                      <a:pt x="109" y="64"/>
                      <a:pt x="109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6"/>
              <p:cNvSpPr>
                <a:spLocks/>
              </p:cNvSpPr>
              <p:nvPr/>
            </p:nvSpPr>
            <p:spPr bwMode="auto">
              <a:xfrm>
                <a:off x="3036" y="885"/>
                <a:ext cx="42" cy="41"/>
              </a:xfrm>
              <a:custGeom>
                <a:avLst/>
                <a:gdLst>
                  <a:gd name="T0" fmla="*/ 7 w 26"/>
                  <a:gd name="T1" fmla="*/ 22 h 25"/>
                  <a:gd name="T2" fmla="*/ 3 w 26"/>
                  <a:gd name="T3" fmla="*/ 7 h 25"/>
                  <a:gd name="T4" fmla="*/ 18 w 26"/>
                  <a:gd name="T5" fmla="*/ 3 h 25"/>
                  <a:gd name="T6" fmla="*/ 22 w 26"/>
                  <a:gd name="T7" fmla="*/ 18 h 25"/>
                  <a:gd name="T8" fmla="*/ 7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22"/>
                    </a:moveTo>
                    <a:cubicBezTo>
                      <a:pt x="2" y="19"/>
                      <a:pt x="0" y="12"/>
                      <a:pt x="3" y="7"/>
                    </a:cubicBezTo>
                    <a:cubicBezTo>
                      <a:pt x="6" y="2"/>
                      <a:pt x="13" y="0"/>
                      <a:pt x="18" y="3"/>
                    </a:cubicBezTo>
                    <a:cubicBezTo>
                      <a:pt x="24" y="6"/>
                      <a:pt x="26" y="13"/>
                      <a:pt x="22" y="18"/>
                    </a:cubicBezTo>
                    <a:cubicBezTo>
                      <a:pt x="19" y="24"/>
                      <a:pt x="12" y="25"/>
                      <a:pt x="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7"/>
              <p:cNvSpPr>
                <a:spLocks/>
              </p:cNvSpPr>
              <p:nvPr/>
            </p:nvSpPr>
            <p:spPr bwMode="auto">
              <a:xfrm>
                <a:off x="3209" y="985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23 w 26"/>
                  <a:gd name="T3" fmla="*/ 19 h 26"/>
                  <a:gd name="T4" fmla="*/ 19 w 26"/>
                  <a:gd name="T5" fmla="*/ 3 h 26"/>
                  <a:gd name="T6" fmla="*/ 3 w 26"/>
                  <a:gd name="T7" fmla="*/ 7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8"/>
              <p:cNvSpPr>
                <a:spLocks/>
              </p:cNvSpPr>
              <p:nvPr/>
            </p:nvSpPr>
            <p:spPr bwMode="auto">
              <a:xfrm>
                <a:off x="3227" y="903"/>
                <a:ext cx="181" cy="105"/>
              </a:xfrm>
              <a:custGeom>
                <a:avLst/>
                <a:gdLst>
                  <a:gd name="T0" fmla="*/ 2 w 110"/>
                  <a:gd name="T1" fmla="*/ 64 h 64"/>
                  <a:gd name="T2" fmla="*/ 1 w 110"/>
                  <a:gd name="T3" fmla="*/ 64 h 64"/>
                  <a:gd name="T4" fmla="*/ 1 w 110"/>
                  <a:gd name="T5" fmla="*/ 62 h 64"/>
                  <a:gd name="T6" fmla="*/ 108 w 110"/>
                  <a:gd name="T7" fmla="*/ 0 h 64"/>
                  <a:gd name="T8" fmla="*/ 110 w 110"/>
                  <a:gd name="T9" fmla="*/ 1 h 64"/>
                  <a:gd name="T10" fmla="*/ 109 w 110"/>
                  <a:gd name="T11" fmla="*/ 3 h 64"/>
                  <a:gd name="T12" fmla="*/ 3 w 110"/>
                  <a:gd name="T13" fmla="*/ 64 h 64"/>
                  <a:gd name="T14" fmla="*/ 2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2" y="64"/>
                    </a:moveTo>
                    <a:cubicBezTo>
                      <a:pt x="2" y="64"/>
                      <a:pt x="1" y="64"/>
                      <a:pt x="1" y="64"/>
                    </a:cubicBezTo>
                    <a:cubicBezTo>
                      <a:pt x="0" y="63"/>
                      <a:pt x="1" y="62"/>
                      <a:pt x="1" y="62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2"/>
                      <a:pt x="109" y="3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2" y="64"/>
                      <a:pt x="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9"/>
              <p:cNvSpPr>
                <a:spLocks/>
              </p:cNvSpPr>
              <p:nvPr/>
            </p:nvSpPr>
            <p:spPr bwMode="auto">
              <a:xfrm>
                <a:off x="3209" y="985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3 w 26"/>
                  <a:gd name="T3" fmla="*/ 19 h 26"/>
                  <a:gd name="T4" fmla="*/ 7 w 26"/>
                  <a:gd name="T5" fmla="*/ 3 h 26"/>
                  <a:gd name="T6" fmla="*/ 23 w 26"/>
                  <a:gd name="T7" fmla="*/ 7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6"/>
                      <a:pt x="7" y="3"/>
                    </a:cubicBez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0"/>
              <p:cNvSpPr>
                <a:spLocks/>
              </p:cNvSpPr>
              <p:nvPr/>
            </p:nvSpPr>
            <p:spPr bwMode="auto">
              <a:xfrm>
                <a:off x="3383" y="885"/>
                <a:ext cx="43" cy="41"/>
              </a:xfrm>
              <a:custGeom>
                <a:avLst/>
                <a:gdLst>
                  <a:gd name="T0" fmla="*/ 19 w 26"/>
                  <a:gd name="T1" fmla="*/ 22 h 25"/>
                  <a:gd name="T2" fmla="*/ 23 w 26"/>
                  <a:gd name="T3" fmla="*/ 7 h 25"/>
                  <a:gd name="T4" fmla="*/ 8 w 26"/>
                  <a:gd name="T5" fmla="*/ 3 h 25"/>
                  <a:gd name="T6" fmla="*/ 4 w 26"/>
                  <a:gd name="T7" fmla="*/ 18 h 25"/>
                  <a:gd name="T8" fmla="*/ 19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22"/>
                    </a:moveTo>
                    <a:cubicBezTo>
                      <a:pt x="24" y="19"/>
                      <a:pt x="26" y="12"/>
                      <a:pt x="23" y="7"/>
                    </a:cubicBezTo>
                    <a:cubicBezTo>
                      <a:pt x="20" y="2"/>
                      <a:pt x="13" y="0"/>
                      <a:pt x="8" y="3"/>
                    </a:cubicBezTo>
                    <a:cubicBezTo>
                      <a:pt x="2" y="6"/>
                      <a:pt x="0" y="13"/>
                      <a:pt x="4" y="18"/>
                    </a:cubicBezTo>
                    <a:cubicBezTo>
                      <a:pt x="7" y="24"/>
                      <a:pt x="14" y="25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1"/>
              <p:cNvSpPr>
                <a:spLocks/>
              </p:cNvSpPr>
              <p:nvPr/>
            </p:nvSpPr>
            <p:spPr bwMode="auto">
              <a:xfrm>
                <a:off x="3403" y="903"/>
                <a:ext cx="178" cy="105"/>
              </a:xfrm>
              <a:custGeom>
                <a:avLst/>
                <a:gdLst>
                  <a:gd name="T0" fmla="*/ 108 w 109"/>
                  <a:gd name="T1" fmla="*/ 64 h 64"/>
                  <a:gd name="T2" fmla="*/ 107 w 109"/>
                  <a:gd name="T3" fmla="*/ 64 h 64"/>
                  <a:gd name="T4" fmla="*/ 1 w 109"/>
                  <a:gd name="T5" fmla="*/ 3 h 64"/>
                  <a:gd name="T6" fmla="*/ 0 w 109"/>
                  <a:gd name="T7" fmla="*/ 1 h 64"/>
                  <a:gd name="T8" fmla="*/ 2 w 109"/>
                  <a:gd name="T9" fmla="*/ 0 h 64"/>
                  <a:gd name="T10" fmla="*/ 108 w 109"/>
                  <a:gd name="T11" fmla="*/ 62 h 64"/>
                  <a:gd name="T12" fmla="*/ 109 w 109"/>
                  <a:gd name="T13" fmla="*/ 64 h 64"/>
                  <a:gd name="T14" fmla="*/ 108 w 10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4">
                    <a:moveTo>
                      <a:pt x="108" y="64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4"/>
                      <a:pt x="108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22"/>
              <p:cNvSpPr>
                <a:spLocks/>
              </p:cNvSpPr>
              <p:nvPr/>
            </p:nvSpPr>
            <p:spPr bwMode="auto">
              <a:xfrm>
                <a:off x="3383" y="885"/>
                <a:ext cx="43" cy="41"/>
              </a:xfrm>
              <a:custGeom>
                <a:avLst/>
                <a:gdLst>
                  <a:gd name="T0" fmla="*/ 8 w 26"/>
                  <a:gd name="T1" fmla="*/ 22 h 25"/>
                  <a:gd name="T2" fmla="*/ 4 w 26"/>
                  <a:gd name="T3" fmla="*/ 7 h 25"/>
                  <a:gd name="T4" fmla="*/ 19 w 26"/>
                  <a:gd name="T5" fmla="*/ 3 h 25"/>
                  <a:gd name="T6" fmla="*/ 23 w 26"/>
                  <a:gd name="T7" fmla="*/ 18 h 25"/>
                  <a:gd name="T8" fmla="*/ 8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8" y="22"/>
                    </a:moveTo>
                    <a:cubicBezTo>
                      <a:pt x="2" y="19"/>
                      <a:pt x="0" y="12"/>
                      <a:pt x="4" y="7"/>
                    </a:cubicBezTo>
                    <a:cubicBezTo>
                      <a:pt x="7" y="2"/>
                      <a:pt x="14" y="0"/>
                      <a:pt x="19" y="3"/>
                    </a:cubicBezTo>
                    <a:cubicBezTo>
                      <a:pt x="24" y="6"/>
                      <a:pt x="26" y="13"/>
                      <a:pt x="23" y="18"/>
                    </a:cubicBezTo>
                    <a:cubicBezTo>
                      <a:pt x="20" y="24"/>
                      <a:pt x="13" y="25"/>
                      <a:pt x="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23"/>
              <p:cNvSpPr>
                <a:spLocks/>
              </p:cNvSpPr>
              <p:nvPr/>
            </p:nvSpPr>
            <p:spPr bwMode="auto">
              <a:xfrm>
                <a:off x="3558" y="985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22 w 26"/>
                  <a:gd name="T3" fmla="*/ 19 h 26"/>
                  <a:gd name="T4" fmla="*/ 18 w 26"/>
                  <a:gd name="T5" fmla="*/ 3 h 26"/>
                  <a:gd name="T6" fmla="*/ 3 w 26"/>
                  <a:gd name="T7" fmla="*/ 7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2" y="26"/>
                      <a:pt x="19" y="24"/>
                      <a:pt x="22" y="19"/>
                    </a:cubicBezTo>
                    <a:cubicBezTo>
                      <a:pt x="26" y="13"/>
                      <a:pt x="24" y="6"/>
                      <a:pt x="18" y="3"/>
                    </a:cubicBez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4"/>
              <p:cNvSpPr>
                <a:spLocks/>
              </p:cNvSpPr>
              <p:nvPr/>
            </p:nvSpPr>
            <p:spPr bwMode="auto">
              <a:xfrm>
                <a:off x="3576" y="903"/>
                <a:ext cx="180" cy="105"/>
              </a:xfrm>
              <a:custGeom>
                <a:avLst/>
                <a:gdLst>
                  <a:gd name="T0" fmla="*/ 2 w 110"/>
                  <a:gd name="T1" fmla="*/ 64 h 64"/>
                  <a:gd name="T2" fmla="*/ 0 w 110"/>
                  <a:gd name="T3" fmla="*/ 64 h 64"/>
                  <a:gd name="T4" fmla="*/ 1 w 110"/>
                  <a:gd name="T5" fmla="*/ 62 h 64"/>
                  <a:gd name="T6" fmla="*/ 107 w 110"/>
                  <a:gd name="T7" fmla="*/ 0 h 64"/>
                  <a:gd name="T8" fmla="*/ 109 w 110"/>
                  <a:gd name="T9" fmla="*/ 1 h 64"/>
                  <a:gd name="T10" fmla="*/ 109 w 110"/>
                  <a:gd name="T11" fmla="*/ 3 h 64"/>
                  <a:gd name="T12" fmla="*/ 2 w 110"/>
                  <a:gd name="T13" fmla="*/ 64 h 64"/>
                  <a:gd name="T14" fmla="*/ 2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2" y="64"/>
                    </a:moveTo>
                    <a:cubicBezTo>
                      <a:pt x="1" y="64"/>
                      <a:pt x="1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2"/>
                      <a:pt x="109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4"/>
                      <a:pt x="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Freeform 25"/>
              <p:cNvSpPr>
                <a:spLocks/>
              </p:cNvSpPr>
              <p:nvPr/>
            </p:nvSpPr>
            <p:spPr bwMode="auto">
              <a:xfrm>
                <a:off x="3558" y="985"/>
                <a:ext cx="43" cy="43"/>
              </a:xfrm>
              <a:custGeom>
                <a:avLst/>
                <a:gdLst>
                  <a:gd name="T0" fmla="*/ 18 w 26"/>
                  <a:gd name="T1" fmla="*/ 23 h 26"/>
                  <a:gd name="T2" fmla="*/ 3 w 26"/>
                  <a:gd name="T3" fmla="*/ 19 h 26"/>
                  <a:gd name="T4" fmla="*/ 7 w 26"/>
                  <a:gd name="T5" fmla="*/ 3 h 26"/>
                  <a:gd name="T6" fmla="*/ 22 w 26"/>
                  <a:gd name="T7" fmla="*/ 7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6"/>
                      <a:pt x="7" y="3"/>
                    </a:cubicBezTo>
                    <a:cubicBezTo>
                      <a:pt x="12" y="0"/>
                      <a:pt x="19" y="2"/>
                      <a:pt x="22" y="7"/>
                    </a:cubicBezTo>
                    <a:cubicBezTo>
                      <a:pt x="26" y="13"/>
                      <a:pt x="24" y="20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26"/>
              <p:cNvSpPr>
                <a:spLocks/>
              </p:cNvSpPr>
              <p:nvPr/>
            </p:nvSpPr>
            <p:spPr bwMode="auto">
              <a:xfrm>
                <a:off x="3732" y="885"/>
                <a:ext cx="43" cy="41"/>
              </a:xfrm>
              <a:custGeom>
                <a:avLst/>
                <a:gdLst>
                  <a:gd name="T0" fmla="*/ 19 w 26"/>
                  <a:gd name="T1" fmla="*/ 22 h 25"/>
                  <a:gd name="T2" fmla="*/ 23 w 26"/>
                  <a:gd name="T3" fmla="*/ 7 h 25"/>
                  <a:gd name="T4" fmla="*/ 7 w 26"/>
                  <a:gd name="T5" fmla="*/ 3 h 25"/>
                  <a:gd name="T6" fmla="*/ 3 w 26"/>
                  <a:gd name="T7" fmla="*/ 18 h 25"/>
                  <a:gd name="T8" fmla="*/ 19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22"/>
                    </a:moveTo>
                    <a:cubicBezTo>
                      <a:pt x="24" y="19"/>
                      <a:pt x="26" y="12"/>
                      <a:pt x="23" y="7"/>
                    </a:cubicBezTo>
                    <a:cubicBezTo>
                      <a:pt x="20" y="2"/>
                      <a:pt x="13" y="0"/>
                      <a:pt x="7" y="3"/>
                    </a:cubicBezTo>
                    <a:cubicBezTo>
                      <a:pt x="2" y="6"/>
                      <a:pt x="0" y="13"/>
                      <a:pt x="3" y="18"/>
                    </a:cubicBezTo>
                    <a:cubicBezTo>
                      <a:pt x="6" y="24"/>
                      <a:pt x="13" y="25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27"/>
              <p:cNvSpPr>
                <a:spLocks/>
              </p:cNvSpPr>
              <p:nvPr/>
            </p:nvSpPr>
            <p:spPr bwMode="auto">
              <a:xfrm>
                <a:off x="3750" y="903"/>
                <a:ext cx="180" cy="105"/>
              </a:xfrm>
              <a:custGeom>
                <a:avLst/>
                <a:gdLst>
                  <a:gd name="T0" fmla="*/ 108 w 110"/>
                  <a:gd name="T1" fmla="*/ 64 h 64"/>
                  <a:gd name="T2" fmla="*/ 108 w 110"/>
                  <a:gd name="T3" fmla="*/ 64 h 64"/>
                  <a:gd name="T4" fmla="*/ 1 w 110"/>
                  <a:gd name="T5" fmla="*/ 3 h 64"/>
                  <a:gd name="T6" fmla="*/ 1 w 110"/>
                  <a:gd name="T7" fmla="*/ 1 h 64"/>
                  <a:gd name="T8" fmla="*/ 3 w 110"/>
                  <a:gd name="T9" fmla="*/ 0 h 64"/>
                  <a:gd name="T10" fmla="*/ 109 w 110"/>
                  <a:gd name="T11" fmla="*/ 62 h 64"/>
                  <a:gd name="T12" fmla="*/ 110 w 110"/>
                  <a:gd name="T13" fmla="*/ 64 h 64"/>
                  <a:gd name="T14" fmla="*/ 108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108" y="64"/>
                    </a:moveTo>
                    <a:cubicBezTo>
                      <a:pt x="108" y="64"/>
                      <a:pt x="108" y="64"/>
                      <a:pt x="108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Freeform 28"/>
              <p:cNvSpPr>
                <a:spLocks/>
              </p:cNvSpPr>
              <p:nvPr/>
            </p:nvSpPr>
            <p:spPr bwMode="auto">
              <a:xfrm>
                <a:off x="3732" y="885"/>
                <a:ext cx="43" cy="41"/>
              </a:xfrm>
              <a:custGeom>
                <a:avLst/>
                <a:gdLst>
                  <a:gd name="T0" fmla="*/ 7 w 26"/>
                  <a:gd name="T1" fmla="*/ 22 h 25"/>
                  <a:gd name="T2" fmla="*/ 3 w 26"/>
                  <a:gd name="T3" fmla="*/ 7 h 25"/>
                  <a:gd name="T4" fmla="*/ 19 w 26"/>
                  <a:gd name="T5" fmla="*/ 3 h 25"/>
                  <a:gd name="T6" fmla="*/ 23 w 26"/>
                  <a:gd name="T7" fmla="*/ 18 h 25"/>
                  <a:gd name="T8" fmla="*/ 7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22"/>
                    </a:moveTo>
                    <a:cubicBezTo>
                      <a:pt x="2" y="19"/>
                      <a:pt x="0" y="12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6" y="13"/>
                      <a:pt x="23" y="18"/>
                    </a:cubicBezTo>
                    <a:cubicBezTo>
                      <a:pt x="20" y="24"/>
                      <a:pt x="13" y="25"/>
                      <a:pt x="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29"/>
              <p:cNvSpPr>
                <a:spLocks/>
              </p:cNvSpPr>
              <p:nvPr/>
            </p:nvSpPr>
            <p:spPr bwMode="auto">
              <a:xfrm>
                <a:off x="3906" y="985"/>
                <a:ext cx="42" cy="43"/>
              </a:xfrm>
              <a:custGeom>
                <a:avLst/>
                <a:gdLst>
                  <a:gd name="T0" fmla="*/ 8 w 26"/>
                  <a:gd name="T1" fmla="*/ 23 h 26"/>
                  <a:gd name="T2" fmla="*/ 23 w 26"/>
                  <a:gd name="T3" fmla="*/ 19 h 26"/>
                  <a:gd name="T4" fmla="*/ 19 w 26"/>
                  <a:gd name="T5" fmla="*/ 3 h 26"/>
                  <a:gd name="T6" fmla="*/ 4 w 26"/>
                  <a:gd name="T7" fmla="*/ 7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ubicBezTo>
                      <a:pt x="14" y="0"/>
                      <a:pt x="7" y="2"/>
                      <a:pt x="4" y="7"/>
                    </a:cubicBezTo>
                    <a:cubicBezTo>
                      <a:pt x="0" y="13"/>
                      <a:pt x="2" y="20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30"/>
              <p:cNvSpPr>
                <a:spLocks/>
              </p:cNvSpPr>
              <p:nvPr/>
            </p:nvSpPr>
            <p:spPr bwMode="auto">
              <a:xfrm>
                <a:off x="3925" y="903"/>
                <a:ext cx="179" cy="105"/>
              </a:xfrm>
              <a:custGeom>
                <a:avLst/>
                <a:gdLst>
                  <a:gd name="T0" fmla="*/ 1 w 109"/>
                  <a:gd name="T1" fmla="*/ 64 h 64"/>
                  <a:gd name="T2" fmla="*/ 0 w 109"/>
                  <a:gd name="T3" fmla="*/ 64 h 64"/>
                  <a:gd name="T4" fmla="*/ 1 w 109"/>
                  <a:gd name="T5" fmla="*/ 62 h 64"/>
                  <a:gd name="T6" fmla="*/ 107 w 109"/>
                  <a:gd name="T7" fmla="*/ 0 h 64"/>
                  <a:gd name="T8" fmla="*/ 109 w 109"/>
                  <a:gd name="T9" fmla="*/ 1 h 64"/>
                  <a:gd name="T10" fmla="*/ 108 w 109"/>
                  <a:gd name="T11" fmla="*/ 3 h 64"/>
                  <a:gd name="T12" fmla="*/ 2 w 109"/>
                  <a:gd name="T13" fmla="*/ 64 h 64"/>
                  <a:gd name="T14" fmla="*/ 1 w 10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4">
                    <a:moveTo>
                      <a:pt x="1" y="64"/>
                    </a:moveTo>
                    <a:cubicBezTo>
                      <a:pt x="1" y="64"/>
                      <a:pt x="0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2"/>
                      <a:pt x="108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4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31"/>
              <p:cNvSpPr>
                <a:spLocks/>
              </p:cNvSpPr>
              <p:nvPr/>
            </p:nvSpPr>
            <p:spPr bwMode="auto">
              <a:xfrm>
                <a:off x="3906" y="985"/>
                <a:ext cx="42" cy="43"/>
              </a:xfrm>
              <a:custGeom>
                <a:avLst/>
                <a:gdLst>
                  <a:gd name="T0" fmla="*/ 19 w 26"/>
                  <a:gd name="T1" fmla="*/ 23 h 26"/>
                  <a:gd name="T2" fmla="*/ 4 w 26"/>
                  <a:gd name="T3" fmla="*/ 19 h 26"/>
                  <a:gd name="T4" fmla="*/ 8 w 26"/>
                  <a:gd name="T5" fmla="*/ 3 h 26"/>
                  <a:gd name="T6" fmla="*/ 23 w 26"/>
                  <a:gd name="T7" fmla="*/ 7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4" y="26"/>
                      <a:pt x="7" y="24"/>
                      <a:pt x="4" y="19"/>
                    </a:cubicBezTo>
                    <a:cubicBezTo>
                      <a:pt x="0" y="13"/>
                      <a:pt x="2" y="6"/>
                      <a:pt x="8" y="3"/>
                    </a:cubicBez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32"/>
              <p:cNvSpPr>
                <a:spLocks/>
              </p:cNvSpPr>
              <p:nvPr/>
            </p:nvSpPr>
            <p:spPr bwMode="auto">
              <a:xfrm>
                <a:off x="4081" y="885"/>
                <a:ext cx="42" cy="41"/>
              </a:xfrm>
              <a:custGeom>
                <a:avLst/>
                <a:gdLst>
                  <a:gd name="T0" fmla="*/ 18 w 26"/>
                  <a:gd name="T1" fmla="*/ 22 h 25"/>
                  <a:gd name="T2" fmla="*/ 22 w 26"/>
                  <a:gd name="T3" fmla="*/ 7 h 25"/>
                  <a:gd name="T4" fmla="*/ 7 w 26"/>
                  <a:gd name="T5" fmla="*/ 3 h 25"/>
                  <a:gd name="T6" fmla="*/ 3 w 26"/>
                  <a:gd name="T7" fmla="*/ 18 h 25"/>
                  <a:gd name="T8" fmla="*/ 18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8" y="22"/>
                    </a:moveTo>
                    <a:cubicBezTo>
                      <a:pt x="24" y="19"/>
                      <a:pt x="26" y="12"/>
                      <a:pt x="22" y="7"/>
                    </a:cubicBezTo>
                    <a:cubicBezTo>
                      <a:pt x="19" y="2"/>
                      <a:pt x="12" y="0"/>
                      <a:pt x="7" y="3"/>
                    </a:cubicBezTo>
                    <a:cubicBezTo>
                      <a:pt x="2" y="6"/>
                      <a:pt x="0" y="13"/>
                      <a:pt x="3" y="18"/>
                    </a:cubicBezTo>
                    <a:cubicBezTo>
                      <a:pt x="6" y="24"/>
                      <a:pt x="13" y="25"/>
                      <a:pt x="1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33"/>
              <p:cNvSpPr>
                <a:spLocks/>
              </p:cNvSpPr>
              <p:nvPr/>
            </p:nvSpPr>
            <p:spPr bwMode="auto">
              <a:xfrm>
                <a:off x="3229" y="1003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1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Oval 34"/>
              <p:cNvSpPr>
                <a:spLocks noChangeArrowheads="1"/>
              </p:cNvSpPr>
              <p:nvPr/>
            </p:nvSpPr>
            <p:spPr bwMode="auto">
              <a:xfrm>
                <a:off x="3213" y="1188"/>
                <a:ext cx="36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Oval 35"/>
              <p:cNvSpPr>
                <a:spLocks noChangeArrowheads="1"/>
              </p:cNvSpPr>
              <p:nvPr/>
            </p:nvSpPr>
            <p:spPr bwMode="auto">
              <a:xfrm>
                <a:off x="3213" y="988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36"/>
              <p:cNvSpPr>
                <a:spLocks/>
              </p:cNvSpPr>
              <p:nvPr/>
            </p:nvSpPr>
            <p:spPr bwMode="auto">
              <a:xfrm>
                <a:off x="3054" y="903"/>
                <a:ext cx="180" cy="105"/>
              </a:xfrm>
              <a:custGeom>
                <a:avLst/>
                <a:gdLst>
                  <a:gd name="T0" fmla="*/ 108 w 110"/>
                  <a:gd name="T1" fmla="*/ 64 h 64"/>
                  <a:gd name="T2" fmla="*/ 107 w 110"/>
                  <a:gd name="T3" fmla="*/ 64 h 64"/>
                  <a:gd name="T4" fmla="*/ 1 w 110"/>
                  <a:gd name="T5" fmla="*/ 3 h 64"/>
                  <a:gd name="T6" fmla="*/ 0 w 110"/>
                  <a:gd name="T7" fmla="*/ 1 h 64"/>
                  <a:gd name="T8" fmla="*/ 2 w 110"/>
                  <a:gd name="T9" fmla="*/ 0 h 64"/>
                  <a:gd name="T10" fmla="*/ 109 w 110"/>
                  <a:gd name="T11" fmla="*/ 62 h 64"/>
                  <a:gd name="T12" fmla="*/ 109 w 110"/>
                  <a:gd name="T13" fmla="*/ 64 h 64"/>
                  <a:gd name="T14" fmla="*/ 108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108" y="64"/>
                    </a:moveTo>
                    <a:cubicBezTo>
                      <a:pt x="108" y="64"/>
                      <a:pt x="108" y="64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09" y="64"/>
                    </a:cubicBezTo>
                    <a:cubicBezTo>
                      <a:pt x="109" y="64"/>
                      <a:pt x="109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37"/>
              <p:cNvSpPr>
                <a:spLocks/>
              </p:cNvSpPr>
              <p:nvPr/>
            </p:nvSpPr>
            <p:spPr bwMode="auto">
              <a:xfrm>
                <a:off x="3209" y="985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23 w 26"/>
                  <a:gd name="T3" fmla="*/ 19 h 26"/>
                  <a:gd name="T4" fmla="*/ 7 w 26"/>
                  <a:gd name="T5" fmla="*/ 23 h 26"/>
                  <a:gd name="T6" fmla="*/ 3 w 26"/>
                  <a:gd name="T7" fmla="*/ 7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7" y="23"/>
                    </a:cubicBezTo>
                    <a:cubicBezTo>
                      <a:pt x="2" y="20"/>
                      <a:pt x="0" y="13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38"/>
              <p:cNvSpPr>
                <a:spLocks/>
              </p:cNvSpPr>
              <p:nvPr/>
            </p:nvSpPr>
            <p:spPr bwMode="auto">
              <a:xfrm>
                <a:off x="3036" y="885"/>
                <a:ext cx="42" cy="41"/>
              </a:xfrm>
              <a:custGeom>
                <a:avLst/>
                <a:gdLst>
                  <a:gd name="T0" fmla="*/ 18 w 26"/>
                  <a:gd name="T1" fmla="*/ 3 h 25"/>
                  <a:gd name="T2" fmla="*/ 3 w 26"/>
                  <a:gd name="T3" fmla="*/ 7 h 25"/>
                  <a:gd name="T4" fmla="*/ 7 w 26"/>
                  <a:gd name="T5" fmla="*/ 22 h 25"/>
                  <a:gd name="T6" fmla="*/ 23 w 26"/>
                  <a:gd name="T7" fmla="*/ 18 h 25"/>
                  <a:gd name="T8" fmla="*/ 18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8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2"/>
                      <a:pt x="2" y="19"/>
                      <a:pt x="7" y="22"/>
                    </a:cubicBezTo>
                    <a:cubicBezTo>
                      <a:pt x="12" y="25"/>
                      <a:pt x="19" y="24"/>
                      <a:pt x="23" y="18"/>
                    </a:cubicBezTo>
                    <a:cubicBezTo>
                      <a:pt x="26" y="13"/>
                      <a:pt x="24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39"/>
              <p:cNvSpPr>
                <a:spLocks/>
              </p:cNvSpPr>
              <p:nvPr/>
            </p:nvSpPr>
            <p:spPr bwMode="auto">
              <a:xfrm>
                <a:off x="3229" y="1003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1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Oval 40"/>
              <p:cNvSpPr>
                <a:spLocks noChangeArrowheads="1"/>
              </p:cNvSpPr>
              <p:nvPr/>
            </p:nvSpPr>
            <p:spPr bwMode="auto">
              <a:xfrm>
                <a:off x="3213" y="1188"/>
                <a:ext cx="36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Oval 41"/>
              <p:cNvSpPr>
                <a:spLocks noChangeArrowheads="1"/>
              </p:cNvSpPr>
              <p:nvPr/>
            </p:nvSpPr>
            <p:spPr bwMode="auto">
              <a:xfrm>
                <a:off x="3213" y="988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42"/>
              <p:cNvSpPr>
                <a:spLocks/>
              </p:cNvSpPr>
              <p:nvPr/>
            </p:nvSpPr>
            <p:spPr bwMode="auto">
              <a:xfrm>
                <a:off x="3227" y="1204"/>
                <a:ext cx="181" cy="107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4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0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43"/>
              <p:cNvSpPr>
                <a:spLocks/>
              </p:cNvSpPr>
              <p:nvPr/>
            </p:nvSpPr>
            <p:spPr bwMode="auto">
              <a:xfrm>
                <a:off x="3209" y="1186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3 w 26"/>
                  <a:gd name="T3" fmla="*/ 7 h 26"/>
                  <a:gd name="T4" fmla="*/ 19 w 26"/>
                  <a:gd name="T5" fmla="*/ 3 h 26"/>
                  <a:gd name="T6" fmla="*/ 23 w 26"/>
                  <a:gd name="T7" fmla="*/ 1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2" y="19"/>
                      <a:pt x="0" y="13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6" y="13"/>
                      <a:pt x="23" y="18"/>
                    </a:cubicBezTo>
                    <a:cubicBezTo>
                      <a:pt x="20" y="24"/>
                      <a:pt x="13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44"/>
              <p:cNvSpPr>
                <a:spLocks/>
              </p:cNvSpPr>
              <p:nvPr/>
            </p:nvSpPr>
            <p:spPr bwMode="auto">
              <a:xfrm>
                <a:off x="3383" y="1286"/>
                <a:ext cx="43" cy="43"/>
              </a:xfrm>
              <a:custGeom>
                <a:avLst/>
                <a:gdLst>
                  <a:gd name="T0" fmla="*/ 8 w 26"/>
                  <a:gd name="T1" fmla="*/ 23 h 26"/>
                  <a:gd name="T2" fmla="*/ 23 w 26"/>
                  <a:gd name="T3" fmla="*/ 19 h 26"/>
                  <a:gd name="T4" fmla="*/ 19 w 26"/>
                  <a:gd name="T5" fmla="*/ 3 h 26"/>
                  <a:gd name="T6" fmla="*/ 4 w 26"/>
                  <a:gd name="T7" fmla="*/ 8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7"/>
                      <a:pt x="19" y="3"/>
                    </a:cubicBezTo>
                    <a:cubicBezTo>
                      <a:pt x="14" y="0"/>
                      <a:pt x="7" y="2"/>
                      <a:pt x="4" y="8"/>
                    </a:cubicBezTo>
                    <a:cubicBezTo>
                      <a:pt x="0" y="13"/>
                      <a:pt x="2" y="20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45"/>
              <p:cNvSpPr>
                <a:spLocks/>
              </p:cNvSpPr>
              <p:nvPr/>
            </p:nvSpPr>
            <p:spPr bwMode="auto">
              <a:xfrm>
                <a:off x="3403" y="1204"/>
                <a:ext cx="178" cy="107"/>
              </a:xfrm>
              <a:custGeom>
                <a:avLst/>
                <a:gdLst>
                  <a:gd name="T0" fmla="*/ 1 w 109"/>
                  <a:gd name="T1" fmla="*/ 65 h 65"/>
                  <a:gd name="T2" fmla="*/ 0 w 109"/>
                  <a:gd name="T3" fmla="*/ 64 h 65"/>
                  <a:gd name="T4" fmla="*/ 1 w 109"/>
                  <a:gd name="T5" fmla="*/ 62 h 65"/>
                  <a:gd name="T6" fmla="*/ 107 w 109"/>
                  <a:gd name="T7" fmla="*/ 0 h 65"/>
                  <a:gd name="T8" fmla="*/ 109 w 109"/>
                  <a:gd name="T9" fmla="*/ 1 h 65"/>
                  <a:gd name="T10" fmla="*/ 108 w 109"/>
                  <a:gd name="T11" fmla="*/ 3 h 65"/>
                  <a:gd name="T12" fmla="*/ 2 w 109"/>
                  <a:gd name="T13" fmla="*/ 64 h 65"/>
                  <a:gd name="T14" fmla="*/ 1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" y="65"/>
                    </a:moveTo>
                    <a:cubicBezTo>
                      <a:pt x="1" y="65"/>
                      <a:pt x="0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3"/>
                      <a:pt x="108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5"/>
                      <a:pt x="2" y="65"/>
                      <a:pt x="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46"/>
              <p:cNvSpPr>
                <a:spLocks/>
              </p:cNvSpPr>
              <p:nvPr/>
            </p:nvSpPr>
            <p:spPr bwMode="auto">
              <a:xfrm>
                <a:off x="3383" y="1286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4 w 26"/>
                  <a:gd name="T3" fmla="*/ 19 h 26"/>
                  <a:gd name="T4" fmla="*/ 8 w 26"/>
                  <a:gd name="T5" fmla="*/ 3 h 26"/>
                  <a:gd name="T6" fmla="*/ 23 w 26"/>
                  <a:gd name="T7" fmla="*/ 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4" y="26"/>
                      <a:pt x="7" y="24"/>
                      <a:pt x="4" y="19"/>
                    </a:cubicBezTo>
                    <a:cubicBezTo>
                      <a:pt x="0" y="13"/>
                      <a:pt x="2" y="7"/>
                      <a:pt x="8" y="3"/>
                    </a:cubicBezTo>
                    <a:cubicBezTo>
                      <a:pt x="13" y="0"/>
                      <a:pt x="20" y="2"/>
                      <a:pt x="23" y="8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47"/>
              <p:cNvSpPr>
                <a:spLocks/>
              </p:cNvSpPr>
              <p:nvPr/>
            </p:nvSpPr>
            <p:spPr bwMode="auto">
              <a:xfrm>
                <a:off x="3558" y="1186"/>
                <a:ext cx="43" cy="43"/>
              </a:xfrm>
              <a:custGeom>
                <a:avLst/>
                <a:gdLst>
                  <a:gd name="T0" fmla="*/ 18 w 26"/>
                  <a:gd name="T1" fmla="*/ 23 h 26"/>
                  <a:gd name="T2" fmla="*/ 22 w 26"/>
                  <a:gd name="T3" fmla="*/ 7 h 26"/>
                  <a:gd name="T4" fmla="*/ 7 w 26"/>
                  <a:gd name="T5" fmla="*/ 3 h 26"/>
                  <a:gd name="T6" fmla="*/ 3 w 26"/>
                  <a:gd name="T7" fmla="*/ 18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24" y="19"/>
                      <a:pt x="26" y="13"/>
                      <a:pt x="22" y="7"/>
                    </a:cubicBezTo>
                    <a:cubicBezTo>
                      <a:pt x="19" y="2"/>
                      <a:pt x="12" y="0"/>
                      <a:pt x="7" y="3"/>
                    </a:cubicBezTo>
                    <a:cubicBezTo>
                      <a:pt x="2" y="6"/>
                      <a:pt x="0" y="13"/>
                      <a:pt x="3" y="18"/>
                    </a:cubicBezTo>
                    <a:cubicBezTo>
                      <a:pt x="6" y="24"/>
                      <a:pt x="13" y="26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48"/>
              <p:cNvSpPr>
                <a:spLocks/>
              </p:cNvSpPr>
              <p:nvPr/>
            </p:nvSpPr>
            <p:spPr bwMode="auto">
              <a:xfrm>
                <a:off x="3576" y="1003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2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3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Oval 49"/>
              <p:cNvSpPr>
                <a:spLocks noChangeArrowheads="1"/>
              </p:cNvSpPr>
              <p:nvPr/>
            </p:nvSpPr>
            <p:spPr bwMode="auto">
              <a:xfrm>
                <a:off x="3560" y="118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Oval 50"/>
              <p:cNvSpPr>
                <a:spLocks noChangeArrowheads="1"/>
              </p:cNvSpPr>
              <p:nvPr/>
            </p:nvSpPr>
            <p:spPr bwMode="auto">
              <a:xfrm>
                <a:off x="3560" y="988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51"/>
              <p:cNvSpPr>
                <a:spLocks/>
              </p:cNvSpPr>
              <p:nvPr/>
            </p:nvSpPr>
            <p:spPr bwMode="auto">
              <a:xfrm>
                <a:off x="3403" y="903"/>
                <a:ext cx="178" cy="105"/>
              </a:xfrm>
              <a:custGeom>
                <a:avLst/>
                <a:gdLst>
                  <a:gd name="T0" fmla="*/ 108 w 109"/>
                  <a:gd name="T1" fmla="*/ 64 h 64"/>
                  <a:gd name="T2" fmla="*/ 107 w 109"/>
                  <a:gd name="T3" fmla="*/ 64 h 64"/>
                  <a:gd name="T4" fmla="*/ 1 w 109"/>
                  <a:gd name="T5" fmla="*/ 3 h 64"/>
                  <a:gd name="T6" fmla="*/ 0 w 109"/>
                  <a:gd name="T7" fmla="*/ 1 h 64"/>
                  <a:gd name="T8" fmla="*/ 2 w 109"/>
                  <a:gd name="T9" fmla="*/ 0 h 64"/>
                  <a:gd name="T10" fmla="*/ 108 w 109"/>
                  <a:gd name="T11" fmla="*/ 62 h 64"/>
                  <a:gd name="T12" fmla="*/ 109 w 109"/>
                  <a:gd name="T13" fmla="*/ 64 h 64"/>
                  <a:gd name="T14" fmla="*/ 108 w 10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4">
                    <a:moveTo>
                      <a:pt x="108" y="64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4"/>
                      <a:pt x="108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52"/>
              <p:cNvSpPr>
                <a:spLocks/>
              </p:cNvSpPr>
              <p:nvPr/>
            </p:nvSpPr>
            <p:spPr bwMode="auto">
              <a:xfrm>
                <a:off x="3558" y="985"/>
                <a:ext cx="43" cy="43"/>
              </a:xfrm>
              <a:custGeom>
                <a:avLst/>
                <a:gdLst>
                  <a:gd name="T0" fmla="*/ 18 w 26"/>
                  <a:gd name="T1" fmla="*/ 3 h 26"/>
                  <a:gd name="T2" fmla="*/ 22 w 26"/>
                  <a:gd name="T3" fmla="*/ 19 h 26"/>
                  <a:gd name="T4" fmla="*/ 7 w 26"/>
                  <a:gd name="T5" fmla="*/ 23 h 26"/>
                  <a:gd name="T6" fmla="*/ 3 w 26"/>
                  <a:gd name="T7" fmla="*/ 7 h 26"/>
                  <a:gd name="T8" fmla="*/ 1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3"/>
                    </a:moveTo>
                    <a:cubicBezTo>
                      <a:pt x="24" y="6"/>
                      <a:pt x="26" y="13"/>
                      <a:pt x="22" y="19"/>
                    </a:cubicBezTo>
                    <a:cubicBezTo>
                      <a:pt x="19" y="24"/>
                      <a:pt x="12" y="26"/>
                      <a:pt x="7" y="23"/>
                    </a:cubicBezTo>
                    <a:cubicBezTo>
                      <a:pt x="2" y="20"/>
                      <a:pt x="0" y="13"/>
                      <a:pt x="3" y="7"/>
                    </a:cubicBezTo>
                    <a:cubicBezTo>
                      <a:pt x="6" y="2"/>
                      <a:pt x="13" y="0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53"/>
              <p:cNvSpPr>
                <a:spLocks/>
              </p:cNvSpPr>
              <p:nvPr/>
            </p:nvSpPr>
            <p:spPr bwMode="auto">
              <a:xfrm>
                <a:off x="3383" y="885"/>
                <a:ext cx="43" cy="41"/>
              </a:xfrm>
              <a:custGeom>
                <a:avLst/>
                <a:gdLst>
                  <a:gd name="T0" fmla="*/ 19 w 26"/>
                  <a:gd name="T1" fmla="*/ 3 h 25"/>
                  <a:gd name="T2" fmla="*/ 4 w 26"/>
                  <a:gd name="T3" fmla="*/ 7 h 25"/>
                  <a:gd name="T4" fmla="*/ 8 w 26"/>
                  <a:gd name="T5" fmla="*/ 22 h 25"/>
                  <a:gd name="T6" fmla="*/ 23 w 26"/>
                  <a:gd name="T7" fmla="*/ 18 h 25"/>
                  <a:gd name="T8" fmla="*/ 19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3"/>
                    </a:moveTo>
                    <a:cubicBezTo>
                      <a:pt x="14" y="0"/>
                      <a:pt x="7" y="2"/>
                      <a:pt x="4" y="7"/>
                    </a:cubicBezTo>
                    <a:cubicBezTo>
                      <a:pt x="0" y="12"/>
                      <a:pt x="2" y="19"/>
                      <a:pt x="8" y="22"/>
                    </a:cubicBezTo>
                    <a:cubicBezTo>
                      <a:pt x="13" y="25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54"/>
              <p:cNvSpPr>
                <a:spLocks/>
              </p:cNvSpPr>
              <p:nvPr/>
            </p:nvSpPr>
            <p:spPr bwMode="auto">
              <a:xfrm>
                <a:off x="3227" y="903"/>
                <a:ext cx="181" cy="105"/>
              </a:xfrm>
              <a:custGeom>
                <a:avLst/>
                <a:gdLst>
                  <a:gd name="T0" fmla="*/ 2 w 110"/>
                  <a:gd name="T1" fmla="*/ 64 h 64"/>
                  <a:gd name="T2" fmla="*/ 1 w 110"/>
                  <a:gd name="T3" fmla="*/ 64 h 64"/>
                  <a:gd name="T4" fmla="*/ 1 w 110"/>
                  <a:gd name="T5" fmla="*/ 62 h 64"/>
                  <a:gd name="T6" fmla="*/ 108 w 110"/>
                  <a:gd name="T7" fmla="*/ 0 h 64"/>
                  <a:gd name="T8" fmla="*/ 110 w 110"/>
                  <a:gd name="T9" fmla="*/ 1 h 64"/>
                  <a:gd name="T10" fmla="*/ 109 w 110"/>
                  <a:gd name="T11" fmla="*/ 3 h 64"/>
                  <a:gd name="T12" fmla="*/ 3 w 110"/>
                  <a:gd name="T13" fmla="*/ 64 h 64"/>
                  <a:gd name="T14" fmla="*/ 2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2" y="64"/>
                    </a:moveTo>
                    <a:cubicBezTo>
                      <a:pt x="2" y="64"/>
                      <a:pt x="1" y="64"/>
                      <a:pt x="1" y="64"/>
                    </a:cubicBezTo>
                    <a:cubicBezTo>
                      <a:pt x="0" y="63"/>
                      <a:pt x="1" y="62"/>
                      <a:pt x="1" y="62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2"/>
                      <a:pt x="109" y="3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2" y="64"/>
                      <a:pt x="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55"/>
              <p:cNvSpPr>
                <a:spLocks/>
              </p:cNvSpPr>
              <p:nvPr/>
            </p:nvSpPr>
            <p:spPr bwMode="auto">
              <a:xfrm>
                <a:off x="3383" y="885"/>
                <a:ext cx="43" cy="41"/>
              </a:xfrm>
              <a:custGeom>
                <a:avLst/>
                <a:gdLst>
                  <a:gd name="T0" fmla="*/ 8 w 26"/>
                  <a:gd name="T1" fmla="*/ 3 h 25"/>
                  <a:gd name="T2" fmla="*/ 23 w 26"/>
                  <a:gd name="T3" fmla="*/ 7 h 25"/>
                  <a:gd name="T4" fmla="*/ 19 w 26"/>
                  <a:gd name="T5" fmla="*/ 22 h 25"/>
                  <a:gd name="T6" fmla="*/ 4 w 26"/>
                  <a:gd name="T7" fmla="*/ 18 h 25"/>
                  <a:gd name="T8" fmla="*/ 8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8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2"/>
                      <a:pt x="24" y="19"/>
                      <a:pt x="19" y="22"/>
                    </a:cubicBezTo>
                    <a:cubicBezTo>
                      <a:pt x="14" y="25"/>
                      <a:pt x="7" y="24"/>
                      <a:pt x="4" y="18"/>
                    </a:cubicBezTo>
                    <a:cubicBezTo>
                      <a:pt x="0" y="13"/>
                      <a:pt x="2" y="6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56"/>
              <p:cNvSpPr>
                <a:spLocks/>
              </p:cNvSpPr>
              <p:nvPr/>
            </p:nvSpPr>
            <p:spPr bwMode="auto">
              <a:xfrm>
                <a:off x="3209" y="985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3 w 26"/>
                  <a:gd name="T3" fmla="*/ 19 h 26"/>
                  <a:gd name="T4" fmla="*/ 19 w 26"/>
                  <a:gd name="T5" fmla="*/ 23 h 26"/>
                  <a:gd name="T6" fmla="*/ 23 w 26"/>
                  <a:gd name="T7" fmla="*/ 7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9" y="23"/>
                    </a:cubicBez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Freeform 57"/>
              <p:cNvSpPr>
                <a:spLocks/>
              </p:cNvSpPr>
              <p:nvPr/>
            </p:nvSpPr>
            <p:spPr bwMode="auto">
              <a:xfrm>
                <a:off x="3576" y="1003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2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3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Oval 58"/>
              <p:cNvSpPr>
                <a:spLocks noChangeArrowheads="1"/>
              </p:cNvSpPr>
              <p:nvPr/>
            </p:nvSpPr>
            <p:spPr bwMode="auto">
              <a:xfrm>
                <a:off x="3560" y="118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Oval 59"/>
              <p:cNvSpPr>
                <a:spLocks noChangeArrowheads="1"/>
              </p:cNvSpPr>
              <p:nvPr/>
            </p:nvSpPr>
            <p:spPr bwMode="auto">
              <a:xfrm>
                <a:off x="3560" y="988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60"/>
              <p:cNvSpPr>
                <a:spLocks/>
              </p:cNvSpPr>
              <p:nvPr/>
            </p:nvSpPr>
            <p:spPr bwMode="auto">
              <a:xfrm>
                <a:off x="3576" y="1204"/>
                <a:ext cx="180" cy="107"/>
              </a:xfrm>
              <a:custGeom>
                <a:avLst/>
                <a:gdLst>
                  <a:gd name="T0" fmla="*/ 108 w 110"/>
                  <a:gd name="T1" fmla="*/ 65 h 65"/>
                  <a:gd name="T2" fmla="*/ 107 w 110"/>
                  <a:gd name="T3" fmla="*/ 64 h 65"/>
                  <a:gd name="T4" fmla="*/ 1 w 110"/>
                  <a:gd name="T5" fmla="*/ 3 h 65"/>
                  <a:gd name="T6" fmla="*/ 0 w 110"/>
                  <a:gd name="T7" fmla="*/ 1 h 65"/>
                  <a:gd name="T8" fmla="*/ 2 w 110"/>
                  <a:gd name="T9" fmla="*/ 0 h 65"/>
                  <a:gd name="T10" fmla="*/ 109 w 110"/>
                  <a:gd name="T11" fmla="*/ 62 h 65"/>
                  <a:gd name="T12" fmla="*/ 109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7" y="65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10" y="63"/>
                      <a:pt x="109" y="64"/>
                    </a:cubicBezTo>
                    <a:cubicBezTo>
                      <a:pt x="109" y="64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61"/>
              <p:cNvSpPr>
                <a:spLocks/>
              </p:cNvSpPr>
              <p:nvPr/>
            </p:nvSpPr>
            <p:spPr bwMode="auto">
              <a:xfrm>
                <a:off x="3558" y="1186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3 w 26"/>
                  <a:gd name="T3" fmla="*/ 7 h 26"/>
                  <a:gd name="T4" fmla="*/ 18 w 26"/>
                  <a:gd name="T5" fmla="*/ 3 h 26"/>
                  <a:gd name="T6" fmla="*/ 22 w 26"/>
                  <a:gd name="T7" fmla="*/ 1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2" y="19"/>
                      <a:pt x="0" y="13"/>
                      <a:pt x="3" y="7"/>
                    </a:cubicBezTo>
                    <a:cubicBezTo>
                      <a:pt x="6" y="2"/>
                      <a:pt x="13" y="0"/>
                      <a:pt x="18" y="3"/>
                    </a:cubicBezTo>
                    <a:cubicBezTo>
                      <a:pt x="24" y="6"/>
                      <a:pt x="26" y="13"/>
                      <a:pt x="22" y="18"/>
                    </a:cubicBezTo>
                    <a:cubicBezTo>
                      <a:pt x="19" y="24"/>
                      <a:pt x="12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62"/>
              <p:cNvSpPr>
                <a:spLocks/>
              </p:cNvSpPr>
              <p:nvPr/>
            </p:nvSpPr>
            <p:spPr bwMode="auto">
              <a:xfrm>
                <a:off x="3732" y="1286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23 w 26"/>
                  <a:gd name="T3" fmla="*/ 19 h 26"/>
                  <a:gd name="T4" fmla="*/ 19 w 26"/>
                  <a:gd name="T5" fmla="*/ 3 h 26"/>
                  <a:gd name="T6" fmla="*/ 3 w 26"/>
                  <a:gd name="T7" fmla="*/ 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7"/>
                      <a:pt x="19" y="3"/>
                    </a:cubicBezTo>
                    <a:cubicBezTo>
                      <a:pt x="13" y="0"/>
                      <a:pt x="6" y="2"/>
                      <a:pt x="3" y="8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63"/>
              <p:cNvSpPr>
                <a:spLocks/>
              </p:cNvSpPr>
              <p:nvPr/>
            </p:nvSpPr>
            <p:spPr bwMode="auto">
              <a:xfrm>
                <a:off x="3750" y="1204"/>
                <a:ext cx="180" cy="107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0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4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4"/>
                      <a:pt x="1" y="64"/>
                    </a:cubicBezTo>
                    <a:cubicBezTo>
                      <a:pt x="0" y="63"/>
                      <a:pt x="1" y="62"/>
                      <a:pt x="1" y="62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64"/>
              <p:cNvSpPr>
                <a:spLocks/>
              </p:cNvSpPr>
              <p:nvPr/>
            </p:nvSpPr>
            <p:spPr bwMode="auto">
              <a:xfrm>
                <a:off x="3732" y="1286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3 w 26"/>
                  <a:gd name="T3" fmla="*/ 19 h 26"/>
                  <a:gd name="T4" fmla="*/ 7 w 26"/>
                  <a:gd name="T5" fmla="*/ 3 h 26"/>
                  <a:gd name="T6" fmla="*/ 23 w 26"/>
                  <a:gd name="T7" fmla="*/ 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7"/>
                      <a:pt x="7" y="3"/>
                    </a:cubicBezTo>
                    <a:cubicBezTo>
                      <a:pt x="13" y="0"/>
                      <a:pt x="20" y="2"/>
                      <a:pt x="23" y="8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65"/>
              <p:cNvSpPr>
                <a:spLocks/>
              </p:cNvSpPr>
              <p:nvPr/>
            </p:nvSpPr>
            <p:spPr bwMode="auto">
              <a:xfrm>
                <a:off x="3906" y="1186"/>
                <a:ext cx="42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8 w 26"/>
                  <a:gd name="T5" fmla="*/ 3 h 26"/>
                  <a:gd name="T6" fmla="*/ 4 w 26"/>
                  <a:gd name="T7" fmla="*/ 1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19"/>
                      <a:pt x="26" y="13"/>
                      <a:pt x="23" y="7"/>
                    </a:cubicBezTo>
                    <a:cubicBezTo>
                      <a:pt x="20" y="2"/>
                      <a:pt x="13" y="0"/>
                      <a:pt x="8" y="3"/>
                    </a:cubicBezTo>
                    <a:cubicBezTo>
                      <a:pt x="2" y="6"/>
                      <a:pt x="0" y="13"/>
                      <a:pt x="4" y="18"/>
                    </a:cubicBezTo>
                    <a:cubicBezTo>
                      <a:pt x="7" y="24"/>
                      <a:pt x="14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66"/>
              <p:cNvSpPr>
                <a:spLocks/>
              </p:cNvSpPr>
              <p:nvPr/>
            </p:nvSpPr>
            <p:spPr bwMode="auto">
              <a:xfrm>
                <a:off x="3925" y="1003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1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Oval 67"/>
              <p:cNvSpPr>
                <a:spLocks noChangeArrowheads="1"/>
              </p:cNvSpPr>
              <p:nvPr/>
            </p:nvSpPr>
            <p:spPr bwMode="auto">
              <a:xfrm>
                <a:off x="3909" y="118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Oval 68"/>
              <p:cNvSpPr>
                <a:spLocks noChangeArrowheads="1"/>
              </p:cNvSpPr>
              <p:nvPr/>
            </p:nvSpPr>
            <p:spPr bwMode="auto">
              <a:xfrm>
                <a:off x="3909" y="988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69"/>
              <p:cNvSpPr>
                <a:spLocks/>
              </p:cNvSpPr>
              <p:nvPr/>
            </p:nvSpPr>
            <p:spPr bwMode="auto">
              <a:xfrm>
                <a:off x="3750" y="903"/>
                <a:ext cx="180" cy="105"/>
              </a:xfrm>
              <a:custGeom>
                <a:avLst/>
                <a:gdLst>
                  <a:gd name="T0" fmla="*/ 108 w 110"/>
                  <a:gd name="T1" fmla="*/ 64 h 64"/>
                  <a:gd name="T2" fmla="*/ 108 w 110"/>
                  <a:gd name="T3" fmla="*/ 64 h 64"/>
                  <a:gd name="T4" fmla="*/ 1 w 110"/>
                  <a:gd name="T5" fmla="*/ 3 h 64"/>
                  <a:gd name="T6" fmla="*/ 1 w 110"/>
                  <a:gd name="T7" fmla="*/ 1 h 64"/>
                  <a:gd name="T8" fmla="*/ 3 w 110"/>
                  <a:gd name="T9" fmla="*/ 0 h 64"/>
                  <a:gd name="T10" fmla="*/ 109 w 110"/>
                  <a:gd name="T11" fmla="*/ 62 h 64"/>
                  <a:gd name="T12" fmla="*/ 110 w 110"/>
                  <a:gd name="T13" fmla="*/ 64 h 64"/>
                  <a:gd name="T14" fmla="*/ 108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108" y="64"/>
                    </a:moveTo>
                    <a:cubicBezTo>
                      <a:pt x="108" y="64"/>
                      <a:pt x="108" y="64"/>
                      <a:pt x="108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4"/>
                      <a:pt x="10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70"/>
              <p:cNvSpPr>
                <a:spLocks/>
              </p:cNvSpPr>
              <p:nvPr/>
            </p:nvSpPr>
            <p:spPr bwMode="auto">
              <a:xfrm>
                <a:off x="3906" y="985"/>
                <a:ext cx="42" cy="43"/>
              </a:xfrm>
              <a:custGeom>
                <a:avLst/>
                <a:gdLst>
                  <a:gd name="T0" fmla="*/ 19 w 26"/>
                  <a:gd name="T1" fmla="*/ 3 h 26"/>
                  <a:gd name="T2" fmla="*/ 23 w 26"/>
                  <a:gd name="T3" fmla="*/ 19 h 26"/>
                  <a:gd name="T4" fmla="*/ 8 w 26"/>
                  <a:gd name="T5" fmla="*/ 23 h 26"/>
                  <a:gd name="T6" fmla="*/ 4 w 26"/>
                  <a:gd name="T7" fmla="*/ 7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ubicBezTo>
                      <a:pt x="2" y="20"/>
                      <a:pt x="0" y="13"/>
                      <a:pt x="4" y="7"/>
                    </a:cubicBezTo>
                    <a:cubicBezTo>
                      <a:pt x="7" y="2"/>
                      <a:pt x="14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71"/>
              <p:cNvSpPr>
                <a:spLocks/>
              </p:cNvSpPr>
              <p:nvPr/>
            </p:nvSpPr>
            <p:spPr bwMode="auto">
              <a:xfrm>
                <a:off x="3732" y="885"/>
                <a:ext cx="43" cy="41"/>
              </a:xfrm>
              <a:custGeom>
                <a:avLst/>
                <a:gdLst>
                  <a:gd name="T0" fmla="*/ 19 w 26"/>
                  <a:gd name="T1" fmla="*/ 3 h 25"/>
                  <a:gd name="T2" fmla="*/ 3 w 26"/>
                  <a:gd name="T3" fmla="*/ 7 h 25"/>
                  <a:gd name="T4" fmla="*/ 7 w 26"/>
                  <a:gd name="T5" fmla="*/ 22 h 25"/>
                  <a:gd name="T6" fmla="*/ 23 w 26"/>
                  <a:gd name="T7" fmla="*/ 18 h 25"/>
                  <a:gd name="T8" fmla="*/ 19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2"/>
                      <a:pt x="2" y="19"/>
                      <a:pt x="7" y="22"/>
                    </a:cubicBezTo>
                    <a:cubicBezTo>
                      <a:pt x="13" y="25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72"/>
              <p:cNvSpPr>
                <a:spLocks/>
              </p:cNvSpPr>
              <p:nvPr/>
            </p:nvSpPr>
            <p:spPr bwMode="auto">
              <a:xfrm>
                <a:off x="3576" y="903"/>
                <a:ext cx="180" cy="105"/>
              </a:xfrm>
              <a:custGeom>
                <a:avLst/>
                <a:gdLst>
                  <a:gd name="T0" fmla="*/ 2 w 110"/>
                  <a:gd name="T1" fmla="*/ 64 h 64"/>
                  <a:gd name="T2" fmla="*/ 0 w 110"/>
                  <a:gd name="T3" fmla="*/ 64 h 64"/>
                  <a:gd name="T4" fmla="*/ 1 w 110"/>
                  <a:gd name="T5" fmla="*/ 62 h 64"/>
                  <a:gd name="T6" fmla="*/ 107 w 110"/>
                  <a:gd name="T7" fmla="*/ 0 h 64"/>
                  <a:gd name="T8" fmla="*/ 109 w 110"/>
                  <a:gd name="T9" fmla="*/ 1 h 64"/>
                  <a:gd name="T10" fmla="*/ 109 w 110"/>
                  <a:gd name="T11" fmla="*/ 3 h 64"/>
                  <a:gd name="T12" fmla="*/ 2 w 110"/>
                  <a:gd name="T13" fmla="*/ 64 h 64"/>
                  <a:gd name="T14" fmla="*/ 2 w 110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4">
                    <a:moveTo>
                      <a:pt x="2" y="64"/>
                    </a:moveTo>
                    <a:cubicBezTo>
                      <a:pt x="1" y="64"/>
                      <a:pt x="1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2"/>
                      <a:pt x="109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4"/>
                      <a:pt x="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73"/>
              <p:cNvSpPr>
                <a:spLocks/>
              </p:cNvSpPr>
              <p:nvPr/>
            </p:nvSpPr>
            <p:spPr bwMode="auto">
              <a:xfrm>
                <a:off x="3732" y="885"/>
                <a:ext cx="43" cy="41"/>
              </a:xfrm>
              <a:custGeom>
                <a:avLst/>
                <a:gdLst>
                  <a:gd name="T0" fmla="*/ 7 w 26"/>
                  <a:gd name="T1" fmla="*/ 3 h 25"/>
                  <a:gd name="T2" fmla="*/ 23 w 26"/>
                  <a:gd name="T3" fmla="*/ 7 h 25"/>
                  <a:gd name="T4" fmla="*/ 19 w 26"/>
                  <a:gd name="T5" fmla="*/ 22 h 25"/>
                  <a:gd name="T6" fmla="*/ 3 w 26"/>
                  <a:gd name="T7" fmla="*/ 18 h 25"/>
                  <a:gd name="T8" fmla="*/ 7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2"/>
                      <a:pt x="24" y="19"/>
                      <a:pt x="19" y="22"/>
                    </a:cubicBezTo>
                    <a:cubicBezTo>
                      <a:pt x="13" y="25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74"/>
              <p:cNvSpPr>
                <a:spLocks/>
              </p:cNvSpPr>
              <p:nvPr/>
            </p:nvSpPr>
            <p:spPr bwMode="auto">
              <a:xfrm>
                <a:off x="3558" y="985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3 w 26"/>
                  <a:gd name="T3" fmla="*/ 19 h 26"/>
                  <a:gd name="T4" fmla="*/ 18 w 26"/>
                  <a:gd name="T5" fmla="*/ 23 h 26"/>
                  <a:gd name="T6" fmla="*/ 22 w 26"/>
                  <a:gd name="T7" fmla="*/ 7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ubicBezTo>
                      <a:pt x="24" y="20"/>
                      <a:pt x="26" y="13"/>
                      <a:pt x="22" y="7"/>
                    </a:cubicBezTo>
                    <a:cubicBezTo>
                      <a:pt x="19" y="2"/>
                      <a:pt x="12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75"/>
              <p:cNvSpPr>
                <a:spLocks/>
              </p:cNvSpPr>
              <p:nvPr/>
            </p:nvSpPr>
            <p:spPr bwMode="auto">
              <a:xfrm>
                <a:off x="3925" y="1003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5 h 126"/>
                  <a:gd name="T4" fmla="*/ 0 w 3"/>
                  <a:gd name="T5" fmla="*/ 2 h 126"/>
                  <a:gd name="T6" fmla="*/ 1 w 3"/>
                  <a:gd name="T7" fmla="*/ 0 h 126"/>
                  <a:gd name="T8" fmla="*/ 3 w 3"/>
                  <a:gd name="T9" fmla="*/ 2 h 126"/>
                  <a:gd name="T10" fmla="*/ 3 w 3"/>
                  <a:gd name="T11" fmla="*/ 125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6"/>
                      <a:pt x="0" y="12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125"/>
                      <a:pt x="3" y="125"/>
                      <a:pt x="3" y="125"/>
                    </a:cubicBezTo>
                    <a:cubicBezTo>
                      <a:pt x="3" y="126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Oval 76"/>
              <p:cNvSpPr>
                <a:spLocks noChangeArrowheads="1"/>
              </p:cNvSpPr>
              <p:nvPr/>
            </p:nvSpPr>
            <p:spPr bwMode="auto">
              <a:xfrm>
                <a:off x="3909" y="1188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Oval 77"/>
              <p:cNvSpPr>
                <a:spLocks noChangeArrowheads="1"/>
              </p:cNvSpPr>
              <p:nvPr/>
            </p:nvSpPr>
            <p:spPr bwMode="auto">
              <a:xfrm>
                <a:off x="3909" y="988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78"/>
              <p:cNvSpPr>
                <a:spLocks/>
              </p:cNvSpPr>
              <p:nvPr/>
            </p:nvSpPr>
            <p:spPr bwMode="auto">
              <a:xfrm>
                <a:off x="3925" y="1204"/>
                <a:ext cx="179" cy="107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4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0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4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79"/>
              <p:cNvSpPr>
                <a:spLocks/>
              </p:cNvSpPr>
              <p:nvPr/>
            </p:nvSpPr>
            <p:spPr bwMode="auto">
              <a:xfrm>
                <a:off x="3906" y="1186"/>
                <a:ext cx="42" cy="43"/>
              </a:xfrm>
              <a:custGeom>
                <a:avLst/>
                <a:gdLst>
                  <a:gd name="T0" fmla="*/ 8 w 26"/>
                  <a:gd name="T1" fmla="*/ 23 h 26"/>
                  <a:gd name="T2" fmla="*/ 4 w 26"/>
                  <a:gd name="T3" fmla="*/ 7 h 26"/>
                  <a:gd name="T4" fmla="*/ 19 w 26"/>
                  <a:gd name="T5" fmla="*/ 3 h 26"/>
                  <a:gd name="T6" fmla="*/ 23 w 26"/>
                  <a:gd name="T7" fmla="*/ 18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2" y="19"/>
                      <a:pt x="0" y="13"/>
                      <a:pt x="4" y="7"/>
                    </a:cubicBezTo>
                    <a:cubicBezTo>
                      <a:pt x="7" y="2"/>
                      <a:pt x="14" y="0"/>
                      <a:pt x="19" y="3"/>
                    </a:cubicBezTo>
                    <a:cubicBezTo>
                      <a:pt x="24" y="6"/>
                      <a:pt x="26" y="13"/>
                      <a:pt x="23" y="18"/>
                    </a:cubicBezTo>
                    <a:cubicBezTo>
                      <a:pt x="20" y="24"/>
                      <a:pt x="13" y="26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80"/>
              <p:cNvSpPr>
                <a:spLocks/>
              </p:cNvSpPr>
              <p:nvPr/>
            </p:nvSpPr>
            <p:spPr bwMode="auto">
              <a:xfrm>
                <a:off x="4081" y="1286"/>
                <a:ext cx="42" cy="43"/>
              </a:xfrm>
              <a:custGeom>
                <a:avLst/>
                <a:gdLst>
                  <a:gd name="T0" fmla="*/ 7 w 26"/>
                  <a:gd name="T1" fmla="*/ 23 h 26"/>
                  <a:gd name="T2" fmla="*/ 22 w 26"/>
                  <a:gd name="T3" fmla="*/ 19 h 26"/>
                  <a:gd name="T4" fmla="*/ 18 w 26"/>
                  <a:gd name="T5" fmla="*/ 3 h 26"/>
                  <a:gd name="T6" fmla="*/ 3 w 26"/>
                  <a:gd name="T7" fmla="*/ 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2" y="26"/>
                      <a:pt x="19" y="24"/>
                      <a:pt x="22" y="19"/>
                    </a:cubicBezTo>
                    <a:cubicBezTo>
                      <a:pt x="26" y="13"/>
                      <a:pt x="24" y="7"/>
                      <a:pt x="18" y="3"/>
                    </a:cubicBezTo>
                    <a:cubicBezTo>
                      <a:pt x="13" y="0"/>
                      <a:pt x="6" y="2"/>
                      <a:pt x="3" y="8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81"/>
              <p:cNvSpPr>
                <a:spLocks/>
              </p:cNvSpPr>
              <p:nvPr/>
            </p:nvSpPr>
            <p:spPr bwMode="auto">
              <a:xfrm>
                <a:off x="4099" y="1204"/>
                <a:ext cx="180" cy="107"/>
              </a:xfrm>
              <a:custGeom>
                <a:avLst/>
                <a:gdLst>
                  <a:gd name="T0" fmla="*/ 2 w 110"/>
                  <a:gd name="T1" fmla="*/ 65 h 65"/>
                  <a:gd name="T2" fmla="*/ 0 w 110"/>
                  <a:gd name="T3" fmla="*/ 64 h 65"/>
                  <a:gd name="T4" fmla="*/ 1 w 110"/>
                  <a:gd name="T5" fmla="*/ 62 h 65"/>
                  <a:gd name="T6" fmla="*/ 107 w 110"/>
                  <a:gd name="T7" fmla="*/ 0 h 65"/>
                  <a:gd name="T8" fmla="*/ 109 w 110"/>
                  <a:gd name="T9" fmla="*/ 1 h 65"/>
                  <a:gd name="T10" fmla="*/ 109 w 110"/>
                  <a:gd name="T11" fmla="*/ 3 h 65"/>
                  <a:gd name="T12" fmla="*/ 2 w 110"/>
                  <a:gd name="T13" fmla="*/ 64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3"/>
                      <a:pt x="109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82"/>
              <p:cNvSpPr>
                <a:spLocks/>
              </p:cNvSpPr>
              <p:nvPr/>
            </p:nvSpPr>
            <p:spPr bwMode="auto">
              <a:xfrm>
                <a:off x="4081" y="1286"/>
                <a:ext cx="42" cy="43"/>
              </a:xfrm>
              <a:custGeom>
                <a:avLst/>
                <a:gdLst>
                  <a:gd name="T0" fmla="*/ 18 w 26"/>
                  <a:gd name="T1" fmla="*/ 23 h 26"/>
                  <a:gd name="T2" fmla="*/ 3 w 26"/>
                  <a:gd name="T3" fmla="*/ 19 h 26"/>
                  <a:gd name="T4" fmla="*/ 7 w 26"/>
                  <a:gd name="T5" fmla="*/ 3 h 26"/>
                  <a:gd name="T6" fmla="*/ 22 w 26"/>
                  <a:gd name="T7" fmla="*/ 8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7"/>
                      <a:pt x="7" y="3"/>
                    </a:cubicBezTo>
                    <a:cubicBezTo>
                      <a:pt x="12" y="0"/>
                      <a:pt x="19" y="2"/>
                      <a:pt x="22" y="8"/>
                    </a:cubicBezTo>
                    <a:cubicBezTo>
                      <a:pt x="26" y="13"/>
                      <a:pt x="24" y="20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83"/>
              <p:cNvSpPr>
                <a:spLocks/>
              </p:cNvSpPr>
              <p:nvPr/>
            </p:nvSpPr>
            <p:spPr bwMode="auto">
              <a:xfrm>
                <a:off x="4254" y="1186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7 w 26"/>
                  <a:gd name="T5" fmla="*/ 3 h 26"/>
                  <a:gd name="T6" fmla="*/ 3 w 26"/>
                  <a:gd name="T7" fmla="*/ 1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19"/>
                      <a:pt x="26" y="13"/>
                      <a:pt x="23" y="7"/>
                    </a:cubicBezTo>
                    <a:cubicBezTo>
                      <a:pt x="20" y="2"/>
                      <a:pt x="13" y="0"/>
                      <a:pt x="7" y="3"/>
                    </a:cubicBezTo>
                    <a:cubicBezTo>
                      <a:pt x="2" y="6"/>
                      <a:pt x="0" y="13"/>
                      <a:pt x="3" y="18"/>
                    </a:cubicBezTo>
                    <a:cubicBezTo>
                      <a:pt x="6" y="24"/>
                      <a:pt x="13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84"/>
              <p:cNvSpPr>
                <a:spLocks/>
              </p:cNvSpPr>
              <p:nvPr/>
            </p:nvSpPr>
            <p:spPr bwMode="auto">
              <a:xfrm>
                <a:off x="3925" y="903"/>
                <a:ext cx="179" cy="105"/>
              </a:xfrm>
              <a:custGeom>
                <a:avLst/>
                <a:gdLst>
                  <a:gd name="T0" fmla="*/ 1 w 109"/>
                  <a:gd name="T1" fmla="*/ 64 h 64"/>
                  <a:gd name="T2" fmla="*/ 0 w 109"/>
                  <a:gd name="T3" fmla="*/ 64 h 64"/>
                  <a:gd name="T4" fmla="*/ 1 w 109"/>
                  <a:gd name="T5" fmla="*/ 62 h 64"/>
                  <a:gd name="T6" fmla="*/ 107 w 109"/>
                  <a:gd name="T7" fmla="*/ 0 h 64"/>
                  <a:gd name="T8" fmla="*/ 109 w 109"/>
                  <a:gd name="T9" fmla="*/ 1 h 64"/>
                  <a:gd name="T10" fmla="*/ 108 w 109"/>
                  <a:gd name="T11" fmla="*/ 3 h 64"/>
                  <a:gd name="T12" fmla="*/ 2 w 109"/>
                  <a:gd name="T13" fmla="*/ 64 h 64"/>
                  <a:gd name="T14" fmla="*/ 1 w 10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4">
                    <a:moveTo>
                      <a:pt x="1" y="64"/>
                    </a:moveTo>
                    <a:cubicBezTo>
                      <a:pt x="1" y="64"/>
                      <a:pt x="0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2"/>
                      <a:pt x="108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4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85"/>
              <p:cNvSpPr>
                <a:spLocks/>
              </p:cNvSpPr>
              <p:nvPr/>
            </p:nvSpPr>
            <p:spPr bwMode="auto">
              <a:xfrm>
                <a:off x="4081" y="885"/>
                <a:ext cx="42" cy="41"/>
              </a:xfrm>
              <a:custGeom>
                <a:avLst/>
                <a:gdLst>
                  <a:gd name="T0" fmla="*/ 7 w 26"/>
                  <a:gd name="T1" fmla="*/ 3 h 25"/>
                  <a:gd name="T2" fmla="*/ 22 w 26"/>
                  <a:gd name="T3" fmla="*/ 7 h 25"/>
                  <a:gd name="T4" fmla="*/ 18 w 26"/>
                  <a:gd name="T5" fmla="*/ 22 h 25"/>
                  <a:gd name="T6" fmla="*/ 3 w 26"/>
                  <a:gd name="T7" fmla="*/ 18 h 25"/>
                  <a:gd name="T8" fmla="*/ 7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3"/>
                    </a:moveTo>
                    <a:cubicBezTo>
                      <a:pt x="12" y="0"/>
                      <a:pt x="19" y="2"/>
                      <a:pt x="22" y="7"/>
                    </a:cubicBezTo>
                    <a:cubicBezTo>
                      <a:pt x="26" y="12"/>
                      <a:pt x="24" y="19"/>
                      <a:pt x="18" y="22"/>
                    </a:cubicBezTo>
                    <a:cubicBezTo>
                      <a:pt x="13" y="25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86"/>
              <p:cNvSpPr>
                <a:spLocks/>
              </p:cNvSpPr>
              <p:nvPr/>
            </p:nvSpPr>
            <p:spPr bwMode="auto">
              <a:xfrm>
                <a:off x="3906" y="985"/>
                <a:ext cx="42" cy="43"/>
              </a:xfrm>
              <a:custGeom>
                <a:avLst/>
                <a:gdLst>
                  <a:gd name="T0" fmla="*/ 8 w 26"/>
                  <a:gd name="T1" fmla="*/ 3 h 26"/>
                  <a:gd name="T2" fmla="*/ 4 w 26"/>
                  <a:gd name="T3" fmla="*/ 19 h 26"/>
                  <a:gd name="T4" fmla="*/ 19 w 26"/>
                  <a:gd name="T5" fmla="*/ 23 h 26"/>
                  <a:gd name="T6" fmla="*/ 23 w 26"/>
                  <a:gd name="T7" fmla="*/ 7 h 26"/>
                  <a:gd name="T8" fmla="*/ 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3"/>
                    </a:moveTo>
                    <a:cubicBezTo>
                      <a:pt x="2" y="6"/>
                      <a:pt x="0" y="13"/>
                      <a:pt x="4" y="19"/>
                    </a:cubicBezTo>
                    <a:cubicBezTo>
                      <a:pt x="7" y="24"/>
                      <a:pt x="14" y="26"/>
                      <a:pt x="19" y="23"/>
                    </a:cubicBez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87"/>
              <p:cNvSpPr>
                <a:spLocks/>
              </p:cNvSpPr>
              <p:nvPr/>
            </p:nvSpPr>
            <p:spPr bwMode="auto">
              <a:xfrm>
                <a:off x="4272" y="1204"/>
                <a:ext cx="181" cy="107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4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0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88"/>
              <p:cNvSpPr>
                <a:spLocks/>
              </p:cNvSpPr>
              <p:nvPr/>
            </p:nvSpPr>
            <p:spPr bwMode="auto">
              <a:xfrm>
                <a:off x="4254" y="1186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3 w 26"/>
                  <a:gd name="T3" fmla="*/ 7 h 26"/>
                  <a:gd name="T4" fmla="*/ 19 w 26"/>
                  <a:gd name="T5" fmla="*/ 3 h 26"/>
                  <a:gd name="T6" fmla="*/ 23 w 26"/>
                  <a:gd name="T7" fmla="*/ 1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2" y="19"/>
                      <a:pt x="0" y="13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6" y="13"/>
                      <a:pt x="23" y="18"/>
                    </a:cubicBezTo>
                    <a:cubicBezTo>
                      <a:pt x="20" y="24"/>
                      <a:pt x="13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89"/>
              <p:cNvSpPr>
                <a:spLocks/>
              </p:cNvSpPr>
              <p:nvPr/>
            </p:nvSpPr>
            <p:spPr bwMode="auto">
              <a:xfrm>
                <a:off x="4428" y="1286"/>
                <a:ext cx="43" cy="43"/>
              </a:xfrm>
              <a:custGeom>
                <a:avLst/>
                <a:gdLst>
                  <a:gd name="T0" fmla="*/ 8 w 26"/>
                  <a:gd name="T1" fmla="*/ 23 h 26"/>
                  <a:gd name="T2" fmla="*/ 23 w 26"/>
                  <a:gd name="T3" fmla="*/ 19 h 26"/>
                  <a:gd name="T4" fmla="*/ 19 w 26"/>
                  <a:gd name="T5" fmla="*/ 3 h 26"/>
                  <a:gd name="T6" fmla="*/ 3 w 26"/>
                  <a:gd name="T7" fmla="*/ 8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7"/>
                      <a:pt x="19" y="3"/>
                    </a:cubicBezTo>
                    <a:cubicBezTo>
                      <a:pt x="13" y="0"/>
                      <a:pt x="7" y="2"/>
                      <a:pt x="3" y="8"/>
                    </a:cubicBezTo>
                    <a:cubicBezTo>
                      <a:pt x="0" y="13"/>
                      <a:pt x="2" y="20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90"/>
              <p:cNvSpPr>
                <a:spLocks/>
              </p:cNvSpPr>
              <p:nvPr/>
            </p:nvSpPr>
            <p:spPr bwMode="auto">
              <a:xfrm>
                <a:off x="3403" y="1306"/>
                <a:ext cx="5" cy="204"/>
              </a:xfrm>
              <a:custGeom>
                <a:avLst/>
                <a:gdLst>
                  <a:gd name="T0" fmla="*/ 1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1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1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1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5"/>
                      <a:pt x="1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Oval 91"/>
              <p:cNvSpPr>
                <a:spLocks noChangeArrowheads="1"/>
              </p:cNvSpPr>
              <p:nvPr/>
            </p:nvSpPr>
            <p:spPr bwMode="auto">
              <a:xfrm>
                <a:off x="3386" y="1490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Oval 92"/>
              <p:cNvSpPr>
                <a:spLocks noChangeArrowheads="1"/>
              </p:cNvSpPr>
              <p:nvPr/>
            </p:nvSpPr>
            <p:spPr bwMode="auto">
              <a:xfrm>
                <a:off x="3386" y="1289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93"/>
              <p:cNvSpPr>
                <a:spLocks/>
              </p:cNvSpPr>
              <p:nvPr/>
            </p:nvSpPr>
            <p:spPr bwMode="auto">
              <a:xfrm>
                <a:off x="3227" y="1204"/>
                <a:ext cx="181" cy="107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4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0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94"/>
              <p:cNvSpPr>
                <a:spLocks/>
              </p:cNvSpPr>
              <p:nvPr/>
            </p:nvSpPr>
            <p:spPr bwMode="auto">
              <a:xfrm>
                <a:off x="3383" y="1286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23 w 26"/>
                  <a:gd name="T3" fmla="*/ 19 h 26"/>
                  <a:gd name="T4" fmla="*/ 8 w 26"/>
                  <a:gd name="T5" fmla="*/ 23 h 26"/>
                  <a:gd name="T6" fmla="*/ 4 w 26"/>
                  <a:gd name="T7" fmla="*/ 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24" y="7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ubicBezTo>
                      <a:pt x="2" y="20"/>
                      <a:pt x="0" y="13"/>
                      <a:pt x="4" y="8"/>
                    </a:cubicBezTo>
                    <a:cubicBezTo>
                      <a:pt x="7" y="2"/>
                      <a:pt x="14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95"/>
              <p:cNvSpPr>
                <a:spLocks/>
              </p:cNvSpPr>
              <p:nvPr/>
            </p:nvSpPr>
            <p:spPr bwMode="auto">
              <a:xfrm>
                <a:off x="3209" y="1186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3 w 26"/>
                  <a:gd name="T3" fmla="*/ 7 h 26"/>
                  <a:gd name="T4" fmla="*/ 7 w 26"/>
                  <a:gd name="T5" fmla="*/ 23 h 26"/>
                  <a:gd name="T6" fmla="*/ 23 w 26"/>
                  <a:gd name="T7" fmla="*/ 1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19"/>
                      <a:pt x="7" y="23"/>
                    </a:cubicBezTo>
                    <a:cubicBezTo>
                      <a:pt x="13" y="26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96"/>
              <p:cNvSpPr>
                <a:spLocks/>
              </p:cNvSpPr>
              <p:nvPr/>
            </p:nvSpPr>
            <p:spPr bwMode="auto">
              <a:xfrm>
                <a:off x="3403" y="1306"/>
                <a:ext cx="5" cy="204"/>
              </a:xfrm>
              <a:custGeom>
                <a:avLst/>
                <a:gdLst>
                  <a:gd name="T0" fmla="*/ 1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1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1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1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5"/>
                      <a:pt x="1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Oval 97"/>
              <p:cNvSpPr>
                <a:spLocks noChangeArrowheads="1"/>
              </p:cNvSpPr>
              <p:nvPr/>
            </p:nvSpPr>
            <p:spPr bwMode="auto">
              <a:xfrm>
                <a:off x="3386" y="1490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98"/>
              <p:cNvSpPr>
                <a:spLocks noChangeArrowheads="1"/>
              </p:cNvSpPr>
              <p:nvPr/>
            </p:nvSpPr>
            <p:spPr bwMode="auto">
              <a:xfrm>
                <a:off x="3386" y="1289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99"/>
              <p:cNvSpPr>
                <a:spLocks/>
              </p:cNvSpPr>
              <p:nvPr/>
            </p:nvSpPr>
            <p:spPr bwMode="auto">
              <a:xfrm>
                <a:off x="3403" y="1505"/>
                <a:ext cx="178" cy="106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5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1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100"/>
              <p:cNvSpPr>
                <a:spLocks/>
              </p:cNvSpPr>
              <p:nvPr/>
            </p:nvSpPr>
            <p:spPr bwMode="auto">
              <a:xfrm>
                <a:off x="3383" y="1487"/>
                <a:ext cx="43" cy="43"/>
              </a:xfrm>
              <a:custGeom>
                <a:avLst/>
                <a:gdLst>
                  <a:gd name="T0" fmla="*/ 8 w 26"/>
                  <a:gd name="T1" fmla="*/ 23 h 26"/>
                  <a:gd name="T2" fmla="*/ 4 w 26"/>
                  <a:gd name="T3" fmla="*/ 7 h 26"/>
                  <a:gd name="T4" fmla="*/ 19 w 26"/>
                  <a:gd name="T5" fmla="*/ 3 h 26"/>
                  <a:gd name="T6" fmla="*/ 23 w 26"/>
                  <a:gd name="T7" fmla="*/ 19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2" y="20"/>
                      <a:pt x="0" y="13"/>
                      <a:pt x="4" y="7"/>
                    </a:cubicBezTo>
                    <a:cubicBezTo>
                      <a:pt x="7" y="2"/>
                      <a:pt x="14" y="0"/>
                      <a:pt x="19" y="3"/>
                    </a:cubicBez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101"/>
              <p:cNvSpPr>
                <a:spLocks/>
              </p:cNvSpPr>
              <p:nvPr/>
            </p:nvSpPr>
            <p:spPr bwMode="auto">
              <a:xfrm>
                <a:off x="3558" y="1587"/>
                <a:ext cx="43" cy="42"/>
              </a:xfrm>
              <a:custGeom>
                <a:avLst/>
                <a:gdLst>
                  <a:gd name="T0" fmla="*/ 7 w 26"/>
                  <a:gd name="T1" fmla="*/ 23 h 26"/>
                  <a:gd name="T2" fmla="*/ 22 w 26"/>
                  <a:gd name="T3" fmla="*/ 19 h 26"/>
                  <a:gd name="T4" fmla="*/ 18 w 26"/>
                  <a:gd name="T5" fmla="*/ 4 h 26"/>
                  <a:gd name="T6" fmla="*/ 3 w 26"/>
                  <a:gd name="T7" fmla="*/ 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2" y="26"/>
                      <a:pt x="19" y="24"/>
                      <a:pt x="22" y="19"/>
                    </a:cubicBezTo>
                    <a:cubicBezTo>
                      <a:pt x="26" y="14"/>
                      <a:pt x="24" y="7"/>
                      <a:pt x="18" y="4"/>
                    </a:cubicBezTo>
                    <a:cubicBezTo>
                      <a:pt x="13" y="0"/>
                      <a:pt x="6" y="2"/>
                      <a:pt x="3" y="8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102"/>
              <p:cNvSpPr>
                <a:spLocks/>
              </p:cNvSpPr>
              <p:nvPr/>
            </p:nvSpPr>
            <p:spPr bwMode="auto">
              <a:xfrm>
                <a:off x="3576" y="1505"/>
                <a:ext cx="180" cy="106"/>
              </a:xfrm>
              <a:custGeom>
                <a:avLst/>
                <a:gdLst>
                  <a:gd name="T0" fmla="*/ 2 w 110"/>
                  <a:gd name="T1" fmla="*/ 65 h 65"/>
                  <a:gd name="T2" fmla="*/ 0 w 110"/>
                  <a:gd name="T3" fmla="*/ 64 h 65"/>
                  <a:gd name="T4" fmla="*/ 1 w 110"/>
                  <a:gd name="T5" fmla="*/ 62 h 65"/>
                  <a:gd name="T6" fmla="*/ 107 w 110"/>
                  <a:gd name="T7" fmla="*/ 1 h 65"/>
                  <a:gd name="T8" fmla="*/ 109 w 110"/>
                  <a:gd name="T9" fmla="*/ 1 h 65"/>
                  <a:gd name="T10" fmla="*/ 109 w 110"/>
                  <a:gd name="T11" fmla="*/ 3 h 65"/>
                  <a:gd name="T12" fmla="*/ 2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3"/>
                      <a:pt x="109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103"/>
              <p:cNvSpPr>
                <a:spLocks/>
              </p:cNvSpPr>
              <p:nvPr/>
            </p:nvSpPr>
            <p:spPr bwMode="auto">
              <a:xfrm>
                <a:off x="3558" y="1587"/>
                <a:ext cx="43" cy="42"/>
              </a:xfrm>
              <a:custGeom>
                <a:avLst/>
                <a:gdLst>
                  <a:gd name="T0" fmla="*/ 18 w 26"/>
                  <a:gd name="T1" fmla="*/ 23 h 26"/>
                  <a:gd name="T2" fmla="*/ 3 w 26"/>
                  <a:gd name="T3" fmla="*/ 19 h 26"/>
                  <a:gd name="T4" fmla="*/ 7 w 26"/>
                  <a:gd name="T5" fmla="*/ 4 h 26"/>
                  <a:gd name="T6" fmla="*/ 22 w 26"/>
                  <a:gd name="T7" fmla="*/ 8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4"/>
                      <a:pt x="2" y="7"/>
                      <a:pt x="7" y="4"/>
                    </a:cubicBezTo>
                    <a:cubicBezTo>
                      <a:pt x="12" y="0"/>
                      <a:pt x="19" y="2"/>
                      <a:pt x="22" y="8"/>
                    </a:cubicBezTo>
                    <a:cubicBezTo>
                      <a:pt x="26" y="13"/>
                      <a:pt x="24" y="20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104"/>
              <p:cNvSpPr>
                <a:spLocks/>
              </p:cNvSpPr>
              <p:nvPr/>
            </p:nvSpPr>
            <p:spPr bwMode="auto">
              <a:xfrm>
                <a:off x="3732" y="1487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7 w 26"/>
                  <a:gd name="T5" fmla="*/ 3 h 26"/>
                  <a:gd name="T6" fmla="*/ 3 w 26"/>
                  <a:gd name="T7" fmla="*/ 19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7" y="3"/>
                    </a:cubicBez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105"/>
              <p:cNvSpPr>
                <a:spLocks/>
              </p:cNvSpPr>
              <p:nvPr/>
            </p:nvSpPr>
            <p:spPr bwMode="auto">
              <a:xfrm>
                <a:off x="3750" y="1306"/>
                <a:ext cx="5" cy="204"/>
              </a:xfrm>
              <a:custGeom>
                <a:avLst/>
                <a:gdLst>
                  <a:gd name="T0" fmla="*/ 2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2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2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2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3" y="125"/>
                      <a:pt x="2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Oval 106"/>
              <p:cNvSpPr>
                <a:spLocks noChangeArrowheads="1"/>
              </p:cNvSpPr>
              <p:nvPr/>
            </p:nvSpPr>
            <p:spPr bwMode="auto">
              <a:xfrm>
                <a:off x="3735" y="1490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Oval 107"/>
              <p:cNvSpPr>
                <a:spLocks noChangeArrowheads="1"/>
              </p:cNvSpPr>
              <p:nvPr/>
            </p:nvSpPr>
            <p:spPr bwMode="auto">
              <a:xfrm>
                <a:off x="3735" y="1289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108"/>
              <p:cNvSpPr>
                <a:spLocks/>
              </p:cNvSpPr>
              <p:nvPr/>
            </p:nvSpPr>
            <p:spPr bwMode="auto">
              <a:xfrm>
                <a:off x="3576" y="1204"/>
                <a:ext cx="180" cy="107"/>
              </a:xfrm>
              <a:custGeom>
                <a:avLst/>
                <a:gdLst>
                  <a:gd name="T0" fmla="*/ 108 w 110"/>
                  <a:gd name="T1" fmla="*/ 65 h 65"/>
                  <a:gd name="T2" fmla="*/ 107 w 110"/>
                  <a:gd name="T3" fmla="*/ 64 h 65"/>
                  <a:gd name="T4" fmla="*/ 1 w 110"/>
                  <a:gd name="T5" fmla="*/ 3 h 65"/>
                  <a:gd name="T6" fmla="*/ 0 w 110"/>
                  <a:gd name="T7" fmla="*/ 1 h 65"/>
                  <a:gd name="T8" fmla="*/ 2 w 110"/>
                  <a:gd name="T9" fmla="*/ 0 h 65"/>
                  <a:gd name="T10" fmla="*/ 109 w 110"/>
                  <a:gd name="T11" fmla="*/ 62 h 65"/>
                  <a:gd name="T12" fmla="*/ 109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7" y="65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10" y="63"/>
                      <a:pt x="109" y="64"/>
                    </a:cubicBezTo>
                    <a:cubicBezTo>
                      <a:pt x="109" y="64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109"/>
              <p:cNvSpPr>
                <a:spLocks/>
              </p:cNvSpPr>
              <p:nvPr/>
            </p:nvSpPr>
            <p:spPr bwMode="auto">
              <a:xfrm>
                <a:off x="3732" y="1286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23 w 26"/>
                  <a:gd name="T3" fmla="*/ 19 h 26"/>
                  <a:gd name="T4" fmla="*/ 7 w 26"/>
                  <a:gd name="T5" fmla="*/ 23 h 26"/>
                  <a:gd name="T6" fmla="*/ 3 w 26"/>
                  <a:gd name="T7" fmla="*/ 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24" y="7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7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6" y="2"/>
                      <a:pt x="13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110"/>
              <p:cNvSpPr>
                <a:spLocks/>
              </p:cNvSpPr>
              <p:nvPr/>
            </p:nvSpPr>
            <p:spPr bwMode="auto">
              <a:xfrm>
                <a:off x="3558" y="1186"/>
                <a:ext cx="43" cy="43"/>
              </a:xfrm>
              <a:custGeom>
                <a:avLst/>
                <a:gdLst>
                  <a:gd name="T0" fmla="*/ 18 w 26"/>
                  <a:gd name="T1" fmla="*/ 3 h 26"/>
                  <a:gd name="T2" fmla="*/ 3 w 26"/>
                  <a:gd name="T3" fmla="*/ 7 h 26"/>
                  <a:gd name="T4" fmla="*/ 7 w 26"/>
                  <a:gd name="T5" fmla="*/ 23 h 26"/>
                  <a:gd name="T6" fmla="*/ 22 w 26"/>
                  <a:gd name="T7" fmla="*/ 18 h 26"/>
                  <a:gd name="T8" fmla="*/ 1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19"/>
                      <a:pt x="7" y="23"/>
                    </a:cubicBezTo>
                    <a:cubicBezTo>
                      <a:pt x="12" y="26"/>
                      <a:pt x="19" y="24"/>
                      <a:pt x="22" y="18"/>
                    </a:cubicBezTo>
                    <a:cubicBezTo>
                      <a:pt x="26" y="13"/>
                      <a:pt x="24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111"/>
              <p:cNvSpPr>
                <a:spLocks/>
              </p:cNvSpPr>
              <p:nvPr/>
            </p:nvSpPr>
            <p:spPr bwMode="auto">
              <a:xfrm>
                <a:off x="3403" y="1204"/>
                <a:ext cx="178" cy="107"/>
              </a:xfrm>
              <a:custGeom>
                <a:avLst/>
                <a:gdLst>
                  <a:gd name="T0" fmla="*/ 1 w 109"/>
                  <a:gd name="T1" fmla="*/ 65 h 65"/>
                  <a:gd name="T2" fmla="*/ 0 w 109"/>
                  <a:gd name="T3" fmla="*/ 64 h 65"/>
                  <a:gd name="T4" fmla="*/ 1 w 109"/>
                  <a:gd name="T5" fmla="*/ 62 h 65"/>
                  <a:gd name="T6" fmla="*/ 107 w 109"/>
                  <a:gd name="T7" fmla="*/ 0 h 65"/>
                  <a:gd name="T8" fmla="*/ 109 w 109"/>
                  <a:gd name="T9" fmla="*/ 1 h 65"/>
                  <a:gd name="T10" fmla="*/ 108 w 109"/>
                  <a:gd name="T11" fmla="*/ 3 h 65"/>
                  <a:gd name="T12" fmla="*/ 2 w 109"/>
                  <a:gd name="T13" fmla="*/ 64 h 65"/>
                  <a:gd name="T14" fmla="*/ 1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" y="65"/>
                    </a:moveTo>
                    <a:cubicBezTo>
                      <a:pt x="1" y="65"/>
                      <a:pt x="0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3"/>
                      <a:pt x="108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5"/>
                      <a:pt x="2" y="65"/>
                      <a:pt x="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112"/>
              <p:cNvSpPr>
                <a:spLocks/>
              </p:cNvSpPr>
              <p:nvPr/>
            </p:nvSpPr>
            <p:spPr bwMode="auto">
              <a:xfrm>
                <a:off x="3558" y="1186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22 w 26"/>
                  <a:gd name="T3" fmla="*/ 7 h 26"/>
                  <a:gd name="T4" fmla="*/ 18 w 26"/>
                  <a:gd name="T5" fmla="*/ 23 h 26"/>
                  <a:gd name="T6" fmla="*/ 3 w 26"/>
                  <a:gd name="T7" fmla="*/ 18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12" y="0"/>
                      <a:pt x="19" y="2"/>
                      <a:pt x="22" y="7"/>
                    </a:cubicBezTo>
                    <a:cubicBezTo>
                      <a:pt x="26" y="13"/>
                      <a:pt x="24" y="19"/>
                      <a:pt x="18" y="23"/>
                    </a:cubicBezTo>
                    <a:cubicBezTo>
                      <a:pt x="13" y="26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113"/>
              <p:cNvSpPr>
                <a:spLocks/>
              </p:cNvSpPr>
              <p:nvPr/>
            </p:nvSpPr>
            <p:spPr bwMode="auto">
              <a:xfrm>
                <a:off x="3383" y="1286"/>
                <a:ext cx="43" cy="43"/>
              </a:xfrm>
              <a:custGeom>
                <a:avLst/>
                <a:gdLst>
                  <a:gd name="T0" fmla="*/ 8 w 26"/>
                  <a:gd name="T1" fmla="*/ 3 h 26"/>
                  <a:gd name="T2" fmla="*/ 4 w 26"/>
                  <a:gd name="T3" fmla="*/ 19 h 26"/>
                  <a:gd name="T4" fmla="*/ 19 w 26"/>
                  <a:gd name="T5" fmla="*/ 23 h 26"/>
                  <a:gd name="T6" fmla="*/ 23 w 26"/>
                  <a:gd name="T7" fmla="*/ 8 h 26"/>
                  <a:gd name="T8" fmla="*/ 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3"/>
                    </a:moveTo>
                    <a:cubicBezTo>
                      <a:pt x="2" y="7"/>
                      <a:pt x="0" y="13"/>
                      <a:pt x="4" y="19"/>
                    </a:cubicBezTo>
                    <a:cubicBezTo>
                      <a:pt x="7" y="24"/>
                      <a:pt x="14" y="26"/>
                      <a:pt x="19" y="23"/>
                    </a:cubicBezTo>
                    <a:cubicBezTo>
                      <a:pt x="24" y="20"/>
                      <a:pt x="26" y="13"/>
                      <a:pt x="23" y="8"/>
                    </a:cubicBezTo>
                    <a:cubicBezTo>
                      <a:pt x="20" y="2"/>
                      <a:pt x="13" y="0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114"/>
              <p:cNvSpPr>
                <a:spLocks/>
              </p:cNvSpPr>
              <p:nvPr/>
            </p:nvSpPr>
            <p:spPr bwMode="auto">
              <a:xfrm>
                <a:off x="3750" y="1306"/>
                <a:ext cx="5" cy="204"/>
              </a:xfrm>
              <a:custGeom>
                <a:avLst/>
                <a:gdLst>
                  <a:gd name="T0" fmla="*/ 2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2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2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2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3" y="125"/>
                      <a:pt x="2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Oval 115"/>
              <p:cNvSpPr>
                <a:spLocks noChangeArrowheads="1"/>
              </p:cNvSpPr>
              <p:nvPr/>
            </p:nvSpPr>
            <p:spPr bwMode="auto">
              <a:xfrm>
                <a:off x="3735" y="1490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Oval 116"/>
              <p:cNvSpPr>
                <a:spLocks noChangeArrowheads="1"/>
              </p:cNvSpPr>
              <p:nvPr/>
            </p:nvSpPr>
            <p:spPr bwMode="auto">
              <a:xfrm>
                <a:off x="3735" y="1289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117"/>
              <p:cNvSpPr>
                <a:spLocks/>
              </p:cNvSpPr>
              <p:nvPr/>
            </p:nvSpPr>
            <p:spPr bwMode="auto">
              <a:xfrm>
                <a:off x="3750" y="1505"/>
                <a:ext cx="180" cy="106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5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1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5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118"/>
              <p:cNvSpPr>
                <a:spLocks/>
              </p:cNvSpPr>
              <p:nvPr/>
            </p:nvSpPr>
            <p:spPr bwMode="auto">
              <a:xfrm>
                <a:off x="3732" y="1487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3 w 26"/>
                  <a:gd name="T3" fmla="*/ 7 h 26"/>
                  <a:gd name="T4" fmla="*/ 19 w 26"/>
                  <a:gd name="T5" fmla="*/ 3 h 26"/>
                  <a:gd name="T6" fmla="*/ 23 w 26"/>
                  <a:gd name="T7" fmla="*/ 19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2" y="20"/>
                      <a:pt x="0" y="13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119"/>
              <p:cNvSpPr>
                <a:spLocks/>
              </p:cNvSpPr>
              <p:nvPr/>
            </p:nvSpPr>
            <p:spPr bwMode="auto">
              <a:xfrm>
                <a:off x="3906" y="1587"/>
                <a:ext cx="42" cy="42"/>
              </a:xfrm>
              <a:custGeom>
                <a:avLst/>
                <a:gdLst>
                  <a:gd name="T0" fmla="*/ 8 w 26"/>
                  <a:gd name="T1" fmla="*/ 23 h 26"/>
                  <a:gd name="T2" fmla="*/ 23 w 26"/>
                  <a:gd name="T3" fmla="*/ 19 h 26"/>
                  <a:gd name="T4" fmla="*/ 19 w 26"/>
                  <a:gd name="T5" fmla="*/ 4 h 26"/>
                  <a:gd name="T6" fmla="*/ 4 w 26"/>
                  <a:gd name="T7" fmla="*/ 8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4"/>
                      <a:pt x="24" y="7"/>
                      <a:pt x="19" y="4"/>
                    </a:cubicBezTo>
                    <a:cubicBezTo>
                      <a:pt x="14" y="0"/>
                      <a:pt x="7" y="2"/>
                      <a:pt x="4" y="8"/>
                    </a:cubicBezTo>
                    <a:cubicBezTo>
                      <a:pt x="0" y="13"/>
                      <a:pt x="2" y="20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120"/>
              <p:cNvSpPr>
                <a:spLocks/>
              </p:cNvSpPr>
              <p:nvPr/>
            </p:nvSpPr>
            <p:spPr bwMode="auto">
              <a:xfrm>
                <a:off x="3925" y="1505"/>
                <a:ext cx="179" cy="106"/>
              </a:xfrm>
              <a:custGeom>
                <a:avLst/>
                <a:gdLst>
                  <a:gd name="T0" fmla="*/ 1 w 109"/>
                  <a:gd name="T1" fmla="*/ 65 h 65"/>
                  <a:gd name="T2" fmla="*/ 0 w 109"/>
                  <a:gd name="T3" fmla="*/ 64 h 65"/>
                  <a:gd name="T4" fmla="*/ 1 w 109"/>
                  <a:gd name="T5" fmla="*/ 62 h 65"/>
                  <a:gd name="T6" fmla="*/ 107 w 109"/>
                  <a:gd name="T7" fmla="*/ 1 h 65"/>
                  <a:gd name="T8" fmla="*/ 109 w 109"/>
                  <a:gd name="T9" fmla="*/ 1 h 65"/>
                  <a:gd name="T10" fmla="*/ 108 w 109"/>
                  <a:gd name="T11" fmla="*/ 3 h 65"/>
                  <a:gd name="T12" fmla="*/ 2 w 109"/>
                  <a:gd name="T13" fmla="*/ 65 h 65"/>
                  <a:gd name="T14" fmla="*/ 1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" y="65"/>
                    </a:moveTo>
                    <a:cubicBezTo>
                      <a:pt x="1" y="65"/>
                      <a:pt x="0" y="65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3"/>
                      <a:pt x="108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21"/>
              <p:cNvSpPr>
                <a:spLocks/>
              </p:cNvSpPr>
              <p:nvPr/>
            </p:nvSpPr>
            <p:spPr bwMode="auto">
              <a:xfrm>
                <a:off x="3906" y="1587"/>
                <a:ext cx="42" cy="42"/>
              </a:xfrm>
              <a:custGeom>
                <a:avLst/>
                <a:gdLst>
                  <a:gd name="T0" fmla="*/ 19 w 26"/>
                  <a:gd name="T1" fmla="*/ 23 h 26"/>
                  <a:gd name="T2" fmla="*/ 4 w 26"/>
                  <a:gd name="T3" fmla="*/ 19 h 26"/>
                  <a:gd name="T4" fmla="*/ 8 w 26"/>
                  <a:gd name="T5" fmla="*/ 4 h 26"/>
                  <a:gd name="T6" fmla="*/ 23 w 26"/>
                  <a:gd name="T7" fmla="*/ 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4" y="26"/>
                      <a:pt x="7" y="24"/>
                      <a:pt x="4" y="19"/>
                    </a:cubicBezTo>
                    <a:cubicBezTo>
                      <a:pt x="0" y="14"/>
                      <a:pt x="2" y="7"/>
                      <a:pt x="8" y="4"/>
                    </a:cubicBezTo>
                    <a:cubicBezTo>
                      <a:pt x="13" y="0"/>
                      <a:pt x="20" y="2"/>
                      <a:pt x="23" y="8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22"/>
              <p:cNvSpPr>
                <a:spLocks/>
              </p:cNvSpPr>
              <p:nvPr/>
            </p:nvSpPr>
            <p:spPr bwMode="auto">
              <a:xfrm>
                <a:off x="4081" y="1487"/>
                <a:ext cx="42" cy="43"/>
              </a:xfrm>
              <a:custGeom>
                <a:avLst/>
                <a:gdLst>
                  <a:gd name="T0" fmla="*/ 18 w 26"/>
                  <a:gd name="T1" fmla="*/ 23 h 26"/>
                  <a:gd name="T2" fmla="*/ 22 w 26"/>
                  <a:gd name="T3" fmla="*/ 7 h 26"/>
                  <a:gd name="T4" fmla="*/ 7 w 26"/>
                  <a:gd name="T5" fmla="*/ 3 h 26"/>
                  <a:gd name="T6" fmla="*/ 3 w 26"/>
                  <a:gd name="T7" fmla="*/ 19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24" y="20"/>
                      <a:pt x="26" y="13"/>
                      <a:pt x="22" y="7"/>
                    </a:cubicBezTo>
                    <a:cubicBezTo>
                      <a:pt x="19" y="2"/>
                      <a:pt x="12" y="0"/>
                      <a:pt x="7" y="3"/>
                    </a:cubicBez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23"/>
              <p:cNvSpPr>
                <a:spLocks/>
              </p:cNvSpPr>
              <p:nvPr/>
            </p:nvSpPr>
            <p:spPr bwMode="auto">
              <a:xfrm>
                <a:off x="4099" y="1306"/>
                <a:ext cx="5" cy="204"/>
              </a:xfrm>
              <a:custGeom>
                <a:avLst/>
                <a:gdLst>
                  <a:gd name="T0" fmla="*/ 2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2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2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2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5"/>
                      <a:pt x="2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Oval 124"/>
              <p:cNvSpPr>
                <a:spLocks noChangeArrowheads="1"/>
              </p:cNvSpPr>
              <p:nvPr/>
            </p:nvSpPr>
            <p:spPr bwMode="auto">
              <a:xfrm>
                <a:off x="4082" y="1490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Oval 125"/>
              <p:cNvSpPr>
                <a:spLocks noChangeArrowheads="1"/>
              </p:cNvSpPr>
              <p:nvPr/>
            </p:nvSpPr>
            <p:spPr bwMode="auto">
              <a:xfrm>
                <a:off x="4082" y="1289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26"/>
              <p:cNvSpPr>
                <a:spLocks/>
              </p:cNvSpPr>
              <p:nvPr/>
            </p:nvSpPr>
            <p:spPr bwMode="auto">
              <a:xfrm>
                <a:off x="3925" y="1204"/>
                <a:ext cx="179" cy="107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4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0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4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27"/>
              <p:cNvSpPr>
                <a:spLocks/>
              </p:cNvSpPr>
              <p:nvPr/>
            </p:nvSpPr>
            <p:spPr bwMode="auto">
              <a:xfrm>
                <a:off x="4081" y="1286"/>
                <a:ext cx="41" cy="43"/>
              </a:xfrm>
              <a:custGeom>
                <a:avLst/>
                <a:gdLst>
                  <a:gd name="T0" fmla="*/ 18 w 25"/>
                  <a:gd name="T1" fmla="*/ 3 h 26"/>
                  <a:gd name="T2" fmla="*/ 22 w 25"/>
                  <a:gd name="T3" fmla="*/ 19 h 26"/>
                  <a:gd name="T4" fmla="*/ 7 w 25"/>
                  <a:gd name="T5" fmla="*/ 23 h 26"/>
                  <a:gd name="T6" fmla="*/ 3 w 25"/>
                  <a:gd name="T7" fmla="*/ 8 h 26"/>
                  <a:gd name="T8" fmla="*/ 18 w 25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8" y="3"/>
                    </a:moveTo>
                    <a:cubicBezTo>
                      <a:pt x="24" y="7"/>
                      <a:pt x="25" y="13"/>
                      <a:pt x="22" y="19"/>
                    </a:cubicBezTo>
                    <a:cubicBezTo>
                      <a:pt x="19" y="24"/>
                      <a:pt x="12" y="26"/>
                      <a:pt x="7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6" y="2"/>
                      <a:pt x="13" y="0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28"/>
              <p:cNvSpPr>
                <a:spLocks/>
              </p:cNvSpPr>
              <p:nvPr/>
            </p:nvSpPr>
            <p:spPr bwMode="auto">
              <a:xfrm>
                <a:off x="3906" y="1186"/>
                <a:ext cx="42" cy="43"/>
              </a:xfrm>
              <a:custGeom>
                <a:avLst/>
                <a:gdLst>
                  <a:gd name="T0" fmla="*/ 19 w 26"/>
                  <a:gd name="T1" fmla="*/ 3 h 26"/>
                  <a:gd name="T2" fmla="*/ 4 w 26"/>
                  <a:gd name="T3" fmla="*/ 7 h 26"/>
                  <a:gd name="T4" fmla="*/ 8 w 26"/>
                  <a:gd name="T5" fmla="*/ 23 h 26"/>
                  <a:gd name="T6" fmla="*/ 23 w 26"/>
                  <a:gd name="T7" fmla="*/ 1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4" y="0"/>
                      <a:pt x="7" y="2"/>
                      <a:pt x="4" y="7"/>
                    </a:cubicBezTo>
                    <a:cubicBezTo>
                      <a:pt x="0" y="13"/>
                      <a:pt x="2" y="19"/>
                      <a:pt x="8" y="23"/>
                    </a:cubicBezTo>
                    <a:cubicBezTo>
                      <a:pt x="13" y="26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129"/>
              <p:cNvSpPr>
                <a:spLocks/>
              </p:cNvSpPr>
              <p:nvPr/>
            </p:nvSpPr>
            <p:spPr bwMode="auto">
              <a:xfrm>
                <a:off x="3750" y="1204"/>
                <a:ext cx="180" cy="107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0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4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4"/>
                      <a:pt x="1" y="64"/>
                    </a:cubicBezTo>
                    <a:cubicBezTo>
                      <a:pt x="0" y="63"/>
                      <a:pt x="1" y="62"/>
                      <a:pt x="1" y="62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30"/>
              <p:cNvSpPr>
                <a:spLocks/>
              </p:cNvSpPr>
              <p:nvPr/>
            </p:nvSpPr>
            <p:spPr bwMode="auto">
              <a:xfrm>
                <a:off x="3906" y="1186"/>
                <a:ext cx="42" cy="43"/>
              </a:xfrm>
              <a:custGeom>
                <a:avLst/>
                <a:gdLst>
                  <a:gd name="T0" fmla="*/ 8 w 26"/>
                  <a:gd name="T1" fmla="*/ 3 h 26"/>
                  <a:gd name="T2" fmla="*/ 23 w 26"/>
                  <a:gd name="T3" fmla="*/ 7 h 26"/>
                  <a:gd name="T4" fmla="*/ 19 w 26"/>
                  <a:gd name="T5" fmla="*/ 23 h 26"/>
                  <a:gd name="T6" fmla="*/ 4 w 26"/>
                  <a:gd name="T7" fmla="*/ 18 h 26"/>
                  <a:gd name="T8" fmla="*/ 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19"/>
                      <a:pt x="19" y="23"/>
                    </a:cubicBezTo>
                    <a:cubicBezTo>
                      <a:pt x="14" y="26"/>
                      <a:pt x="7" y="24"/>
                      <a:pt x="4" y="18"/>
                    </a:cubicBezTo>
                    <a:cubicBezTo>
                      <a:pt x="0" y="13"/>
                      <a:pt x="2" y="6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31"/>
              <p:cNvSpPr>
                <a:spLocks/>
              </p:cNvSpPr>
              <p:nvPr/>
            </p:nvSpPr>
            <p:spPr bwMode="auto">
              <a:xfrm>
                <a:off x="3732" y="1286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3 w 26"/>
                  <a:gd name="T3" fmla="*/ 19 h 26"/>
                  <a:gd name="T4" fmla="*/ 19 w 26"/>
                  <a:gd name="T5" fmla="*/ 23 h 26"/>
                  <a:gd name="T6" fmla="*/ 23 w 26"/>
                  <a:gd name="T7" fmla="*/ 8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2" y="7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9" y="23"/>
                    </a:cubicBezTo>
                    <a:cubicBezTo>
                      <a:pt x="24" y="20"/>
                      <a:pt x="26" y="13"/>
                      <a:pt x="23" y="8"/>
                    </a:cubicBezTo>
                    <a:cubicBezTo>
                      <a:pt x="20" y="2"/>
                      <a:pt x="13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32"/>
              <p:cNvSpPr>
                <a:spLocks/>
              </p:cNvSpPr>
              <p:nvPr/>
            </p:nvSpPr>
            <p:spPr bwMode="auto">
              <a:xfrm>
                <a:off x="4099" y="1306"/>
                <a:ext cx="5" cy="204"/>
              </a:xfrm>
              <a:custGeom>
                <a:avLst/>
                <a:gdLst>
                  <a:gd name="T0" fmla="*/ 2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2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2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2" y="125"/>
                    </a:moveTo>
                    <a:cubicBezTo>
                      <a:pt x="1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5"/>
                      <a:pt x="2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Oval 133"/>
              <p:cNvSpPr>
                <a:spLocks noChangeArrowheads="1"/>
              </p:cNvSpPr>
              <p:nvPr/>
            </p:nvSpPr>
            <p:spPr bwMode="auto">
              <a:xfrm>
                <a:off x="4082" y="1490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Oval 134"/>
              <p:cNvSpPr>
                <a:spLocks noChangeArrowheads="1"/>
              </p:cNvSpPr>
              <p:nvPr/>
            </p:nvSpPr>
            <p:spPr bwMode="auto">
              <a:xfrm>
                <a:off x="4082" y="1289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35"/>
              <p:cNvSpPr>
                <a:spLocks/>
              </p:cNvSpPr>
              <p:nvPr/>
            </p:nvSpPr>
            <p:spPr bwMode="auto">
              <a:xfrm>
                <a:off x="4099" y="1505"/>
                <a:ext cx="180" cy="106"/>
              </a:xfrm>
              <a:custGeom>
                <a:avLst/>
                <a:gdLst>
                  <a:gd name="T0" fmla="*/ 108 w 110"/>
                  <a:gd name="T1" fmla="*/ 65 h 65"/>
                  <a:gd name="T2" fmla="*/ 107 w 110"/>
                  <a:gd name="T3" fmla="*/ 65 h 65"/>
                  <a:gd name="T4" fmla="*/ 1 w 110"/>
                  <a:gd name="T5" fmla="*/ 3 h 65"/>
                  <a:gd name="T6" fmla="*/ 0 w 110"/>
                  <a:gd name="T7" fmla="*/ 1 h 65"/>
                  <a:gd name="T8" fmla="*/ 2 w 110"/>
                  <a:gd name="T9" fmla="*/ 1 h 65"/>
                  <a:gd name="T10" fmla="*/ 109 w 110"/>
                  <a:gd name="T11" fmla="*/ 62 h 65"/>
                  <a:gd name="T12" fmla="*/ 109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10" y="63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36"/>
              <p:cNvSpPr>
                <a:spLocks/>
              </p:cNvSpPr>
              <p:nvPr/>
            </p:nvSpPr>
            <p:spPr bwMode="auto">
              <a:xfrm>
                <a:off x="4081" y="1487"/>
                <a:ext cx="41" cy="43"/>
              </a:xfrm>
              <a:custGeom>
                <a:avLst/>
                <a:gdLst>
                  <a:gd name="T0" fmla="*/ 7 w 25"/>
                  <a:gd name="T1" fmla="*/ 23 h 26"/>
                  <a:gd name="T2" fmla="*/ 3 w 25"/>
                  <a:gd name="T3" fmla="*/ 7 h 26"/>
                  <a:gd name="T4" fmla="*/ 18 w 25"/>
                  <a:gd name="T5" fmla="*/ 3 h 26"/>
                  <a:gd name="T6" fmla="*/ 22 w 25"/>
                  <a:gd name="T7" fmla="*/ 19 h 26"/>
                  <a:gd name="T8" fmla="*/ 7 w 25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7" y="23"/>
                    </a:moveTo>
                    <a:cubicBezTo>
                      <a:pt x="2" y="20"/>
                      <a:pt x="0" y="13"/>
                      <a:pt x="3" y="7"/>
                    </a:cubicBezTo>
                    <a:cubicBezTo>
                      <a:pt x="6" y="2"/>
                      <a:pt x="13" y="0"/>
                      <a:pt x="18" y="3"/>
                    </a:cubicBezTo>
                    <a:cubicBezTo>
                      <a:pt x="24" y="6"/>
                      <a:pt x="25" y="13"/>
                      <a:pt x="22" y="19"/>
                    </a:cubicBezTo>
                    <a:cubicBezTo>
                      <a:pt x="19" y="24"/>
                      <a:pt x="12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37"/>
              <p:cNvSpPr>
                <a:spLocks/>
              </p:cNvSpPr>
              <p:nvPr/>
            </p:nvSpPr>
            <p:spPr bwMode="auto">
              <a:xfrm>
                <a:off x="4254" y="1587"/>
                <a:ext cx="43" cy="42"/>
              </a:xfrm>
              <a:custGeom>
                <a:avLst/>
                <a:gdLst>
                  <a:gd name="T0" fmla="*/ 7 w 26"/>
                  <a:gd name="T1" fmla="*/ 23 h 26"/>
                  <a:gd name="T2" fmla="*/ 23 w 26"/>
                  <a:gd name="T3" fmla="*/ 19 h 26"/>
                  <a:gd name="T4" fmla="*/ 19 w 26"/>
                  <a:gd name="T5" fmla="*/ 4 h 26"/>
                  <a:gd name="T6" fmla="*/ 3 w 26"/>
                  <a:gd name="T7" fmla="*/ 8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4"/>
                      <a:pt x="24" y="7"/>
                      <a:pt x="19" y="4"/>
                    </a:cubicBezTo>
                    <a:cubicBezTo>
                      <a:pt x="13" y="0"/>
                      <a:pt x="6" y="2"/>
                      <a:pt x="3" y="8"/>
                    </a:cubicBezTo>
                    <a:cubicBezTo>
                      <a:pt x="0" y="13"/>
                      <a:pt x="2" y="20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138"/>
              <p:cNvSpPr>
                <a:spLocks/>
              </p:cNvSpPr>
              <p:nvPr/>
            </p:nvSpPr>
            <p:spPr bwMode="auto">
              <a:xfrm>
                <a:off x="4272" y="1505"/>
                <a:ext cx="181" cy="106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1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1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39"/>
              <p:cNvSpPr>
                <a:spLocks/>
              </p:cNvSpPr>
              <p:nvPr/>
            </p:nvSpPr>
            <p:spPr bwMode="auto">
              <a:xfrm>
                <a:off x="4254" y="1587"/>
                <a:ext cx="43" cy="42"/>
              </a:xfrm>
              <a:custGeom>
                <a:avLst/>
                <a:gdLst>
                  <a:gd name="T0" fmla="*/ 19 w 26"/>
                  <a:gd name="T1" fmla="*/ 23 h 26"/>
                  <a:gd name="T2" fmla="*/ 3 w 26"/>
                  <a:gd name="T3" fmla="*/ 19 h 26"/>
                  <a:gd name="T4" fmla="*/ 7 w 26"/>
                  <a:gd name="T5" fmla="*/ 4 h 26"/>
                  <a:gd name="T6" fmla="*/ 23 w 26"/>
                  <a:gd name="T7" fmla="*/ 8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13" y="26"/>
                      <a:pt x="6" y="24"/>
                      <a:pt x="3" y="19"/>
                    </a:cubicBezTo>
                    <a:cubicBezTo>
                      <a:pt x="0" y="14"/>
                      <a:pt x="2" y="7"/>
                      <a:pt x="7" y="4"/>
                    </a:cubicBezTo>
                    <a:cubicBezTo>
                      <a:pt x="13" y="0"/>
                      <a:pt x="20" y="2"/>
                      <a:pt x="23" y="8"/>
                    </a:cubicBezTo>
                    <a:cubicBezTo>
                      <a:pt x="26" y="13"/>
                      <a:pt x="24" y="20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40"/>
              <p:cNvSpPr>
                <a:spLocks/>
              </p:cNvSpPr>
              <p:nvPr/>
            </p:nvSpPr>
            <p:spPr bwMode="auto">
              <a:xfrm>
                <a:off x="4428" y="1487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8 w 26"/>
                  <a:gd name="T5" fmla="*/ 3 h 26"/>
                  <a:gd name="T6" fmla="*/ 3 w 26"/>
                  <a:gd name="T7" fmla="*/ 19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8" y="3"/>
                    </a:cubicBezTo>
                    <a:cubicBezTo>
                      <a:pt x="2" y="6"/>
                      <a:pt x="0" y="13"/>
                      <a:pt x="3" y="19"/>
                    </a:cubicBezTo>
                    <a:cubicBezTo>
                      <a:pt x="7" y="24"/>
                      <a:pt x="13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41"/>
              <p:cNvSpPr>
                <a:spLocks/>
              </p:cNvSpPr>
              <p:nvPr/>
            </p:nvSpPr>
            <p:spPr bwMode="auto">
              <a:xfrm>
                <a:off x="4448" y="1306"/>
                <a:ext cx="5" cy="204"/>
              </a:xfrm>
              <a:custGeom>
                <a:avLst/>
                <a:gdLst>
                  <a:gd name="T0" fmla="*/ 1 w 3"/>
                  <a:gd name="T1" fmla="*/ 125 h 125"/>
                  <a:gd name="T2" fmla="*/ 0 w 3"/>
                  <a:gd name="T3" fmla="*/ 124 h 125"/>
                  <a:gd name="T4" fmla="*/ 0 w 3"/>
                  <a:gd name="T5" fmla="*/ 1 h 125"/>
                  <a:gd name="T6" fmla="*/ 1 w 3"/>
                  <a:gd name="T7" fmla="*/ 0 h 125"/>
                  <a:gd name="T8" fmla="*/ 3 w 3"/>
                  <a:gd name="T9" fmla="*/ 1 h 125"/>
                  <a:gd name="T10" fmla="*/ 3 w 3"/>
                  <a:gd name="T11" fmla="*/ 124 h 125"/>
                  <a:gd name="T12" fmla="*/ 1 w 3"/>
                  <a:gd name="T13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5">
                    <a:moveTo>
                      <a:pt x="1" y="125"/>
                    </a:moveTo>
                    <a:cubicBezTo>
                      <a:pt x="0" y="125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5"/>
                      <a:pt x="1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Oval 142"/>
              <p:cNvSpPr>
                <a:spLocks noChangeArrowheads="1"/>
              </p:cNvSpPr>
              <p:nvPr/>
            </p:nvSpPr>
            <p:spPr bwMode="auto">
              <a:xfrm>
                <a:off x="4431" y="1490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Oval 143"/>
              <p:cNvSpPr>
                <a:spLocks noChangeArrowheads="1"/>
              </p:cNvSpPr>
              <p:nvPr/>
            </p:nvSpPr>
            <p:spPr bwMode="auto">
              <a:xfrm>
                <a:off x="4431" y="1289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44"/>
              <p:cNvSpPr>
                <a:spLocks/>
              </p:cNvSpPr>
              <p:nvPr/>
            </p:nvSpPr>
            <p:spPr bwMode="auto">
              <a:xfrm>
                <a:off x="4272" y="1204"/>
                <a:ext cx="181" cy="107"/>
              </a:xfrm>
              <a:custGeom>
                <a:avLst/>
                <a:gdLst>
                  <a:gd name="T0" fmla="*/ 108 w 110"/>
                  <a:gd name="T1" fmla="*/ 65 h 65"/>
                  <a:gd name="T2" fmla="*/ 107 w 110"/>
                  <a:gd name="T3" fmla="*/ 64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0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7" y="6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4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45"/>
              <p:cNvSpPr>
                <a:spLocks/>
              </p:cNvSpPr>
              <p:nvPr/>
            </p:nvSpPr>
            <p:spPr bwMode="auto">
              <a:xfrm>
                <a:off x="4428" y="1286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23 w 26"/>
                  <a:gd name="T3" fmla="*/ 19 h 26"/>
                  <a:gd name="T4" fmla="*/ 8 w 26"/>
                  <a:gd name="T5" fmla="*/ 23 h 26"/>
                  <a:gd name="T6" fmla="*/ 3 w 26"/>
                  <a:gd name="T7" fmla="*/ 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24" y="7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7" y="2"/>
                      <a:pt x="13" y="0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46"/>
              <p:cNvSpPr>
                <a:spLocks/>
              </p:cNvSpPr>
              <p:nvPr/>
            </p:nvSpPr>
            <p:spPr bwMode="auto">
              <a:xfrm>
                <a:off x="4254" y="1186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3 w 26"/>
                  <a:gd name="T3" fmla="*/ 7 h 26"/>
                  <a:gd name="T4" fmla="*/ 7 w 26"/>
                  <a:gd name="T5" fmla="*/ 23 h 26"/>
                  <a:gd name="T6" fmla="*/ 23 w 26"/>
                  <a:gd name="T7" fmla="*/ 18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19"/>
                      <a:pt x="7" y="23"/>
                    </a:cubicBezTo>
                    <a:cubicBezTo>
                      <a:pt x="13" y="26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147"/>
              <p:cNvSpPr>
                <a:spLocks/>
              </p:cNvSpPr>
              <p:nvPr/>
            </p:nvSpPr>
            <p:spPr bwMode="auto">
              <a:xfrm>
                <a:off x="4099" y="1204"/>
                <a:ext cx="180" cy="107"/>
              </a:xfrm>
              <a:custGeom>
                <a:avLst/>
                <a:gdLst>
                  <a:gd name="T0" fmla="*/ 2 w 110"/>
                  <a:gd name="T1" fmla="*/ 65 h 65"/>
                  <a:gd name="T2" fmla="*/ 0 w 110"/>
                  <a:gd name="T3" fmla="*/ 64 h 65"/>
                  <a:gd name="T4" fmla="*/ 1 w 110"/>
                  <a:gd name="T5" fmla="*/ 62 h 65"/>
                  <a:gd name="T6" fmla="*/ 107 w 110"/>
                  <a:gd name="T7" fmla="*/ 0 h 65"/>
                  <a:gd name="T8" fmla="*/ 109 w 110"/>
                  <a:gd name="T9" fmla="*/ 1 h 65"/>
                  <a:gd name="T10" fmla="*/ 109 w 110"/>
                  <a:gd name="T11" fmla="*/ 3 h 65"/>
                  <a:gd name="T12" fmla="*/ 2 w 110"/>
                  <a:gd name="T13" fmla="*/ 64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4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3"/>
                      <a:pt x="109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48"/>
              <p:cNvSpPr>
                <a:spLocks/>
              </p:cNvSpPr>
              <p:nvPr/>
            </p:nvSpPr>
            <p:spPr bwMode="auto">
              <a:xfrm>
                <a:off x="4254" y="1186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23 w 26"/>
                  <a:gd name="T3" fmla="*/ 7 h 26"/>
                  <a:gd name="T4" fmla="*/ 19 w 26"/>
                  <a:gd name="T5" fmla="*/ 23 h 26"/>
                  <a:gd name="T6" fmla="*/ 3 w 26"/>
                  <a:gd name="T7" fmla="*/ 18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19"/>
                      <a:pt x="19" y="23"/>
                    </a:cubicBezTo>
                    <a:cubicBezTo>
                      <a:pt x="13" y="26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49"/>
              <p:cNvSpPr>
                <a:spLocks/>
              </p:cNvSpPr>
              <p:nvPr/>
            </p:nvSpPr>
            <p:spPr bwMode="auto">
              <a:xfrm>
                <a:off x="4081" y="1286"/>
                <a:ext cx="41" cy="43"/>
              </a:xfrm>
              <a:custGeom>
                <a:avLst/>
                <a:gdLst>
                  <a:gd name="T0" fmla="*/ 7 w 25"/>
                  <a:gd name="T1" fmla="*/ 3 h 26"/>
                  <a:gd name="T2" fmla="*/ 3 w 25"/>
                  <a:gd name="T3" fmla="*/ 19 h 26"/>
                  <a:gd name="T4" fmla="*/ 18 w 25"/>
                  <a:gd name="T5" fmla="*/ 23 h 26"/>
                  <a:gd name="T6" fmla="*/ 22 w 25"/>
                  <a:gd name="T7" fmla="*/ 8 h 26"/>
                  <a:gd name="T8" fmla="*/ 7 w 25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7" y="3"/>
                    </a:moveTo>
                    <a:cubicBezTo>
                      <a:pt x="2" y="7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ubicBezTo>
                      <a:pt x="24" y="20"/>
                      <a:pt x="25" y="13"/>
                      <a:pt x="22" y="8"/>
                    </a:cubicBezTo>
                    <a:cubicBezTo>
                      <a:pt x="19" y="2"/>
                      <a:pt x="12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50"/>
              <p:cNvSpPr>
                <a:spLocks/>
              </p:cNvSpPr>
              <p:nvPr/>
            </p:nvSpPr>
            <p:spPr bwMode="auto">
              <a:xfrm>
                <a:off x="3403" y="1505"/>
                <a:ext cx="178" cy="106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5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1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51"/>
              <p:cNvSpPr>
                <a:spLocks/>
              </p:cNvSpPr>
              <p:nvPr/>
            </p:nvSpPr>
            <p:spPr bwMode="auto">
              <a:xfrm>
                <a:off x="3558" y="1587"/>
                <a:ext cx="43" cy="42"/>
              </a:xfrm>
              <a:custGeom>
                <a:avLst/>
                <a:gdLst>
                  <a:gd name="T0" fmla="*/ 18 w 26"/>
                  <a:gd name="T1" fmla="*/ 4 h 26"/>
                  <a:gd name="T2" fmla="*/ 22 w 26"/>
                  <a:gd name="T3" fmla="*/ 19 h 26"/>
                  <a:gd name="T4" fmla="*/ 7 w 26"/>
                  <a:gd name="T5" fmla="*/ 23 h 26"/>
                  <a:gd name="T6" fmla="*/ 3 w 26"/>
                  <a:gd name="T7" fmla="*/ 8 h 26"/>
                  <a:gd name="T8" fmla="*/ 18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4"/>
                    </a:moveTo>
                    <a:cubicBezTo>
                      <a:pt x="24" y="7"/>
                      <a:pt x="26" y="14"/>
                      <a:pt x="22" y="19"/>
                    </a:cubicBezTo>
                    <a:cubicBezTo>
                      <a:pt x="19" y="24"/>
                      <a:pt x="12" y="26"/>
                      <a:pt x="7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6" y="2"/>
                      <a:pt x="13" y="0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52"/>
              <p:cNvSpPr>
                <a:spLocks/>
              </p:cNvSpPr>
              <p:nvPr/>
            </p:nvSpPr>
            <p:spPr bwMode="auto">
              <a:xfrm>
                <a:off x="3383" y="1487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4 w 26"/>
                  <a:gd name="T3" fmla="*/ 7 h 26"/>
                  <a:gd name="T4" fmla="*/ 8 w 26"/>
                  <a:gd name="T5" fmla="*/ 23 h 26"/>
                  <a:gd name="T6" fmla="*/ 23 w 26"/>
                  <a:gd name="T7" fmla="*/ 19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4" y="0"/>
                      <a:pt x="7" y="2"/>
                      <a:pt x="4" y="7"/>
                    </a:cubicBezTo>
                    <a:cubicBezTo>
                      <a:pt x="0" y="13"/>
                      <a:pt x="2" y="20"/>
                      <a:pt x="8" y="23"/>
                    </a:cubicBez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53"/>
              <p:cNvSpPr>
                <a:spLocks/>
              </p:cNvSpPr>
              <p:nvPr/>
            </p:nvSpPr>
            <p:spPr bwMode="auto">
              <a:xfrm>
                <a:off x="3750" y="1806"/>
                <a:ext cx="180" cy="106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1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1" y="64"/>
                    </a:cubicBezTo>
                    <a:cubicBezTo>
                      <a:pt x="0" y="64"/>
                      <a:pt x="1" y="63"/>
                      <a:pt x="1" y="62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0"/>
                      <a:pt x="109" y="1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3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54"/>
              <p:cNvSpPr>
                <a:spLocks/>
              </p:cNvSpPr>
              <p:nvPr/>
            </p:nvSpPr>
            <p:spPr bwMode="auto">
              <a:xfrm>
                <a:off x="3732" y="1889"/>
                <a:ext cx="43" cy="41"/>
              </a:xfrm>
              <a:custGeom>
                <a:avLst/>
                <a:gdLst>
                  <a:gd name="T0" fmla="*/ 19 w 26"/>
                  <a:gd name="T1" fmla="*/ 22 h 25"/>
                  <a:gd name="T2" fmla="*/ 3 w 26"/>
                  <a:gd name="T3" fmla="*/ 18 h 25"/>
                  <a:gd name="T4" fmla="*/ 7 w 26"/>
                  <a:gd name="T5" fmla="*/ 3 h 25"/>
                  <a:gd name="T6" fmla="*/ 23 w 26"/>
                  <a:gd name="T7" fmla="*/ 7 h 25"/>
                  <a:gd name="T8" fmla="*/ 19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22"/>
                    </a:moveTo>
                    <a:cubicBezTo>
                      <a:pt x="13" y="25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ubicBezTo>
                      <a:pt x="13" y="0"/>
                      <a:pt x="20" y="1"/>
                      <a:pt x="23" y="7"/>
                    </a:cubicBezTo>
                    <a:cubicBezTo>
                      <a:pt x="26" y="12"/>
                      <a:pt x="24" y="19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55"/>
              <p:cNvSpPr>
                <a:spLocks/>
              </p:cNvSpPr>
              <p:nvPr/>
            </p:nvSpPr>
            <p:spPr bwMode="auto">
              <a:xfrm>
                <a:off x="3906" y="1788"/>
                <a:ext cx="42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8 w 26"/>
                  <a:gd name="T5" fmla="*/ 3 h 26"/>
                  <a:gd name="T6" fmla="*/ 4 w 26"/>
                  <a:gd name="T7" fmla="*/ 19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8" y="3"/>
                    </a:cubicBezTo>
                    <a:cubicBezTo>
                      <a:pt x="2" y="6"/>
                      <a:pt x="0" y="13"/>
                      <a:pt x="4" y="19"/>
                    </a:cubicBezTo>
                    <a:cubicBezTo>
                      <a:pt x="7" y="24"/>
                      <a:pt x="14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156"/>
              <p:cNvSpPr>
                <a:spLocks/>
              </p:cNvSpPr>
              <p:nvPr/>
            </p:nvSpPr>
            <p:spPr bwMode="auto">
              <a:xfrm>
                <a:off x="3925" y="1607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1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Oval 157"/>
              <p:cNvSpPr>
                <a:spLocks noChangeArrowheads="1"/>
              </p:cNvSpPr>
              <p:nvPr/>
            </p:nvSpPr>
            <p:spPr bwMode="auto">
              <a:xfrm>
                <a:off x="3909" y="1791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Oval 158"/>
              <p:cNvSpPr>
                <a:spLocks noChangeArrowheads="1"/>
              </p:cNvSpPr>
              <p:nvPr/>
            </p:nvSpPr>
            <p:spPr bwMode="auto">
              <a:xfrm>
                <a:off x="3909" y="1590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59"/>
              <p:cNvSpPr>
                <a:spLocks/>
              </p:cNvSpPr>
              <p:nvPr/>
            </p:nvSpPr>
            <p:spPr bwMode="auto">
              <a:xfrm>
                <a:off x="3750" y="1505"/>
                <a:ext cx="180" cy="106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5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1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2"/>
                      <a:pt x="110" y="63"/>
                      <a:pt x="110" y="64"/>
                    </a:cubicBezTo>
                    <a:cubicBezTo>
                      <a:pt x="109" y="65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60"/>
              <p:cNvSpPr>
                <a:spLocks/>
              </p:cNvSpPr>
              <p:nvPr/>
            </p:nvSpPr>
            <p:spPr bwMode="auto">
              <a:xfrm>
                <a:off x="3906" y="1587"/>
                <a:ext cx="42" cy="42"/>
              </a:xfrm>
              <a:custGeom>
                <a:avLst/>
                <a:gdLst>
                  <a:gd name="T0" fmla="*/ 19 w 26"/>
                  <a:gd name="T1" fmla="*/ 4 h 26"/>
                  <a:gd name="T2" fmla="*/ 23 w 26"/>
                  <a:gd name="T3" fmla="*/ 19 h 26"/>
                  <a:gd name="T4" fmla="*/ 8 w 26"/>
                  <a:gd name="T5" fmla="*/ 23 h 26"/>
                  <a:gd name="T6" fmla="*/ 4 w 26"/>
                  <a:gd name="T7" fmla="*/ 8 h 26"/>
                  <a:gd name="T8" fmla="*/ 19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4"/>
                    </a:moveTo>
                    <a:cubicBezTo>
                      <a:pt x="24" y="7"/>
                      <a:pt x="26" y="14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ubicBezTo>
                      <a:pt x="2" y="20"/>
                      <a:pt x="0" y="13"/>
                      <a:pt x="4" y="8"/>
                    </a:cubicBezTo>
                    <a:cubicBezTo>
                      <a:pt x="7" y="2"/>
                      <a:pt x="14" y="0"/>
                      <a:pt x="1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61"/>
              <p:cNvSpPr>
                <a:spLocks/>
              </p:cNvSpPr>
              <p:nvPr/>
            </p:nvSpPr>
            <p:spPr bwMode="auto">
              <a:xfrm>
                <a:off x="3732" y="1487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3 w 26"/>
                  <a:gd name="T3" fmla="*/ 7 h 26"/>
                  <a:gd name="T4" fmla="*/ 7 w 26"/>
                  <a:gd name="T5" fmla="*/ 23 h 26"/>
                  <a:gd name="T6" fmla="*/ 23 w 26"/>
                  <a:gd name="T7" fmla="*/ 19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20"/>
                      <a:pt x="7" y="23"/>
                    </a:cubicBez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62"/>
              <p:cNvSpPr>
                <a:spLocks/>
              </p:cNvSpPr>
              <p:nvPr/>
            </p:nvSpPr>
            <p:spPr bwMode="auto">
              <a:xfrm>
                <a:off x="3576" y="1505"/>
                <a:ext cx="180" cy="106"/>
              </a:xfrm>
              <a:custGeom>
                <a:avLst/>
                <a:gdLst>
                  <a:gd name="T0" fmla="*/ 2 w 110"/>
                  <a:gd name="T1" fmla="*/ 65 h 65"/>
                  <a:gd name="T2" fmla="*/ 0 w 110"/>
                  <a:gd name="T3" fmla="*/ 64 h 65"/>
                  <a:gd name="T4" fmla="*/ 1 w 110"/>
                  <a:gd name="T5" fmla="*/ 62 h 65"/>
                  <a:gd name="T6" fmla="*/ 107 w 110"/>
                  <a:gd name="T7" fmla="*/ 1 h 65"/>
                  <a:gd name="T8" fmla="*/ 109 w 110"/>
                  <a:gd name="T9" fmla="*/ 1 h 65"/>
                  <a:gd name="T10" fmla="*/ 109 w 110"/>
                  <a:gd name="T11" fmla="*/ 3 h 65"/>
                  <a:gd name="T12" fmla="*/ 2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10" y="2"/>
                      <a:pt x="109" y="3"/>
                      <a:pt x="109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63"/>
              <p:cNvSpPr>
                <a:spLocks/>
              </p:cNvSpPr>
              <p:nvPr/>
            </p:nvSpPr>
            <p:spPr bwMode="auto">
              <a:xfrm>
                <a:off x="3732" y="1487"/>
                <a:ext cx="43" cy="43"/>
              </a:xfrm>
              <a:custGeom>
                <a:avLst/>
                <a:gdLst>
                  <a:gd name="T0" fmla="*/ 7 w 26"/>
                  <a:gd name="T1" fmla="*/ 3 h 26"/>
                  <a:gd name="T2" fmla="*/ 23 w 26"/>
                  <a:gd name="T3" fmla="*/ 7 h 26"/>
                  <a:gd name="T4" fmla="*/ 19 w 26"/>
                  <a:gd name="T5" fmla="*/ 23 h 26"/>
                  <a:gd name="T6" fmla="*/ 3 w 26"/>
                  <a:gd name="T7" fmla="*/ 19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20"/>
                      <a:pt x="19" y="23"/>
                    </a:cubicBez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64"/>
              <p:cNvSpPr>
                <a:spLocks/>
              </p:cNvSpPr>
              <p:nvPr/>
            </p:nvSpPr>
            <p:spPr bwMode="auto">
              <a:xfrm>
                <a:off x="3558" y="1587"/>
                <a:ext cx="43" cy="42"/>
              </a:xfrm>
              <a:custGeom>
                <a:avLst/>
                <a:gdLst>
                  <a:gd name="T0" fmla="*/ 7 w 26"/>
                  <a:gd name="T1" fmla="*/ 4 h 26"/>
                  <a:gd name="T2" fmla="*/ 3 w 26"/>
                  <a:gd name="T3" fmla="*/ 19 h 26"/>
                  <a:gd name="T4" fmla="*/ 18 w 26"/>
                  <a:gd name="T5" fmla="*/ 23 h 26"/>
                  <a:gd name="T6" fmla="*/ 22 w 26"/>
                  <a:gd name="T7" fmla="*/ 8 h 26"/>
                  <a:gd name="T8" fmla="*/ 7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4"/>
                    </a:moveTo>
                    <a:cubicBezTo>
                      <a:pt x="2" y="7"/>
                      <a:pt x="0" y="14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ubicBezTo>
                      <a:pt x="24" y="20"/>
                      <a:pt x="26" y="13"/>
                      <a:pt x="22" y="8"/>
                    </a:cubicBezTo>
                    <a:cubicBezTo>
                      <a:pt x="19" y="2"/>
                      <a:pt x="12" y="0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65"/>
              <p:cNvSpPr>
                <a:spLocks/>
              </p:cNvSpPr>
              <p:nvPr/>
            </p:nvSpPr>
            <p:spPr bwMode="auto">
              <a:xfrm>
                <a:off x="3925" y="1607"/>
                <a:ext cx="5" cy="206"/>
              </a:xfrm>
              <a:custGeom>
                <a:avLst/>
                <a:gdLst>
                  <a:gd name="T0" fmla="*/ 1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1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1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1" y="126"/>
                    </a:moveTo>
                    <a:cubicBezTo>
                      <a:pt x="0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6"/>
                      <a:pt x="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Oval 166"/>
              <p:cNvSpPr>
                <a:spLocks noChangeArrowheads="1"/>
              </p:cNvSpPr>
              <p:nvPr/>
            </p:nvSpPr>
            <p:spPr bwMode="auto">
              <a:xfrm>
                <a:off x="3909" y="1791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Oval 167"/>
              <p:cNvSpPr>
                <a:spLocks noChangeArrowheads="1"/>
              </p:cNvSpPr>
              <p:nvPr/>
            </p:nvSpPr>
            <p:spPr bwMode="auto">
              <a:xfrm>
                <a:off x="3909" y="1590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68"/>
              <p:cNvSpPr>
                <a:spLocks/>
              </p:cNvSpPr>
              <p:nvPr/>
            </p:nvSpPr>
            <p:spPr bwMode="auto">
              <a:xfrm>
                <a:off x="3925" y="1806"/>
                <a:ext cx="179" cy="106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5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1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3"/>
                      <a:pt x="109" y="64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69"/>
              <p:cNvSpPr>
                <a:spLocks/>
              </p:cNvSpPr>
              <p:nvPr/>
            </p:nvSpPr>
            <p:spPr bwMode="auto">
              <a:xfrm>
                <a:off x="3906" y="1788"/>
                <a:ext cx="42" cy="43"/>
              </a:xfrm>
              <a:custGeom>
                <a:avLst/>
                <a:gdLst>
                  <a:gd name="T0" fmla="*/ 8 w 26"/>
                  <a:gd name="T1" fmla="*/ 23 h 26"/>
                  <a:gd name="T2" fmla="*/ 4 w 26"/>
                  <a:gd name="T3" fmla="*/ 7 h 26"/>
                  <a:gd name="T4" fmla="*/ 19 w 26"/>
                  <a:gd name="T5" fmla="*/ 3 h 26"/>
                  <a:gd name="T6" fmla="*/ 23 w 26"/>
                  <a:gd name="T7" fmla="*/ 19 h 26"/>
                  <a:gd name="T8" fmla="*/ 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23"/>
                    </a:moveTo>
                    <a:cubicBezTo>
                      <a:pt x="2" y="20"/>
                      <a:pt x="0" y="13"/>
                      <a:pt x="4" y="7"/>
                    </a:cubicBezTo>
                    <a:cubicBezTo>
                      <a:pt x="7" y="2"/>
                      <a:pt x="14" y="0"/>
                      <a:pt x="19" y="3"/>
                    </a:cubicBez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70"/>
              <p:cNvSpPr>
                <a:spLocks/>
              </p:cNvSpPr>
              <p:nvPr/>
            </p:nvSpPr>
            <p:spPr bwMode="auto">
              <a:xfrm>
                <a:off x="4081" y="1889"/>
                <a:ext cx="42" cy="41"/>
              </a:xfrm>
              <a:custGeom>
                <a:avLst/>
                <a:gdLst>
                  <a:gd name="T0" fmla="*/ 7 w 26"/>
                  <a:gd name="T1" fmla="*/ 22 h 25"/>
                  <a:gd name="T2" fmla="*/ 22 w 26"/>
                  <a:gd name="T3" fmla="*/ 18 h 25"/>
                  <a:gd name="T4" fmla="*/ 18 w 26"/>
                  <a:gd name="T5" fmla="*/ 3 h 25"/>
                  <a:gd name="T6" fmla="*/ 3 w 26"/>
                  <a:gd name="T7" fmla="*/ 7 h 25"/>
                  <a:gd name="T8" fmla="*/ 7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22"/>
                    </a:moveTo>
                    <a:cubicBezTo>
                      <a:pt x="12" y="25"/>
                      <a:pt x="19" y="24"/>
                      <a:pt x="22" y="18"/>
                    </a:cubicBezTo>
                    <a:cubicBezTo>
                      <a:pt x="26" y="13"/>
                      <a:pt x="24" y="6"/>
                      <a:pt x="18" y="3"/>
                    </a:cubicBezTo>
                    <a:cubicBezTo>
                      <a:pt x="13" y="0"/>
                      <a:pt x="6" y="1"/>
                      <a:pt x="3" y="7"/>
                    </a:cubicBezTo>
                    <a:cubicBezTo>
                      <a:pt x="0" y="12"/>
                      <a:pt x="2" y="19"/>
                      <a:pt x="7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71"/>
              <p:cNvSpPr>
                <a:spLocks/>
              </p:cNvSpPr>
              <p:nvPr/>
            </p:nvSpPr>
            <p:spPr bwMode="auto">
              <a:xfrm>
                <a:off x="4099" y="1806"/>
                <a:ext cx="180" cy="106"/>
              </a:xfrm>
              <a:custGeom>
                <a:avLst/>
                <a:gdLst>
                  <a:gd name="T0" fmla="*/ 2 w 110"/>
                  <a:gd name="T1" fmla="*/ 65 h 65"/>
                  <a:gd name="T2" fmla="*/ 0 w 110"/>
                  <a:gd name="T3" fmla="*/ 64 h 65"/>
                  <a:gd name="T4" fmla="*/ 1 w 110"/>
                  <a:gd name="T5" fmla="*/ 62 h 65"/>
                  <a:gd name="T6" fmla="*/ 107 w 110"/>
                  <a:gd name="T7" fmla="*/ 1 h 65"/>
                  <a:gd name="T8" fmla="*/ 109 w 110"/>
                  <a:gd name="T9" fmla="*/ 1 h 65"/>
                  <a:gd name="T10" fmla="*/ 109 w 110"/>
                  <a:gd name="T11" fmla="*/ 3 h 65"/>
                  <a:gd name="T12" fmla="*/ 2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0" y="64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9" y="1"/>
                      <a:pt x="109" y="1"/>
                    </a:cubicBezTo>
                    <a:cubicBezTo>
                      <a:pt x="110" y="2"/>
                      <a:pt x="109" y="3"/>
                      <a:pt x="109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72"/>
              <p:cNvSpPr>
                <a:spLocks/>
              </p:cNvSpPr>
              <p:nvPr/>
            </p:nvSpPr>
            <p:spPr bwMode="auto">
              <a:xfrm>
                <a:off x="4081" y="1889"/>
                <a:ext cx="42" cy="41"/>
              </a:xfrm>
              <a:custGeom>
                <a:avLst/>
                <a:gdLst>
                  <a:gd name="T0" fmla="*/ 18 w 26"/>
                  <a:gd name="T1" fmla="*/ 22 h 25"/>
                  <a:gd name="T2" fmla="*/ 3 w 26"/>
                  <a:gd name="T3" fmla="*/ 18 h 25"/>
                  <a:gd name="T4" fmla="*/ 7 w 26"/>
                  <a:gd name="T5" fmla="*/ 3 h 25"/>
                  <a:gd name="T6" fmla="*/ 22 w 26"/>
                  <a:gd name="T7" fmla="*/ 7 h 25"/>
                  <a:gd name="T8" fmla="*/ 18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8" y="22"/>
                    </a:moveTo>
                    <a:cubicBezTo>
                      <a:pt x="13" y="25"/>
                      <a:pt x="6" y="24"/>
                      <a:pt x="3" y="18"/>
                    </a:cubicBezTo>
                    <a:cubicBezTo>
                      <a:pt x="0" y="13"/>
                      <a:pt x="2" y="6"/>
                      <a:pt x="7" y="3"/>
                    </a:cubicBezTo>
                    <a:cubicBezTo>
                      <a:pt x="12" y="0"/>
                      <a:pt x="19" y="1"/>
                      <a:pt x="22" y="7"/>
                    </a:cubicBezTo>
                    <a:cubicBezTo>
                      <a:pt x="26" y="12"/>
                      <a:pt x="24" y="19"/>
                      <a:pt x="1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73"/>
              <p:cNvSpPr>
                <a:spLocks/>
              </p:cNvSpPr>
              <p:nvPr/>
            </p:nvSpPr>
            <p:spPr bwMode="auto">
              <a:xfrm>
                <a:off x="4254" y="1788"/>
                <a:ext cx="43" cy="43"/>
              </a:xfrm>
              <a:custGeom>
                <a:avLst/>
                <a:gdLst>
                  <a:gd name="T0" fmla="*/ 19 w 26"/>
                  <a:gd name="T1" fmla="*/ 23 h 26"/>
                  <a:gd name="T2" fmla="*/ 23 w 26"/>
                  <a:gd name="T3" fmla="*/ 7 h 26"/>
                  <a:gd name="T4" fmla="*/ 7 w 26"/>
                  <a:gd name="T5" fmla="*/ 3 h 26"/>
                  <a:gd name="T6" fmla="*/ 3 w 26"/>
                  <a:gd name="T7" fmla="*/ 19 h 26"/>
                  <a:gd name="T8" fmla="*/ 19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3"/>
                    </a:moveTo>
                    <a:cubicBezTo>
                      <a:pt x="24" y="20"/>
                      <a:pt x="26" y="13"/>
                      <a:pt x="23" y="7"/>
                    </a:cubicBezTo>
                    <a:cubicBezTo>
                      <a:pt x="20" y="2"/>
                      <a:pt x="13" y="0"/>
                      <a:pt x="7" y="3"/>
                    </a:cubicBez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9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74"/>
              <p:cNvSpPr>
                <a:spLocks/>
              </p:cNvSpPr>
              <p:nvPr/>
            </p:nvSpPr>
            <p:spPr bwMode="auto">
              <a:xfrm>
                <a:off x="4272" y="1607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2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3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Oval 175"/>
              <p:cNvSpPr>
                <a:spLocks noChangeArrowheads="1"/>
              </p:cNvSpPr>
              <p:nvPr/>
            </p:nvSpPr>
            <p:spPr bwMode="auto">
              <a:xfrm>
                <a:off x="4258" y="1791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Oval 176"/>
              <p:cNvSpPr>
                <a:spLocks noChangeArrowheads="1"/>
              </p:cNvSpPr>
              <p:nvPr/>
            </p:nvSpPr>
            <p:spPr bwMode="auto">
              <a:xfrm>
                <a:off x="4258" y="1590"/>
                <a:ext cx="36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77"/>
              <p:cNvSpPr>
                <a:spLocks/>
              </p:cNvSpPr>
              <p:nvPr/>
            </p:nvSpPr>
            <p:spPr bwMode="auto">
              <a:xfrm>
                <a:off x="4099" y="1505"/>
                <a:ext cx="180" cy="106"/>
              </a:xfrm>
              <a:custGeom>
                <a:avLst/>
                <a:gdLst>
                  <a:gd name="T0" fmla="*/ 108 w 110"/>
                  <a:gd name="T1" fmla="*/ 65 h 65"/>
                  <a:gd name="T2" fmla="*/ 107 w 110"/>
                  <a:gd name="T3" fmla="*/ 65 h 65"/>
                  <a:gd name="T4" fmla="*/ 1 w 110"/>
                  <a:gd name="T5" fmla="*/ 3 h 65"/>
                  <a:gd name="T6" fmla="*/ 0 w 110"/>
                  <a:gd name="T7" fmla="*/ 1 h 65"/>
                  <a:gd name="T8" fmla="*/ 2 w 110"/>
                  <a:gd name="T9" fmla="*/ 1 h 65"/>
                  <a:gd name="T10" fmla="*/ 109 w 110"/>
                  <a:gd name="T11" fmla="*/ 62 h 65"/>
                  <a:gd name="T12" fmla="*/ 109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10" y="63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78"/>
              <p:cNvSpPr>
                <a:spLocks/>
              </p:cNvSpPr>
              <p:nvPr/>
            </p:nvSpPr>
            <p:spPr bwMode="auto">
              <a:xfrm>
                <a:off x="4254" y="1587"/>
                <a:ext cx="43" cy="42"/>
              </a:xfrm>
              <a:custGeom>
                <a:avLst/>
                <a:gdLst>
                  <a:gd name="T0" fmla="*/ 19 w 26"/>
                  <a:gd name="T1" fmla="*/ 4 h 26"/>
                  <a:gd name="T2" fmla="*/ 23 w 26"/>
                  <a:gd name="T3" fmla="*/ 19 h 26"/>
                  <a:gd name="T4" fmla="*/ 7 w 26"/>
                  <a:gd name="T5" fmla="*/ 23 h 26"/>
                  <a:gd name="T6" fmla="*/ 3 w 26"/>
                  <a:gd name="T7" fmla="*/ 8 h 26"/>
                  <a:gd name="T8" fmla="*/ 19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4"/>
                    </a:moveTo>
                    <a:cubicBezTo>
                      <a:pt x="24" y="7"/>
                      <a:pt x="26" y="14"/>
                      <a:pt x="23" y="19"/>
                    </a:cubicBezTo>
                    <a:cubicBezTo>
                      <a:pt x="20" y="24"/>
                      <a:pt x="13" y="26"/>
                      <a:pt x="7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6" y="2"/>
                      <a:pt x="13" y="0"/>
                      <a:pt x="1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79"/>
              <p:cNvSpPr>
                <a:spLocks/>
              </p:cNvSpPr>
              <p:nvPr/>
            </p:nvSpPr>
            <p:spPr bwMode="auto">
              <a:xfrm>
                <a:off x="4081" y="1487"/>
                <a:ext cx="42" cy="43"/>
              </a:xfrm>
              <a:custGeom>
                <a:avLst/>
                <a:gdLst>
                  <a:gd name="T0" fmla="*/ 18 w 26"/>
                  <a:gd name="T1" fmla="*/ 3 h 26"/>
                  <a:gd name="T2" fmla="*/ 3 w 26"/>
                  <a:gd name="T3" fmla="*/ 7 h 26"/>
                  <a:gd name="T4" fmla="*/ 7 w 26"/>
                  <a:gd name="T5" fmla="*/ 23 h 26"/>
                  <a:gd name="T6" fmla="*/ 22 w 26"/>
                  <a:gd name="T7" fmla="*/ 19 h 26"/>
                  <a:gd name="T8" fmla="*/ 1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3"/>
                    </a:moveTo>
                    <a:cubicBezTo>
                      <a:pt x="13" y="0"/>
                      <a:pt x="6" y="2"/>
                      <a:pt x="3" y="7"/>
                    </a:cubicBezTo>
                    <a:cubicBezTo>
                      <a:pt x="0" y="13"/>
                      <a:pt x="2" y="20"/>
                      <a:pt x="7" y="23"/>
                    </a:cubicBezTo>
                    <a:cubicBezTo>
                      <a:pt x="12" y="26"/>
                      <a:pt x="19" y="24"/>
                      <a:pt x="22" y="19"/>
                    </a:cubicBezTo>
                    <a:cubicBezTo>
                      <a:pt x="26" y="13"/>
                      <a:pt x="24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80"/>
              <p:cNvSpPr>
                <a:spLocks/>
              </p:cNvSpPr>
              <p:nvPr/>
            </p:nvSpPr>
            <p:spPr bwMode="auto">
              <a:xfrm>
                <a:off x="3925" y="1505"/>
                <a:ext cx="179" cy="106"/>
              </a:xfrm>
              <a:custGeom>
                <a:avLst/>
                <a:gdLst>
                  <a:gd name="T0" fmla="*/ 1 w 109"/>
                  <a:gd name="T1" fmla="*/ 65 h 65"/>
                  <a:gd name="T2" fmla="*/ 0 w 109"/>
                  <a:gd name="T3" fmla="*/ 64 h 65"/>
                  <a:gd name="T4" fmla="*/ 1 w 109"/>
                  <a:gd name="T5" fmla="*/ 62 h 65"/>
                  <a:gd name="T6" fmla="*/ 107 w 109"/>
                  <a:gd name="T7" fmla="*/ 1 h 65"/>
                  <a:gd name="T8" fmla="*/ 109 w 109"/>
                  <a:gd name="T9" fmla="*/ 1 h 65"/>
                  <a:gd name="T10" fmla="*/ 108 w 109"/>
                  <a:gd name="T11" fmla="*/ 3 h 65"/>
                  <a:gd name="T12" fmla="*/ 2 w 109"/>
                  <a:gd name="T13" fmla="*/ 65 h 65"/>
                  <a:gd name="T14" fmla="*/ 1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" y="65"/>
                    </a:moveTo>
                    <a:cubicBezTo>
                      <a:pt x="1" y="65"/>
                      <a:pt x="0" y="65"/>
                      <a:pt x="0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9" y="0"/>
                      <a:pt x="109" y="1"/>
                    </a:cubicBezTo>
                    <a:cubicBezTo>
                      <a:pt x="109" y="2"/>
                      <a:pt x="109" y="3"/>
                      <a:pt x="108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81"/>
              <p:cNvSpPr>
                <a:spLocks/>
              </p:cNvSpPr>
              <p:nvPr/>
            </p:nvSpPr>
            <p:spPr bwMode="auto">
              <a:xfrm>
                <a:off x="4081" y="1487"/>
                <a:ext cx="42" cy="43"/>
              </a:xfrm>
              <a:custGeom>
                <a:avLst/>
                <a:gdLst>
                  <a:gd name="T0" fmla="*/ 7 w 26"/>
                  <a:gd name="T1" fmla="*/ 3 h 26"/>
                  <a:gd name="T2" fmla="*/ 22 w 26"/>
                  <a:gd name="T3" fmla="*/ 7 h 26"/>
                  <a:gd name="T4" fmla="*/ 18 w 26"/>
                  <a:gd name="T5" fmla="*/ 23 h 26"/>
                  <a:gd name="T6" fmla="*/ 3 w 26"/>
                  <a:gd name="T7" fmla="*/ 19 h 26"/>
                  <a:gd name="T8" fmla="*/ 7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3"/>
                    </a:moveTo>
                    <a:cubicBezTo>
                      <a:pt x="12" y="0"/>
                      <a:pt x="19" y="2"/>
                      <a:pt x="22" y="7"/>
                    </a:cubicBezTo>
                    <a:cubicBezTo>
                      <a:pt x="26" y="13"/>
                      <a:pt x="24" y="20"/>
                      <a:pt x="18" y="23"/>
                    </a:cubicBezTo>
                    <a:cubicBezTo>
                      <a:pt x="13" y="26"/>
                      <a:pt x="6" y="24"/>
                      <a:pt x="3" y="19"/>
                    </a:cubicBezTo>
                    <a:cubicBezTo>
                      <a:pt x="0" y="13"/>
                      <a:pt x="2" y="6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82"/>
              <p:cNvSpPr>
                <a:spLocks/>
              </p:cNvSpPr>
              <p:nvPr/>
            </p:nvSpPr>
            <p:spPr bwMode="auto">
              <a:xfrm>
                <a:off x="3906" y="1587"/>
                <a:ext cx="42" cy="42"/>
              </a:xfrm>
              <a:custGeom>
                <a:avLst/>
                <a:gdLst>
                  <a:gd name="T0" fmla="*/ 8 w 26"/>
                  <a:gd name="T1" fmla="*/ 4 h 26"/>
                  <a:gd name="T2" fmla="*/ 4 w 26"/>
                  <a:gd name="T3" fmla="*/ 19 h 26"/>
                  <a:gd name="T4" fmla="*/ 19 w 26"/>
                  <a:gd name="T5" fmla="*/ 23 h 26"/>
                  <a:gd name="T6" fmla="*/ 23 w 26"/>
                  <a:gd name="T7" fmla="*/ 8 h 26"/>
                  <a:gd name="T8" fmla="*/ 8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4"/>
                    </a:moveTo>
                    <a:cubicBezTo>
                      <a:pt x="2" y="7"/>
                      <a:pt x="0" y="14"/>
                      <a:pt x="4" y="19"/>
                    </a:cubicBezTo>
                    <a:cubicBezTo>
                      <a:pt x="7" y="24"/>
                      <a:pt x="14" y="26"/>
                      <a:pt x="19" y="23"/>
                    </a:cubicBezTo>
                    <a:cubicBezTo>
                      <a:pt x="24" y="20"/>
                      <a:pt x="26" y="13"/>
                      <a:pt x="23" y="8"/>
                    </a:cubicBezTo>
                    <a:cubicBezTo>
                      <a:pt x="20" y="2"/>
                      <a:pt x="13" y="0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83"/>
              <p:cNvSpPr>
                <a:spLocks/>
              </p:cNvSpPr>
              <p:nvPr/>
            </p:nvSpPr>
            <p:spPr bwMode="auto">
              <a:xfrm>
                <a:off x="4272" y="1607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2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3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Oval 184"/>
              <p:cNvSpPr>
                <a:spLocks noChangeArrowheads="1"/>
              </p:cNvSpPr>
              <p:nvPr/>
            </p:nvSpPr>
            <p:spPr bwMode="auto">
              <a:xfrm>
                <a:off x="4258" y="1791"/>
                <a:ext cx="36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Oval 185"/>
              <p:cNvSpPr>
                <a:spLocks noChangeArrowheads="1"/>
              </p:cNvSpPr>
              <p:nvPr/>
            </p:nvSpPr>
            <p:spPr bwMode="auto">
              <a:xfrm>
                <a:off x="4258" y="1590"/>
                <a:ext cx="36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86"/>
              <p:cNvSpPr>
                <a:spLocks/>
              </p:cNvSpPr>
              <p:nvPr/>
            </p:nvSpPr>
            <p:spPr bwMode="auto">
              <a:xfrm>
                <a:off x="4272" y="1806"/>
                <a:ext cx="181" cy="106"/>
              </a:xfrm>
              <a:custGeom>
                <a:avLst/>
                <a:gdLst>
                  <a:gd name="T0" fmla="*/ 108 w 110"/>
                  <a:gd name="T1" fmla="*/ 65 h 65"/>
                  <a:gd name="T2" fmla="*/ 108 w 110"/>
                  <a:gd name="T3" fmla="*/ 65 h 65"/>
                  <a:gd name="T4" fmla="*/ 1 w 110"/>
                  <a:gd name="T5" fmla="*/ 3 h 65"/>
                  <a:gd name="T6" fmla="*/ 1 w 110"/>
                  <a:gd name="T7" fmla="*/ 1 h 65"/>
                  <a:gd name="T8" fmla="*/ 3 w 110"/>
                  <a:gd name="T9" fmla="*/ 1 h 65"/>
                  <a:gd name="T10" fmla="*/ 109 w 110"/>
                  <a:gd name="T11" fmla="*/ 62 h 65"/>
                  <a:gd name="T12" fmla="*/ 110 w 110"/>
                  <a:gd name="T13" fmla="*/ 64 h 65"/>
                  <a:gd name="T14" fmla="*/ 108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108" y="65"/>
                    </a:moveTo>
                    <a:cubicBezTo>
                      <a:pt x="108" y="65"/>
                      <a:pt x="108" y="65"/>
                      <a:pt x="108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3"/>
                      <a:pt x="110" y="64"/>
                      <a:pt x="110" y="64"/>
                    </a:cubicBezTo>
                    <a:cubicBezTo>
                      <a:pt x="109" y="65"/>
                      <a:pt x="109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87"/>
              <p:cNvSpPr>
                <a:spLocks/>
              </p:cNvSpPr>
              <p:nvPr/>
            </p:nvSpPr>
            <p:spPr bwMode="auto">
              <a:xfrm>
                <a:off x="4254" y="1788"/>
                <a:ext cx="43" cy="43"/>
              </a:xfrm>
              <a:custGeom>
                <a:avLst/>
                <a:gdLst>
                  <a:gd name="T0" fmla="*/ 7 w 26"/>
                  <a:gd name="T1" fmla="*/ 23 h 26"/>
                  <a:gd name="T2" fmla="*/ 3 w 26"/>
                  <a:gd name="T3" fmla="*/ 7 h 26"/>
                  <a:gd name="T4" fmla="*/ 19 w 26"/>
                  <a:gd name="T5" fmla="*/ 3 h 26"/>
                  <a:gd name="T6" fmla="*/ 23 w 26"/>
                  <a:gd name="T7" fmla="*/ 19 h 26"/>
                  <a:gd name="T8" fmla="*/ 7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23"/>
                    </a:moveTo>
                    <a:cubicBezTo>
                      <a:pt x="2" y="20"/>
                      <a:pt x="0" y="13"/>
                      <a:pt x="3" y="7"/>
                    </a:cubicBezTo>
                    <a:cubicBezTo>
                      <a:pt x="6" y="2"/>
                      <a:pt x="13" y="0"/>
                      <a:pt x="19" y="3"/>
                    </a:cubicBezTo>
                    <a:cubicBezTo>
                      <a:pt x="24" y="6"/>
                      <a:pt x="26" y="13"/>
                      <a:pt x="23" y="19"/>
                    </a:cubicBezTo>
                    <a:cubicBezTo>
                      <a:pt x="20" y="24"/>
                      <a:pt x="13" y="26"/>
                      <a:pt x="7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88"/>
              <p:cNvSpPr>
                <a:spLocks/>
              </p:cNvSpPr>
              <p:nvPr/>
            </p:nvSpPr>
            <p:spPr bwMode="auto">
              <a:xfrm>
                <a:off x="4428" y="1889"/>
                <a:ext cx="43" cy="41"/>
              </a:xfrm>
              <a:custGeom>
                <a:avLst/>
                <a:gdLst>
                  <a:gd name="T0" fmla="*/ 8 w 26"/>
                  <a:gd name="T1" fmla="*/ 22 h 25"/>
                  <a:gd name="T2" fmla="*/ 23 w 26"/>
                  <a:gd name="T3" fmla="*/ 18 h 25"/>
                  <a:gd name="T4" fmla="*/ 19 w 26"/>
                  <a:gd name="T5" fmla="*/ 3 h 25"/>
                  <a:gd name="T6" fmla="*/ 3 w 26"/>
                  <a:gd name="T7" fmla="*/ 7 h 25"/>
                  <a:gd name="T8" fmla="*/ 8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8" y="22"/>
                    </a:moveTo>
                    <a:cubicBezTo>
                      <a:pt x="13" y="25"/>
                      <a:pt x="20" y="24"/>
                      <a:pt x="23" y="18"/>
                    </a:cubicBezTo>
                    <a:cubicBezTo>
                      <a:pt x="26" y="13"/>
                      <a:pt x="24" y="6"/>
                      <a:pt x="19" y="3"/>
                    </a:cubicBezTo>
                    <a:cubicBezTo>
                      <a:pt x="13" y="0"/>
                      <a:pt x="7" y="1"/>
                      <a:pt x="3" y="7"/>
                    </a:cubicBezTo>
                    <a:cubicBezTo>
                      <a:pt x="0" y="12"/>
                      <a:pt x="2" y="19"/>
                      <a:pt x="8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89"/>
              <p:cNvSpPr>
                <a:spLocks/>
              </p:cNvSpPr>
              <p:nvPr/>
            </p:nvSpPr>
            <p:spPr bwMode="auto">
              <a:xfrm>
                <a:off x="4448" y="1806"/>
                <a:ext cx="178" cy="106"/>
              </a:xfrm>
              <a:custGeom>
                <a:avLst/>
                <a:gdLst>
                  <a:gd name="T0" fmla="*/ 1 w 109"/>
                  <a:gd name="T1" fmla="*/ 65 h 65"/>
                  <a:gd name="T2" fmla="*/ 0 w 109"/>
                  <a:gd name="T3" fmla="*/ 64 h 65"/>
                  <a:gd name="T4" fmla="*/ 1 w 109"/>
                  <a:gd name="T5" fmla="*/ 62 h 65"/>
                  <a:gd name="T6" fmla="*/ 107 w 109"/>
                  <a:gd name="T7" fmla="*/ 1 h 65"/>
                  <a:gd name="T8" fmla="*/ 109 w 109"/>
                  <a:gd name="T9" fmla="*/ 1 h 65"/>
                  <a:gd name="T10" fmla="*/ 108 w 109"/>
                  <a:gd name="T11" fmla="*/ 3 h 65"/>
                  <a:gd name="T12" fmla="*/ 2 w 109"/>
                  <a:gd name="T13" fmla="*/ 65 h 65"/>
                  <a:gd name="T14" fmla="*/ 1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" y="65"/>
                    </a:moveTo>
                    <a:cubicBezTo>
                      <a:pt x="1" y="65"/>
                      <a:pt x="0" y="65"/>
                      <a:pt x="0" y="64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8" y="0"/>
                      <a:pt x="108" y="1"/>
                      <a:pt x="109" y="1"/>
                    </a:cubicBezTo>
                    <a:cubicBezTo>
                      <a:pt x="109" y="2"/>
                      <a:pt x="109" y="3"/>
                      <a:pt x="108" y="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2" y="65"/>
                      <a:pt x="2" y="65"/>
                      <a:pt x="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90"/>
              <p:cNvSpPr>
                <a:spLocks/>
              </p:cNvSpPr>
              <p:nvPr/>
            </p:nvSpPr>
            <p:spPr bwMode="auto">
              <a:xfrm>
                <a:off x="4428" y="1889"/>
                <a:ext cx="43" cy="41"/>
              </a:xfrm>
              <a:custGeom>
                <a:avLst/>
                <a:gdLst>
                  <a:gd name="T0" fmla="*/ 19 w 26"/>
                  <a:gd name="T1" fmla="*/ 22 h 25"/>
                  <a:gd name="T2" fmla="*/ 3 w 26"/>
                  <a:gd name="T3" fmla="*/ 18 h 25"/>
                  <a:gd name="T4" fmla="*/ 8 w 26"/>
                  <a:gd name="T5" fmla="*/ 3 h 25"/>
                  <a:gd name="T6" fmla="*/ 23 w 26"/>
                  <a:gd name="T7" fmla="*/ 7 h 25"/>
                  <a:gd name="T8" fmla="*/ 19 w 26"/>
                  <a:gd name="T9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19" y="22"/>
                    </a:moveTo>
                    <a:cubicBezTo>
                      <a:pt x="13" y="25"/>
                      <a:pt x="7" y="24"/>
                      <a:pt x="3" y="18"/>
                    </a:cubicBezTo>
                    <a:cubicBezTo>
                      <a:pt x="0" y="13"/>
                      <a:pt x="2" y="6"/>
                      <a:pt x="8" y="3"/>
                    </a:cubicBezTo>
                    <a:cubicBezTo>
                      <a:pt x="13" y="0"/>
                      <a:pt x="20" y="1"/>
                      <a:pt x="23" y="7"/>
                    </a:cubicBezTo>
                    <a:cubicBezTo>
                      <a:pt x="26" y="12"/>
                      <a:pt x="24" y="19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91"/>
              <p:cNvSpPr>
                <a:spLocks/>
              </p:cNvSpPr>
              <p:nvPr/>
            </p:nvSpPr>
            <p:spPr bwMode="auto">
              <a:xfrm>
                <a:off x="4603" y="1788"/>
                <a:ext cx="41" cy="43"/>
              </a:xfrm>
              <a:custGeom>
                <a:avLst/>
                <a:gdLst>
                  <a:gd name="T0" fmla="*/ 18 w 25"/>
                  <a:gd name="T1" fmla="*/ 23 h 26"/>
                  <a:gd name="T2" fmla="*/ 22 w 25"/>
                  <a:gd name="T3" fmla="*/ 7 h 26"/>
                  <a:gd name="T4" fmla="*/ 7 w 25"/>
                  <a:gd name="T5" fmla="*/ 3 h 26"/>
                  <a:gd name="T6" fmla="*/ 3 w 25"/>
                  <a:gd name="T7" fmla="*/ 19 h 26"/>
                  <a:gd name="T8" fmla="*/ 18 w 25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8" y="23"/>
                    </a:moveTo>
                    <a:cubicBezTo>
                      <a:pt x="24" y="20"/>
                      <a:pt x="25" y="13"/>
                      <a:pt x="22" y="7"/>
                    </a:cubicBezTo>
                    <a:cubicBezTo>
                      <a:pt x="19" y="2"/>
                      <a:pt x="12" y="0"/>
                      <a:pt x="7" y="3"/>
                    </a:cubicBezTo>
                    <a:cubicBezTo>
                      <a:pt x="2" y="6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92"/>
              <p:cNvSpPr>
                <a:spLocks/>
              </p:cNvSpPr>
              <p:nvPr/>
            </p:nvSpPr>
            <p:spPr bwMode="auto">
              <a:xfrm>
                <a:off x="4621" y="1607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2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Oval 193"/>
              <p:cNvSpPr>
                <a:spLocks noChangeArrowheads="1"/>
              </p:cNvSpPr>
              <p:nvPr/>
            </p:nvSpPr>
            <p:spPr bwMode="auto">
              <a:xfrm>
                <a:off x="4605" y="1791"/>
                <a:ext cx="38" cy="3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Oval 194"/>
              <p:cNvSpPr>
                <a:spLocks noChangeArrowheads="1"/>
              </p:cNvSpPr>
              <p:nvPr/>
            </p:nvSpPr>
            <p:spPr bwMode="auto">
              <a:xfrm>
                <a:off x="4605" y="1590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95"/>
              <p:cNvSpPr>
                <a:spLocks/>
              </p:cNvSpPr>
              <p:nvPr/>
            </p:nvSpPr>
            <p:spPr bwMode="auto">
              <a:xfrm>
                <a:off x="4448" y="1505"/>
                <a:ext cx="178" cy="106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5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1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2"/>
                      <a:pt x="109" y="63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96"/>
              <p:cNvSpPr>
                <a:spLocks/>
              </p:cNvSpPr>
              <p:nvPr/>
            </p:nvSpPr>
            <p:spPr bwMode="auto">
              <a:xfrm>
                <a:off x="4603" y="1587"/>
                <a:ext cx="41" cy="42"/>
              </a:xfrm>
              <a:custGeom>
                <a:avLst/>
                <a:gdLst>
                  <a:gd name="T0" fmla="*/ 18 w 25"/>
                  <a:gd name="T1" fmla="*/ 4 h 26"/>
                  <a:gd name="T2" fmla="*/ 22 w 25"/>
                  <a:gd name="T3" fmla="*/ 19 h 26"/>
                  <a:gd name="T4" fmla="*/ 7 w 25"/>
                  <a:gd name="T5" fmla="*/ 23 h 26"/>
                  <a:gd name="T6" fmla="*/ 3 w 25"/>
                  <a:gd name="T7" fmla="*/ 8 h 26"/>
                  <a:gd name="T8" fmla="*/ 18 w 25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6">
                    <a:moveTo>
                      <a:pt x="18" y="4"/>
                    </a:moveTo>
                    <a:cubicBezTo>
                      <a:pt x="24" y="7"/>
                      <a:pt x="25" y="14"/>
                      <a:pt x="22" y="19"/>
                    </a:cubicBezTo>
                    <a:cubicBezTo>
                      <a:pt x="19" y="24"/>
                      <a:pt x="12" y="26"/>
                      <a:pt x="7" y="23"/>
                    </a:cubicBezTo>
                    <a:cubicBezTo>
                      <a:pt x="2" y="20"/>
                      <a:pt x="0" y="13"/>
                      <a:pt x="3" y="8"/>
                    </a:cubicBezTo>
                    <a:cubicBezTo>
                      <a:pt x="6" y="2"/>
                      <a:pt x="13" y="0"/>
                      <a:pt x="1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97"/>
              <p:cNvSpPr>
                <a:spLocks/>
              </p:cNvSpPr>
              <p:nvPr/>
            </p:nvSpPr>
            <p:spPr bwMode="auto">
              <a:xfrm>
                <a:off x="4428" y="1487"/>
                <a:ext cx="43" cy="43"/>
              </a:xfrm>
              <a:custGeom>
                <a:avLst/>
                <a:gdLst>
                  <a:gd name="T0" fmla="*/ 19 w 26"/>
                  <a:gd name="T1" fmla="*/ 3 h 26"/>
                  <a:gd name="T2" fmla="*/ 3 w 26"/>
                  <a:gd name="T3" fmla="*/ 7 h 26"/>
                  <a:gd name="T4" fmla="*/ 8 w 26"/>
                  <a:gd name="T5" fmla="*/ 23 h 26"/>
                  <a:gd name="T6" fmla="*/ 23 w 26"/>
                  <a:gd name="T7" fmla="*/ 19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4" y="0"/>
                      <a:pt x="7" y="2"/>
                      <a:pt x="3" y="7"/>
                    </a:cubicBezTo>
                    <a:cubicBezTo>
                      <a:pt x="0" y="13"/>
                      <a:pt x="2" y="20"/>
                      <a:pt x="8" y="23"/>
                    </a:cubicBez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98"/>
              <p:cNvSpPr>
                <a:spLocks/>
              </p:cNvSpPr>
              <p:nvPr/>
            </p:nvSpPr>
            <p:spPr bwMode="auto">
              <a:xfrm>
                <a:off x="4272" y="1505"/>
                <a:ext cx="181" cy="106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1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1" y="64"/>
                    </a:cubicBezTo>
                    <a:cubicBezTo>
                      <a:pt x="0" y="63"/>
                      <a:pt x="0" y="62"/>
                      <a:pt x="1" y="62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0"/>
                      <a:pt x="109" y="0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99"/>
              <p:cNvSpPr>
                <a:spLocks/>
              </p:cNvSpPr>
              <p:nvPr/>
            </p:nvSpPr>
            <p:spPr bwMode="auto">
              <a:xfrm>
                <a:off x="4428" y="1487"/>
                <a:ext cx="43" cy="43"/>
              </a:xfrm>
              <a:custGeom>
                <a:avLst/>
                <a:gdLst>
                  <a:gd name="T0" fmla="*/ 8 w 26"/>
                  <a:gd name="T1" fmla="*/ 3 h 26"/>
                  <a:gd name="T2" fmla="*/ 23 w 26"/>
                  <a:gd name="T3" fmla="*/ 7 h 26"/>
                  <a:gd name="T4" fmla="*/ 19 w 26"/>
                  <a:gd name="T5" fmla="*/ 23 h 26"/>
                  <a:gd name="T6" fmla="*/ 3 w 26"/>
                  <a:gd name="T7" fmla="*/ 19 h 26"/>
                  <a:gd name="T8" fmla="*/ 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20"/>
                      <a:pt x="19" y="23"/>
                    </a:cubicBezTo>
                    <a:cubicBezTo>
                      <a:pt x="13" y="26"/>
                      <a:pt x="7" y="24"/>
                      <a:pt x="3" y="19"/>
                    </a:cubicBezTo>
                    <a:cubicBezTo>
                      <a:pt x="0" y="13"/>
                      <a:pt x="2" y="6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200"/>
              <p:cNvSpPr>
                <a:spLocks/>
              </p:cNvSpPr>
              <p:nvPr/>
            </p:nvSpPr>
            <p:spPr bwMode="auto">
              <a:xfrm>
                <a:off x="4254" y="1587"/>
                <a:ext cx="43" cy="42"/>
              </a:xfrm>
              <a:custGeom>
                <a:avLst/>
                <a:gdLst>
                  <a:gd name="T0" fmla="*/ 7 w 26"/>
                  <a:gd name="T1" fmla="*/ 4 h 26"/>
                  <a:gd name="T2" fmla="*/ 3 w 26"/>
                  <a:gd name="T3" fmla="*/ 19 h 26"/>
                  <a:gd name="T4" fmla="*/ 19 w 26"/>
                  <a:gd name="T5" fmla="*/ 23 h 26"/>
                  <a:gd name="T6" fmla="*/ 23 w 26"/>
                  <a:gd name="T7" fmla="*/ 8 h 26"/>
                  <a:gd name="T8" fmla="*/ 7 w 26"/>
                  <a:gd name="T9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7" y="4"/>
                    </a:moveTo>
                    <a:cubicBezTo>
                      <a:pt x="2" y="7"/>
                      <a:pt x="0" y="14"/>
                      <a:pt x="3" y="19"/>
                    </a:cubicBezTo>
                    <a:cubicBezTo>
                      <a:pt x="6" y="24"/>
                      <a:pt x="13" y="26"/>
                      <a:pt x="19" y="23"/>
                    </a:cubicBezTo>
                    <a:cubicBezTo>
                      <a:pt x="24" y="20"/>
                      <a:pt x="26" y="13"/>
                      <a:pt x="23" y="8"/>
                    </a:cubicBezTo>
                    <a:cubicBezTo>
                      <a:pt x="20" y="2"/>
                      <a:pt x="13" y="0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201"/>
              <p:cNvSpPr>
                <a:spLocks/>
              </p:cNvSpPr>
              <p:nvPr/>
            </p:nvSpPr>
            <p:spPr bwMode="auto">
              <a:xfrm>
                <a:off x="3925" y="2109"/>
                <a:ext cx="179" cy="104"/>
              </a:xfrm>
              <a:custGeom>
                <a:avLst/>
                <a:gdLst>
                  <a:gd name="T0" fmla="*/ 1 w 109"/>
                  <a:gd name="T1" fmla="*/ 64 h 64"/>
                  <a:gd name="T2" fmla="*/ 0 w 109"/>
                  <a:gd name="T3" fmla="*/ 63 h 64"/>
                  <a:gd name="T4" fmla="*/ 1 w 109"/>
                  <a:gd name="T5" fmla="*/ 61 h 64"/>
                  <a:gd name="T6" fmla="*/ 107 w 109"/>
                  <a:gd name="T7" fmla="*/ 0 h 64"/>
                  <a:gd name="T8" fmla="*/ 109 w 109"/>
                  <a:gd name="T9" fmla="*/ 0 h 64"/>
                  <a:gd name="T10" fmla="*/ 108 w 109"/>
                  <a:gd name="T11" fmla="*/ 3 h 64"/>
                  <a:gd name="T12" fmla="*/ 2 w 109"/>
                  <a:gd name="T13" fmla="*/ 64 h 64"/>
                  <a:gd name="T14" fmla="*/ 1 w 109"/>
                  <a:gd name="T15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4">
                    <a:moveTo>
                      <a:pt x="1" y="64"/>
                    </a:moveTo>
                    <a:cubicBezTo>
                      <a:pt x="1" y="64"/>
                      <a:pt x="0" y="64"/>
                      <a:pt x="0" y="63"/>
                    </a:cubicBezTo>
                    <a:cubicBezTo>
                      <a:pt x="0" y="63"/>
                      <a:pt x="0" y="62"/>
                      <a:pt x="1" y="61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0"/>
                      <a:pt x="109" y="0"/>
                    </a:cubicBezTo>
                    <a:cubicBezTo>
                      <a:pt x="109" y="1"/>
                      <a:pt x="109" y="2"/>
                      <a:pt x="108" y="3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2" y="64"/>
                      <a:pt x="2" y="64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202"/>
              <p:cNvSpPr>
                <a:spLocks/>
              </p:cNvSpPr>
              <p:nvPr/>
            </p:nvSpPr>
            <p:spPr bwMode="auto">
              <a:xfrm>
                <a:off x="3906" y="2190"/>
                <a:ext cx="42" cy="43"/>
              </a:xfrm>
              <a:custGeom>
                <a:avLst/>
                <a:gdLst>
                  <a:gd name="T0" fmla="*/ 19 w 26"/>
                  <a:gd name="T1" fmla="*/ 22 h 26"/>
                  <a:gd name="T2" fmla="*/ 4 w 26"/>
                  <a:gd name="T3" fmla="*/ 18 h 26"/>
                  <a:gd name="T4" fmla="*/ 8 w 26"/>
                  <a:gd name="T5" fmla="*/ 3 h 26"/>
                  <a:gd name="T6" fmla="*/ 23 w 26"/>
                  <a:gd name="T7" fmla="*/ 7 h 26"/>
                  <a:gd name="T8" fmla="*/ 19 w 26"/>
                  <a:gd name="T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22"/>
                    </a:moveTo>
                    <a:cubicBezTo>
                      <a:pt x="14" y="26"/>
                      <a:pt x="7" y="24"/>
                      <a:pt x="4" y="18"/>
                    </a:cubicBezTo>
                    <a:cubicBezTo>
                      <a:pt x="0" y="13"/>
                      <a:pt x="2" y="6"/>
                      <a:pt x="8" y="3"/>
                    </a:cubicBezTo>
                    <a:cubicBezTo>
                      <a:pt x="13" y="0"/>
                      <a:pt x="20" y="2"/>
                      <a:pt x="23" y="7"/>
                    </a:cubicBezTo>
                    <a:cubicBezTo>
                      <a:pt x="26" y="12"/>
                      <a:pt x="24" y="19"/>
                      <a:pt x="1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203"/>
              <p:cNvSpPr>
                <a:spLocks/>
              </p:cNvSpPr>
              <p:nvPr/>
            </p:nvSpPr>
            <p:spPr bwMode="auto">
              <a:xfrm>
                <a:off x="4081" y="2089"/>
                <a:ext cx="42" cy="42"/>
              </a:xfrm>
              <a:custGeom>
                <a:avLst/>
                <a:gdLst>
                  <a:gd name="T0" fmla="*/ 18 w 26"/>
                  <a:gd name="T1" fmla="*/ 23 h 26"/>
                  <a:gd name="T2" fmla="*/ 22 w 26"/>
                  <a:gd name="T3" fmla="*/ 8 h 26"/>
                  <a:gd name="T4" fmla="*/ 7 w 26"/>
                  <a:gd name="T5" fmla="*/ 3 h 26"/>
                  <a:gd name="T6" fmla="*/ 3 w 26"/>
                  <a:gd name="T7" fmla="*/ 19 h 26"/>
                  <a:gd name="T8" fmla="*/ 18 w 26"/>
                  <a:gd name="T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8" y="23"/>
                    </a:moveTo>
                    <a:cubicBezTo>
                      <a:pt x="24" y="20"/>
                      <a:pt x="26" y="13"/>
                      <a:pt x="22" y="8"/>
                    </a:cubicBezTo>
                    <a:cubicBezTo>
                      <a:pt x="19" y="2"/>
                      <a:pt x="12" y="0"/>
                      <a:pt x="7" y="3"/>
                    </a:cubicBezTo>
                    <a:cubicBezTo>
                      <a:pt x="2" y="7"/>
                      <a:pt x="0" y="13"/>
                      <a:pt x="3" y="19"/>
                    </a:cubicBezTo>
                    <a:cubicBezTo>
                      <a:pt x="6" y="24"/>
                      <a:pt x="13" y="26"/>
                      <a:pt x="1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204"/>
              <p:cNvSpPr>
                <a:spLocks/>
              </p:cNvSpPr>
              <p:nvPr/>
            </p:nvSpPr>
            <p:spPr bwMode="auto">
              <a:xfrm>
                <a:off x="4099" y="1907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2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Oval 205"/>
              <p:cNvSpPr>
                <a:spLocks noChangeArrowheads="1"/>
              </p:cNvSpPr>
              <p:nvPr/>
            </p:nvSpPr>
            <p:spPr bwMode="auto">
              <a:xfrm>
                <a:off x="4082" y="2092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Oval 206"/>
              <p:cNvSpPr>
                <a:spLocks noChangeArrowheads="1"/>
              </p:cNvSpPr>
              <p:nvPr/>
            </p:nvSpPr>
            <p:spPr bwMode="auto">
              <a:xfrm>
                <a:off x="4082" y="1891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207"/>
              <p:cNvSpPr>
                <a:spLocks/>
              </p:cNvSpPr>
              <p:nvPr/>
            </p:nvSpPr>
            <p:spPr bwMode="auto">
              <a:xfrm>
                <a:off x="3925" y="1806"/>
                <a:ext cx="179" cy="106"/>
              </a:xfrm>
              <a:custGeom>
                <a:avLst/>
                <a:gdLst>
                  <a:gd name="T0" fmla="*/ 108 w 109"/>
                  <a:gd name="T1" fmla="*/ 65 h 65"/>
                  <a:gd name="T2" fmla="*/ 107 w 109"/>
                  <a:gd name="T3" fmla="*/ 65 h 65"/>
                  <a:gd name="T4" fmla="*/ 1 w 109"/>
                  <a:gd name="T5" fmla="*/ 3 h 65"/>
                  <a:gd name="T6" fmla="*/ 0 w 109"/>
                  <a:gd name="T7" fmla="*/ 1 h 65"/>
                  <a:gd name="T8" fmla="*/ 2 w 109"/>
                  <a:gd name="T9" fmla="*/ 1 h 65"/>
                  <a:gd name="T10" fmla="*/ 108 w 109"/>
                  <a:gd name="T11" fmla="*/ 62 h 65"/>
                  <a:gd name="T12" fmla="*/ 109 w 109"/>
                  <a:gd name="T13" fmla="*/ 64 h 65"/>
                  <a:gd name="T14" fmla="*/ 108 w 109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65">
                    <a:moveTo>
                      <a:pt x="108" y="65"/>
                    </a:moveTo>
                    <a:cubicBezTo>
                      <a:pt x="107" y="65"/>
                      <a:pt x="107" y="65"/>
                      <a:pt x="107" y="6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9" y="63"/>
                      <a:pt x="109" y="64"/>
                      <a:pt x="109" y="64"/>
                    </a:cubicBezTo>
                    <a:cubicBezTo>
                      <a:pt x="109" y="65"/>
                      <a:pt x="108" y="65"/>
                      <a:pt x="108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208"/>
              <p:cNvSpPr>
                <a:spLocks/>
              </p:cNvSpPr>
              <p:nvPr/>
            </p:nvSpPr>
            <p:spPr bwMode="auto">
              <a:xfrm>
                <a:off x="4081" y="1889"/>
                <a:ext cx="41" cy="41"/>
              </a:xfrm>
              <a:custGeom>
                <a:avLst/>
                <a:gdLst>
                  <a:gd name="T0" fmla="*/ 18 w 25"/>
                  <a:gd name="T1" fmla="*/ 3 h 25"/>
                  <a:gd name="T2" fmla="*/ 22 w 25"/>
                  <a:gd name="T3" fmla="*/ 18 h 25"/>
                  <a:gd name="T4" fmla="*/ 7 w 25"/>
                  <a:gd name="T5" fmla="*/ 22 h 25"/>
                  <a:gd name="T6" fmla="*/ 3 w 25"/>
                  <a:gd name="T7" fmla="*/ 7 h 25"/>
                  <a:gd name="T8" fmla="*/ 18 w 25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5">
                    <a:moveTo>
                      <a:pt x="18" y="3"/>
                    </a:moveTo>
                    <a:cubicBezTo>
                      <a:pt x="24" y="6"/>
                      <a:pt x="25" y="13"/>
                      <a:pt x="22" y="18"/>
                    </a:cubicBezTo>
                    <a:cubicBezTo>
                      <a:pt x="19" y="24"/>
                      <a:pt x="12" y="25"/>
                      <a:pt x="7" y="22"/>
                    </a:cubicBezTo>
                    <a:cubicBezTo>
                      <a:pt x="2" y="19"/>
                      <a:pt x="0" y="12"/>
                      <a:pt x="3" y="7"/>
                    </a:cubicBezTo>
                    <a:cubicBezTo>
                      <a:pt x="6" y="1"/>
                      <a:pt x="13" y="0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209"/>
              <p:cNvSpPr>
                <a:spLocks/>
              </p:cNvSpPr>
              <p:nvPr/>
            </p:nvSpPr>
            <p:spPr bwMode="auto">
              <a:xfrm>
                <a:off x="3906" y="1788"/>
                <a:ext cx="42" cy="43"/>
              </a:xfrm>
              <a:custGeom>
                <a:avLst/>
                <a:gdLst>
                  <a:gd name="T0" fmla="*/ 19 w 26"/>
                  <a:gd name="T1" fmla="*/ 3 h 26"/>
                  <a:gd name="T2" fmla="*/ 4 w 26"/>
                  <a:gd name="T3" fmla="*/ 7 h 26"/>
                  <a:gd name="T4" fmla="*/ 8 w 26"/>
                  <a:gd name="T5" fmla="*/ 23 h 26"/>
                  <a:gd name="T6" fmla="*/ 23 w 26"/>
                  <a:gd name="T7" fmla="*/ 19 h 26"/>
                  <a:gd name="T8" fmla="*/ 19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19" y="3"/>
                    </a:moveTo>
                    <a:cubicBezTo>
                      <a:pt x="14" y="0"/>
                      <a:pt x="7" y="2"/>
                      <a:pt x="4" y="7"/>
                    </a:cubicBezTo>
                    <a:cubicBezTo>
                      <a:pt x="0" y="13"/>
                      <a:pt x="2" y="20"/>
                      <a:pt x="8" y="23"/>
                    </a:cubicBezTo>
                    <a:cubicBezTo>
                      <a:pt x="13" y="26"/>
                      <a:pt x="20" y="24"/>
                      <a:pt x="23" y="19"/>
                    </a:cubicBezTo>
                    <a:cubicBezTo>
                      <a:pt x="26" y="13"/>
                      <a:pt x="24" y="6"/>
                      <a:pt x="1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210"/>
              <p:cNvSpPr>
                <a:spLocks/>
              </p:cNvSpPr>
              <p:nvPr/>
            </p:nvSpPr>
            <p:spPr bwMode="auto">
              <a:xfrm>
                <a:off x="3750" y="1806"/>
                <a:ext cx="180" cy="106"/>
              </a:xfrm>
              <a:custGeom>
                <a:avLst/>
                <a:gdLst>
                  <a:gd name="T0" fmla="*/ 2 w 110"/>
                  <a:gd name="T1" fmla="*/ 65 h 65"/>
                  <a:gd name="T2" fmla="*/ 1 w 110"/>
                  <a:gd name="T3" fmla="*/ 64 h 65"/>
                  <a:gd name="T4" fmla="*/ 1 w 110"/>
                  <a:gd name="T5" fmla="*/ 62 h 65"/>
                  <a:gd name="T6" fmla="*/ 108 w 110"/>
                  <a:gd name="T7" fmla="*/ 1 h 65"/>
                  <a:gd name="T8" fmla="*/ 110 w 110"/>
                  <a:gd name="T9" fmla="*/ 1 h 65"/>
                  <a:gd name="T10" fmla="*/ 109 w 110"/>
                  <a:gd name="T11" fmla="*/ 3 h 65"/>
                  <a:gd name="T12" fmla="*/ 3 w 110"/>
                  <a:gd name="T13" fmla="*/ 65 h 65"/>
                  <a:gd name="T14" fmla="*/ 2 w 110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65">
                    <a:moveTo>
                      <a:pt x="2" y="65"/>
                    </a:moveTo>
                    <a:cubicBezTo>
                      <a:pt x="1" y="65"/>
                      <a:pt x="1" y="65"/>
                      <a:pt x="1" y="64"/>
                    </a:cubicBezTo>
                    <a:cubicBezTo>
                      <a:pt x="0" y="64"/>
                      <a:pt x="1" y="63"/>
                      <a:pt x="1" y="62"/>
                    </a:cubicBezTo>
                    <a:cubicBezTo>
                      <a:pt x="108" y="1"/>
                      <a:pt x="108" y="1"/>
                      <a:pt x="108" y="1"/>
                    </a:cubicBezTo>
                    <a:cubicBezTo>
                      <a:pt x="108" y="0"/>
                      <a:pt x="109" y="1"/>
                      <a:pt x="110" y="1"/>
                    </a:cubicBezTo>
                    <a:cubicBezTo>
                      <a:pt x="110" y="2"/>
                      <a:pt x="110" y="3"/>
                      <a:pt x="109" y="3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2" y="65"/>
                      <a:pt x="2" y="65"/>
                      <a:pt x="2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211"/>
              <p:cNvSpPr>
                <a:spLocks/>
              </p:cNvSpPr>
              <p:nvPr/>
            </p:nvSpPr>
            <p:spPr bwMode="auto">
              <a:xfrm>
                <a:off x="3906" y="1788"/>
                <a:ext cx="42" cy="43"/>
              </a:xfrm>
              <a:custGeom>
                <a:avLst/>
                <a:gdLst>
                  <a:gd name="T0" fmla="*/ 8 w 26"/>
                  <a:gd name="T1" fmla="*/ 3 h 26"/>
                  <a:gd name="T2" fmla="*/ 23 w 26"/>
                  <a:gd name="T3" fmla="*/ 7 h 26"/>
                  <a:gd name="T4" fmla="*/ 19 w 26"/>
                  <a:gd name="T5" fmla="*/ 23 h 26"/>
                  <a:gd name="T6" fmla="*/ 4 w 26"/>
                  <a:gd name="T7" fmla="*/ 19 h 26"/>
                  <a:gd name="T8" fmla="*/ 8 w 26"/>
                  <a:gd name="T9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8" y="3"/>
                    </a:moveTo>
                    <a:cubicBezTo>
                      <a:pt x="13" y="0"/>
                      <a:pt x="20" y="2"/>
                      <a:pt x="23" y="7"/>
                    </a:cubicBezTo>
                    <a:cubicBezTo>
                      <a:pt x="26" y="13"/>
                      <a:pt x="24" y="20"/>
                      <a:pt x="19" y="23"/>
                    </a:cubicBezTo>
                    <a:cubicBezTo>
                      <a:pt x="14" y="26"/>
                      <a:pt x="7" y="24"/>
                      <a:pt x="4" y="19"/>
                    </a:cubicBezTo>
                    <a:cubicBezTo>
                      <a:pt x="0" y="13"/>
                      <a:pt x="2" y="6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212"/>
              <p:cNvSpPr>
                <a:spLocks/>
              </p:cNvSpPr>
              <p:nvPr/>
            </p:nvSpPr>
            <p:spPr bwMode="auto">
              <a:xfrm>
                <a:off x="3732" y="1889"/>
                <a:ext cx="43" cy="41"/>
              </a:xfrm>
              <a:custGeom>
                <a:avLst/>
                <a:gdLst>
                  <a:gd name="T0" fmla="*/ 7 w 26"/>
                  <a:gd name="T1" fmla="*/ 3 h 25"/>
                  <a:gd name="T2" fmla="*/ 3 w 26"/>
                  <a:gd name="T3" fmla="*/ 18 h 25"/>
                  <a:gd name="T4" fmla="*/ 19 w 26"/>
                  <a:gd name="T5" fmla="*/ 22 h 25"/>
                  <a:gd name="T6" fmla="*/ 23 w 26"/>
                  <a:gd name="T7" fmla="*/ 7 h 25"/>
                  <a:gd name="T8" fmla="*/ 7 w 26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5">
                    <a:moveTo>
                      <a:pt x="7" y="3"/>
                    </a:moveTo>
                    <a:cubicBezTo>
                      <a:pt x="2" y="6"/>
                      <a:pt x="0" y="13"/>
                      <a:pt x="3" y="18"/>
                    </a:cubicBezTo>
                    <a:cubicBezTo>
                      <a:pt x="6" y="24"/>
                      <a:pt x="13" y="25"/>
                      <a:pt x="19" y="22"/>
                    </a:cubicBezTo>
                    <a:cubicBezTo>
                      <a:pt x="24" y="19"/>
                      <a:pt x="26" y="12"/>
                      <a:pt x="23" y="7"/>
                    </a:cubicBezTo>
                    <a:cubicBezTo>
                      <a:pt x="20" y="1"/>
                      <a:pt x="13" y="0"/>
                      <a:pt x="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213"/>
              <p:cNvSpPr>
                <a:spLocks/>
              </p:cNvSpPr>
              <p:nvPr/>
            </p:nvSpPr>
            <p:spPr bwMode="auto">
              <a:xfrm>
                <a:off x="4099" y="1907"/>
                <a:ext cx="5" cy="206"/>
              </a:xfrm>
              <a:custGeom>
                <a:avLst/>
                <a:gdLst>
                  <a:gd name="T0" fmla="*/ 2 w 3"/>
                  <a:gd name="T1" fmla="*/ 126 h 126"/>
                  <a:gd name="T2" fmla="*/ 0 w 3"/>
                  <a:gd name="T3" fmla="*/ 124 h 126"/>
                  <a:gd name="T4" fmla="*/ 0 w 3"/>
                  <a:gd name="T5" fmla="*/ 1 h 126"/>
                  <a:gd name="T6" fmla="*/ 2 w 3"/>
                  <a:gd name="T7" fmla="*/ 0 h 126"/>
                  <a:gd name="T8" fmla="*/ 3 w 3"/>
                  <a:gd name="T9" fmla="*/ 1 h 126"/>
                  <a:gd name="T10" fmla="*/ 3 w 3"/>
                  <a:gd name="T11" fmla="*/ 124 h 126"/>
                  <a:gd name="T12" fmla="*/ 2 w 3"/>
                  <a:gd name="T13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6">
                    <a:moveTo>
                      <a:pt x="2" y="126"/>
                    </a:moveTo>
                    <a:cubicBezTo>
                      <a:pt x="1" y="126"/>
                      <a:pt x="0" y="125"/>
                      <a:pt x="0" y="124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25"/>
                      <a:pt x="2" y="126"/>
                      <a:pt x="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Oval 214"/>
              <p:cNvSpPr>
                <a:spLocks noChangeArrowheads="1"/>
              </p:cNvSpPr>
              <p:nvPr/>
            </p:nvSpPr>
            <p:spPr bwMode="auto">
              <a:xfrm>
                <a:off x="4082" y="2092"/>
                <a:ext cx="38" cy="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6" name="Oval 216"/>
            <p:cNvSpPr>
              <a:spLocks noChangeArrowheads="1"/>
            </p:cNvSpPr>
            <p:nvPr/>
          </p:nvSpPr>
          <p:spPr bwMode="auto">
            <a:xfrm>
              <a:off x="4082" y="1891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4099" y="2109"/>
              <a:ext cx="180" cy="104"/>
            </a:xfrm>
            <a:custGeom>
              <a:avLst/>
              <a:gdLst>
                <a:gd name="T0" fmla="*/ 108 w 110"/>
                <a:gd name="T1" fmla="*/ 64 h 64"/>
                <a:gd name="T2" fmla="*/ 107 w 110"/>
                <a:gd name="T3" fmla="*/ 64 h 64"/>
                <a:gd name="T4" fmla="*/ 1 w 110"/>
                <a:gd name="T5" fmla="*/ 3 h 64"/>
                <a:gd name="T6" fmla="*/ 0 w 110"/>
                <a:gd name="T7" fmla="*/ 0 h 64"/>
                <a:gd name="T8" fmla="*/ 2 w 110"/>
                <a:gd name="T9" fmla="*/ 0 h 64"/>
                <a:gd name="T10" fmla="*/ 109 w 110"/>
                <a:gd name="T11" fmla="*/ 61 h 64"/>
                <a:gd name="T12" fmla="*/ 109 w 110"/>
                <a:gd name="T13" fmla="*/ 63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2"/>
                    <a:pt x="110" y="63"/>
                    <a:pt x="109" y="63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4081" y="2089"/>
              <a:ext cx="41" cy="42"/>
            </a:xfrm>
            <a:custGeom>
              <a:avLst/>
              <a:gdLst>
                <a:gd name="T0" fmla="*/ 7 w 25"/>
                <a:gd name="T1" fmla="*/ 23 h 26"/>
                <a:gd name="T2" fmla="*/ 3 w 25"/>
                <a:gd name="T3" fmla="*/ 8 h 26"/>
                <a:gd name="T4" fmla="*/ 18 w 25"/>
                <a:gd name="T5" fmla="*/ 3 h 26"/>
                <a:gd name="T6" fmla="*/ 22 w 25"/>
                <a:gd name="T7" fmla="*/ 19 h 26"/>
                <a:gd name="T8" fmla="*/ 7 w 25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7" y="23"/>
                  </a:moveTo>
                  <a:cubicBezTo>
                    <a:pt x="2" y="20"/>
                    <a:pt x="0" y="13"/>
                    <a:pt x="3" y="8"/>
                  </a:cubicBezTo>
                  <a:cubicBezTo>
                    <a:pt x="6" y="2"/>
                    <a:pt x="13" y="0"/>
                    <a:pt x="18" y="3"/>
                  </a:cubicBezTo>
                  <a:cubicBezTo>
                    <a:pt x="24" y="7"/>
                    <a:pt x="25" y="13"/>
                    <a:pt x="22" y="19"/>
                  </a:cubicBezTo>
                  <a:cubicBezTo>
                    <a:pt x="19" y="24"/>
                    <a:pt x="12" y="26"/>
                    <a:pt x="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4254" y="2190"/>
              <a:ext cx="43" cy="43"/>
            </a:xfrm>
            <a:custGeom>
              <a:avLst/>
              <a:gdLst>
                <a:gd name="T0" fmla="*/ 7 w 26"/>
                <a:gd name="T1" fmla="*/ 22 h 26"/>
                <a:gd name="T2" fmla="*/ 23 w 26"/>
                <a:gd name="T3" fmla="*/ 18 h 26"/>
                <a:gd name="T4" fmla="*/ 19 w 26"/>
                <a:gd name="T5" fmla="*/ 3 h 26"/>
                <a:gd name="T6" fmla="*/ 3 w 26"/>
                <a:gd name="T7" fmla="*/ 7 h 26"/>
                <a:gd name="T8" fmla="*/ 7 w 26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22"/>
                  </a:moveTo>
                  <a:cubicBezTo>
                    <a:pt x="13" y="26"/>
                    <a:pt x="20" y="24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ubicBezTo>
                    <a:pt x="13" y="0"/>
                    <a:pt x="6" y="2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4272" y="2109"/>
              <a:ext cx="181" cy="104"/>
            </a:xfrm>
            <a:custGeom>
              <a:avLst/>
              <a:gdLst>
                <a:gd name="T0" fmla="*/ 2 w 110"/>
                <a:gd name="T1" fmla="*/ 64 h 64"/>
                <a:gd name="T2" fmla="*/ 1 w 110"/>
                <a:gd name="T3" fmla="*/ 63 h 64"/>
                <a:gd name="T4" fmla="*/ 1 w 110"/>
                <a:gd name="T5" fmla="*/ 61 h 64"/>
                <a:gd name="T6" fmla="*/ 108 w 110"/>
                <a:gd name="T7" fmla="*/ 0 h 64"/>
                <a:gd name="T8" fmla="*/ 110 w 110"/>
                <a:gd name="T9" fmla="*/ 0 h 64"/>
                <a:gd name="T10" fmla="*/ 109 w 110"/>
                <a:gd name="T11" fmla="*/ 3 h 64"/>
                <a:gd name="T12" fmla="*/ 3 w 110"/>
                <a:gd name="T13" fmla="*/ 64 h 64"/>
                <a:gd name="T14" fmla="*/ 2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2" y="64"/>
                  </a:moveTo>
                  <a:cubicBezTo>
                    <a:pt x="1" y="64"/>
                    <a:pt x="1" y="64"/>
                    <a:pt x="1" y="63"/>
                  </a:cubicBezTo>
                  <a:cubicBezTo>
                    <a:pt x="0" y="63"/>
                    <a:pt x="0" y="62"/>
                    <a:pt x="1" y="61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9" y="0"/>
                    <a:pt x="110" y="0"/>
                  </a:cubicBezTo>
                  <a:cubicBezTo>
                    <a:pt x="110" y="1"/>
                    <a:pt x="110" y="2"/>
                    <a:pt x="109" y="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4"/>
                    <a:pt x="2" y="64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4254" y="2190"/>
              <a:ext cx="43" cy="43"/>
            </a:xfrm>
            <a:custGeom>
              <a:avLst/>
              <a:gdLst>
                <a:gd name="T0" fmla="*/ 19 w 26"/>
                <a:gd name="T1" fmla="*/ 22 h 26"/>
                <a:gd name="T2" fmla="*/ 3 w 26"/>
                <a:gd name="T3" fmla="*/ 18 h 26"/>
                <a:gd name="T4" fmla="*/ 7 w 26"/>
                <a:gd name="T5" fmla="*/ 3 h 26"/>
                <a:gd name="T6" fmla="*/ 23 w 26"/>
                <a:gd name="T7" fmla="*/ 7 h 26"/>
                <a:gd name="T8" fmla="*/ 19 w 26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22"/>
                  </a:moveTo>
                  <a:cubicBezTo>
                    <a:pt x="13" y="26"/>
                    <a:pt x="6" y="24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3" y="0"/>
                    <a:pt x="20" y="2"/>
                    <a:pt x="23" y="7"/>
                  </a:cubicBezTo>
                  <a:cubicBezTo>
                    <a:pt x="26" y="12"/>
                    <a:pt x="24" y="19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4428" y="2089"/>
              <a:ext cx="43" cy="42"/>
            </a:xfrm>
            <a:custGeom>
              <a:avLst/>
              <a:gdLst>
                <a:gd name="T0" fmla="*/ 19 w 26"/>
                <a:gd name="T1" fmla="*/ 23 h 26"/>
                <a:gd name="T2" fmla="*/ 23 w 26"/>
                <a:gd name="T3" fmla="*/ 8 h 26"/>
                <a:gd name="T4" fmla="*/ 8 w 26"/>
                <a:gd name="T5" fmla="*/ 3 h 26"/>
                <a:gd name="T6" fmla="*/ 3 w 26"/>
                <a:gd name="T7" fmla="*/ 19 h 26"/>
                <a:gd name="T8" fmla="*/ 19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23"/>
                  </a:moveTo>
                  <a:cubicBezTo>
                    <a:pt x="24" y="20"/>
                    <a:pt x="26" y="13"/>
                    <a:pt x="23" y="8"/>
                  </a:cubicBezTo>
                  <a:cubicBezTo>
                    <a:pt x="20" y="2"/>
                    <a:pt x="13" y="0"/>
                    <a:pt x="8" y="3"/>
                  </a:cubicBezTo>
                  <a:cubicBezTo>
                    <a:pt x="2" y="7"/>
                    <a:pt x="0" y="13"/>
                    <a:pt x="3" y="19"/>
                  </a:cubicBezTo>
                  <a:cubicBezTo>
                    <a:pt x="7" y="24"/>
                    <a:pt x="13" y="26"/>
                    <a:pt x="1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4448" y="1907"/>
              <a:ext cx="5" cy="206"/>
            </a:xfrm>
            <a:custGeom>
              <a:avLst/>
              <a:gdLst>
                <a:gd name="T0" fmla="*/ 1 w 3"/>
                <a:gd name="T1" fmla="*/ 126 h 126"/>
                <a:gd name="T2" fmla="*/ 0 w 3"/>
                <a:gd name="T3" fmla="*/ 124 h 126"/>
                <a:gd name="T4" fmla="*/ 0 w 3"/>
                <a:gd name="T5" fmla="*/ 1 h 126"/>
                <a:gd name="T6" fmla="*/ 1 w 3"/>
                <a:gd name="T7" fmla="*/ 0 h 126"/>
                <a:gd name="T8" fmla="*/ 3 w 3"/>
                <a:gd name="T9" fmla="*/ 1 h 126"/>
                <a:gd name="T10" fmla="*/ 3 w 3"/>
                <a:gd name="T11" fmla="*/ 124 h 126"/>
                <a:gd name="T12" fmla="*/ 1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1" y="126"/>
                  </a:moveTo>
                  <a:cubicBezTo>
                    <a:pt x="0" y="126"/>
                    <a:pt x="0" y="125"/>
                    <a:pt x="0" y="12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1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6"/>
                    <a:pt x="1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24"/>
            <p:cNvSpPr>
              <a:spLocks noChangeArrowheads="1"/>
            </p:cNvSpPr>
            <p:nvPr/>
          </p:nvSpPr>
          <p:spPr bwMode="auto">
            <a:xfrm>
              <a:off x="4431" y="2092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25"/>
            <p:cNvSpPr>
              <a:spLocks noChangeArrowheads="1"/>
            </p:cNvSpPr>
            <p:nvPr/>
          </p:nvSpPr>
          <p:spPr bwMode="auto">
            <a:xfrm>
              <a:off x="4431" y="1891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4272" y="1806"/>
              <a:ext cx="181" cy="106"/>
            </a:xfrm>
            <a:custGeom>
              <a:avLst/>
              <a:gdLst>
                <a:gd name="T0" fmla="*/ 108 w 110"/>
                <a:gd name="T1" fmla="*/ 65 h 65"/>
                <a:gd name="T2" fmla="*/ 107 w 110"/>
                <a:gd name="T3" fmla="*/ 65 h 65"/>
                <a:gd name="T4" fmla="*/ 1 w 110"/>
                <a:gd name="T5" fmla="*/ 3 h 65"/>
                <a:gd name="T6" fmla="*/ 1 w 110"/>
                <a:gd name="T7" fmla="*/ 1 h 65"/>
                <a:gd name="T8" fmla="*/ 3 w 110"/>
                <a:gd name="T9" fmla="*/ 1 h 65"/>
                <a:gd name="T10" fmla="*/ 109 w 110"/>
                <a:gd name="T11" fmla="*/ 62 h 65"/>
                <a:gd name="T12" fmla="*/ 110 w 110"/>
                <a:gd name="T13" fmla="*/ 64 h 65"/>
                <a:gd name="T14" fmla="*/ 108 w 110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5">
                  <a:moveTo>
                    <a:pt x="108" y="65"/>
                  </a:moveTo>
                  <a:cubicBezTo>
                    <a:pt x="108" y="65"/>
                    <a:pt x="108" y="65"/>
                    <a:pt x="107" y="6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0" y="63"/>
                    <a:pt x="110" y="64"/>
                    <a:pt x="110" y="64"/>
                  </a:cubicBezTo>
                  <a:cubicBezTo>
                    <a:pt x="109" y="65"/>
                    <a:pt x="109" y="65"/>
                    <a:pt x="10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4428" y="1889"/>
              <a:ext cx="43" cy="41"/>
            </a:xfrm>
            <a:custGeom>
              <a:avLst/>
              <a:gdLst>
                <a:gd name="T0" fmla="*/ 19 w 26"/>
                <a:gd name="T1" fmla="*/ 3 h 25"/>
                <a:gd name="T2" fmla="*/ 23 w 26"/>
                <a:gd name="T3" fmla="*/ 18 h 25"/>
                <a:gd name="T4" fmla="*/ 8 w 26"/>
                <a:gd name="T5" fmla="*/ 22 h 25"/>
                <a:gd name="T6" fmla="*/ 3 w 26"/>
                <a:gd name="T7" fmla="*/ 7 h 25"/>
                <a:gd name="T8" fmla="*/ 19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3"/>
                  </a:moveTo>
                  <a:cubicBezTo>
                    <a:pt x="24" y="6"/>
                    <a:pt x="26" y="13"/>
                    <a:pt x="23" y="18"/>
                  </a:cubicBezTo>
                  <a:cubicBezTo>
                    <a:pt x="20" y="24"/>
                    <a:pt x="13" y="25"/>
                    <a:pt x="8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7" y="1"/>
                    <a:pt x="1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4254" y="1788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3 w 26"/>
                <a:gd name="T3" fmla="*/ 7 h 26"/>
                <a:gd name="T4" fmla="*/ 7 w 26"/>
                <a:gd name="T5" fmla="*/ 23 h 26"/>
                <a:gd name="T6" fmla="*/ 23 w 26"/>
                <a:gd name="T7" fmla="*/ 19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13" y="0"/>
                    <a:pt x="6" y="2"/>
                    <a:pt x="3" y="7"/>
                  </a:cubicBezTo>
                  <a:cubicBezTo>
                    <a:pt x="0" y="13"/>
                    <a:pt x="2" y="20"/>
                    <a:pt x="7" y="23"/>
                  </a:cubicBezTo>
                  <a:cubicBezTo>
                    <a:pt x="13" y="26"/>
                    <a:pt x="20" y="24"/>
                    <a:pt x="23" y="19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4099" y="1806"/>
              <a:ext cx="180" cy="106"/>
            </a:xfrm>
            <a:custGeom>
              <a:avLst/>
              <a:gdLst>
                <a:gd name="T0" fmla="*/ 2 w 110"/>
                <a:gd name="T1" fmla="*/ 65 h 65"/>
                <a:gd name="T2" fmla="*/ 0 w 110"/>
                <a:gd name="T3" fmla="*/ 64 h 65"/>
                <a:gd name="T4" fmla="*/ 1 w 110"/>
                <a:gd name="T5" fmla="*/ 62 h 65"/>
                <a:gd name="T6" fmla="*/ 107 w 110"/>
                <a:gd name="T7" fmla="*/ 1 h 65"/>
                <a:gd name="T8" fmla="*/ 109 w 110"/>
                <a:gd name="T9" fmla="*/ 1 h 65"/>
                <a:gd name="T10" fmla="*/ 109 w 110"/>
                <a:gd name="T11" fmla="*/ 3 h 65"/>
                <a:gd name="T12" fmla="*/ 2 w 110"/>
                <a:gd name="T13" fmla="*/ 65 h 65"/>
                <a:gd name="T14" fmla="*/ 2 w 110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5">
                  <a:moveTo>
                    <a:pt x="2" y="65"/>
                  </a:moveTo>
                  <a:cubicBezTo>
                    <a:pt x="1" y="65"/>
                    <a:pt x="1" y="65"/>
                    <a:pt x="0" y="64"/>
                  </a:cubicBezTo>
                  <a:cubicBezTo>
                    <a:pt x="0" y="64"/>
                    <a:pt x="0" y="63"/>
                    <a:pt x="1" y="62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8" y="0"/>
                    <a:pt x="109" y="1"/>
                    <a:pt x="109" y="1"/>
                  </a:cubicBezTo>
                  <a:cubicBezTo>
                    <a:pt x="110" y="2"/>
                    <a:pt x="109" y="3"/>
                    <a:pt x="109" y="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4254" y="1788"/>
              <a:ext cx="43" cy="43"/>
            </a:xfrm>
            <a:custGeom>
              <a:avLst/>
              <a:gdLst>
                <a:gd name="T0" fmla="*/ 7 w 26"/>
                <a:gd name="T1" fmla="*/ 3 h 26"/>
                <a:gd name="T2" fmla="*/ 23 w 26"/>
                <a:gd name="T3" fmla="*/ 7 h 26"/>
                <a:gd name="T4" fmla="*/ 19 w 26"/>
                <a:gd name="T5" fmla="*/ 23 h 26"/>
                <a:gd name="T6" fmla="*/ 3 w 26"/>
                <a:gd name="T7" fmla="*/ 19 h 26"/>
                <a:gd name="T8" fmla="*/ 7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3"/>
                  </a:moveTo>
                  <a:cubicBezTo>
                    <a:pt x="13" y="0"/>
                    <a:pt x="20" y="2"/>
                    <a:pt x="23" y="7"/>
                  </a:cubicBezTo>
                  <a:cubicBezTo>
                    <a:pt x="26" y="13"/>
                    <a:pt x="24" y="20"/>
                    <a:pt x="19" y="23"/>
                  </a:cubicBezTo>
                  <a:cubicBezTo>
                    <a:pt x="13" y="26"/>
                    <a:pt x="6" y="24"/>
                    <a:pt x="3" y="19"/>
                  </a:cubicBezTo>
                  <a:cubicBezTo>
                    <a:pt x="0" y="13"/>
                    <a:pt x="2" y="6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4081" y="1889"/>
              <a:ext cx="41" cy="41"/>
            </a:xfrm>
            <a:custGeom>
              <a:avLst/>
              <a:gdLst>
                <a:gd name="T0" fmla="*/ 7 w 25"/>
                <a:gd name="T1" fmla="*/ 3 h 25"/>
                <a:gd name="T2" fmla="*/ 3 w 25"/>
                <a:gd name="T3" fmla="*/ 18 h 25"/>
                <a:gd name="T4" fmla="*/ 18 w 25"/>
                <a:gd name="T5" fmla="*/ 22 h 25"/>
                <a:gd name="T6" fmla="*/ 22 w 25"/>
                <a:gd name="T7" fmla="*/ 7 h 25"/>
                <a:gd name="T8" fmla="*/ 7 w 25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3"/>
                  </a:move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5"/>
                    <a:pt x="18" y="22"/>
                  </a:cubicBezTo>
                  <a:cubicBezTo>
                    <a:pt x="24" y="19"/>
                    <a:pt x="25" y="12"/>
                    <a:pt x="22" y="7"/>
                  </a:cubicBezTo>
                  <a:cubicBezTo>
                    <a:pt x="19" y="1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2"/>
            <p:cNvSpPr>
              <a:spLocks/>
            </p:cNvSpPr>
            <p:nvPr/>
          </p:nvSpPr>
          <p:spPr bwMode="auto">
            <a:xfrm>
              <a:off x="3925" y="2208"/>
              <a:ext cx="5" cy="206"/>
            </a:xfrm>
            <a:custGeom>
              <a:avLst/>
              <a:gdLst>
                <a:gd name="T0" fmla="*/ 1 w 3"/>
                <a:gd name="T1" fmla="*/ 126 h 126"/>
                <a:gd name="T2" fmla="*/ 0 w 3"/>
                <a:gd name="T3" fmla="*/ 124 h 126"/>
                <a:gd name="T4" fmla="*/ 0 w 3"/>
                <a:gd name="T5" fmla="*/ 2 h 126"/>
                <a:gd name="T6" fmla="*/ 1 w 3"/>
                <a:gd name="T7" fmla="*/ 0 h 126"/>
                <a:gd name="T8" fmla="*/ 3 w 3"/>
                <a:gd name="T9" fmla="*/ 2 h 126"/>
                <a:gd name="T10" fmla="*/ 3 w 3"/>
                <a:gd name="T11" fmla="*/ 124 h 126"/>
                <a:gd name="T12" fmla="*/ 1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1" y="126"/>
                  </a:moveTo>
                  <a:cubicBezTo>
                    <a:pt x="0" y="126"/>
                    <a:pt x="0" y="125"/>
                    <a:pt x="0" y="1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6"/>
                    <a:pt x="1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33"/>
            <p:cNvSpPr>
              <a:spLocks noChangeArrowheads="1"/>
            </p:cNvSpPr>
            <p:nvPr/>
          </p:nvSpPr>
          <p:spPr bwMode="auto">
            <a:xfrm>
              <a:off x="3909" y="2393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34"/>
            <p:cNvSpPr>
              <a:spLocks noChangeArrowheads="1"/>
            </p:cNvSpPr>
            <p:nvPr/>
          </p:nvSpPr>
          <p:spPr bwMode="auto">
            <a:xfrm>
              <a:off x="3909" y="2192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5"/>
            <p:cNvSpPr>
              <a:spLocks/>
            </p:cNvSpPr>
            <p:nvPr/>
          </p:nvSpPr>
          <p:spPr bwMode="auto">
            <a:xfrm>
              <a:off x="3925" y="2208"/>
              <a:ext cx="5" cy="206"/>
            </a:xfrm>
            <a:custGeom>
              <a:avLst/>
              <a:gdLst>
                <a:gd name="T0" fmla="*/ 1 w 3"/>
                <a:gd name="T1" fmla="*/ 126 h 126"/>
                <a:gd name="T2" fmla="*/ 0 w 3"/>
                <a:gd name="T3" fmla="*/ 124 h 126"/>
                <a:gd name="T4" fmla="*/ 0 w 3"/>
                <a:gd name="T5" fmla="*/ 2 h 126"/>
                <a:gd name="T6" fmla="*/ 1 w 3"/>
                <a:gd name="T7" fmla="*/ 0 h 126"/>
                <a:gd name="T8" fmla="*/ 3 w 3"/>
                <a:gd name="T9" fmla="*/ 2 h 126"/>
                <a:gd name="T10" fmla="*/ 3 w 3"/>
                <a:gd name="T11" fmla="*/ 124 h 126"/>
                <a:gd name="T12" fmla="*/ 1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1" y="126"/>
                  </a:moveTo>
                  <a:cubicBezTo>
                    <a:pt x="0" y="126"/>
                    <a:pt x="0" y="125"/>
                    <a:pt x="0" y="1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6"/>
                    <a:pt x="1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236"/>
            <p:cNvSpPr>
              <a:spLocks noChangeArrowheads="1"/>
            </p:cNvSpPr>
            <p:nvPr/>
          </p:nvSpPr>
          <p:spPr bwMode="auto">
            <a:xfrm>
              <a:off x="3909" y="2393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237"/>
            <p:cNvSpPr>
              <a:spLocks noChangeArrowheads="1"/>
            </p:cNvSpPr>
            <p:nvPr/>
          </p:nvSpPr>
          <p:spPr bwMode="auto">
            <a:xfrm>
              <a:off x="3909" y="2192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8"/>
            <p:cNvSpPr>
              <a:spLocks/>
            </p:cNvSpPr>
            <p:nvPr/>
          </p:nvSpPr>
          <p:spPr bwMode="auto">
            <a:xfrm>
              <a:off x="3925" y="2409"/>
              <a:ext cx="179" cy="105"/>
            </a:xfrm>
            <a:custGeom>
              <a:avLst/>
              <a:gdLst>
                <a:gd name="T0" fmla="*/ 108 w 109"/>
                <a:gd name="T1" fmla="*/ 64 h 64"/>
                <a:gd name="T2" fmla="*/ 107 w 109"/>
                <a:gd name="T3" fmla="*/ 64 h 64"/>
                <a:gd name="T4" fmla="*/ 1 w 109"/>
                <a:gd name="T5" fmla="*/ 3 h 64"/>
                <a:gd name="T6" fmla="*/ 0 w 109"/>
                <a:gd name="T7" fmla="*/ 1 h 64"/>
                <a:gd name="T8" fmla="*/ 2 w 109"/>
                <a:gd name="T9" fmla="*/ 0 h 64"/>
                <a:gd name="T10" fmla="*/ 108 w 109"/>
                <a:gd name="T11" fmla="*/ 61 h 64"/>
                <a:gd name="T12" fmla="*/ 109 w 109"/>
                <a:gd name="T13" fmla="*/ 64 h 64"/>
                <a:gd name="T14" fmla="*/ 108 w 109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4">
                  <a:moveTo>
                    <a:pt x="108" y="64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2"/>
                    <a:pt x="109" y="63"/>
                    <a:pt x="109" y="64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9"/>
            <p:cNvSpPr>
              <a:spLocks/>
            </p:cNvSpPr>
            <p:nvPr/>
          </p:nvSpPr>
          <p:spPr bwMode="auto">
            <a:xfrm>
              <a:off x="3906" y="2391"/>
              <a:ext cx="42" cy="41"/>
            </a:xfrm>
            <a:custGeom>
              <a:avLst/>
              <a:gdLst>
                <a:gd name="T0" fmla="*/ 8 w 26"/>
                <a:gd name="T1" fmla="*/ 22 h 25"/>
                <a:gd name="T2" fmla="*/ 4 w 26"/>
                <a:gd name="T3" fmla="*/ 7 h 25"/>
                <a:gd name="T4" fmla="*/ 19 w 26"/>
                <a:gd name="T5" fmla="*/ 3 h 25"/>
                <a:gd name="T6" fmla="*/ 23 w 26"/>
                <a:gd name="T7" fmla="*/ 18 h 25"/>
                <a:gd name="T8" fmla="*/ 8 w 26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8" y="22"/>
                  </a:moveTo>
                  <a:cubicBezTo>
                    <a:pt x="2" y="19"/>
                    <a:pt x="0" y="12"/>
                    <a:pt x="4" y="7"/>
                  </a:cubicBezTo>
                  <a:cubicBezTo>
                    <a:pt x="7" y="1"/>
                    <a:pt x="14" y="0"/>
                    <a:pt x="19" y="3"/>
                  </a:cubicBezTo>
                  <a:cubicBezTo>
                    <a:pt x="24" y="6"/>
                    <a:pt x="26" y="13"/>
                    <a:pt x="23" y="18"/>
                  </a:cubicBezTo>
                  <a:cubicBezTo>
                    <a:pt x="20" y="23"/>
                    <a:pt x="13" y="25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40"/>
            <p:cNvSpPr>
              <a:spLocks/>
            </p:cNvSpPr>
            <p:nvPr/>
          </p:nvSpPr>
          <p:spPr bwMode="auto">
            <a:xfrm>
              <a:off x="4081" y="2491"/>
              <a:ext cx="42" cy="43"/>
            </a:xfrm>
            <a:custGeom>
              <a:avLst/>
              <a:gdLst>
                <a:gd name="T0" fmla="*/ 7 w 26"/>
                <a:gd name="T1" fmla="*/ 23 h 26"/>
                <a:gd name="T2" fmla="*/ 22 w 26"/>
                <a:gd name="T3" fmla="*/ 18 h 26"/>
                <a:gd name="T4" fmla="*/ 18 w 26"/>
                <a:gd name="T5" fmla="*/ 3 h 26"/>
                <a:gd name="T6" fmla="*/ 3 w 26"/>
                <a:gd name="T7" fmla="*/ 7 h 26"/>
                <a:gd name="T8" fmla="*/ 7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23"/>
                  </a:moveTo>
                  <a:cubicBezTo>
                    <a:pt x="12" y="26"/>
                    <a:pt x="19" y="24"/>
                    <a:pt x="22" y="18"/>
                  </a:cubicBezTo>
                  <a:cubicBezTo>
                    <a:pt x="26" y="13"/>
                    <a:pt x="24" y="6"/>
                    <a:pt x="18" y="3"/>
                  </a:cubicBezTo>
                  <a:cubicBezTo>
                    <a:pt x="13" y="0"/>
                    <a:pt x="6" y="2"/>
                    <a:pt x="3" y="7"/>
                  </a:cubicBezTo>
                  <a:cubicBezTo>
                    <a:pt x="0" y="13"/>
                    <a:pt x="2" y="19"/>
                    <a:pt x="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1"/>
            <p:cNvSpPr>
              <a:spLocks/>
            </p:cNvSpPr>
            <p:nvPr/>
          </p:nvSpPr>
          <p:spPr bwMode="auto">
            <a:xfrm>
              <a:off x="4099" y="2409"/>
              <a:ext cx="180" cy="105"/>
            </a:xfrm>
            <a:custGeom>
              <a:avLst/>
              <a:gdLst>
                <a:gd name="T0" fmla="*/ 2 w 110"/>
                <a:gd name="T1" fmla="*/ 64 h 64"/>
                <a:gd name="T2" fmla="*/ 0 w 110"/>
                <a:gd name="T3" fmla="*/ 64 h 64"/>
                <a:gd name="T4" fmla="*/ 1 w 110"/>
                <a:gd name="T5" fmla="*/ 61 h 64"/>
                <a:gd name="T6" fmla="*/ 107 w 110"/>
                <a:gd name="T7" fmla="*/ 0 h 64"/>
                <a:gd name="T8" fmla="*/ 109 w 110"/>
                <a:gd name="T9" fmla="*/ 1 h 64"/>
                <a:gd name="T10" fmla="*/ 109 w 110"/>
                <a:gd name="T11" fmla="*/ 3 h 64"/>
                <a:gd name="T12" fmla="*/ 2 w 110"/>
                <a:gd name="T13" fmla="*/ 64 h 64"/>
                <a:gd name="T14" fmla="*/ 2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2" y="64"/>
                  </a:moveTo>
                  <a:cubicBezTo>
                    <a:pt x="1" y="64"/>
                    <a:pt x="1" y="64"/>
                    <a:pt x="0" y="64"/>
                  </a:cubicBezTo>
                  <a:cubicBezTo>
                    <a:pt x="0" y="63"/>
                    <a:pt x="0" y="62"/>
                    <a:pt x="1" y="6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9" y="0"/>
                    <a:pt x="109" y="1"/>
                  </a:cubicBezTo>
                  <a:cubicBezTo>
                    <a:pt x="110" y="1"/>
                    <a:pt x="109" y="2"/>
                    <a:pt x="109" y="3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42"/>
            <p:cNvSpPr>
              <a:spLocks/>
            </p:cNvSpPr>
            <p:nvPr/>
          </p:nvSpPr>
          <p:spPr bwMode="auto">
            <a:xfrm>
              <a:off x="4081" y="2491"/>
              <a:ext cx="42" cy="43"/>
            </a:xfrm>
            <a:custGeom>
              <a:avLst/>
              <a:gdLst>
                <a:gd name="T0" fmla="*/ 18 w 26"/>
                <a:gd name="T1" fmla="*/ 23 h 26"/>
                <a:gd name="T2" fmla="*/ 3 w 26"/>
                <a:gd name="T3" fmla="*/ 18 h 26"/>
                <a:gd name="T4" fmla="*/ 7 w 26"/>
                <a:gd name="T5" fmla="*/ 3 h 26"/>
                <a:gd name="T6" fmla="*/ 22 w 26"/>
                <a:gd name="T7" fmla="*/ 7 h 26"/>
                <a:gd name="T8" fmla="*/ 18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8" y="23"/>
                  </a:moveTo>
                  <a:cubicBezTo>
                    <a:pt x="13" y="26"/>
                    <a:pt x="6" y="24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2" y="0"/>
                    <a:pt x="19" y="2"/>
                    <a:pt x="22" y="7"/>
                  </a:cubicBezTo>
                  <a:cubicBezTo>
                    <a:pt x="26" y="13"/>
                    <a:pt x="24" y="19"/>
                    <a:pt x="1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3"/>
            <p:cNvSpPr>
              <a:spLocks/>
            </p:cNvSpPr>
            <p:nvPr/>
          </p:nvSpPr>
          <p:spPr bwMode="auto">
            <a:xfrm>
              <a:off x="4254" y="2391"/>
              <a:ext cx="43" cy="41"/>
            </a:xfrm>
            <a:custGeom>
              <a:avLst/>
              <a:gdLst>
                <a:gd name="T0" fmla="*/ 19 w 26"/>
                <a:gd name="T1" fmla="*/ 22 h 25"/>
                <a:gd name="T2" fmla="*/ 23 w 26"/>
                <a:gd name="T3" fmla="*/ 7 h 25"/>
                <a:gd name="T4" fmla="*/ 7 w 26"/>
                <a:gd name="T5" fmla="*/ 3 h 25"/>
                <a:gd name="T6" fmla="*/ 3 w 26"/>
                <a:gd name="T7" fmla="*/ 18 h 25"/>
                <a:gd name="T8" fmla="*/ 19 w 26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22"/>
                  </a:moveTo>
                  <a:cubicBezTo>
                    <a:pt x="24" y="19"/>
                    <a:pt x="26" y="12"/>
                    <a:pt x="23" y="7"/>
                  </a:cubicBezTo>
                  <a:cubicBezTo>
                    <a:pt x="20" y="1"/>
                    <a:pt x="13" y="0"/>
                    <a:pt x="7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6" y="23"/>
                    <a:pt x="13" y="25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4"/>
            <p:cNvSpPr>
              <a:spLocks/>
            </p:cNvSpPr>
            <p:nvPr/>
          </p:nvSpPr>
          <p:spPr bwMode="auto">
            <a:xfrm>
              <a:off x="4272" y="2208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4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4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5"/>
                    <a:pt x="0" y="1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3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245"/>
            <p:cNvSpPr>
              <a:spLocks noChangeArrowheads="1"/>
            </p:cNvSpPr>
            <p:nvPr/>
          </p:nvSpPr>
          <p:spPr bwMode="auto">
            <a:xfrm>
              <a:off x="4258" y="2393"/>
              <a:ext cx="36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246"/>
            <p:cNvSpPr>
              <a:spLocks noChangeArrowheads="1"/>
            </p:cNvSpPr>
            <p:nvPr/>
          </p:nvSpPr>
          <p:spPr bwMode="auto">
            <a:xfrm>
              <a:off x="4258" y="2192"/>
              <a:ext cx="36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7"/>
            <p:cNvSpPr>
              <a:spLocks/>
            </p:cNvSpPr>
            <p:nvPr/>
          </p:nvSpPr>
          <p:spPr bwMode="auto">
            <a:xfrm>
              <a:off x="4099" y="2109"/>
              <a:ext cx="180" cy="104"/>
            </a:xfrm>
            <a:custGeom>
              <a:avLst/>
              <a:gdLst>
                <a:gd name="T0" fmla="*/ 108 w 110"/>
                <a:gd name="T1" fmla="*/ 64 h 64"/>
                <a:gd name="T2" fmla="*/ 107 w 110"/>
                <a:gd name="T3" fmla="*/ 64 h 64"/>
                <a:gd name="T4" fmla="*/ 1 w 110"/>
                <a:gd name="T5" fmla="*/ 3 h 64"/>
                <a:gd name="T6" fmla="*/ 0 w 110"/>
                <a:gd name="T7" fmla="*/ 0 h 64"/>
                <a:gd name="T8" fmla="*/ 2 w 110"/>
                <a:gd name="T9" fmla="*/ 0 h 64"/>
                <a:gd name="T10" fmla="*/ 109 w 110"/>
                <a:gd name="T11" fmla="*/ 61 h 64"/>
                <a:gd name="T12" fmla="*/ 109 w 110"/>
                <a:gd name="T13" fmla="*/ 63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09" y="62"/>
                    <a:pt x="110" y="63"/>
                    <a:pt x="109" y="63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8"/>
            <p:cNvSpPr>
              <a:spLocks/>
            </p:cNvSpPr>
            <p:nvPr/>
          </p:nvSpPr>
          <p:spPr bwMode="auto">
            <a:xfrm>
              <a:off x="4254" y="2190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23 w 26"/>
                <a:gd name="T3" fmla="*/ 18 h 26"/>
                <a:gd name="T4" fmla="*/ 7 w 26"/>
                <a:gd name="T5" fmla="*/ 22 h 26"/>
                <a:gd name="T6" fmla="*/ 3 w 26"/>
                <a:gd name="T7" fmla="*/ 7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24" y="6"/>
                    <a:pt x="26" y="13"/>
                    <a:pt x="23" y="18"/>
                  </a:cubicBezTo>
                  <a:cubicBezTo>
                    <a:pt x="20" y="24"/>
                    <a:pt x="13" y="26"/>
                    <a:pt x="7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9"/>
            <p:cNvSpPr>
              <a:spLocks/>
            </p:cNvSpPr>
            <p:nvPr/>
          </p:nvSpPr>
          <p:spPr bwMode="auto">
            <a:xfrm>
              <a:off x="4081" y="2089"/>
              <a:ext cx="42" cy="42"/>
            </a:xfrm>
            <a:custGeom>
              <a:avLst/>
              <a:gdLst>
                <a:gd name="T0" fmla="*/ 18 w 26"/>
                <a:gd name="T1" fmla="*/ 3 h 26"/>
                <a:gd name="T2" fmla="*/ 3 w 26"/>
                <a:gd name="T3" fmla="*/ 8 h 26"/>
                <a:gd name="T4" fmla="*/ 7 w 26"/>
                <a:gd name="T5" fmla="*/ 23 h 26"/>
                <a:gd name="T6" fmla="*/ 22 w 26"/>
                <a:gd name="T7" fmla="*/ 19 h 26"/>
                <a:gd name="T8" fmla="*/ 18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8" y="3"/>
                  </a:moveTo>
                  <a:cubicBezTo>
                    <a:pt x="13" y="0"/>
                    <a:pt x="6" y="2"/>
                    <a:pt x="3" y="8"/>
                  </a:cubicBezTo>
                  <a:cubicBezTo>
                    <a:pt x="0" y="13"/>
                    <a:pt x="2" y="20"/>
                    <a:pt x="7" y="23"/>
                  </a:cubicBezTo>
                  <a:cubicBezTo>
                    <a:pt x="12" y="26"/>
                    <a:pt x="19" y="24"/>
                    <a:pt x="22" y="19"/>
                  </a:cubicBezTo>
                  <a:cubicBezTo>
                    <a:pt x="26" y="13"/>
                    <a:pt x="24" y="7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0"/>
            <p:cNvSpPr>
              <a:spLocks/>
            </p:cNvSpPr>
            <p:nvPr/>
          </p:nvSpPr>
          <p:spPr bwMode="auto">
            <a:xfrm>
              <a:off x="3925" y="2109"/>
              <a:ext cx="179" cy="104"/>
            </a:xfrm>
            <a:custGeom>
              <a:avLst/>
              <a:gdLst>
                <a:gd name="T0" fmla="*/ 1 w 109"/>
                <a:gd name="T1" fmla="*/ 64 h 64"/>
                <a:gd name="T2" fmla="*/ 0 w 109"/>
                <a:gd name="T3" fmla="*/ 63 h 64"/>
                <a:gd name="T4" fmla="*/ 1 w 109"/>
                <a:gd name="T5" fmla="*/ 61 h 64"/>
                <a:gd name="T6" fmla="*/ 107 w 109"/>
                <a:gd name="T7" fmla="*/ 0 h 64"/>
                <a:gd name="T8" fmla="*/ 109 w 109"/>
                <a:gd name="T9" fmla="*/ 0 h 64"/>
                <a:gd name="T10" fmla="*/ 108 w 109"/>
                <a:gd name="T11" fmla="*/ 3 h 64"/>
                <a:gd name="T12" fmla="*/ 2 w 109"/>
                <a:gd name="T13" fmla="*/ 64 h 64"/>
                <a:gd name="T14" fmla="*/ 1 w 109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4">
                  <a:moveTo>
                    <a:pt x="1" y="64"/>
                  </a:moveTo>
                  <a:cubicBezTo>
                    <a:pt x="1" y="64"/>
                    <a:pt x="0" y="64"/>
                    <a:pt x="0" y="63"/>
                  </a:cubicBezTo>
                  <a:cubicBezTo>
                    <a:pt x="0" y="63"/>
                    <a:pt x="0" y="62"/>
                    <a:pt x="1" y="6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9" y="0"/>
                    <a:pt x="109" y="0"/>
                  </a:cubicBezTo>
                  <a:cubicBezTo>
                    <a:pt x="109" y="1"/>
                    <a:pt x="109" y="2"/>
                    <a:pt x="108" y="3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4"/>
                    <a:pt x="2" y="64"/>
                    <a:pt x="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51"/>
            <p:cNvSpPr>
              <a:spLocks/>
            </p:cNvSpPr>
            <p:nvPr/>
          </p:nvSpPr>
          <p:spPr bwMode="auto">
            <a:xfrm>
              <a:off x="4081" y="2089"/>
              <a:ext cx="42" cy="42"/>
            </a:xfrm>
            <a:custGeom>
              <a:avLst/>
              <a:gdLst>
                <a:gd name="T0" fmla="*/ 7 w 26"/>
                <a:gd name="T1" fmla="*/ 3 h 26"/>
                <a:gd name="T2" fmla="*/ 22 w 26"/>
                <a:gd name="T3" fmla="*/ 8 h 26"/>
                <a:gd name="T4" fmla="*/ 18 w 26"/>
                <a:gd name="T5" fmla="*/ 23 h 26"/>
                <a:gd name="T6" fmla="*/ 3 w 26"/>
                <a:gd name="T7" fmla="*/ 19 h 26"/>
                <a:gd name="T8" fmla="*/ 7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3"/>
                  </a:moveTo>
                  <a:cubicBezTo>
                    <a:pt x="12" y="0"/>
                    <a:pt x="19" y="2"/>
                    <a:pt x="22" y="8"/>
                  </a:cubicBezTo>
                  <a:cubicBezTo>
                    <a:pt x="26" y="13"/>
                    <a:pt x="24" y="20"/>
                    <a:pt x="18" y="23"/>
                  </a:cubicBezTo>
                  <a:cubicBezTo>
                    <a:pt x="13" y="26"/>
                    <a:pt x="6" y="24"/>
                    <a:pt x="3" y="19"/>
                  </a:cubicBezTo>
                  <a:cubicBezTo>
                    <a:pt x="0" y="13"/>
                    <a:pt x="2" y="7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2"/>
            <p:cNvSpPr>
              <a:spLocks/>
            </p:cNvSpPr>
            <p:nvPr/>
          </p:nvSpPr>
          <p:spPr bwMode="auto">
            <a:xfrm>
              <a:off x="3906" y="2190"/>
              <a:ext cx="42" cy="43"/>
            </a:xfrm>
            <a:custGeom>
              <a:avLst/>
              <a:gdLst>
                <a:gd name="T0" fmla="*/ 8 w 26"/>
                <a:gd name="T1" fmla="*/ 3 h 26"/>
                <a:gd name="T2" fmla="*/ 4 w 26"/>
                <a:gd name="T3" fmla="*/ 18 h 26"/>
                <a:gd name="T4" fmla="*/ 19 w 26"/>
                <a:gd name="T5" fmla="*/ 22 h 26"/>
                <a:gd name="T6" fmla="*/ 23 w 26"/>
                <a:gd name="T7" fmla="*/ 7 h 26"/>
                <a:gd name="T8" fmla="*/ 8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8" y="3"/>
                  </a:moveTo>
                  <a:cubicBezTo>
                    <a:pt x="2" y="6"/>
                    <a:pt x="0" y="13"/>
                    <a:pt x="4" y="18"/>
                  </a:cubicBezTo>
                  <a:cubicBezTo>
                    <a:pt x="7" y="24"/>
                    <a:pt x="14" y="26"/>
                    <a:pt x="19" y="22"/>
                  </a:cubicBezTo>
                  <a:cubicBezTo>
                    <a:pt x="24" y="19"/>
                    <a:pt x="26" y="12"/>
                    <a:pt x="23" y="7"/>
                  </a:cubicBezTo>
                  <a:cubicBezTo>
                    <a:pt x="20" y="2"/>
                    <a:pt x="13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3"/>
            <p:cNvSpPr>
              <a:spLocks/>
            </p:cNvSpPr>
            <p:nvPr/>
          </p:nvSpPr>
          <p:spPr bwMode="auto">
            <a:xfrm>
              <a:off x="4272" y="2208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4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4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5"/>
                    <a:pt x="0" y="1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3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254"/>
            <p:cNvSpPr>
              <a:spLocks noChangeArrowheads="1"/>
            </p:cNvSpPr>
            <p:nvPr/>
          </p:nvSpPr>
          <p:spPr bwMode="auto">
            <a:xfrm>
              <a:off x="4258" y="2393"/>
              <a:ext cx="36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255"/>
            <p:cNvSpPr>
              <a:spLocks noChangeArrowheads="1"/>
            </p:cNvSpPr>
            <p:nvPr/>
          </p:nvSpPr>
          <p:spPr bwMode="auto">
            <a:xfrm>
              <a:off x="4258" y="2192"/>
              <a:ext cx="36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6"/>
            <p:cNvSpPr>
              <a:spLocks/>
            </p:cNvSpPr>
            <p:nvPr/>
          </p:nvSpPr>
          <p:spPr bwMode="auto">
            <a:xfrm>
              <a:off x="4272" y="2409"/>
              <a:ext cx="181" cy="105"/>
            </a:xfrm>
            <a:custGeom>
              <a:avLst/>
              <a:gdLst>
                <a:gd name="T0" fmla="*/ 108 w 110"/>
                <a:gd name="T1" fmla="*/ 64 h 64"/>
                <a:gd name="T2" fmla="*/ 108 w 110"/>
                <a:gd name="T3" fmla="*/ 64 h 64"/>
                <a:gd name="T4" fmla="*/ 1 w 110"/>
                <a:gd name="T5" fmla="*/ 3 h 64"/>
                <a:gd name="T6" fmla="*/ 1 w 110"/>
                <a:gd name="T7" fmla="*/ 1 h 64"/>
                <a:gd name="T8" fmla="*/ 3 w 110"/>
                <a:gd name="T9" fmla="*/ 0 h 64"/>
                <a:gd name="T10" fmla="*/ 109 w 110"/>
                <a:gd name="T11" fmla="*/ 61 h 64"/>
                <a:gd name="T12" fmla="*/ 110 w 110"/>
                <a:gd name="T13" fmla="*/ 64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8" y="64"/>
                    <a:pt x="108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2"/>
                    <a:pt x="110" y="63"/>
                    <a:pt x="110" y="64"/>
                  </a:cubicBezTo>
                  <a:cubicBezTo>
                    <a:pt x="109" y="64"/>
                    <a:pt x="109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7"/>
            <p:cNvSpPr>
              <a:spLocks/>
            </p:cNvSpPr>
            <p:nvPr/>
          </p:nvSpPr>
          <p:spPr bwMode="auto">
            <a:xfrm>
              <a:off x="4254" y="2391"/>
              <a:ext cx="43" cy="41"/>
            </a:xfrm>
            <a:custGeom>
              <a:avLst/>
              <a:gdLst>
                <a:gd name="T0" fmla="*/ 7 w 26"/>
                <a:gd name="T1" fmla="*/ 22 h 25"/>
                <a:gd name="T2" fmla="*/ 3 w 26"/>
                <a:gd name="T3" fmla="*/ 7 h 25"/>
                <a:gd name="T4" fmla="*/ 19 w 26"/>
                <a:gd name="T5" fmla="*/ 3 h 25"/>
                <a:gd name="T6" fmla="*/ 23 w 26"/>
                <a:gd name="T7" fmla="*/ 18 h 25"/>
                <a:gd name="T8" fmla="*/ 7 w 26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7" y="22"/>
                  </a:moveTo>
                  <a:cubicBezTo>
                    <a:pt x="2" y="19"/>
                    <a:pt x="0" y="12"/>
                    <a:pt x="3" y="7"/>
                  </a:cubicBezTo>
                  <a:cubicBezTo>
                    <a:pt x="6" y="1"/>
                    <a:pt x="13" y="0"/>
                    <a:pt x="19" y="3"/>
                  </a:cubicBezTo>
                  <a:cubicBezTo>
                    <a:pt x="24" y="6"/>
                    <a:pt x="26" y="13"/>
                    <a:pt x="23" y="18"/>
                  </a:cubicBezTo>
                  <a:cubicBezTo>
                    <a:pt x="20" y="23"/>
                    <a:pt x="13" y="25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8"/>
            <p:cNvSpPr>
              <a:spLocks/>
            </p:cNvSpPr>
            <p:nvPr/>
          </p:nvSpPr>
          <p:spPr bwMode="auto">
            <a:xfrm>
              <a:off x="4428" y="2491"/>
              <a:ext cx="43" cy="43"/>
            </a:xfrm>
            <a:custGeom>
              <a:avLst/>
              <a:gdLst>
                <a:gd name="T0" fmla="*/ 8 w 26"/>
                <a:gd name="T1" fmla="*/ 23 h 26"/>
                <a:gd name="T2" fmla="*/ 23 w 26"/>
                <a:gd name="T3" fmla="*/ 18 h 26"/>
                <a:gd name="T4" fmla="*/ 19 w 26"/>
                <a:gd name="T5" fmla="*/ 3 h 26"/>
                <a:gd name="T6" fmla="*/ 3 w 26"/>
                <a:gd name="T7" fmla="*/ 7 h 26"/>
                <a:gd name="T8" fmla="*/ 8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8" y="23"/>
                  </a:moveTo>
                  <a:cubicBezTo>
                    <a:pt x="13" y="26"/>
                    <a:pt x="20" y="24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ubicBezTo>
                    <a:pt x="13" y="0"/>
                    <a:pt x="7" y="2"/>
                    <a:pt x="3" y="7"/>
                  </a:cubicBezTo>
                  <a:cubicBezTo>
                    <a:pt x="0" y="13"/>
                    <a:pt x="2" y="19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9"/>
            <p:cNvSpPr>
              <a:spLocks/>
            </p:cNvSpPr>
            <p:nvPr/>
          </p:nvSpPr>
          <p:spPr bwMode="auto">
            <a:xfrm>
              <a:off x="4621" y="2208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4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4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5"/>
                    <a:pt x="0" y="1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260"/>
            <p:cNvSpPr>
              <a:spLocks noChangeArrowheads="1"/>
            </p:cNvSpPr>
            <p:nvPr/>
          </p:nvSpPr>
          <p:spPr bwMode="auto">
            <a:xfrm>
              <a:off x="4605" y="2393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261"/>
            <p:cNvSpPr>
              <a:spLocks noChangeArrowheads="1"/>
            </p:cNvSpPr>
            <p:nvPr/>
          </p:nvSpPr>
          <p:spPr bwMode="auto">
            <a:xfrm>
              <a:off x="4605" y="2192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62"/>
            <p:cNvSpPr>
              <a:spLocks/>
            </p:cNvSpPr>
            <p:nvPr/>
          </p:nvSpPr>
          <p:spPr bwMode="auto">
            <a:xfrm>
              <a:off x="4448" y="2109"/>
              <a:ext cx="178" cy="104"/>
            </a:xfrm>
            <a:custGeom>
              <a:avLst/>
              <a:gdLst>
                <a:gd name="T0" fmla="*/ 108 w 109"/>
                <a:gd name="T1" fmla="*/ 64 h 64"/>
                <a:gd name="T2" fmla="*/ 107 w 109"/>
                <a:gd name="T3" fmla="*/ 64 h 64"/>
                <a:gd name="T4" fmla="*/ 1 w 109"/>
                <a:gd name="T5" fmla="*/ 3 h 64"/>
                <a:gd name="T6" fmla="*/ 0 w 109"/>
                <a:gd name="T7" fmla="*/ 0 h 64"/>
                <a:gd name="T8" fmla="*/ 2 w 109"/>
                <a:gd name="T9" fmla="*/ 0 h 64"/>
                <a:gd name="T10" fmla="*/ 108 w 109"/>
                <a:gd name="T11" fmla="*/ 61 h 64"/>
                <a:gd name="T12" fmla="*/ 109 w 109"/>
                <a:gd name="T13" fmla="*/ 63 h 64"/>
                <a:gd name="T14" fmla="*/ 108 w 109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4">
                  <a:moveTo>
                    <a:pt x="108" y="64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2"/>
                    <a:pt x="109" y="63"/>
                    <a:pt x="109" y="63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3"/>
            <p:cNvSpPr>
              <a:spLocks/>
            </p:cNvSpPr>
            <p:nvPr/>
          </p:nvSpPr>
          <p:spPr bwMode="auto">
            <a:xfrm>
              <a:off x="4603" y="2190"/>
              <a:ext cx="41" cy="43"/>
            </a:xfrm>
            <a:custGeom>
              <a:avLst/>
              <a:gdLst>
                <a:gd name="T0" fmla="*/ 18 w 25"/>
                <a:gd name="T1" fmla="*/ 3 h 26"/>
                <a:gd name="T2" fmla="*/ 22 w 25"/>
                <a:gd name="T3" fmla="*/ 18 h 26"/>
                <a:gd name="T4" fmla="*/ 7 w 25"/>
                <a:gd name="T5" fmla="*/ 22 h 26"/>
                <a:gd name="T6" fmla="*/ 3 w 25"/>
                <a:gd name="T7" fmla="*/ 7 h 26"/>
                <a:gd name="T8" fmla="*/ 18 w 25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8" y="3"/>
                  </a:move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2" y="26"/>
                    <a:pt x="7" y="22"/>
                  </a:cubicBez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64"/>
            <p:cNvSpPr>
              <a:spLocks/>
            </p:cNvSpPr>
            <p:nvPr/>
          </p:nvSpPr>
          <p:spPr bwMode="auto">
            <a:xfrm>
              <a:off x="4428" y="2089"/>
              <a:ext cx="43" cy="42"/>
            </a:xfrm>
            <a:custGeom>
              <a:avLst/>
              <a:gdLst>
                <a:gd name="T0" fmla="*/ 19 w 26"/>
                <a:gd name="T1" fmla="*/ 3 h 26"/>
                <a:gd name="T2" fmla="*/ 3 w 26"/>
                <a:gd name="T3" fmla="*/ 8 h 26"/>
                <a:gd name="T4" fmla="*/ 8 w 26"/>
                <a:gd name="T5" fmla="*/ 23 h 26"/>
                <a:gd name="T6" fmla="*/ 23 w 26"/>
                <a:gd name="T7" fmla="*/ 19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14" y="0"/>
                    <a:pt x="7" y="2"/>
                    <a:pt x="3" y="8"/>
                  </a:cubicBezTo>
                  <a:cubicBezTo>
                    <a:pt x="0" y="13"/>
                    <a:pt x="2" y="20"/>
                    <a:pt x="8" y="23"/>
                  </a:cubicBezTo>
                  <a:cubicBezTo>
                    <a:pt x="13" y="26"/>
                    <a:pt x="20" y="24"/>
                    <a:pt x="23" y="19"/>
                  </a:cubicBezTo>
                  <a:cubicBezTo>
                    <a:pt x="26" y="13"/>
                    <a:pt x="24" y="7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5"/>
            <p:cNvSpPr>
              <a:spLocks/>
            </p:cNvSpPr>
            <p:nvPr/>
          </p:nvSpPr>
          <p:spPr bwMode="auto">
            <a:xfrm>
              <a:off x="4099" y="2509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5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5"/>
                    <a:pt x="2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266"/>
            <p:cNvSpPr>
              <a:spLocks noChangeArrowheads="1"/>
            </p:cNvSpPr>
            <p:nvPr/>
          </p:nvSpPr>
          <p:spPr bwMode="auto">
            <a:xfrm>
              <a:off x="4082" y="2694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267"/>
            <p:cNvSpPr>
              <a:spLocks noChangeArrowheads="1"/>
            </p:cNvSpPr>
            <p:nvPr/>
          </p:nvSpPr>
          <p:spPr bwMode="auto">
            <a:xfrm>
              <a:off x="4082" y="2494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8"/>
            <p:cNvSpPr>
              <a:spLocks/>
            </p:cNvSpPr>
            <p:nvPr/>
          </p:nvSpPr>
          <p:spPr bwMode="auto">
            <a:xfrm>
              <a:off x="3925" y="2409"/>
              <a:ext cx="179" cy="105"/>
            </a:xfrm>
            <a:custGeom>
              <a:avLst/>
              <a:gdLst>
                <a:gd name="T0" fmla="*/ 108 w 109"/>
                <a:gd name="T1" fmla="*/ 64 h 64"/>
                <a:gd name="T2" fmla="*/ 107 w 109"/>
                <a:gd name="T3" fmla="*/ 64 h 64"/>
                <a:gd name="T4" fmla="*/ 1 w 109"/>
                <a:gd name="T5" fmla="*/ 3 h 64"/>
                <a:gd name="T6" fmla="*/ 0 w 109"/>
                <a:gd name="T7" fmla="*/ 1 h 64"/>
                <a:gd name="T8" fmla="*/ 2 w 109"/>
                <a:gd name="T9" fmla="*/ 0 h 64"/>
                <a:gd name="T10" fmla="*/ 108 w 109"/>
                <a:gd name="T11" fmla="*/ 61 h 64"/>
                <a:gd name="T12" fmla="*/ 109 w 109"/>
                <a:gd name="T13" fmla="*/ 64 h 64"/>
                <a:gd name="T14" fmla="*/ 108 w 109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4">
                  <a:moveTo>
                    <a:pt x="108" y="64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08" y="61"/>
                    <a:pt x="108" y="61"/>
                    <a:pt x="108" y="61"/>
                  </a:cubicBezTo>
                  <a:cubicBezTo>
                    <a:pt x="109" y="62"/>
                    <a:pt x="109" y="63"/>
                    <a:pt x="109" y="64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9"/>
            <p:cNvSpPr>
              <a:spLocks/>
            </p:cNvSpPr>
            <p:nvPr/>
          </p:nvSpPr>
          <p:spPr bwMode="auto">
            <a:xfrm>
              <a:off x="4081" y="2491"/>
              <a:ext cx="41" cy="43"/>
            </a:xfrm>
            <a:custGeom>
              <a:avLst/>
              <a:gdLst>
                <a:gd name="T0" fmla="*/ 18 w 25"/>
                <a:gd name="T1" fmla="*/ 3 h 26"/>
                <a:gd name="T2" fmla="*/ 22 w 25"/>
                <a:gd name="T3" fmla="*/ 18 h 26"/>
                <a:gd name="T4" fmla="*/ 7 w 25"/>
                <a:gd name="T5" fmla="*/ 23 h 26"/>
                <a:gd name="T6" fmla="*/ 3 w 25"/>
                <a:gd name="T7" fmla="*/ 7 h 26"/>
                <a:gd name="T8" fmla="*/ 18 w 25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8" y="3"/>
                  </a:move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2" y="26"/>
                    <a:pt x="7" y="23"/>
                  </a:cubicBezTo>
                  <a:cubicBezTo>
                    <a:pt x="2" y="19"/>
                    <a:pt x="0" y="13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70"/>
            <p:cNvSpPr>
              <a:spLocks/>
            </p:cNvSpPr>
            <p:nvPr/>
          </p:nvSpPr>
          <p:spPr bwMode="auto">
            <a:xfrm>
              <a:off x="3906" y="2391"/>
              <a:ext cx="42" cy="41"/>
            </a:xfrm>
            <a:custGeom>
              <a:avLst/>
              <a:gdLst>
                <a:gd name="T0" fmla="*/ 19 w 26"/>
                <a:gd name="T1" fmla="*/ 3 h 25"/>
                <a:gd name="T2" fmla="*/ 4 w 26"/>
                <a:gd name="T3" fmla="*/ 7 h 25"/>
                <a:gd name="T4" fmla="*/ 8 w 26"/>
                <a:gd name="T5" fmla="*/ 22 h 25"/>
                <a:gd name="T6" fmla="*/ 23 w 26"/>
                <a:gd name="T7" fmla="*/ 18 h 25"/>
                <a:gd name="T8" fmla="*/ 19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3"/>
                  </a:moveTo>
                  <a:cubicBezTo>
                    <a:pt x="14" y="0"/>
                    <a:pt x="7" y="1"/>
                    <a:pt x="4" y="7"/>
                  </a:cubicBezTo>
                  <a:cubicBezTo>
                    <a:pt x="0" y="12"/>
                    <a:pt x="2" y="19"/>
                    <a:pt x="8" y="22"/>
                  </a:cubicBezTo>
                  <a:cubicBezTo>
                    <a:pt x="13" y="25"/>
                    <a:pt x="20" y="23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71"/>
            <p:cNvSpPr>
              <a:spLocks/>
            </p:cNvSpPr>
            <p:nvPr/>
          </p:nvSpPr>
          <p:spPr bwMode="auto">
            <a:xfrm>
              <a:off x="4099" y="2509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5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5"/>
                    <a:pt x="2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272"/>
            <p:cNvSpPr>
              <a:spLocks noChangeArrowheads="1"/>
            </p:cNvSpPr>
            <p:nvPr/>
          </p:nvSpPr>
          <p:spPr bwMode="auto">
            <a:xfrm>
              <a:off x="4082" y="2694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273"/>
            <p:cNvSpPr>
              <a:spLocks noChangeArrowheads="1"/>
            </p:cNvSpPr>
            <p:nvPr/>
          </p:nvSpPr>
          <p:spPr bwMode="auto">
            <a:xfrm>
              <a:off x="4082" y="2494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74"/>
            <p:cNvSpPr>
              <a:spLocks/>
            </p:cNvSpPr>
            <p:nvPr/>
          </p:nvSpPr>
          <p:spPr bwMode="auto">
            <a:xfrm>
              <a:off x="4099" y="2710"/>
              <a:ext cx="180" cy="105"/>
            </a:xfrm>
            <a:custGeom>
              <a:avLst/>
              <a:gdLst>
                <a:gd name="T0" fmla="*/ 108 w 110"/>
                <a:gd name="T1" fmla="*/ 64 h 64"/>
                <a:gd name="T2" fmla="*/ 107 w 110"/>
                <a:gd name="T3" fmla="*/ 64 h 64"/>
                <a:gd name="T4" fmla="*/ 1 w 110"/>
                <a:gd name="T5" fmla="*/ 3 h 64"/>
                <a:gd name="T6" fmla="*/ 0 w 110"/>
                <a:gd name="T7" fmla="*/ 1 h 64"/>
                <a:gd name="T8" fmla="*/ 2 w 110"/>
                <a:gd name="T9" fmla="*/ 0 h 64"/>
                <a:gd name="T10" fmla="*/ 109 w 110"/>
                <a:gd name="T11" fmla="*/ 62 h 64"/>
                <a:gd name="T12" fmla="*/ 109 w 110"/>
                <a:gd name="T13" fmla="*/ 64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2"/>
                    <a:pt x="110" y="63"/>
                    <a:pt x="109" y="64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5"/>
            <p:cNvSpPr>
              <a:spLocks/>
            </p:cNvSpPr>
            <p:nvPr/>
          </p:nvSpPr>
          <p:spPr bwMode="auto">
            <a:xfrm>
              <a:off x="4081" y="2692"/>
              <a:ext cx="41" cy="41"/>
            </a:xfrm>
            <a:custGeom>
              <a:avLst/>
              <a:gdLst>
                <a:gd name="T0" fmla="*/ 7 w 25"/>
                <a:gd name="T1" fmla="*/ 22 h 25"/>
                <a:gd name="T2" fmla="*/ 3 w 25"/>
                <a:gd name="T3" fmla="*/ 7 h 25"/>
                <a:gd name="T4" fmla="*/ 18 w 25"/>
                <a:gd name="T5" fmla="*/ 3 h 25"/>
                <a:gd name="T6" fmla="*/ 22 w 25"/>
                <a:gd name="T7" fmla="*/ 18 h 25"/>
                <a:gd name="T8" fmla="*/ 7 w 25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7" y="22"/>
                  </a:move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ubicBezTo>
                    <a:pt x="24" y="6"/>
                    <a:pt x="25" y="13"/>
                    <a:pt x="22" y="18"/>
                  </a:cubicBezTo>
                  <a:cubicBezTo>
                    <a:pt x="19" y="24"/>
                    <a:pt x="12" y="25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6"/>
            <p:cNvSpPr>
              <a:spLocks/>
            </p:cNvSpPr>
            <p:nvPr/>
          </p:nvSpPr>
          <p:spPr bwMode="auto">
            <a:xfrm>
              <a:off x="4254" y="2792"/>
              <a:ext cx="43" cy="43"/>
            </a:xfrm>
            <a:custGeom>
              <a:avLst/>
              <a:gdLst>
                <a:gd name="T0" fmla="*/ 7 w 26"/>
                <a:gd name="T1" fmla="*/ 23 h 26"/>
                <a:gd name="T2" fmla="*/ 23 w 26"/>
                <a:gd name="T3" fmla="*/ 19 h 26"/>
                <a:gd name="T4" fmla="*/ 19 w 26"/>
                <a:gd name="T5" fmla="*/ 3 h 26"/>
                <a:gd name="T6" fmla="*/ 3 w 26"/>
                <a:gd name="T7" fmla="*/ 7 h 26"/>
                <a:gd name="T8" fmla="*/ 7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23"/>
                  </a:moveTo>
                  <a:cubicBezTo>
                    <a:pt x="13" y="26"/>
                    <a:pt x="20" y="24"/>
                    <a:pt x="23" y="19"/>
                  </a:cubicBezTo>
                  <a:cubicBezTo>
                    <a:pt x="26" y="13"/>
                    <a:pt x="24" y="6"/>
                    <a:pt x="19" y="3"/>
                  </a:cubicBezTo>
                  <a:cubicBezTo>
                    <a:pt x="13" y="0"/>
                    <a:pt x="6" y="2"/>
                    <a:pt x="3" y="7"/>
                  </a:cubicBezTo>
                  <a:cubicBezTo>
                    <a:pt x="0" y="13"/>
                    <a:pt x="2" y="20"/>
                    <a:pt x="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7"/>
            <p:cNvSpPr>
              <a:spLocks/>
            </p:cNvSpPr>
            <p:nvPr/>
          </p:nvSpPr>
          <p:spPr bwMode="auto">
            <a:xfrm>
              <a:off x="4272" y="2710"/>
              <a:ext cx="181" cy="105"/>
            </a:xfrm>
            <a:custGeom>
              <a:avLst/>
              <a:gdLst>
                <a:gd name="T0" fmla="*/ 2 w 110"/>
                <a:gd name="T1" fmla="*/ 64 h 64"/>
                <a:gd name="T2" fmla="*/ 1 w 110"/>
                <a:gd name="T3" fmla="*/ 64 h 64"/>
                <a:gd name="T4" fmla="*/ 1 w 110"/>
                <a:gd name="T5" fmla="*/ 62 h 64"/>
                <a:gd name="T6" fmla="*/ 108 w 110"/>
                <a:gd name="T7" fmla="*/ 0 h 64"/>
                <a:gd name="T8" fmla="*/ 110 w 110"/>
                <a:gd name="T9" fmla="*/ 1 h 64"/>
                <a:gd name="T10" fmla="*/ 109 w 110"/>
                <a:gd name="T11" fmla="*/ 3 h 64"/>
                <a:gd name="T12" fmla="*/ 3 w 110"/>
                <a:gd name="T13" fmla="*/ 64 h 64"/>
                <a:gd name="T14" fmla="*/ 2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2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0" y="63"/>
                    <a:pt x="0" y="62"/>
                    <a:pt x="1" y="6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9" y="0"/>
                    <a:pt x="110" y="1"/>
                  </a:cubicBezTo>
                  <a:cubicBezTo>
                    <a:pt x="110" y="2"/>
                    <a:pt x="110" y="2"/>
                    <a:pt x="109" y="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4"/>
                    <a:pt x="2" y="64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8"/>
            <p:cNvSpPr>
              <a:spLocks/>
            </p:cNvSpPr>
            <p:nvPr/>
          </p:nvSpPr>
          <p:spPr bwMode="auto">
            <a:xfrm>
              <a:off x="4254" y="2792"/>
              <a:ext cx="43" cy="43"/>
            </a:xfrm>
            <a:custGeom>
              <a:avLst/>
              <a:gdLst>
                <a:gd name="T0" fmla="*/ 19 w 26"/>
                <a:gd name="T1" fmla="*/ 23 h 26"/>
                <a:gd name="T2" fmla="*/ 3 w 26"/>
                <a:gd name="T3" fmla="*/ 19 h 26"/>
                <a:gd name="T4" fmla="*/ 7 w 26"/>
                <a:gd name="T5" fmla="*/ 3 h 26"/>
                <a:gd name="T6" fmla="*/ 23 w 26"/>
                <a:gd name="T7" fmla="*/ 7 h 26"/>
                <a:gd name="T8" fmla="*/ 19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23"/>
                  </a:moveTo>
                  <a:cubicBezTo>
                    <a:pt x="13" y="26"/>
                    <a:pt x="6" y="24"/>
                    <a:pt x="3" y="19"/>
                  </a:cubicBezTo>
                  <a:cubicBezTo>
                    <a:pt x="0" y="13"/>
                    <a:pt x="2" y="6"/>
                    <a:pt x="7" y="3"/>
                  </a:cubicBezTo>
                  <a:cubicBezTo>
                    <a:pt x="13" y="0"/>
                    <a:pt x="20" y="2"/>
                    <a:pt x="23" y="7"/>
                  </a:cubicBezTo>
                  <a:cubicBezTo>
                    <a:pt x="26" y="13"/>
                    <a:pt x="24" y="20"/>
                    <a:pt x="1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9"/>
            <p:cNvSpPr>
              <a:spLocks/>
            </p:cNvSpPr>
            <p:nvPr/>
          </p:nvSpPr>
          <p:spPr bwMode="auto">
            <a:xfrm>
              <a:off x="4428" y="2692"/>
              <a:ext cx="43" cy="41"/>
            </a:xfrm>
            <a:custGeom>
              <a:avLst/>
              <a:gdLst>
                <a:gd name="T0" fmla="*/ 19 w 26"/>
                <a:gd name="T1" fmla="*/ 22 h 25"/>
                <a:gd name="T2" fmla="*/ 23 w 26"/>
                <a:gd name="T3" fmla="*/ 7 h 25"/>
                <a:gd name="T4" fmla="*/ 8 w 26"/>
                <a:gd name="T5" fmla="*/ 3 h 25"/>
                <a:gd name="T6" fmla="*/ 3 w 26"/>
                <a:gd name="T7" fmla="*/ 18 h 25"/>
                <a:gd name="T8" fmla="*/ 19 w 26"/>
                <a:gd name="T9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22"/>
                  </a:moveTo>
                  <a:cubicBezTo>
                    <a:pt x="24" y="19"/>
                    <a:pt x="26" y="12"/>
                    <a:pt x="23" y="7"/>
                  </a:cubicBezTo>
                  <a:cubicBezTo>
                    <a:pt x="20" y="2"/>
                    <a:pt x="13" y="0"/>
                    <a:pt x="8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7" y="24"/>
                    <a:pt x="13" y="25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80"/>
            <p:cNvSpPr>
              <a:spLocks/>
            </p:cNvSpPr>
            <p:nvPr/>
          </p:nvSpPr>
          <p:spPr bwMode="auto">
            <a:xfrm>
              <a:off x="4448" y="2509"/>
              <a:ext cx="5" cy="206"/>
            </a:xfrm>
            <a:custGeom>
              <a:avLst/>
              <a:gdLst>
                <a:gd name="T0" fmla="*/ 1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1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1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1" y="126"/>
                  </a:moveTo>
                  <a:cubicBezTo>
                    <a:pt x="0" y="126"/>
                    <a:pt x="0" y="125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5"/>
                    <a:pt x="2" y="126"/>
                    <a:pt x="1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281"/>
            <p:cNvSpPr>
              <a:spLocks noChangeArrowheads="1"/>
            </p:cNvSpPr>
            <p:nvPr/>
          </p:nvSpPr>
          <p:spPr bwMode="auto">
            <a:xfrm>
              <a:off x="4431" y="2694"/>
              <a:ext cx="38" cy="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282"/>
            <p:cNvSpPr>
              <a:spLocks noChangeArrowheads="1"/>
            </p:cNvSpPr>
            <p:nvPr/>
          </p:nvSpPr>
          <p:spPr bwMode="auto">
            <a:xfrm>
              <a:off x="4431" y="2494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83"/>
            <p:cNvSpPr>
              <a:spLocks/>
            </p:cNvSpPr>
            <p:nvPr/>
          </p:nvSpPr>
          <p:spPr bwMode="auto">
            <a:xfrm>
              <a:off x="4272" y="2409"/>
              <a:ext cx="181" cy="105"/>
            </a:xfrm>
            <a:custGeom>
              <a:avLst/>
              <a:gdLst>
                <a:gd name="T0" fmla="*/ 108 w 110"/>
                <a:gd name="T1" fmla="*/ 64 h 64"/>
                <a:gd name="T2" fmla="*/ 107 w 110"/>
                <a:gd name="T3" fmla="*/ 64 h 64"/>
                <a:gd name="T4" fmla="*/ 1 w 110"/>
                <a:gd name="T5" fmla="*/ 3 h 64"/>
                <a:gd name="T6" fmla="*/ 1 w 110"/>
                <a:gd name="T7" fmla="*/ 1 h 64"/>
                <a:gd name="T8" fmla="*/ 3 w 110"/>
                <a:gd name="T9" fmla="*/ 0 h 64"/>
                <a:gd name="T10" fmla="*/ 109 w 110"/>
                <a:gd name="T11" fmla="*/ 61 h 64"/>
                <a:gd name="T12" fmla="*/ 110 w 110"/>
                <a:gd name="T13" fmla="*/ 64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8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9" y="61"/>
                    <a:pt x="109" y="61"/>
                    <a:pt x="109" y="61"/>
                  </a:cubicBezTo>
                  <a:cubicBezTo>
                    <a:pt x="110" y="62"/>
                    <a:pt x="110" y="63"/>
                    <a:pt x="110" y="64"/>
                  </a:cubicBezTo>
                  <a:cubicBezTo>
                    <a:pt x="109" y="64"/>
                    <a:pt x="109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84"/>
            <p:cNvSpPr>
              <a:spLocks/>
            </p:cNvSpPr>
            <p:nvPr/>
          </p:nvSpPr>
          <p:spPr bwMode="auto">
            <a:xfrm>
              <a:off x="4428" y="2491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23 w 26"/>
                <a:gd name="T3" fmla="*/ 18 h 26"/>
                <a:gd name="T4" fmla="*/ 8 w 26"/>
                <a:gd name="T5" fmla="*/ 23 h 26"/>
                <a:gd name="T6" fmla="*/ 3 w 26"/>
                <a:gd name="T7" fmla="*/ 7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24" y="6"/>
                    <a:pt x="26" y="13"/>
                    <a:pt x="23" y="18"/>
                  </a:cubicBezTo>
                  <a:cubicBezTo>
                    <a:pt x="20" y="24"/>
                    <a:pt x="13" y="26"/>
                    <a:pt x="8" y="23"/>
                  </a:cubicBezTo>
                  <a:cubicBezTo>
                    <a:pt x="2" y="19"/>
                    <a:pt x="0" y="13"/>
                    <a:pt x="3" y="7"/>
                  </a:cubicBezTo>
                  <a:cubicBezTo>
                    <a:pt x="7" y="2"/>
                    <a:pt x="1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5"/>
            <p:cNvSpPr>
              <a:spLocks/>
            </p:cNvSpPr>
            <p:nvPr/>
          </p:nvSpPr>
          <p:spPr bwMode="auto">
            <a:xfrm>
              <a:off x="4254" y="2391"/>
              <a:ext cx="43" cy="41"/>
            </a:xfrm>
            <a:custGeom>
              <a:avLst/>
              <a:gdLst>
                <a:gd name="T0" fmla="*/ 19 w 26"/>
                <a:gd name="T1" fmla="*/ 3 h 25"/>
                <a:gd name="T2" fmla="*/ 3 w 26"/>
                <a:gd name="T3" fmla="*/ 7 h 25"/>
                <a:gd name="T4" fmla="*/ 7 w 26"/>
                <a:gd name="T5" fmla="*/ 22 h 25"/>
                <a:gd name="T6" fmla="*/ 23 w 26"/>
                <a:gd name="T7" fmla="*/ 18 h 25"/>
                <a:gd name="T8" fmla="*/ 19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3"/>
                  </a:moveTo>
                  <a:cubicBezTo>
                    <a:pt x="13" y="0"/>
                    <a:pt x="6" y="1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3" y="25"/>
                    <a:pt x="20" y="23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6"/>
            <p:cNvSpPr>
              <a:spLocks/>
            </p:cNvSpPr>
            <p:nvPr/>
          </p:nvSpPr>
          <p:spPr bwMode="auto">
            <a:xfrm>
              <a:off x="4099" y="2409"/>
              <a:ext cx="180" cy="105"/>
            </a:xfrm>
            <a:custGeom>
              <a:avLst/>
              <a:gdLst>
                <a:gd name="T0" fmla="*/ 2 w 110"/>
                <a:gd name="T1" fmla="*/ 64 h 64"/>
                <a:gd name="T2" fmla="*/ 0 w 110"/>
                <a:gd name="T3" fmla="*/ 64 h 64"/>
                <a:gd name="T4" fmla="*/ 1 w 110"/>
                <a:gd name="T5" fmla="*/ 61 h 64"/>
                <a:gd name="T6" fmla="*/ 107 w 110"/>
                <a:gd name="T7" fmla="*/ 0 h 64"/>
                <a:gd name="T8" fmla="*/ 109 w 110"/>
                <a:gd name="T9" fmla="*/ 1 h 64"/>
                <a:gd name="T10" fmla="*/ 109 w 110"/>
                <a:gd name="T11" fmla="*/ 3 h 64"/>
                <a:gd name="T12" fmla="*/ 2 w 110"/>
                <a:gd name="T13" fmla="*/ 64 h 64"/>
                <a:gd name="T14" fmla="*/ 2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2" y="64"/>
                  </a:moveTo>
                  <a:cubicBezTo>
                    <a:pt x="1" y="64"/>
                    <a:pt x="1" y="64"/>
                    <a:pt x="0" y="64"/>
                  </a:cubicBezTo>
                  <a:cubicBezTo>
                    <a:pt x="0" y="63"/>
                    <a:pt x="0" y="62"/>
                    <a:pt x="1" y="6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9" y="0"/>
                    <a:pt x="109" y="1"/>
                  </a:cubicBezTo>
                  <a:cubicBezTo>
                    <a:pt x="110" y="1"/>
                    <a:pt x="109" y="2"/>
                    <a:pt x="109" y="3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7"/>
            <p:cNvSpPr>
              <a:spLocks/>
            </p:cNvSpPr>
            <p:nvPr/>
          </p:nvSpPr>
          <p:spPr bwMode="auto">
            <a:xfrm>
              <a:off x="4254" y="2391"/>
              <a:ext cx="43" cy="41"/>
            </a:xfrm>
            <a:custGeom>
              <a:avLst/>
              <a:gdLst>
                <a:gd name="T0" fmla="*/ 7 w 26"/>
                <a:gd name="T1" fmla="*/ 3 h 25"/>
                <a:gd name="T2" fmla="*/ 23 w 26"/>
                <a:gd name="T3" fmla="*/ 7 h 25"/>
                <a:gd name="T4" fmla="*/ 19 w 26"/>
                <a:gd name="T5" fmla="*/ 22 h 25"/>
                <a:gd name="T6" fmla="*/ 3 w 26"/>
                <a:gd name="T7" fmla="*/ 18 h 25"/>
                <a:gd name="T8" fmla="*/ 7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7" y="3"/>
                  </a:moveTo>
                  <a:cubicBezTo>
                    <a:pt x="13" y="0"/>
                    <a:pt x="20" y="1"/>
                    <a:pt x="23" y="7"/>
                  </a:cubicBezTo>
                  <a:cubicBezTo>
                    <a:pt x="26" y="12"/>
                    <a:pt x="24" y="19"/>
                    <a:pt x="19" y="22"/>
                  </a:cubicBezTo>
                  <a:cubicBezTo>
                    <a:pt x="13" y="25"/>
                    <a:pt x="6" y="23"/>
                    <a:pt x="3" y="18"/>
                  </a:cubicBezTo>
                  <a:cubicBezTo>
                    <a:pt x="0" y="13"/>
                    <a:pt x="2" y="6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8"/>
            <p:cNvSpPr>
              <a:spLocks/>
            </p:cNvSpPr>
            <p:nvPr/>
          </p:nvSpPr>
          <p:spPr bwMode="auto">
            <a:xfrm>
              <a:off x="4081" y="2491"/>
              <a:ext cx="41" cy="43"/>
            </a:xfrm>
            <a:custGeom>
              <a:avLst/>
              <a:gdLst>
                <a:gd name="T0" fmla="*/ 7 w 25"/>
                <a:gd name="T1" fmla="*/ 3 h 26"/>
                <a:gd name="T2" fmla="*/ 3 w 25"/>
                <a:gd name="T3" fmla="*/ 18 h 26"/>
                <a:gd name="T4" fmla="*/ 18 w 25"/>
                <a:gd name="T5" fmla="*/ 23 h 26"/>
                <a:gd name="T6" fmla="*/ 22 w 25"/>
                <a:gd name="T7" fmla="*/ 7 h 26"/>
                <a:gd name="T8" fmla="*/ 7 w 25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7" y="3"/>
                  </a:move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6"/>
                    <a:pt x="18" y="23"/>
                  </a:cubicBezTo>
                  <a:cubicBezTo>
                    <a:pt x="24" y="19"/>
                    <a:pt x="25" y="13"/>
                    <a:pt x="22" y="7"/>
                  </a:cubicBezTo>
                  <a:cubicBezTo>
                    <a:pt x="19" y="2"/>
                    <a:pt x="12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9"/>
            <p:cNvSpPr>
              <a:spLocks/>
            </p:cNvSpPr>
            <p:nvPr/>
          </p:nvSpPr>
          <p:spPr bwMode="auto">
            <a:xfrm>
              <a:off x="4272" y="2810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6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6"/>
                    <a:pt x="3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290"/>
            <p:cNvSpPr>
              <a:spLocks noChangeArrowheads="1"/>
            </p:cNvSpPr>
            <p:nvPr/>
          </p:nvSpPr>
          <p:spPr bwMode="auto">
            <a:xfrm>
              <a:off x="4258" y="2995"/>
              <a:ext cx="36" cy="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291"/>
            <p:cNvSpPr>
              <a:spLocks noChangeArrowheads="1"/>
            </p:cNvSpPr>
            <p:nvPr/>
          </p:nvSpPr>
          <p:spPr bwMode="auto">
            <a:xfrm>
              <a:off x="4258" y="2795"/>
              <a:ext cx="36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92"/>
            <p:cNvSpPr>
              <a:spLocks/>
            </p:cNvSpPr>
            <p:nvPr/>
          </p:nvSpPr>
          <p:spPr bwMode="auto">
            <a:xfrm>
              <a:off x="4099" y="2710"/>
              <a:ext cx="180" cy="105"/>
            </a:xfrm>
            <a:custGeom>
              <a:avLst/>
              <a:gdLst>
                <a:gd name="T0" fmla="*/ 108 w 110"/>
                <a:gd name="T1" fmla="*/ 64 h 64"/>
                <a:gd name="T2" fmla="*/ 107 w 110"/>
                <a:gd name="T3" fmla="*/ 64 h 64"/>
                <a:gd name="T4" fmla="*/ 1 w 110"/>
                <a:gd name="T5" fmla="*/ 3 h 64"/>
                <a:gd name="T6" fmla="*/ 0 w 110"/>
                <a:gd name="T7" fmla="*/ 1 h 64"/>
                <a:gd name="T8" fmla="*/ 2 w 110"/>
                <a:gd name="T9" fmla="*/ 0 h 64"/>
                <a:gd name="T10" fmla="*/ 109 w 110"/>
                <a:gd name="T11" fmla="*/ 62 h 64"/>
                <a:gd name="T12" fmla="*/ 109 w 110"/>
                <a:gd name="T13" fmla="*/ 64 h 64"/>
                <a:gd name="T14" fmla="*/ 108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108" y="64"/>
                  </a:moveTo>
                  <a:cubicBezTo>
                    <a:pt x="108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9" y="62"/>
                    <a:pt x="110" y="63"/>
                    <a:pt x="109" y="64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93"/>
            <p:cNvSpPr>
              <a:spLocks/>
            </p:cNvSpPr>
            <p:nvPr/>
          </p:nvSpPr>
          <p:spPr bwMode="auto">
            <a:xfrm>
              <a:off x="4254" y="2792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23 w 26"/>
                <a:gd name="T3" fmla="*/ 19 h 26"/>
                <a:gd name="T4" fmla="*/ 7 w 26"/>
                <a:gd name="T5" fmla="*/ 23 h 26"/>
                <a:gd name="T6" fmla="*/ 3 w 26"/>
                <a:gd name="T7" fmla="*/ 7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24" y="6"/>
                    <a:pt x="26" y="13"/>
                    <a:pt x="23" y="19"/>
                  </a:cubicBezTo>
                  <a:cubicBezTo>
                    <a:pt x="20" y="24"/>
                    <a:pt x="13" y="26"/>
                    <a:pt x="7" y="23"/>
                  </a:cubicBezTo>
                  <a:cubicBezTo>
                    <a:pt x="2" y="20"/>
                    <a:pt x="0" y="13"/>
                    <a:pt x="3" y="7"/>
                  </a:cubicBezTo>
                  <a:cubicBezTo>
                    <a:pt x="6" y="2"/>
                    <a:pt x="1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94"/>
            <p:cNvSpPr>
              <a:spLocks/>
            </p:cNvSpPr>
            <p:nvPr/>
          </p:nvSpPr>
          <p:spPr bwMode="auto">
            <a:xfrm>
              <a:off x="4081" y="2692"/>
              <a:ext cx="42" cy="41"/>
            </a:xfrm>
            <a:custGeom>
              <a:avLst/>
              <a:gdLst>
                <a:gd name="T0" fmla="*/ 18 w 26"/>
                <a:gd name="T1" fmla="*/ 3 h 25"/>
                <a:gd name="T2" fmla="*/ 3 w 26"/>
                <a:gd name="T3" fmla="*/ 7 h 25"/>
                <a:gd name="T4" fmla="*/ 7 w 26"/>
                <a:gd name="T5" fmla="*/ 22 h 25"/>
                <a:gd name="T6" fmla="*/ 22 w 26"/>
                <a:gd name="T7" fmla="*/ 18 h 25"/>
                <a:gd name="T8" fmla="*/ 18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8" y="3"/>
                  </a:moveTo>
                  <a:cubicBezTo>
                    <a:pt x="13" y="0"/>
                    <a:pt x="6" y="2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2" y="25"/>
                    <a:pt x="19" y="24"/>
                    <a:pt x="22" y="18"/>
                  </a:cubicBezTo>
                  <a:cubicBezTo>
                    <a:pt x="26" y="13"/>
                    <a:pt x="24" y="6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5"/>
            <p:cNvSpPr>
              <a:spLocks/>
            </p:cNvSpPr>
            <p:nvPr/>
          </p:nvSpPr>
          <p:spPr bwMode="auto">
            <a:xfrm>
              <a:off x="4272" y="2810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6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6"/>
                    <a:pt x="3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296"/>
            <p:cNvSpPr>
              <a:spLocks noChangeArrowheads="1"/>
            </p:cNvSpPr>
            <p:nvPr/>
          </p:nvSpPr>
          <p:spPr bwMode="auto">
            <a:xfrm>
              <a:off x="4258" y="2995"/>
              <a:ext cx="36" cy="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297"/>
            <p:cNvSpPr>
              <a:spLocks noChangeArrowheads="1"/>
            </p:cNvSpPr>
            <p:nvPr/>
          </p:nvSpPr>
          <p:spPr bwMode="auto">
            <a:xfrm>
              <a:off x="4258" y="2795"/>
              <a:ext cx="36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8"/>
            <p:cNvSpPr>
              <a:spLocks/>
            </p:cNvSpPr>
            <p:nvPr/>
          </p:nvSpPr>
          <p:spPr bwMode="auto">
            <a:xfrm>
              <a:off x="4272" y="3011"/>
              <a:ext cx="181" cy="106"/>
            </a:xfrm>
            <a:custGeom>
              <a:avLst/>
              <a:gdLst>
                <a:gd name="T0" fmla="*/ 108 w 110"/>
                <a:gd name="T1" fmla="*/ 65 h 65"/>
                <a:gd name="T2" fmla="*/ 108 w 110"/>
                <a:gd name="T3" fmla="*/ 64 h 65"/>
                <a:gd name="T4" fmla="*/ 1 w 110"/>
                <a:gd name="T5" fmla="*/ 3 h 65"/>
                <a:gd name="T6" fmla="*/ 1 w 110"/>
                <a:gd name="T7" fmla="*/ 1 h 65"/>
                <a:gd name="T8" fmla="*/ 3 w 110"/>
                <a:gd name="T9" fmla="*/ 0 h 65"/>
                <a:gd name="T10" fmla="*/ 109 w 110"/>
                <a:gd name="T11" fmla="*/ 62 h 65"/>
                <a:gd name="T12" fmla="*/ 110 w 110"/>
                <a:gd name="T13" fmla="*/ 64 h 65"/>
                <a:gd name="T14" fmla="*/ 108 w 110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5">
                  <a:moveTo>
                    <a:pt x="108" y="65"/>
                  </a:moveTo>
                  <a:cubicBezTo>
                    <a:pt x="108" y="65"/>
                    <a:pt x="108" y="65"/>
                    <a:pt x="108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0" y="62"/>
                    <a:pt x="110" y="63"/>
                    <a:pt x="110" y="64"/>
                  </a:cubicBezTo>
                  <a:cubicBezTo>
                    <a:pt x="109" y="64"/>
                    <a:pt x="109" y="65"/>
                    <a:pt x="10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9"/>
            <p:cNvSpPr>
              <a:spLocks/>
            </p:cNvSpPr>
            <p:nvPr/>
          </p:nvSpPr>
          <p:spPr bwMode="auto">
            <a:xfrm>
              <a:off x="4254" y="2993"/>
              <a:ext cx="43" cy="43"/>
            </a:xfrm>
            <a:custGeom>
              <a:avLst/>
              <a:gdLst>
                <a:gd name="T0" fmla="*/ 7 w 26"/>
                <a:gd name="T1" fmla="*/ 22 h 26"/>
                <a:gd name="T2" fmla="*/ 3 w 26"/>
                <a:gd name="T3" fmla="*/ 7 h 26"/>
                <a:gd name="T4" fmla="*/ 19 w 26"/>
                <a:gd name="T5" fmla="*/ 3 h 26"/>
                <a:gd name="T6" fmla="*/ 23 w 26"/>
                <a:gd name="T7" fmla="*/ 18 h 26"/>
                <a:gd name="T8" fmla="*/ 7 w 26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22"/>
                  </a:moveTo>
                  <a:cubicBezTo>
                    <a:pt x="2" y="19"/>
                    <a:pt x="0" y="12"/>
                    <a:pt x="3" y="7"/>
                  </a:cubicBezTo>
                  <a:cubicBezTo>
                    <a:pt x="6" y="2"/>
                    <a:pt x="13" y="0"/>
                    <a:pt x="19" y="3"/>
                  </a:cubicBezTo>
                  <a:cubicBezTo>
                    <a:pt x="24" y="6"/>
                    <a:pt x="26" y="13"/>
                    <a:pt x="23" y="18"/>
                  </a:cubicBezTo>
                  <a:cubicBezTo>
                    <a:pt x="20" y="24"/>
                    <a:pt x="13" y="26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300"/>
            <p:cNvSpPr>
              <a:spLocks/>
            </p:cNvSpPr>
            <p:nvPr/>
          </p:nvSpPr>
          <p:spPr bwMode="auto">
            <a:xfrm>
              <a:off x="4428" y="3093"/>
              <a:ext cx="43" cy="42"/>
            </a:xfrm>
            <a:custGeom>
              <a:avLst/>
              <a:gdLst>
                <a:gd name="T0" fmla="*/ 8 w 26"/>
                <a:gd name="T1" fmla="*/ 23 h 26"/>
                <a:gd name="T2" fmla="*/ 23 w 26"/>
                <a:gd name="T3" fmla="*/ 19 h 26"/>
                <a:gd name="T4" fmla="*/ 19 w 26"/>
                <a:gd name="T5" fmla="*/ 3 h 26"/>
                <a:gd name="T6" fmla="*/ 3 w 26"/>
                <a:gd name="T7" fmla="*/ 7 h 26"/>
                <a:gd name="T8" fmla="*/ 8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8" y="23"/>
                  </a:moveTo>
                  <a:cubicBezTo>
                    <a:pt x="13" y="26"/>
                    <a:pt x="20" y="24"/>
                    <a:pt x="23" y="19"/>
                  </a:cubicBezTo>
                  <a:cubicBezTo>
                    <a:pt x="26" y="13"/>
                    <a:pt x="24" y="6"/>
                    <a:pt x="19" y="3"/>
                  </a:cubicBezTo>
                  <a:cubicBezTo>
                    <a:pt x="13" y="0"/>
                    <a:pt x="7" y="2"/>
                    <a:pt x="3" y="7"/>
                  </a:cubicBezTo>
                  <a:cubicBezTo>
                    <a:pt x="0" y="13"/>
                    <a:pt x="2" y="20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301"/>
            <p:cNvSpPr>
              <a:spLocks/>
            </p:cNvSpPr>
            <p:nvPr/>
          </p:nvSpPr>
          <p:spPr bwMode="auto">
            <a:xfrm>
              <a:off x="4448" y="3011"/>
              <a:ext cx="178" cy="106"/>
            </a:xfrm>
            <a:custGeom>
              <a:avLst/>
              <a:gdLst>
                <a:gd name="T0" fmla="*/ 1 w 109"/>
                <a:gd name="T1" fmla="*/ 65 h 65"/>
                <a:gd name="T2" fmla="*/ 0 w 109"/>
                <a:gd name="T3" fmla="*/ 64 h 65"/>
                <a:gd name="T4" fmla="*/ 1 w 109"/>
                <a:gd name="T5" fmla="*/ 62 h 65"/>
                <a:gd name="T6" fmla="*/ 107 w 109"/>
                <a:gd name="T7" fmla="*/ 0 h 65"/>
                <a:gd name="T8" fmla="*/ 109 w 109"/>
                <a:gd name="T9" fmla="*/ 1 h 65"/>
                <a:gd name="T10" fmla="*/ 108 w 109"/>
                <a:gd name="T11" fmla="*/ 3 h 65"/>
                <a:gd name="T12" fmla="*/ 2 w 109"/>
                <a:gd name="T13" fmla="*/ 64 h 65"/>
                <a:gd name="T14" fmla="*/ 1 w 109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5">
                  <a:moveTo>
                    <a:pt x="1" y="65"/>
                  </a:moveTo>
                  <a:cubicBezTo>
                    <a:pt x="1" y="65"/>
                    <a:pt x="0" y="64"/>
                    <a:pt x="0" y="64"/>
                  </a:cubicBezTo>
                  <a:cubicBezTo>
                    <a:pt x="0" y="63"/>
                    <a:pt x="0" y="62"/>
                    <a:pt x="1" y="62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8" y="0"/>
                    <a:pt x="109" y="1"/>
                  </a:cubicBezTo>
                  <a:cubicBezTo>
                    <a:pt x="109" y="2"/>
                    <a:pt x="109" y="3"/>
                    <a:pt x="108" y="3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1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02"/>
            <p:cNvSpPr>
              <a:spLocks/>
            </p:cNvSpPr>
            <p:nvPr/>
          </p:nvSpPr>
          <p:spPr bwMode="auto">
            <a:xfrm>
              <a:off x="4428" y="3093"/>
              <a:ext cx="43" cy="42"/>
            </a:xfrm>
            <a:custGeom>
              <a:avLst/>
              <a:gdLst>
                <a:gd name="T0" fmla="*/ 19 w 26"/>
                <a:gd name="T1" fmla="*/ 23 h 26"/>
                <a:gd name="T2" fmla="*/ 3 w 26"/>
                <a:gd name="T3" fmla="*/ 19 h 26"/>
                <a:gd name="T4" fmla="*/ 8 w 26"/>
                <a:gd name="T5" fmla="*/ 3 h 26"/>
                <a:gd name="T6" fmla="*/ 23 w 26"/>
                <a:gd name="T7" fmla="*/ 7 h 26"/>
                <a:gd name="T8" fmla="*/ 19 w 26"/>
                <a:gd name="T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23"/>
                  </a:moveTo>
                  <a:cubicBezTo>
                    <a:pt x="13" y="26"/>
                    <a:pt x="7" y="24"/>
                    <a:pt x="3" y="19"/>
                  </a:cubicBezTo>
                  <a:cubicBezTo>
                    <a:pt x="0" y="13"/>
                    <a:pt x="2" y="6"/>
                    <a:pt x="8" y="3"/>
                  </a:cubicBezTo>
                  <a:cubicBezTo>
                    <a:pt x="13" y="0"/>
                    <a:pt x="20" y="2"/>
                    <a:pt x="23" y="7"/>
                  </a:cubicBezTo>
                  <a:cubicBezTo>
                    <a:pt x="26" y="13"/>
                    <a:pt x="24" y="20"/>
                    <a:pt x="1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03"/>
            <p:cNvSpPr>
              <a:spLocks/>
            </p:cNvSpPr>
            <p:nvPr/>
          </p:nvSpPr>
          <p:spPr bwMode="auto">
            <a:xfrm>
              <a:off x="4603" y="2993"/>
              <a:ext cx="41" cy="43"/>
            </a:xfrm>
            <a:custGeom>
              <a:avLst/>
              <a:gdLst>
                <a:gd name="T0" fmla="*/ 18 w 25"/>
                <a:gd name="T1" fmla="*/ 22 h 26"/>
                <a:gd name="T2" fmla="*/ 22 w 25"/>
                <a:gd name="T3" fmla="*/ 7 h 26"/>
                <a:gd name="T4" fmla="*/ 7 w 25"/>
                <a:gd name="T5" fmla="*/ 3 h 26"/>
                <a:gd name="T6" fmla="*/ 3 w 25"/>
                <a:gd name="T7" fmla="*/ 18 h 26"/>
                <a:gd name="T8" fmla="*/ 18 w 25"/>
                <a:gd name="T9" fmla="*/ 2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8" y="22"/>
                  </a:moveTo>
                  <a:cubicBezTo>
                    <a:pt x="24" y="19"/>
                    <a:pt x="25" y="12"/>
                    <a:pt x="22" y="7"/>
                  </a:cubicBezTo>
                  <a:cubicBezTo>
                    <a:pt x="19" y="2"/>
                    <a:pt x="12" y="0"/>
                    <a:pt x="7" y="3"/>
                  </a:cubicBezTo>
                  <a:cubicBezTo>
                    <a:pt x="2" y="6"/>
                    <a:pt x="0" y="13"/>
                    <a:pt x="3" y="18"/>
                  </a:cubicBezTo>
                  <a:cubicBezTo>
                    <a:pt x="6" y="24"/>
                    <a:pt x="13" y="26"/>
                    <a:pt x="1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04"/>
            <p:cNvSpPr>
              <a:spLocks/>
            </p:cNvSpPr>
            <p:nvPr/>
          </p:nvSpPr>
          <p:spPr bwMode="auto">
            <a:xfrm>
              <a:off x="4621" y="2810"/>
              <a:ext cx="5" cy="206"/>
            </a:xfrm>
            <a:custGeom>
              <a:avLst/>
              <a:gdLst>
                <a:gd name="T0" fmla="*/ 2 w 3"/>
                <a:gd name="T1" fmla="*/ 126 h 126"/>
                <a:gd name="T2" fmla="*/ 0 w 3"/>
                <a:gd name="T3" fmla="*/ 125 h 126"/>
                <a:gd name="T4" fmla="*/ 0 w 3"/>
                <a:gd name="T5" fmla="*/ 2 h 126"/>
                <a:gd name="T6" fmla="*/ 2 w 3"/>
                <a:gd name="T7" fmla="*/ 0 h 126"/>
                <a:gd name="T8" fmla="*/ 3 w 3"/>
                <a:gd name="T9" fmla="*/ 2 h 126"/>
                <a:gd name="T10" fmla="*/ 3 w 3"/>
                <a:gd name="T11" fmla="*/ 125 h 126"/>
                <a:gd name="T12" fmla="*/ 2 w 3"/>
                <a:gd name="T13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6">
                  <a:moveTo>
                    <a:pt x="2" y="126"/>
                  </a:moveTo>
                  <a:cubicBezTo>
                    <a:pt x="1" y="126"/>
                    <a:pt x="0" y="126"/>
                    <a:pt x="0" y="1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" y="126"/>
                    <a:pt x="2" y="126"/>
                    <a:pt x="2" y="1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Oval 305"/>
            <p:cNvSpPr>
              <a:spLocks noChangeArrowheads="1"/>
            </p:cNvSpPr>
            <p:nvPr/>
          </p:nvSpPr>
          <p:spPr bwMode="auto">
            <a:xfrm>
              <a:off x="4605" y="2995"/>
              <a:ext cx="38" cy="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Oval 306"/>
            <p:cNvSpPr>
              <a:spLocks noChangeArrowheads="1"/>
            </p:cNvSpPr>
            <p:nvPr/>
          </p:nvSpPr>
          <p:spPr bwMode="auto">
            <a:xfrm>
              <a:off x="4605" y="2795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7"/>
            <p:cNvSpPr>
              <a:spLocks/>
            </p:cNvSpPr>
            <p:nvPr/>
          </p:nvSpPr>
          <p:spPr bwMode="auto">
            <a:xfrm>
              <a:off x="4448" y="2710"/>
              <a:ext cx="178" cy="105"/>
            </a:xfrm>
            <a:custGeom>
              <a:avLst/>
              <a:gdLst>
                <a:gd name="T0" fmla="*/ 108 w 109"/>
                <a:gd name="T1" fmla="*/ 64 h 64"/>
                <a:gd name="T2" fmla="*/ 107 w 109"/>
                <a:gd name="T3" fmla="*/ 64 h 64"/>
                <a:gd name="T4" fmla="*/ 1 w 109"/>
                <a:gd name="T5" fmla="*/ 3 h 64"/>
                <a:gd name="T6" fmla="*/ 0 w 109"/>
                <a:gd name="T7" fmla="*/ 1 h 64"/>
                <a:gd name="T8" fmla="*/ 2 w 109"/>
                <a:gd name="T9" fmla="*/ 0 h 64"/>
                <a:gd name="T10" fmla="*/ 108 w 109"/>
                <a:gd name="T11" fmla="*/ 62 h 64"/>
                <a:gd name="T12" fmla="*/ 109 w 109"/>
                <a:gd name="T13" fmla="*/ 64 h 64"/>
                <a:gd name="T14" fmla="*/ 108 w 109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4">
                  <a:moveTo>
                    <a:pt x="108" y="64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09" y="63"/>
                    <a:pt x="109" y="64"/>
                  </a:cubicBezTo>
                  <a:cubicBezTo>
                    <a:pt x="109" y="64"/>
                    <a:pt x="108" y="64"/>
                    <a:pt x="108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8"/>
            <p:cNvSpPr>
              <a:spLocks/>
            </p:cNvSpPr>
            <p:nvPr/>
          </p:nvSpPr>
          <p:spPr bwMode="auto">
            <a:xfrm>
              <a:off x="4603" y="2792"/>
              <a:ext cx="41" cy="43"/>
            </a:xfrm>
            <a:custGeom>
              <a:avLst/>
              <a:gdLst>
                <a:gd name="T0" fmla="*/ 18 w 25"/>
                <a:gd name="T1" fmla="*/ 3 h 26"/>
                <a:gd name="T2" fmla="*/ 22 w 25"/>
                <a:gd name="T3" fmla="*/ 19 h 26"/>
                <a:gd name="T4" fmla="*/ 7 w 25"/>
                <a:gd name="T5" fmla="*/ 23 h 26"/>
                <a:gd name="T6" fmla="*/ 3 w 25"/>
                <a:gd name="T7" fmla="*/ 7 h 26"/>
                <a:gd name="T8" fmla="*/ 18 w 25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8" y="3"/>
                  </a:moveTo>
                  <a:cubicBezTo>
                    <a:pt x="24" y="6"/>
                    <a:pt x="25" y="13"/>
                    <a:pt x="22" y="19"/>
                  </a:cubicBezTo>
                  <a:cubicBezTo>
                    <a:pt x="19" y="24"/>
                    <a:pt x="12" y="26"/>
                    <a:pt x="7" y="23"/>
                  </a:cubicBezTo>
                  <a:cubicBezTo>
                    <a:pt x="2" y="20"/>
                    <a:pt x="0" y="13"/>
                    <a:pt x="3" y="7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9"/>
            <p:cNvSpPr>
              <a:spLocks/>
            </p:cNvSpPr>
            <p:nvPr/>
          </p:nvSpPr>
          <p:spPr bwMode="auto">
            <a:xfrm>
              <a:off x="4428" y="2692"/>
              <a:ext cx="43" cy="41"/>
            </a:xfrm>
            <a:custGeom>
              <a:avLst/>
              <a:gdLst>
                <a:gd name="T0" fmla="*/ 19 w 26"/>
                <a:gd name="T1" fmla="*/ 3 h 25"/>
                <a:gd name="T2" fmla="*/ 3 w 26"/>
                <a:gd name="T3" fmla="*/ 7 h 25"/>
                <a:gd name="T4" fmla="*/ 8 w 26"/>
                <a:gd name="T5" fmla="*/ 22 h 25"/>
                <a:gd name="T6" fmla="*/ 23 w 26"/>
                <a:gd name="T7" fmla="*/ 18 h 25"/>
                <a:gd name="T8" fmla="*/ 19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19" y="3"/>
                  </a:moveTo>
                  <a:cubicBezTo>
                    <a:pt x="14" y="0"/>
                    <a:pt x="7" y="2"/>
                    <a:pt x="3" y="7"/>
                  </a:cubicBezTo>
                  <a:cubicBezTo>
                    <a:pt x="0" y="12"/>
                    <a:pt x="2" y="19"/>
                    <a:pt x="8" y="22"/>
                  </a:cubicBezTo>
                  <a:cubicBezTo>
                    <a:pt x="13" y="25"/>
                    <a:pt x="20" y="24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10"/>
            <p:cNvSpPr>
              <a:spLocks/>
            </p:cNvSpPr>
            <p:nvPr/>
          </p:nvSpPr>
          <p:spPr bwMode="auto">
            <a:xfrm>
              <a:off x="4272" y="2710"/>
              <a:ext cx="181" cy="105"/>
            </a:xfrm>
            <a:custGeom>
              <a:avLst/>
              <a:gdLst>
                <a:gd name="T0" fmla="*/ 2 w 110"/>
                <a:gd name="T1" fmla="*/ 64 h 64"/>
                <a:gd name="T2" fmla="*/ 1 w 110"/>
                <a:gd name="T3" fmla="*/ 64 h 64"/>
                <a:gd name="T4" fmla="*/ 1 w 110"/>
                <a:gd name="T5" fmla="*/ 62 h 64"/>
                <a:gd name="T6" fmla="*/ 108 w 110"/>
                <a:gd name="T7" fmla="*/ 0 h 64"/>
                <a:gd name="T8" fmla="*/ 110 w 110"/>
                <a:gd name="T9" fmla="*/ 1 h 64"/>
                <a:gd name="T10" fmla="*/ 109 w 110"/>
                <a:gd name="T11" fmla="*/ 3 h 64"/>
                <a:gd name="T12" fmla="*/ 3 w 110"/>
                <a:gd name="T13" fmla="*/ 64 h 64"/>
                <a:gd name="T14" fmla="*/ 2 w 110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4">
                  <a:moveTo>
                    <a:pt x="2" y="64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0" y="63"/>
                    <a:pt x="0" y="62"/>
                    <a:pt x="1" y="62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9" y="0"/>
                    <a:pt x="110" y="1"/>
                  </a:cubicBezTo>
                  <a:cubicBezTo>
                    <a:pt x="110" y="2"/>
                    <a:pt x="110" y="2"/>
                    <a:pt x="109" y="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4"/>
                    <a:pt x="2" y="64"/>
                    <a:pt x="2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11"/>
            <p:cNvSpPr>
              <a:spLocks/>
            </p:cNvSpPr>
            <p:nvPr/>
          </p:nvSpPr>
          <p:spPr bwMode="auto">
            <a:xfrm>
              <a:off x="4428" y="2692"/>
              <a:ext cx="43" cy="41"/>
            </a:xfrm>
            <a:custGeom>
              <a:avLst/>
              <a:gdLst>
                <a:gd name="T0" fmla="*/ 8 w 26"/>
                <a:gd name="T1" fmla="*/ 3 h 25"/>
                <a:gd name="T2" fmla="*/ 23 w 26"/>
                <a:gd name="T3" fmla="*/ 7 h 25"/>
                <a:gd name="T4" fmla="*/ 19 w 26"/>
                <a:gd name="T5" fmla="*/ 22 h 25"/>
                <a:gd name="T6" fmla="*/ 3 w 26"/>
                <a:gd name="T7" fmla="*/ 18 h 25"/>
                <a:gd name="T8" fmla="*/ 8 w 26"/>
                <a:gd name="T9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8" y="3"/>
                  </a:moveTo>
                  <a:cubicBezTo>
                    <a:pt x="13" y="0"/>
                    <a:pt x="20" y="2"/>
                    <a:pt x="23" y="7"/>
                  </a:cubicBezTo>
                  <a:cubicBezTo>
                    <a:pt x="26" y="12"/>
                    <a:pt x="24" y="19"/>
                    <a:pt x="19" y="22"/>
                  </a:cubicBezTo>
                  <a:cubicBezTo>
                    <a:pt x="13" y="25"/>
                    <a:pt x="7" y="24"/>
                    <a:pt x="3" y="18"/>
                  </a:cubicBezTo>
                  <a:cubicBezTo>
                    <a:pt x="0" y="13"/>
                    <a:pt x="2" y="6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12"/>
            <p:cNvSpPr>
              <a:spLocks/>
            </p:cNvSpPr>
            <p:nvPr/>
          </p:nvSpPr>
          <p:spPr bwMode="auto">
            <a:xfrm>
              <a:off x="4254" y="2792"/>
              <a:ext cx="43" cy="43"/>
            </a:xfrm>
            <a:custGeom>
              <a:avLst/>
              <a:gdLst>
                <a:gd name="T0" fmla="*/ 7 w 26"/>
                <a:gd name="T1" fmla="*/ 3 h 26"/>
                <a:gd name="T2" fmla="*/ 3 w 26"/>
                <a:gd name="T3" fmla="*/ 19 h 26"/>
                <a:gd name="T4" fmla="*/ 19 w 26"/>
                <a:gd name="T5" fmla="*/ 23 h 26"/>
                <a:gd name="T6" fmla="*/ 23 w 26"/>
                <a:gd name="T7" fmla="*/ 7 h 26"/>
                <a:gd name="T8" fmla="*/ 7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7" y="3"/>
                  </a:moveTo>
                  <a:cubicBezTo>
                    <a:pt x="2" y="6"/>
                    <a:pt x="0" y="13"/>
                    <a:pt x="3" y="19"/>
                  </a:cubicBezTo>
                  <a:cubicBezTo>
                    <a:pt x="6" y="24"/>
                    <a:pt x="13" y="26"/>
                    <a:pt x="19" y="23"/>
                  </a:cubicBezTo>
                  <a:cubicBezTo>
                    <a:pt x="24" y="20"/>
                    <a:pt x="26" y="13"/>
                    <a:pt x="23" y="7"/>
                  </a:cubicBezTo>
                  <a:cubicBezTo>
                    <a:pt x="20" y="2"/>
                    <a:pt x="13" y="0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13"/>
            <p:cNvSpPr>
              <a:spLocks/>
            </p:cNvSpPr>
            <p:nvPr/>
          </p:nvSpPr>
          <p:spPr bwMode="auto">
            <a:xfrm>
              <a:off x="4448" y="3113"/>
              <a:ext cx="5" cy="204"/>
            </a:xfrm>
            <a:custGeom>
              <a:avLst/>
              <a:gdLst>
                <a:gd name="T0" fmla="*/ 1 w 3"/>
                <a:gd name="T1" fmla="*/ 125 h 125"/>
                <a:gd name="T2" fmla="*/ 0 w 3"/>
                <a:gd name="T3" fmla="*/ 124 h 125"/>
                <a:gd name="T4" fmla="*/ 0 w 3"/>
                <a:gd name="T5" fmla="*/ 1 h 125"/>
                <a:gd name="T6" fmla="*/ 1 w 3"/>
                <a:gd name="T7" fmla="*/ 0 h 125"/>
                <a:gd name="T8" fmla="*/ 3 w 3"/>
                <a:gd name="T9" fmla="*/ 1 h 125"/>
                <a:gd name="T10" fmla="*/ 3 w 3"/>
                <a:gd name="T11" fmla="*/ 124 h 125"/>
                <a:gd name="T12" fmla="*/ 1 w 3"/>
                <a:gd name="T13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25">
                  <a:moveTo>
                    <a:pt x="1" y="125"/>
                  </a:moveTo>
                  <a:cubicBezTo>
                    <a:pt x="0" y="125"/>
                    <a:pt x="0" y="125"/>
                    <a:pt x="0" y="12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3" y="125"/>
                    <a:pt x="2" y="125"/>
                    <a:pt x="1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314"/>
            <p:cNvSpPr>
              <a:spLocks noChangeArrowheads="1"/>
            </p:cNvSpPr>
            <p:nvPr/>
          </p:nvSpPr>
          <p:spPr bwMode="auto">
            <a:xfrm>
              <a:off x="4431" y="3297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Oval 315"/>
            <p:cNvSpPr>
              <a:spLocks noChangeArrowheads="1"/>
            </p:cNvSpPr>
            <p:nvPr/>
          </p:nvSpPr>
          <p:spPr bwMode="auto">
            <a:xfrm>
              <a:off x="4431" y="3096"/>
              <a:ext cx="38" cy="3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6"/>
            <p:cNvSpPr>
              <a:spLocks/>
            </p:cNvSpPr>
            <p:nvPr/>
          </p:nvSpPr>
          <p:spPr bwMode="auto">
            <a:xfrm>
              <a:off x="4272" y="3011"/>
              <a:ext cx="181" cy="106"/>
            </a:xfrm>
            <a:custGeom>
              <a:avLst/>
              <a:gdLst>
                <a:gd name="T0" fmla="*/ 108 w 110"/>
                <a:gd name="T1" fmla="*/ 65 h 65"/>
                <a:gd name="T2" fmla="*/ 107 w 110"/>
                <a:gd name="T3" fmla="*/ 64 h 65"/>
                <a:gd name="T4" fmla="*/ 1 w 110"/>
                <a:gd name="T5" fmla="*/ 3 h 65"/>
                <a:gd name="T6" fmla="*/ 1 w 110"/>
                <a:gd name="T7" fmla="*/ 1 h 65"/>
                <a:gd name="T8" fmla="*/ 3 w 110"/>
                <a:gd name="T9" fmla="*/ 0 h 65"/>
                <a:gd name="T10" fmla="*/ 109 w 110"/>
                <a:gd name="T11" fmla="*/ 62 h 65"/>
                <a:gd name="T12" fmla="*/ 110 w 110"/>
                <a:gd name="T13" fmla="*/ 64 h 65"/>
                <a:gd name="T14" fmla="*/ 108 w 110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" h="65">
                  <a:moveTo>
                    <a:pt x="108" y="65"/>
                  </a:moveTo>
                  <a:cubicBezTo>
                    <a:pt x="108" y="65"/>
                    <a:pt x="108" y="65"/>
                    <a:pt x="107" y="6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0" y="62"/>
                    <a:pt x="110" y="63"/>
                    <a:pt x="110" y="64"/>
                  </a:cubicBezTo>
                  <a:cubicBezTo>
                    <a:pt x="109" y="64"/>
                    <a:pt x="109" y="65"/>
                    <a:pt x="10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7"/>
            <p:cNvSpPr>
              <a:spLocks/>
            </p:cNvSpPr>
            <p:nvPr/>
          </p:nvSpPr>
          <p:spPr bwMode="auto">
            <a:xfrm>
              <a:off x="4428" y="3093"/>
              <a:ext cx="43" cy="42"/>
            </a:xfrm>
            <a:custGeom>
              <a:avLst/>
              <a:gdLst>
                <a:gd name="T0" fmla="*/ 19 w 26"/>
                <a:gd name="T1" fmla="*/ 3 h 26"/>
                <a:gd name="T2" fmla="*/ 23 w 26"/>
                <a:gd name="T3" fmla="*/ 19 h 26"/>
                <a:gd name="T4" fmla="*/ 8 w 26"/>
                <a:gd name="T5" fmla="*/ 23 h 26"/>
                <a:gd name="T6" fmla="*/ 3 w 26"/>
                <a:gd name="T7" fmla="*/ 7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24" y="6"/>
                    <a:pt x="26" y="13"/>
                    <a:pt x="23" y="19"/>
                  </a:cubicBezTo>
                  <a:cubicBezTo>
                    <a:pt x="20" y="24"/>
                    <a:pt x="13" y="26"/>
                    <a:pt x="8" y="23"/>
                  </a:cubicBezTo>
                  <a:cubicBezTo>
                    <a:pt x="2" y="20"/>
                    <a:pt x="0" y="13"/>
                    <a:pt x="3" y="7"/>
                  </a:cubicBezTo>
                  <a:cubicBezTo>
                    <a:pt x="7" y="2"/>
                    <a:pt x="13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8"/>
            <p:cNvSpPr>
              <a:spLocks/>
            </p:cNvSpPr>
            <p:nvPr/>
          </p:nvSpPr>
          <p:spPr bwMode="auto">
            <a:xfrm>
              <a:off x="4254" y="2993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3 w 26"/>
                <a:gd name="T3" fmla="*/ 7 h 26"/>
                <a:gd name="T4" fmla="*/ 7 w 26"/>
                <a:gd name="T5" fmla="*/ 22 h 26"/>
                <a:gd name="T6" fmla="*/ 23 w 26"/>
                <a:gd name="T7" fmla="*/ 18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13" y="0"/>
                    <a:pt x="6" y="2"/>
                    <a:pt x="3" y="7"/>
                  </a:cubicBezTo>
                  <a:cubicBezTo>
                    <a:pt x="0" y="12"/>
                    <a:pt x="2" y="19"/>
                    <a:pt x="7" y="22"/>
                  </a:cubicBezTo>
                  <a:cubicBezTo>
                    <a:pt x="13" y="26"/>
                    <a:pt x="20" y="24"/>
                    <a:pt x="23" y="18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9"/>
            <p:cNvSpPr>
              <a:spLocks/>
            </p:cNvSpPr>
            <p:nvPr/>
          </p:nvSpPr>
          <p:spPr bwMode="auto">
            <a:xfrm>
              <a:off x="4448" y="3312"/>
              <a:ext cx="178" cy="106"/>
            </a:xfrm>
            <a:custGeom>
              <a:avLst/>
              <a:gdLst>
                <a:gd name="T0" fmla="*/ 108 w 109"/>
                <a:gd name="T1" fmla="*/ 65 h 65"/>
                <a:gd name="T2" fmla="*/ 107 w 109"/>
                <a:gd name="T3" fmla="*/ 65 h 65"/>
                <a:gd name="T4" fmla="*/ 1 w 109"/>
                <a:gd name="T5" fmla="*/ 3 h 65"/>
                <a:gd name="T6" fmla="*/ 0 w 109"/>
                <a:gd name="T7" fmla="*/ 1 h 65"/>
                <a:gd name="T8" fmla="*/ 2 w 109"/>
                <a:gd name="T9" fmla="*/ 1 h 65"/>
                <a:gd name="T10" fmla="*/ 108 w 109"/>
                <a:gd name="T11" fmla="*/ 62 h 65"/>
                <a:gd name="T12" fmla="*/ 109 w 109"/>
                <a:gd name="T13" fmla="*/ 64 h 65"/>
                <a:gd name="T14" fmla="*/ 108 w 109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65">
                  <a:moveTo>
                    <a:pt x="108" y="65"/>
                  </a:moveTo>
                  <a:cubicBezTo>
                    <a:pt x="107" y="65"/>
                    <a:pt x="107" y="65"/>
                    <a:pt x="107" y="65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1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109" y="62"/>
                    <a:pt x="109" y="63"/>
                    <a:pt x="109" y="64"/>
                  </a:cubicBezTo>
                  <a:cubicBezTo>
                    <a:pt x="109" y="64"/>
                    <a:pt x="108" y="65"/>
                    <a:pt x="10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20"/>
            <p:cNvSpPr>
              <a:spLocks/>
            </p:cNvSpPr>
            <p:nvPr/>
          </p:nvSpPr>
          <p:spPr bwMode="auto">
            <a:xfrm>
              <a:off x="4603" y="3394"/>
              <a:ext cx="41" cy="42"/>
            </a:xfrm>
            <a:custGeom>
              <a:avLst/>
              <a:gdLst>
                <a:gd name="T0" fmla="*/ 18 w 25"/>
                <a:gd name="T1" fmla="*/ 3 h 26"/>
                <a:gd name="T2" fmla="*/ 22 w 25"/>
                <a:gd name="T3" fmla="*/ 19 h 26"/>
                <a:gd name="T4" fmla="*/ 7 w 25"/>
                <a:gd name="T5" fmla="*/ 23 h 26"/>
                <a:gd name="T6" fmla="*/ 3 w 25"/>
                <a:gd name="T7" fmla="*/ 8 h 26"/>
                <a:gd name="T8" fmla="*/ 18 w 25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6">
                  <a:moveTo>
                    <a:pt x="18" y="3"/>
                  </a:moveTo>
                  <a:cubicBezTo>
                    <a:pt x="24" y="7"/>
                    <a:pt x="25" y="14"/>
                    <a:pt x="22" y="19"/>
                  </a:cubicBezTo>
                  <a:cubicBezTo>
                    <a:pt x="19" y="24"/>
                    <a:pt x="12" y="26"/>
                    <a:pt x="7" y="23"/>
                  </a:cubicBezTo>
                  <a:cubicBezTo>
                    <a:pt x="2" y="20"/>
                    <a:pt x="0" y="13"/>
                    <a:pt x="3" y="8"/>
                  </a:cubicBezTo>
                  <a:cubicBezTo>
                    <a:pt x="6" y="2"/>
                    <a:pt x="13" y="0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21"/>
            <p:cNvSpPr>
              <a:spLocks/>
            </p:cNvSpPr>
            <p:nvPr/>
          </p:nvSpPr>
          <p:spPr bwMode="auto">
            <a:xfrm>
              <a:off x="4428" y="3294"/>
              <a:ext cx="43" cy="43"/>
            </a:xfrm>
            <a:custGeom>
              <a:avLst/>
              <a:gdLst>
                <a:gd name="T0" fmla="*/ 19 w 26"/>
                <a:gd name="T1" fmla="*/ 3 h 26"/>
                <a:gd name="T2" fmla="*/ 3 w 26"/>
                <a:gd name="T3" fmla="*/ 7 h 26"/>
                <a:gd name="T4" fmla="*/ 8 w 26"/>
                <a:gd name="T5" fmla="*/ 23 h 26"/>
                <a:gd name="T6" fmla="*/ 23 w 26"/>
                <a:gd name="T7" fmla="*/ 19 h 26"/>
                <a:gd name="T8" fmla="*/ 19 w 26"/>
                <a:gd name="T9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19" y="3"/>
                  </a:moveTo>
                  <a:cubicBezTo>
                    <a:pt x="14" y="0"/>
                    <a:pt x="7" y="2"/>
                    <a:pt x="3" y="7"/>
                  </a:cubicBezTo>
                  <a:cubicBezTo>
                    <a:pt x="0" y="13"/>
                    <a:pt x="2" y="20"/>
                    <a:pt x="8" y="23"/>
                  </a:cubicBezTo>
                  <a:cubicBezTo>
                    <a:pt x="13" y="26"/>
                    <a:pt x="20" y="24"/>
                    <a:pt x="23" y="19"/>
                  </a:cubicBezTo>
                  <a:cubicBezTo>
                    <a:pt x="26" y="13"/>
                    <a:pt x="24" y="6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6555" y="1029200"/>
            <a:ext cx="685800" cy="685800"/>
            <a:chOff x="838200" y="4766235"/>
            <a:chExt cx="685800" cy="685800"/>
          </a:xfrm>
        </p:grpSpPr>
        <p:sp>
          <p:nvSpPr>
            <p:cNvPr id="338" name="Oval 337"/>
            <p:cNvSpPr/>
            <p:nvPr/>
          </p:nvSpPr>
          <p:spPr>
            <a:xfrm>
              <a:off x="838200" y="4766235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Freeform 325"/>
            <p:cNvSpPr>
              <a:spLocks noEditPoints="1"/>
            </p:cNvSpPr>
            <p:nvPr/>
          </p:nvSpPr>
          <p:spPr bwMode="auto">
            <a:xfrm>
              <a:off x="965212" y="4894624"/>
              <a:ext cx="431776" cy="429022"/>
            </a:xfrm>
            <a:custGeom>
              <a:avLst/>
              <a:gdLst>
                <a:gd name="T0" fmla="*/ 411 w 1536"/>
                <a:gd name="T1" fmla="*/ 1343 h 1526"/>
                <a:gd name="T2" fmla="*/ 95 w 1536"/>
                <a:gd name="T3" fmla="*/ 1373 h 1526"/>
                <a:gd name="T4" fmla="*/ 441 w 1536"/>
                <a:gd name="T5" fmla="*/ 1403 h 1526"/>
                <a:gd name="T6" fmla="*/ 738 w 1536"/>
                <a:gd name="T7" fmla="*/ 1190 h 1526"/>
                <a:gd name="T8" fmla="*/ 768 w 1536"/>
                <a:gd name="T9" fmla="*/ 1526 h 1526"/>
                <a:gd name="T10" fmla="*/ 798 w 1536"/>
                <a:gd name="T11" fmla="*/ 1190 h 1526"/>
                <a:gd name="T12" fmla="*/ 1095 w 1536"/>
                <a:gd name="T13" fmla="*/ 1403 h 1526"/>
                <a:gd name="T14" fmla="*/ 1441 w 1536"/>
                <a:gd name="T15" fmla="*/ 1373 h 1526"/>
                <a:gd name="T16" fmla="*/ 1125 w 1536"/>
                <a:gd name="T17" fmla="*/ 1343 h 1526"/>
                <a:gd name="T18" fmla="*/ 1494 w 1536"/>
                <a:gd name="T19" fmla="*/ 860 h 1526"/>
                <a:gd name="T20" fmla="*/ 1168 w 1536"/>
                <a:gd name="T21" fmla="*/ 418 h 1526"/>
                <a:gd name="T22" fmla="*/ 1227 w 1536"/>
                <a:gd name="T23" fmla="*/ 183 h 1526"/>
                <a:gd name="T24" fmla="*/ 1332 w 1536"/>
                <a:gd name="T25" fmla="*/ 44 h 1526"/>
                <a:gd name="T26" fmla="*/ 1065 w 1536"/>
                <a:gd name="T27" fmla="*/ 153 h 1526"/>
                <a:gd name="T28" fmla="*/ 798 w 1536"/>
                <a:gd name="T29" fmla="*/ 215 h 1526"/>
                <a:gd name="T30" fmla="*/ 659 w 1536"/>
                <a:gd name="T31" fmla="*/ 109 h 1526"/>
                <a:gd name="T32" fmla="*/ 471 w 1536"/>
                <a:gd name="T33" fmla="*/ 380 h 1526"/>
                <a:gd name="T34" fmla="*/ 309 w 1536"/>
                <a:gd name="T35" fmla="*/ 123 h 1526"/>
                <a:gd name="T36" fmla="*/ 204 w 1536"/>
                <a:gd name="T37" fmla="*/ 263 h 1526"/>
                <a:gd name="T38" fmla="*/ 411 w 1536"/>
                <a:gd name="T39" fmla="*/ 400 h 1526"/>
                <a:gd name="T40" fmla="*/ 0 w 1536"/>
                <a:gd name="T41" fmla="*/ 763 h 1526"/>
                <a:gd name="T42" fmla="*/ 204 w 1536"/>
                <a:gd name="T43" fmla="*/ 1422 h 1526"/>
                <a:gd name="T44" fmla="*/ 253 w 1536"/>
                <a:gd name="T45" fmla="*/ 1373 h 1526"/>
                <a:gd name="T46" fmla="*/ 1381 w 1536"/>
                <a:gd name="T47" fmla="*/ 1373 h 1526"/>
                <a:gd name="T48" fmla="*/ 1332 w 1536"/>
                <a:gd name="T49" fmla="*/ 1323 h 1526"/>
                <a:gd name="T50" fmla="*/ 1332 w 1536"/>
                <a:gd name="T51" fmla="*/ 203 h 1526"/>
                <a:gd name="T52" fmla="*/ 204 w 1536"/>
                <a:gd name="T53" fmla="*/ 203 h 1526"/>
                <a:gd name="T54" fmla="*/ 253 w 1536"/>
                <a:gd name="T55" fmla="*/ 153 h 1526"/>
                <a:gd name="T56" fmla="*/ 768 w 1536"/>
                <a:gd name="T57" fmla="*/ 1466 h 1526"/>
                <a:gd name="T58" fmla="*/ 817 w 1536"/>
                <a:gd name="T59" fmla="*/ 1417 h 1526"/>
                <a:gd name="T60" fmla="*/ 817 w 1536"/>
                <a:gd name="T61" fmla="*/ 109 h 1526"/>
                <a:gd name="T62" fmla="*/ 680 w 1536"/>
                <a:gd name="T63" fmla="*/ 399 h 1526"/>
                <a:gd name="T64" fmla="*/ 1121 w 1536"/>
                <a:gd name="T65" fmla="*/ 638 h 1526"/>
                <a:gd name="T66" fmla="*/ 1177 w 1536"/>
                <a:gd name="T67" fmla="*/ 618 h 1526"/>
                <a:gd name="T68" fmla="*/ 1476 w 1536"/>
                <a:gd name="T69" fmla="*/ 763 h 1526"/>
                <a:gd name="T70" fmla="*/ 1177 w 1536"/>
                <a:gd name="T71" fmla="*/ 908 h 1526"/>
                <a:gd name="T72" fmla="*/ 856 w 1536"/>
                <a:gd name="T73" fmla="*/ 1127 h 1526"/>
                <a:gd name="T74" fmla="*/ 394 w 1536"/>
                <a:gd name="T75" fmla="*/ 763 h 1526"/>
                <a:gd name="T76" fmla="*/ 89 w 1536"/>
                <a:gd name="T77" fmla="*/ 703 h 1526"/>
                <a:gd name="T78" fmla="*/ 334 w 1536"/>
                <a:gd name="T79" fmla="*/ 763 h 1526"/>
                <a:gd name="T80" fmla="*/ 89 w 1536"/>
                <a:gd name="T81" fmla="*/ 823 h 1526"/>
                <a:gd name="T82" fmla="*/ 566 w 1536"/>
                <a:gd name="T83" fmla="*/ 793 h 1526"/>
                <a:gd name="T84" fmla="*/ 768 w 1536"/>
                <a:gd name="T85" fmla="*/ 1056 h 1526"/>
                <a:gd name="T86" fmla="*/ 970 w 1536"/>
                <a:gd name="T87" fmla="*/ 793 h 1526"/>
                <a:gd name="T88" fmla="*/ 1031 w 1536"/>
                <a:gd name="T89" fmla="*/ 733 h 1526"/>
                <a:gd name="T90" fmla="*/ 798 w 1536"/>
                <a:gd name="T91" fmla="*/ 500 h 1526"/>
                <a:gd name="T92" fmla="*/ 738 w 1536"/>
                <a:gd name="T93" fmla="*/ 561 h 1526"/>
                <a:gd name="T94" fmla="*/ 475 w 1536"/>
                <a:gd name="T95" fmla="*/ 763 h 1526"/>
                <a:gd name="T96" fmla="*/ 912 w 1536"/>
                <a:gd name="T97" fmla="*/ 763 h 1526"/>
                <a:gd name="T98" fmla="*/ 768 w 1536"/>
                <a:gd name="T99" fmla="*/ 619 h 1526"/>
                <a:gd name="T100" fmla="*/ 1172 w 1536"/>
                <a:gd name="T101" fmla="*/ 733 h 1526"/>
                <a:gd name="T102" fmla="*/ 1142 w 1536"/>
                <a:gd name="T103" fmla="*/ 763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6" h="1526">
                  <a:moveTo>
                    <a:pt x="368" y="1109"/>
                  </a:moveTo>
                  <a:cubicBezTo>
                    <a:pt x="382" y="1115"/>
                    <a:pt x="397" y="1121"/>
                    <a:pt x="411" y="1126"/>
                  </a:cubicBezTo>
                  <a:cubicBezTo>
                    <a:pt x="411" y="1343"/>
                    <a:pt x="411" y="1343"/>
                    <a:pt x="411" y="1343"/>
                  </a:cubicBezTo>
                  <a:cubicBezTo>
                    <a:pt x="309" y="1343"/>
                    <a:pt x="309" y="1343"/>
                    <a:pt x="309" y="1343"/>
                  </a:cubicBezTo>
                  <a:cubicBezTo>
                    <a:pt x="296" y="1297"/>
                    <a:pt x="254" y="1263"/>
                    <a:pt x="204" y="1263"/>
                  </a:cubicBezTo>
                  <a:cubicBezTo>
                    <a:pt x="144" y="1263"/>
                    <a:pt x="95" y="1313"/>
                    <a:pt x="95" y="1373"/>
                  </a:cubicBezTo>
                  <a:cubicBezTo>
                    <a:pt x="95" y="1433"/>
                    <a:pt x="144" y="1482"/>
                    <a:pt x="204" y="1482"/>
                  </a:cubicBezTo>
                  <a:cubicBezTo>
                    <a:pt x="254" y="1482"/>
                    <a:pt x="296" y="1448"/>
                    <a:pt x="309" y="1403"/>
                  </a:cubicBezTo>
                  <a:cubicBezTo>
                    <a:pt x="441" y="1403"/>
                    <a:pt x="441" y="1403"/>
                    <a:pt x="441" y="1403"/>
                  </a:cubicBezTo>
                  <a:cubicBezTo>
                    <a:pt x="458" y="1403"/>
                    <a:pt x="471" y="1389"/>
                    <a:pt x="471" y="1373"/>
                  </a:cubicBezTo>
                  <a:cubicBezTo>
                    <a:pt x="471" y="1147"/>
                    <a:pt x="471" y="1147"/>
                    <a:pt x="471" y="1147"/>
                  </a:cubicBezTo>
                  <a:cubicBezTo>
                    <a:pt x="556" y="1173"/>
                    <a:pt x="647" y="1188"/>
                    <a:pt x="738" y="1190"/>
                  </a:cubicBezTo>
                  <a:cubicBezTo>
                    <a:pt x="738" y="1312"/>
                    <a:pt x="738" y="1312"/>
                    <a:pt x="738" y="1312"/>
                  </a:cubicBezTo>
                  <a:cubicBezTo>
                    <a:pt x="692" y="1325"/>
                    <a:pt x="659" y="1367"/>
                    <a:pt x="659" y="1417"/>
                  </a:cubicBezTo>
                  <a:cubicBezTo>
                    <a:pt x="659" y="1477"/>
                    <a:pt x="708" y="1526"/>
                    <a:pt x="768" y="1526"/>
                  </a:cubicBezTo>
                  <a:cubicBezTo>
                    <a:pt x="828" y="1526"/>
                    <a:pt x="877" y="1477"/>
                    <a:pt x="877" y="1417"/>
                  </a:cubicBezTo>
                  <a:cubicBezTo>
                    <a:pt x="877" y="1367"/>
                    <a:pt x="844" y="1325"/>
                    <a:pt x="798" y="1312"/>
                  </a:cubicBezTo>
                  <a:cubicBezTo>
                    <a:pt x="798" y="1190"/>
                    <a:pt x="798" y="1190"/>
                    <a:pt x="798" y="1190"/>
                  </a:cubicBezTo>
                  <a:cubicBezTo>
                    <a:pt x="889" y="1188"/>
                    <a:pt x="980" y="1173"/>
                    <a:pt x="1065" y="1147"/>
                  </a:cubicBezTo>
                  <a:cubicBezTo>
                    <a:pt x="1065" y="1373"/>
                    <a:pt x="1065" y="1373"/>
                    <a:pt x="1065" y="1373"/>
                  </a:cubicBezTo>
                  <a:cubicBezTo>
                    <a:pt x="1065" y="1389"/>
                    <a:pt x="1078" y="1403"/>
                    <a:pt x="1095" y="1403"/>
                  </a:cubicBezTo>
                  <a:cubicBezTo>
                    <a:pt x="1227" y="1403"/>
                    <a:pt x="1227" y="1403"/>
                    <a:pt x="1227" y="1403"/>
                  </a:cubicBezTo>
                  <a:cubicBezTo>
                    <a:pt x="1240" y="1448"/>
                    <a:pt x="1282" y="1482"/>
                    <a:pt x="1332" y="1482"/>
                  </a:cubicBezTo>
                  <a:cubicBezTo>
                    <a:pt x="1392" y="1482"/>
                    <a:pt x="1441" y="1433"/>
                    <a:pt x="1441" y="1373"/>
                  </a:cubicBezTo>
                  <a:cubicBezTo>
                    <a:pt x="1441" y="1313"/>
                    <a:pt x="1392" y="1264"/>
                    <a:pt x="1332" y="1264"/>
                  </a:cubicBezTo>
                  <a:cubicBezTo>
                    <a:pt x="1282" y="1264"/>
                    <a:pt x="1240" y="1297"/>
                    <a:pt x="1227" y="1343"/>
                  </a:cubicBezTo>
                  <a:cubicBezTo>
                    <a:pt x="1125" y="1343"/>
                    <a:pt x="1125" y="1343"/>
                    <a:pt x="1125" y="1343"/>
                  </a:cubicBezTo>
                  <a:cubicBezTo>
                    <a:pt x="1125" y="1126"/>
                    <a:pt x="1125" y="1126"/>
                    <a:pt x="1125" y="1126"/>
                  </a:cubicBezTo>
                  <a:cubicBezTo>
                    <a:pt x="1139" y="1121"/>
                    <a:pt x="1154" y="1115"/>
                    <a:pt x="1168" y="1109"/>
                  </a:cubicBezTo>
                  <a:cubicBezTo>
                    <a:pt x="1299" y="1051"/>
                    <a:pt x="1409" y="967"/>
                    <a:pt x="1494" y="860"/>
                  </a:cubicBezTo>
                  <a:cubicBezTo>
                    <a:pt x="1523" y="823"/>
                    <a:pt x="1536" y="794"/>
                    <a:pt x="1536" y="763"/>
                  </a:cubicBezTo>
                  <a:cubicBezTo>
                    <a:pt x="1536" y="733"/>
                    <a:pt x="1523" y="703"/>
                    <a:pt x="1494" y="666"/>
                  </a:cubicBezTo>
                  <a:cubicBezTo>
                    <a:pt x="1409" y="559"/>
                    <a:pt x="1299" y="475"/>
                    <a:pt x="1168" y="418"/>
                  </a:cubicBezTo>
                  <a:cubicBezTo>
                    <a:pt x="1154" y="411"/>
                    <a:pt x="1139" y="406"/>
                    <a:pt x="1125" y="400"/>
                  </a:cubicBezTo>
                  <a:cubicBezTo>
                    <a:pt x="1125" y="183"/>
                    <a:pt x="1125" y="183"/>
                    <a:pt x="1125" y="183"/>
                  </a:cubicBezTo>
                  <a:cubicBezTo>
                    <a:pt x="1227" y="183"/>
                    <a:pt x="1227" y="183"/>
                    <a:pt x="1227" y="183"/>
                  </a:cubicBezTo>
                  <a:cubicBezTo>
                    <a:pt x="1240" y="229"/>
                    <a:pt x="1282" y="263"/>
                    <a:pt x="1332" y="263"/>
                  </a:cubicBezTo>
                  <a:cubicBezTo>
                    <a:pt x="1392" y="263"/>
                    <a:pt x="1441" y="214"/>
                    <a:pt x="1441" y="153"/>
                  </a:cubicBezTo>
                  <a:cubicBezTo>
                    <a:pt x="1441" y="93"/>
                    <a:pt x="1392" y="44"/>
                    <a:pt x="1332" y="44"/>
                  </a:cubicBezTo>
                  <a:cubicBezTo>
                    <a:pt x="1282" y="44"/>
                    <a:pt x="1240" y="78"/>
                    <a:pt x="1227" y="123"/>
                  </a:cubicBezTo>
                  <a:cubicBezTo>
                    <a:pt x="1095" y="123"/>
                    <a:pt x="1095" y="123"/>
                    <a:pt x="1095" y="123"/>
                  </a:cubicBezTo>
                  <a:cubicBezTo>
                    <a:pt x="1078" y="123"/>
                    <a:pt x="1065" y="137"/>
                    <a:pt x="1065" y="153"/>
                  </a:cubicBezTo>
                  <a:cubicBezTo>
                    <a:pt x="1065" y="380"/>
                    <a:pt x="1065" y="380"/>
                    <a:pt x="1065" y="380"/>
                  </a:cubicBezTo>
                  <a:cubicBezTo>
                    <a:pt x="980" y="353"/>
                    <a:pt x="889" y="339"/>
                    <a:pt x="798" y="336"/>
                  </a:cubicBezTo>
                  <a:cubicBezTo>
                    <a:pt x="798" y="215"/>
                    <a:pt x="798" y="215"/>
                    <a:pt x="798" y="215"/>
                  </a:cubicBezTo>
                  <a:cubicBezTo>
                    <a:pt x="844" y="201"/>
                    <a:pt x="877" y="159"/>
                    <a:pt x="877" y="109"/>
                  </a:cubicBezTo>
                  <a:cubicBezTo>
                    <a:pt x="877" y="49"/>
                    <a:pt x="828" y="0"/>
                    <a:pt x="768" y="0"/>
                  </a:cubicBezTo>
                  <a:cubicBezTo>
                    <a:pt x="708" y="0"/>
                    <a:pt x="659" y="49"/>
                    <a:pt x="659" y="109"/>
                  </a:cubicBezTo>
                  <a:cubicBezTo>
                    <a:pt x="659" y="159"/>
                    <a:pt x="692" y="201"/>
                    <a:pt x="738" y="215"/>
                  </a:cubicBezTo>
                  <a:cubicBezTo>
                    <a:pt x="738" y="336"/>
                    <a:pt x="738" y="336"/>
                    <a:pt x="738" y="336"/>
                  </a:cubicBezTo>
                  <a:cubicBezTo>
                    <a:pt x="647" y="339"/>
                    <a:pt x="556" y="353"/>
                    <a:pt x="471" y="380"/>
                  </a:cubicBezTo>
                  <a:cubicBezTo>
                    <a:pt x="471" y="153"/>
                    <a:pt x="471" y="153"/>
                    <a:pt x="471" y="153"/>
                  </a:cubicBezTo>
                  <a:cubicBezTo>
                    <a:pt x="471" y="137"/>
                    <a:pt x="458" y="123"/>
                    <a:pt x="441" y="123"/>
                  </a:cubicBezTo>
                  <a:cubicBezTo>
                    <a:pt x="309" y="123"/>
                    <a:pt x="309" y="123"/>
                    <a:pt x="309" y="123"/>
                  </a:cubicBezTo>
                  <a:cubicBezTo>
                    <a:pt x="296" y="78"/>
                    <a:pt x="254" y="44"/>
                    <a:pt x="204" y="44"/>
                  </a:cubicBezTo>
                  <a:cubicBezTo>
                    <a:pt x="144" y="44"/>
                    <a:pt x="95" y="93"/>
                    <a:pt x="95" y="153"/>
                  </a:cubicBezTo>
                  <a:cubicBezTo>
                    <a:pt x="95" y="214"/>
                    <a:pt x="144" y="263"/>
                    <a:pt x="204" y="263"/>
                  </a:cubicBezTo>
                  <a:cubicBezTo>
                    <a:pt x="254" y="263"/>
                    <a:pt x="296" y="229"/>
                    <a:pt x="309" y="183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11" y="400"/>
                    <a:pt x="411" y="400"/>
                    <a:pt x="411" y="400"/>
                  </a:cubicBezTo>
                  <a:cubicBezTo>
                    <a:pt x="397" y="406"/>
                    <a:pt x="382" y="411"/>
                    <a:pt x="368" y="418"/>
                  </a:cubicBezTo>
                  <a:cubicBezTo>
                    <a:pt x="237" y="475"/>
                    <a:pt x="127" y="559"/>
                    <a:pt x="42" y="666"/>
                  </a:cubicBezTo>
                  <a:cubicBezTo>
                    <a:pt x="13" y="703"/>
                    <a:pt x="0" y="733"/>
                    <a:pt x="0" y="763"/>
                  </a:cubicBezTo>
                  <a:cubicBezTo>
                    <a:pt x="0" y="794"/>
                    <a:pt x="13" y="823"/>
                    <a:pt x="42" y="860"/>
                  </a:cubicBezTo>
                  <a:cubicBezTo>
                    <a:pt x="127" y="967"/>
                    <a:pt x="237" y="1051"/>
                    <a:pt x="368" y="1109"/>
                  </a:cubicBezTo>
                  <a:close/>
                  <a:moveTo>
                    <a:pt x="204" y="1422"/>
                  </a:moveTo>
                  <a:cubicBezTo>
                    <a:pt x="177" y="1422"/>
                    <a:pt x="155" y="1400"/>
                    <a:pt x="155" y="1373"/>
                  </a:cubicBezTo>
                  <a:cubicBezTo>
                    <a:pt x="155" y="1346"/>
                    <a:pt x="177" y="1323"/>
                    <a:pt x="204" y="1323"/>
                  </a:cubicBezTo>
                  <a:cubicBezTo>
                    <a:pt x="231" y="1323"/>
                    <a:pt x="253" y="1346"/>
                    <a:pt x="253" y="1373"/>
                  </a:cubicBezTo>
                  <a:cubicBezTo>
                    <a:pt x="253" y="1400"/>
                    <a:pt x="231" y="1422"/>
                    <a:pt x="204" y="1422"/>
                  </a:cubicBezTo>
                  <a:close/>
                  <a:moveTo>
                    <a:pt x="1332" y="1323"/>
                  </a:moveTo>
                  <a:cubicBezTo>
                    <a:pt x="1359" y="1323"/>
                    <a:pt x="1381" y="1346"/>
                    <a:pt x="1381" y="1373"/>
                  </a:cubicBezTo>
                  <a:cubicBezTo>
                    <a:pt x="1381" y="1400"/>
                    <a:pt x="1359" y="1422"/>
                    <a:pt x="1332" y="1422"/>
                  </a:cubicBezTo>
                  <a:cubicBezTo>
                    <a:pt x="1305" y="1422"/>
                    <a:pt x="1283" y="1400"/>
                    <a:pt x="1283" y="1373"/>
                  </a:cubicBezTo>
                  <a:cubicBezTo>
                    <a:pt x="1283" y="1346"/>
                    <a:pt x="1305" y="1323"/>
                    <a:pt x="1332" y="1323"/>
                  </a:cubicBezTo>
                  <a:close/>
                  <a:moveTo>
                    <a:pt x="1332" y="104"/>
                  </a:moveTo>
                  <a:cubicBezTo>
                    <a:pt x="1359" y="104"/>
                    <a:pt x="1381" y="126"/>
                    <a:pt x="1381" y="153"/>
                  </a:cubicBezTo>
                  <a:cubicBezTo>
                    <a:pt x="1381" y="181"/>
                    <a:pt x="1359" y="203"/>
                    <a:pt x="1332" y="203"/>
                  </a:cubicBezTo>
                  <a:cubicBezTo>
                    <a:pt x="1305" y="203"/>
                    <a:pt x="1283" y="181"/>
                    <a:pt x="1283" y="153"/>
                  </a:cubicBezTo>
                  <a:cubicBezTo>
                    <a:pt x="1283" y="126"/>
                    <a:pt x="1305" y="104"/>
                    <a:pt x="1332" y="104"/>
                  </a:cubicBezTo>
                  <a:close/>
                  <a:moveTo>
                    <a:pt x="204" y="203"/>
                  </a:moveTo>
                  <a:cubicBezTo>
                    <a:pt x="177" y="203"/>
                    <a:pt x="155" y="181"/>
                    <a:pt x="155" y="153"/>
                  </a:cubicBezTo>
                  <a:cubicBezTo>
                    <a:pt x="155" y="126"/>
                    <a:pt x="177" y="104"/>
                    <a:pt x="204" y="104"/>
                  </a:cubicBezTo>
                  <a:cubicBezTo>
                    <a:pt x="231" y="104"/>
                    <a:pt x="253" y="126"/>
                    <a:pt x="253" y="153"/>
                  </a:cubicBezTo>
                  <a:cubicBezTo>
                    <a:pt x="253" y="181"/>
                    <a:pt x="231" y="203"/>
                    <a:pt x="204" y="203"/>
                  </a:cubicBezTo>
                  <a:close/>
                  <a:moveTo>
                    <a:pt x="817" y="1417"/>
                  </a:moveTo>
                  <a:cubicBezTo>
                    <a:pt x="817" y="1444"/>
                    <a:pt x="795" y="1466"/>
                    <a:pt x="768" y="1466"/>
                  </a:cubicBezTo>
                  <a:cubicBezTo>
                    <a:pt x="741" y="1466"/>
                    <a:pt x="719" y="1444"/>
                    <a:pt x="719" y="1417"/>
                  </a:cubicBezTo>
                  <a:cubicBezTo>
                    <a:pt x="719" y="1390"/>
                    <a:pt x="741" y="1367"/>
                    <a:pt x="768" y="1367"/>
                  </a:cubicBezTo>
                  <a:cubicBezTo>
                    <a:pt x="795" y="1367"/>
                    <a:pt x="817" y="1390"/>
                    <a:pt x="817" y="1417"/>
                  </a:cubicBezTo>
                  <a:close/>
                  <a:moveTo>
                    <a:pt x="719" y="109"/>
                  </a:moveTo>
                  <a:cubicBezTo>
                    <a:pt x="719" y="82"/>
                    <a:pt x="741" y="60"/>
                    <a:pt x="768" y="60"/>
                  </a:cubicBezTo>
                  <a:cubicBezTo>
                    <a:pt x="795" y="60"/>
                    <a:pt x="817" y="82"/>
                    <a:pt x="817" y="109"/>
                  </a:cubicBezTo>
                  <a:cubicBezTo>
                    <a:pt x="817" y="137"/>
                    <a:pt x="795" y="159"/>
                    <a:pt x="768" y="159"/>
                  </a:cubicBezTo>
                  <a:cubicBezTo>
                    <a:pt x="741" y="159"/>
                    <a:pt x="719" y="137"/>
                    <a:pt x="719" y="109"/>
                  </a:cubicBezTo>
                  <a:close/>
                  <a:moveTo>
                    <a:pt x="680" y="399"/>
                  </a:moveTo>
                  <a:cubicBezTo>
                    <a:pt x="709" y="397"/>
                    <a:pt x="738" y="395"/>
                    <a:pt x="768" y="395"/>
                  </a:cubicBezTo>
                  <a:cubicBezTo>
                    <a:pt x="798" y="395"/>
                    <a:pt x="827" y="397"/>
                    <a:pt x="856" y="399"/>
                  </a:cubicBezTo>
                  <a:cubicBezTo>
                    <a:pt x="978" y="429"/>
                    <a:pt x="1079" y="520"/>
                    <a:pt x="1121" y="638"/>
                  </a:cubicBezTo>
                  <a:cubicBezTo>
                    <a:pt x="1125" y="651"/>
                    <a:pt x="1137" y="658"/>
                    <a:pt x="1149" y="658"/>
                  </a:cubicBezTo>
                  <a:cubicBezTo>
                    <a:pt x="1152" y="658"/>
                    <a:pt x="1156" y="658"/>
                    <a:pt x="1159" y="657"/>
                  </a:cubicBezTo>
                  <a:cubicBezTo>
                    <a:pt x="1175" y="651"/>
                    <a:pt x="1183" y="634"/>
                    <a:pt x="1177" y="618"/>
                  </a:cubicBezTo>
                  <a:cubicBezTo>
                    <a:pt x="1153" y="551"/>
                    <a:pt x="1112" y="489"/>
                    <a:pt x="1059" y="441"/>
                  </a:cubicBezTo>
                  <a:cubicBezTo>
                    <a:pt x="1214" y="491"/>
                    <a:pt x="1351" y="582"/>
                    <a:pt x="1447" y="703"/>
                  </a:cubicBezTo>
                  <a:cubicBezTo>
                    <a:pt x="1467" y="729"/>
                    <a:pt x="1476" y="747"/>
                    <a:pt x="1476" y="763"/>
                  </a:cubicBezTo>
                  <a:cubicBezTo>
                    <a:pt x="1476" y="779"/>
                    <a:pt x="1467" y="797"/>
                    <a:pt x="1447" y="823"/>
                  </a:cubicBezTo>
                  <a:cubicBezTo>
                    <a:pt x="1351" y="944"/>
                    <a:pt x="1214" y="1035"/>
                    <a:pt x="1059" y="1085"/>
                  </a:cubicBezTo>
                  <a:cubicBezTo>
                    <a:pt x="1112" y="1037"/>
                    <a:pt x="1153" y="975"/>
                    <a:pt x="1177" y="908"/>
                  </a:cubicBezTo>
                  <a:cubicBezTo>
                    <a:pt x="1183" y="892"/>
                    <a:pt x="1175" y="875"/>
                    <a:pt x="1159" y="869"/>
                  </a:cubicBezTo>
                  <a:cubicBezTo>
                    <a:pt x="1143" y="864"/>
                    <a:pt x="1126" y="872"/>
                    <a:pt x="1121" y="888"/>
                  </a:cubicBezTo>
                  <a:cubicBezTo>
                    <a:pt x="1079" y="1006"/>
                    <a:pt x="978" y="1097"/>
                    <a:pt x="856" y="1127"/>
                  </a:cubicBezTo>
                  <a:cubicBezTo>
                    <a:pt x="827" y="1129"/>
                    <a:pt x="798" y="1131"/>
                    <a:pt x="768" y="1131"/>
                  </a:cubicBezTo>
                  <a:cubicBezTo>
                    <a:pt x="738" y="1131"/>
                    <a:pt x="709" y="1129"/>
                    <a:pt x="680" y="1127"/>
                  </a:cubicBezTo>
                  <a:cubicBezTo>
                    <a:pt x="511" y="1086"/>
                    <a:pt x="394" y="937"/>
                    <a:pt x="394" y="763"/>
                  </a:cubicBezTo>
                  <a:cubicBezTo>
                    <a:pt x="394" y="589"/>
                    <a:pt x="511" y="440"/>
                    <a:pt x="680" y="399"/>
                  </a:cubicBezTo>
                  <a:close/>
                  <a:moveTo>
                    <a:pt x="60" y="763"/>
                  </a:moveTo>
                  <a:cubicBezTo>
                    <a:pt x="60" y="747"/>
                    <a:pt x="69" y="729"/>
                    <a:pt x="89" y="703"/>
                  </a:cubicBezTo>
                  <a:cubicBezTo>
                    <a:pt x="186" y="582"/>
                    <a:pt x="322" y="491"/>
                    <a:pt x="477" y="441"/>
                  </a:cubicBezTo>
                  <a:cubicBezTo>
                    <a:pt x="460" y="456"/>
                    <a:pt x="444" y="473"/>
                    <a:pt x="429" y="491"/>
                  </a:cubicBezTo>
                  <a:cubicBezTo>
                    <a:pt x="368" y="568"/>
                    <a:pt x="334" y="665"/>
                    <a:pt x="334" y="763"/>
                  </a:cubicBezTo>
                  <a:cubicBezTo>
                    <a:pt x="334" y="862"/>
                    <a:pt x="368" y="958"/>
                    <a:pt x="429" y="1035"/>
                  </a:cubicBezTo>
                  <a:cubicBezTo>
                    <a:pt x="444" y="1053"/>
                    <a:pt x="460" y="1070"/>
                    <a:pt x="477" y="1085"/>
                  </a:cubicBezTo>
                  <a:cubicBezTo>
                    <a:pt x="322" y="1035"/>
                    <a:pt x="186" y="944"/>
                    <a:pt x="89" y="823"/>
                  </a:cubicBezTo>
                  <a:cubicBezTo>
                    <a:pt x="69" y="797"/>
                    <a:pt x="60" y="779"/>
                    <a:pt x="60" y="763"/>
                  </a:cubicBezTo>
                  <a:close/>
                  <a:moveTo>
                    <a:pt x="505" y="793"/>
                  </a:moveTo>
                  <a:cubicBezTo>
                    <a:pt x="566" y="793"/>
                    <a:pt x="566" y="793"/>
                    <a:pt x="566" y="793"/>
                  </a:cubicBezTo>
                  <a:cubicBezTo>
                    <a:pt x="579" y="882"/>
                    <a:pt x="649" y="952"/>
                    <a:pt x="738" y="965"/>
                  </a:cubicBezTo>
                  <a:cubicBezTo>
                    <a:pt x="738" y="1026"/>
                    <a:pt x="738" y="1026"/>
                    <a:pt x="738" y="1026"/>
                  </a:cubicBezTo>
                  <a:cubicBezTo>
                    <a:pt x="738" y="1043"/>
                    <a:pt x="751" y="1056"/>
                    <a:pt x="768" y="1056"/>
                  </a:cubicBezTo>
                  <a:cubicBezTo>
                    <a:pt x="785" y="1056"/>
                    <a:pt x="798" y="1043"/>
                    <a:pt x="798" y="1026"/>
                  </a:cubicBezTo>
                  <a:cubicBezTo>
                    <a:pt x="798" y="965"/>
                    <a:pt x="798" y="965"/>
                    <a:pt x="798" y="965"/>
                  </a:cubicBezTo>
                  <a:cubicBezTo>
                    <a:pt x="887" y="952"/>
                    <a:pt x="957" y="882"/>
                    <a:pt x="970" y="793"/>
                  </a:cubicBezTo>
                  <a:cubicBezTo>
                    <a:pt x="1031" y="793"/>
                    <a:pt x="1031" y="793"/>
                    <a:pt x="1031" y="793"/>
                  </a:cubicBezTo>
                  <a:cubicBezTo>
                    <a:pt x="1048" y="793"/>
                    <a:pt x="1061" y="780"/>
                    <a:pt x="1061" y="763"/>
                  </a:cubicBezTo>
                  <a:cubicBezTo>
                    <a:pt x="1061" y="747"/>
                    <a:pt x="1048" y="733"/>
                    <a:pt x="1031" y="733"/>
                  </a:cubicBezTo>
                  <a:cubicBezTo>
                    <a:pt x="970" y="733"/>
                    <a:pt x="970" y="733"/>
                    <a:pt x="970" y="733"/>
                  </a:cubicBezTo>
                  <a:cubicBezTo>
                    <a:pt x="957" y="644"/>
                    <a:pt x="887" y="574"/>
                    <a:pt x="798" y="561"/>
                  </a:cubicBezTo>
                  <a:cubicBezTo>
                    <a:pt x="798" y="500"/>
                    <a:pt x="798" y="500"/>
                    <a:pt x="798" y="500"/>
                  </a:cubicBezTo>
                  <a:cubicBezTo>
                    <a:pt x="798" y="483"/>
                    <a:pt x="785" y="470"/>
                    <a:pt x="768" y="470"/>
                  </a:cubicBezTo>
                  <a:cubicBezTo>
                    <a:pt x="751" y="470"/>
                    <a:pt x="738" y="483"/>
                    <a:pt x="738" y="500"/>
                  </a:cubicBezTo>
                  <a:cubicBezTo>
                    <a:pt x="738" y="561"/>
                    <a:pt x="738" y="561"/>
                    <a:pt x="738" y="561"/>
                  </a:cubicBezTo>
                  <a:cubicBezTo>
                    <a:pt x="649" y="574"/>
                    <a:pt x="579" y="644"/>
                    <a:pt x="566" y="733"/>
                  </a:cubicBezTo>
                  <a:cubicBezTo>
                    <a:pt x="505" y="733"/>
                    <a:pt x="505" y="733"/>
                    <a:pt x="505" y="733"/>
                  </a:cubicBezTo>
                  <a:cubicBezTo>
                    <a:pt x="488" y="733"/>
                    <a:pt x="475" y="747"/>
                    <a:pt x="475" y="763"/>
                  </a:cubicBezTo>
                  <a:cubicBezTo>
                    <a:pt x="475" y="780"/>
                    <a:pt x="488" y="793"/>
                    <a:pt x="505" y="793"/>
                  </a:cubicBezTo>
                  <a:close/>
                  <a:moveTo>
                    <a:pt x="768" y="619"/>
                  </a:moveTo>
                  <a:cubicBezTo>
                    <a:pt x="848" y="619"/>
                    <a:pt x="912" y="683"/>
                    <a:pt x="912" y="763"/>
                  </a:cubicBezTo>
                  <a:cubicBezTo>
                    <a:pt x="912" y="843"/>
                    <a:pt x="848" y="908"/>
                    <a:pt x="768" y="908"/>
                  </a:cubicBezTo>
                  <a:cubicBezTo>
                    <a:pt x="688" y="908"/>
                    <a:pt x="623" y="843"/>
                    <a:pt x="623" y="763"/>
                  </a:cubicBezTo>
                  <a:cubicBezTo>
                    <a:pt x="623" y="683"/>
                    <a:pt x="688" y="619"/>
                    <a:pt x="768" y="619"/>
                  </a:cubicBezTo>
                  <a:close/>
                  <a:moveTo>
                    <a:pt x="1142" y="763"/>
                  </a:moveTo>
                  <a:cubicBezTo>
                    <a:pt x="1142" y="763"/>
                    <a:pt x="1142" y="763"/>
                    <a:pt x="1142" y="763"/>
                  </a:cubicBezTo>
                  <a:cubicBezTo>
                    <a:pt x="1142" y="746"/>
                    <a:pt x="1156" y="733"/>
                    <a:pt x="1172" y="733"/>
                  </a:cubicBezTo>
                  <a:cubicBezTo>
                    <a:pt x="1189" y="733"/>
                    <a:pt x="1202" y="746"/>
                    <a:pt x="1202" y="763"/>
                  </a:cubicBezTo>
                  <a:cubicBezTo>
                    <a:pt x="1202" y="780"/>
                    <a:pt x="1189" y="793"/>
                    <a:pt x="1172" y="793"/>
                  </a:cubicBezTo>
                  <a:cubicBezTo>
                    <a:pt x="1156" y="793"/>
                    <a:pt x="1142" y="780"/>
                    <a:pt x="1142" y="7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سداسي 3">
            <a:extLst>
              <a:ext uri="{FF2B5EF4-FFF2-40B4-BE49-F238E27FC236}">
                <a16:creationId xmlns:a16="http://schemas.microsoft.com/office/drawing/2014/main" id="{47293DD5-A55F-A276-57F0-67E3DF877CF4}"/>
              </a:ext>
            </a:extLst>
          </p:cNvPr>
          <p:cNvSpPr/>
          <p:nvPr/>
        </p:nvSpPr>
        <p:spPr>
          <a:xfrm rot="5400000">
            <a:off x="5930734" y="805936"/>
            <a:ext cx="5795195" cy="5253428"/>
          </a:xfrm>
          <a:prstGeom prst="hexagon">
            <a:avLst/>
          </a:prstGeom>
          <a:ln/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6208713" y="405617"/>
            <a:ext cx="5271164" cy="6046766"/>
          </a:xfrm>
          <a:custGeom>
            <a:avLst/>
            <a:gdLst>
              <a:gd name="T0" fmla="*/ 2163 w 2203"/>
              <a:gd name="T1" fmla="*/ 1815 h 2528"/>
              <a:gd name="T2" fmla="*/ 2163 w 2203"/>
              <a:gd name="T3" fmla="*/ 715 h 2528"/>
              <a:gd name="T4" fmla="*/ 2203 w 2203"/>
              <a:gd name="T5" fmla="*/ 665 h 2528"/>
              <a:gd name="T6" fmla="*/ 2153 w 2203"/>
              <a:gd name="T7" fmla="*/ 615 h 2528"/>
              <a:gd name="T8" fmla="*/ 2120 w 2203"/>
              <a:gd name="T9" fmla="*/ 627 h 2528"/>
              <a:gd name="T10" fmla="*/ 1149 w 2203"/>
              <a:gd name="T11" fmla="*/ 67 h 2528"/>
              <a:gd name="T12" fmla="*/ 1152 w 2203"/>
              <a:gd name="T13" fmla="*/ 50 h 2528"/>
              <a:gd name="T14" fmla="*/ 1102 w 2203"/>
              <a:gd name="T15" fmla="*/ 0 h 2528"/>
              <a:gd name="T16" fmla="*/ 1051 w 2203"/>
              <a:gd name="T17" fmla="*/ 50 h 2528"/>
              <a:gd name="T18" fmla="*/ 1054 w 2203"/>
              <a:gd name="T19" fmla="*/ 67 h 2528"/>
              <a:gd name="T20" fmla="*/ 83 w 2203"/>
              <a:gd name="T21" fmla="*/ 627 h 2528"/>
              <a:gd name="T22" fmla="*/ 51 w 2203"/>
              <a:gd name="T23" fmla="*/ 615 h 2528"/>
              <a:gd name="T24" fmla="*/ 0 w 2203"/>
              <a:gd name="T25" fmla="*/ 665 h 2528"/>
              <a:gd name="T26" fmla="*/ 41 w 2203"/>
              <a:gd name="T27" fmla="*/ 715 h 2528"/>
              <a:gd name="T28" fmla="*/ 41 w 2203"/>
              <a:gd name="T29" fmla="*/ 1815 h 2528"/>
              <a:gd name="T30" fmla="*/ 0 w 2203"/>
              <a:gd name="T31" fmla="*/ 1864 h 2528"/>
              <a:gd name="T32" fmla="*/ 51 w 2203"/>
              <a:gd name="T33" fmla="*/ 1915 h 2528"/>
              <a:gd name="T34" fmla="*/ 84 w 2203"/>
              <a:gd name="T35" fmla="*/ 1902 h 2528"/>
              <a:gd name="T36" fmla="*/ 1054 w 2203"/>
              <a:gd name="T37" fmla="*/ 2461 h 2528"/>
              <a:gd name="T38" fmla="*/ 1051 w 2203"/>
              <a:gd name="T39" fmla="*/ 2478 h 2528"/>
              <a:gd name="T40" fmla="*/ 1102 w 2203"/>
              <a:gd name="T41" fmla="*/ 2528 h 2528"/>
              <a:gd name="T42" fmla="*/ 1152 w 2203"/>
              <a:gd name="T43" fmla="*/ 2478 h 2528"/>
              <a:gd name="T44" fmla="*/ 1149 w 2203"/>
              <a:gd name="T45" fmla="*/ 2461 h 2528"/>
              <a:gd name="T46" fmla="*/ 2119 w 2203"/>
              <a:gd name="T47" fmla="*/ 1902 h 2528"/>
              <a:gd name="T48" fmla="*/ 2153 w 2203"/>
              <a:gd name="T49" fmla="*/ 1915 h 2528"/>
              <a:gd name="T50" fmla="*/ 2203 w 2203"/>
              <a:gd name="T51" fmla="*/ 1864 h 2528"/>
              <a:gd name="T52" fmla="*/ 2163 w 2203"/>
              <a:gd name="T53" fmla="*/ 1815 h 2528"/>
              <a:gd name="T54" fmla="*/ 1102 w 2203"/>
              <a:gd name="T55" fmla="*/ 2427 h 2528"/>
              <a:gd name="T56" fmla="*/ 1064 w 2203"/>
              <a:gd name="T57" fmla="*/ 2445 h 2528"/>
              <a:gd name="T58" fmla="*/ 96 w 2203"/>
              <a:gd name="T59" fmla="*/ 1886 h 2528"/>
              <a:gd name="T60" fmla="*/ 101 w 2203"/>
              <a:gd name="T61" fmla="*/ 1864 h 2528"/>
              <a:gd name="T62" fmla="*/ 60 w 2203"/>
              <a:gd name="T63" fmla="*/ 1815 h 2528"/>
              <a:gd name="T64" fmla="*/ 60 w 2203"/>
              <a:gd name="T65" fmla="*/ 715 h 2528"/>
              <a:gd name="T66" fmla="*/ 101 w 2203"/>
              <a:gd name="T67" fmla="*/ 665 h 2528"/>
              <a:gd name="T68" fmla="*/ 95 w 2203"/>
              <a:gd name="T69" fmla="*/ 642 h 2528"/>
              <a:gd name="T70" fmla="*/ 1064 w 2203"/>
              <a:gd name="T71" fmla="*/ 83 h 2528"/>
              <a:gd name="T72" fmla="*/ 1102 w 2203"/>
              <a:gd name="T73" fmla="*/ 101 h 2528"/>
              <a:gd name="T74" fmla="*/ 1140 w 2203"/>
              <a:gd name="T75" fmla="*/ 83 h 2528"/>
              <a:gd name="T76" fmla="*/ 2108 w 2203"/>
              <a:gd name="T77" fmla="*/ 642 h 2528"/>
              <a:gd name="T78" fmla="*/ 2102 w 2203"/>
              <a:gd name="T79" fmla="*/ 665 h 2528"/>
              <a:gd name="T80" fmla="*/ 2143 w 2203"/>
              <a:gd name="T81" fmla="*/ 715 h 2528"/>
              <a:gd name="T82" fmla="*/ 2143 w 2203"/>
              <a:gd name="T83" fmla="*/ 1815 h 2528"/>
              <a:gd name="T84" fmla="*/ 2102 w 2203"/>
              <a:gd name="T85" fmla="*/ 1864 h 2528"/>
              <a:gd name="T86" fmla="*/ 2107 w 2203"/>
              <a:gd name="T87" fmla="*/ 1886 h 2528"/>
              <a:gd name="T88" fmla="*/ 1140 w 2203"/>
              <a:gd name="T89" fmla="*/ 2445 h 2528"/>
              <a:gd name="T90" fmla="*/ 1102 w 2203"/>
              <a:gd name="T91" fmla="*/ 2427 h 2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03" h="2528">
                <a:moveTo>
                  <a:pt x="2163" y="1815"/>
                </a:moveTo>
                <a:cubicBezTo>
                  <a:pt x="2163" y="715"/>
                  <a:pt x="2163" y="715"/>
                  <a:pt x="2163" y="715"/>
                </a:cubicBezTo>
                <a:cubicBezTo>
                  <a:pt x="2186" y="710"/>
                  <a:pt x="2203" y="690"/>
                  <a:pt x="2203" y="665"/>
                </a:cubicBezTo>
                <a:cubicBezTo>
                  <a:pt x="2203" y="637"/>
                  <a:pt x="2181" y="615"/>
                  <a:pt x="2153" y="615"/>
                </a:cubicBezTo>
                <a:cubicBezTo>
                  <a:pt x="2140" y="615"/>
                  <a:pt x="2129" y="619"/>
                  <a:pt x="2120" y="627"/>
                </a:cubicBezTo>
                <a:cubicBezTo>
                  <a:pt x="1149" y="67"/>
                  <a:pt x="1149" y="67"/>
                  <a:pt x="1149" y="67"/>
                </a:cubicBezTo>
                <a:cubicBezTo>
                  <a:pt x="1151" y="61"/>
                  <a:pt x="1152" y="56"/>
                  <a:pt x="1152" y="50"/>
                </a:cubicBezTo>
                <a:cubicBezTo>
                  <a:pt x="1152" y="22"/>
                  <a:pt x="1130" y="0"/>
                  <a:pt x="1102" y="0"/>
                </a:cubicBezTo>
                <a:cubicBezTo>
                  <a:pt x="1074" y="0"/>
                  <a:pt x="1051" y="22"/>
                  <a:pt x="1051" y="50"/>
                </a:cubicBezTo>
                <a:cubicBezTo>
                  <a:pt x="1051" y="56"/>
                  <a:pt x="1052" y="61"/>
                  <a:pt x="1054" y="67"/>
                </a:cubicBezTo>
                <a:cubicBezTo>
                  <a:pt x="83" y="627"/>
                  <a:pt x="83" y="627"/>
                  <a:pt x="83" y="627"/>
                </a:cubicBezTo>
                <a:cubicBezTo>
                  <a:pt x="74" y="619"/>
                  <a:pt x="63" y="615"/>
                  <a:pt x="51" y="615"/>
                </a:cubicBezTo>
                <a:cubicBezTo>
                  <a:pt x="23" y="615"/>
                  <a:pt x="0" y="637"/>
                  <a:pt x="0" y="665"/>
                </a:cubicBezTo>
                <a:cubicBezTo>
                  <a:pt x="0" y="690"/>
                  <a:pt x="18" y="710"/>
                  <a:pt x="41" y="715"/>
                </a:cubicBezTo>
                <a:cubicBezTo>
                  <a:pt x="41" y="1815"/>
                  <a:pt x="41" y="1815"/>
                  <a:pt x="41" y="1815"/>
                </a:cubicBezTo>
                <a:cubicBezTo>
                  <a:pt x="18" y="1819"/>
                  <a:pt x="0" y="1840"/>
                  <a:pt x="0" y="1864"/>
                </a:cubicBezTo>
                <a:cubicBezTo>
                  <a:pt x="0" y="1892"/>
                  <a:pt x="23" y="1915"/>
                  <a:pt x="51" y="1915"/>
                </a:cubicBezTo>
                <a:cubicBezTo>
                  <a:pt x="64" y="1915"/>
                  <a:pt x="75" y="1910"/>
                  <a:pt x="84" y="1902"/>
                </a:cubicBezTo>
                <a:cubicBezTo>
                  <a:pt x="1054" y="2461"/>
                  <a:pt x="1054" y="2461"/>
                  <a:pt x="1054" y="2461"/>
                </a:cubicBezTo>
                <a:cubicBezTo>
                  <a:pt x="1052" y="2467"/>
                  <a:pt x="1051" y="2472"/>
                  <a:pt x="1051" y="2478"/>
                </a:cubicBezTo>
                <a:cubicBezTo>
                  <a:pt x="1051" y="2506"/>
                  <a:pt x="1074" y="2528"/>
                  <a:pt x="1102" y="2528"/>
                </a:cubicBezTo>
                <a:cubicBezTo>
                  <a:pt x="1130" y="2528"/>
                  <a:pt x="1152" y="2506"/>
                  <a:pt x="1152" y="2478"/>
                </a:cubicBezTo>
                <a:cubicBezTo>
                  <a:pt x="1152" y="2472"/>
                  <a:pt x="1151" y="2467"/>
                  <a:pt x="1149" y="2461"/>
                </a:cubicBezTo>
                <a:cubicBezTo>
                  <a:pt x="2119" y="1902"/>
                  <a:pt x="2119" y="1902"/>
                  <a:pt x="2119" y="1902"/>
                </a:cubicBezTo>
                <a:cubicBezTo>
                  <a:pt x="2128" y="1910"/>
                  <a:pt x="2140" y="1915"/>
                  <a:pt x="2153" y="1915"/>
                </a:cubicBezTo>
                <a:cubicBezTo>
                  <a:pt x="2181" y="1915"/>
                  <a:pt x="2203" y="1892"/>
                  <a:pt x="2203" y="1864"/>
                </a:cubicBezTo>
                <a:cubicBezTo>
                  <a:pt x="2203" y="1840"/>
                  <a:pt x="2186" y="1819"/>
                  <a:pt x="2163" y="1815"/>
                </a:cubicBezTo>
                <a:close/>
                <a:moveTo>
                  <a:pt x="1102" y="2427"/>
                </a:moveTo>
                <a:cubicBezTo>
                  <a:pt x="1086" y="2427"/>
                  <a:pt x="1073" y="2434"/>
                  <a:pt x="1064" y="2445"/>
                </a:cubicBezTo>
                <a:cubicBezTo>
                  <a:pt x="96" y="1886"/>
                  <a:pt x="96" y="1886"/>
                  <a:pt x="96" y="1886"/>
                </a:cubicBezTo>
                <a:cubicBezTo>
                  <a:pt x="99" y="1879"/>
                  <a:pt x="101" y="1872"/>
                  <a:pt x="101" y="1864"/>
                </a:cubicBezTo>
                <a:cubicBezTo>
                  <a:pt x="101" y="1840"/>
                  <a:pt x="84" y="1819"/>
                  <a:pt x="60" y="1815"/>
                </a:cubicBezTo>
                <a:cubicBezTo>
                  <a:pt x="60" y="715"/>
                  <a:pt x="60" y="715"/>
                  <a:pt x="60" y="715"/>
                </a:cubicBezTo>
                <a:cubicBezTo>
                  <a:pt x="84" y="710"/>
                  <a:pt x="101" y="690"/>
                  <a:pt x="101" y="665"/>
                </a:cubicBezTo>
                <a:cubicBezTo>
                  <a:pt x="101" y="657"/>
                  <a:pt x="99" y="649"/>
                  <a:pt x="95" y="642"/>
                </a:cubicBezTo>
                <a:cubicBezTo>
                  <a:pt x="1064" y="83"/>
                  <a:pt x="1064" y="83"/>
                  <a:pt x="1064" y="83"/>
                </a:cubicBezTo>
                <a:cubicBezTo>
                  <a:pt x="1073" y="94"/>
                  <a:pt x="1086" y="101"/>
                  <a:pt x="1102" y="101"/>
                </a:cubicBezTo>
                <a:cubicBezTo>
                  <a:pt x="1117" y="101"/>
                  <a:pt x="1130" y="94"/>
                  <a:pt x="1140" y="83"/>
                </a:cubicBezTo>
                <a:cubicBezTo>
                  <a:pt x="2108" y="642"/>
                  <a:pt x="2108" y="642"/>
                  <a:pt x="2108" y="642"/>
                </a:cubicBezTo>
                <a:cubicBezTo>
                  <a:pt x="2104" y="649"/>
                  <a:pt x="2102" y="657"/>
                  <a:pt x="2102" y="665"/>
                </a:cubicBezTo>
                <a:cubicBezTo>
                  <a:pt x="2102" y="690"/>
                  <a:pt x="2120" y="710"/>
                  <a:pt x="2143" y="715"/>
                </a:cubicBezTo>
                <a:cubicBezTo>
                  <a:pt x="2143" y="1815"/>
                  <a:pt x="2143" y="1815"/>
                  <a:pt x="2143" y="1815"/>
                </a:cubicBezTo>
                <a:cubicBezTo>
                  <a:pt x="2120" y="1819"/>
                  <a:pt x="2102" y="1840"/>
                  <a:pt x="2102" y="1864"/>
                </a:cubicBezTo>
                <a:cubicBezTo>
                  <a:pt x="2102" y="1872"/>
                  <a:pt x="2104" y="1879"/>
                  <a:pt x="2107" y="1886"/>
                </a:cubicBezTo>
                <a:cubicBezTo>
                  <a:pt x="1140" y="2445"/>
                  <a:pt x="1140" y="2445"/>
                  <a:pt x="1140" y="2445"/>
                </a:cubicBezTo>
                <a:cubicBezTo>
                  <a:pt x="1130" y="2434"/>
                  <a:pt x="1117" y="2427"/>
                  <a:pt x="1102" y="2427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29A247F4-3A27-68AE-8C9A-FE1811080531}"/>
              </a:ext>
            </a:extLst>
          </p:cNvPr>
          <p:cNvSpPr txBox="1"/>
          <p:nvPr/>
        </p:nvSpPr>
        <p:spPr>
          <a:xfrm>
            <a:off x="385666" y="2775071"/>
            <a:ext cx="685800" cy="518247"/>
          </a:xfrm>
          <a:custGeom>
            <a:avLst/>
            <a:gdLst/>
            <a:ahLst/>
            <a:cxnLst/>
            <a:rect l="l" t="t" r="r" b="b"/>
            <a:pathLst>
              <a:path w="358750" h="271101">
                <a:moveTo>
                  <a:pt x="358750" y="1020"/>
                </a:moveTo>
                <a:lnTo>
                  <a:pt x="358750" y="271101"/>
                </a:lnTo>
                <a:lnTo>
                  <a:pt x="214027" y="271101"/>
                </a:lnTo>
                <a:lnTo>
                  <a:pt x="214027" y="146762"/>
                </a:lnTo>
                <a:cubicBezTo>
                  <a:pt x="214027" y="111430"/>
                  <a:pt x="227955" y="80006"/>
                  <a:pt x="255813" y="52488"/>
                </a:cubicBezTo>
                <a:cubicBezTo>
                  <a:pt x="283670" y="24970"/>
                  <a:pt x="317983" y="7814"/>
                  <a:pt x="358750" y="1020"/>
                </a:cubicBezTo>
                <a:close/>
                <a:moveTo>
                  <a:pt x="144723" y="0"/>
                </a:moveTo>
                <a:lnTo>
                  <a:pt x="144723" y="270082"/>
                </a:lnTo>
                <a:lnTo>
                  <a:pt x="0" y="270082"/>
                </a:lnTo>
                <a:lnTo>
                  <a:pt x="0" y="145742"/>
                </a:lnTo>
                <a:cubicBezTo>
                  <a:pt x="0" y="110411"/>
                  <a:pt x="13929" y="78986"/>
                  <a:pt x="41786" y="51469"/>
                </a:cubicBezTo>
                <a:cubicBezTo>
                  <a:pt x="69644" y="23951"/>
                  <a:pt x="103956" y="6795"/>
                  <a:pt x="1447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lang="en-US" sz="8000">
              <a:solidFill>
                <a:schemeClr val="bg1"/>
              </a:solidFill>
              <a:latin typeface="Orbitron ExtraBold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0C3B72-4282-1681-1825-932C3755FBF3}"/>
              </a:ext>
            </a:extLst>
          </p:cNvPr>
          <p:cNvSpPr txBox="1"/>
          <p:nvPr/>
        </p:nvSpPr>
        <p:spPr>
          <a:xfrm>
            <a:off x="1480334" y="886877"/>
            <a:ext cx="1861457" cy="131984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الرؤية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a typeface="Roboto" pitchFamily="2" charset="0"/>
            </a:endParaRPr>
          </a:p>
        </p:txBody>
      </p:sp>
      <p:sp>
        <p:nvSpPr>
          <p:cNvPr id="362" name="شكل بيضاوي 361">
            <a:extLst>
              <a:ext uri="{FF2B5EF4-FFF2-40B4-BE49-F238E27FC236}">
                <a16:creationId xmlns:a16="http://schemas.microsoft.com/office/drawing/2014/main" id="{147547B5-2192-5C87-E883-7FCFB114BE49}"/>
              </a:ext>
            </a:extLst>
          </p:cNvPr>
          <p:cNvSpPr/>
          <p:nvPr/>
        </p:nvSpPr>
        <p:spPr>
          <a:xfrm>
            <a:off x="6605295" y="1935675"/>
            <a:ext cx="4052529" cy="3116967"/>
          </a:xfrm>
          <a:prstGeom prst="ellipse">
            <a:avLst/>
          </a:prstGeom>
          <a:solidFill>
            <a:schemeClr val="accent1">
              <a:alpha val="2000"/>
            </a:schemeClr>
          </a:solidFill>
          <a:ln>
            <a:noFill/>
          </a:ln>
          <a:effectLst>
            <a:glow rad="1905000">
              <a:schemeClr val="accent1">
                <a:alpha val="17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grpSp>
        <p:nvGrpSpPr>
          <p:cNvPr id="8" name="Group 24">
            <a:extLst>
              <a:ext uri="{FF2B5EF4-FFF2-40B4-BE49-F238E27FC236}">
                <a16:creationId xmlns:a16="http://schemas.microsoft.com/office/drawing/2014/main" id="{2A48C17C-7F39-3946-C538-3D06710C39B1}"/>
              </a:ext>
            </a:extLst>
          </p:cNvPr>
          <p:cNvGrpSpPr/>
          <p:nvPr/>
        </p:nvGrpSpPr>
        <p:grpSpPr>
          <a:xfrm>
            <a:off x="6437350" y="1834920"/>
            <a:ext cx="2961449" cy="2493700"/>
            <a:chOff x="3081323" y="790719"/>
            <a:chExt cx="6028386" cy="5277838"/>
          </a:xfrm>
        </p:grpSpPr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7328BECD-CDB5-A692-FD14-82D3CC356781}"/>
                </a:ext>
              </a:extLst>
            </p:cNvPr>
            <p:cNvSpPr/>
            <p:nvPr/>
          </p:nvSpPr>
          <p:spPr>
            <a:xfrm>
              <a:off x="3081323" y="790719"/>
              <a:ext cx="6025438" cy="5277838"/>
            </a:xfrm>
            <a:custGeom>
              <a:avLst/>
              <a:gdLst>
                <a:gd name="connsiteX0" fmla="*/ 6025434 w 6025438"/>
                <a:gd name="connsiteY0" fmla="*/ 5092207 h 5277838"/>
                <a:gd name="connsiteX1" fmla="*/ 5652625 w 6025438"/>
                <a:gd name="connsiteY1" fmla="*/ 4915042 h 5277838"/>
                <a:gd name="connsiteX2" fmla="*/ 5648053 w 6025438"/>
                <a:gd name="connsiteY2" fmla="*/ 4797884 h 5277838"/>
                <a:gd name="connsiteX3" fmla="*/ 5333251 w 6025438"/>
                <a:gd name="connsiteY3" fmla="*/ 4629292 h 5277838"/>
                <a:gd name="connsiteX4" fmla="*/ 5333251 w 6025438"/>
                <a:gd name="connsiteY4" fmla="*/ 4629292 h 5277838"/>
                <a:gd name="connsiteX5" fmla="*/ 5333251 w 6025438"/>
                <a:gd name="connsiteY5" fmla="*/ 4629292 h 5277838"/>
                <a:gd name="connsiteX6" fmla="*/ 5333537 w 6025438"/>
                <a:gd name="connsiteY6" fmla="*/ 2630280 h 5277838"/>
                <a:gd name="connsiteX7" fmla="*/ 5333537 w 6025438"/>
                <a:gd name="connsiteY7" fmla="*/ 2630280 h 5277838"/>
                <a:gd name="connsiteX8" fmla="*/ 5333537 w 6025438"/>
                <a:gd name="connsiteY8" fmla="*/ 2630280 h 5277838"/>
                <a:gd name="connsiteX9" fmla="*/ 5533372 w 6025438"/>
                <a:gd name="connsiteY9" fmla="*/ 2498359 h 5277838"/>
                <a:gd name="connsiteX10" fmla="*/ 5699392 w 6025438"/>
                <a:gd name="connsiteY10" fmla="*/ 2385011 h 5277838"/>
                <a:gd name="connsiteX11" fmla="*/ 5699392 w 6025438"/>
                <a:gd name="connsiteY11" fmla="*/ 2385011 h 5277838"/>
                <a:gd name="connsiteX12" fmla="*/ 5706536 w 6025438"/>
                <a:gd name="connsiteY12" fmla="*/ 2295952 h 5277838"/>
                <a:gd name="connsiteX13" fmla="*/ 5706536 w 6025438"/>
                <a:gd name="connsiteY13" fmla="*/ 2295952 h 5277838"/>
                <a:gd name="connsiteX14" fmla="*/ 5706918 w 6025438"/>
                <a:gd name="connsiteY14" fmla="*/ 2162221 h 5277838"/>
                <a:gd name="connsiteX15" fmla="*/ 5706918 w 6025438"/>
                <a:gd name="connsiteY15" fmla="*/ 2162221 h 5277838"/>
                <a:gd name="connsiteX16" fmla="*/ 5713108 w 6025438"/>
                <a:gd name="connsiteY16" fmla="*/ 2139552 h 5277838"/>
                <a:gd name="connsiteX17" fmla="*/ 5647767 w 6025438"/>
                <a:gd name="connsiteY17" fmla="*/ 2068210 h 5277838"/>
                <a:gd name="connsiteX18" fmla="*/ 5229619 w 6025438"/>
                <a:gd name="connsiteY18" fmla="*/ 2069067 h 5277838"/>
                <a:gd name="connsiteX19" fmla="*/ 5181900 w 6025438"/>
                <a:gd name="connsiteY19" fmla="*/ 2021537 h 5277838"/>
                <a:gd name="connsiteX20" fmla="*/ 5182280 w 6025438"/>
                <a:gd name="connsiteY20" fmla="*/ 1441941 h 5277838"/>
                <a:gd name="connsiteX21" fmla="*/ 5207236 w 6025438"/>
                <a:gd name="connsiteY21" fmla="*/ 1395459 h 5277838"/>
                <a:gd name="connsiteX22" fmla="*/ 5405165 w 6025438"/>
                <a:gd name="connsiteY22" fmla="*/ 1484422 h 5277838"/>
                <a:gd name="connsiteX23" fmla="*/ 5468126 w 6025438"/>
                <a:gd name="connsiteY23" fmla="*/ 1443751 h 5277838"/>
                <a:gd name="connsiteX24" fmla="*/ 5393640 w 6025438"/>
                <a:gd name="connsiteY24" fmla="*/ 1324974 h 5277838"/>
                <a:gd name="connsiteX25" fmla="*/ 5393640 w 6025438"/>
                <a:gd name="connsiteY25" fmla="*/ 1324974 h 5277838"/>
                <a:gd name="connsiteX26" fmla="*/ 5392497 w 6025438"/>
                <a:gd name="connsiteY26" fmla="*/ 1195720 h 5277838"/>
                <a:gd name="connsiteX27" fmla="*/ 5392497 w 6025438"/>
                <a:gd name="connsiteY27" fmla="*/ 1195720 h 5277838"/>
                <a:gd name="connsiteX28" fmla="*/ 5426882 w 6025438"/>
                <a:gd name="connsiteY28" fmla="*/ 1211341 h 5277838"/>
                <a:gd name="connsiteX29" fmla="*/ 5468793 w 6025438"/>
                <a:gd name="connsiteY29" fmla="*/ 1183147 h 5277838"/>
                <a:gd name="connsiteX30" fmla="*/ 5367256 w 6025438"/>
                <a:gd name="connsiteY30" fmla="*/ 1027699 h 5277838"/>
                <a:gd name="connsiteX31" fmla="*/ 3031535 w 6025438"/>
                <a:gd name="connsiteY31" fmla="*/ 3190 h 5277838"/>
                <a:gd name="connsiteX32" fmla="*/ 2995531 w 6025438"/>
                <a:gd name="connsiteY32" fmla="*/ 6047 h 5277838"/>
                <a:gd name="connsiteX33" fmla="*/ 680956 w 6025438"/>
                <a:gd name="connsiteY33" fmla="*/ 1069037 h 5277838"/>
                <a:gd name="connsiteX34" fmla="*/ 603708 w 6025438"/>
                <a:gd name="connsiteY34" fmla="*/ 1188290 h 5277838"/>
                <a:gd name="connsiteX35" fmla="*/ 672955 w 6025438"/>
                <a:gd name="connsiteY35" fmla="*/ 1236201 h 5277838"/>
                <a:gd name="connsiteX36" fmla="*/ 672955 w 6025438"/>
                <a:gd name="connsiteY36" fmla="*/ 1236201 h 5277838"/>
                <a:gd name="connsiteX37" fmla="*/ 671526 w 6025438"/>
                <a:gd name="connsiteY37" fmla="*/ 1361169 h 5277838"/>
                <a:gd name="connsiteX38" fmla="*/ 671526 w 6025438"/>
                <a:gd name="connsiteY38" fmla="*/ 1361169 h 5277838"/>
                <a:gd name="connsiteX39" fmla="*/ 605708 w 6025438"/>
                <a:gd name="connsiteY39" fmla="*/ 1452418 h 5277838"/>
                <a:gd name="connsiteX40" fmla="*/ 605327 w 6025438"/>
                <a:gd name="connsiteY40" fmla="*/ 1485661 h 5277838"/>
                <a:gd name="connsiteX41" fmla="*/ 658477 w 6025438"/>
                <a:gd name="connsiteY41" fmla="*/ 1522332 h 5277838"/>
                <a:gd name="connsiteX42" fmla="*/ 849834 w 6025438"/>
                <a:gd name="connsiteY42" fmla="*/ 1433845 h 5277838"/>
                <a:gd name="connsiteX43" fmla="*/ 850215 w 6025438"/>
                <a:gd name="connsiteY43" fmla="*/ 2038396 h 5277838"/>
                <a:gd name="connsiteX44" fmla="*/ 809353 w 6025438"/>
                <a:gd name="connsiteY44" fmla="*/ 2068114 h 5277838"/>
                <a:gd name="connsiteX45" fmla="*/ 476835 w 6025438"/>
                <a:gd name="connsiteY45" fmla="*/ 2068019 h 5277838"/>
                <a:gd name="connsiteX46" fmla="*/ 407874 w 6025438"/>
                <a:gd name="connsiteY46" fmla="*/ 2148696 h 5277838"/>
                <a:gd name="connsiteX47" fmla="*/ 412827 w 6025438"/>
                <a:gd name="connsiteY47" fmla="*/ 2162031 h 5277838"/>
                <a:gd name="connsiteX48" fmla="*/ 413113 w 6025438"/>
                <a:gd name="connsiteY48" fmla="*/ 2295857 h 5277838"/>
                <a:gd name="connsiteX49" fmla="*/ 416065 w 6025438"/>
                <a:gd name="connsiteY49" fmla="*/ 2385392 h 5277838"/>
                <a:gd name="connsiteX50" fmla="*/ 416065 w 6025438"/>
                <a:gd name="connsiteY50" fmla="*/ 2385392 h 5277838"/>
                <a:gd name="connsiteX51" fmla="*/ 720294 w 6025438"/>
                <a:gd name="connsiteY51" fmla="*/ 2630090 h 5277838"/>
                <a:gd name="connsiteX52" fmla="*/ 720294 w 6025438"/>
                <a:gd name="connsiteY52" fmla="*/ 2630090 h 5277838"/>
                <a:gd name="connsiteX53" fmla="*/ 720294 w 6025438"/>
                <a:gd name="connsiteY53" fmla="*/ 2630090 h 5277838"/>
                <a:gd name="connsiteX54" fmla="*/ 714865 w 6025438"/>
                <a:gd name="connsiteY54" fmla="*/ 4626339 h 5277838"/>
                <a:gd name="connsiteX55" fmla="*/ 385014 w 6025438"/>
                <a:gd name="connsiteY55" fmla="*/ 4796455 h 5277838"/>
                <a:gd name="connsiteX56" fmla="*/ 384728 w 6025438"/>
                <a:gd name="connsiteY56" fmla="*/ 4914851 h 5277838"/>
                <a:gd name="connsiteX57" fmla="*/ 109 w 6025438"/>
                <a:gd name="connsiteY57" fmla="*/ 5091826 h 5277838"/>
                <a:gd name="connsiteX58" fmla="*/ 109 w 6025438"/>
                <a:gd name="connsiteY58" fmla="*/ 5246607 h 5277838"/>
                <a:gd name="connsiteX59" fmla="*/ 60592 w 6025438"/>
                <a:gd name="connsiteY59" fmla="*/ 5277754 h 5277838"/>
                <a:gd name="connsiteX60" fmla="*/ 6002478 w 6025438"/>
                <a:gd name="connsiteY60" fmla="*/ 5277754 h 5277838"/>
                <a:gd name="connsiteX61" fmla="*/ 6025434 w 6025438"/>
                <a:gd name="connsiteY61" fmla="*/ 5259847 h 5277838"/>
                <a:gd name="connsiteX62" fmla="*/ 6025434 w 6025438"/>
                <a:gd name="connsiteY62" fmla="*/ 5092207 h 52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25438" h="5277838">
                  <a:moveTo>
                    <a:pt x="6025434" y="5092207"/>
                  </a:moveTo>
                  <a:cubicBezTo>
                    <a:pt x="5904180" y="5026770"/>
                    <a:pt x="5778164" y="4971430"/>
                    <a:pt x="5652625" y="4915042"/>
                  </a:cubicBezTo>
                  <a:cubicBezTo>
                    <a:pt x="5651006" y="4869703"/>
                    <a:pt x="5651482" y="4849129"/>
                    <a:pt x="5648053" y="4797884"/>
                  </a:cubicBezTo>
                  <a:cubicBezTo>
                    <a:pt x="5583473" y="4762070"/>
                    <a:pt x="5367065" y="4663868"/>
                    <a:pt x="5333251" y="4629292"/>
                  </a:cubicBezTo>
                  <a:lnTo>
                    <a:pt x="5333251" y="4629292"/>
                  </a:lnTo>
                  <a:lnTo>
                    <a:pt x="5333251" y="4629292"/>
                  </a:lnTo>
                  <a:cubicBezTo>
                    <a:pt x="5333156" y="4267818"/>
                    <a:pt x="5333347" y="2935175"/>
                    <a:pt x="5333537" y="2630280"/>
                  </a:cubicBezTo>
                  <a:cubicBezTo>
                    <a:pt x="5333537" y="2630280"/>
                    <a:pt x="5333537" y="2630280"/>
                    <a:pt x="5333537" y="2630280"/>
                  </a:cubicBezTo>
                  <a:cubicBezTo>
                    <a:pt x="5333537" y="2630280"/>
                    <a:pt x="5333537" y="2630280"/>
                    <a:pt x="5333537" y="2630280"/>
                  </a:cubicBezTo>
                  <a:cubicBezTo>
                    <a:pt x="5400212" y="2586370"/>
                    <a:pt x="5467268" y="2543126"/>
                    <a:pt x="5533372" y="2498359"/>
                  </a:cubicBezTo>
                  <a:cubicBezTo>
                    <a:pt x="5588807" y="2460735"/>
                    <a:pt x="5649482" y="2430731"/>
                    <a:pt x="5699392" y="2385011"/>
                  </a:cubicBezTo>
                  <a:cubicBezTo>
                    <a:pt x="5699392" y="2385011"/>
                    <a:pt x="5699392" y="2385011"/>
                    <a:pt x="5699392" y="2385011"/>
                  </a:cubicBezTo>
                  <a:cubicBezTo>
                    <a:pt x="5725110" y="2357198"/>
                    <a:pt x="5713395" y="2326337"/>
                    <a:pt x="5706536" y="2295952"/>
                  </a:cubicBezTo>
                  <a:cubicBezTo>
                    <a:pt x="5706536" y="2295952"/>
                    <a:pt x="5706536" y="2295952"/>
                    <a:pt x="5706536" y="2295952"/>
                  </a:cubicBezTo>
                  <a:cubicBezTo>
                    <a:pt x="5716823" y="2251375"/>
                    <a:pt x="5717204" y="2206798"/>
                    <a:pt x="5706918" y="2162221"/>
                  </a:cubicBezTo>
                  <a:cubicBezTo>
                    <a:pt x="5706918" y="2162221"/>
                    <a:pt x="5706918" y="2162221"/>
                    <a:pt x="5706918" y="2162221"/>
                  </a:cubicBezTo>
                  <a:cubicBezTo>
                    <a:pt x="5709108" y="2154697"/>
                    <a:pt x="5712537" y="2147267"/>
                    <a:pt x="5713108" y="2139552"/>
                  </a:cubicBezTo>
                  <a:cubicBezTo>
                    <a:pt x="5718729" y="2068210"/>
                    <a:pt x="5718538" y="2068210"/>
                    <a:pt x="5647767" y="2068210"/>
                  </a:cubicBezTo>
                  <a:cubicBezTo>
                    <a:pt x="5508416" y="2068210"/>
                    <a:pt x="5368970" y="2066876"/>
                    <a:pt x="5229619" y="2069067"/>
                  </a:cubicBezTo>
                  <a:cubicBezTo>
                    <a:pt x="5192091" y="2069638"/>
                    <a:pt x="5181614" y="2059256"/>
                    <a:pt x="5181900" y="2021537"/>
                  </a:cubicBezTo>
                  <a:cubicBezTo>
                    <a:pt x="5183709" y="1828370"/>
                    <a:pt x="5188186" y="1633489"/>
                    <a:pt x="5182280" y="1441941"/>
                  </a:cubicBezTo>
                  <a:cubicBezTo>
                    <a:pt x="5180756" y="1391935"/>
                    <a:pt x="5189996" y="1388887"/>
                    <a:pt x="5207236" y="1395459"/>
                  </a:cubicBezTo>
                  <a:cubicBezTo>
                    <a:pt x="5285436" y="1429177"/>
                    <a:pt x="5326584" y="1451656"/>
                    <a:pt x="5405165" y="1484422"/>
                  </a:cubicBezTo>
                  <a:cubicBezTo>
                    <a:pt x="5475841" y="1513855"/>
                    <a:pt x="5467935" y="1519570"/>
                    <a:pt x="5468126" y="1443751"/>
                  </a:cubicBezTo>
                  <a:cubicBezTo>
                    <a:pt x="5468316" y="1346691"/>
                    <a:pt x="5468126" y="1346691"/>
                    <a:pt x="5393640" y="1324974"/>
                  </a:cubicBezTo>
                  <a:cubicBezTo>
                    <a:pt x="5393640" y="1324974"/>
                    <a:pt x="5393640" y="1324974"/>
                    <a:pt x="5393640" y="1324974"/>
                  </a:cubicBezTo>
                  <a:cubicBezTo>
                    <a:pt x="5393259" y="1281921"/>
                    <a:pt x="5392878" y="1238773"/>
                    <a:pt x="5392497" y="1195720"/>
                  </a:cubicBezTo>
                  <a:cubicBezTo>
                    <a:pt x="5392497" y="1195720"/>
                    <a:pt x="5392497" y="1195720"/>
                    <a:pt x="5392497" y="1195720"/>
                  </a:cubicBezTo>
                  <a:cubicBezTo>
                    <a:pt x="5404022" y="1200863"/>
                    <a:pt x="5416024" y="1205149"/>
                    <a:pt x="5426882" y="1211341"/>
                  </a:cubicBezTo>
                  <a:cubicBezTo>
                    <a:pt x="5460982" y="1230962"/>
                    <a:pt x="5468697" y="1218484"/>
                    <a:pt x="5468793" y="1183147"/>
                  </a:cubicBezTo>
                  <a:cubicBezTo>
                    <a:pt x="5468887" y="1071895"/>
                    <a:pt x="5469936" y="1071895"/>
                    <a:pt x="5367256" y="1027699"/>
                  </a:cubicBezTo>
                  <a:cubicBezTo>
                    <a:pt x="5358588" y="1023984"/>
                    <a:pt x="3288996" y="117394"/>
                    <a:pt x="3031535" y="3190"/>
                  </a:cubicBezTo>
                  <a:cubicBezTo>
                    <a:pt x="3018010" y="-2811"/>
                    <a:pt x="3007151" y="523"/>
                    <a:pt x="2995531" y="6047"/>
                  </a:cubicBezTo>
                  <a:cubicBezTo>
                    <a:pt x="2959812" y="23002"/>
                    <a:pt x="945370" y="952070"/>
                    <a:pt x="680956" y="1069037"/>
                  </a:cubicBezTo>
                  <a:cubicBezTo>
                    <a:pt x="623234" y="1094564"/>
                    <a:pt x="598850" y="1124282"/>
                    <a:pt x="603708" y="1188290"/>
                  </a:cubicBezTo>
                  <a:cubicBezTo>
                    <a:pt x="609137" y="1259823"/>
                    <a:pt x="604089" y="1260204"/>
                    <a:pt x="672955" y="1236201"/>
                  </a:cubicBezTo>
                  <a:cubicBezTo>
                    <a:pt x="672955" y="1236201"/>
                    <a:pt x="672955" y="1236201"/>
                    <a:pt x="672955" y="1236201"/>
                  </a:cubicBezTo>
                  <a:cubicBezTo>
                    <a:pt x="672478" y="1277825"/>
                    <a:pt x="672002" y="1319545"/>
                    <a:pt x="671526" y="1361169"/>
                  </a:cubicBezTo>
                  <a:cubicBezTo>
                    <a:pt x="671526" y="1361169"/>
                    <a:pt x="671526" y="1361169"/>
                    <a:pt x="671526" y="1361169"/>
                  </a:cubicBezTo>
                  <a:cubicBezTo>
                    <a:pt x="620758" y="1370884"/>
                    <a:pt x="600088" y="1401936"/>
                    <a:pt x="605708" y="1452418"/>
                  </a:cubicBezTo>
                  <a:cubicBezTo>
                    <a:pt x="606946" y="1463372"/>
                    <a:pt x="605518" y="1474516"/>
                    <a:pt x="605327" y="1485661"/>
                  </a:cubicBezTo>
                  <a:cubicBezTo>
                    <a:pt x="604279" y="1547573"/>
                    <a:pt x="604279" y="1547573"/>
                    <a:pt x="658477" y="1522332"/>
                  </a:cubicBezTo>
                  <a:cubicBezTo>
                    <a:pt x="721151" y="1493281"/>
                    <a:pt x="783826" y="1464325"/>
                    <a:pt x="849834" y="1433845"/>
                  </a:cubicBezTo>
                  <a:cubicBezTo>
                    <a:pt x="849834" y="1639870"/>
                    <a:pt x="849453" y="1839133"/>
                    <a:pt x="850215" y="2038396"/>
                  </a:cubicBezTo>
                  <a:cubicBezTo>
                    <a:pt x="850310" y="2070877"/>
                    <a:pt x="830403" y="2068114"/>
                    <a:pt x="809353" y="2068114"/>
                  </a:cubicBezTo>
                  <a:cubicBezTo>
                    <a:pt x="698482" y="2067924"/>
                    <a:pt x="587611" y="2068019"/>
                    <a:pt x="476835" y="2068019"/>
                  </a:cubicBezTo>
                  <a:cubicBezTo>
                    <a:pt x="400540" y="2068019"/>
                    <a:pt x="397587" y="2071353"/>
                    <a:pt x="407874" y="2148696"/>
                  </a:cubicBezTo>
                  <a:cubicBezTo>
                    <a:pt x="408445" y="2153268"/>
                    <a:pt x="411112" y="2157554"/>
                    <a:pt x="412827" y="2162031"/>
                  </a:cubicBezTo>
                  <a:cubicBezTo>
                    <a:pt x="403016" y="2206703"/>
                    <a:pt x="404064" y="2251280"/>
                    <a:pt x="413113" y="2295857"/>
                  </a:cubicBezTo>
                  <a:cubicBezTo>
                    <a:pt x="403683" y="2326051"/>
                    <a:pt x="399397" y="2356055"/>
                    <a:pt x="416065" y="2385392"/>
                  </a:cubicBezTo>
                  <a:cubicBezTo>
                    <a:pt x="416065" y="2385392"/>
                    <a:pt x="416065" y="2385392"/>
                    <a:pt x="416065" y="2385392"/>
                  </a:cubicBezTo>
                  <a:cubicBezTo>
                    <a:pt x="517507" y="2466926"/>
                    <a:pt x="618853" y="2548555"/>
                    <a:pt x="720294" y="2630090"/>
                  </a:cubicBezTo>
                  <a:cubicBezTo>
                    <a:pt x="720294" y="2630090"/>
                    <a:pt x="720294" y="2630090"/>
                    <a:pt x="720294" y="2630090"/>
                  </a:cubicBezTo>
                  <a:lnTo>
                    <a:pt x="720294" y="2630090"/>
                  </a:lnTo>
                  <a:cubicBezTo>
                    <a:pt x="719627" y="3256834"/>
                    <a:pt x="714865" y="4626339"/>
                    <a:pt x="714865" y="4626339"/>
                  </a:cubicBezTo>
                  <a:cubicBezTo>
                    <a:pt x="692481" y="4641293"/>
                    <a:pt x="385014" y="4796455"/>
                    <a:pt x="385014" y="4796455"/>
                  </a:cubicBezTo>
                  <a:cubicBezTo>
                    <a:pt x="385014" y="4856082"/>
                    <a:pt x="383776" y="4881038"/>
                    <a:pt x="384728" y="4914851"/>
                  </a:cubicBezTo>
                  <a:cubicBezTo>
                    <a:pt x="263570" y="4971525"/>
                    <a:pt x="122219" y="5034771"/>
                    <a:pt x="109" y="5091826"/>
                  </a:cubicBezTo>
                  <a:cubicBezTo>
                    <a:pt x="109" y="5164407"/>
                    <a:pt x="109" y="5211174"/>
                    <a:pt x="109" y="5246607"/>
                  </a:cubicBezTo>
                  <a:cubicBezTo>
                    <a:pt x="109" y="5272801"/>
                    <a:pt x="-5321" y="5277754"/>
                    <a:pt x="60592" y="5277754"/>
                  </a:cubicBezTo>
                  <a:cubicBezTo>
                    <a:pt x="2032648" y="5277754"/>
                    <a:pt x="5989715" y="5277944"/>
                    <a:pt x="6002478" y="5277754"/>
                  </a:cubicBezTo>
                  <a:cubicBezTo>
                    <a:pt x="6014670" y="5277564"/>
                    <a:pt x="6025719" y="5274039"/>
                    <a:pt x="6025434" y="5259847"/>
                  </a:cubicBezTo>
                  <a:cubicBezTo>
                    <a:pt x="6024385" y="5208412"/>
                    <a:pt x="6025434" y="5092207"/>
                    <a:pt x="6025434" y="509220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73948519-CFA7-8AE5-9425-2FCBC945F8AD}"/>
                </a:ext>
              </a:extLst>
            </p:cNvPr>
            <p:cNvSpPr/>
            <p:nvPr/>
          </p:nvSpPr>
          <p:spPr>
            <a:xfrm>
              <a:off x="3495388" y="3169824"/>
              <a:ext cx="5299043" cy="240887"/>
            </a:xfrm>
            <a:custGeom>
              <a:avLst/>
              <a:gdLst>
                <a:gd name="connsiteX0" fmla="*/ 0 w 5299043"/>
                <a:gd name="connsiteY0" fmla="*/ 0 h 240887"/>
                <a:gd name="connsiteX1" fmla="*/ 297942 w 5299043"/>
                <a:gd name="connsiteY1" fmla="*/ 240887 h 240887"/>
                <a:gd name="connsiteX2" fmla="*/ 4929378 w 5299043"/>
                <a:gd name="connsiteY2" fmla="*/ 240887 h 240887"/>
                <a:gd name="connsiteX3" fmla="*/ 5299043 w 5299043"/>
                <a:gd name="connsiteY3" fmla="*/ 0 h 24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9043" h="240887">
                  <a:moveTo>
                    <a:pt x="0" y="0"/>
                  </a:moveTo>
                  <a:lnTo>
                    <a:pt x="297942" y="240887"/>
                  </a:lnTo>
                  <a:lnTo>
                    <a:pt x="4929378" y="240887"/>
                  </a:lnTo>
                  <a:lnTo>
                    <a:pt x="529904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6F14D66C-804B-75C8-0EED-E149C90D51E5}"/>
                </a:ext>
              </a:extLst>
            </p:cNvPr>
            <p:cNvSpPr/>
            <p:nvPr/>
          </p:nvSpPr>
          <p:spPr>
            <a:xfrm>
              <a:off x="3793330" y="3410712"/>
              <a:ext cx="4624101" cy="2016252"/>
            </a:xfrm>
            <a:custGeom>
              <a:avLst/>
              <a:gdLst>
                <a:gd name="connsiteX0" fmla="*/ 0 w 4624101"/>
                <a:gd name="connsiteY0" fmla="*/ 0 h 2016252"/>
                <a:gd name="connsiteX1" fmla="*/ 4624102 w 4624101"/>
                <a:gd name="connsiteY1" fmla="*/ 0 h 2016252"/>
                <a:gd name="connsiteX2" fmla="*/ 4624102 w 4624101"/>
                <a:gd name="connsiteY2" fmla="*/ 2016252 h 2016252"/>
                <a:gd name="connsiteX3" fmla="*/ 0 w 4624101"/>
                <a:gd name="connsiteY3" fmla="*/ 2016252 h 201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4101" h="2016252">
                  <a:moveTo>
                    <a:pt x="0" y="0"/>
                  </a:moveTo>
                  <a:lnTo>
                    <a:pt x="4624102" y="0"/>
                  </a:lnTo>
                  <a:lnTo>
                    <a:pt x="4624102" y="2016252"/>
                  </a:lnTo>
                  <a:lnTo>
                    <a:pt x="0" y="2016252"/>
                  </a:lnTo>
                  <a:close/>
                </a:path>
              </a:pathLst>
            </a:custGeom>
            <a:solidFill>
              <a:srgbClr val="3651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D1C16658-4209-A571-1F00-07A493AD3B8F}"/>
                </a:ext>
              </a:extLst>
            </p:cNvPr>
            <p:cNvSpPr/>
            <p:nvPr/>
          </p:nvSpPr>
          <p:spPr>
            <a:xfrm>
              <a:off x="3485238" y="2946463"/>
              <a:ext cx="5308279" cy="133921"/>
            </a:xfrm>
            <a:custGeom>
              <a:avLst/>
              <a:gdLst>
                <a:gd name="connsiteX0" fmla="*/ 6912 w 5308279"/>
                <a:gd name="connsiteY0" fmla="*/ 0 h 133921"/>
                <a:gd name="connsiteX1" fmla="*/ 5300717 w 5308279"/>
                <a:gd name="connsiteY1" fmla="*/ 0 h 133921"/>
                <a:gd name="connsiteX2" fmla="*/ 5300336 w 5308279"/>
                <a:gd name="connsiteY2" fmla="*/ 133826 h 133921"/>
                <a:gd name="connsiteX3" fmla="*/ 7103 w 5308279"/>
                <a:gd name="connsiteY3" fmla="*/ 133921 h 133921"/>
                <a:gd name="connsiteX4" fmla="*/ 6912 w 5308279"/>
                <a:gd name="connsiteY4" fmla="*/ 0 h 13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279" h="133921">
                  <a:moveTo>
                    <a:pt x="6912" y="0"/>
                  </a:moveTo>
                  <a:cubicBezTo>
                    <a:pt x="1771514" y="0"/>
                    <a:pt x="3536115" y="0"/>
                    <a:pt x="5300717" y="0"/>
                  </a:cubicBezTo>
                  <a:cubicBezTo>
                    <a:pt x="5311004" y="44577"/>
                    <a:pt x="5310718" y="89249"/>
                    <a:pt x="5300336" y="133826"/>
                  </a:cubicBezTo>
                  <a:cubicBezTo>
                    <a:pt x="4798940" y="133636"/>
                    <a:pt x="581746" y="133636"/>
                    <a:pt x="7103" y="133921"/>
                  </a:cubicBezTo>
                  <a:cubicBezTo>
                    <a:pt x="-1851" y="89249"/>
                    <a:pt x="-2803" y="44672"/>
                    <a:pt x="6912" y="0"/>
                  </a:cubicBezTo>
                  <a:close/>
                </a:path>
              </a:pathLst>
            </a:custGeom>
            <a:solidFill>
              <a:srgbClr val="2343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Graphic 2">
              <a:extLst>
                <a:ext uri="{FF2B5EF4-FFF2-40B4-BE49-F238E27FC236}">
                  <a16:creationId xmlns:a16="http://schemas.microsoft.com/office/drawing/2014/main" id="{FD6DB8C7-24AD-3CA9-B5B2-D8F6FA8E4049}"/>
                </a:ext>
              </a:extLst>
            </p:cNvPr>
            <p:cNvSpPr/>
            <p:nvPr/>
          </p:nvSpPr>
          <p:spPr>
            <a:xfrm>
              <a:off x="3755897" y="923635"/>
              <a:ext cx="4721923" cy="1234825"/>
            </a:xfrm>
            <a:custGeom>
              <a:avLst/>
              <a:gdLst>
                <a:gd name="connsiteX0" fmla="*/ 2380488 w 4721923"/>
                <a:gd name="connsiteY0" fmla="*/ 173359 h 1234825"/>
                <a:gd name="connsiteX1" fmla="*/ 2273903 w 4721923"/>
                <a:gd name="connsiteY1" fmla="*/ 181741 h 1234825"/>
                <a:gd name="connsiteX2" fmla="*/ 0 w 4721923"/>
                <a:gd name="connsiteY2" fmla="*/ 1234825 h 1234825"/>
                <a:gd name="connsiteX3" fmla="*/ 1429 w 4721923"/>
                <a:gd name="connsiteY3" fmla="*/ 1109857 h 1234825"/>
                <a:gd name="connsiteX4" fmla="*/ 2284476 w 4721923"/>
                <a:gd name="connsiteY4" fmla="*/ 20007 h 1234825"/>
                <a:gd name="connsiteX5" fmla="*/ 2395823 w 4721923"/>
                <a:gd name="connsiteY5" fmla="*/ 19721 h 1234825"/>
                <a:gd name="connsiteX6" fmla="*/ 4720781 w 4721923"/>
                <a:gd name="connsiteY6" fmla="*/ 1069376 h 1234825"/>
                <a:gd name="connsiteX7" fmla="*/ 4721924 w 4721923"/>
                <a:gd name="connsiteY7" fmla="*/ 1198630 h 1234825"/>
                <a:gd name="connsiteX8" fmla="*/ 2380488 w 4721923"/>
                <a:gd name="connsiteY8" fmla="*/ 173359 h 123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21923" h="1234825">
                  <a:moveTo>
                    <a:pt x="2380488" y="173359"/>
                  </a:moveTo>
                  <a:cubicBezTo>
                    <a:pt x="2323910" y="147832"/>
                    <a:pt x="2353056" y="148308"/>
                    <a:pt x="2273903" y="181741"/>
                  </a:cubicBezTo>
                  <a:cubicBezTo>
                    <a:pt x="1546289" y="510925"/>
                    <a:pt x="11716" y="1230539"/>
                    <a:pt x="0" y="1234825"/>
                  </a:cubicBezTo>
                  <a:cubicBezTo>
                    <a:pt x="476" y="1193106"/>
                    <a:pt x="952" y="1151481"/>
                    <a:pt x="1429" y="1109857"/>
                  </a:cubicBezTo>
                  <a:cubicBezTo>
                    <a:pt x="75438" y="1072805"/>
                    <a:pt x="2243709" y="37247"/>
                    <a:pt x="2284476" y="20007"/>
                  </a:cubicBezTo>
                  <a:cubicBezTo>
                    <a:pt x="2349532" y="-7521"/>
                    <a:pt x="2332292" y="-5711"/>
                    <a:pt x="2395823" y="19721"/>
                  </a:cubicBezTo>
                  <a:cubicBezTo>
                    <a:pt x="2597753" y="107446"/>
                    <a:pt x="4506564" y="962886"/>
                    <a:pt x="4720781" y="1069376"/>
                  </a:cubicBezTo>
                  <a:cubicBezTo>
                    <a:pt x="4721162" y="1112429"/>
                    <a:pt x="4721543" y="1155577"/>
                    <a:pt x="4721924" y="1198630"/>
                  </a:cubicBezTo>
                  <a:cubicBezTo>
                    <a:pt x="4584383" y="1139289"/>
                    <a:pt x="2411825" y="186599"/>
                    <a:pt x="2380488" y="173359"/>
                  </a:cubicBezTo>
                  <a:close/>
                </a:path>
              </a:pathLst>
            </a:custGeom>
            <a:solidFill>
              <a:srgbClr val="22434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Graphic 2">
              <a:extLst>
                <a:ext uri="{FF2B5EF4-FFF2-40B4-BE49-F238E27FC236}">
                  <a16:creationId xmlns:a16="http://schemas.microsoft.com/office/drawing/2014/main" id="{CE97FACA-8006-FF13-91F9-8D65A511AB2D}"/>
                </a:ext>
              </a:extLst>
            </p:cNvPr>
            <p:cNvSpPr/>
            <p:nvPr/>
          </p:nvSpPr>
          <p:spPr>
            <a:xfrm>
              <a:off x="3084480" y="5712428"/>
              <a:ext cx="6025229" cy="177400"/>
            </a:xfrm>
            <a:custGeom>
              <a:avLst/>
              <a:gdLst>
                <a:gd name="connsiteX0" fmla="*/ 385858 w 6025229"/>
                <a:gd name="connsiteY0" fmla="*/ 41148 h 177400"/>
                <a:gd name="connsiteX1" fmla="*/ 418052 w 6025229"/>
                <a:gd name="connsiteY1" fmla="*/ 59531 h 177400"/>
                <a:gd name="connsiteX2" fmla="*/ 5608225 w 6025229"/>
                <a:gd name="connsiteY2" fmla="*/ 61341 h 177400"/>
                <a:gd name="connsiteX3" fmla="*/ 5652421 w 6025229"/>
                <a:gd name="connsiteY3" fmla="*/ 0 h 177400"/>
                <a:gd name="connsiteX4" fmla="*/ 6025230 w 6025229"/>
                <a:gd name="connsiteY4" fmla="*/ 177165 h 177400"/>
                <a:gd name="connsiteX5" fmla="*/ 0 w 6025229"/>
                <a:gd name="connsiteY5" fmla="*/ 176975 h 177400"/>
                <a:gd name="connsiteX6" fmla="*/ 384620 w 6025229"/>
                <a:gd name="connsiteY6" fmla="*/ 0 h 177400"/>
                <a:gd name="connsiteX7" fmla="*/ 385858 w 6025229"/>
                <a:gd name="connsiteY7" fmla="*/ 41148 h 17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5229" h="177400">
                  <a:moveTo>
                    <a:pt x="385858" y="41148"/>
                  </a:moveTo>
                  <a:cubicBezTo>
                    <a:pt x="386715" y="61436"/>
                    <a:pt x="388811" y="59913"/>
                    <a:pt x="418052" y="59531"/>
                  </a:cubicBezTo>
                  <a:cubicBezTo>
                    <a:pt x="2148078" y="60008"/>
                    <a:pt x="3878199" y="59722"/>
                    <a:pt x="5608225" y="61341"/>
                  </a:cubicBezTo>
                  <a:cubicBezTo>
                    <a:pt x="5661279" y="58198"/>
                    <a:pt x="5654136" y="57245"/>
                    <a:pt x="5652421" y="0"/>
                  </a:cubicBezTo>
                  <a:cubicBezTo>
                    <a:pt x="5777961" y="56293"/>
                    <a:pt x="5903976" y="111729"/>
                    <a:pt x="6025230" y="177165"/>
                  </a:cubicBezTo>
                  <a:cubicBezTo>
                    <a:pt x="5996749" y="177546"/>
                    <a:pt x="15812" y="177451"/>
                    <a:pt x="0" y="176975"/>
                  </a:cubicBezTo>
                  <a:cubicBezTo>
                    <a:pt x="122111" y="119920"/>
                    <a:pt x="263462" y="56579"/>
                    <a:pt x="384620" y="0"/>
                  </a:cubicBezTo>
                  <a:cubicBezTo>
                    <a:pt x="385477" y="16097"/>
                    <a:pt x="385477" y="20860"/>
                    <a:pt x="385858" y="41148"/>
                  </a:cubicBezTo>
                  <a:close/>
                </a:path>
              </a:pathLst>
            </a:custGeom>
            <a:solidFill>
              <a:srgbClr val="1828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Graphic 2">
              <a:extLst>
                <a:ext uri="{FF2B5EF4-FFF2-40B4-BE49-F238E27FC236}">
                  <a16:creationId xmlns:a16="http://schemas.microsoft.com/office/drawing/2014/main" id="{8E192FF7-57BE-31A1-9820-68CD7B5C7019}"/>
                </a:ext>
              </a:extLst>
            </p:cNvPr>
            <p:cNvSpPr/>
            <p:nvPr/>
          </p:nvSpPr>
          <p:spPr>
            <a:xfrm>
              <a:off x="3484131" y="3080004"/>
              <a:ext cx="5310310" cy="89725"/>
            </a:xfrm>
            <a:custGeom>
              <a:avLst/>
              <a:gdLst>
                <a:gd name="connsiteX0" fmla="*/ 8304 w 5310310"/>
                <a:gd name="connsiteY0" fmla="*/ 286 h 89725"/>
                <a:gd name="connsiteX1" fmla="*/ 4255216 w 5310310"/>
                <a:gd name="connsiteY1" fmla="*/ 0 h 89725"/>
                <a:gd name="connsiteX2" fmla="*/ 5301537 w 5310310"/>
                <a:gd name="connsiteY2" fmla="*/ 191 h 89725"/>
                <a:gd name="connsiteX3" fmla="*/ 5294394 w 5310310"/>
                <a:gd name="connsiteY3" fmla="*/ 89249 h 89725"/>
                <a:gd name="connsiteX4" fmla="*/ 2436512 w 5310310"/>
                <a:gd name="connsiteY4" fmla="*/ 88868 h 89725"/>
                <a:gd name="connsiteX5" fmla="*/ 39832 w 5310310"/>
                <a:gd name="connsiteY5" fmla="*/ 88868 h 89725"/>
                <a:gd name="connsiteX6" fmla="*/ 11352 w 5310310"/>
                <a:gd name="connsiteY6" fmla="*/ 89725 h 89725"/>
                <a:gd name="connsiteX7" fmla="*/ 8304 w 5310310"/>
                <a:gd name="connsiteY7" fmla="*/ 286 h 8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0310" h="89725">
                  <a:moveTo>
                    <a:pt x="8304" y="286"/>
                  </a:moveTo>
                  <a:cubicBezTo>
                    <a:pt x="1423910" y="191"/>
                    <a:pt x="2839611" y="95"/>
                    <a:pt x="4255216" y="0"/>
                  </a:cubicBezTo>
                  <a:cubicBezTo>
                    <a:pt x="4603927" y="0"/>
                    <a:pt x="4952732" y="191"/>
                    <a:pt x="5301537" y="191"/>
                  </a:cubicBezTo>
                  <a:cubicBezTo>
                    <a:pt x="5308490" y="30671"/>
                    <a:pt x="5320207" y="61436"/>
                    <a:pt x="5294394" y="89249"/>
                  </a:cubicBezTo>
                  <a:cubicBezTo>
                    <a:pt x="4341798" y="89154"/>
                    <a:pt x="3389108" y="88963"/>
                    <a:pt x="2436512" y="88868"/>
                  </a:cubicBezTo>
                  <a:cubicBezTo>
                    <a:pt x="1637651" y="88773"/>
                    <a:pt x="838694" y="88868"/>
                    <a:pt x="39832" y="88868"/>
                  </a:cubicBezTo>
                  <a:cubicBezTo>
                    <a:pt x="30307" y="88868"/>
                    <a:pt x="20877" y="89440"/>
                    <a:pt x="11352" y="89725"/>
                  </a:cubicBezTo>
                  <a:cubicBezTo>
                    <a:pt x="-5412" y="60484"/>
                    <a:pt x="-1126" y="30480"/>
                    <a:pt x="8304" y="286"/>
                  </a:cubicBezTo>
                  <a:close/>
                </a:path>
              </a:pathLst>
            </a:custGeom>
            <a:solidFill>
              <a:srgbClr val="E5E5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Graphic 2">
              <a:extLst>
                <a:ext uri="{FF2B5EF4-FFF2-40B4-BE49-F238E27FC236}">
                  <a16:creationId xmlns:a16="http://schemas.microsoft.com/office/drawing/2014/main" id="{22B378E5-068E-9F74-50EE-226EF5A57715}"/>
                </a:ext>
              </a:extLst>
            </p:cNvPr>
            <p:cNvSpPr/>
            <p:nvPr/>
          </p:nvSpPr>
          <p:spPr>
            <a:xfrm>
              <a:off x="6127812" y="2016639"/>
              <a:ext cx="383666" cy="601151"/>
            </a:xfrm>
            <a:custGeom>
              <a:avLst/>
              <a:gdLst>
                <a:gd name="connsiteX0" fmla="*/ 383667 w 383666"/>
                <a:gd name="connsiteY0" fmla="*/ 40665 h 601151"/>
                <a:gd name="connsiteX1" fmla="*/ 382334 w 383666"/>
                <a:gd name="connsiteY1" fmla="*/ 555682 h 601151"/>
                <a:gd name="connsiteX2" fmla="*/ 338995 w 383666"/>
                <a:gd name="connsiteY2" fmla="*/ 600925 h 601151"/>
                <a:gd name="connsiteX3" fmla="*/ 229267 w 383666"/>
                <a:gd name="connsiteY3" fmla="*/ 526916 h 601151"/>
                <a:gd name="connsiteX4" fmla="*/ 120587 w 383666"/>
                <a:gd name="connsiteY4" fmla="*/ 255073 h 601151"/>
                <a:gd name="connsiteX5" fmla="*/ 125635 w 383666"/>
                <a:gd name="connsiteY5" fmla="*/ 560254 h 601151"/>
                <a:gd name="connsiteX6" fmla="*/ 87439 w 383666"/>
                <a:gd name="connsiteY6" fmla="*/ 600735 h 601151"/>
                <a:gd name="connsiteX7" fmla="*/ 1810 w 383666"/>
                <a:gd name="connsiteY7" fmla="*/ 517963 h 601151"/>
                <a:gd name="connsiteX8" fmla="*/ 0 w 383666"/>
                <a:gd name="connsiteY8" fmla="*/ 247357 h 601151"/>
                <a:gd name="connsiteX9" fmla="*/ 953 w 383666"/>
                <a:gd name="connsiteY9" fmla="*/ 33902 h 601151"/>
                <a:gd name="connsiteX10" fmla="*/ 32290 w 383666"/>
                <a:gd name="connsiteY10" fmla="*/ 565 h 601151"/>
                <a:gd name="connsiteX11" fmla="*/ 157258 w 383666"/>
                <a:gd name="connsiteY11" fmla="*/ 80860 h 601151"/>
                <a:gd name="connsiteX12" fmla="*/ 263176 w 383666"/>
                <a:gd name="connsiteY12" fmla="*/ 353752 h 601151"/>
                <a:gd name="connsiteX13" fmla="*/ 256222 w 383666"/>
                <a:gd name="connsiteY13" fmla="*/ 44284 h 601151"/>
                <a:gd name="connsiteX14" fmla="*/ 293846 w 383666"/>
                <a:gd name="connsiteY14" fmla="*/ 374 h 601151"/>
                <a:gd name="connsiteX15" fmla="*/ 343090 w 383666"/>
                <a:gd name="connsiteY15" fmla="*/ 469 h 601151"/>
                <a:gd name="connsiteX16" fmla="*/ 383667 w 383666"/>
                <a:gd name="connsiteY16" fmla="*/ 40665 h 60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3666" h="601151">
                  <a:moveTo>
                    <a:pt x="383667" y="40665"/>
                  </a:moveTo>
                  <a:cubicBezTo>
                    <a:pt x="382905" y="175158"/>
                    <a:pt x="383667" y="414521"/>
                    <a:pt x="382334" y="555682"/>
                  </a:cubicBezTo>
                  <a:cubicBezTo>
                    <a:pt x="383667" y="599782"/>
                    <a:pt x="376333" y="602164"/>
                    <a:pt x="338995" y="600925"/>
                  </a:cubicBezTo>
                  <a:cubicBezTo>
                    <a:pt x="241363" y="597401"/>
                    <a:pt x="258128" y="600544"/>
                    <a:pt x="229267" y="526916"/>
                  </a:cubicBezTo>
                  <a:cubicBezTo>
                    <a:pt x="193738" y="436238"/>
                    <a:pt x="158401" y="345370"/>
                    <a:pt x="120587" y="255073"/>
                  </a:cubicBezTo>
                  <a:cubicBezTo>
                    <a:pt x="122872" y="372897"/>
                    <a:pt x="123444" y="453955"/>
                    <a:pt x="125635" y="560254"/>
                  </a:cubicBezTo>
                  <a:cubicBezTo>
                    <a:pt x="125254" y="600449"/>
                    <a:pt x="120205" y="601116"/>
                    <a:pt x="87439" y="600735"/>
                  </a:cubicBezTo>
                  <a:cubicBezTo>
                    <a:pt x="0" y="599782"/>
                    <a:pt x="2667" y="611117"/>
                    <a:pt x="1810" y="517963"/>
                  </a:cubicBezTo>
                  <a:cubicBezTo>
                    <a:pt x="1429" y="427761"/>
                    <a:pt x="571" y="337559"/>
                    <a:pt x="0" y="247357"/>
                  </a:cubicBezTo>
                  <a:cubicBezTo>
                    <a:pt x="476" y="176206"/>
                    <a:pt x="1810" y="105054"/>
                    <a:pt x="953" y="33902"/>
                  </a:cubicBezTo>
                  <a:cubicBezTo>
                    <a:pt x="0" y="6851"/>
                    <a:pt x="0" y="755"/>
                    <a:pt x="32290" y="565"/>
                  </a:cubicBezTo>
                  <a:cubicBezTo>
                    <a:pt x="135922" y="184"/>
                    <a:pt x="120396" y="-10484"/>
                    <a:pt x="157258" y="80860"/>
                  </a:cubicBezTo>
                  <a:cubicBezTo>
                    <a:pt x="194786" y="170872"/>
                    <a:pt x="229553" y="261931"/>
                    <a:pt x="263176" y="353752"/>
                  </a:cubicBezTo>
                  <a:cubicBezTo>
                    <a:pt x="259747" y="238975"/>
                    <a:pt x="258318" y="147821"/>
                    <a:pt x="256222" y="44284"/>
                  </a:cubicBezTo>
                  <a:cubicBezTo>
                    <a:pt x="256222" y="1898"/>
                    <a:pt x="252031" y="-102"/>
                    <a:pt x="293846" y="374"/>
                  </a:cubicBezTo>
                  <a:cubicBezTo>
                    <a:pt x="304990" y="469"/>
                    <a:pt x="323183" y="660"/>
                    <a:pt x="343090" y="469"/>
                  </a:cubicBezTo>
                  <a:cubicBezTo>
                    <a:pt x="381286" y="88"/>
                    <a:pt x="383667" y="3136"/>
                    <a:pt x="383667" y="40665"/>
                  </a:cubicBezTo>
                  <a:close/>
                </a:path>
              </a:pathLst>
            </a:custGeom>
            <a:solidFill>
              <a:srgbClr val="2A54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Graphic 2">
              <a:extLst>
                <a:ext uri="{FF2B5EF4-FFF2-40B4-BE49-F238E27FC236}">
                  <a16:creationId xmlns:a16="http://schemas.microsoft.com/office/drawing/2014/main" id="{6FCBDAA0-54E0-708E-B601-189A5E2C1175}"/>
                </a:ext>
              </a:extLst>
            </p:cNvPr>
            <p:cNvSpPr/>
            <p:nvPr/>
          </p:nvSpPr>
          <p:spPr>
            <a:xfrm>
              <a:off x="6588219" y="2014459"/>
              <a:ext cx="371306" cy="603122"/>
            </a:xfrm>
            <a:custGeom>
              <a:avLst/>
              <a:gdLst>
                <a:gd name="connsiteX0" fmla="*/ 322739 w 371306"/>
                <a:gd name="connsiteY0" fmla="*/ 125618 h 603122"/>
                <a:gd name="connsiteX1" fmla="*/ 264636 w 371306"/>
                <a:gd name="connsiteY1" fmla="*/ 270588 h 603122"/>
                <a:gd name="connsiteX2" fmla="*/ 269208 w 371306"/>
                <a:gd name="connsiteY2" fmla="*/ 324309 h 603122"/>
                <a:gd name="connsiteX3" fmla="*/ 365125 w 371306"/>
                <a:gd name="connsiteY3" fmla="*/ 577960 h 603122"/>
                <a:gd name="connsiteX4" fmla="*/ 357791 w 371306"/>
                <a:gd name="connsiteY4" fmla="*/ 600915 h 603122"/>
                <a:gd name="connsiteX5" fmla="*/ 190532 w 371306"/>
                <a:gd name="connsiteY5" fmla="*/ 490711 h 603122"/>
                <a:gd name="connsiteX6" fmla="*/ 129762 w 371306"/>
                <a:gd name="connsiteY6" fmla="*/ 341168 h 603122"/>
                <a:gd name="connsiteX7" fmla="*/ 130239 w 371306"/>
                <a:gd name="connsiteY7" fmla="*/ 561672 h 603122"/>
                <a:gd name="connsiteX8" fmla="*/ 92805 w 371306"/>
                <a:gd name="connsiteY8" fmla="*/ 603011 h 603122"/>
                <a:gd name="connsiteX9" fmla="*/ 699 w 371306"/>
                <a:gd name="connsiteY9" fmla="*/ 511952 h 603122"/>
                <a:gd name="connsiteX10" fmla="*/ 1937 w 371306"/>
                <a:gd name="connsiteY10" fmla="*/ 56657 h 603122"/>
                <a:gd name="connsiteX11" fmla="*/ 55372 w 371306"/>
                <a:gd name="connsiteY11" fmla="*/ 78 h 603122"/>
                <a:gd name="connsiteX12" fmla="*/ 129096 w 371306"/>
                <a:gd name="connsiteY12" fmla="*/ 28082 h 603122"/>
                <a:gd name="connsiteX13" fmla="*/ 133287 w 371306"/>
                <a:gd name="connsiteY13" fmla="*/ 251348 h 603122"/>
                <a:gd name="connsiteX14" fmla="*/ 211296 w 371306"/>
                <a:gd name="connsiteY14" fmla="*/ 40178 h 603122"/>
                <a:gd name="connsiteX15" fmla="*/ 264255 w 371306"/>
                <a:gd name="connsiteY15" fmla="*/ 78 h 603122"/>
                <a:gd name="connsiteX16" fmla="*/ 361410 w 371306"/>
                <a:gd name="connsiteY16" fmla="*/ 36845 h 603122"/>
                <a:gd name="connsiteX17" fmla="*/ 322739 w 371306"/>
                <a:gd name="connsiteY17" fmla="*/ 125618 h 603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306" h="603122">
                  <a:moveTo>
                    <a:pt x="322739" y="125618"/>
                  </a:moveTo>
                  <a:cubicBezTo>
                    <a:pt x="303593" y="174005"/>
                    <a:pt x="285401" y="222868"/>
                    <a:pt x="264636" y="270588"/>
                  </a:cubicBezTo>
                  <a:cubicBezTo>
                    <a:pt x="255873" y="290781"/>
                    <a:pt x="257683" y="293448"/>
                    <a:pt x="269208" y="324309"/>
                  </a:cubicBezTo>
                  <a:cubicBezTo>
                    <a:pt x="302832" y="412796"/>
                    <a:pt x="331788" y="489282"/>
                    <a:pt x="365125" y="577960"/>
                  </a:cubicBezTo>
                  <a:cubicBezTo>
                    <a:pt x="366649" y="587199"/>
                    <a:pt x="369602" y="598915"/>
                    <a:pt x="357791" y="600915"/>
                  </a:cubicBezTo>
                  <a:cubicBezTo>
                    <a:pt x="214249" y="603296"/>
                    <a:pt x="235680" y="619108"/>
                    <a:pt x="190532" y="490711"/>
                  </a:cubicBezTo>
                  <a:cubicBezTo>
                    <a:pt x="173673" y="442229"/>
                    <a:pt x="160147" y="418511"/>
                    <a:pt x="129762" y="341168"/>
                  </a:cubicBezTo>
                  <a:cubicBezTo>
                    <a:pt x="129762" y="414701"/>
                    <a:pt x="128715" y="488139"/>
                    <a:pt x="130239" y="561672"/>
                  </a:cubicBezTo>
                  <a:cubicBezTo>
                    <a:pt x="129667" y="598343"/>
                    <a:pt x="135001" y="604058"/>
                    <a:pt x="92805" y="603011"/>
                  </a:cubicBezTo>
                  <a:cubicBezTo>
                    <a:pt x="-13779" y="600344"/>
                    <a:pt x="603" y="615679"/>
                    <a:pt x="699" y="511952"/>
                  </a:cubicBezTo>
                  <a:cubicBezTo>
                    <a:pt x="984" y="342502"/>
                    <a:pt x="1460" y="226106"/>
                    <a:pt x="1937" y="56657"/>
                  </a:cubicBezTo>
                  <a:cubicBezTo>
                    <a:pt x="32" y="-7637"/>
                    <a:pt x="-4159" y="2269"/>
                    <a:pt x="55372" y="78"/>
                  </a:cubicBezTo>
                  <a:cubicBezTo>
                    <a:pt x="133287" y="2269"/>
                    <a:pt x="128524" y="-5256"/>
                    <a:pt x="129096" y="28082"/>
                  </a:cubicBezTo>
                  <a:cubicBezTo>
                    <a:pt x="130620" y="68468"/>
                    <a:pt x="132715" y="195341"/>
                    <a:pt x="133287" y="251348"/>
                  </a:cubicBezTo>
                  <a:cubicBezTo>
                    <a:pt x="158433" y="180767"/>
                    <a:pt x="189103" y="111616"/>
                    <a:pt x="211296" y="40178"/>
                  </a:cubicBezTo>
                  <a:cubicBezTo>
                    <a:pt x="228537" y="-2779"/>
                    <a:pt x="230251" y="-17"/>
                    <a:pt x="264255" y="78"/>
                  </a:cubicBezTo>
                  <a:cubicBezTo>
                    <a:pt x="386271" y="-17"/>
                    <a:pt x="379127" y="-2875"/>
                    <a:pt x="361410" y="36845"/>
                  </a:cubicBezTo>
                  <a:cubicBezTo>
                    <a:pt x="358743" y="42083"/>
                    <a:pt x="324453" y="119712"/>
                    <a:pt x="322739" y="125618"/>
                  </a:cubicBezTo>
                  <a:close/>
                </a:path>
              </a:pathLst>
            </a:custGeom>
            <a:solidFill>
              <a:srgbClr val="274C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Graphic 2">
              <a:extLst>
                <a:ext uri="{FF2B5EF4-FFF2-40B4-BE49-F238E27FC236}">
                  <a16:creationId xmlns:a16="http://schemas.microsoft.com/office/drawing/2014/main" id="{15003AA5-FFD5-5D59-435D-F64661140AFD}"/>
                </a:ext>
              </a:extLst>
            </p:cNvPr>
            <p:cNvSpPr/>
            <p:nvPr/>
          </p:nvSpPr>
          <p:spPr>
            <a:xfrm>
              <a:off x="5672327" y="2017109"/>
              <a:ext cx="406622" cy="599939"/>
            </a:xfrm>
            <a:custGeom>
              <a:avLst/>
              <a:gdLst>
                <a:gd name="connsiteX0" fmla="*/ 350615 w 406622"/>
                <a:gd name="connsiteY0" fmla="*/ 277939 h 599939"/>
                <a:gd name="connsiteX1" fmla="*/ 304038 w 406622"/>
                <a:gd name="connsiteY1" fmla="*/ 41053 h 599939"/>
                <a:gd name="connsiteX2" fmla="*/ 255651 w 406622"/>
                <a:gd name="connsiteY2" fmla="*/ 0 h 599939"/>
                <a:gd name="connsiteX3" fmla="*/ 155829 w 406622"/>
                <a:gd name="connsiteY3" fmla="*/ 190 h 599939"/>
                <a:gd name="connsiteX4" fmla="*/ 109442 w 406622"/>
                <a:gd name="connsiteY4" fmla="*/ 36862 h 599939"/>
                <a:gd name="connsiteX5" fmla="*/ 48482 w 406622"/>
                <a:gd name="connsiteY5" fmla="*/ 333661 h 599939"/>
                <a:gd name="connsiteX6" fmla="*/ 0 w 406622"/>
                <a:gd name="connsiteY6" fmla="*/ 598265 h 599939"/>
                <a:gd name="connsiteX7" fmla="*/ 24670 w 406622"/>
                <a:gd name="connsiteY7" fmla="*/ 599313 h 599939"/>
                <a:gd name="connsiteX8" fmla="*/ 135541 w 406622"/>
                <a:gd name="connsiteY8" fmla="*/ 508635 h 599939"/>
                <a:gd name="connsiteX9" fmla="*/ 188404 w 406622"/>
                <a:gd name="connsiteY9" fmla="*/ 463582 h 599939"/>
                <a:gd name="connsiteX10" fmla="*/ 221552 w 406622"/>
                <a:gd name="connsiteY10" fmla="*/ 463582 h 599939"/>
                <a:gd name="connsiteX11" fmla="*/ 271653 w 406622"/>
                <a:gd name="connsiteY11" fmla="*/ 505015 h 599939"/>
                <a:gd name="connsiteX12" fmla="*/ 389858 w 406622"/>
                <a:gd name="connsiteY12" fmla="*/ 599027 h 599939"/>
                <a:gd name="connsiteX13" fmla="*/ 406622 w 406622"/>
                <a:gd name="connsiteY13" fmla="*/ 597694 h 599939"/>
                <a:gd name="connsiteX14" fmla="*/ 350615 w 406622"/>
                <a:gd name="connsiteY14" fmla="*/ 277939 h 599939"/>
                <a:gd name="connsiteX15" fmla="*/ 237077 w 406622"/>
                <a:gd name="connsiteY15" fmla="*/ 350520 h 599939"/>
                <a:gd name="connsiteX16" fmla="*/ 171069 w 406622"/>
                <a:gd name="connsiteY16" fmla="*/ 350806 h 599939"/>
                <a:gd name="connsiteX17" fmla="*/ 167640 w 406622"/>
                <a:gd name="connsiteY17" fmla="*/ 327184 h 599939"/>
                <a:gd name="connsiteX18" fmla="*/ 200787 w 406622"/>
                <a:gd name="connsiteY18" fmla="*/ 140875 h 599939"/>
                <a:gd name="connsiteX19" fmla="*/ 207550 w 406622"/>
                <a:gd name="connsiteY19" fmla="*/ 140398 h 599939"/>
                <a:gd name="connsiteX20" fmla="*/ 239744 w 406622"/>
                <a:gd name="connsiteY20" fmla="*/ 326993 h 599939"/>
                <a:gd name="connsiteX21" fmla="*/ 237077 w 406622"/>
                <a:gd name="connsiteY21" fmla="*/ 350520 h 59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6622" h="599939">
                  <a:moveTo>
                    <a:pt x="350615" y="277939"/>
                  </a:moveTo>
                  <a:cubicBezTo>
                    <a:pt x="334899" y="198977"/>
                    <a:pt x="318135" y="120205"/>
                    <a:pt x="304038" y="41053"/>
                  </a:cubicBezTo>
                  <a:cubicBezTo>
                    <a:pt x="298800" y="11621"/>
                    <a:pt x="298513" y="0"/>
                    <a:pt x="255651" y="0"/>
                  </a:cubicBezTo>
                  <a:cubicBezTo>
                    <a:pt x="222504" y="0"/>
                    <a:pt x="191357" y="476"/>
                    <a:pt x="155829" y="190"/>
                  </a:cubicBezTo>
                  <a:cubicBezTo>
                    <a:pt x="118110" y="0"/>
                    <a:pt x="115062" y="5810"/>
                    <a:pt x="109442" y="36862"/>
                  </a:cubicBezTo>
                  <a:cubicBezTo>
                    <a:pt x="91535" y="136208"/>
                    <a:pt x="69152" y="234791"/>
                    <a:pt x="48482" y="333661"/>
                  </a:cubicBezTo>
                  <a:cubicBezTo>
                    <a:pt x="32385" y="420719"/>
                    <a:pt x="16383" y="509492"/>
                    <a:pt x="0" y="598265"/>
                  </a:cubicBezTo>
                  <a:cubicBezTo>
                    <a:pt x="10382" y="599027"/>
                    <a:pt x="16954" y="599027"/>
                    <a:pt x="24670" y="599313"/>
                  </a:cubicBezTo>
                  <a:cubicBezTo>
                    <a:pt x="118682" y="601789"/>
                    <a:pt x="117253" y="601409"/>
                    <a:pt x="135541" y="508635"/>
                  </a:cubicBezTo>
                  <a:cubicBezTo>
                    <a:pt x="144113" y="465010"/>
                    <a:pt x="140208" y="463963"/>
                    <a:pt x="188404" y="463582"/>
                  </a:cubicBezTo>
                  <a:cubicBezTo>
                    <a:pt x="200120" y="463486"/>
                    <a:pt x="210598" y="463486"/>
                    <a:pt x="221552" y="463582"/>
                  </a:cubicBezTo>
                  <a:cubicBezTo>
                    <a:pt x="267176" y="464344"/>
                    <a:pt x="264986" y="465677"/>
                    <a:pt x="271653" y="505015"/>
                  </a:cubicBezTo>
                  <a:cubicBezTo>
                    <a:pt x="288131" y="601885"/>
                    <a:pt x="289846" y="601694"/>
                    <a:pt x="389858" y="599027"/>
                  </a:cubicBezTo>
                  <a:cubicBezTo>
                    <a:pt x="395669" y="598837"/>
                    <a:pt x="400431" y="598551"/>
                    <a:pt x="406622" y="597694"/>
                  </a:cubicBezTo>
                  <a:cubicBezTo>
                    <a:pt x="387763" y="490347"/>
                    <a:pt x="369189" y="383191"/>
                    <a:pt x="350615" y="277939"/>
                  </a:cubicBezTo>
                  <a:close/>
                  <a:moveTo>
                    <a:pt x="237077" y="350520"/>
                  </a:moveTo>
                  <a:cubicBezTo>
                    <a:pt x="212312" y="350996"/>
                    <a:pt x="197072" y="351663"/>
                    <a:pt x="171069" y="350806"/>
                  </a:cubicBezTo>
                  <a:cubicBezTo>
                    <a:pt x="162687" y="351187"/>
                    <a:pt x="164878" y="344614"/>
                    <a:pt x="167640" y="327184"/>
                  </a:cubicBezTo>
                  <a:cubicBezTo>
                    <a:pt x="177546" y="264890"/>
                    <a:pt x="189738" y="202978"/>
                    <a:pt x="200787" y="140875"/>
                  </a:cubicBezTo>
                  <a:cubicBezTo>
                    <a:pt x="201644" y="136588"/>
                    <a:pt x="206788" y="136874"/>
                    <a:pt x="207550" y="140398"/>
                  </a:cubicBezTo>
                  <a:cubicBezTo>
                    <a:pt x="218408" y="202597"/>
                    <a:pt x="229362" y="264700"/>
                    <a:pt x="239744" y="326993"/>
                  </a:cubicBezTo>
                  <a:cubicBezTo>
                    <a:pt x="243078" y="343090"/>
                    <a:pt x="243840" y="350330"/>
                    <a:pt x="237077" y="350520"/>
                  </a:cubicBezTo>
                  <a:close/>
                </a:path>
              </a:pathLst>
            </a:custGeom>
            <a:solidFill>
              <a:srgbClr val="2852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Graphic 2">
              <a:extLst>
                <a:ext uri="{FF2B5EF4-FFF2-40B4-BE49-F238E27FC236}">
                  <a16:creationId xmlns:a16="http://schemas.microsoft.com/office/drawing/2014/main" id="{EF6DE3F2-A168-7003-0DCB-F739679A82F3}"/>
                </a:ext>
              </a:extLst>
            </p:cNvPr>
            <p:cNvSpPr/>
            <p:nvPr/>
          </p:nvSpPr>
          <p:spPr>
            <a:xfrm>
              <a:off x="3469385" y="5426487"/>
              <a:ext cx="5263133" cy="172783"/>
            </a:xfrm>
            <a:custGeom>
              <a:avLst/>
              <a:gdLst>
                <a:gd name="connsiteX0" fmla="*/ 323945 w 5263133"/>
                <a:gd name="connsiteY0" fmla="*/ 476 h 172783"/>
                <a:gd name="connsiteX1" fmla="*/ 0 w 5263133"/>
                <a:gd name="connsiteY1" fmla="*/ 167354 h 172783"/>
                <a:gd name="connsiteX2" fmla="*/ 5263134 w 5263133"/>
                <a:gd name="connsiteY2" fmla="*/ 172784 h 172783"/>
                <a:gd name="connsiteX3" fmla="*/ 4948047 w 5263133"/>
                <a:gd name="connsiteY3" fmla="*/ 0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133" h="172783">
                  <a:moveTo>
                    <a:pt x="323945" y="476"/>
                  </a:moveTo>
                  <a:lnTo>
                    <a:pt x="0" y="167354"/>
                  </a:lnTo>
                  <a:lnTo>
                    <a:pt x="5263134" y="172784"/>
                  </a:lnTo>
                  <a:lnTo>
                    <a:pt x="4948047" y="0"/>
                  </a:lnTo>
                  <a:close/>
                </a:path>
              </a:pathLst>
            </a:custGeom>
            <a:solidFill>
              <a:srgbClr val="1829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Graphic 2">
              <a:extLst>
                <a:ext uri="{FF2B5EF4-FFF2-40B4-BE49-F238E27FC236}">
                  <a16:creationId xmlns:a16="http://schemas.microsoft.com/office/drawing/2014/main" id="{013800ED-45AE-A2C7-3339-5606A117BBE5}"/>
                </a:ext>
              </a:extLst>
            </p:cNvPr>
            <p:cNvSpPr/>
            <p:nvPr/>
          </p:nvSpPr>
          <p:spPr>
            <a:xfrm>
              <a:off x="3892771" y="3273266"/>
              <a:ext cx="596360" cy="2198179"/>
            </a:xfrm>
            <a:custGeom>
              <a:avLst/>
              <a:gdLst>
                <a:gd name="connsiteX0" fmla="*/ 583883 w 596360"/>
                <a:gd name="connsiteY0" fmla="*/ 105156 h 2198179"/>
                <a:gd name="connsiteX1" fmla="*/ 596265 w 596360"/>
                <a:gd name="connsiteY1" fmla="*/ 92774 h 2198179"/>
                <a:gd name="connsiteX2" fmla="*/ 596265 w 596360"/>
                <a:gd name="connsiteY2" fmla="*/ 12383 h 2198179"/>
                <a:gd name="connsiteX3" fmla="*/ 583883 w 596360"/>
                <a:gd name="connsiteY3" fmla="*/ 0 h 2198179"/>
                <a:gd name="connsiteX4" fmla="*/ 12382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2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2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2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883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883" y="105156"/>
                  </a:moveTo>
                  <a:cubicBezTo>
                    <a:pt x="590741" y="105156"/>
                    <a:pt x="596265" y="99631"/>
                    <a:pt x="596265" y="92774"/>
                  </a:cubicBezTo>
                  <a:lnTo>
                    <a:pt x="596265" y="12383"/>
                  </a:lnTo>
                  <a:cubicBezTo>
                    <a:pt x="596265" y="5525"/>
                    <a:pt x="590741" y="0"/>
                    <a:pt x="583883" y="0"/>
                  </a:cubicBezTo>
                  <a:lnTo>
                    <a:pt x="12382" y="0"/>
                  </a:lnTo>
                  <a:cubicBezTo>
                    <a:pt x="5524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4" y="105156"/>
                    <a:pt x="12382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2" y="2093024"/>
                  </a:lnTo>
                  <a:cubicBezTo>
                    <a:pt x="5524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4" y="2198180"/>
                    <a:pt x="12382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883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Graphic 2">
              <a:extLst>
                <a:ext uri="{FF2B5EF4-FFF2-40B4-BE49-F238E27FC236}">
                  <a16:creationId xmlns:a16="http://schemas.microsoft.com/office/drawing/2014/main" id="{EE0264C5-8B10-6FF8-4E13-67C8F66672D8}"/>
                </a:ext>
              </a:extLst>
            </p:cNvPr>
            <p:cNvSpPr/>
            <p:nvPr/>
          </p:nvSpPr>
          <p:spPr>
            <a:xfrm>
              <a:off x="4565427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3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3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3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3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3" y="0"/>
                  </a:lnTo>
                  <a:cubicBezTo>
                    <a:pt x="5525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5" y="105156"/>
                    <a:pt x="12383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3" y="2093024"/>
                  </a:lnTo>
                  <a:cubicBezTo>
                    <a:pt x="5525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5" y="2198180"/>
                    <a:pt x="12383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Graphic 2">
              <a:extLst>
                <a:ext uri="{FF2B5EF4-FFF2-40B4-BE49-F238E27FC236}">
                  <a16:creationId xmlns:a16="http://schemas.microsoft.com/office/drawing/2014/main" id="{7596FDBC-09E4-95E2-693D-E3170AD24D9E}"/>
                </a:ext>
              </a:extLst>
            </p:cNvPr>
            <p:cNvSpPr/>
            <p:nvPr/>
          </p:nvSpPr>
          <p:spPr>
            <a:xfrm>
              <a:off x="7044879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3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3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3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3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3" y="0"/>
                  </a:lnTo>
                  <a:cubicBezTo>
                    <a:pt x="5525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5" y="105156"/>
                    <a:pt x="12383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3" y="2093024"/>
                  </a:lnTo>
                  <a:cubicBezTo>
                    <a:pt x="5525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5" y="2198180"/>
                    <a:pt x="12383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Graphic 2">
              <a:extLst>
                <a:ext uri="{FF2B5EF4-FFF2-40B4-BE49-F238E27FC236}">
                  <a16:creationId xmlns:a16="http://schemas.microsoft.com/office/drawing/2014/main" id="{8D09FFF9-576B-62CE-04B8-C0CFF5EE37BA}"/>
                </a:ext>
              </a:extLst>
            </p:cNvPr>
            <p:cNvSpPr/>
            <p:nvPr/>
          </p:nvSpPr>
          <p:spPr>
            <a:xfrm>
              <a:off x="7717630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2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2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2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2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2" y="0"/>
                  </a:lnTo>
                  <a:cubicBezTo>
                    <a:pt x="5524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4" y="105156"/>
                    <a:pt x="12382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2" y="2093024"/>
                  </a:lnTo>
                  <a:cubicBezTo>
                    <a:pt x="5524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4" y="2198180"/>
                    <a:pt x="12382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Graphic 2">
              <a:extLst>
                <a:ext uri="{FF2B5EF4-FFF2-40B4-BE49-F238E27FC236}">
                  <a16:creationId xmlns:a16="http://schemas.microsoft.com/office/drawing/2014/main" id="{F52D4BA5-C6D6-1366-92EA-DCE76F5212A0}"/>
                </a:ext>
              </a:extLst>
            </p:cNvPr>
            <p:cNvSpPr/>
            <p:nvPr/>
          </p:nvSpPr>
          <p:spPr>
            <a:xfrm>
              <a:off x="5119115" y="1901761"/>
              <a:ext cx="2001107" cy="818197"/>
            </a:xfrm>
            <a:custGeom>
              <a:avLst/>
              <a:gdLst>
                <a:gd name="connsiteX0" fmla="*/ 1965293 w 2001107"/>
                <a:gd name="connsiteY0" fmla="*/ 0 h 818197"/>
                <a:gd name="connsiteX1" fmla="*/ 35814 w 2001107"/>
                <a:gd name="connsiteY1" fmla="*/ 0 h 818197"/>
                <a:gd name="connsiteX2" fmla="*/ 0 w 2001107"/>
                <a:gd name="connsiteY2" fmla="*/ 35814 h 818197"/>
                <a:gd name="connsiteX3" fmla="*/ 0 w 2001107"/>
                <a:gd name="connsiteY3" fmla="*/ 782384 h 818197"/>
                <a:gd name="connsiteX4" fmla="*/ 35814 w 2001107"/>
                <a:gd name="connsiteY4" fmla="*/ 818197 h 818197"/>
                <a:gd name="connsiteX5" fmla="*/ 1965293 w 2001107"/>
                <a:gd name="connsiteY5" fmla="*/ 818197 h 818197"/>
                <a:gd name="connsiteX6" fmla="*/ 2001107 w 2001107"/>
                <a:gd name="connsiteY6" fmla="*/ 782384 h 818197"/>
                <a:gd name="connsiteX7" fmla="*/ 2001107 w 2001107"/>
                <a:gd name="connsiteY7" fmla="*/ 35814 h 818197"/>
                <a:gd name="connsiteX8" fmla="*/ 1965293 w 2001107"/>
                <a:gd name="connsiteY8" fmla="*/ 0 h 818197"/>
                <a:gd name="connsiteX9" fmla="*/ 1953673 w 2001107"/>
                <a:gd name="connsiteY9" fmla="*/ 739140 h 818197"/>
                <a:gd name="connsiteX10" fmla="*/ 1920335 w 2001107"/>
                <a:gd name="connsiteY10" fmla="*/ 772477 h 818197"/>
                <a:gd name="connsiteX11" fmla="*/ 79153 w 2001107"/>
                <a:gd name="connsiteY11" fmla="*/ 772477 h 818197"/>
                <a:gd name="connsiteX12" fmla="*/ 45815 w 2001107"/>
                <a:gd name="connsiteY12" fmla="*/ 739140 h 818197"/>
                <a:gd name="connsiteX13" fmla="*/ 45815 w 2001107"/>
                <a:gd name="connsiteY13" fmla="*/ 82105 h 818197"/>
                <a:gd name="connsiteX14" fmla="*/ 79153 w 2001107"/>
                <a:gd name="connsiteY14" fmla="*/ 48768 h 818197"/>
                <a:gd name="connsiteX15" fmla="*/ 1920335 w 2001107"/>
                <a:gd name="connsiteY15" fmla="*/ 48768 h 818197"/>
                <a:gd name="connsiteX16" fmla="*/ 1953673 w 2001107"/>
                <a:gd name="connsiteY16" fmla="*/ 82105 h 818197"/>
                <a:gd name="connsiteX17" fmla="*/ 1953673 w 2001107"/>
                <a:gd name="connsiteY17" fmla="*/ 739140 h 818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1107" h="818197">
                  <a:moveTo>
                    <a:pt x="1965293" y="0"/>
                  </a:moveTo>
                  <a:lnTo>
                    <a:pt x="35814" y="0"/>
                  </a:lnTo>
                  <a:cubicBezTo>
                    <a:pt x="16002" y="0"/>
                    <a:pt x="0" y="16002"/>
                    <a:pt x="0" y="35814"/>
                  </a:cubicBezTo>
                  <a:lnTo>
                    <a:pt x="0" y="782384"/>
                  </a:lnTo>
                  <a:cubicBezTo>
                    <a:pt x="0" y="802196"/>
                    <a:pt x="16002" y="818197"/>
                    <a:pt x="35814" y="818197"/>
                  </a:cubicBezTo>
                  <a:lnTo>
                    <a:pt x="1965293" y="818197"/>
                  </a:lnTo>
                  <a:cubicBezTo>
                    <a:pt x="1985105" y="818197"/>
                    <a:pt x="2001107" y="802196"/>
                    <a:pt x="2001107" y="782384"/>
                  </a:cubicBezTo>
                  <a:lnTo>
                    <a:pt x="2001107" y="35814"/>
                  </a:lnTo>
                  <a:cubicBezTo>
                    <a:pt x="2001107" y="16002"/>
                    <a:pt x="1985105" y="0"/>
                    <a:pt x="1965293" y="0"/>
                  </a:cubicBezTo>
                  <a:close/>
                  <a:moveTo>
                    <a:pt x="1953673" y="739140"/>
                  </a:moveTo>
                  <a:cubicBezTo>
                    <a:pt x="1953673" y="757523"/>
                    <a:pt x="1938719" y="772477"/>
                    <a:pt x="1920335" y="772477"/>
                  </a:cubicBezTo>
                  <a:lnTo>
                    <a:pt x="79153" y="772477"/>
                  </a:lnTo>
                  <a:cubicBezTo>
                    <a:pt x="60770" y="772477"/>
                    <a:pt x="45815" y="757523"/>
                    <a:pt x="45815" y="739140"/>
                  </a:cubicBezTo>
                  <a:lnTo>
                    <a:pt x="45815" y="82105"/>
                  </a:lnTo>
                  <a:cubicBezTo>
                    <a:pt x="45815" y="63722"/>
                    <a:pt x="60770" y="48768"/>
                    <a:pt x="79153" y="48768"/>
                  </a:cubicBezTo>
                  <a:lnTo>
                    <a:pt x="1920335" y="48768"/>
                  </a:lnTo>
                  <a:cubicBezTo>
                    <a:pt x="1938719" y="48768"/>
                    <a:pt x="1953673" y="63722"/>
                    <a:pt x="1953673" y="82105"/>
                  </a:cubicBezTo>
                  <a:lnTo>
                    <a:pt x="1953673" y="7391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Graphic 2">
              <a:extLst>
                <a:ext uri="{FF2B5EF4-FFF2-40B4-BE49-F238E27FC236}">
                  <a16:creationId xmlns:a16="http://schemas.microsoft.com/office/drawing/2014/main" id="{B5D9584D-5EF1-7F61-968B-56FC109E9835}"/>
                </a:ext>
              </a:extLst>
            </p:cNvPr>
            <p:cNvSpPr/>
            <p:nvPr/>
          </p:nvSpPr>
          <p:spPr>
            <a:xfrm>
              <a:off x="5281017" y="2016768"/>
              <a:ext cx="358698" cy="599537"/>
            </a:xfrm>
            <a:custGeom>
              <a:avLst/>
              <a:gdLst>
                <a:gd name="connsiteX0" fmla="*/ 355115 w 358698"/>
                <a:gd name="connsiteY0" fmla="*/ 370672 h 599537"/>
                <a:gd name="connsiteX1" fmla="*/ 296726 w 358698"/>
                <a:gd name="connsiteY1" fmla="*/ 295711 h 599537"/>
                <a:gd name="connsiteX2" fmla="*/ 346161 w 358698"/>
                <a:gd name="connsiteY2" fmla="*/ 203699 h 599537"/>
                <a:gd name="connsiteX3" fmla="*/ 345494 w 358698"/>
                <a:gd name="connsiteY3" fmla="*/ 118260 h 599537"/>
                <a:gd name="connsiteX4" fmla="*/ 244339 w 358698"/>
                <a:gd name="connsiteY4" fmla="*/ 6436 h 599537"/>
                <a:gd name="connsiteX5" fmla="*/ 35837 w 358698"/>
                <a:gd name="connsiteY5" fmla="*/ 245 h 599537"/>
                <a:gd name="connsiteX6" fmla="*/ 23 w 358698"/>
                <a:gd name="connsiteY6" fmla="*/ 38345 h 599537"/>
                <a:gd name="connsiteX7" fmla="*/ 1737 w 358698"/>
                <a:gd name="connsiteY7" fmla="*/ 598796 h 599537"/>
                <a:gd name="connsiteX8" fmla="*/ 224051 w 358698"/>
                <a:gd name="connsiteY8" fmla="*/ 598796 h 599537"/>
                <a:gd name="connsiteX9" fmla="*/ 355210 w 358698"/>
                <a:gd name="connsiteY9" fmla="*/ 494211 h 599537"/>
                <a:gd name="connsiteX10" fmla="*/ 355115 w 358698"/>
                <a:gd name="connsiteY10" fmla="*/ 370672 h 599537"/>
                <a:gd name="connsiteX11" fmla="*/ 167186 w 358698"/>
                <a:gd name="connsiteY11" fmla="*/ 492973 h 599537"/>
                <a:gd name="connsiteX12" fmla="*/ 126419 w 358698"/>
                <a:gd name="connsiteY12" fmla="*/ 427822 h 599537"/>
                <a:gd name="connsiteX13" fmla="*/ 171282 w 358698"/>
                <a:gd name="connsiteY13" fmla="*/ 358194 h 599537"/>
                <a:gd name="connsiteX14" fmla="*/ 229480 w 358698"/>
                <a:gd name="connsiteY14" fmla="*/ 428870 h 599537"/>
                <a:gd name="connsiteX15" fmla="*/ 167186 w 358698"/>
                <a:gd name="connsiteY15" fmla="*/ 492973 h 599537"/>
                <a:gd name="connsiteX16" fmla="*/ 167186 w 358698"/>
                <a:gd name="connsiteY16" fmla="*/ 242752 h 599537"/>
                <a:gd name="connsiteX17" fmla="*/ 126419 w 358698"/>
                <a:gd name="connsiteY17" fmla="*/ 177601 h 599537"/>
                <a:gd name="connsiteX18" fmla="*/ 171282 w 358698"/>
                <a:gd name="connsiteY18" fmla="*/ 107973 h 599537"/>
                <a:gd name="connsiteX19" fmla="*/ 229480 w 358698"/>
                <a:gd name="connsiteY19" fmla="*/ 178648 h 599537"/>
                <a:gd name="connsiteX20" fmla="*/ 167186 w 358698"/>
                <a:gd name="connsiteY20" fmla="*/ 242752 h 59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8698" h="599537">
                  <a:moveTo>
                    <a:pt x="355115" y="370672"/>
                  </a:moveTo>
                  <a:cubicBezTo>
                    <a:pt x="352924" y="343526"/>
                    <a:pt x="337493" y="320952"/>
                    <a:pt x="296726" y="295711"/>
                  </a:cubicBezTo>
                  <a:cubicBezTo>
                    <a:pt x="335589" y="275898"/>
                    <a:pt x="345971" y="242275"/>
                    <a:pt x="346161" y="203699"/>
                  </a:cubicBezTo>
                  <a:cubicBezTo>
                    <a:pt x="346256" y="175219"/>
                    <a:pt x="347209" y="146644"/>
                    <a:pt x="345494" y="118260"/>
                  </a:cubicBezTo>
                  <a:cubicBezTo>
                    <a:pt x="341399" y="52728"/>
                    <a:pt x="307775" y="11389"/>
                    <a:pt x="244339" y="6436"/>
                  </a:cubicBezTo>
                  <a:cubicBezTo>
                    <a:pt x="173473" y="-136"/>
                    <a:pt x="108893" y="-422"/>
                    <a:pt x="35837" y="245"/>
                  </a:cubicBezTo>
                  <a:cubicBezTo>
                    <a:pt x="23" y="4150"/>
                    <a:pt x="-168" y="10818"/>
                    <a:pt x="23" y="38345"/>
                  </a:cubicBezTo>
                  <a:cubicBezTo>
                    <a:pt x="1451" y="225130"/>
                    <a:pt x="1356" y="412011"/>
                    <a:pt x="1737" y="598796"/>
                  </a:cubicBezTo>
                  <a:cubicBezTo>
                    <a:pt x="75842" y="598891"/>
                    <a:pt x="150041" y="600415"/>
                    <a:pt x="224051" y="598796"/>
                  </a:cubicBezTo>
                  <a:cubicBezTo>
                    <a:pt x="299108" y="597177"/>
                    <a:pt x="333969" y="567840"/>
                    <a:pt x="355210" y="494211"/>
                  </a:cubicBezTo>
                  <a:cubicBezTo>
                    <a:pt x="359782" y="453064"/>
                    <a:pt x="359973" y="411820"/>
                    <a:pt x="355115" y="370672"/>
                  </a:cubicBezTo>
                  <a:close/>
                  <a:moveTo>
                    <a:pt x="167186" y="492973"/>
                  </a:moveTo>
                  <a:cubicBezTo>
                    <a:pt x="122228" y="494307"/>
                    <a:pt x="126038" y="493449"/>
                    <a:pt x="126419" y="427822"/>
                  </a:cubicBezTo>
                  <a:cubicBezTo>
                    <a:pt x="126038" y="357623"/>
                    <a:pt x="123467" y="356385"/>
                    <a:pt x="171282" y="358194"/>
                  </a:cubicBezTo>
                  <a:cubicBezTo>
                    <a:pt x="227099" y="363243"/>
                    <a:pt x="229480" y="357814"/>
                    <a:pt x="229480" y="428870"/>
                  </a:cubicBezTo>
                  <a:cubicBezTo>
                    <a:pt x="229575" y="493259"/>
                    <a:pt x="229575" y="485163"/>
                    <a:pt x="167186" y="492973"/>
                  </a:cubicBezTo>
                  <a:close/>
                  <a:moveTo>
                    <a:pt x="167186" y="242752"/>
                  </a:moveTo>
                  <a:cubicBezTo>
                    <a:pt x="122228" y="244085"/>
                    <a:pt x="126038" y="243228"/>
                    <a:pt x="126419" y="177601"/>
                  </a:cubicBezTo>
                  <a:cubicBezTo>
                    <a:pt x="126038" y="107401"/>
                    <a:pt x="123467" y="106163"/>
                    <a:pt x="171282" y="107973"/>
                  </a:cubicBezTo>
                  <a:cubicBezTo>
                    <a:pt x="227099" y="113021"/>
                    <a:pt x="229480" y="107592"/>
                    <a:pt x="229480" y="178648"/>
                  </a:cubicBezTo>
                  <a:cubicBezTo>
                    <a:pt x="229575" y="243037"/>
                    <a:pt x="229575" y="235036"/>
                    <a:pt x="167186" y="242752"/>
                  </a:cubicBezTo>
                  <a:close/>
                </a:path>
              </a:pathLst>
            </a:custGeom>
            <a:solidFill>
              <a:srgbClr val="254A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Graphic 22">
              <a:extLst>
                <a:ext uri="{FF2B5EF4-FFF2-40B4-BE49-F238E27FC236}">
                  <a16:creationId xmlns:a16="http://schemas.microsoft.com/office/drawing/2014/main" id="{91BA83F3-BAC4-1B46-FC8A-AB523FC106AA}"/>
                </a:ext>
              </a:extLst>
            </p:cNvPr>
            <p:cNvSpPr/>
            <p:nvPr/>
          </p:nvSpPr>
          <p:spPr>
            <a:xfrm>
              <a:off x="5636168" y="3695503"/>
              <a:ext cx="875310" cy="1468186"/>
            </a:xfrm>
            <a:custGeom>
              <a:avLst/>
              <a:gdLst>
                <a:gd name="connsiteX0" fmla="*/ 867886 w 875310"/>
                <a:gd name="connsiteY0" fmla="*/ 829459 h 1468186"/>
                <a:gd name="connsiteX1" fmla="*/ 820737 w 875310"/>
                <a:gd name="connsiteY1" fmla="*/ 703062 h 1468186"/>
                <a:gd name="connsiteX2" fmla="*/ 820737 w 875310"/>
                <a:gd name="connsiteY2" fmla="*/ 703062 h 1468186"/>
                <a:gd name="connsiteX3" fmla="*/ 820737 w 875310"/>
                <a:gd name="connsiteY3" fmla="*/ 703062 h 1468186"/>
                <a:gd name="connsiteX4" fmla="*/ 608235 w 875310"/>
                <a:gd name="connsiteY4" fmla="*/ 573712 h 1468186"/>
                <a:gd name="connsiteX5" fmla="*/ 416496 w 875310"/>
                <a:gd name="connsiteY5" fmla="*/ 548090 h 1468186"/>
                <a:gd name="connsiteX6" fmla="*/ 397446 w 875310"/>
                <a:gd name="connsiteY6" fmla="*/ 516562 h 1468186"/>
                <a:gd name="connsiteX7" fmla="*/ 395637 w 875310"/>
                <a:gd name="connsiteY7" fmla="*/ 362924 h 1468186"/>
                <a:gd name="connsiteX8" fmla="*/ 415258 w 875310"/>
                <a:gd name="connsiteY8" fmla="*/ 340826 h 1468186"/>
                <a:gd name="connsiteX9" fmla="*/ 454406 w 875310"/>
                <a:gd name="connsiteY9" fmla="*/ 340731 h 1468186"/>
                <a:gd name="connsiteX10" fmla="*/ 475932 w 875310"/>
                <a:gd name="connsiteY10" fmla="*/ 393976 h 1468186"/>
                <a:gd name="connsiteX11" fmla="*/ 590423 w 875310"/>
                <a:gd name="connsiteY11" fmla="*/ 502370 h 1468186"/>
                <a:gd name="connsiteX12" fmla="*/ 813975 w 875310"/>
                <a:gd name="connsiteY12" fmla="*/ 504180 h 1468186"/>
                <a:gd name="connsiteX13" fmla="*/ 845788 w 875310"/>
                <a:gd name="connsiteY13" fmla="*/ 471795 h 1468186"/>
                <a:gd name="connsiteX14" fmla="*/ 843693 w 875310"/>
                <a:gd name="connsiteY14" fmla="*/ 362638 h 1468186"/>
                <a:gd name="connsiteX15" fmla="*/ 705294 w 875310"/>
                <a:gd name="connsiteY15" fmla="*/ 191950 h 1468186"/>
                <a:gd name="connsiteX16" fmla="*/ 647478 w 875310"/>
                <a:gd name="connsiteY16" fmla="*/ 173281 h 1468186"/>
                <a:gd name="connsiteX17" fmla="*/ 619093 w 875310"/>
                <a:gd name="connsiteY17" fmla="*/ 46885 h 1468186"/>
                <a:gd name="connsiteX18" fmla="*/ 571087 w 875310"/>
                <a:gd name="connsiteY18" fmla="*/ 403 h 1468186"/>
                <a:gd name="connsiteX19" fmla="*/ 320103 w 875310"/>
                <a:gd name="connsiteY19" fmla="*/ 307 h 1468186"/>
                <a:gd name="connsiteX20" fmla="*/ 271526 w 875310"/>
                <a:gd name="connsiteY20" fmla="*/ 82699 h 1468186"/>
                <a:gd name="connsiteX21" fmla="*/ 199612 w 875310"/>
                <a:gd name="connsiteY21" fmla="*/ 180997 h 1468186"/>
                <a:gd name="connsiteX22" fmla="*/ 70834 w 875310"/>
                <a:gd name="connsiteY22" fmla="*/ 254720 h 1468186"/>
                <a:gd name="connsiteX23" fmla="*/ 730 w 875310"/>
                <a:gd name="connsiteY23" fmla="*/ 440267 h 1468186"/>
                <a:gd name="connsiteX24" fmla="*/ 63 w 875310"/>
                <a:gd name="connsiteY24" fmla="*/ 529421 h 1468186"/>
                <a:gd name="connsiteX25" fmla="*/ 65310 w 875310"/>
                <a:gd name="connsiteY25" fmla="*/ 723445 h 1468186"/>
                <a:gd name="connsiteX26" fmla="*/ 65310 w 875310"/>
                <a:gd name="connsiteY26" fmla="*/ 723445 h 1468186"/>
                <a:gd name="connsiteX27" fmla="*/ 65310 w 875310"/>
                <a:gd name="connsiteY27" fmla="*/ 723445 h 1468186"/>
                <a:gd name="connsiteX28" fmla="*/ 302768 w 875310"/>
                <a:gd name="connsiteY28" fmla="*/ 846318 h 1468186"/>
                <a:gd name="connsiteX29" fmla="*/ 302768 w 875310"/>
                <a:gd name="connsiteY29" fmla="*/ 846318 h 1468186"/>
                <a:gd name="connsiteX30" fmla="*/ 302768 w 875310"/>
                <a:gd name="connsiteY30" fmla="*/ 846318 h 1468186"/>
                <a:gd name="connsiteX31" fmla="*/ 438404 w 875310"/>
                <a:gd name="connsiteY31" fmla="*/ 882703 h 1468186"/>
                <a:gd name="connsiteX32" fmla="*/ 475742 w 875310"/>
                <a:gd name="connsiteY32" fmla="*/ 932329 h 1468186"/>
                <a:gd name="connsiteX33" fmla="*/ 474218 w 875310"/>
                <a:gd name="connsiteY33" fmla="*/ 1108922 h 1468186"/>
                <a:gd name="connsiteX34" fmla="*/ 418116 w 875310"/>
                <a:gd name="connsiteY34" fmla="*/ 1133116 h 1468186"/>
                <a:gd name="connsiteX35" fmla="*/ 398304 w 875310"/>
                <a:gd name="connsiteY35" fmla="*/ 1103588 h 1468186"/>
                <a:gd name="connsiteX36" fmla="*/ 398304 w 875310"/>
                <a:gd name="connsiteY36" fmla="*/ 1000528 h 1468186"/>
                <a:gd name="connsiteX37" fmla="*/ 311817 w 875310"/>
                <a:gd name="connsiteY37" fmla="*/ 923089 h 1468186"/>
                <a:gd name="connsiteX38" fmla="*/ 126270 w 875310"/>
                <a:gd name="connsiteY38" fmla="*/ 921946 h 1468186"/>
                <a:gd name="connsiteX39" fmla="*/ 921 w 875310"/>
                <a:gd name="connsiteY39" fmla="*/ 1045581 h 1468186"/>
                <a:gd name="connsiteX40" fmla="*/ 195802 w 875310"/>
                <a:gd name="connsiteY40" fmla="*/ 1285325 h 1468186"/>
                <a:gd name="connsiteX41" fmla="*/ 269526 w 875310"/>
                <a:gd name="connsiteY41" fmla="*/ 1367907 h 1468186"/>
                <a:gd name="connsiteX42" fmla="*/ 272859 w 875310"/>
                <a:gd name="connsiteY42" fmla="*/ 1441726 h 1468186"/>
                <a:gd name="connsiteX43" fmla="*/ 311626 w 875310"/>
                <a:gd name="connsiteY43" fmla="*/ 1466586 h 1468186"/>
                <a:gd name="connsiteX44" fmla="*/ 554133 w 875310"/>
                <a:gd name="connsiteY44" fmla="*/ 1468110 h 1468186"/>
                <a:gd name="connsiteX45" fmla="*/ 617474 w 875310"/>
                <a:gd name="connsiteY45" fmla="*/ 1427438 h 1468186"/>
                <a:gd name="connsiteX46" fmla="*/ 615855 w 875310"/>
                <a:gd name="connsiteY46" fmla="*/ 1344190 h 1468186"/>
                <a:gd name="connsiteX47" fmla="*/ 662908 w 875310"/>
                <a:gd name="connsiteY47" fmla="*/ 1292469 h 1468186"/>
                <a:gd name="connsiteX48" fmla="*/ 805021 w 875310"/>
                <a:gd name="connsiteY48" fmla="*/ 1198076 h 1468186"/>
                <a:gd name="connsiteX49" fmla="*/ 867886 w 875310"/>
                <a:gd name="connsiteY49" fmla="*/ 829459 h 1468186"/>
                <a:gd name="connsiteX50" fmla="*/ 474027 w 875310"/>
                <a:gd name="connsiteY50" fmla="*/ 1130449 h 1468186"/>
                <a:gd name="connsiteX51" fmla="*/ 474027 w 875310"/>
                <a:gd name="connsiteY51" fmla="*/ 1130449 h 1468186"/>
                <a:gd name="connsiteX52" fmla="*/ 474027 w 875310"/>
                <a:gd name="connsiteY52" fmla="*/ 1130449 h 1468186"/>
                <a:gd name="connsiteX53" fmla="*/ 474027 w 875310"/>
                <a:gd name="connsiteY53" fmla="*/ 1130449 h 146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75310" h="1468186">
                  <a:moveTo>
                    <a:pt x="867886" y="829459"/>
                  </a:moveTo>
                  <a:cubicBezTo>
                    <a:pt x="865124" y="804979"/>
                    <a:pt x="849884" y="745734"/>
                    <a:pt x="820737" y="703062"/>
                  </a:cubicBezTo>
                  <a:cubicBezTo>
                    <a:pt x="820737" y="703062"/>
                    <a:pt x="820737" y="703062"/>
                    <a:pt x="820737" y="703062"/>
                  </a:cubicBezTo>
                  <a:cubicBezTo>
                    <a:pt x="820737" y="703062"/>
                    <a:pt x="820737" y="703062"/>
                    <a:pt x="820737" y="703062"/>
                  </a:cubicBezTo>
                  <a:cubicBezTo>
                    <a:pt x="773112" y="621433"/>
                    <a:pt x="696341" y="590857"/>
                    <a:pt x="608235" y="573712"/>
                  </a:cubicBezTo>
                  <a:cubicBezTo>
                    <a:pt x="538416" y="559996"/>
                    <a:pt x="477647" y="561235"/>
                    <a:pt x="416496" y="548090"/>
                  </a:cubicBezTo>
                  <a:cubicBezTo>
                    <a:pt x="399828" y="544471"/>
                    <a:pt x="397351" y="529612"/>
                    <a:pt x="397446" y="516562"/>
                  </a:cubicBezTo>
                  <a:cubicBezTo>
                    <a:pt x="397637" y="477224"/>
                    <a:pt x="395637" y="411692"/>
                    <a:pt x="395637" y="362924"/>
                  </a:cubicBezTo>
                  <a:cubicBezTo>
                    <a:pt x="395637" y="337397"/>
                    <a:pt x="393827" y="340921"/>
                    <a:pt x="415258" y="340826"/>
                  </a:cubicBezTo>
                  <a:cubicBezTo>
                    <a:pt x="427164" y="341207"/>
                    <a:pt x="449358" y="341588"/>
                    <a:pt x="454406" y="340731"/>
                  </a:cubicBezTo>
                  <a:cubicBezTo>
                    <a:pt x="482790" y="342255"/>
                    <a:pt x="475647" y="334349"/>
                    <a:pt x="475932" y="393976"/>
                  </a:cubicBezTo>
                  <a:cubicBezTo>
                    <a:pt x="476599" y="520087"/>
                    <a:pt x="467646" y="499798"/>
                    <a:pt x="590423" y="502370"/>
                  </a:cubicBezTo>
                  <a:cubicBezTo>
                    <a:pt x="664908" y="502846"/>
                    <a:pt x="739489" y="503418"/>
                    <a:pt x="813975" y="504180"/>
                  </a:cubicBezTo>
                  <a:cubicBezTo>
                    <a:pt x="846931" y="504561"/>
                    <a:pt x="846931" y="504561"/>
                    <a:pt x="845788" y="471795"/>
                  </a:cubicBezTo>
                  <a:cubicBezTo>
                    <a:pt x="844359" y="430742"/>
                    <a:pt x="844264" y="399024"/>
                    <a:pt x="843693" y="362638"/>
                  </a:cubicBezTo>
                  <a:cubicBezTo>
                    <a:pt x="837978" y="272341"/>
                    <a:pt x="803497" y="224716"/>
                    <a:pt x="705294" y="191950"/>
                  </a:cubicBezTo>
                  <a:cubicBezTo>
                    <a:pt x="683958" y="184045"/>
                    <a:pt x="673576" y="181473"/>
                    <a:pt x="647478" y="173281"/>
                  </a:cubicBezTo>
                  <a:cubicBezTo>
                    <a:pt x="613664" y="159851"/>
                    <a:pt x="622522" y="177758"/>
                    <a:pt x="619093" y="46885"/>
                  </a:cubicBezTo>
                  <a:cubicBezTo>
                    <a:pt x="618998" y="-455"/>
                    <a:pt x="619569" y="117"/>
                    <a:pt x="571087" y="403"/>
                  </a:cubicBezTo>
                  <a:cubicBezTo>
                    <a:pt x="517080" y="974"/>
                    <a:pt x="371824" y="-645"/>
                    <a:pt x="320103" y="307"/>
                  </a:cubicBezTo>
                  <a:cubicBezTo>
                    <a:pt x="270383" y="1260"/>
                    <a:pt x="271240" y="-2550"/>
                    <a:pt x="271526" y="82699"/>
                  </a:cubicBezTo>
                  <a:cubicBezTo>
                    <a:pt x="270097" y="170710"/>
                    <a:pt x="283146" y="160042"/>
                    <a:pt x="199612" y="180997"/>
                  </a:cubicBezTo>
                  <a:cubicBezTo>
                    <a:pt x="148463" y="191188"/>
                    <a:pt x="106743" y="217477"/>
                    <a:pt x="70834" y="254720"/>
                  </a:cubicBezTo>
                  <a:cubicBezTo>
                    <a:pt x="20733" y="306727"/>
                    <a:pt x="-32" y="375497"/>
                    <a:pt x="730" y="440267"/>
                  </a:cubicBezTo>
                  <a:cubicBezTo>
                    <a:pt x="540" y="469985"/>
                    <a:pt x="-222" y="501132"/>
                    <a:pt x="63" y="529421"/>
                  </a:cubicBezTo>
                  <a:cubicBezTo>
                    <a:pt x="730" y="602383"/>
                    <a:pt x="11208" y="669629"/>
                    <a:pt x="65310" y="723445"/>
                  </a:cubicBezTo>
                  <a:cubicBezTo>
                    <a:pt x="65310" y="723445"/>
                    <a:pt x="65310" y="723445"/>
                    <a:pt x="65310" y="723445"/>
                  </a:cubicBezTo>
                  <a:cubicBezTo>
                    <a:pt x="65310" y="723445"/>
                    <a:pt x="65310" y="723445"/>
                    <a:pt x="65310" y="723445"/>
                  </a:cubicBezTo>
                  <a:cubicBezTo>
                    <a:pt x="129222" y="793835"/>
                    <a:pt x="212757" y="826315"/>
                    <a:pt x="302768" y="846318"/>
                  </a:cubicBezTo>
                  <a:cubicBezTo>
                    <a:pt x="302768" y="846318"/>
                    <a:pt x="302768" y="846318"/>
                    <a:pt x="302768" y="846318"/>
                  </a:cubicBezTo>
                  <a:lnTo>
                    <a:pt x="302768" y="846318"/>
                  </a:lnTo>
                  <a:cubicBezTo>
                    <a:pt x="364109" y="863177"/>
                    <a:pt x="397542" y="873369"/>
                    <a:pt x="438404" y="882703"/>
                  </a:cubicBezTo>
                  <a:cubicBezTo>
                    <a:pt x="474218" y="890800"/>
                    <a:pt x="475361" y="889180"/>
                    <a:pt x="475742" y="932329"/>
                  </a:cubicBezTo>
                  <a:cubicBezTo>
                    <a:pt x="476409" y="1002337"/>
                    <a:pt x="474599" y="1042819"/>
                    <a:pt x="474218" y="1108922"/>
                  </a:cubicBezTo>
                  <a:cubicBezTo>
                    <a:pt x="474123" y="1136926"/>
                    <a:pt x="468979" y="1133306"/>
                    <a:pt x="418116" y="1133116"/>
                  </a:cubicBezTo>
                  <a:cubicBezTo>
                    <a:pt x="398208" y="1132163"/>
                    <a:pt x="398208" y="1132163"/>
                    <a:pt x="398304" y="1103588"/>
                  </a:cubicBezTo>
                  <a:cubicBezTo>
                    <a:pt x="398589" y="1069203"/>
                    <a:pt x="398304" y="1034913"/>
                    <a:pt x="398304" y="1000528"/>
                  </a:cubicBezTo>
                  <a:cubicBezTo>
                    <a:pt x="396970" y="922518"/>
                    <a:pt x="408305" y="924328"/>
                    <a:pt x="311817" y="923089"/>
                  </a:cubicBezTo>
                  <a:cubicBezTo>
                    <a:pt x="249999" y="922518"/>
                    <a:pt x="188087" y="920803"/>
                    <a:pt x="126270" y="921946"/>
                  </a:cubicBezTo>
                  <a:cubicBezTo>
                    <a:pt x="-10795" y="922613"/>
                    <a:pt x="-127" y="913088"/>
                    <a:pt x="921" y="1045581"/>
                  </a:cubicBezTo>
                  <a:cubicBezTo>
                    <a:pt x="63" y="1165691"/>
                    <a:pt x="75882" y="1257988"/>
                    <a:pt x="195802" y="1285325"/>
                  </a:cubicBezTo>
                  <a:cubicBezTo>
                    <a:pt x="270764" y="1304851"/>
                    <a:pt x="267144" y="1285801"/>
                    <a:pt x="269526" y="1367907"/>
                  </a:cubicBezTo>
                  <a:cubicBezTo>
                    <a:pt x="270478" y="1399816"/>
                    <a:pt x="271431" y="1420390"/>
                    <a:pt x="272859" y="1441726"/>
                  </a:cubicBezTo>
                  <a:cubicBezTo>
                    <a:pt x="273717" y="1468205"/>
                    <a:pt x="279622" y="1466014"/>
                    <a:pt x="311626" y="1466586"/>
                  </a:cubicBezTo>
                  <a:cubicBezTo>
                    <a:pt x="374872" y="1467634"/>
                    <a:pt x="494125" y="1467634"/>
                    <a:pt x="554133" y="1468110"/>
                  </a:cubicBezTo>
                  <a:cubicBezTo>
                    <a:pt x="611283" y="1468586"/>
                    <a:pt x="617855" y="1468110"/>
                    <a:pt x="617474" y="1427438"/>
                  </a:cubicBezTo>
                  <a:cubicBezTo>
                    <a:pt x="617283" y="1398958"/>
                    <a:pt x="616807" y="1383242"/>
                    <a:pt x="615855" y="1344190"/>
                  </a:cubicBezTo>
                  <a:cubicBezTo>
                    <a:pt x="614807" y="1299422"/>
                    <a:pt x="618998" y="1301803"/>
                    <a:pt x="662908" y="1292469"/>
                  </a:cubicBezTo>
                  <a:cubicBezTo>
                    <a:pt x="720915" y="1276943"/>
                    <a:pt x="771112" y="1247320"/>
                    <a:pt x="805021" y="1198076"/>
                  </a:cubicBezTo>
                  <a:cubicBezTo>
                    <a:pt x="882364" y="1085681"/>
                    <a:pt x="882364" y="956236"/>
                    <a:pt x="867886" y="829459"/>
                  </a:cubicBezTo>
                  <a:close/>
                  <a:moveTo>
                    <a:pt x="474027" y="1130449"/>
                  </a:moveTo>
                  <a:cubicBezTo>
                    <a:pt x="474027" y="1130449"/>
                    <a:pt x="474027" y="1130449"/>
                    <a:pt x="474027" y="1130449"/>
                  </a:cubicBezTo>
                  <a:cubicBezTo>
                    <a:pt x="474027" y="1130449"/>
                    <a:pt x="474027" y="1130449"/>
                    <a:pt x="474027" y="1130449"/>
                  </a:cubicBezTo>
                  <a:cubicBezTo>
                    <a:pt x="474027" y="1130449"/>
                    <a:pt x="474027" y="1130449"/>
                    <a:pt x="474027" y="1130449"/>
                  </a:cubicBezTo>
                  <a:close/>
                </a:path>
              </a:pathLst>
            </a:custGeom>
            <a:solidFill>
              <a:srgbClr val="EBE2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5" name="Group 37">
            <a:extLst>
              <a:ext uri="{FF2B5EF4-FFF2-40B4-BE49-F238E27FC236}">
                <a16:creationId xmlns:a16="http://schemas.microsoft.com/office/drawing/2014/main" id="{87D8F243-3A5B-9648-01FD-29DE976DD540}"/>
              </a:ext>
            </a:extLst>
          </p:cNvPr>
          <p:cNvGrpSpPr/>
          <p:nvPr/>
        </p:nvGrpSpPr>
        <p:grpSpPr>
          <a:xfrm>
            <a:off x="9424366" y="1785220"/>
            <a:ext cx="1791817" cy="3424101"/>
            <a:chOff x="4667395" y="2194756"/>
            <a:chExt cx="2334296" cy="4460759"/>
          </a:xfrm>
        </p:grpSpPr>
        <p:grpSp>
          <p:nvGrpSpPr>
            <p:cNvPr id="346" name="Group 38">
              <a:extLst>
                <a:ext uri="{FF2B5EF4-FFF2-40B4-BE49-F238E27FC236}">
                  <a16:creationId xmlns:a16="http://schemas.microsoft.com/office/drawing/2014/main" id="{AF533215-105D-CF57-B9CB-BFEB69C5A068}"/>
                </a:ext>
              </a:extLst>
            </p:cNvPr>
            <p:cNvGrpSpPr/>
            <p:nvPr/>
          </p:nvGrpSpPr>
          <p:grpSpPr>
            <a:xfrm>
              <a:off x="5157079" y="2194756"/>
              <a:ext cx="1844612" cy="4103547"/>
              <a:chOff x="9947628" y="2553954"/>
              <a:chExt cx="1678463" cy="3733930"/>
            </a:xfrm>
          </p:grpSpPr>
          <p:sp>
            <p:nvSpPr>
              <p:cNvPr id="355" name="Graphic 454">
                <a:extLst>
                  <a:ext uri="{FF2B5EF4-FFF2-40B4-BE49-F238E27FC236}">
                    <a16:creationId xmlns:a16="http://schemas.microsoft.com/office/drawing/2014/main" id="{30498823-A3A4-CC3F-FF50-BD283EC2ECCE}"/>
                  </a:ext>
                </a:extLst>
              </p:cNvPr>
              <p:cNvSpPr/>
              <p:nvPr/>
            </p:nvSpPr>
            <p:spPr>
              <a:xfrm>
                <a:off x="10059873" y="2553954"/>
                <a:ext cx="1566218" cy="3712601"/>
              </a:xfrm>
              <a:custGeom>
                <a:avLst/>
                <a:gdLst>
                  <a:gd name="connsiteX0" fmla="*/ 2230114 w 2643745"/>
                  <a:gd name="connsiteY0" fmla="*/ 6266800 h 6266799"/>
                  <a:gd name="connsiteX1" fmla="*/ 2285969 w 2643745"/>
                  <a:gd name="connsiteY1" fmla="*/ 6079959 h 6266799"/>
                  <a:gd name="connsiteX2" fmla="*/ 2285875 w 2643745"/>
                  <a:gd name="connsiteY2" fmla="*/ 1819953 h 6266799"/>
                  <a:gd name="connsiteX3" fmla="*/ 1952144 w 2643745"/>
                  <a:gd name="connsiteY3" fmla="*/ 1247829 h 6266799"/>
                  <a:gd name="connsiteX4" fmla="*/ 1572662 w 2643745"/>
                  <a:gd name="connsiteY4" fmla="*/ 1026932 h 6266799"/>
                  <a:gd name="connsiteX5" fmla="*/ 1515590 w 2643745"/>
                  <a:gd name="connsiteY5" fmla="*/ 1048077 h 6266799"/>
                  <a:gd name="connsiteX6" fmla="*/ 1475827 w 2643745"/>
                  <a:gd name="connsiteY6" fmla="*/ 1167554 h 6266799"/>
                  <a:gd name="connsiteX7" fmla="*/ 1418848 w 2643745"/>
                  <a:gd name="connsiteY7" fmla="*/ 1188044 h 6266799"/>
                  <a:gd name="connsiteX8" fmla="*/ 730429 w 2643745"/>
                  <a:gd name="connsiteY8" fmla="*/ 792563 h 6266799"/>
                  <a:gd name="connsiteX9" fmla="*/ 582041 w 2643745"/>
                  <a:gd name="connsiteY9" fmla="*/ 593559 h 6266799"/>
                  <a:gd name="connsiteX10" fmla="*/ 395481 w 2643745"/>
                  <a:gd name="connsiteY10" fmla="*/ 347682 h 6266799"/>
                  <a:gd name="connsiteX11" fmla="*/ 290319 w 2643745"/>
                  <a:gd name="connsiteY11" fmla="*/ 287335 h 6266799"/>
                  <a:gd name="connsiteX12" fmla="*/ 0 w 2643745"/>
                  <a:gd name="connsiteY12" fmla="*/ 218661 h 6266799"/>
                  <a:gd name="connsiteX13" fmla="*/ 321942 w 2643745"/>
                  <a:gd name="connsiteY13" fmla="*/ 32008 h 6266799"/>
                  <a:gd name="connsiteX14" fmla="*/ 592333 w 2643745"/>
                  <a:gd name="connsiteY14" fmla="*/ 43890 h 6266799"/>
                  <a:gd name="connsiteX15" fmla="*/ 2338269 w 2643745"/>
                  <a:gd name="connsiteY15" fmla="*/ 1051726 h 6266799"/>
                  <a:gd name="connsiteX16" fmla="*/ 2642996 w 2643745"/>
                  <a:gd name="connsiteY16" fmla="*/ 1575572 h 6266799"/>
                  <a:gd name="connsiteX17" fmla="*/ 2643745 w 2643745"/>
                  <a:gd name="connsiteY17" fmla="*/ 5910895 h 6266799"/>
                  <a:gd name="connsiteX18" fmla="*/ 2537460 w 2643745"/>
                  <a:gd name="connsiteY18" fmla="*/ 6091842 h 6266799"/>
                  <a:gd name="connsiteX19" fmla="*/ 2230114 w 2643745"/>
                  <a:gd name="connsiteY19" fmla="*/ 6266800 h 6266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643745" h="6266799">
                    <a:moveTo>
                      <a:pt x="2230114" y="6266800"/>
                    </a:moveTo>
                    <a:cubicBezTo>
                      <a:pt x="2278109" y="6213283"/>
                      <a:pt x="2286063" y="6149194"/>
                      <a:pt x="2285969" y="6079959"/>
                    </a:cubicBezTo>
                    <a:cubicBezTo>
                      <a:pt x="2285126" y="4659988"/>
                      <a:pt x="2284753" y="3240017"/>
                      <a:pt x="2285875" y="1819953"/>
                    </a:cubicBezTo>
                    <a:cubicBezTo>
                      <a:pt x="2286063" y="1562100"/>
                      <a:pt x="2177906" y="1372639"/>
                      <a:pt x="1952144" y="1247829"/>
                    </a:cubicBezTo>
                    <a:cubicBezTo>
                      <a:pt x="1824059" y="1177004"/>
                      <a:pt x="1698314" y="1102062"/>
                      <a:pt x="1572662" y="1026932"/>
                    </a:cubicBezTo>
                    <a:cubicBezTo>
                      <a:pt x="1540384" y="1007659"/>
                      <a:pt x="1525601" y="1009156"/>
                      <a:pt x="1515590" y="1048077"/>
                    </a:cubicBezTo>
                    <a:cubicBezTo>
                      <a:pt x="1505205" y="1088682"/>
                      <a:pt x="1485838" y="1126949"/>
                      <a:pt x="1475827" y="1167554"/>
                    </a:cubicBezTo>
                    <a:cubicBezTo>
                      <a:pt x="1465909" y="1208066"/>
                      <a:pt x="1449910" y="1206101"/>
                      <a:pt x="1418848" y="1188044"/>
                    </a:cubicBezTo>
                    <a:cubicBezTo>
                      <a:pt x="1190185" y="1054720"/>
                      <a:pt x="962927" y="918776"/>
                      <a:pt x="730429" y="792563"/>
                    </a:cubicBezTo>
                    <a:cubicBezTo>
                      <a:pt x="645008" y="746250"/>
                      <a:pt x="592988" y="690020"/>
                      <a:pt x="582041" y="593559"/>
                    </a:cubicBezTo>
                    <a:cubicBezTo>
                      <a:pt x="568662" y="475766"/>
                      <a:pt x="512058" y="389877"/>
                      <a:pt x="395481" y="347682"/>
                    </a:cubicBezTo>
                    <a:cubicBezTo>
                      <a:pt x="358056" y="334115"/>
                      <a:pt x="324375" y="309134"/>
                      <a:pt x="290319" y="287335"/>
                    </a:cubicBezTo>
                    <a:cubicBezTo>
                      <a:pt x="201436" y="230169"/>
                      <a:pt x="108718" y="190967"/>
                      <a:pt x="0" y="218661"/>
                    </a:cubicBezTo>
                    <a:cubicBezTo>
                      <a:pt x="107220" y="156163"/>
                      <a:pt x="212944" y="91044"/>
                      <a:pt x="321942" y="32008"/>
                    </a:cubicBezTo>
                    <a:cubicBezTo>
                      <a:pt x="412416" y="-17018"/>
                      <a:pt x="504105" y="-7101"/>
                      <a:pt x="592333" y="43890"/>
                    </a:cubicBezTo>
                    <a:cubicBezTo>
                      <a:pt x="998106" y="278353"/>
                      <a:pt x="2162188" y="950025"/>
                      <a:pt x="2338269" y="1051726"/>
                    </a:cubicBezTo>
                    <a:cubicBezTo>
                      <a:pt x="2539706" y="1168115"/>
                      <a:pt x="2643090" y="1340922"/>
                      <a:pt x="2642996" y="1575572"/>
                    </a:cubicBezTo>
                    <a:cubicBezTo>
                      <a:pt x="2642529" y="3020711"/>
                      <a:pt x="2642435" y="4465756"/>
                      <a:pt x="2643745" y="5910895"/>
                    </a:cubicBezTo>
                    <a:cubicBezTo>
                      <a:pt x="2643839" y="5996035"/>
                      <a:pt x="2609408" y="6051985"/>
                      <a:pt x="2537460" y="6091842"/>
                    </a:cubicBezTo>
                    <a:cubicBezTo>
                      <a:pt x="2434356" y="6149007"/>
                      <a:pt x="2332468" y="6208324"/>
                      <a:pt x="2230114" y="626680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6" name="Graphic 454">
                <a:extLst>
                  <a:ext uri="{FF2B5EF4-FFF2-40B4-BE49-F238E27FC236}">
                    <a16:creationId xmlns:a16="http://schemas.microsoft.com/office/drawing/2014/main" id="{A97BD01C-45BE-EF4B-3698-653B0378DBE6}"/>
                  </a:ext>
                </a:extLst>
              </p:cNvPr>
              <p:cNvSpPr/>
              <p:nvPr/>
            </p:nvSpPr>
            <p:spPr>
              <a:xfrm>
                <a:off x="9947628" y="2668454"/>
                <a:ext cx="1478638" cy="3619430"/>
              </a:xfrm>
              <a:custGeom>
                <a:avLst/>
                <a:gdLst>
                  <a:gd name="connsiteX0" fmla="*/ 2495178 w 2495913"/>
                  <a:gd name="connsiteY0" fmla="*/ 5890521 h 6109528"/>
                  <a:gd name="connsiteX1" fmla="*/ 2494336 w 2495913"/>
                  <a:gd name="connsiteY1" fmla="*/ 1593090 h 6109528"/>
                  <a:gd name="connsiteX2" fmla="*/ 2222542 w 2495913"/>
                  <a:gd name="connsiteY2" fmla="*/ 1082717 h 6109528"/>
                  <a:gd name="connsiteX3" fmla="*/ 1771299 w 2495913"/>
                  <a:gd name="connsiteY3" fmla="*/ 818127 h 6109528"/>
                  <a:gd name="connsiteX4" fmla="*/ 1687562 w 2495913"/>
                  <a:gd name="connsiteY4" fmla="*/ 849283 h 6109528"/>
                  <a:gd name="connsiteX5" fmla="*/ 1651167 w 2495913"/>
                  <a:gd name="connsiteY5" fmla="*/ 955380 h 6109528"/>
                  <a:gd name="connsiteX6" fmla="*/ 1608409 w 2495913"/>
                  <a:gd name="connsiteY6" fmla="*/ 971192 h 6109528"/>
                  <a:gd name="connsiteX7" fmla="*/ 883688 w 2495913"/>
                  <a:gd name="connsiteY7" fmla="*/ 554099 h 6109528"/>
                  <a:gd name="connsiteX8" fmla="*/ 804910 w 2495913"/>
                  <a:gd name="connsiteY8" fmla="*/ 451556 h 6109528"/>
                  <a:gd name="connsiteX9" fmla="*/ 757849 w 2495913"/>
                  <a:gd name="connsiteY9" fmla="*/ 280434 h 6109528"/>
                  <a:gd name="connsiteX10" fmla="*/ 687585 w 2495913"/>
                  <a:gd name="connsiteY10" fmla="*/ 192299 h 6109528"/>
                  <a:gd name="connsiteX11" fmla="*/ 444982 w 2495913"/>
                  <a:gd name="connsiteY11" fmla="*/ 52052 h 6109528"/>
                  <a:gd name="connsiteX12" fmla="*/ 189655 w 2495913"/>
                  <a:gd name="connsiteY12" fmla="*/ 25387 h 6109528"/>
                  <a:gd name="connsiteX13" fmla="*/ 7 w 2495913"/>
                  <a:gd name="connsiteY13" fmla="*/ 331050 h 6109528"/>
                  <a:gd name="connsiteX14" fmla="*/ 1036 w 2495913"/>
                  <a:gd name="connsiteY14" fmla="*/ 4526686 h 6109528"/>
                  <a:gd name="connsiteX15" fmla="*/ 187596 w 2495913"/>
                  <a:gd name="connsiteY15" fmla="*/ 4919361 h 6109528"/>
                  <a:gd name="connsiteX16" fmla="*/ 2151155 w 2495913"/>
                  <a:gd name="connsiteY16" fmla="*/ 6061924 h 6109528"/>
                  <a:gd name="connsiteX17" fmla="*/ 2419674 w 2495913"/>
                  <a:gd name="connsiteY17" fmla="*/ 6073526 h 6109528"/>
                  <a:gd name="connsiteX18" fmla="*/ 2495178 w 2495913"/>
                  <a:gd name="connsiteY18" fmla="*/ 5890521 h 610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495913" h="6109528">
                    <a:moveTo>
                      <a:pt x="2495178" y="5890521"/>
                    </a:moveTo>
                    <a:cubicBezTo>
                      <a:pt x="2494055" y="5870312"/>
                      <a:pt x="2497330" y="1781709"/>
                      <a:pt x="2494336" y="1593090"/>
                    </a:cubicBezTo>
                    <a:cubicBezTo>
                      <a:pt x="2490875" y="1377526"/>
                      <a:pt x="2402927" y="1202194"/>
                      <a:pt x="2222542" y="1082717"/>
                    </a:cubicBezTo>
                    <a:cubicBezTo>
                      <a:pt x="2077242" y="986443"/>
                      <a:pt x="1922119" y="905606"/>
                      <a:pt x="1771299" y="818127"/>
                    </a:cubicBezTo>
                    <a:cubicBezTo>
                      <a:pt x="1729103" y="793614"/>
                      <a:pt x="1706180" y="803719"/>
                      <a:pt x="1687562" y="849283"/>
                    </a:cubicBezTo>
                    <a:cubicBezTo>
                      <a:pt x="1673434" y="883900"/>
                      <a:pt x="1663236" y="919921"/>
                      <a:pt x="1651167" y="955380"/>
                    </a:cubicBezTo>
                    <a:cubicBezTo>
                      <a:pt x="1643308" y="978490"/>
                      <a:pt x="1629554" y="983823"/>
                      <a:pt x="1608409" y="971192"/>
                    </a:cubicBezTo>
                    <a:cubicBezTo>
                      <a:pt x="1573699" y="950422"/>
                      <a:pt x="1091393" y="670769"/>
                      <a:pt x="883688" y="554099"/>
                    </a:cubicBezTo>
                    <a:cubicBezTo>
                      <a:pt x="840556" y="529866"/>
                      <a:pt x="815389" y="498336"/>
                      <a:pt x="804910" y="451556"/>
                    </a:cubicBezTo>
                    <a:cubicBezTo>
                      <a:pt x="791905" y="393829"/>
                      <a:pt x="773286" y="337506"/>
                      <a:pt x="757849" y="280434"/>
                    </a:cubicBezTo>
                    <a:cubicBezTo>
                      <a:pt x="746903" y="239828"/>
                      <a:pt x="723793" y="212602"/>
                      <a:pt x="687585" y="192299"/>
                    </a:cubicBezTo>
                    <a:cubicBezTo>
                      <a:pt x="606093" y="146735"/>
                      <a:pt x="525538" y="99300"/>
                      <a:pt x="444982" y="52052"/>
                    </a:cubicBezTo>
                    <a:cubicBezTo>
                      <a:pt x="362836" y="3774"/>
                      <a:pt x="280690" y="-22610"/>
                      <a:pt x="189655" y="25387"/>
                    </a:cubicBezTo>
                    <a:cubicBezTo>
                      <a:pt x="55489" y="83208"/>
                      <a:pt x="-741" y="185469"/>
                      <a:pt x="7" y="331050"/>
                    </a:cubicBezTo>
                    <a:cubicBezTo>
                      <a:pt x="2440" y="862194"/>
                      <a:pt x="1224" y="3995355"/>
                      <a:pt x="1036" y="4526686"/>
                    </a:cubicBezTo>
                    <a:cubicBezTo>
                      <a:pt x="943" y="4687330"/>
                      <a:pt x="58015" y="4820561"/>
                      <a:pt x="187596" y="4919361"/>
                    </a:cubicBezTo>
                    <a:cubicBezTo>
                      <a:pt x="333738" y="5001320"/>
                      <a:pt x="1883197" y="5899877"/>
                      <a:pt x="2151155" y="6061924"/>
                    </a:cubicBezTo>
                    <a:cubicBezTo>
                      <a:pt x="2244435" y="6118341"/>
                      <a:pt x="2327610" y="6127604"/>
                      <a:pt x="2419674" y="6073526"/>
                    </a:cubicBezTo>
                    <a:cubicBezTo>
                      <a:pt x="2488442" y="6030581"/>
                      <a:pt x="2499201" y="5963779"/>
                      <a:pt x="2495178" y="58905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57" name="Graphic 454">
                <a:extLst>
                  <a:ext uri="{FF2B5EF4-FFF2-40B4-BE49-F238E27FC236}">
                    <a16:creationId xmlns:a16="http://schemas.microsoft.com/office/drawing/2014/main" id="{EE1D4CAB-BA27-C912-3209-4C870975A14D}"/>
                  </a:ext>
                </a:extLst>
              </p:cNvPr>
              <p:cNvSpPr/>
              <p:nvPr/>
            </p:nvSpPr>
            <p:spPr>
              <a:xfrm>
                <a:off x="10128215" y="4711570"/>
                <a:ext cx="955225" cy="804551"/>
              </a:xfrm>
              <a:custGeom>
                <a:avLst/>
                <a:gdLst>
                  <a:gd name="connsiteX0" fmla="*/ 1468435 w 1612402"/>
                  <a:gd name="connsiteY0" fmla="*/ 1358067 h 1358067"/>
                  <a:gd name="connsiteX1" fmla="*/ 1469277 w 1612402"/>
                  <a:gd name="connsiteY1" fmla="*/ 975404 h 1358067"/>
                  <a:gd name="connsiteX2" fmla="*/ 1388722 w 1612402"/>
                  <a:gd name="connsiteY2" fmla="*/ 859108 h 1358067"/>
                  <a:gd name="connsiteX3" fmla="*/ 90379 w 1612402"/>
                  <a:gd name="connsiteY3" fmla="*/ 108096 h 1358067"/>
                  <a:gd name="connsiteX4" fmla="*/ 36301 w 1612402"/>
                  <a:gd name="connsiteY4" fmla="*/ 81899 h 1358067"/>
                  <a:gd name="connsiteX5" fmla="*/ 0 w 1612402"/>
                  <a:gd name="connsiteY5" fmla="*/ 74882 h 1358067"/>
                  <a:gd name="connsiteX6" fmla="*/ 137253 w 1612402"/>
                  <a:gd name="connsiteY6" fmla="*/ 7986 h 1358067"/>
                  <a:gd name="connsiteX7" fmla="*/ 216780 w 1612402"/>
                  <a:gd name="connsiteY7" fmla="*/ 15377 h 1358067"/>
                  <a:gd name="connsiteX8" fmla="*/ 1525320 w 1612402"/>
                  <a:gd name="connsiteY8" fmla="*/ 771535 h 1358067"/>
                  <a:gd name="connsiteX9" fmla="*/ 1612238 w 1612402"/>
                  <a:gd name="connsiteY9" fmla="*/ 918332 h 1358067"/>
                  <a:gd name="connsiteX10" fmla="*/ 1611864 w 1612402"/>
                  <a:gd name="connsiteY10" fmla="*/ 1231199 h 1358067"/>
                  <a:gd name="connsiteX11" fmla="*/ 1572100 w 1612402"/>
                  <a:gd name="connsiteY11" fmla="*/ 1302118 h 1358067"/>
                  <a:gd name="connsiteX12" fmla="*/ 1468435 w 1612402"/>
                  <a:gd name="connsiteY12" fmla="*/ 1358067 h 13580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12402" h="1358067">
                    <a:moveTo>
                      <a:pt x="1468435" y="1358067"/>
                    </a:moveTo>
                    <a:cubicBezTo>
                      <a:pt x="1468903" y="1230450"/>
                      <a:pt x="1470494" y="1102927"/>
                      <a:pt x="1469277" y="975404"/>
                    </a:cubicBezTo>
                    <a:cubicBezTo>
                      <a:pt x="1468716" y="920297"/>
                      <a:pt x="1434566" y="885585"/>
                      <a:pt x="1388722" y="859108"/>
                    </a:cubicBezTo>
                    <a:cubicBezTo>
                      <a:pt x="1076416" y="678629"/>
                      <a:pt x="211260" y="177331"/>
                      <a:pt x="90379" y="108096"/>
                    </a:cubicBezTo>
                    <a:cubicBezTo>
                      <a:pt x="73071" y="98178"/>
                      <a:pt x="54359" y="90600"/>
                      <a:pt x="36301" y="81899"/>
                    </a:cubicBezTo>
                    <a:cubicBezTo>
                      <a:pt x="28723" y="77314"/>
                      <a:pt x="19741" y="76379"/>
                      <a:pt x="0" y="74882"/>
                    </a:cubicBezTo>
                    <a:cubicBezTo>
                      <a:pt x="34056" y="56263"/>
                      <a:pt x="102823" y="26043"/>
                      <a:pt x="137253" y="7986"/>
                    </a:cubicBezTo>
                    <a:cubicBezTo>
                      <a:pt x="164854" y="-6516"/>
                      <a:pt x="190864" y="408"/>
                      <a:pt x="216780" y="15377"/>
                    </a:cubicBezTo>
                    <a:cubicBezTo>
                      <a:pt x="652866" y="267617"/>
                      <a:pt x="1089140" y="519576"/>
                      <a:pt x="1525320" y="771535"/>
                    </a:cubicBezTo>
                    <a:cubicBezTo>
                      <a:pt x="1581924" y="804188"/>
                      <a:pt x="1615045" y="847600"/>
                      <a:pt x="1612238" y="918332"/>
                    </a:cubicBezTo>
                    <a:cubicBezTo>
                      <a:pt x="1608121" y="1022465"/>
                      <a:pt x="1609992" y="1126972"/>
                      <a:pt x="1611864" y="1231199"/>
                    </a:cubicBezTo>
                    <a:cubicBezTo>
                      <a:pt x="1612519" y="1268342"/>
                      <a:pt x="1612425" y="1275733"/>
                      <a:pt x="1572100" y="1302118"/>
                    </a:cubicBezTo>
                    <a:cubicBezTo>
                      <a:pt x="1541506" y="1322233"/>
                      <a:pt x="1509882" y="1335519"/>
                      <a:pt x="1468435" y="135806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8" name="Graphic 454">
                <a:extLst>
                  <a:ext uri="{FF2B5EF4-FFF2-40B4-BE49-F238E27FC236}">
                    <a16:creationId xmlns:a16="http://schemas.microsoft.com/office/drawing/2014/main" id="{0EDE2ED8-D96E-9079-D304-EBD00B9BCC08}"/>
                  </a:ext>
                </a:extLst>
              </p:cNvPr>
              <p:cNvSpPr/>
              <p:nvPr/>
            </p:nvSpPr>
            <p:spPr>
              <a:xfrm>
                <a:off x="10095539" y="4755902"/>
                <a:ext cx="903377" cy="776759"/>
              </a:xfrm>
              <a:custGeom>
                <a:avLst/>
                <a:gdLst>
                  <a:gd name="connsiteX0" fmla="*/ 1524435 w 1524883"/>
                  <a:gd name="connsiteY0" fmla="*/ 900572 h 1311155"/>
                  <a:gd name="connsiteX1" fmla="*/ 1443879 w 1524883"/>
                  <a:gd name="connsiteY1" fmla="*/ 784276 h 1311155"/>
                  <a:gd name="connsiteX2" fmla="*/ 507617 w 1524883"/>
                  <a:gd name="connsiteY2" fmla="*/ 241811 h 1311155"/>
                  <a:gd name="connsiteX3" fmla="*/ 145537 w 1524883"/>
                  <a:gd name="connsiteY3" fmla="*/ 33264 h 1311155"/>
                  <a:gd name="connsiteX4" fmla="*/ 91458 w 1524883"/>
                  <a:gd name="connsiteY4" fmla="*/ 7067 h 1311155"/>
                  <a:gd name="connsiteX5" fmla="*/ 91458 w 1524883"/>
                  <a:gd name="connsiteY5" fmla="*/ 7067 h 1311155"/>
                  <a:gd name="connsiteX6" fmla="*/ 91458 w 1524883"/>
                  <a:gd name="connsiteY6" fmla="*/ 7067 h 1311155"/>
                  <a:gd name="connsiteX7" fmla="*/ 705 w 1524883"/>
                  <a:gd name="connsiteY7" fmla="*/ 104183 h 1311155"/>
                  <a:gd name="connsiteX8" fmla="*/ 798 w 1524883"/>
                  <a:gd name="connsiteY8" fmla="*/ 341921 h 1311155"/>
                  <a:gd name="connsiteX9" fmla="*/ 12119 w 1524883"/>
                  <a:gd name="connsiteY9" fmla="*/ 456626 h 1311155"/>
                  <a:gd name="connsiteX10" fmla="*/ 1150659 w 1524883"/>
                  <a:gd name="connsiteY10" fmla="*/ 1137935 h 1311155"/>
                  <a:gd name="connsiteX11" fmla="*/ 1429470 w 1524883"/>
                  <a:gd name="connsiteY11" fmla="*/ 1296801 h 1311155"/>
                  <a:gd name="connsiteX12" fmla="*/ 1523592 w 1524883"/>
                  <a:gd name="connsiteY12" fmla="*/ 1283235 h 1311155"/>
                  <a:gd name="connsiteX13" fmla="*/ 1524435 w 1524883"/>
                  <a:gd name="connsiteY13" fmla="*/ 900572 h 1311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24883" h="1311155">
                    <a:moveTo>
                      <a:pt x="1524435" y="900572"/>
                    </a:moveTo>
                    <a:cubicBezTo>
                      <a:pt x="1523873" y="845464"/>
                      <a:pt x="1489723" y="810753"/>
                      <a:pt x="1443879" y="784276"/>
                    </a:cubicBezTo>
                    <a:cubicBezTo>
                      <a:pt x="1131573" y="603797"/>
                      <a:pt x="819735" y="422570"/>
                      <a:pt x="507617" y="241811"/>
                    </a:cubicBezTo>
                    <a:cubicBezTo>
                      <a:pt x="387111" y="172014"/>
                      <a:pt x="266417" y="102499"/>
                      <a:pt x="145537" y="33264"/>
                    </a:cubicBezTo>
                    <a:cubicBezTo>
                      <a:pt x="128228" y="23346"/>
                      <a:pt x="109516" y="15768"/>
                      <a:pt x="91458" y="7067"/>
                    </a:cubicBezTo>
                    <a:cubicBezTo>
                      <a:pt x="91458" y="7067"/>
                      <a:pt x="91458" y="7067"/>
                      <a:pt x="91458" y="7067"/>
                    </a:cubicBezTo>
                    <a:cubicBezTo>
                      <a:pt x="91458" y="7067"/>
                      <a:pt x="91458" y="7067"/>
                      <a:pt x="91458" y="7067"/>
                    </a:cubicBezTo>
                    <a:cubicBezTo>
                      <a:pt x="28305" y="-20814"/>
                      <a:pt x="892" y="38410"/>
                      <a:pt x="705" y="104183"/>
                    </a:cubicBezTo>
                    <a:cubicBezTo>
                      <a:pt x="518" y="183429"/>
                      <a:pt x="237" y="262675"/>
                      <a:pt x="798" y="341921"/>
                    </a:cubicBezTo>
                    <a:cubicBezTo>
                      <a:pt x="1079" y="380468"/>
                      <a:pt x="-4909" y="419763"/>
                      <a:pt x="12119" y="456626"/>
                    </a:cubicBezTo>
                    <a:cubicBezTo>
                      <a:pt x="58525" y="516037"/>
                      <a:pt x="918535" y="988893"/>
                      <a:pt x="1150659" y="1137935"/>
                    </a:cubicBezTo>
                    <a:cubicBezTo>
                      <a:pt x="1243659" y="1190797"/>
                      <a:pt x="1337032" y="1243004"/>
                      <a:pt x="1429470" y="1296801"/>
                    </a:cubicBezTo>
                    <a:cubicBezTo>
                      <a:pt x="1465865" y="1317946"/>
                      <a:pt x="1496460" y="1317572"/>
                      <a:pt x="1523592" y="1283235"/>
                    </a:cubicBezTo>
                    <a:cubicBezTo>
                      <a:pt x="1524061" y="1155712"/>
                      <a:pt x="1525651" y="1028095"/>
                      <a:pt x="1524435" y="900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9" name="Graphic 454">
                <a:extLst>
                  <a:ext uri="{FF2B5EF4-FFF2-40B4-BE49-F238E27FC236}">
                    <a16:creationId xmlns:a16="http://schemas.microsoft.com/office/drawing/2014/main" id="{986026E1-8F9E-29D3-73B8-01EC0351F577}"/>
                  </a:ext>
                </a:extLst>
              </p:cNvPr>
              <p:cNvSpPr/>
              <p:nvPr/>
            </p:nvSpPr>
            <p:spPr>
              <a:xfrm>
                <a:off x="10128215" y="3443553"/>
                <a:ext cx="955225" cy="804551"/>
              </a:xfrm>
              <a:custGeom>
                <a:avLst/>
                <a:gdLst>
                  <a:gd name="connsiteX0" fmla="*/ 1468435 w 1612402"/>
                  <a:gd name="connsiteY0" fmla="*/ 1358067 h 1358066"/>
                  <a:gd name="connsiteX1" fmla="*/ 1469277 w 1612402"/>
                  <a:gd name="connsiteY1" fmla="*/ 975404 h 1358066"/>
                  <a:gd name="connsiteX2" fmla="*/ 1388722 w 1612402"/>
                  <a:gd name="connsiteY2" fmla="*/ 859108 h 1358066"/>
                  <a:gd name="connsiteX3" fmla="*/ 90379 w 1612402"/>
                  <a:gd name="connsiteY3" fmla="*/ 108096 h 1358066"/>
                  <a:gd name="connsiteX4" fmla="*/ 36301 w 1612402"/>
                  <a:gd name="connsiteY4" fmla="*/ 81899 h 1358066"/>
                  <a:gd name="connsiteX5" fmla="*/ 0 w 1612402"/>
                  <a:gd name="connsiteY5" fmla="*/ 74882 h 1358066"/>
                  <a:gd name="connsiteX6" fmla="*/ 137253 w 1612402"/>
                  <a:gd name="connsiteY6" fmla="*/ 7986 h 1358066"/>
                  <a:gd name="connsiteX7" fmla="*/ 216780 w 1612402"/>
                  <a:gd name="connsiteY7" fmla="*/ 15377 h 1358066"/>
                  <a:gd name="connsiteX8" fmla="*/ 1525320 w 1612402"/>
                  <a:gd name="connsiteY8" fmla="*/ 771535 h 1358066"/>
                  <a:gd name="connsiteX9" fmla="*/ 1612238 w 1612402"/>
                  <a:gd name="connsiteY9" fmla="*/ 918332 h 1358066"/>
                  <a:gd name="connsiteX10" fmla="*/ 1611864 w 1612402"/>
                  <a:gd name="connsiteY10" fmla="*/ 1231199 h 1358066"/>
                  <a:gd name="connsiteX11" fmla="*/ 1572100 w 1612402"/>
                  <a:gd name="connsiteY11" fmla="*/ 1302118 h 1358066"/>
                  <a:gd name="connsiteX12" fmla="*/ 1468435 w 1612402"/>
                  <a:gd name="connsiteY12" fmla="*/ 1358067 h 1358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612402" h="1358066">
                    <a:moveTo>
                      <a:pt x="1468435" y="1358067"/>
                    </a:moveTo>
                    <a:cubicBezTo>
                      <a:pt x="1468903" y="1230450"/>
                      <a:pt x="1470494" y="1102927"/>
                      <a:pt x="1469277" y="975404"/>
                    </a:cubicBezTo>
                    <a:cubicBezTo>
                      <a:pt x="1468716" y="920296"/>
                      <a:pt x="1434566" y="885585"/>
                      <a:pt x="1388722" y="859108"/>
                    </a:cubicBezTo>
                    <a:cubicBezTo>
                      <a:pt x="1076416" y="678629"/>
                      <a:pt x="211260" y="177331"/>
                      <a:pt x="90379" y="108096"/>
                    </a:cubicBezTo>
                    <a:cubicBezTo>
                      <a:pt x="73071" y="98178"/>
                      <a:pt x="54359" y="90600"/>
                      <a:pt x="36301" y="81899"/>
                    </a:cubicBezTo>
                    <a:cubicBezTo>
                      <a:pt x="28723" y="77314"/>
                      <a:pt x="19741" y="76379"/>
                      <a:pt x="0" y="74882"/>
                    </a:cubicBezTo>
                    <a:cubicBezTo>
                      <a:pt x="34056" y="56263"/>
                      <a:pt x="102823" y="26043"/>
                      <a:pt x="137253" y="7986"/>
                    </a:cubicBezTo>
                    <a:cubicBezTo>
                      <a:pt x="164854" y="-6516"/>
                      <a:pt x="190864" y="407"/>
                      <a:pt x="216780" y="15377"/>
                    </a:cubicBezTo>
                    <a:cubicBezTo>
                      <a:pt x="652866" y="267617"/>
                      <a:pt x="1089140" y="519576"/>
                      <a:pt x="1525320" y="771535"/>
                    </a:cubicBezTo>
                    <a:cubicBezTo>
                      <a:pt x="1581924" y="804188"/>
                      <a:pt x="1615045" y="847600"/>
                      <a:pt x="1612238" y="918332"/>
                    </a:cubicBezTo>
                    <a:cubicBezTo>
                      <a:pt x="1608121" y="1022465"/>
                      <a:pt x="1609992" y="1126972"/>
                      <a:pt x="1611864" y="1231199"/>
                    </a:cubicBezTo>
                    <a:cubicBezTo>
                      <a:pt x="1612519" y="1268342"/>
                      <a:pt x="1612425" y="1275734"/>
                      <a:pt x="1572100" y="1302118"/>
                    </a:cubicBezTo>
                    <a:cubicBezTo>
                      <a:pt x="1541506" y="1322140"/>
                      <a:pt x="1509882" y="1335519"/>
                      <a:pt x="1468435" y="135806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0" name="Graphic 454">
                <a:extLst>
                  <a:ext uri="{FF2B5EF4-FFF2-40B4-BE49-F238E27FC236}">
                    <a16:creationId xmlns:a16="http://schemas.microsoft.com/office/drawing/2014/main" id="{9E591B34-0A34-4318-D548-0CAAAE9FB135}"/>
                  </a:ext>
                </a:extLst>
              </p:cNvPr>
              <p:cNvSpPr/>
              <p:nvPr/>
            </p:nvSpPr>
            <p:spPr>
              <a:xfrm>
                <a:off x="10095539" y="3487830"/>
                <a:ext cx="903377" cy="776759"/>
              </a:xfrm>
              <a:custGeom>
                <a:avLst/>
                <a:gdLst>
                  <a:gd name="connsiteX0" fmla="*/ 1524435 w 1524883"/>
                  <a:gd name="connsiteY0" fmla="*/ 900572 h 1311155"/>
                  <a:gd name="connsiteX1" fmla="*/ 1443879 w 1524883"/>
                  <a:gd name="connsiteY1" fmla="*/ 784276 h 1311155"/>
                  <a:gd name="connsiteX2" fmla="*/ 507617 w 1524883"/>
                  <a:gd name="connsiteY2" fmla="*/ 241810 h 1311155"/>
                  <a:gd name="connsiteX3" fmla="*/ 145537 w 1524883"/>
                  <a:gd name="connsiteY3" fmla="*/ 33264 h 1311155"/>
                  <a:gd name="connsiteX4" fmla="*/ 91458 w 1524883"/>
                  <a:gd name="connsiteY4" fmla="*/ 7067 h 1311155"/>
                  <a:gd name="connsiteX5" fmla="*/ 91458 w 1524883"/>
                  <a:gd name="connsiteY5" fmla="*/ 7067 h 1311155"/>
                  <a:gd name="connsiteX6" fmla="*/ 91458 w 1524883"/>
                  <a:gd name="connsiteY6" fmla="*/ 7067 h 1311155"/>
                  <a:gd name="connsiteX7" fmla="*/ 705 w 1524883"/>
                  <a:gd name="connsiteY7" fmla="*/ 104183 h 1311155"/>
                  <a:gd name="connsiteX8" fmla="*/ 798 w 1524883"/>
                  <a:gd name="connsiteY8" fmla="*/ 341921 h 1311155"/>
                  <a:gd name="connsiteX9" fmla="*/ 12119 w 1524883"/>
                  <a:gd name="connsiteY9" fmla="*/ 456626 h 1311155"/>
                  <a:gd name="connsiteX10" fmla="*/ 1150659 w 1524883"/>
                  <a:gd name="connsiteY10" fmla="*/ 1137935 h 1311155"/>
                  <a:gd name="connsiteX11" fmla="*/ 1429470 w 1524883"/>
                  <a:gd name="connsiteY11" fmla="*/ 1296801 h 1311155"/>
                  <a:gd name="connsiteX12" fmla="*/ 1523592 w 1524883"/>
                  <a:gd name="connsiteY12" fmla="*/ 1283235 h 1311155"/>
                  <a:gd name="connsiteX13" fmla="*/ 1524435 w 1524883"/>
                  <a:gd name="connsiteY13" fmla="*/ 900572 h 1311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24883" h="1311155">
                    <a:moveTo>
                      <a:pt x="1524435" y="900572"/>
                    </a:moveTo>
                    <a:cubicBezTo>
                      <a:pt x="1523873" y="845464"/>
                      <a:pt x="1489723" y="810753"/>
                      <a:pt x="1443879" y="784276"/>
                    </a:cubicBezTo>
                    <a:cubicBezTo>
                      <a:pt x="1131573" y="603797"/>
                      <a:pt x="819735" y="422570"/>
                      <a:pt x="507617" y="241810"/>
                    </a:cubicBezTo>
                    <a:cubicBezTo>
                      <a:pt x="387111" y="172014"/>
                      <a:pt x="266417" y="102499"/>
                      <a:pt x="145537" y="33264"/>
                    </a:cubicBezTo>
                    <a:cubicBezTo>
                      <a:pt x="128228" y="23346"/>
                      <a:pt x="109516" y="15768"/>
                      <a:pt x="91458" y="7067"/>
                    </a:cubicBezTo>
                    <a:cubicBezTo>
                      <a:pt x="91458" y="7067"/>
                      <a:pt x="91458" y="7067"/>
                      <a:pt x="91458" y="7067"/>
                    </a:cubicBezTo>
                    <a:cubicBezTo>
                      <a:pt x="91458" y="7067"/>
                      <a:pt x="91458" y="7067"/>
                      <a:pt x="91458" y="7067"/>
                    </a:cubicBezTo>
                    <a:cubicBezTo>
                      <a:pt x="28305" y="-20814"/>
                      <a:pt x="892" y="38410"/>
                      <a:pt x="705" y="104183"/>
                    </a:cubicBezTo>
                    <a:cubicBezTo>
                      <a:pt x="518" y="183429"/>
                      <a:pt x="237" y="262675"/>
                      <a:pt x="798" y="341921"/>
                    </a:cubicBezTo>
                    <a:cubicBezTo>
                      <a:pt x="1079" y="380468"/>
                      <a:pt x="-4909" y="419763"/>
                      <a:pt x="12119" y="456626"/>
                    </a:cubicBezTo>
                    <a:cubicBezTo>
                      <a:pt x="58525" y="516037"/>
                      <a:pt x="918535" y="988893"/>
                      <a:pt x="1150659" y="1137935"/>
                    </a:cubicBezTo>
                    <a:cubicBezTo>
                      <a:pt x="1243659" y="1190797"/>
                      <a:pt x="1337032" y="1243004"/>
                      <a:pt x="1429470" y="1296801"/>
                    </a:cubicBezTo>
                    <a:cubicBezTo>
                      <a:pt x="1465865" y="1317946"/>
                      <a:pt x="1496460" y="1317572"/>
                      <a:pt x="1523592" y="1283235"/>
                    </a:cubicBezTo>
                    <a:cubicBezTo>
                      <a:pt x="1524061" y="1155711"/>
                      <a:pt x="1525651" y="1028188"/>
                      <a:pt x="1524435" y="900572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1" name="Graphic 454">
                <a:extLst>
                  <a:ext uri="{FF2B5EF4-FFF2-40B4-BE49-F238E27FC236}">
                    <a16:creationId xmlns:a16="http://schemas.microsoft.com/office/drawing/2014/main" id="{E003AB3C-E45E-753B-7436-5E92792CB007}"/>
                  </a:ext>
                </a:extLst>
              </p:cNvPr>
              <p:cNvSpPr/>
              <p:nvPr/>
            </p:nvSpPr>
            <p:spPr>
              <a:xfrm>
                <a:off x="10854650" y="5341746"/>
                <a:ext cx="53709" cy="56148"/>
              </a:xfrm>
              <a:custGeom>
                <a:avLst/>
                <a:gdLst>
                  <a:gd name="connsiteX0" fmla="*/ 73071 w 90660"/>
                  <a:gd name="connsiteY0" fmla="*/ 0 h 94777"/>
                  <a:gd name="connsiteX1" fmla="*/ 90660 w 90660"/>
                  <a:gd name="connsiteY1" fmla="*/ 94777 h 94777"/>
                  <a:gd name="connsiteX2" fmla="*/ 0 w 90660"/>
                  <a:gd name="connsiteY2" fmla="*/ 45938 h 94777"/>
                  <a:gd name="connsiteX3" fmla="*/ 73071 w 90660"/>
                  <a:gd name="connsiteY3" fmla="*/ 0 h 94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660" h="94777">
                    <a:moveTo>
                      <a:pt x="73071" y="0"/>
                    </a:moveTo>
                    <a:cubicBezTo>
                      <a:pt x="99455" y="26197"/>
                      <a:pt x="76907" y="57259"/>
                      <a:pt x="90660" y="94777"/>
                    </a:cubicBezTo>
                    <a:cubicBezTo>
                      <a:pt x="53236" y="74568"/>
                      <a:pt x="26571" y="60253"/>
                      <a:pt x="0" y="45938"/>
                    </a:cubicBezTo>
                    <a:cubicBezTo>
                      <a:pt x="24326" y="30594"/>
                      <a:pt x="48745" y="15250"/>
                      <a:pt x="73071" y="0"/>
                    </a:cubicBezTo>
                    <a:close/>
                  </a:path>
                </a:pathLst>
              </a:custGeom>
              <a:solidFill>
                <a:srgbClr val="2D3885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7" name="Group 39">
              <a:extLst>
                <a:ext uri="{FF2B5EF4-FFF2-40B4-BE49-F238E27FC236}">
                  <a16:creationId xmlns:a16="http://schemas.microsoft.com/office/drawing/2014/main" id="{6559C713-72B2-3E23-82B7-B1A0D7FB33D7}"/>
                </a:ext>
              </a:extLst>
            </p:cNvPr>
            <p:cNvGrpSpPr/>
            <p:nvPr/>
          </p:nvGrpSpPr>
          <p:grpSpPr>
            <a:xfrm>
              <a:off x="4727305" y="3415771"/>
              <a:ext cx="1483102" cy="935927"/>
              <a:chOff x="9556565" y="3664990"/>
              <a:chExt cx="1349515" cy="851625"/>
            </a:xfrm>
          </p:grpSpPr>
          <p:sp>
            <p:nvSpPr>
              <p:cNvPr id="351" name="Graphic 454">
                <a:extLst>
                  <a:ext uri="{FF2B5EF4-FFF2-40B4-BE49-F238E27FC236}">
                    <a16:creationId xmlns:a16="http://schemas.microsoft.com/office/drawing/2014/main" id="{0F9EAAD8-1933-1D2C-4C64-E4E883C0D66E}"/>
                  </a:ext>
                </a:extLst>
              </p:cNvPr>
              <p:cNvSpPr/>
              <p:nvPr/>
            </p:nvSpPr>
            <p:spPr>
              <a:xfrm>
                <a:off x="9556941" y="3664990"/>
                <a:ext cx="1347162" cy="812761"/>
              </a:xfrm>
              <a:custGeom>
                <a:avLst/>
                <a:gdLst>
                  <a:gd name="connsiteX0" fmla="*/ 1014635 w 2273983"/>
                  <a:gd name="connsiteY0" fmla="*/ 33708 h 1371925"/>
                  <a:gd name="connsiteX1" fmla="*/ 1161713 w 2273983"/>
                  <a:gd name="connsiteY1" fmla="*/ 26504 h 1371925"/>
                  <a:gd name="connsiteX2" fmla="*/ 2195278 w 2273983"/>
                  <a:gd name="connsiteY2" fmla="*/ 639701 h 1371925"/>
                  <a:gd name="connsiteX3" fmla="*/ 2256092 w 2273983"/>
                  <a:gd name="connsiteY3" fmla="*/ 715017 h 1371925"/>
                  <a:gd name="connsiteX4" fmla="*/ 1196517 w 2273983"/>
                  <a:gd name="connsiteY4" fmla="*/ 1337103 h 1371925"/>
                  <a:gd name="connsiteX5" fmla="*/ 962054 w 2273983"/>
                  <a:gd name="connsiteY5" fmla="*/ 1338319 h 1371925"/>
                  <a:gd name="connsiteX6" fmla="*/ 72386 w 2273983"/>
                  <a:gd name="connsiteY6" fmla="*/ 824203 h 1371925"/>
                  <a:gd name="connsiteX7" fmla="*/ 2870 w 2273983"/>
                  <a:gd name="connsiteY7" fmla="*/ 735975 h 1371925"/>
                  <a:gd name="connsiteX8" fmla="*/ 90537 w 2273983"/>
                  <a:gd name="connsiteY8" fmla="*/ 569530 h 1371925"/>
                  <a:gd name="connsiteX9" fmla="*/ 1014635 w 2273983"/>
                  <a:gd name="connsiteY9" fmla="*/ 33708 h 137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3983" h="1371925">
                    <a:moveTo>
                      <a:pt x="1014635" y="33708"/>
                    </a:moveTo>
                    <a:cubicBezTo>
                      <a:pt x="1089859" y="-10733"/>
                      <a:pt x="1102021" y="-9236"/>
                      <a:pt x="1161713" y="26504"/>
                    </a:cubicBezTo>
                    <a:cubicBezTo>
                      <a:pt x="1452313" y="200340"/>
                      <a:pt x="1902527" y="469608"/>
                      <a:pt x="2195278" y="639701"/>
                    </a:cubicBezTo>
                    <a:cubicBezTo>
                      <a:pt x="2267881" y="680868"/>
                      <a:pt x="2295294" y="685639"/>
                      <a:pt x="2256092" y="715017"/>
                    </a:cubicBezTo>
                    <a:cubicBezTo>
                      <a:pt x="2229428" y="734010"/>
                      <a:pt x="1541289" y="1137163"/>
                      <a:pt x="1196517" y="1337103"/>
                    </a:cubicBezTo>
                    <a:cubicBezTo>
                      <a:pt x="1118020" y="1382667"/>
                      <a:pt x="1040833" y="1383977"/>
                      <a:pt x="962054" y="1338319"/>
                    </a:cubicBezTo>
                    <a:cubicBezTo>
                      <a:pt x="665748" y="1166542"/>
                      <a:pt x="369721" y="994203"/>
                      <a:pt x="72386" y="824203"/>
                    </a:cubicBezTo>
                    <a:cubicBezTo>
                      <a:pt x="36458" y="803619"/>
                      <a:pt x="12039" y="776393"/>
                      <a:pt x="2870" y="735975"/>
                    </a:cubicBezTo>
                    <a:cubicBezTo>
                      <a:pt x="-10135" y="658226"/>
                      <a:pt x="21395" y="608078"/>
                      <a:pt x="90537" y="569530"/>
                    </a:cubicBezTo>
                    <a:cubicBezTo>
                      <a:pt x="281587" y="463152"/>
                      <a:pt x="987597" y="55134"/>
                      <a:pt x="1014635" y="337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2" name="Graphic 454">
                <a:extLst>
                  <a:ext uri="{FF2B5EF4-FFF2-40B4-BE49-F238E27FC236}">
                    <a16:creationId xmlns:a16="http://schemas.microsoft.com/office/drawing/2014/main" id="{6B830663-8B0D-9A81-FF83-25B5C2481409}"/>
                  </a:ext>
                </a:extLst>
              </p:cNvPr>
              <p:cNvSpPr/>
              <p:nvPr/>
            </p:nvSpPr>
            <p:spPr>
              <a:xfrm>
                <a:off x="9556565" y="4079272"/>
                <a:ext cx="1349515" cy="437343"/>
              </a:xfrm>
              <a:custGeom>
                <a:avLst/>
                <a:gdLst>
                  <a:gd name="connsiteX0" fmla="*/ 3412 w 2277955"/>
                  <a:gd name="connsiteY0" fmla="*/ 36582 h 738227"/>
                  <a:gd name="connsiteX1" fmla="*/ 210648 w 2277955"/>
                  <a:gd name="connsiteY1" fmla="*/ 183005 h 738227"/>
                  <a:gd name="connsiteX2" fmla="*/ 901127 w 2277955"/>
                  <a:gd name="connsiteY2" fmla="*/ 583257 h 738227"/>
                  <a:gd name="connsiteX3" fmla="*/ 1084599 w 2277955"/>
                  <a:gd name="connsiteY3" fmla="*/ 656703 h 738227"/>
                  <a:gd name="connsiteX4" fmla="*/ 1258342 w 2277955"/>
                  <a:gd name="connsiteY4" fmla="*/ 582322 h 738227"/>
                  <a:gd name="connsiteX5" fmla="*/ 2274317 w 2277955"/>
                  <a:gd name="connsiteY5" fmla="*/ 0 h 738227"/>
                  <a:gd name="connsiteX6" fmla="*/ 2274598 w 2277955"/>
                  <a:gd name="connsiteY6" fmla="*/ 79246 h 738227"/>
                  <a:gd name="connsiteX7" fmla="*/ 2123123 w 2277955"/>
                  <a:gd name="connsiteY7" fmla="*/ 169345 h 738227"/>
                  <a:gd name="connsiteX8" fmla="*/ 1213713 w 2277955"/>
                  <a:gd name="connsiteY8" fmla="*/ 695437 h 738227"/>
                  <a:gd name="connsiteX9" fmla="*/ 943791 w 2277955"/>
                  <a:gd name="connsiteY9" fmla="*/ 695250 h 738227"/>
                  <a:gd name="connsiteX10" fmla="*/ 86494 w 2277955"/>
                  <a:gd name="connsiteY10" fmla="*/ 199565 h 738227"/>
                  <a:gd name="connsiteX11" fmla="*/ 3412 w 2277955"/>
                  <a:gd name="connsiteY11" fmla="*/ 36582 h 738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77955" h="738227">
                    <a:moveTo>
                      <a:pt x="3412" y="36582"/>
                    </a:moveTo>
                    <a:cubicBezTo>
                      <a:pt x="52812" y="113115"/>
                      <a:pt x="137952" y="140060"/>
                      <a:pt x="210648" y="183005"/>
                    </a:cubicBezTo>
                    <a:cubicBezTo>
                      <a:pt x="439592" y="318387"/>
                      <a:pt x="670126" y="451337"/>
                      <a:pt x="901127" y="583257"/>
                    </a:cubicBezTo>
                    <a:cubicBezTo>
                      <a:pt x="958292" y="615910"/>
                      <a:pt x="1011341" y="659135"/>
                      <a:pt x="1084599" y="656703"/>
                    </a:cubicBezTo>
                    <a:cubicBezTo>
                      <a:pt x="1153460" y="654457"/>
                      <a:pt x="1203889" y="613571"/>
                      <a:pt x="1258342" y="582322"/>
                    </a:cubicBezTo>
                    <a:cubicBezTo>
                      <a:pt x="1570086" y="403527"/>
                      <a:pt x="2160735" y="55481"/>
                      <a:pt x="2274317" y="0"/>
                    </a:cubicBezTo>
                    <a:cubicBezTo>
                      <a:pt x="2274598" y="28349"/>
                      <a:pt x="2282177" y="71293"/>
                      <a:pt x="2274598" y="79246"/>
                    </a:cubicBezTo>
                    <a:cubicBezTo>
                      <a:pt x="2218462" y="113396"/>
                      <a:pt x="2204615" y="123500"/>
                      <a:pt x="2123123" y="169345"/>
                    </a:cubicBezTo>
                    <a:cubicBezTo>
                      <a:pt x="1819800" y="344303"/>
                      <a:pt x="1515353" y="517578"/>
                      <a:pt x="1213713" y="695437"/>
                    </a:cubicBezTo>
                    <a:cubicBezTo>
                      <a:pt x="1120059" y="750637"/>
                      <a:pt x="1036229" y="754380"/>
                      <a:pt x="943791" y="695250"/>
                    </a:cubicBezTo>
                    <a:cubicBezTo>
                      <a:pt x="852194" y="636681"/>
                      <a:pt x="279322" y="308002"/>
                      <a:pt x="86494" y="199565"/>
                    </a:cubicBezTo>
                    <a:cubicBezTo>
                      <a:pt x="18943" y="161673"/>
                      <a:pt x="-10622" y="112273"/>
                      <a:pt x="3412" y="36582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3" name="Graphic 454">
                <a:extLst>
                  <a:ext uri="{FF2B5EF4-FFF2-40B4-BE49-F238E27FC236}">
                    <a16:creationId xmlns:a16="http://schemas.microsoft.com/office/drawing/2014/main" id="{51F89C94-0CBC-7823-1637-E1C9CAF058F0}"/>
                  </a:ext>
                </a:extLst>
              </p:cNvPr>
              <p:cNvSpPr/>
              <p:nvPr/>
            </p:nvSpPr>
            <p:spPr>
              <a:xfrm>
                <a:off x="10430407" y="4015142"/>
                <a:ext cx="419587" cy="249557"/>
              </a:xfrm>
              <a:custGeom>
                <a:avLst/>
                <a:gdLst>
                  <a:gd name="connsiteX0" fmla="*/ 631348 w 708254"/>
                  <a:gd name="connsiteY0" fmla="*/ 0 h 421247"/>
                  <a:gd name="connsiteX1" fmla="*/ 708255 w 708254"/>
                  <a:gd name="connsiteY1" fmla="*/ 45096 h 421247"/>
                  <a:gd name="connsiteX2" fmla="*/ 143522 w 708254"/>
                  <a:gd name="connsiteY2" fmla="*/ 380324 h 421247"/>
                  <a:gd name="connsiteX3" fmla="*/ 0 w 708254"/>
                  <a:gd name="connsiteY3" fmla="*/ 368348 h 421247"/>
                  <a:gd name="connsiteX4" fmla="*/ 631348 w 708254"/>
                  <a:gd name="connsiteY4" fmla="*/ 0 h 421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8254" h="421247">
                    <a:moveTo>
                      <a:pt x="631348" y="0"/>
                    </a:moveTo>
                    <a:cubicBezTo>
                      <a:pt x="656984" y="15063"/>
                      <a:pt x="682619" y="30033"/>
                      <a:pt x="708255" y="45096"/>
                    </a:cubicBezTo>
                    <a:cubicBezTo>
                      <a:pt x="615536" y="99268"/>
                      <a:pt x="251959" y="316235"/>
                      <a:pt x="143522" y="380324"/>
                    </a:cubicBezTo>
                    <a:cubicBezTo>
                      <a:pt x="46594" y="436741"/>
                      <a:pt x="78685" y="436741"/>
                      <a:pt x="0" y="368348"/>
                    </a:cubicBezTo>
                    <a:cubicBezTo>
                      <a:pt x="212009" y="244755"/>
                      <a:pt x="421678" y="122377"/>
                      <a:pt x="631348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4" name="Freeform: Shape 46">
                <a:extLst>
                  <a:ext uri="{FF2B5EF4-FFF2-40B4-BE49-F238E27FC236}">
                    <a16:creationId xmlns:a16="http://schemas.microsoft.com/office/drawing/2014/main" id="{883CEA68-A735-E573-BCC0-AEDEB188C2D4}"/>
                  </a:ext>
                </a:extLst>
              </p:cNvPr>
              <p:cNvSpPr/>
              <p:nvPr/>
            </p:nvSpPr>
            <p:spPr>
              <a:xfrm>
                <a:off x="9644404" y="3957250"/>
                <a:ext cx="327861" cy="173538"/>
              </a:xfrm>
              <a:custGeom>
                <a:avLst/>
                <a:gdLst>
                  <a:gd name="connsiteX0" fmla="*/ 161888 w 327861"/>
                  <a:gd name="connsiteY0" fmla="*/ 121799 h 173538"/>
                  <a:gd name="connsiteX1" fmla="*/ 205897 w 327861"/>
                  <a:gd name="connsiteY1" fmla="*/ 140533 h 173538"/>
                  <a:gd name="connsiteX2" fmla="*/ 170535 w 327861"/>
                  <a:gd name="connsiteY2" fmla="*/ 161152 h 173538"/>
                  <a:gd name="connsiteX3" fmla="*/ 96261 w 327861"/>
                  <a:gd name="connsiteY3" fmla="*/ 157549 h 173538"/>
                  <a:gd name="connsiteX4" fmla="*/ 153684 w 327861"/>
                  <a:gd name="connsiteY4" fmla="*/ 122963 h 173538"/>
                  <a:gd name="connsiteX5" fmla="*/ 161888 w 327861"/>
                  <a:gd name="connsiteY5" fmla="*/ 121799 h 173538"/>
                  <a:gd name="connsiteX6" fmla="*/ 109884 w 327861"/>
                  <a:gd name="connsiteY6" fmla="*/ 100174 h 173538"/>
                  <a:gd name="connsiteX7" fmla="*/ 125584 w 327861"/>
                  <a:gd name="connsiteY7" fmla="*/ 105835 h 173538"/>
                  <a:gd name="connsiteX8" fmla="*/ 135117 w 327861"/>
                  <a:gd name="connsiteY8" fmla="*/ 109881 h 173538"/>
                  <a:gd name="connsiteX9" fmla="*/ 138110 w 327861"/>
                  <a:gd name="connsiteY9" fmla="*/ 123239 h 173538"/>
                  <a:gd name="connsiteX10" fmla="*/ 94766 w 327861"/>
                  <a:gd name="connsiteY10" fmla="*/ 148459 h 173538"/>
                  <a:gd name="connsiteX11" fmla="*/ 78415 w 327861"/>
                  <a:gd name="connsiteY11" fmla="*/ 149900 h 173538"/>
                  <a:gd name="connsiteX12" fmla="*/ 57130 w 327861"/>
                  <a:gd name="connsiteY12" fmla="*/ 139314 h 173538"/>
                  <a:gd name="connsiteX13" fmla="*/ 55079 w 327861"/>
                  <a:gd name="connsiteY13" fmla="*/ 131387 h 173538"/>
                  <a:gd name="connsiteX14" fmla="*/ 95929 w 327861"/>
                  <a:gd name="connsiteY14" fmla="*/ 107276 h 173538"/>
                  <a:gd name="connsiteX15" fmla="*/ 109884 w 327861"/>
                  <a:gd name="connsiteY15" fmla="*/ 100174 h 173538"/>
                  <a:gd name="connsiteX16" fmla="*/ 61619 w 327861"/>
                  <a:gd name="connsiteY16" fmla="*/ 78454 h 173538"/>
                  <a:gd name="connsiteX17" fmla="*/ 101694 w 327861"/>
                  <a:gd name="connsiteY17" fmla="*/ 95637 h 173538"/>
                  <a:gd name="connsiteX18" fmla="*/ 60233 w 327861"/>
                  <a:gd name="connsiteY18" fmla="*/ 120580 h 173538"/>
                  <a:gd name="connsiteX19" fmla="*/ 35568 w 327861"/>
                  <a:gd name="connsiteY19" fmla="*/ 127896 h 173538"/>
                  <a:gd name="connsiteX20" fmla="*/ 9739 w 327861"/>
                  <a:gd name="connsiteY20" fmla="*/ 115425 h 173538"/>
                  <a:gd name="connsiteX21" fmla="*/ 5748 w 327861"/>
                  <a:gd name="connsiteY21" fmla="*/ 103619 h 173538"/>
                  <a:gd name="connsiteX22" fmla="*/ 47652 w 327861"/>
                  <a:gd name="connsiteY22" fmla="*/ 78731 h 173538"/>
                  <a:gd name="connsiteX23" fmla="*/ 61619 w 327861"/>
                  <a:gd name="connsiteY23" fmla="*/ 78454 h 173538"/>
                  <a:gd name="connsiteX24" fmla="*/ 108954 w 327861"/>
                  <a:gd name="connsiteY24" fmla="*/ 42483 h 173538"/>
                  <a:gd name="connsiteX25" fmla="*/ 124141 w 327861"/>
                  <a:gd name="connsiteY25" fmla="*/ 42483 h 173538"/>
                  <a:gd name="connsiteX26" fmla="*/ 268032 w 327861"/>
                  <a:gd name="connsiteY26" fmla="*/ 104174 h 173538"/>
                  <a:gd name="connsiteX27" fmla="*/ 220752 w 327861"/>
                  <a:gd name="connsiteY27" fmla="*/ 132054 h 173538"/>
                  <a:gd name="connsiteX28" fmla="*/ 201851 w 327861"/>
                  <a:gd name="connsiteY28" fmla="*/ 132331 h 173538"/>
                  <a:gd name="connsiteX29" fmla="*/ 70820 w 327861"/>
                  <a:gd name="connsiteY29" fmla="*/ 75961 h 173538"/>
                  <a:gd name="connsiteX30" fmla="*/ 65776 w 327861"/>
                  <a:gd name="connsiteY30" fmla="*/ 67813 h 173538"/>
                  <a:gd name="connsiteX31" fmla="*/ 108954 w 327861"/>
                  <a:gd name="connsiteY31" fmla="*/ 42483 h 173538"/>
                  <a:gd name="connsiteX32" fmla="*/ 283074 w 327861"/>
                  <a:gd name="connsiteY32" fmla="*/ 41845 h 173538"/>
                  <a:gd name="connsiteX33" fmla="*/ 291811 w 327861"/>
                  <a:gd name="connsiteY33" fmla="*/ 44477 h 173538"/>
                  <a:gd name="connsiteX34" fmla="*/ 318582 w 327861"/>
                  <a:gd name="connsiteY34" fmla="*/ 55895 h 173538"/>
                  <a:gd name="connsiteX35" fmla="*/ 322296 w 327861"/>
                  <a:gd name="connsiteY35" fmla="*/ 71193 h 173538"/>
                  <a:gd name="connsiteX36" fmla="*/ 280392 w 327861"/>
                  <a:gd name="connsiteY36" fmla="*/ 96135 h 173538"/>
                  <a:gd name="connsiteX37" fmla="*/ 268087 w 327861"/>
                  <a:gd name="connsiteY37" fmla="*/ 96745 h 173538"/>
                  <a:gd name="connsiteX38" fmla="*/ 225020 w 327861"/>
                  <a:gd name="connsiteY38" fmla="*/ 78066 h 173538"/>
                  <a:gd name="connsiteX39" fmla="*/ 277289 w 327861"/>
                  <a:gd name="connsiteY39" fmla="*/ 45198 h 173538"/>
                  <a:gd name="connsiteX40" fmla="*/ 283074 w 327861"/>
                  <a:gd name="connsiteY40" fmla="*/ 41845 h 173538"/>
                  <a:gd name="connsiteX41" fmla="*/ 244143 w 327861"/>
                  <a:gd name="connsiteY41" fmla="*/ 24079 h 173538"/>
                  <a:gd name="connsiteX42" fmla="*/ 277455 w 327861"/>
                  <a:gd name="connsiteY42" fmla="*/ 38324 h 173538"/>
                  <a:gd name="connsiteX43" fmla="*/ 225131 w 327861"/>
                  <a:gd name="connsiteY43" fmla="*/ 69974 h 173538"/>
                  <a:gd name="connsiteX44" fmla="*/ 213713 w 327861"/>
                  <a:gd name="connsiteY44" fmla="*/ 73300 h 173538"/>
                  <a:gd name="connsiteX45" fmla="*/ 178738 w 327861"/>
                  <a:gd name="connsiteY45" fmla="*/ 57558 h 173538"/>
                  <a:gd name="connsiteX46" fmla="*/ 232891 w 327861"/>
                  <a:gd name="connsiteY46" fmla="*/ 24522 h 173538"/>
                  <a:gd name="connsiteX47" fmla="*/ 244143 w 327861"/>
                  <a:gd name="connsiteY47" fmla="*/ 24079 h 173538"/>
                  <a:gd name="connsiteX48" fmla="*/ 178460 w 327861"/>
                  <a:gd name="connsiteY48" fmla="*/ 2241 h 173538"/>
                  <a:gd name="connsiteX49" fmla="*/ 195809 w 327861"/>
                  <a:gd name="connsiteY49" fmla="*/ 3405 h 173538"/>
                  <a:gd name="connsiteX50" fmla="*/ 232059 w 327861"/>
                  <a:gd name="connsiteY50" fmla="*/ 18703 h 173538"/>
                  <a:gd name="connsiteX51" fmla="*/ 175079 w 327861"/>
                  <a:gd name="connsiteY51" fmla="*/ 51849 h 173538"/>
                  <a:gd name="connsiteX52" fmla="*/ 162164 w 327861"/>
                  <a:gd name="connsiteY52" fmla="*/ 51073 h 173538"/>
                  <a:gd name="connsiteX53" fmla="*/ 123642 w 327861"/>
                  <a:gd name="connsiteY53" fmla="*/ 34001 h 173538"/>
                  <a:gd name="connsiteX54" fmla="*/ 178460 w 327861"/>
                  <a:gd name="connsiteY54" fmla="*/ 2241 h 173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27861" h="173538">
                    <a:moveTo>
                      <a:pt x="161888" y="121799"/>
                    </a:moveTo>
                    <a:cubicBezTo>
                      <a:pt x="176022" y="127674"/>
                      <a:pt x="190100" y="133771"/>
                      <a:pt x="205897" y="140533"/>
                    </a:cubicBezTo>
                    <a:cubicBezTo>
                      <a:pt x="192595" y="148293"/>
                      <a:pt x="181564" y="154723"/>
                      <a:pt x="170535" y="161152"/>
                    </a:cubicBezTo>
                    <a:cubicBezTo>
                      <a:pt x="142377" y="177559"/>
                      <a:pt x="143153" y="178945"/>
                      <a:pt x="96261" y="157549"/>
                    </a:cubicBezTo>
                    <a:cubicBezTo>
                      <a:pt x="98866" y="155776"/>
                      <a:pt x="137721" y="132330"/>
                      <a:pt x="153684" y="122963"/>
                    </a:cubicBezTo>
                    <a:cubicBezTo>
                      <a:pt x="156123" y="121522"/>
                      <a:pt x="158839" y="120524"/>
                      <a:pt x="161888" y="121799"/>
                    </a:cubicBezTo>
                    <a:close/>
                    <a:moveTo>
                      <a:pt x="109884" y="100174"/>
                    </a:moveTo>
                    <a:cubicBezTo>
                      <a:pt x="113015" y="99973"/>
                      <a:pt x="116438" y="101899"/>
                      <a:pt x="125584" y="105835"/>
                    </a:cubicBezTo>
                    <a:cubicBezTo>
                      <a:pt x="130295" y="107830"/>
                      <a:pt x="129630" y="107609"/>
                      <a:pt x="135117" y="109881"/>
                    </a:cubicBezTo>
                    <a:cubicBezTo>
                      <a:pt x="152355" y="117253"/>
                      <a:pt x="149306" y="115923"/>
                      <a:pt x="138110" y="123239"/>
                    </a:cubicBezTo>
                    <a:cubicBezTo>
                      <a:pt x="121870" y="133272"/>
                      <a:pt x="110507" y="139314"/>
                      <a:pt x="94766" y="148459"/>
                    </a:cubicBezTo>
                    <a:cubicBezTo>
                      <a:pt x="87505" y="153171"/>
                      <a:pt x="85066" y="153226"/>
                      <a:pt x="78415" y="149900"/>
                    </a:cubicBezTo>
                    <a:cubicBezTo>
                      <a:pt x="71431" y="146464"/>
                      <a:pt x="64779" y="143083"/>
                      <a:pt x="57130" y="139314"/>
                    </a:cubicBezTo>
                    <a:cubicBezTo>
                      <a:pt x="49204" y="135433"/>
                      <a:pt x="49426" y="134602"/>
                      <a:pt x="55079" y="131387"/>
                    </a:cubicBezTo>
                    <a:cubicBezTo>
                      <a:pt x="68881" y="123572"/>
                      <a:pt x="81296" y="115701"/>
                      <a:pt x="95929" y="107276"/>
                    </a:cubicBezTo>
                    <a:cubicBezTo>
                      <a:pt x="103911" y="102703"/>
                      <a:pt x="106752" y="100375"/>
                      <a:pt x="109884" y="100174"/>
                    </a:cubicBezTo>
                    <a:close/>
                    <a:moveTo>
                      <a:pt x="61619" y="78454"/>
                    </a:moveTo>
                    <a:cubicBezTo>
                      <a:pt x="73924" y="83887"/>
                      <a:pt x="86395" y="89041"/>
                      <a:pt x="101694" y="95637"/>
                    </a:cubicBezTo>
                    <a:cubicBezTo>
                      <a:pt x="86229" y="104727"/>
                      <a:pt x="78525" y="110991"/>
                      <a:pt x="60233" y="120580"/>
                    </a:cubicBezTo>
                    <a:cubicBezTo>
                      <a:pt x="43106" y="132108"/>
                      <a:pt x="41610" y="131444"/>
                      <a:pt x="35568" y="127896"/>
                    </a:cubicBezTo>
                    <a:cubicBezTo>
                      <a:pt x="35125" y="127619"/>
                      <a:pt x="10183" y="115647"/>
                      <a:pt x="9739" y="115425"/>
                    </a:cubicBezTo>
                    <a:cubicBezTo>
                      <a:pt x="-1679" y="109882"/>
                      <a:pt x="-3120" y="109217"/>
                      <a:pt x="5748" y="103619"/>
                    </a:cubicBezTo>
                    <a:cubicBezTo>
                      <a:pt x="19439" y="95027"/>
                      <a:pt x="33684" y="86991"/>
                      <a:pt x="47652" y="78731"/>
                    </a:cubicBezTo>
                    <a:cubicBezTo>
                      <a:pt x="51754" y="76293"/>
                      <a:pt x="56187" y="76016"/>
                      <a:pt x="61619" y="78454"/>
                    </a:cubicBezTo>
                    <a:close/>
                    <a:moveTo>
                      <a:pt x="108954" y="42483"/>
                    </a:moveTo>
                    <a:cubicBezTo>
                      <a:pt x="113777" y="39544"/>
                      <a:pt x="118266" y="39933"/>
                      <a:pt x="124141" y="42483"/>
                    </a:cubicBezTo>
                    <a:cubicBezTo>
                      <a:pt x="171088" y="62713"/>
                      <a:pt x="218146" y="82834"/>
                      <a:pt x="268032" y="104174"/>
                    </a:cubicBezTo>
                    <a:cubicBezTo>
                      <a:pt x="250849" y="114206"/>
                      <a:pt x="235440" y="122741"/>
                      <a:pt x="220752" y="132054"/>
                    </a:cubicBezTo>
                    <a:cubicBezTo>
                      <a:pt x="214710" y="135878"/>
                      <a:pt x="209500" y="135656"/>
                      <a:pt x="201851" y="132331"/>
                    </a:cubicBezTo>
                    <a:cubicBezTo>
                      <a:pt x="158285" y="113319"/>
                      <a:pt x="114497" y="94806"/>
                      <a:pt x="70820" y="75961"/>
                    </a:cubicBezTo>
                    <a:cubicBezTo>
                      <a:pt x="63503" y="73078"/>
                      <a:pt x="61896" y="69919"/>
                      <a:pt x="65776" y="67813"/>
                    </a:cubicBezTo>
                    <a:cubicBezTo>
                      <a:pt x="81074" y="58889"/>
                      <a:pt x="93600" y="51794"/>
                      <a:pt x="108954" y="42483"/>
                    </a:cubicBezTo>
                    <a:close/>
                    <a:moveTo>
                      <a:pt x="283074" y="41845"/>
                    </a:moveTo>
                    <a:cubicBezTo>
                      <a:pt x="284826" y="41637"/>
                      <a:pt x="287071" y="42426"/>
                      <a:pt x="291811" y="44477"/>
                    </a:cubicBezTo>
                    <a:cubicBezTo>
                      <a:pt x="293861" y="45309"/>
                      <a:pt x="317196" y="55230"/>
                      <a:pt x="318582" y="55895"/>
                    </a:cubicBezTo>
                    <a:cubicBezTo>
                      <a:pt x="329224" y="60717"/>
                      <a:pt x="331053" y="65927"/>
                      <a:pt x="322296" y="71193"/>
                    </a:cubicBezTo>
                    <a:cubicBezTo>
                      <a:pt x="308383" y="79562"/>
                      <a:pt x="294249" y="87710"/>
                      <a:pt x="280392" y="96135"/>
                    </a:cubicBezTo>
                    <a:cubicBezTo>
                      <a:pt x="276623" y="98408"/>
                      <a:pt x="273076" y="98907"/>
                      <a:pt x="268087" y="96745"/>
                    </a:cubicBezTo>
                    <a:cubicBezTo>
                      <a:pt x="255339" y="91091"/>
                      <a:pt x="240540" y="84718"/>
                      <a:pt x="225020" y="78066"/>
                    </a:cubicBezTo>
                    <a:cubicBezTo>
                      <a:pt x="243644" y="65262"/>
                      <a:pt x="263875" y="54011"/>
                      <a:pt x="277289" y="45198"/>
                    </a:cubicBezTo>
                    <a:cubicBezTo>
                      <a:pt x="280060" y="43258"/>
                      <a:pt x="281321" y="42052"/>
                      <a:pt x="283074" y="41845"/>
                    </a:cubicBezTo>
                    <a:close/>
                    <a:moveTo>
                      <a:pt x="244143" y="24079"/>
                    </a:moveTo>
                    <a:cubicBezTo>
                      <a:pt x="254286" y="28680"/>
                      <a:pt x="264873" y="32948"/>
                      <a:pt x="277455" y="38324"/>
                    </a:cubicBezTo>
                    <a:cubicBezTo>
                      <a:pt x="264097" y="46251"/>
                      <a:pt x="236715" y="62491"/>
                      <a:pt x="225131" y="69974"/>
                    </a:cubicBezTo>
                    <a:cubicBezTo>
                      <a:pt x="218036" y="74297"/>
                      <a:pt x="216761" y="74353"/>
                      <a:pt x="213713" y="73300"/>
                    </a:cubicBezTo>
                    <a:cubicBezTo>
                      <a:pt x="207449" y="71138"/>
                      <a:pt x="185999" y="60718"/>
                      <a:pt x="178738" y="57558"/>
                    </a:cubicBezTo>
                    <a:cubicBezTo>
                      <a:pt x="197196" y="45752"/>
                      <a:pt x="215209" y="35054"/>
                      <a:pt x="232891" y="24522"/>
                    </a:cubicBezTo>
                    <a:cubicBezTo>
                      <a:pt x="236604" y="22306"/>
                      <a:pt x="239099" y="21807"/>
                      <a:pt x="244143" y="24079"/>
                    </a:cubicBezTo>
                    <a:close/>
                    <a:moveTo>
                      <a:pt x="178460" y="2241"/>
                    </a:moveTo>
                    <a:cubicBezTo>
                      <a:pt x="185222" y="-1362"/>
                      <a:pt x="187051" y="-364"/>
                      <a:pt x="195809" y="3405"/>
                    </a:cubicBezTo>
                    <a:cubicBezTo>
                      <a:pt x="205342" y="7507"/>
                      <a:pt x="219255" y="13216"/>
                      <a:pt x="232059" y="18703"/>
                    </a:cubicBezTo>
                    <a:cubicBezTo>
                      <a:pt x="211827" y="30620"/>
                      <a:pt x="193093" y="41152"/>
                      <a:pt x="175079" y="51849"/>
                    </a:cubicBezTo>
                    <a:cubicBezTo>
                      <a:pt x="170756" y="54177"/>
                      <a:pt x="165989" y="52680"/>
                      <a:pt x="162164" y="51073"/>
                    </a:cubicBezTo>
                    <a:cubicBezTo>
                      <a:pt x="148972" y="45420"/>
                      <a:pt x="139661" y="40819"/>
                      <a:pt x="123642" y="34001"/>
                    </a:cubicBezTo>
                    <a:cubicBezTo>
                      <a:pt x="142321" y="23082"/>
                      <a:pt x="161388" y="11331"/>
                      <a:pt x="178460" y="2241"/>
                    </a:cubicBezTo>
                    <a:close/>
                  </a:path>
                </a:pathLst>
              </a:custGeom>
              <a:solidFill>
                <a:srgbClr val="FFD047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48" name="Group 40">
              <a:extLst>
                <a:ext uri="{FF2B5EF4-FFF2-40B4-BE49-F238E27FC236}">
                  <a16:creationId xmlns:a16="http://schemas.microsoft.com/office/drawing/2014/main" id="{881FD7D1-6760-2F1B-AE52-0D08B70446BE}"/>
                </a:ext>
              </a:extLst>
            </p:cNvPr>
            <p:cNvGrpSpPr/>
            <p:nvPr/>
          </p:nvGrpSpPr>
          <p:grpSpPr>
            <a:xfrm>
              <a:off x="4667395" y="4816209"/>
              <a:ext cx="1534067" cy="1839306"/>
              <a:chOff x="9502049" y="4939285"/>
              <a:chExt cx="1395889" cy="1673636"/>
            </a:xfrm>
          </p:grpSpPr>
          <p:sp>
            <p:nvSpPr>
              <p:cNvPr id="349" name="Graphic 454">
                <a:extLst>
                  <a:ext uri="{FF2B5EF4-FFF2-40B4-BE49-F238E27FC236}">
                    <a16:creationId xmlns:a16="http://schemas.microsoft.com/office/drawing/2014/main" id="{A722A0D8-74BF-21D6-4DBC-DD3F1B150459}"/>
                  </a:ext>
                </a:extLst>
              </p:cNvPr>
              <p:cNvSpPr/>
              <p:nvPr/>
            </p:nvSpPr>
            <p:spPr>
              <a:xfrm>
                <a:off x="9502049" y="4939285"/>
                <a:ext cx="1395889" cy="1673636"/>
              </a:xfrm>
              <a:custGeom>
                <a:avLst/>
                <a:gdLst>
                  <a:gd name="connsiteX0" fmla="*/ 2152458 w 2356233"/>
                  <a:gd name="connsiteY0" fmla="*/ 828386 h 2825065"/>
                  <a:gd name="connsiteX1" fmla="*/ 2283162 w 2356233"/>
                  <a:gd name="connsiteY1" fmla="*/ 725189 h 2825065"/>
                  <a:gd name="connsiteX2" fmla="*/ 2356233 w 2356233"/>
                  <a:gd name="connsiteY2" fmla="*/ 679251 h 2825065"/>
                  <a:gd name="connsiteX3" fmla="*/ 1351297 w 2356233"/>
                  <a:gd name="connsiteY3" fmla="*/ 95900 h 2825065"/>
                  <a:gd name="connsiteX4" fmla="*/ 1184104 w 2356233"/>
                  <a:gd name="connsiteY4" fmla="*/ 0 h 2825065"/>
                  <a:gd name="connsiteX5" fmla="*/ 1147241 w 2356233"/>
                  <a:gd name="connsiteY5" fmla="*/ 53891 h 2825065"/>
                  <a:gd name="connsiteX6" fmla="*/ 1013917 w 2356233"/>
                  <a:gd name="connsiteY6" fmla="*/ 146984 h 2825065"/>
                  <a:gd name="connsiteX7" fmla="*/ 1013917 w 2356233"/>
                  <a:gd name="connsiteY7" fmla="*/ 146984 h 2825065"/>
                  <a:gd name="connsiteX8" fmla="*/ 943373 w 2356233"/>
                  <a:gd name="connsiteY8" fmla="*/ 401375 h 2825065"/>
                  <a:gd name="connsiteX9" fmla="*/ 944215 w 2356233"/>
                  <a:gd name="connsiteY9" fmla="*/ 1431573 h 2825065"/>
                  <a:gd name="connsiteX10" fmla="*/ 787126 w 2356233"/>
                  <a:gd name="connsiteY10" fmla="*/ 1704489 h 2825065"/>
                  <a:gd name="connsiteX11" fmla="*/ 180947 w 2356233"/>
                  <a:gd name="connsiteY11" fmla="*/ 2055622 h 2825065"/>
                  <a:gd name="connsiteX12" fmla="*/ 0 w 2356233"/>
                  <a:gd name="connsiteY12" fmla="*/ 2160317 h 2825065"/>
                  <a:gd name="connsiteX13" fmla="*/ 2245 w 2356233"/>
                  <a:gd name="connsiteY13" fmla="*/ 2165837 h 2825065"/>
                  <a:gd name="connsiteX14" fmla="*/ 112928 w 2356233"/>
                  <a:gd name="connsiteY14" fmla="*/ 2141792 h 2825065"/>
                  <a:gd name="connsiteX15" fmla="*/ 73632 w 2356233"/>
                  <a:gd name="connsiteY15" fmla="*/ 2228148 h 2825065"/>
                  <a:gd name="connsiteX16" fmla="*/ 205366 w 2356233"/>
                  <a:gd name="connsiteY16" fmla="*/ 2199893 h 2825065"/>
                  <a:gd name="connsiteX17" fmla="*/ 169813 w 2356233"/>
                  <a:gd name="connsiteY17" fmla="*/ 2282507 h 2825065"/>
                  <a:gd name="connsiteX18" fmla="*/ 301172 w 2356233"/>
                  <a:gd name="connsiteY18" fmla="*/ 2255375 h 2825065"/>
                  <a:gd name="connsiteX19" fmla="*/ 265244 w 2356233"/>
                  <a:gd name="connsiteY19" fmla="*/ 2337989 h 2825065"/>
                  <a:gd name="connsiteX20" fmla="*/ 397820 w 2356233"/>
                  <a:gd name="connsiteY20" fmla="*/ 2309640 h 2825065"/>
                  <a:gd name="connsiteX21" fmla="*/ 361238 w 2356233"/>
                  <a:gd name="connsiteY21" fmla="*/ 2392722 h 2825065"/>
                  <a:gd name="connsiteX22" fmla="*/ 491381 w 2356233"/>
                  <a:gd name="connsiteY22" fmla="*/ 2365121 h 2825065"/>
                  <a:gd name="connsiteX23" fmla="*/ 460787 w 2356233"/>
                  <a:gd name="connsiteY23" fmla="*/ 2442496 h 2825065"/>
                  <a:gd name="connsiteX24" fmla="*/ 586813 w 2356233"/>
                  <a:gd name="connsiteY24" fmla="*/ 2425281 h 2825065"/>
                  <a:gd name="connsiteX25" fmla="*/ 554160 w 2356233"/>
                  <a:gd name="connsiteY25" fmla="*/ 2499194 h 2825065"/>
                  <a:gd name="connsiteX26" fmla="*/ 682245 w 2356233"/>
                  <a:gd name="connsiteY26" fmla="*/ 2479359 h 2825065"/>
                  <a:gd name="connsiteX27" fmla="*/ 650341 w 2356233"/>
                  <a:gd name="connsiteY27" fmla="*/ 2555985 h 2825065"/>
                  <a:gd name="connsiteX28" fmla="*/ 781138 w 2356233"/>
                  <a:gd name="connsiteY28" fmla="*/ 2529975 h 2825065"/>
                  <a:gd name="connsiteX29" fmla="*/ 747737 w 2356233"/>
                  <a:gd name="connsiteY29" fmla="*/ 2606414 h 2825065"/>
                  <a:gd name="connsiteX30" fmla="*/ 873202 w 2356233"/>
                  <a:gd name="connsiteY30" fmla="*/ 2589199 h 2825065"/>
                  <a:gd name="connsiteX31" fmla="*/ 843075 w 2356233"/>
                  <a:gd name="connsiteY31" fmla="*/ 2666480 h 2825065"/>
                  <a:gd name="connsiteX32" fmla="*/ 973405 w 2356233"/>
                  <a:gd name="connsiteY32" fmla="*/ 2638786 h 2825065"/>
                  <a:gd name="connsiteX33" fmla="*/ 936636 w 2356233"/>
                  <a:gd name="connsiteY33" fmla="*/ 2721868 h 2825065"/>
                  <a:gd name="connsiteX34" fmla="*/ 1068744 w 2356233"/>
                  <a:gd name="connsiteY34" fmla="*/ 2694081 h 2825065"/>
                  <a:gd name="connsiteX35" fmla="*/ 1032817 w 2356233"/>
                  <a:gd name="connsiteY35" fmla="*/ 2776788 h 2825065"/>
                  <a:gd name="connsiteX36" fmla="*/ 1164457 w 2356233"/>
                  <a:gd name="connsiteY36" fmla="*/ 2748440 h 2825065"/>
                  <a:gd name="connsiteX37" fmla="*/ 1131991 w 2356233"/>
                  <a:gd name="connsiteY37" fmla="*/ 2825066 h 2825065"/>
                  <a:gd name="connsiteX38" fmla="*/ 1154165 w 2356233"/>
                  <a:gd name="connsiteY38" fmla="*/ 2814867 h 2825065"/>
                  <a:gd name="connsiteX39" fmla="*/ 1949992 w 2356233"/>
                  <a:gd name="connsiteY39" fmla="*/ 2353146 h 2825065"/>
                  <a:gd name="connsiteX40" fmla="*/ 2088088 w 2356233"/>
                  <a:gd name="connsiteY40" fmla="*/ 2108203 h 2825065"/>
                  <a:gd name="connsiteX41" fmla="*/ 2089585 w 2356233"/>
                  <a:gd name="connsiteY41" fmla="*/ 989311 h 2825065"/>
                  <a:gd name="connsiteX42" fmla="*/ 2152458 w 2356233"/>
                  <a:gd name="connsiteY42" fmla="*/ 828386 h 2825065"/>
                  <a:gd name="connsiteX43" fmla="*/ 2152458 w 2356233"/>
                  <a:gd name="connsiteY43" fmla="*/ 828386 h 2825065"/>
                  <a:gd name="connsiteX44" fmla="*/ 2152458 w 2356233"/>
                  <a:gd name="connsiteY44" fmla="*/ 828386 h 2825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2356233" h="2825065">
                    <a:moveTo>
                      <a:pt x="2152458" y="828386"/>
                    </a:moveTo>
                    <a:cubicBezTo>
                      <a:pt x="2203074" y="774028"/>
                      <a:pt x="2234604" y="753351"/>
                      <a:pt x="2283162" y="725189"/>
                    </a:cubicBezTo>
                    <a:cubicBezTo>
                      <a:pt x="2305429" y="711061"/>
                      <a:pt x="2331720" y="694688"/>
                      <a:pt x="2356233" y="679251"/>
                    </a:cubicBezTo>
                    <a:cubicBezTo>
                      <a:pt x="2021285" y="484831"/>
                      <a:pt x="1686338" y="290319"/>
                      <a:pt x="1351297" y="95900"/>
                    </a:cubicBezTo>
                    <a:cubicBezTo>
                      <a:pt x="1297594" y="64744"/>
                      <a:pt x="1243515" y="34056"/>
                      <a:pt x="1184104" y="0"/>
                    </a:cubicBezTo>
                    <a:cubicBezTo>
                      <a:pt x="1183637" y="29565"/>
                      <a:pt x="1168012" y="43131"/>
                      <a:pt x="1147241" y="53891"/>
                    </a:cubicBezTo>
                    <a:cubicBezTo>
                      <a:pt x="1098777" y="78965"/>
                      <a:pt x="1052371" y="107314"/>
                      <a:pt x="1013917" y="146984"/>
                    </a:cubicBezTo>
                    <a:lnTo>
                      <a:pt x="1013917" y="146984"/>
                    </a:lnTo>
                    <a:cubicBezTo>
                      <a:pt x="956846" y="222487"/>
                      <a:pt x="941782" y="307908"/>
                      <a:pt x="943373" y="401375"/>
                    </a:cubicBezTo>
                    <a:cubicBezTo>
                      <a:pt x="946928" y="612823"/>
                      <a:pt x="943466" y="1316399"/>
                      <a:pt x="944215" y="1431573"/>
                    </a:cubicBezTo>
                    <a:cubicBezTo>
                      <a:pt x="945057" y="1552079"/>
                      <a:pt x="892382" y="1643675"/>
                      <a:pt x="787126" y="1704489"/>
                    </a:cubicBezTo>
                    <a:cubicBezTo>
                      <a:pt x="584942" y="1821253"/>
                      <a:pt x="383038" y="1938578"/>
                      <a:pt x="180947" y="2055622"/>
                    </a:cubicBezTo>
                    <a:cubicBezTo>
                      <a:pt x="120694" y="2090521"/>
                      <a:pt x="60347" y="2125419"/>
                      <a:pt x="0" y="2160317"/>
                    </a:cubicBezTo>
                    <a:cubicBezTo>
                      <a:pt x="749" y="2162188"/>
                      <a:pt x="1497" y="2164059"/>
                      <a:pt x="2245" y="2165837"/>
                    </a:cubicBezTo>
                    <a:cubicBezTo>
                      <a:pt x="36957" y="2158259"/>
                      <a:pt x="71667" y="2150774"/>
                      <a:pt x="112928" y="2141792"/>
                    </a:cubicBezTo>
                    <a:cubicBezTo>
                      <a:pt x="98520" y="2173415"/>
                      <a:pt x="87760" y="2196993"/>
                      <a:pt x="73632" y="2228148"/>
                    </a:cubicBezTo>
                    <a:cubicBezTo>
                      <a:pt x="120694" y="2218044"/>
                      <a:pt x="160644" y="2209530"/>
                      <a:pt x="205366" y="2199893"/>
                    </a:cubicBezTo>
                    <a:cubicBezTo>
                      <a:pt x="192642" y="2229458"/>
                      <a:pt x="182443" y="2253222"/>
                      <a:pt x="169813" y="2282507"/>
                    </a:cubicBezTo>
                    <a:cubicBezTo>
                      <a:pt x="215377" y="2273151"/>
                      <a:pt x="255608" y="2264824"/>
                      <a:pt x="301172" y="2255375"/>
                    </a:cubicBezTo>
                    <a:cubicBezTo>
                      <a:pt x="288354" y="2284846"/>
                      <a:pt x="277875" y="2308985"/>
                      <a:pt x="265244" y="2337989"/>
                    </a:cubicBezTo>
                    <a:cubicBezTo>
                      <a:pt x="312306" y="2327884"/>
                      <a:pt x="351882" y="2319463"/>
                      <a:pt x="397820" y="2309640"/>
                    </a:cubicBezTo>
                    <a:cubicBezTo>
                      <a:pt x="384067" y="2340889"/>
                      <a:pt x="373775" y="2364186"/>
                      <a:pt x="361238" y="2392722"/>
                    </a:cubicBezTo>
                    <a:cubicBezTo>
                      <a:pt x="407363" y="2382898"/>
                      <a:pt x="446097" y="2374664"/>
                      <a:pt x="491381" y="2365121"/>
                    </a:cubicBezTo>
                    <a:cubicBezTo>
                      <a:pt x="479686" y="2394780"/>
                      <a:pt x="470517" y="2418077"/>
                      <a:pt x="460787" y="2442496"/>
                    </a:cubicBezTo>
                    <a:cubicBezTo>
                      <a:pt x="505321" y="2446238"/>
                      <a:pt x="542652" y="2419573"/>
                      <a:pt x="586813" y="2425281"/>
                    </a:cubicBezTo>
                    <a:cubicBezTo>
                      <a:pt x="575398" y="2451103"/>
                      <a:pt x="565481" y="2473558"/>
                      <a:pt x="554160" y="2499194"/>
                    </a:cubicBezTo>
                    <a:cubicBezTo>
                      <a:pt x="599256" y="2499661"/>
                      <a:pt x="637523" y="2476178"/>
                      <a:pt x="682245" y="2479359"/>
                    </a:cubicBezTo>
                    <a:cubicBezTo>
                      <a:pt x="671859" y="2504339"/>
                      <a:pt x="662410" y="2526887"/>
                      <a:pt x="650341" y="2555985"/>
                    </a:cubicBezTo>
                    <a:cubicBezTo>
                      <a:pt x="695437" y="2547003"/>
                      <a:pt x="735294" y="2539144"/>
                      <a:pt x="781138" y="2529975"/>
                    </a:cubicBezTo>
                    <a:cubicBezTo>
                      <a:pt x="768321" y="2559353"/>
                      <a:pt x="758590" y="2581621"/>
                      <a:pt x="747737" y="2606414"/>
                    </a:cubicBezTo>
                    <a:cubicBezTo>
                      <a:pt x="792647" y="2611373"/>
                      <a:pt x="829041" y="2585082"/>
                      <a:pt x="873202" y="2589199"/>
                    </a:cubicBezTo>
                    <a:cubicBezTo>
                      <a:pt x="863379" y="2614367"/>
                      <a:pt x="854303" y="2637757"/>
                      <a:pt x="843075" y="2666480"/>
                    </a:cubicBezTo>
                    <a:cubicBezTo>
                      <a:pt x="888639" y="2656750"/>
                      <a:pt x="928216" y="2648423"/>
                      <a:pt x="973405" y="2638786"/>
                    </a:cubicBezTo>
                    <a:cubicBezTo>
                      <a:pt x="959840" y="2669381"/>
                      <a:pt x="949548" y="2692677"/>
                      <a:pt x="936636" y="2721868"/>
                    </a:cubicBezTo>
                    <a:cubicBezTo>
                      <a:pt x="983791" y="2711951"/>
                      <a:pt x="1023741" y="2703530"/>
                      <a:pt x="1068744" y="2694081"/>
                    </a:cubicBezTo>
                    <a:cubicBezTo>
                      <a:pt x="1055739" y="2724113"/>
                      <a:pt x="1045447" y="2747691"/>
                      <a:pt x="1032817" y="2776788"/>
                    </a:cubicBezTo>
                    <a:cubicBezTo>
                      <a:pt x="1078661" y="2766964"/>
                      <a:pt x="1118706" y="2758357"/>
                      <a:pt x="1164457" y="2748440"/>
                    </a:cubicBezTo>
                    <a:cubicBezTo>
                      <a:pt x="1152668" y="2776321"/>
                      <a:pt x="1143873" y="2797091"/>
                      <a:pt x="1131991" y="2825066"/>
                    </a:cubicBezTo>
                    <a:cubicBezTo>
                      <a:pt x="1144247" y="2819452"/>
                      <a:pt x="1149393" y="2817581"/>
                      <a:pt x="1154165" y="2814867"/>
                    </a:cubicBezTo>
                    <a:cubicBezTo>
                      <a:pt x="1419596" y="2661241"/>
                      <a:pt x="1685964" y="2509111"/>
                      <a:pt x="1949992" y="2353146"/>
                    </a:cubicBezTo>
                    <a:cubicBezTo>
                      <a:pt x="2040466" y="2299722"/>
                      <a:pt x="2086778" y="2214675"/>
                      <a:pt x="2088088" y="2108203"/>
                    </a:cubicBezTo>
                    <a:cubicBezTo>
                      <a:pt x="2089585" y="1991346"/>
                      <a:pt x="2087807" y="1245387"/>
                      <a:pt x="2089585" y="989311"/>
                    </a:cubicBezTo>
                    <a:cubicBezTo>
                      <a:pt x="2089959" y="930087"/>
                      <a:pt x="2111104" y="874138"/>
                      <a:pt x="2152458" y="828386"/>
                    </a:cubicBezTo>
                    <a:lnTo>
                      <a:pt x="2152458" y="828386"/>
                    </a:lnTo>
                    <a:lnTo>
                      <a:pt x="2152458" y="828386"/>
                    </a:lnTo>
                    <a:close/>
                  </a:path>
                </a:pathLst>
              </a:custGeom>
              <a:solidFill>
                <a:srgbClr val="DEDCE1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0" name="Freeform: Shape 42">
                <a:extLst>
                  <a:ext uri="{FF2B5EF4-FFF2-40B4-BE49-F238E27FC236}">
                    <a16:creationId xmlns:a16="http://schemas.microsoft.com/office/drawing/2014/main" id="{BFA24E59-B855-0CE3-706E-AFF6D8AE2FDC}"/>
                  </a:ext>
                </a:extLst>
              </p:cNvPr>
              <p:cNvSpPr/>
              <p:nvPr/>
            </p:nvSpPr>
            <p:spPr>
              <a:xfrm>
                <a:off x="9690919" y="5173113"/>
                <a:ext cx="948728" cy="1321733"/>
              </a:xfrm>
              <a:custGeom>
                <a:avLst/>
                <a:gdLst>
                  <a:gd name="connsiteX0" fmla="*/ 213812 w 948728"/>
                  <a:gd name="connsiteY0" fmla="*/ 1108824 h 1321733"/>
                  <a:gd name="connsiteX1" fmla="*/ 229554 w 948728"/>
                  <a:gd name="connsiteY1" fmla="*/ 1116944 h 1321733"/>
                  <a:gd name="connsiteX2" fmla="*/ 516114 w 948728"/>
                  <a:gd name="connsiteY2" fmla="*/ 1282728 h 1321733"/>
                  <a:gd name="connsiteX3" fmla="*/ 525648 w 948728"/>
                  <a:gd name="connsiteY3" fmla="*/ 1288216 h 1321733"/>
                  <a:gd name="connsiteX4" fmla="*/ 527033 w 948728"/>
                  <a:gd name="connsiteY4" fmla="*/ 1300964 h 1321733"/>
                  <a:gd name="connsiteX5" fmla="*/ 502146 w 948728"/>
                  <a:gd name="connsiteY5" fmla="*/ 1318646 h 1321733"/>
                  <a:gd name="connsiteX6" fmla="*/ 482913 w 948728"/>
                  <a:gd name="connsiteY6" fmla="*/ 1317149 h 1321733"/>
                  <a:gd name="connsiteX7" fmla="*/ 195355 w 948728"/>
                  <a:gd name="connsiteY7" fmla="*/ 1148483 h 1321733"/>
                  <a:gd name="connsiteX8" fmla="*/ 190089 w 948728"/>
                  <a:gd name="connsiteY8" fmla="*/ 1120990 h 1321733"/>
                  <a:gd name="connsiteX9" fmla="*/ 213812 w 948728"/>
                  <a:gd name="connsiteY9" fmla="*/ 1108824 h 1321733"/>
                  <a:gd name="connsiteX10" fmla="*/ 440192 w 948728"/>
                  <a:gd name="connsiteY10" fmla="*/ 1093491 h 1321733"/>
                  <a:gd name="connsiteX11" fmla="*/ 458968 w 948728"/>
                  <a:gd name="connsiteY11" fmla="*/ 1101258 h 1321733"/>
                  <a:gd name="connsiteX12" fmla="*/ 648087 w 948728"/>
                  <a:gd name="connsiteY12" fmla="*/ 1209952 h 1321733"/>
                  <a:gd name="connsiteX13" fmla="*/ 661944 w 948728"/>
                  <a:gd name="connsiteY13" fmla="*/ 1222478 h 1321733"/>
                  <a:gd name="connsiteX14" fmla="*/ 634175 w 948728"/>
                  <a:gd name="connsiteY14" fmla="*/ 1245869 h 1321733"/>
                  <a:gd name="connsiteX15" fmla="*/ 614942 w 948728"/>
                  <a:gd name="connsiteY15" fmla="*/ 1244373 h 1321733"/>
                  <a:gd name="connsiteX16" fmla="*/ 424769 w 948728"/>
                  <a:gd name="connsiteY16" fmla="*/ 1132797 h 1321733"/>
                  <a:gd name="connsiteX17" fmla="*/ 419504 w 948728"/>
                  <a:gd name="connsiteY17" fmla="*/ 1105304 h 1321733"/>
                  <a:gd name="connsiteX18" fmla="*/ 440192 w 948728"/>
                  <a:gd name="connsiteY18" fmla="*/ 1093491 h 1321733"/>
                  <a:gd name="connsiteX19" fmla="*/ 30513 w 948728"/>
                  <a:gd name="connsiteY19" fmla="*/ 1003594 h 1321733"/>
                  <a:gd name="connsiteX20" fmla="*/ 40989 w 948728"/>
                  <a:gd name="connsiteY20" fmla="*/ 1006033 h 1321733"/>
                  <a:gd name="connsiteX21" fmla="*/ 130282 w 948728"/>
                  <a:gd name="connsiteY21" fmla="*/ 1052924 h 1321733"/>
                  <a:gd name="connsiteX22" fmla="*/ 130172 w 948728"/>
                  <a:gd name="connsiteY22" fmla="*/ 1061959 h 1321733"/>
                  <a:gd name="connsiteX23" fmla="*/ 104453 w 948728"/>
                  <a:gd name="connsiteY23" fmla="*/ 1078033 h 1321733"/>
                  <a:gd name="connsiteX24" fmla="*/ 91373 w 948728"/>
                  <a:gd name="connsiteY24" fmla="*/ 1077202 h 1321733"/>
                  <a:gd name="connsiteX25" fmla="*/ 2079 w 948728"/>
                  <a:gd name="connsiteY25" fmla="*/ 1030310 h 1321733"/>
                  <a:gd name="connsiteX26" fmla="*/ 4518 w 948728"/>
                  <a:gd name="connsiteY26" fmla="*/ 1019834 h 1321733"/>
                  <a:gd name="connsiteX27" fmla="*/ 503879 w 948728"/>
                  <a:gd name="connsiteY27" fmla="*/ 973213 h 1321733"/>
                  <a:gd name="connsiteX28" fmla="*/ 522655 w 948728"/>
                  <a:gd name="connsiteY28" fmla="*/ 980980 h 1321733"/>
                  <a:gd name="connsiteX29" fmla="*/ 781225 w 948728"/>
                  <a:gd name="connsiteY29" fmla="*/ 1130801 h 1321733"/>
                  <a:gd name="connsiteX30" fmla="*/ 795082 w 948728"/>
                  <a:gd name="connsiteY30" fmla="*/ 1143272 h 1321733"/>
                  <a:gd name="connsiteX31" fmla="*/ 767313 w 948728"/>
                  <a:gd name="connsiteY31" fmla="*/ 1166663 h 1321733"/>
                  <a:gd name="connsiteX32" fmla="*/ 748079 w 948728"/>
                  <a:gd name="connsiteY32" fmla="*/ 1165166 h 1321733"/>
                  <a:gd name="connsiteX33" fmla="*/ 488456 w 948728"/>
                  <a:gd name="connsiteY33" fmla="*/ 1012518 h 1321733"/>
                  <a:gd name="connsiteX34" fmla="*/ 483191 w 948728"/>
                  <a:gd name="connsiteY34" fmla="*/ 985026 h 1321733"/>
                  <a:gd name="connsiteX35" fmla="*/ 503879 w 948728"/>
                  <a:gd name="connsiteY35" fmla="*/ 973213 h 1321733"/>
                  <a:gd name="connsiteX36" fmla="*/ 153174 w 948728"/>
                  <a:gd name="connsiteY36" fmla="*/ 927159 h 1321733"/>
                  <a:gd name="connsiteX37" fmla="*/ 163650 w 948728"/>
                  <a:gd name="connsiteY37" fmla="*/ 929598 h 1321733"/>
                  <a:gd name="connsiteX38" fmla="*/ 252944 w 948728"/>
                  <a:gd name="connsiteY38" fmla="*/ 976490 h 1321733"/>
                  <a:gd name="connsiteX39" fmla="*/ 252833 w 948728"/>
                  <a:gd name="connsiteY39" fmla="*/ 985525 h 1321733"/>
                  <a:gd name="connsiteX40" fmla="*/ 227115 w 948728"/>
                  <a:gd name="connsiteY40" fmla="*/ 1001599 h 1321733"/>
                  <a:gd name="connsiteX41" fmla="*/ 214034 w 948728"/>
                  <a:gd name="connsiteY41" fmla="*/ 1000767 h 1321733"/>
                  <a:gd name="connsiteX42" fmla="*/ 124740 w 948728"/>
                  <a:gd name="connsiteY42" fmla="*/ 953875 h 1321733"/>
                  <a:gd name="connsiteX43" fmla="*/ 127179 w 948728"/>
                  <a:gd name="connsiteY43" fmla="*/ 943400 h 1321733"/>
                  <a:gd name="connsiteX44" fmla="*/ 590508 w 948728"/>
                  <a:gd name="connsiteY44" fmla="*/ 865180 h 1321733"/>
                  <a:gd name="connsiteX45" fmla="*/ 601639 w 948728"/>
                  <a:gd name="connsiteY45" fmla="*/ 869293 h 1321733"/>
                  <a:gd name="connsiteX46" fmla="*/ 901503 w 948728"/>
                  <a:gd name="connsiteY46" fmla="*/ 1045442 h 1321733"/>
                  <a:gd name="connsiteX47" fmla="*/ 915305 w 948728"/>
                  <a:gd name="connsiteY47" fmla="*/ 1057969 h 1321733"/>
                  <a:gd name="connsiteX48" fmla="*/ 896127 w 948728"/>
                  <a:gd name="connsiteY48" fmla="*/ 1084352 h 1321733"/>
                  <a:gd name="connsiteX49" fmla="*/ 876893 w 948728"/>
                  <a:gd name="connsiteY49" fmla="*/ 1082856 h 1321733"/>
                  <a:gd name="connsiteX50" fmla="*/ 578914 w 948728"/>
                  <a:gd name="connsiteY50" fmla="*/ 908924 h 1321733"/>
                  <a:gd name="connsiteX51" fmla="*/ 573649 w 948728"/>
                  <a:gd name="connsiteY51" fmla="*/ 881432 h 1321733"/>
                  <a:gd name="connsiteX52" fmla="*/ 590508 w 948728"/>
                  <a:gd name="connsiteY52" fmla="*/ 865180 h 1321733"/>
                  <a:gd name="connsiteX53" fmla="*/ 279438 w 948728"/>
                  <a:gd name="connsiteY53" fmla="*/ 846346 h 1321733"/>
                  <a:gd name="connsiteX54" fmla="*/ 289914 w 948728"/>
                  <a:gd name="connsiteY54" fmla="*/ 848785 h 1321733"/>
                  <a:gd name="connsiteX55" fmla="*/ 379208 w 948728"/>
                  <a:gd name="connsiteY55" fmla="*/ 895677 h 1321733"/>
                  <a:gd name="connsiteX56" fmla="*/ 379097 w 948728"/>
                  <a:gd name="connsiteY56" fmla="*/ 904712 h 1321733"/>
                  <a:gd name="connsiteX57" fmla="*/ 353379 w 948728"/>
                  <a:gd name="connsiteY57" fmla="*/ 920786 h 1321733"/>
                  <a:gd name="connsiteX58" fmla="*/ 340298 w 948728"/>
                  <a:gd name="connsiteY58" fmla="*/ 919954 h 1321733"/>
                  <a:gd name="connsiteX59" fmla="*/ 251004 w 948728"/>
                  <a:gd name="connsiteY59" fmla="*/ 873063 h 1321733"/>
                  <a:gd name="connsiteX60" fmla="*/ 253443 w 948728"/>
                  <a:gd name="connsiteY60" fmla="*/ 862587 h 1321733"/>
                  <a:gd name="connsiteX61" fmla="*/ 410136 w 948728"/>
                  <a:gd name="connsiteY61" fmla="*/ 766308 h 1321733"/>
                  <a:gd name="connsiteX62" fmla="*/ 420612 w 948728"/>
                  <a:gd name="connsiteY62" fmla="*/ 768747 h 1321733"/>
                  <a:gd name="connsiteX63" fmla="*/ 480253 w 948728"/>
                  <a:gd name="connsiteY63" fmla="*/ 802447 h 1321733"/>
                  <a:gd name="connsiteX64" fmla="*/ 480142 w 948728"/>
                  <a:gd name="connsiteY64" fmla="*/ 811481 h 1321733"/>
                  <a:gd name="connsiteX65" fmla="*/ 454423 w 948728"/>
                  <a:gd name="connsiteY65" fmla="*/ 827556 h 1321733"/>
                  <a:gd name="connsiteX66" fmla="*/ 441342 w 948728"/>
                  <a:gd name="connsiteY66" fmla="*/ 826724 h 1321733"/>
                  <a:gd name="connsiteX67" fmla="*/ 381702 w 948728"/>
                  <a:gd name="connsiteY67" fmla="*/ 793025 h 1321733"/>
                  <a:gd name="connsiteX68" fmla="*/ 384141 w 948728"/>
                  <a:gd name="connsiteY68" fmla="*/ 782549 h 1321733"/>
                  <a:gd name="connsiteX69" fmla="*/ 575643 w 948728"/>
                  <a:gd name="connsiteY69" fmla="*/ 698742 h 1321733"/>
                  <a:gd name="connsiteX70" fmla="*/ 934593 w 948728"/>
                  <a:gd name="connsiteY70" fmla="*/ 909034 h 1321733"/>
                  <a:gd name="connsiteX71" fmla="*/ 942851 w 948728"/>
                  <a:gd name="connsiteY71" fmla="*/ 919676 h 1321733"/>
                  <a:gd name="connsiteX72" fmla="*/ 942851 w 948728"/>
                  <a:gd name="connsiteY72" fmla="*/ 949995 h 1321733"/>
                  <a:gd name="connsiteX73" fmla="*/ 934593 w 948728"/>
                  <a:gd name="connsiteY73" fmla="*/ 954873 h 1321733"/>
                  <a:gd name="connsiteX74" fmla="*/ 575643 w 948728"/>
                  <a:gd name="connsiteY74" fmla="*/ 744581 h 1321733"/>
                  <a:gd name="connsiteX75" fmla="*/ 567385 w 948728"/>
                  <a:gd name="connsiteY75" fmla="*/ 736987 h 1321733"/>
                  <a:gd name="connsiteX76" fmla="*/ 567385 w 948728"/>
                  <a:gd name="connsiteY76" fmla="*/ 706335 h 1321733"/>
                  <a:gd name="connsiteX77" fmla="*/ 575643 w 948728"/>
                  <a:gd name="connsiteY77" fmla="*/ 698742 h 1321733"/>
                  <a:gd name="connsiteX78" fmla="*/ 441343 w 948728"/>
                  <a:gd name="connsiteY78" fmla="*/ 634446 h 1321733"/>
                  <a:gd name="connsiteX79" fmla="*/ 501537 w 948728"/>
                  <a:gd name="connsiteY79" fmla="*/ 667148 h 1321733"/>
                  <a:gd name="connsiteX80" fmla="*/ 509130 w 948728"/>
                  <a:gd name="connsiteY80" fmla="*/ 677790 h 1321733"/>
                  <a:gd name="connsiteX81" fmla="*/ 509130 w 948728"/>
                  <a:gd name="connsiteY81" fmla="*/ 708109 h 1321733"/>
                  <a:gd name="connsiteX82" fmla="*/ 501537 w 948728"/>
                  <a:gd name="connsiteY82" fmla="*/ 712987 h 1321733"/>
                  <a:gd name="connsiteX83" fmla="*/ 441343 w 948728"/>
                  <a:gd name="connsiteY83" fmla="*/ 680284 h 1321733"/>
                  <a:gd name="connsiteX84" fmla="*/ 433749 w 948728"/>
                  <a:gd name="connsiteY84" fmla="*/ 672691 h 1321733"/>
                  <a:gd name="connsiteX85" fmla="*/ 433749 w 948728"/>
                  <a:gd name="connsiteY85" fmla="*/ 642039 h 1321733"/>
                  <a:gd name="connsiteX86" fmla="*/ 441343 w 948728"/>
                  <a:gd name="connsiteY86" fmla="*/ 634446 h 1321733"/>
                  <a:gd name="connsiteX87" fmla="*/ 716708 w 948728"/>
                  <a:gd name="connsiteY87" fmla="*/ 628127 h 1321733"/>
                  <a:gd name="connsiteX88" fmla="*/ 941134 w 948728"/>
                  <a:gd name="connsiteY88" fmla="*/ 757883 h 1321733"/>
                  <a:gd name="connsiteX89" fmla="*/ 948728 w 948728"/>
                  <a:gd name="connsiteY89" fmla="*/ 768525 h 1321733"/>
                  <a:gd name="connsiteX90" fmla="*/ 948728 w 948728"/>
                  <a:gd name="connsiteY90" fmla="*/ 798844 h 1321733"/>
                  <a:gd name="connsiteX91" fmla="*/ 941134 w 948728"/>
                  <a:gd name="connsiteY91" fmla="*/ 803722 h 1321733"/>
                  <a:gd name="connsiteX92" fmla="*/ 716708 w 948728"/>
                  <a:gd name="connsiteY92" fmla="*/ 673966 h 1321733"/>
                  <a:gd name="connsiteX93" fmla="*/ 709114 w 948728"/>
                  <a:gd name="connsiteY93" fmla="*/ 666372 h 1321733"/>
                  <a:gd name="connsiteX94" fmla="*/ 709114 w 948728"/>
                  <a:gd name="connsiteY94" fmla="*/ 635720 h 1321733"/>
                  <a:gd name="connsiteX95" fmla="*/ 716708 w 948728"/>
                  <a:gd name="connsiteY95" fmla="*/ 628127 h 1321733"/>
                  <a:gd name="connsiteX96" fmla="*/ 444170 w 948728"/>
                  <a:gd name="connsiteY96" fmla="*/ 474371 h 1321733"/>
                  <a:gd name="connsiteX97" fmla="*/ 504364 w 948728"/>
                  <a:gd name="connsiteY97" fmla="*/ 507073 h 1321733"/>
                  <a:gd name="connsiteX98" fmla="*/ 511957 w 948728"/>
                  <a:gd name="connsiteY98" fmla="*/ 517715 h 1321733"/>
                  <a:gd name="connsiteX99" fmla="*/ 511957 w 948728"/>
                  <a:gd name="connsiteY99" fmla="*/ 548034 h 1321733"/>
                  <a:gd name="connsiteX100" fmla="*/ 504364 w 948728"/>
                  <a:gd name="connsiteY100" fmla="*/ 552912 h 1321733"/>
                  <a:gd name="connsiteX101" fmla="*/ 444170 w 948728"/>
                  <a:gd name="connsiteY101" fmla="*/ 520209 h 1321733"/>
                  <a:gd name="connsiteX102" fmla="*/ 436576 w 948728"/>
                  <a:gd name="connsiteY102" fmla="*/ 512616 h 1321733"/>
                  <a:gd name="connsiteX103" fmla="*/ 436576 w 948728"/>
                  <a:gd name="connsiteY103" fmla="*/ 481965 h 1321733"/>
                  <a:gd name="connsiteX104" fmla="*/ 444170 w 948728"/>
                  <a:gd name="connsiteY104" fmla="*/ 474371 h 1321733"/>
                  <a:gd name="connsiteX105" fmla="*/ 646868 w 948728"/>
                  <a:gd name="connsiteY105" fmla="*/ 430196 h 1321733"/>
                  <a:gd name="connsiteX106" fmla="*/ 941133 w 948728"/>
                  <a:gd name="connsiteY106" fmla="*/ 604072 h 1321733"/>
                  <a:gd name="connsiteX107" fmla="*/ 948727 w 948728"/>
                  <a:gd name="connsiteY107" fmla="*/ 614714 h 1321733"/>
                  <a:gd name="connsiteX108" fmla="*/ 948727 w 948728"/>
                  <a:gd name="connsiteY108" fmla="*/ 645033 h 1321733"/>
                  <a:gd name="connsiteX109" fmla="*/ 941133 w 948728"/>
                  <a:gd name="connsiteY109" fmla="*/ 649911 h 1321733"/>
                  <a:gd name="connsiteX110" fmla="*/ 646868 w 948728"/>
                  <a:gd name="connsiteY110" fmla="*/ 476035 h 1321733"/>
                  <a:gd name="connsiteX111" fmla="*/ 639274 w 948728"/>
                  <a:gd name="connsiteY111" fmla="*/ 468441 h 1321733"/>
                  <a:gd name="connsiteX112" fmla="*/ 639274 w 948728"/>
                  <a:gd name="connsiteY112" fmla="*/ 437789 h 1321733"/>
                  <a:gd name="connsiteX113" fmla="*/ 646868 w 948728"/>
                  <a:gd name="connsiteY113" fmla="*/ 430196 h 1321733"/>
                  <a:gd name="connsiteX114" fmla="*/ 444170 w 948728"/>
                  <a:gd name="connsiteY114" fmla="*/ 317455 h 1321733"/>
                  <a:gd name="connsiteX115" fmla="*/ 504364 w 948728"/>
                  <a:gd name="connsiteY115" fmla="*/ 350157 h 1321733"/>
                  <a:gd name="connsiteX116" fmla="*/ 511957 w 948728"/>
                  <a:gd name="connsiteY116" fmla="*/ 360799 h 1321733"/>
                  <a:gd name="connsiteX117" fmla="*/ 511957 w 948728"/>
                  <a:gd name="connsiteY117" fmla="*/ 391118 h 1321733"/>
                  <a:gd name="connsiteX118" fmla="*/ 504364 w 948728"/>
                  <a:gd name="connsiteY118" fmla="*/ 395996 h 1321733"/>
                  <a:gd name="connsiteX119" fmla="*/ 444170 w 948728"/>
                  <a:gd name="connsiteY119" fmla="*/ 363293 h 1321733"/>
                  <a:gd name="connsiteX120" fmla="*/ 436576 w 948728"/>
                  <a:gd name="connsiteY120" fmla="*/ 355700 h 1321733"/>
                  <a:gd name="connsiteX121" fmla="*/ 436576 w 948728"/>
                  <a:gd name="connsiteY121" fmla="*/ 325048 h 1321733"/>
                  <a:gd name="connsiteX122" fmla="*/ 444170 w 948728"/>
                  <a:gd name="connsiteY122" fmla="*/ 317455 h 1321733"/>
                  <a:gd name="connsiteX123" fmla="*/ 581518 w 948728"/>
                  <a:gd name="connsiteY123" fmla="*/ 234869 h 1321733"/>
                  <a:gd name="connsiteX124" fmla="*/ 940468 w 948728"/>
                  <a:gd name="connsiteY124" fmla="*/ 445162 h 1321733"/>
                  <a:gd name="connsiteX125" fmla="*/ 948726 w 948728"/>
                  <a:gd name="connsiteY125" fmla="*/ 455803 h 1321733"/>
                  <a:gd name="connsiteX126" fmla="*/ 948726 w 948728"/>
                  <a:gd name="connsiteY126" fmla="*/ 486123 h 1321733"/>
                  <a:gd name="connsiteX127" fmla="*/ 940468 w 948728"/>
                  <a:gd name="connsiteY127" fmla="*/ 491000 h 1321733"/>
                  <a:gd name="connsiteX128" fmla="*/ 581518 w 948728"/>
                  <a:gd name="connsiteY128" fmla="*/ 280708 h 1321733"/>
                  <a:gd name="connsiteX129" fmla="*/ 573260 w 948728"/>
                  <a:gd name="connsiteY129" fmla="*/ 273114 h 1321733"/>
                  <a:gd name="connsiteX130" fmla="*/ 573260 w 948728"/>
                  <a:gd name="connsiteY130" fmla="*/ 242462 h 1321733"/>
                  <a:gd name="connsiteX131" fmla="*/ 581518 w 948728"/>
                  <a:gd name="connsiteY131" fmla="*/ 234869 h 1321733"/>
                  <a:gd name="connsiteX132" fmla="*/ 438905 w 948728"/>
                  <a:gd name="connsiteY132" fmla="*/ 158656 h 1321733"/>
                  <a:gd name="connsiteX133" fmla="*/ 499099 w 948728"/>
                  <a:gd name="connsiteY133" fmla="*/ 191358 h 1321733"/>
                  <a:gd name="connsiteX134" fmla="*/ 506692 w 948728"/>
                  <a:gd name="connsiteY134" fmla="*/ 202000 h 1321733"/>
                  <a:gd name="connsiteX135" fmla="*/ 506692 w 948728"/>
                  <a:gd name="connsiteY135" fmla="*/ 232319 h 1321733"/>
                  <a:gd name="connsiteX136" fmla="*/ 499099 w 948728"/>
                  <a:gd name="connsiteY136" fmla="*/ 237197 h 1321733"/>
                  <a:gd name="connsiteX137" fmla="*/ 438905 w 948728"/>
                  <a:gd name="connsiteY137" fmla="*/ 204494 h 1321733"/>
                  <a:gd name="connsiteX138" fmla="*/ 431311 w 948728"/>
                  <a:gd name="connsiteY138" fmla="*/ 196901 h 1321733"/>
                  <a:gd name="connsiteX139" fmla="*/ 431311 w 948728"/>
                  <a:gd name="connsiteY139" fmla="*/ 166249 h 1321733"/>
                  <a:gd name="connsiteX140" fmla="*/ 438905 w 948728"/>
                  <a:gd name="connsiteY140" fmla="*/ 158656 h 1321733"/>
                  <a:gd name="connsiteX141" fmla="*/ 609289 w 948728"/>
                  <a:gd name="connsiteY141" fmla="*/ 93140 h 1321733"/>
                  <a:gd name="connsiteX142" fmla="*/ 941133 w 948728"/>
                  <a:gd name="connsiteY142" fmla="*/ 289631 h 1321733"/>
                  <a:gd name="connsiteX143" fmla="*/ 948726 w 948728"/>
                  <a:gd name="connsiteY143" fmla="*/ 300273 h 1321733"/>
                  <a:gd name="connsiteX144" fmla="*/ 948726 w 948728"/>
                  <a:gd name="connsiteY144" fmla="*/ 330592 h 1321733"/>
                  <a:gd name="connsiteX145" fmla="*/ 941133 w 948728"/>
                  <a:gd name="connsiteY145" fmla="*/ 335470 h 1321733"/>
                  <a:gd name="connsiteX146" fmla="*/ 609289 w 948728"/>
                  <a:gd name="connsiteY146" fmla="*/ 138979 h 1321733"/>
                  <a:gd name="connsiteX147" fmla="*/ 601695 w 948728"/>
                  <a:gd name="connsiteY147" fmla="*/ 131385 h 1321733"/>
                  <a:gd name="connsiteX148" fmla="*/ 601695 w 948728"/>
                  <a:gd name="connsiteY148" fmla="*/ 100733 h 1321733"/>
                  <a:gd name="connsiteX149" fmla="*/ 609289 w 948728"/>
                  <a:gd name="connsiteY149" fmla="*/ 93140 h 1321733"/>
                  <a:gd name="connsiteX150" fmla="*/ 446055 w 948728"/>
                  <a:gd name="connsiteY150" fmla="*/ 465 h 1321733"/>
                  <a:gd name="connsiteX151" fmla="*/ 506249 w 948728"/>
                  <a:gd name="connsiteY151" fmla="*/ 33167 h 1321733"/>
                  <a:gd name="connsiteX152" fmla="*/ 513843 w 948728"/>
                  <a:gd name="connsiteY152" fmla="*/ 43810 h 1321733"/>
                  <a:gd name="connsiteX153" fmla="*/ 513843 w 948728"/>
                  <a:gd name="connsiteY153" fmla="*/ 74129 h 1321733"/>
                  <a:gd name="connsiteX154" fmla="*/ 506249 w 948728"/>
                  <a:gd name="connsiteY154" fmla="*/ 79006 h 1321733"/>
                  <a:gd name="connsiteX155" fmla="*/ 446055 w 948728"/>
                  <a:gd name="connsiteY155" fmla="*/ 46304 h 1321733"/>
                  <a:gd name="connsiteX156" fmla="*/ 438461 w 948728"/>
                  <a:gd name="connsiteY156" fmla="*/ 38710 h 1321733"/>
                  <a:gd name="connsiteX157" fmla="*/ 438461 w 948728"/>
                  <a:gd name="connsiteY157" fmla="*/ 8059 h 1321733"/>
                  <a:gd name="connsiteX158" fmla="*/ 446055 w 948728"/>
                  <a:gd name="connsiteY158" fmla="*/ 465 h 132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</a:cxnLst>
                <a:rect l="l" t="t" r="r" b="b"/>
                <a:pathLst>
                  <a:path w="948728" h="1321733">
                    <a:moveTo>
                      <a:pt x="213812" y="1108824"/>
                    </a:moveTo>
                    <a:cubicBezTo>
                      <a:pt x="217734" y="1108436"/>
                      <a:pt x="220325" y="1111429"/>
                      <a:pt x="229554" y="1116944"/>
                    </a:cubicBezTo>
                    <a:cubicBezTo>
                      <a:pt x="329102" y="1176307"/>
                      <a:pt x="416123" y="1224086"/>
                      <a:pt x="516114" y="1282728"/>
                    </a:cubicBezTo>
                    <a:cubicBezTo>
                      <a:pt x="519218" y="1284502"/>
                      <a:pt x="522821" y="1285887"/>
                      <a:pt x="525648" y="1288216"/>
                    </a:cubicBezTo>
                    <a:cubicBezTo>
                      <a:pt x="529417" y="1291319"/>
                      <a:pt x="529860" y="1297029"/>
                      <a:pt x="527033" y="1300964"/>
                    </a:cubicBezTo>
                    <a:cubicBezTo>
                      <a:pt x="521491" y="1308613"/>
                      <a:pt x="510405" y="1313657"/>
                      <a:pt x="502146" y="1318646"/>
                    </a:cubicBezTo>
                    <a:cubicBezTo>
                      <a:pt x="495329" y="1324687"/>
                      <a:pt x="488788" y="1320586"/>
                      <a:pt x="482913" y="1317149"/>
                    </a:cubicBezTo>
                    <a:cubicBezTo>
                      <a:pt x="383587" y="1259171"/>
                      <a:pt x="294958" y="1205961"/>
                      <a:pt x="195355" y="1148483"/>
                    </a:cubicBezTo>
                    <a:cubicBezTo>
                      <a:pt x="180501" y="1139891"/>
                      <a:pt x="167807" y="1132187"/>
                      <a:pt x="190089" y="1120990"/>
                    </a:cubicBezTo>
                    <a:cubicBezTo>
                      <a:pt x="204639" y="1112981"/>
                      <a:pt x="209891" y="1109212"/>
                      <a:pt x="213812" y="1108824"/>
                    </a:cubicBezTo>
                    <a:close/>
                    <a:moveTo>
                      <a:pt x="440192" y="1093491"/>
                    </a:moveTo>
                    <a:cubicBezTo>
                      <a:pt x="445125" y="1092985"/>
                      <a:pt x="449740" y="1095743"/>
                      <a:pt x="458968" y="1101258"/>
                    </a:cubicBezTo>
                    <a:cubicBezTo>
                      <a:pt x="558516" y="1160621"/>
                      <a:pt x="548096" y="1151309"/>
                      <a:pt x="648087" y="1209952"/>
                    </a:cubicBezTo>
                    <a:cubicBezTo>
                      <a:pt x="653464" y="1213056"/>
                      <a:pt x="660337" y="1214774"/>
                      <a:pt x="661944" y="1222478"/>
                    </a:cubicBezTo>
                    <a:cubicBezTo>
                      <a:pt x="658729" y="1233564"/>
                      <a:pt x="644374" y="1239772"/>
                      <a:pt x="634175" y="1245869"/>
                    </a:cubicBezTo>
                    <a:cubicBezTo>
                      <a:pt x="627358" y="1251911"/>
                      <a:pt x="620817" y="1247809"/>
                      <a:pt x="614942" y="1244373"/>
                    </a:cubicBezTo>
                    <a:cubicBezTo>
                      <a:pt x="515615" y="1186395"/>
                      <a:pt x="524373" y="1190275"/>
                      <a:pt x="424769" y="1132797"/>
                    </a:cubicBezTo>
                    <a:cubicBezTo>
                      <a:pt x="409915" y="1124205"/>
                      <a:pt x="401989" y="1119050"/>
                      <a:pt x="419504" y="1105304"/>
                    </a:cubicBezTo>
                    <a:cubicBezTo>
                      <a:pt x="430008" y="1097766"/>
                      <a:pt x="435259" y="1093997"/>
                      <a:pt x="440192" y="1093491"/>
                    </a:cubicBezTo>
                    <a:close/>
                    <a:moveTo>
                      <a:pt x="30513" y="1003594"/>
                    </a:moveTo>
                    <a:cubicBezTo>
                      <a:pt x="34061" y="1001376"/>
                      <a:pt x="36887" y="1004092"/>
                      <a:pt x="40989" y="1006033"/>
                    </a:cubicBezTo>
                    <a:lnTo>
                      <a:pt x="130282" y="1052924"/>
                    </a:lnTo>
                    <a:cubicBezTo>
                      <a:pt x="134661" y="1055142"/>
                      <a:pt x="133719" y="1059798"/>
                      <a:pt x="130172" y="1061959"/>
                    </a:cubicBezTo>
                    <a:lnTo>
                      <a:pt x="104453" y="1078033"/>
                    </a:lnTo>
                    <a:cubicBezTo>
                      <a:pt x="100906" y="1080251"/>
                      <a:pt x="96250" y="1078920"/>
                      <a:pt x="91373" y="1077202"/>
                    </a:cubicBezTo>
                    <a:lnTo>
                      <a:pt x="2079" y="1030310"/>
                    </a:lnTo>
                    <a:cubicBezTo>
                      <a:pt x="-2245" y="1027317"/>
                      <a:pt x="970" y="1022051"/>
                      <a:pt x="4518" y="1019834"/>
                    </a:cubicBezTo>
                    <a:close/>
                    <a:moveTo>
                      <a:pt x="503879" y="973213"/>
                    </a:moveTo>
                    <a:cubicBezTo>
                      <a:pt x="508812" y="972707"/>
                      <a:pt x="513427" y="975464"/>
                      <a:pt x="522655" y="980980"/>
                    </a:cubicBezTo>
                    <a:cubicBezTo>
                      <a:pt x="622203" y="1040343"/>
                      <a:pt x="681233" y="1072158"/>
                      <a:pt x="781225" y="1130801"/>
                    </a:cubicBezTo>
                    <a:cubicBezTo>
                      <a:pt x="786601" y="1133905"/>
                      <a:pt x="793474" y="1135623"/>
                      <a:pt x="795082" y="1143272"/>
                    </a:cubicBezTo>
                    <a:cubicBezTo>
                      <a:pt x="791867" y="1154358"/>
                      <a:pt x="777511" y="1160566"/>
                      <a:pt x="767313" y="1166663"/>
                    </a:cubicBezTo>
                    <a:cubicBezTo>
                      <a:pt x="760495" y="1172705"/>
                      <a:pt x="753955" y="1168603"/>
                      <a:pt x="748079" y="1165166"/>
                    </a:cubicBezTo>
                    <a:cubicBezTo>
                      <a:pt x="648753" y="1107189"/>
                      <a:pt x="588115" y="1069997"/>
                      <a:pt x="488456" y="1012518"/>
                    </a:cubicBezTo>
                    <a:cubicBezTo>
                      <a:pt x="473602" y="1003927"/>
                      <a:pt x="465676" y="998772"/>
                      <a:pt x="483191" y="985026"/>
                    </a:cubicBezTo>
                    <a:cubicBezTo>
                      <a:pt x="493694" y="977487"/>
                      <a:pt x="498946" y="973718"/>
                      <a:pt x="503879" y="973213"/>
                    </a:cubicBezTo>
                    <a:close/>
                    <a:moveTo>
                      <a:pt x="153174" y="927159"/>
                    </a:moveTo>
                    <a:cubicBezTo>
                      <a:pt x="156721" y="924942"/>
                      <a:pt x="159548" y="927658"/>
                      <a:pt x="163650" y="929598"/>
                    </a:cubicBezTo>
                    <a:lnTo>
                      <a:pt x="252944" y="976490"/>
                    </a:lnTo>
                    <a:cubicBezTo>
                      <a:pt x="257378" y="978652"/>
                      <a:pt x="256381" y="983307"/>
                      <a:pt x="252833" y="985525"/>
                    </a:cubicBezTo>
                    <a:lnTo>
                      <a:pt x="227115" y="1001599"/>
                    </a:lnTo>
                    <a:cubicBezTo>
                      <a:pt x="223567" y="1003817"/>
                      <a:pt x="218912" y="1002485"/>
                      <a:pt x="214034" y="1000767"/>
                    </a:cubicBezTo>
                    <a:lnTo>
                      <a:pt x="124740" y="953875"/>
                    </a:lnTo>
                    <a:cubicBezTo>
                      <a:pt x="120416" y="950882"/>
                      <a:pt x="123631" y="945617"/>
                      <a:pt x="127179" y="943400"/>
                    </a:cubicBezTo>
                    <a:close/>
                    <a:moveTo>
                      <a:pt x="590508" y="865180"/>
                    </a:moveTo>
                    <a:cubicBezTo>
                      <a:pt x="593426" y="865313"/>
                      <a:pt x="597025" y="866535"/>
                      <a:pt x="601639" y="869293"/>
                    </a:cubicBezTo>
                    <a:cubicBezTo>
                      <a:pt x="701188" y="928656"/>
                      <a:pt x="801512" y="986799"/>
                      <a:pt x="901503" y="1045442"/>
                    </a:cubicBezTo>
                    <a:cubicBezTo>
                      <a:pt x="906880" y="1048601"/>
                      <a:pt x="913752" y="1050264"/>
                      <a:pt x="915305" y="1057969"/>
                    </a:cubicBezTo>
                    <a:cubicBezTo>
                      <a:pt x="912089" y="1069054"/>
                      <a:pt x="903332" y="1076093"/>
                      <a:pt x="896127" y="1084352"/>
                    </a:cubicBezTo>
                    <a:cubicBezTo>
                      <a:pt x="888865" y="1092721"/>
                      <a:pt x="882769" y="1086292"/>
                      <a:pt x="876893" y="1082856"/>
                    </a:cubicBezTo>
                    <a:cubicBezTo>
                      <a:pt x="777566" y="1024878"/>
                      <a:pt x="678517" y="966402"/>
                      <a:pt x="578914" y="908924"/>
                    </a:cubicBezTo>
                    <a:cubicBezTo>
                      <a:pt x="564060" y="900332"/>
                      <a:pt x="564724" y="893237"/>
                      <a:pt x="573649" y="881432"/>
                    </a:cubicBezTo>
                    <a:cubicBezTo>
                      <a:pt x="579136" y="874198"/>
                      <a:pt x="581755" y="864783"/>
                      <a:pt x="590508" y="865180"/>
                    </a:cubicBezTo>
                    <a:close/>
                    <a:moveTo>
                      <a:pt x="279438" y="846346"/>
                    </a:moveTo>
                    <a:cubicBezTo>
                      <a:pt x="282986" y="844129"/>
                      <a:pt x="285812" y="846845"/>
                      <a:pt x="289914" y="848785"/>
                    </a:cubicBezTo>
                    <a:lnTo>
                      <a:pt x="379208" y="895677"/>
                    </a:lnTo>
                    <a:cubicBezTo>
                      <a:pt x="383642" y="897839"/>
                      <a:pt x="382644" y="902494"/>
                      <a:pt x="379097" y="904712"/>
                    </a:cubicBezTo>
                    <a:lnTo>
                      <a:pt x="353379" y="920786"/>
                    </a:lnTo>
                    <a:cubicBezTo>
                      <a:pt x="349831" y="923003"/>
                      <a:pt x="345175" y="921672"/>
                      <a:pt x="340298" y="919954"/>
                    </a:cubicBezTo>
                    <a:lnTo>
                      <a:pt x="251004" y="873063"/>
                    </a:lnTo>
                    <a:cubicBezTo>
                      <a:pt x="246681" y="870069"/>
                      <a:pt x="249895" y="864804"/>
                      <a:pt x="253443" y="862587"/>
                    </a:cubicBezTo>
                    <a:close/>
                    <a:moveTo>
                      <a:pt x="410136" y="766308"/>
                    </a:moveTo>
                    <a:cubicBezTo>
                      <a:pt x="413684" y="764091"/>
                      <a:pt x="416511" y="766807"/>
                      <a:pt x="420612" y="768747"/>
                    </a:cubicBezTo>
                    <a:lnTo>
                      <a:pt x="480253" y="802447"/>
                    </a:lnTo>
                    <a:cubicBezTo>
                      <a:pt x="484632" y="804609"/>
                      <a:pt x="483634" y="809265"/>
                      <a:pt x="480142" y="811481"/>
                    </a:cubicBezTo>
                    <a:lnTo>
                      <a:pt x="454423" y="827556"/>
                    </a:lnTo>
                    <a:cubicBezTo>
                      <a:pt x="450876" y="829773"/>
                      <a:pt x="446220" y="828442"/>
                      <a:pt x="441342" y="826724"/>
                    </a:cubicBezTo>
                    <a:lnTo>
                      <a:pt x="381702" y="793025"/>
                    </a:lnTo>
                    <a:cubicBezTo>
                      <a:pt x="377378" y="790031"/>
                      <a:pt x="380593" y="784766"/>
                      <a:pt x="384141" y="782549"/>
                    </a:cubicBezTo>
                    <a:close/>
                    <a:moveTo>
                      <a:pt x="575643" y="698742"/>
                    </a:moveTo>
                    <a:lnTo>
                      <a:pt x="934593" y="909034"/>
                    </a:lnTo>
                    <a:cubicBezTo>
                      <a:pt x="938916" y="912249"/>
                      <a:pt x="942851" y="915464"/>
                      <a:pt x="942851" y="919676"/>
                    </a:cubicBezTo>
                    <a:lnTo>
                      <a:pt x="942851" y="949995"/>
                    </a:lnTo>
                    <a:cubicBezTo>
                      <a:pt x="942796" y="954152"/>
                      <a:pt x="939082" y="957422"/>
                      <a:pt x="934593" y="954873"/>
                    </a:cubicBezTo>
                    <a:lnTo>
                      <a:pt x="575643" y="744581"/>
                    </a:lnTo>
                    <a:cubicBezTo>
                      <a:pt x="571542" y="742142"/>
                      <a:pt x="567385" y="741144"/>
                      <a:pt x="567385" y="736987"/>
                    </a:cubicBezTo>
                    <a:lnTo>
                      <a:pt x="567385" y="706335"/>
                    </a:lnTo>
                    <a:cubicBezTo>
                      <a:pt x="567385" y="702123"/>
                      <a:pt x="570378" y="696636"/>
                      <a:pt x="575643" y="698742"/>
                    </a:cubicBezTo>
                    <a:close/>
                    <a:moveTo>
                      <a:pt x="441343" y="634446"/>
                    </a:moveTo>
                    <a:lnTo>
                      <a:pt x="501537" y="667148"/>
                    </a:lnTo>
                    <a:cubicBezTo>
                      <a:pt x="505528" y="670363"/>
                      <a:pt x="509130" y="673578"/>
                      <a:pt x="509130" y="677790"/>
                    </a:cubicBezTo>
                    <a:lnTo>
                      <a:pt x="509130" y="708109"/>
                    </a:lnTo>
                    <a:cubicBezTo>
                      <a:pt x="509186" y="712266"/>
                      <a:pt x="505749" y="715536"/>
                      <a:pt x="501537" y="712987"/>
                    </a:cubicBezTo>
                    <a:lnTo>
                      <a:pt x="441343" y="680284"/>
                    </a:lnTo>
                    <a:cubicBezTo>
                      <a:pt x="437518" y="677846"/>
                      <a:pt x="433749" y="676848"/>
                      <a:pt x="433749" y="672691"/>
                    </a:cubicBezTo>
                    <a:lnTo>
                      <a:pt x="433749" y="642039"/>
                    </a:lnTo>
                    <a:cubicBezTo>
                      <a:pt x="433749" y="637827"/>
                      <a:pt x="436520" y="632340"/>
                      <a:pt x="441343" y="634446"/>
                    </a:cubicBezTo>
                    <a:close/>
                    <a:moveTo>
                      <a:pt x="716708" y="628127"/>
                    </a:moveTo>
                    <a:lnTo>
                      <a:pt x="941134" y="757883"/>
                    </a:lnTo>
                    <a:cubicBezTo>
                      <a:pt x="945125" y="761097"/>
                      <a:pt x="948728" y="764312"/>
                      <a:pt x="948728" y="768525"/>
                    </a:cubicBezTo>
                    <a:lnTo>
                      <a:pt x="948728" y="798844"/>
                    </a:lnTo>
                    <a:cubicBezTo>
                      <a:pt x="948783" y="803001"/>
                      <a:pt x="945347" y="806326"/>
                      <a:pt x="941134" y="803722"/>
                    </a:cubicBezTo>
                    <a:lnTo>
                      <a:pt x="716708" y="673966"/>
                    </a:lnTo>
                    <a:cubicBezTo>
                      <a:pt x="712883" y="671527"/>
                      <a:pt x="709114" y="670529"/>
                      <a:pt x="709114" y="666372"/>
                    </a:cubicBezTo>
                    <a:lnTo>
                      <a:pt x="709114" y="635720"/>
                    </a:lnTo>
                    <a:cubicBezTo>
                      <a:pt x="709114" y="631508"/>
                      <a:pt x="711885" y="626021"/>
                      <a:pt x="716708" y="628127"/>
                    </a:cubicBezTo>
                    <a:close/>
                    <a:moveTo>
                      <a:pt x="444170" y="474371"/>
                    </a:moveTo>
                    <a:lnTo>
                      <a:pt x="504364" y="507073"/>
                    </a:lnTo>
                    <a:cubicBezTo>
                      <a:pt x="508354" y="510288"/>
                      <a:pt x="511957" y="513503"/>
                      <a:pt x="511957" y="517715"/>
                    </a:cubicBezTo>
                    <a:lnTo>
                      <a:pt x="511957" y="548034"/>
                    </a:lnTo>
                    <a:cubicBezTo>
                      <a:pt x="511957" y="552191"/>
                      <a:pt x="508521" y="555516"/>
                      <a:pt x="504364" y="552912"/>
                    </a:cubicBezTo>
                    <a:lnTo>
                      <a:pt x="444170" y="520209"/>
                    </a:lnTo>
                    <a:cubicBezTo>
                      <a:pt x="440345" y="517770"/>
                      <a:pt x="436576" y="516773"/>
                      <a:pt x="436576" y="512616"/>
                    </a:cubicBezTo>
                    <a:lnTo>
                      <a:pt x="436576" y="481965"/>
                    </a:lnTo>
                    <a:cubicBezTo>
                      <a:pt x="436576" y="477752"/>
                      <a:pt x="439347" y="472265"/>
                      <a:pt x="444170" y="474371"/>
                    </a:cubicBezTo>
                    <a:close/>
                    <a:moveTo>
                      <a:pt x="646868" y="430196"/>
                    </a:moveTo>
                    <a:lnTo>
                      <a:pt x="941133" y="604072"/>
                    </a:lnTo>
                    <a:cubicBezTo>
                      <a:pt x="945124" y="607287"/>
                      <a:pt x="948727" y="610502"/>
                      <a:pt x="948727" y="614714"/>
                    </a:cubicBezTo>
                    <a:lnTo>
                      <a:pt x="948727" y="645033"/>
                    </a:lnTo>
                    <a:cubicBezTo>
                      <a:pt x="948782" y="649135"/>
                      <a:pt x="945346" y="652461"/>
                      <a:pt x="941133" y="649911"/>
                    </a:cubicBezTo>
                    <a:lnTo>
                      <a:pt x="646868" y="476035"/>
                    </a:lnTo>
                    <a:cubicBezTo>
                      <a:pt x="643044" y="473596"/>
                      <a:pt x="639274" y="472598"/>
                      <a:pt x="639274" y="468441"/>
                    </a:cubicBezTo>
                    <a:lnTo>
                      <a:pt x="639274" y="437789"/>
                    </a:lnTo>
                    <a:cubicBezTo>
                      <a:pt x="639274" y="433577"/>
                      <a:pt x="642045" y="428090"/>
                      <a:pt x="646868" y="430196"/>
                    </a:cubicBezTo>
                    <a:close/>
                    <a:moveTo>
                      <a:pt x="444170" y="317455"/>
                    </a:moveTo>
                    <a:lnTo>
                      <a:pt x="504364" y="350157"/>
                    </a:lnTo>
                    <a:cubicBezTo>
                      <a:pt x="508354" y="353372"/>
                      <a:pt x="511957" y="356587"/>
                      <a:pt x="511957" y="360799"/>
                    </a:cubicBezTo>
                    <a:lnTo>
                      <a:pt x="511957" y="391118"/>
                    </a:lnTo>
                    <a:cubicBezTo>
                      <a:pt x="511957" y="395275"/>
                      <a:pt x="508521" y="398545"/>
                      <a:pt x="504364" y="395996"/>
                    </a:cubicBezTo>
                    <a:lnTo>
                      <a:pt x="444170" y="363293"/>
                    </a:lnTo>
                    <a:cubicBezTo>
                      <a:pt x="440345" y="360855"/>
                      <a:pt x="436576" y="359857"/>
                      <a:pt x="436576" y="355700"/>
                    </a:cubicBezTo>
                    <a:lnTo>
                      <a:pt x="436576" y="325048"/>
                    </a:lnTo>
                    <a:cubicBezTo>
                      <a:pt x="436576" y="320836"/>
                      <a:pt x="439347" y="315349"/>
                      <a:pt x="444170" y="317455"/>
                    </a:cubicBezTo>
                    <a:close/>
                    <a:moveTo>
                      <a:pt x="581518" y="234869"/>
                    </a:moveTo>
                    <a:lnTo>
                      <a:pt x="940468" y="445162"/>
                    </a:lnTo>
                    <a:cubicBezTo>
                      <a:pt x="944791" y="448376"/>
                      <a:pt x="948726" y="451591"/>
                      <a:pt x="948726" y="455803"/>
                    </a:cubicBezTo>
                    <a:lnTo>
                      <a:pt x="948726" y="486123"/>
                    </a:lnTo>
                    <a:cubicBezTo>
                      <a:pt x="948726" y="490280"/>
                      <a:pt x="945013" y="493605"/>
                      <a:pt x="940468" y="491000"/>
                    </a:cubicBezTo>
                    <a:lnTo>
                      <a:pt x="581518" y="280708"/>
                    </a:lnTo>
                    <a:cubicBezTo>
                      <a:pt x="577417" y="278269"/>
                      <a:pt x="573260" y="277271"/>
                      <a:pt x="573260" y="273114"/>
                    </a:cubicBezTo>
                    <a:lnTo>
                      <a:pt x="573260" y="242462"/>
                    </a:lnTo>
                    <a:cubicBezTo>
                      <a:pt x="573260" y="238250"/>
                      <a:pt x="576253" y="232763"/>
                      <a:pt x="581518" y="234869"/>
                    </a:cubicBezTo>
                    <a:close/>
                    <a:moveTo>
                      <a:pt x="438905" y="158656"/>
                    </a:moveTo>
                    <a:lnTo>
                      <a:pt x="499099" y="191358"/>
                    </a:lnTo>
                    <a:cubicBezTo>
                      <a:pt x="503090" y="194573"/>
                      <a:pt x="506692" y="197788"/>
                      <a:pt x="506692" y="202000"/>
                    </a:cubicBezTo>
                    <a:lnTo>
                      <a:pt x="506692" y="232319"/>
                    </a:lnTo>
                    <a:cubicBezTo>
                      <a:pt x="506748" y="236476"/>
                      <a:pt x="503311" y="239801"/>
                      <a:pt x="499099" y="237197"/>
                    </a:cubicBezTo>
                    <a:lnTo>
                      <a:pt x="438905" y="204494"/>
                    </a:lnTo>
                    <a:cubicBezTo>
                      <a:pt x="435080" y="202055"/>
                      <a:pt x="431311" y="201058"/>
                      <a:pt x="431311" y="196901"/>
                    </a:cubicBezTo>
                    <a:lnTo>
                      <a:pt x="431311" y="166249"/>
                    </a:lnTo>
                    <a:cubicBezTo>
                      <a:pt x="431311" y="162037"/>
                      <a:pt x="434082" y="156550"/>
                      <a:pt x="438905" y="158656"/>
                    </a:cubicBezTo>
                    <a:close/>
                    <a:moveTo>
                      <a:pt x="609289" y="93140"/>
                    </a:moveTo>
                    <a:lnTo>
                      <a:pt x="941133" y="289631"/>
                    </a:lnTo>
                    <a:cubicBezTo>
                      <a:pt x="945124" y="292845"/>
                      <a:pt x="948726" y="296060"/>
                      <a:pt x="948726" y="300273"/>
                    </a:cubicBezTo>
                    <a:lnTo>
                      <a:pt x="948726" y="330592"/>
                    </a:lnTo>
                    <a:cubicBezTo>
                      <a:pt x="948782" y="334749"/>
                      <a:pt x="945345" y="338074"/>
                      <a:pt x="941133" y="335470"/>
                    </a:cubicBezTo>
                    <a:lnTo>
                      <a:pt x="609289" y="138979"/>
                    </a:lnTo>
                    <a:cubicBezTo>
                      <a:pt x="605464" y="136540"/>
                      <a:pt x="601695" y="135542"/>
                      <a:pt x="601695" y="131385"/>
                    </a:cubicBezTo>
                    <a:lnTo>
                      <a:pt x="601695" y="100733"/>
                    </a:lnTo>
                    <a:cubicBezTo>
                      <a:pt x="601695" y="96521"/>
                      <a:pt x="604466" y="91034"/>
                      <a:pt x="609289" y="93140"/>
                    </a:cubicBezTo>
                    <a:close/>
                    <a:moveTo>
                      <a:pt x="446055" y="465"/>
                    </a:moveTo>
                    <a:lnTo>
                      <a:pt x="506249" y="33167"/>
                    </a:lnTo>
                    <a:cubicBezTo>
                      <a:pt x="510239" y="36382"/>
                      <a:pt x="513843" y="39597"/>
                      <a:pt x="513843" y="43810"/>
                    </a:cubicBezTo>
                    <a:lnTo>
                      <a:pt x="513843" y="74129"/>
                    </a:lnTo>
                    <a:cubicBezTo>
                      <a:pt x="513843" y="78230"/>
                      <a:pt x="510406" y="81556"/>
                      <a:pt x="506249" y="79006"/>
                    </a:cubicBezTo>
                    <a:lnTo>
                      <a:pt x="446055" y="46304"/>
                    </a:lnTo>
                    <a:cubicBezTo>
                      <a:pt x="442230" y="43865"/>
                      <a:pt x="438461" y="42867"/>
                      <a:pt x="438461" y="38710"/>
                    </a:cubicBezTo>
                    <a:lnTo>
                      <a:pt x="438461" y="8059"/>
                    </a:lnTo>
                    <a:cubicBezTo>
                      <a:pt x="438461" y="3846"/>
                      <a:pt x="441232" y="-1641"/>
                      <a:pt x="446055" y="465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63" name="TextBox 5">
            <a:extLst>
              <a:ext uri="{FF2B5EF4-FFF2-40B4-BE49-F238E27FC236}">
                <a16:creationId xmlns:a16="http://schemas.microsoft.com/office/drawing/2014/main" id="{3783F657-9857-1B0E-8267-781B38F55A4A}"/>
              </a:ext>
            </a:extLst>
          </p:cNvPr>
          <p:cNvSpPr txBox="1"/>
          <p:nvPr/>
        </p:nvSpPr>
        <p:spPr>
          <a:xfrm>
            <a:off x="1273431" y="3351510"/>
            <a:ext cx="2988967" cy="186512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بنك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التكنولوجيا الرقمي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الأكبر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في وطننا والأكثر تقدماً و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المختص بتقديم خدمات مالية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سهلة وسريعة وآمنة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ومبتكرة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ومتطورة بتوافق مع الشريعة الإسلامية.</a:t>
            </a:r>
            <a:endParaRPr lang="en-US" sz="1600" dirty="0">
              <a:solidFill>
                <a:schemeClr val="bg1"/>
              </a:solidFill>
              <a:ea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415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3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6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00"/>
                                        <p:tgtEl>
                                          <p:spTgt spid="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100"/>
                                        <p:tgtEl>
                                          <p:spTgt spid="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100"/>
                                        <p:tgtEl>
                                          <p:spTgt spid="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00"/>
                                        <p:tgtEl>
                                          <p:spTgt spid="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300"/>
                                        <p:tgtEl>
                                          <p:spTgt spid="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5" grpId="0" animBg="1"/>
      <p:bldP spid="6" grpId="0"/>
      <p:bldP spid="3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Oval 337">
            <a:extLst>
              <a:ext uri="{FF2B5EF4-FFF2-40B4-BE49-F238E27FC236}">
                <a16:creationId xmlns:a16="http://schemas.microsoft.com/office/drawing/2014/main" id="{9CD49293-943A-4B91-7DCD-7B4884C7D0AD}"/>
              </a:ext>
            </a:extLst>
          </p:cNvPr>
          <p:cNvSpPr/>
          <p:nvPr/>
        </p:nvSpPr>
        <p:spPr>
          <a:xfrm>
            <a:off x="530380" y="962124"/>
            <a:ext cx="806782" cy="76923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5861260" y="678746"/>
            <a:ext cx="5930480" cy="5931134"/>
          </a:xfrm>
          <a:custGeom>
            <a:avLst/>
            <a:gdLst>
              <a:gd name="T0" fmla="*/ 5419 w 5525"/>
              <a:gd name="T1" fmla="*/ 2002 h 5527"/>
              <a:gd name="T2" fmla="*/ 4011 w 5525"/>
              <a:gd name="T3" fmla="*/ 5220 h 5527"/>
              <a:gd name="T4" fmla="*/ 2206 w 5525"/>
              <a:gd name="T5" fmla="*/ 131 h 5527"/>
              <a:gd name="T6" fmla="*/ 4632 w 5525"/>
              <a:gd name="T7" fmla="*/ 4631 h 5527"/>
              <a:gd name="T8" fmla="*/ 1842 w 5525"/>
              <a:gd name="T9" fmla="*/ 1105 h 5527"/>
              <a:gd name="T10" fmla="*/ 770 w 5525"/>
              <a:gd name="T11" fmla="*/ 4469 h 5527"/>
              <a:gd name="T12" fmla="*/ 1495 w 5525"/>
              <a:gd name="T13" fmla="*/ 4673 h 5527"/>
              <a:gd name="T14" fmla="*/ 5161 w 5525"/>
              <a:gd name="T15" fmla="*/ 3280 h 5527"/>
              <a:gd name="T16" fmla="*/ 716 w 5525"/>
              <a:gd name="T17" fmla="*/ 4528 h 5527"/>
              <a:gd name="T18" fmla="*/ 2121 w 5525"/>
              <a:gd name="T19" fmla="*/ 5023 h 5527"/>
              <a:gd name="T20" fmla="*/ 5396 w 5525"/>
              <a:gd name="T21" fmla="*/ 3045 h 5527"/>
              <a:gd name="T22" fmla="*/ 4701 w 5525"/>
              <a:gd name="T23" fmla="*/ 4627 h 5527"/>
              <a:gd name="T24" fmla="*/ 1449 w 5525"/>
              <a:gd name="T25" fmla="*/ 775 h 5527"/>
              <a:gd name="T26" fmla="*/ 862 w 5525"/>
              <a:gd name="T27" fmla="*/ 2295 h 5527"/>
              <a:gd name="T28" fmla="*/ 1317 w 5525"/>
              <a:gd name="T29" fmla="*/ 4018 h 5527"/>
              <a:gd name="T30" fmla="*/ 1332 w 5525"/>
              <a:gd name="T31" fmla="*/ 1239 h 5527"/>
              <a:gd name="T32" fmla="*/ 436 w 5525"/>
              <a:gd name="T33" fmla="*/ 1656 h 5527"/>
              <a:gd name="T34" fmla="*/ 4937 w 5525"/>
              <a:gd name="T35" fmla="*/ 1308 h 5527"/>
              <a:gd name="T36" fmla="*/ 3595 w 5525"/>
              <a:gd name="T37" fmla="*/ 5412 h 5527"/>
              <a:gd name="T38" fmla="*/ 408 w 5525"/>
              <a:gd name="T39" fmla="*/ 2668 h 5527"/>
              <a:gd name="T40" fmla="*/ 3522 w 5525"/>
              <a:gd name="T41" fmla="*/ 167 h 5527"/>
              <a:gd name="T42" fmla="*/ 3041 w 5525"/>
              <a:gd name="T43" fmla="*/ 5218 h 5527"/>
              <a:gd name="T44" fmla="*/ 1384 w 5525"/>
              <a:gd name="T45" fmla="*/ 5120 h 5527"/>
              <a:gd name="T46" fmla="*/ 1555 w 5525"/>
              <a:gd name="T47" fmla="*/ 675 h 5527"/>
              <a:gd name="T48" fmla="*/ 2233 w 5525"/>
              <a:gd name="T49" fmla="*/ 5272 h 5527"/>
              <a:gd name="T50" fmla="*/ 994 w 5525"/>
              <a:gd name="T51" fmla="*/ 3469 h 5527"/>
              <a:gd name="T52" fmla="*/ 1611 w 5525"/>
              <a:gd name="T53" fmla="*/ 5181 h 5527"/>
              <a:gd name="T54" fmla="*/ 777 w 5525"/>
              <a:gd name="T55" fmla="*/ 1181 h 5527"/>
              <a:gd name="T56" fmla="*/ 1242 w 5525"/>
              <a:gd name="T57" fmla="*/ 3754 h 5527"/>
              <a:gd name="T58" fmla="*/ 1425 w 5525"/>
              <a:gd name="T59" fmla="*/ 606 h 5527"/>
              <a:gd name="T60" fmla="*/ 302 w 5525"/>
              <a:gd name="T61" fmla="*/ 1779 h 5527"/>
              <a:gd name="T62" fmla="*/ 3912 w 5525"/>
              <a:gd name="T63" fmla="*/ 771 h 5527"/>
              <a:gd name="T64" fmla="*/ 4388 w 5525"/>
              <a:gd name="T65" fmla="*/ 951 h 5527"/>
              <a:gd name="T66" fmla="*/ 4625 w 5525"/>
              <a:gd name="T67" fmla="*/ 2240 h 5527"/>
              <a:gd name="T68" fmla="*/ 2913 w 5525"/>
              <a:gd name="T69" fmla="*/ 32 h 5527"/>
              <a:gd name="T70" fmla="*/ 5461 w 5525"/>
              <a:gd name="T71" fmla="*/ 3006 h 5527"/>
              <a:gd name="T72" fmla="*/ 2642 w 5525"/>
              <a:gd name="T73" fmla="*/ 39 h 5527"/>
              <a:gd name="T74" fmla="*/ 1118 w 5525"/>
              <a:gd name="T75" fmla="*/ 4211 h 5527"/>
              <a:gd name="T76" fmla="*/ 156 w 5525"/>
              <a:gd name="T77" fmla="*/ 2076 h 5527"/>
              <a:gd name="T78" fmla="*/ 3963 w 5525"/>
              <a:gd name="T79" fmla="*/ 939 h 5527"/>
              <a:gd name="T80" fmla="*/ 2365 w 5525"/>
              <a:gd name="T81" fmla="*/ 5079 h 5527"/>
              <a:gd name="T82" fmla="*/ 4031 w 5525"/>
              <a:gd name="T83" fmla="*/ 1252 h 5527"/>
              <a:gd name="T84" fmla="*/ 4787 w 5525"/>
              <a:gd name="T85" fmla="*/ 3294 h 5527"/>
              <a:gd name="T86" fmla="*/ 2070 w 5525"/>
              <a:gd name="T87" fmla="*/ 4710 h 5527"/>
              <a:gd name="T88" fmla="*/ 4903 w 5525"/>
              <a:gd name="T89" fmla="*/ 4164 h 5527"/>
              <a:gd name="T90" fmla="*/ 3026 w 5525"/>
              <a:gd name="T91" fmla="*/ 73 h 5527"/>
              <a:gd name="T92" fmla="*/ 1711 w 5525"/>
              <a:gd name="T93" fmla="*/ 486 h 5527"/>
              <a:gd name="T94" fmla="*/ 5398 w 5525"/>
              <a:gd name="T95" fmla="*/ 2199 h 5527"/>
              <a:gd name="T96" fmla="*/ 3992 w 5525"/>
              <a:gd name="T97" fmla="*/ 4837 h 5527"/>
              <a:gd name="T98" fmla="*/ 2978 w 5525"/>
              <a:gd name="T99" fmla="*/ 4676 h 5527"/>
              <a:gd name="T100" fmla="*/ 164 w 5525"/>
              <a:gd name="T101" fmla="*/ 3197 h 5527"/>
              <a:gd name="T102" fmla="*/ 4724 w 5525"/>
              <a:gd name="T103" fmla="*/ 909 h 5527"/>
              <a:gd name="T104" fmla="*/ 3621 w 5525"/>
              <a:gd name="T105" fmla="*/ 335 h 5527"/>
              <a:gd name="T106" fmla="*/ 4879 w 5525"/>
              <a:gd name="T107" fmla="*/ 2089 h 5527"/>
              <a:gd name="T108" fmla="*/ 5023 w 5525"/>
              <a:gd name="T109" fmla="*/ 3145 h 5527"/>
              <a:gd name="T110" fmla="*/ 1122 w 5525"/>
              <a:gd name="T111" fmla="*/ 893 h 5527"/>
              <a:gd name="T112" fmla="*/ 1630 w 5525"/>
              <a:gd name="T113" fmla="*/ 460 h 5527"/>
              <a:gd name="T114" fmla="*/ 2323 w 5525"/>
              <a:gd name="T115" fmla="*/ 5406 h 5527"/>
              <a:gd name="T116" fmla="*/ 727 w 5525"/>
              <a:gd name="T117" fmla="*/ 1190 h 5527"/>
              <a:gd name="T118" fmla="*/ 1041 w 5525"/>
              <a:gd name="T119" fmla="*/ 3833 h 5527"/>
              <a:gd name="T120" fmla="*/ 408 w 5525"/>
              <a:gd name="T121" fmla="*/ 1791 h 5527"/>
              <a:gd name="T122" fmla="*/ 2523 w 5525"/>
              <a:gd name="T123" fmla="*/ 709 h 5527"/>
              <a:gd name="T124" fmla="*/ 2306 w 5525"/>
              <a:gd name="T125" fmla="*/ 129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525" h="5527">
                <a:moveTo>
                  <a:pt x="5060" y="1523"/>
                </a:moveTo>
                <a:cubicBezTo>
                  <a:pt x="5075" y="1513"/>
                  <a:pt x="5095" y="1518"/>
                  <a:pt x="5105" y="1533"/>
                </a:cubicBezTo>
                <a:cubicBezTo>
                  <a:pt x="5115" y="1548"/>
                  <a:pt x="5110" y="1569"/>
                  <a:pt x="5095" y="1578"/>
                </a:cubicBezTo>
                <a:cubicBezTo>
                  <a:pt x="5079" y="1588"/>
                  <a:pt x="5059" y="1583"/>
                  <a:pt x="5049" y="1568"/>
                </a:cubicBezTo>
                <a:cubicBezTo>
                  <a:pt x="5040" y="1552"/>
                  <a:pt x="5044" y="1532"/>
                  <a:pt x="5060" y="1523"/>
                </a:cubicBezTo>
                <a:close/>
                <a:moveTo>
                  <a:pt x="863" y="4688"/>
                </a:moveTo>
                <a:cubicBezTo>
                  <a:pt x="851" y="4702"/>
                  <a:pt x="853" y="4722"/>
                  <a:pt x="867" y="4734"/>
                </a:cubicBezTo>
                <a:cubicBezTo>
                  <a:pt x="881" y="4745"/>
                  <a:pt x="902" y="4743"/>
                  <a:pt x="914" y="4729"/>
                </a:cubicBezTo>
                <a:cubicBezTo>
                  <a:pt x="925" y="4715"/>
                  <a:pt x="923" y="4695"/>
                  <a:pt x="909" y="4683"/>
                </a:cubicBezTo>
                <a:cubicBezTo>
                  <a:pt x="895" y="4672"/>
                  <a:pt x="874" y="4674"/>
                  <a:pt x="863" y="4688"/>
                </a:cubicBezTo>
                <a:close/>
                <a:moveTo>
                  <a:pt x="4349" y="3856"/>
                </a:moveTo>
                <a:cubicBezTo>
                  <a:pt x="4334" y="3846"/>
                  <a:pt x="4314" y="3850"/>
                  <a:pt x="4304" y="3865"/>
                </a:cubicBezTo>
                <a:cubicBezTo>
                  <a:pt x="4294" y="3880"/>
                  <a:pt x="4298" y="3901"/>
                  <a:pt x="4313" y="3911"/>
                </a:cubicBezTo>
                <a:cubicBezTo>
                  <a:pt x="4328" y="3921"/>
                  <a:pt x="4349" y="3916"/>
                  <a:pt x="4359" y="3901"/>
                </a:cubicBezTo>
                <a:cubicBezTo>
                  <a:pt x="4369" y="3886"/>
                  <a:pt x="4364" y="3866"/>
                  <a:pt x="4349" y="3856"/>
                </a:cubicBezTo>
                <a:close/>
                <a:moveTo>
                  <a:pt x="3816" y="828"/>
                </a:moveTo>
                <a:cubicBezTo>
                  <a:pt x="3823" y="811"/>
                  <a:pt x="3816" y="792"/>
                  <a:pt x="3799" y="784"/>
                </a:cubicBezTo>
                <a:cubicBezTo>
                  <a:pt x="3783" y="777"/>
                  <a:pt x="3763" y="784"/>
                  <a:pt x="3756" y="801"/>
                </a:cubicBezTo>
                <a:cubicBezTo>
                  <a:pt x="3748" y="817"/>
                  <a:pt x="3756" y="837"/>
                  <a:pt x="3772" y="844"/>
                </a:cubicBezTo>
                <a:cubicBezTo>
                  <a:pt x="3789" y="851"/>
                  <a:pt x="3808" y="844"/>
                  <a:pt x="3816" y="828"/>
                </a:cubicBezTo>
                <a:close/>
                <a:moveTo>
                  <a:pt x="5358" y="2025"/>
                </a:moveTo>
                <a:cubicBezTo>
                  <a:pt x="5364" y="2042"/>
                  <a:pt x="5383" y="2050"/>
                  <a:pt x="5400" y="2044"/>
                </a:cubicBezTo>
                <a:cubicBezTo>
                  <a:pt x="5417" y="2038"/>
                  <a:pt x="5426" y="2019"/>
                  <a:pt x="5419" y="2002"/>
                </a:cubicBezTo>
                <a:cubicBezTo>
                  <a:pt x="5413" y="1985"/>
                  <a:pt x="5394" y="1976"/>
                  <a:pt x="5377" y="1982"/>
                </a:cubicBezTo>
                <a:cubicBezTo>
                  <a:pt x="5360" y="1989"/>
                  <a:pt x="5351" y="2008"/>
                  <a:pt x="5358" y="2025"/>
                </a:cubicBezTo>
                <a:close/>
                <a:moveTo>
                  <a:pt x="5163" y="3313"/>
                </a:moveTo>
                <a:cubicBezTo>
                  <a:pt x="5146" y="3310"/>
                  <a:pt x="5129" y="3322"/>
                  <a:pt x="5125" y="3340"/>
                </a:cubicBezTo>
                <a:cubicBezTo>
                  <a:pt x="5122" y="3358"/>
                  <a:pt x="5134" y="3375"/>
                  <a:pt x="5152" y="3378"/>
                </a:cubicBezTo>
                <a:cubicBezTo>
                  <a:pt x="5170" y="3381"/>
                  <a:pt x="5187" y="3369"/>
                  <a:pt x="5190" y="3351"/>
                </a:cubicBezTo>
                <a:cubicBezTo>
                  <a:pt x="5193" y="3333"/>
                  <a:pt x="5181" y="3316"/>
                  <a:pt x="5163" y="3313"/>
                </a:cubicBezTo>
                <a:close/>
                <a:moveTo>
                  <a:pt x="4850" y="1126"/>
                </a:moveTo>
                <a:cubicBezTo>
                  <a:pt x="4863" y="1113"/>
                  <a:pt x="4863" y="1092"/>
                  <a:pt x="4851" y="1079"/>
                </a:cubicBezTo>
                <a:cubicBezTo>
                  <a:pt x="4838" y="1066"/>
                  <a:pt x="4818" y="1065"/>
                  <a:pt x="4804" y="1078"/>
                </a:cubicBezTo>
                <a:cubicBezTo>
                  <a:pt x="4791" y="1090"/>
                  <a:pt x="4791" y="1111"/>
                  <a:pt x="4803" y="1124"/>
                </a:cubicBezTo>
                <a:cubicBezTo>
                  <a:pt x="4816" y="1137"/>
                  <a:pt x="4836" y="1138"/>
                  <a:pt x="4850" y="1126"/>
                </a:cubicBezTo>
                <a:close/>
                <a:moveTo>
                  <a:pt x="3977" y="5164"/>
                </a:moveTo>
                <a:cubicBezTo>
                  <a:pt x="3966" y="5171"/>
                  <a:pt x="3961" y="5182"/>
                  <a:pt x="3962" y="5194"/>
                </a:cubicBezTo>
                <a:cubicBezTo>
                  <a:pt x="3955" y="5193"/>
                  <a:pt x="3949" y="5194"/>
                  <a:pt x="3943" y="5198"/>
                </a:cubicBezTo>
                <a:cubicBezTo>
                  <a:pt x="3933" y="5204"/>
                  <a:pt x="3928" y="5214"/>
                  <a:pt x="3927" y="5225"/>
                </a:cubicBezTo>
                <a:cubicBezTo>
                  <a:pt x="3917" y="5219"/>
                  <a:pt x="3905" y="5218"/>
                  <a:pt x="3894" y="5224"/>
                </a:cubicBezTo>
                <a:cubicBezTo>
                  <a:pt x="3878" y="5233"/>
                  <a:pt x="3872" y="5253"/>
                  <a:pt x="3881" y="5268"/>
                </a:cubicBezTo>
                <a:cubicBezTo>
                  <a:pt x="3890" y="5284"/>
                  <a:pt x="3910" y="5290"/>
                  <a:pt x="3926" y="5281"/>
                </a:cubicBezTo>
                <a:cubicBezTo>
                  <a:pt x="3936" y="5275"/>
                  <a:pt x="3942" y="5265"/>
                  <a:pt x="3942" y="5254"/>
                </a:cubicBezTo>
                <a:cubicBezTo>
                  <a:pt x="3952" y="5260"/>
                  <a:pt x="3965" y="5261"/>
                  <a:pt x="3976" y="5254"/>
                </a:cubicBezTo>
                <a:cubicBezTo>
                  <a:pt x="3987" y="5248"/>
                  <a:pt x="3992" y="5236"/>
                  <a:pt x="3992" y="5225"/>
                </a:cubicBezTo>
                <a:cubicBezTo>
                  <a:pt x="3998" y="5225"/>
                  <a:pt x="4005" y="5224"/>
                  <a:pt x="4011" y="5220"/>
                </a:cubicBezTo>
                <a:cubicBezTo>
                  <a:pt x="4027" y="5211"/>
                  <a:pt x="4032" y="5191"/>
                  <a:pt x="4022" y="5175"/>
                </a:cubicBezTo>
                <a:cubicBezTo>
                  <a:pt x="4013" y="5160"/>
                  <a:pt x="3992" y="5155"/>
                  <a:pt x="3977" y="5164"/>
                </a:cubicBezTo>
                <a:close/>
                <a:moveTo>
                  <a:pt x="5458" y="2579"/>
                </a:moveTo>
                <a:cubicBezTo>
                  <a:pt x="5460" y="2597"/>
                  <a:pt x="5477" y="2610"/>
                  <a:pt x="5495" y="2607"/>
                </a:cubicBezTo>
                <a:cubicBezTo>
                  <a:pt x="5513" y="2604"/>
                  <a:pt x="5525" y="2587"/>
                  <a:pt x="5523" y="2570"/>
                </a:cubicBezTo>
                <a:cubicBezTo>
                  <a:pt x="5520" y="2552"/>
                  <a:pt x="5503" y="2539"/>
                  <a:pt x="5485" y="2542"/>
                </a:cubicBezTo>
                <a:cubicBezTo>
                  <a:pt x="5467" y="2545"/>
                  <a:pt x="5455" y="2561"/>
                  <a:pt x="5458" y="2579"/>
                </a:cubicBezTo>
                <a:close/>
                <a:moveTo>
                  <a:pt x="276" y="3319"/>
                </a:moveTo>
                <a:cubicBezTo>
                  <a:pt x="293" y="3314"/>
                  <a:pt x="303" y="3296"/>
                  <a:pt x="298" y="3279"/>
                </a:cubicBezTo>
                <a:cubicBezTo>
                  <a:pt x="293" y="3261"/>
                  <a:pt x="275" y="3251"/>
                  <a:pt x="257" y="3256"/>
                </a:cubicBezTo>
                <a:cubicBezTo>
                  <a:pt x="240" y="3261"/>
                  <a:pt x="230" y="3279"/>
                  <a:pt x="235" y="3297"/>
                </a:cubicBezTo>
                <a:cubicBezTo>
                  <a:pt x="240" y="3314"/>
                  <a:pt x="258" y="3324"/>
                  <a:pt x="276" y="3319"/>
                </a:cubicBezTo>
                <a:close/>
                <a:moveTo>
                  <a:pt x="4993" y="1198"/>
                </a:moveTo>
                <a:cubicBezTo>
                  <a:pt x="5006" y="1187"/>
                  <a:pt x="5008" y="1166"/>
                  <a:pt x="4996" y="1152"/>
                </a:cubicBezTo>
                <a:cubicBezTo>
                  <a:pt x="4984" y="1138"/>
                  <a:pt x="4964" y="1137"/>
                  <a:pt x="4950" y="1148"/>
                </a:cubicBezTo>
                <a:cubicBezTo>
                  <a:pt x="4936" y="1160"/>
                  <a:pt x="4934" y="1181"/>
                  <a:pt x="4946" y="1195"/>
                </a:cubicBezTo>
                <a:cubicBezTo>
                  <a:pt x="4958" y="1208"/>
                  <a:pt x="4979" y="1210"/>
                  <a:pt x="4993" y="1198"/>
                </a:cubicBezTo>
                <a:close/>
                <a:moveTo>
                  <a:pt x="3454" y="5109"/>
                </a:moveTo>
                <a:cubicBezTo>
                  <a:pt x="3437" y="5116"/>
                  <a:pt x="3429" y="5135"/>
                  <a:pt x="3435" y="5152"/>
                </a:cubicBezTo>
                <a:cubicBezTo>
                  <a:pt x="3441" y="5169"/>
                  <a:pt x="3460" y="5177"/>
                  <a:pt x="3477" y="5171"/>
                </a:cubicBezTo>
                <a:cubicBezTo>
                  <a:pt x="3494" y="5165"/>
                  <a:pt x="3503" y="5146"/>
                  <a:pt x="3497" y="5129"/>
                </a:cubicBezTo>
                <a:cubicBezTo>
                  <a:pt x="3490" y="5112"/>
                  <a:pt x="3471" y="5103"/>
                  <a:pt x="3454" y="5109"/>
                </a:cubicBezTo>
                <a:close/>
                <a:moveTo>
                  <a:pt x="2206" y="131"/>
                </a:moveTo>
                <a:cubicBezTo>
                  <a:pt x="2201" y="113"/>
                  <a:pt x="2183" y="104"/>
                  <a:pt x="2165" y="109"/>
                </a:cubicBezTo>
                <a:cubicBezTo>
                  <a:pt x="2148" y="114"/>
                  <a:pt x="2138" y="133"/>
                  <a:pt x="2144" y="150"/>
                </a:cubicBezTo>
                <a:cubicBezTo>
                  <a:pt x="2149" y="168"/>
                  <a:pt x="2168" y="177"/>
                  <a:pt x="2185" y="172"/>
                </a:cubicBezTo>
                <a:cubicBezTo>
                  <a:pt x="2202" y="166"/>
                  <a:pt x="2212" y="148"/>
                  <a:pt x="2206" y="131"/>
                </a:cubicBezTo>
                <a:close/>
                <a:moveTo>
                  <a:pt x="2551" y="5461"/>
                </a:moveTo>
                <a:cubicBezTo>
                  <a:pt x="2533" y="5461"/>
                  <a:pt x="2518" y="5476"/>
                  <a:pt x="2518" y="5494"/>
                </a:cubicBezTo>
                <a:cubicBezTo>
                  <a:pt x="2518" y="5512"/>
                  <a:pt x="2533" y="5527"/>
                  <a:pt x="2551" y="5527"/>
                </a:cubicBezTo>
                <a:cubicBezTo>
                  <a:pt x="2569" y="5527"/>
                  <a:pt x="2584" y="5512"/>
                  <a:pt x="2584" y="5494"/>
                </a:cubicBezTo>
                <a:cubicBezTo>
                  <a:pt x="2584" y="5476"/>
                  <a:pt x="2569" y="5461"/>
                  <a:pt x="2551" y="5461"/>
                </a:cubicBezTo>
                <a:close/>
                <a:moveTo>
                  <a:pt x="2678" y="5456"/>
                </a:moveTo>
                <a:cubicBezTo>
                  <a:pt x="2659" y="5457"/>
                  <a:pt x="2645" y="5473"/>
                  <a:pt x="2646" y="5491"/>
                </a:cubicBezTo>
                <a:cubicBezTo>
                  <a:pt x="2647" y="5509"/>
                  <a:pt x="2662" y="5523"/>
                  <a:pt x="2681" y="5522"/>
                </a:cubicBezTo>
                <a:cubicBezTo>
                  <a:pt x="2699" y="5521"/>
                  <a:pt x="2713" y="5506"/>
                  <a:pt x="2712" y="5488"/>
                </a:cubicBezTo>
                <a:cubicBezTo>
                  <a:pt x="2711" y="5470"/>
                  <a:pt x="2696" y="5456"/>
                  <a:pt x="2678" y="5456"/>
                </a:cubicBezTo>
                <a:close/>
                <a:moveTo>
                  <a:pt x="5249" y="2209"/>
                </a:moveTo>
                <a:cubicBezTo>
                  <a:pt x="5266" y="2203"/>
                  <a:pt x="5275" y="2185"/>
                  <a:pt x="5270" y="2167"/>
                </a:cubicBezTo>
                <a:cubicBezTo>
                  <a:pt x="5264" y="2150"/>
                  <a:pt x="5246" y="2140"/>
                  <a:pt x="5229" y="2146"/>
                </a:cubicBezTo>
                <a:cubicBezTo>
                  <a:pt x="5211" y="2151"/>
                  <a:pt x="5202" y="2170"/>
                  <a:pt x="5207" y="2187"/>
                </a:cubicBezTo>
                <a:cubicBezTo>
                  <a:pt x="5213" y="2204"/>
                  <a:pt x="5231" y="2214"/>
                  <a:pt x="5249" y="2209"/>
                </a:cubicBezTo>
                <a:close/>
                <a:moveTo>
                  <a:pt x="4585" y="4634"/>
                </a:moveTo>
                <a:cubicBezTo>
                  <a:pt x="4573" y="4648"/>
                  <a:pt x="4575" y="4668"/>
                  <a:pt x="4588" y="4680"/>
                </a:cubicBezTo>
                <a:cubicBezTo>
                  <a:pt x="4602" y="4692"/>
                  <a:pt x="4623" y="4691"/>
                  <a:pt x="4635" y="4677"/>
                </a:cubicBezTo>
                <a:cubicBezTo>
                  <a:pt x="4647" y="4664"/>
                  <a:pt x="4645" y="4643"/>
                  <a:pt x="4632" y="4631"/>
                </a:cubicBezTo>
                <a:cubicBezTo>
                  <a:pt x="4618" y="4619"/>
                  <a:pt x="4597" y="4620"/>
                  <a:pt x="4585" y="4634"/>
                </a:cubicBezTo>
                <a:close/>
                <a:moveTo>
                  <a:pt x="334" y="3278"/>
                </a:moveTo>
                <a:cubicBezTo>
                  <a:pt x="339" y="3295"/>
                  <a:pt x="357" y="3305"/>
                  <a:pt x="375" y="3300"/>
                </a:cubicBezTo>
                <a:cubicBezTo>
                  <a:pt x="392" y="3295"/>
                  <a:pt x="402" y="3277"/>
                  <a:pt x="397" y="3260"/>
                </a:cubicBezTo>
                <a:cubicBezTo>
                  <a:pt x="392" y="3242"/>
                  <a:pt x="374" y="3232"/>
                  <a:pt x="357" y="3237"/>
                </a:cubicBezTo>
                <a:cubicBezTo>
                  <a:pt x="339" y="3242"/>
                  <a:pt x="329" y="3260"/>
                  <a:pt x="334" y="3278"/>
                </a:cubicBezTo>
                <a:close/>
                <a:moveTo>
                  <a:pt x="4084" y="490"/>
                </a:moveTo>
                <a:cubicBezTo>
                  <a:pt x="4101" y="498"/>
                  <a:pt x="4120" y="491"/>
                  <a:pt x="4128" y="475"/>
                </a:cubicBezTo>
                <a:cubicBezTo>
                  <a:pt x="4136" y="458"/>
                  <a:pt x="4129" y="439"/>
                  <a:pt x="4112" y="431"/>
                </a:cubicBezTo>
                <a:cubicBezTo>
                  <a:pt x="4096" y="423"/>
                  <a:pt x="4076" y="430"/>
                  <a:pt x="4069" y="446"/>
                </a:cubicBezTo>
                <a:cubicBezTo>
                  <a:pt x="4061" y="463"/>
                  <a:pt x="4068" y="482"/>
                  <a:pt x="4084" y="490"/>
                </a:cubicBezTo>
                <a:close/>
                <a:moveTo>
                  <a:pt x="1985" y="4462"/>
                </a:moveTo>
                <a:cubicBezTo>
                  <a:pt x="1978" y="4479"/>
                  <a:pt x="1986" y="4498"/>
                  <a:pt x="2003" y="4505"/>
                </a:cubicBezTo>
                <a:cubicBezTo>
                  <a:pt x="2008" y="4507"/>
                  <a:pt x="2014" y="4507"/>
                  <a:pt x="2020" y="4506"/>
                </a:cubicBezTo>
                <a:cubicBezTo>
                  <a:pt x="2014" y="4523"/>
                  <a:pt x="2023" y="4541"/>
                  <a:pt x="2040" y="4547"/>
                </a:cubicBezTo>
                <a:cubicBezTo>
                  <a:pt x="2057" y="4554"/>
                  <a:pt x="2075" y="4545"/>
                  <a:pt x="2082" y="4528"/>
                </a:cubicBezTo>
                <a:cubicBezTo>
                  <a:pt x="2088" y="4511"/>
                  <a:pt x="2079" y="4492"/>
                  <a:pt x="2062" y="4486"/>
                </a:cubicBezTo>
                <a:cubicBezTo>
                  <a:pt x="2057" y="4484"/>
                  <a:pt x="2051" y="4484"/>
                  <a:pt x="2046" y="4485"/>
                </a:cubicBezTo>
                <a:cubicBezTo>
                  <a:pt x="2051" y="4468"/>
                  <a:pt x="2043" y="4450"/>
                  <a:pt x="2027" y="4444"/>
                </a:cubicBezTo>
                <a:cubicBezTo>
                  <a:pt x="2010" y="4437"/>
                  <a:pt x="1991" y="4445"/>
                  <a:pt x="1985" y="4462"/>
                </a:cubicBezTo>
                <a:close/>
                <a:moveTo>
                  <a:pt x="1876" y="1161"/>
                </a:moveTo>
                <a:cubicBezTo>
                  <a:pt x="1891" y="1151"/>
                  <a:pt x="1896" y="1131"/>
                  <a:pt x="1887" y="1116"/>
                </a:cubicBezTo>
                <a:cubicBezTo>
                  <a:pt x="1877" y="1100"/>
                  <a:pt x="1857" y="1095"/>
                  <a:pt x="1842" y="1105"/>
                </a:cubicBezTo>
                <a:cubicBezTo>
                  <a:pt x="1826" y="1114"/>
                  <a:pt x="1821" y="1134"/>
                  <a:pt x="1830" y="1150"/>
                </a:cubicBezTo>
                <a:cubicBezTo>
                  <a:pt x="1840" y="1165"/>
                  <a:pt x="1860" y="1170"/>
                  <a:pt x="1876" y="1161"/>
                </a:cubicBezTo>
                <a:close/>
                <a:moveTo>
                  <a:pt x="87" y="2225"/>
                </a:moveTo>
                <a:cubicBezTo>
                  <a:pt x="105" y="2228"/>
                  <a:pt x="122" y="2215"/>
                  <a:pt x="124" y="2197"/>
                </a:cubicBezTo>
                <a:cubicBezTo>
                  <a:pt x="126" y="2179"/>
                  <a:pt x="114" y="2163"/>
                  <a:pt x="96" y="2160"/>
                </a:cubicBezTo>
                <a:cubicBezTo>
                  <a:pt x="78" y="2158"/>
                  <a:pt x="61" y="2171"/>
                  <a:pt x="59" y="2189"/>
                </a:cubicBezTo>
                <a:cubicBezTo>
                  <a:pt x="57" y="2207"/>
                  <a:pt x="69" y="2223"/>
                  <a:pt x="87" y="2225"/>
                </a:cubicBezTo>
                <a:close/>
                <a:moveTo>
                  <a:pt x="4319" y="544"/>
                </a:moveTo>
                <a:cubicBezTo>
                  <a:pt x="4335" y="553"/>
                  <a:pt x="4355" y="547"/>
                  <a:pt x="4364" y="532"/>
                </a:cubicBezTo>
                <a:cubicBezTo>
                  <a:pt x="4373" y="516"/>
                  <a:pt x="4368" y="496"/>
                  <a:pt x="4352" y="487"/>
                </a:cubicBezTo>
                <a:cubicBezTo>
                  <a:pt x="4336" y="478"/>
                  <a:pt x="4316" y="483"/>
                  <a:pt x="4307" y="499"/>
                </a:cubicBezTo>
                <a:cubicBezTo>
                  <a:pt x="4298" y="514"/>
                  <a:pt x="4303" y="535"/>
                  <a:pt x="4319" y="544"/>
                </a:cubicBezTo>
                <a:close/>
                <a:moveTo>
                  <a:pt x="978" y="4539"/>
                </a:moveTo>
                <a:cubicBezTo>
                  <a:pt x="966" y="4553"/>
                  <a:pt x="968" y="4573"/>
                  <a:pt x="982" y="4585"/>
                </a:cubicBezTo>
                <a:cubicBezTo>
                  <a:pt x="996" y="4597"/>
                  <a:pt x="1016" y="4595"/>
                  <a:pt x="1028" y="4582"/>
                </a:cubicBezTo>
                <a:cubicBezTo>
                  <a:pt x="1040" y="4568"/>
                  <a:pt x="1038" y="4547"/>
                  <a:pt x="1024" y="4535"/>
                </a:cubicBezTo>
                <a:cubicBezTo>
                  <a:pt x="1010" y="4523"/>
                  <a:pt x="990" y="4525"/>
                  <a:pt x="978" y="4539"/>
                </a:cubicBezTo>
                <a:close/>
                <a:moveTo>
                  <a:pt x="2541" y="4585"/>
                </a:moveTo>
                <a:cubicBezTo>
                  <a:pt x="2543" y="4567"/>
                  <a:pt x="2530" y="4550"/>
                  <a:pt x="2512" y="4548"/>
                </a:cubicBezTo>
                <a:cubicBezTo>
                  <a:pt x="2494" y="4546"/>
                  <a:pt x="2478" y="4560"/>
                  <a:pt x="2476" y="4578"/>
                </a:cubicBezTo>
                <a:cubicBezTo>
                  <a:pt x="2474" y="4596"/>
                  <a:pt x="2487" y="4612"/>
                  <a:pt x="2505" y="4614"/>
                </a:cubicBezTo>
                <a:cubicBezTo>
                  <a:pt x="2523" y="4616"/>
                  <a:pt x="2539" y="4603"/>
                  <a:pt x="2541" y="4585"/>
                </a:cubicBezTo>
                <a:close/>
                <a:moveTo>
                  <a:pt x="770" y="4469"/>
                </a:moveTo>
                <a:cubicBezTo>
                  <a:pt x="757" y="4482"/>
                  <a:pt x="757" y="4503"/>
                  <a:pt x="770" y="4515"/>
                </a:cubicBezTo>
                <a:cubicBezTo>
                  <a:pt x="783" y="4528"/>
                  <a:pt x="804" y="4528"/>
                  <a:pt x="816" y="4515"/>
                </a:cubicBezTo>
                <a:cubicBezTo>
                  <a:pt x="829" y="4502"/>
                  <a:pt x="829" y="4481"/>
                  <a:pt x="816" y="4468"/>
                </a:cubicBezTo>
                <a:cubicBezTo>
                  <a:pt x="803" y="4456"/>
                  <a:pt x="782" y="4456"/>
                  <a:pt x="770" y="4469"/>
                </a:cubicBezTo>
                <a:close/>
                <a:moveTo>
                  <a:pt x="4989" y="1343"/>
                </a:moveTo>
                <a:cubicBezTo>
                  <a:pt x="4978" y="1328"/>
                  <a:pt x="4957" y="1325"/>
                  <a:pt x="4943" y="1336"/>
                </a:cubicBezTo>
                <a:cubicBezTo>
                  <a:pt x="4928" y="1347"/>
                  <a:pt x="4925" y="1368"/>
                  <a:pt x="4936" y="1382"/>
                </a:cubicBezTo>
                <a:cubicBezTo>
                  <a:pt x="4947" y="1397"/>
                  <a:pt x="4968" y="1400"/>
                  <a:pt x="4982" y="1389"/>
                </a:cubicBezTo>
                <a:cubicBezTo>
                  <a:pt x="4997" y="1378"/>
                  <a:pt x="5000" y="1357"/>
                  <a:pt x="4989" y="1343"/>
                </a:cubicBezTo>
                <a:close/>
                <a:moveTo>
                  <a:pt x="589" y="1870"/>
                </a:moveTo>
                <a:cubicBezTo>
                  <a:pt x="583" y="1887"/>
                  <a:pt x="593" y="1906"/>
                  <a:pt x="610" y="1912"/>
                </a:cubicBezTo>
                <a:cubicBezTo>
                  <a:pt x="627" y="1918"/>
                  <a:pt x="646" y="1908"/>
                  <a:pt x="652" y="1891"/>
                </a:cubicBezTo>
                <a:cubicBezTo>
                  <a:pt x="657" y="1874"/>
                  <a:pt x="648" y="1855"/>
                  <a:pt x="631" y="1850"/>
                </a:cubicBezTo>
                <a:cubicBezTo>
                  <a:pt x="614" y="1844"/>
                  <a:pt x="595" y="1853"/>
                  <a:pt x="589" y="1870"/>
                </a:cubicBezTo>
                <a:close/>
                <a:moveTo>
                  <a:pt x="4073" y="682"/>
                </a:moveTo>
                <a:cubicBezTo>
                  <a:pt x="4089" y="690"/>
                  <a:pt x="4109" y="684"/>
                  <a:pt x="4117" y="668"/>
                </a:cubicBezTo>
                <a:cubicBezTo>
                  <a:pt x="4126" y="652"/>
                  <a:pt x="4120" y="632"/>
                  <a:pt x="4103" y="623"/>
                </a:cubicBezTo>
                <a:cubicBezTo>
                  <a:pt x="4087" y="615"/>
                  <a:pt x="4068" y="621"/>
                  <a:pt x="4059" y="637"/>
                </a:cubicBezTo>
                <a:cubicBezTo>
                  <a:pt x="4051" y="653"/>
                  <a:pt x="4057" y="673"/>
                  <a:pt x="4073" y="682"/>
                </a:cubicBezTo>
                <a:close/>
                <a:moveTo>
                  <a:pt x="1540" y="4661"/>
                </a:moveTo>
                <a:cubicBezTo>
                  <a:pt x="1549" y="4645"/>
                  <a:pt x="1544" y="4625"/>
                  <a:pt x="1528" y="4616"/>
                </a:cubicBezTo>
                <a:cubicBezTo>
                  <a:pt x="1512" y="4607"/>
                  <a:pt x="1492" y="4612"/>
                  <a:pt x="1483" y="4628"/>
                </a:cubicBezTo>
                <a:cubicBezTo>
                  <a:pt x="1474" y="4644"/>
                  <a:pt x="1479" y="4664"/>
                  <a:pt x="1495" y="4673"/>
                </a:cubicBezTo>
                <a:cubicBezTo>
                  <a:pt x="1510" y="4682"/>
                  <a:pt x="1531" y="4677"/>
                  <a:pt x="1540" y="4661"/>
                </a:cubicBezTo>
                <a:close/>
                <a:moveTo>
                  <a:pt x="1199" y="4560"/>
                </a:moveTo>
                <a:cubicBezTo>
                  <a:pt x="1188" y="4574"/>
                  <a:pt x="1191" y="4595"/>
                  <a:pt x="1206" y="4606"/>
                </a:cubicBezTo>
                <a:cubicBezTo>
                  <a:pt x="1221" y="4616"/>
                  <a:pt x="1241" y="4613"/>
                  <a:pt x="1252" y="4599"/>
                </a:cubicBezTo>
                <a:cubicBezTo>
                  <a:pt x="1263" y="4584"/>
                  <a:pt x="1260" y="4564"/>
                  <a:pt x="1245" y="4553"/>
                </a:cubicBezTo>
                <a:cubicBezTo>
                  <a:pt x="1231" y="4542"/>
                  <a:pt x="1210" y="4545"/>
                  <a:pt x="1199" y="4560"/>
                </a:cubicBezTo>
                <a:close/>
                <a:moveTo>
                  <a:pt x="4163" y="4856"/>
                </a:moveTo>
                <a:cubicBezTo>
                  <a:pt x="4162" y="4854"/>
                  <a:pt x="4162" y="4852"/>
                  <a:pt x="4160" y="4850"/>
                </a:cubicBezTo>
                <a:cubicBezTo>
                  <a:pt x="4149" y="4835"/>
                  <a:pt x="4129" y="4832"/>
                  <a:pt x="4114" y="4843"/>
                </a:cubicBezTo>
                <a:cubicBezTo>
                  <a:pt x="4100" y="4854"/>
                  <a:pt x="4097" y="4875"/>
                  <a:pt x="4108" y="4889"/>
                </a:cubicBezTo>
                <a:cubicBezTo>
                  <a:pt x="4113" y="4896"/>
                  <a:pt x="4120" y="4900"/>
                  <a:pt x="4128" y="4901"/>
                </a:cubicBezTo>
                <a:cubicBezTo>
                  <a:pt x="4129" y="4904"/>
                  <a:pt x="4129" y="4906"/>
                  <a:pt x="4131" y="4908"/>
                </a:cubicBezTo>
                <a:cubicBezTo>
                  <a:pt x="4142" y="4922"/>
                  <a:pt x="4163" y="4925"/>
                  <a:pt x="4177" y="4914"/>
                </a:cubicBezTo>
                <a:cubicBezTo>
                  <a:pt x="4191" y="4903"/>
                  <a:pt x="4194" y="4883"/>
                  <a:pt x="4183" y="4868"/>
                </a:cubicBezTo>
                <a:cubicBezTo>
                  <a:pt x="4178" y="4862"/>
                  <a:pt x="4171" y="4858"/>
                  <a:pt x="4163" y="4856"/>
                </a:cubicBezTo>
                <a:close/>
                <a:moveTo>
                  <a:pt x="3536" y="4471"/>
                </a:moveTo>
                <a:cubicBezTo>
                  <a:pt x="3553" y="4463"/>
                  <a:pt x="3559" y="4443"/>
                  <a:pt x="3551" y="4427"/>
                </a:cubicBezTo>
                <a:cubicBezTo>
                  <a:pt x="3544" y="4410"/>
                  <a:pt x="3524" y="4404"/>
                  <a:pt x="3508" y="4412"/>
                </a:cubicBezTo>
                <a:cubicBezTo>
                  <a:pt x="3491" y="4420"/>
                  <a:pt x="3485" y="4439"/>
                  <a:pt x="3493" y="4455"/>
                </a:cubicBezTo>
                <a:cubicBezTo>
                  <a:pt x="3500" y="4472"/>
                  <a:pt x="3520" y="4479"/>
                  <a:pt x="3536" y="4471"/>
                </a:cubicBezTo>
                <a:close/>
                <a:moveTo>
                  <a:pt x="5170" y="3215"/>
                </a:moveTo>
                <a:cubicBezTo>
                  <a:pt x="5152" y="3213"/>
                  <a:pt x="5135" y="3225"/>
                  <a:pt x="5133" y="3243"/>
                </a:cubicBezTo>
                <a:cubicBezTo>
                  <a:pt x="5130" y="3261"/>
                  <a:pt x="5143" y="3278"/>
                  <a:pt x="5161" y="3280"/>
                </a:cubicBezTo>
                <a:cubicBezTo>
                  <a:pt x="5179" y="3282"/>
                  <a:pt x="5196" y="3270"/>
                  <a:pt x="5198" y="3252"/>
                </a:cubicBezTo>
                <a:cubicBezTo>
                  <a:pt x="5200" y="3234"/>
                  <a:pt x="5188" y="3217"/>
                  <a:pt x="5170" y="3215"/>
                </a:cubicBezTo>
                <a:close/>
                <a:moveTo>
                  <a:pt x="683" y="1482"/>
                </a:moveTo>
                <a:cubicBezTo>
                  <a:pt x="699" y="1491"/>
                  <a:pt x="719" y="1485"/>
                  <a:pt x="728" y="1469"/>
                </a:cubicBezTo>
                <a:cubicBezTo>
                  <a:pt x="736" y="1453"/>
                  <a:pt x="730" y="1433"/>
                  <a:pt x="714" y="1424"/>
                </a:cubicBezTo>
                <a:cubicBezTo>
                  <a:pt x="698" y="1416"/>
                  <a:pt x="679" y="1422"/>
                  <a:pt x="670" y="1438"/>
                </a:cubicBezTo>
                <a:cubicBezTo>
                  <a:pt x="661" y="1454"/>
                  <a:pt x="667" y="1474"/>
                  <a:pt x="683" y="1482"/>
                </a:cubicBezTo>
                <a:close/>
                <a:moveTo>
                  <a:pt x="517" y="4223"/>
                </a:moveTo>
                <a:cubicBezTo>
                  <a:pt x="503" y="4234"/>
                  <a:pt x="500" y="4255"/>
                  <a:pt x="511" y="4269"/>
                </a:cubicBezTo>
                <a:cubicBezTo>
                  <a:pt x="522" y="4283"/>
                  <a:pt x="543" y="4286"/>
                  <a:pt x="557" y="4275"/>
                </a:cubicBezTo>
                <a:cubicBezTo>
                  <a:pt x="572" y="4263"/>
                  <a:pt x="574" y="4243"/>
                  <a:pt x="563" y="4228"/>
                </a:cubicBezTo>
                <a:cubicBezTo>
                  <a:pt x="552" y="4214"/>
                  <a:pt x="531" y="4212"/>
                  <a:pt x="517" y="4223"/>
                </a:cubicBezTo>
                <a:close/>
                <a:moveTo>
                  <a:pt x="911" y="3900"/>
                </a:moveTo>
                <a:cubicBezTo>
                  <a:pt x="913" y="3891"/>
                  <a:pt x="913" y="3881"/>
                  <a:pt x="907" y="3873"/>
                </a:cubicBezTo>
                <a:cubicBezTo>
                  <a:pt x="897" y="3858"/>
                  <a:pt x="876" y="3854"/>
                  <a:pt x="861" y="3864"/>
                </a:cubicBezTo>
                <a:cubicBezTo>
                  <a:pt x="846" y="3874"/>
                  <a:pt x="842" y="3894"/>
                  <a:pt x="852" y="3909"/>
                </a:cubicBezTo>
                <a:cubicBezTo>
                  <a:pt x="857" y="3916"/>
                  <a:pt x="863" y="3919"/>
                  <a:pt x="869" y="3922"/>
                </a:cubicBezTo>
                <a:cubicBezTo>
                  <a:pt x="866" y="3931"/>
                  <a:pt x="867" y="3941"/>
                  <a:pt x="873" y="3950"/>
                </a:cubicBezTo>
                <a:cubicBezTo>
                  <a:pt x="884" y="3964"/>
                  <a:pt x="904" y="3968"/>
                  <a:pt x="919" y="3958"/>
                </a:cubicBezTo>
                <a:cubicBezTo>
                  <a:pt x="934" y="3947"/>
                  <a:pt x="937" y="3927"/>
                  <a:pt x="927" y="3912"/>
                </a:cubicBezTo>
                <a:cubicBezTo>
                  <a:pt x="923" y="3906"/>
                  <a:pt x="917" y="3902"/>
                  <a:pt x="911" y="3900"/>
                </a:cubicBezTo>
                <a:close/>
                <a:moveTo>
                  <a:pt x="723" y="4539"/>
                </a:moveTo>
                <a:cubicBezTo>
                  <a:pt x="722" y="4535"/>
                  <a:pt x="719" y="4531"/>
                  <a:pt x="716" y="4528"/>
                </a:cubicBezTo>
                <a:cubicBezTo>
                  <a:pt x="703" y="4516"/>
                  <a:pt x="682" y="4516"/>
                  <a:pt x="670" y="4529"/>
                </a:cubicBezTo>
                <a:cubicBezTo>
                  <a:pt x="657" y="4541"/>
                  <a:pt x="657" y="4562"/>
                  <a:pt x="670" y="4575"/>
                </a:cubicBezTo>
                <a:cubicBezTo>
                  <a:pt x="680" y="4585"/>
                  <a:pt x="695" y="4587"/>
                  <a:pt x="707" y="4581"/>
                </a:cubicBezTo>
                <a:cubicBezTo>
                  <a:pt x="708" y="4585"/>
                  <a:pt x="711" y="4589"/>
                  <a:pt x="714" y="4593"/>
                </a:cubicBezTo>
                <a:cubicBezTo>
                  <a:pt x="727" y="4605"/>
                  <a:pt x="748" y="4605"/>
                  <a:pt x="761" y="4592"/>
                </a:cubicBezTo>
                <a:cubicBezTo>
                  <a:pt x="773" y="4579"/>
                  <a:pt x="773" y="4558"/>
                  <a:pt x="760" y="4545"/>
                </a:cubicBezTo>
                <a:cubicBezTo>
                  <a:pt x="750" y="4536"/>
                  <a:pt x="735" y="4534"/>
                  <a:pt x="723" y="4539"/>
                </a:cubicBezTo>
                <a:close/>
                <a:moveTo>
                  <a:pt x="1802" y="5291"/>
                </a:moveTo>
                <a:cubicBezTo>
                  <a:pt x="1785" y="5286"/>
                  <a:pt x="1767" y="5296"/>
                  <a:pt x="1761" y="5313"/>
                </a:cubicBezTo>
                <a:cubicBezTo>
                  <a:pt x="1756" y="5330"/>
                  <a:pt x="1766" y="5349"/>
                  <a:pt x="1784" y="5354"/>
                </a:cubicBezTo>
                <a:cubicBezTo>
                  <a:pt x="1801" y="5359"/>
                  <a:pt x="1819" y="5349"/>
                  <a:pt x="1825" y="5332"/>
                </a:cubicBezTo>
                <a:cubicBezTo>
                  <a:pt x="1830" y="5314"/>
                  <a:pt x="1820" y="5296"/>
                  <a:pt x="1802" y="5291"/>
                </a:cubicBezTo>
                <a:close/>
                <a:moveTo>
                  <a:pt x="3796" y="5021"/>
                </a:moveTo>
                <a:cubicBezTo>
                  <a:pt x="3780" y="5030"/>
                  <a:pt x="3775" y="5050"/>
                  <a:pt x="3783" y="5066"/>
                </a:cubicBezTo>
                <a:cubicBezTo>
                  <a:pt x="3792" y="5082"/>
                  <a:pt x="3812" y="5088"/>
                  <a:pt x="3828" y="5079"/>
                </a:cubicBezTo>
                <a:cubicBezTo>
                  <a:pt x="3844" y="5070"/>
                  <a:pt x="3850" y="5050"/>
                  <a:pt x="3841" y="5034"/>
                </a:cubicBezTo>
                <a:cubicBezTo>
                  <a:pt x="3832" y="5018"/>
                  <a:pt x="3812" y="5012"/>
                  <a:pt x="3796" y="5021"/>
                </a:cubicBezTo>
                <a:close/>
                <a:moveTo>
                  <a:pt x="2678" y="5197"/>
                </a:moveTo>
                <a:cubicBezTo>
                  <a:pt x="2696" y="5196"/>
                  <a:pt x="2711" y="5181"/>
                  <a:pt x="2710" y="5163"/>
                </a:cubicBezTo>
                <a:cubicBezTo>
                  <a:pt x="2710" y="5145"/>
                  <a:pt x="2694" y="5131"/>
                  <a:pt x="2676" y="5131"/>
                </a:cubicBezTo>
                <a:cubicBezTo>
                  <a:pt x="2658" y="5132"/>
                  <a:pt x="2644" y="5147"/>
                  <a:pt x="2644" y="5165"/>
                </a:cubicBezTo>
                <a:cubicBezTo>
                  <a:pt x="2645" y="5183"/>
                  <a:pt x="2660" y="5197"/>
                  <a:pt x="2678" y="5197"/>
                </a:cubicBezTo>
                <a:close/>
                <a:moveTo>
                  <a:pt x="2121" y="5023"/>
                </a:moveTo>
                <a:cubicBezTo>
                  <a:pt x="2125" y="5005"/>
                  <a:pt x="2114" y="4988"/>
                  <a:pt x="2096" y="4984"/>
                </a:cubicBezTo>
                <a:cubicBezTo>
                  <a:pt x="2078" y="4980"/>
                  <a:pt x="2061" y="4991"/>
                  <a:pt x="2057" y="5008"/>
                </a:cubicBezTo>
                <a:cubicBezTo>
                  <a:pt x="2052" y="5026"/>
                  <a:pt x="2063" y="5044"/>
                  <a:pt x="2081" y="5048"/>
                </a:cubicBezTo>
                <a:cubicBezTo>
                  <a:pt x="2099" y="5052"/>
                  <a:pt x="2116" y="5041"/>
                  <a:pt x="2121" y="5023"/>
                </a:cubicBezTo>
                <a:close/>
                <a:moveTo>
                  <a:pt x="810" y="1711"/>
                </a:moveTo>
                <a:cubicBezTo>
                  <a:pt x="818" y="1695"/>
                  <a:pt x="811" y="1675"/>
                  <a:pt x="794" y="1668"/>
                </a:cubicBezTo>
                <a:cubicBezTo>
                  <a:pt x="778" y="1660"/>
                  <a:pt x="758" y="1667"/>
                  <a:pt x="751" y="1684"/>
                </a:cubicBezTo>
                <a:cubicBezTo>
                  <a:pt x="743" y="1700"/>
                  <a:pt x="750" y="1720"/>
                  <a:pt x="767" y="1728"/>
                </a:cubicBezTo>
                <a:cubicBezTo>
                  <a:pt x="783" y="1735"/>
                  <a:pt x="803" y="1728"/>
                  <a:pt x="810" y="1711"/>
                </a:cubicBezTo>
                <a:close/>
                <a:moveTo>
                  <a:pt x="333" y="3508"/>
                </a:moveTo>
                <a:cubicBezTo>
                  <a:pt x="350" y="3502"/>
                  <a:pt x="359" y="3483"/>
                  <a:pt x="353" y="3466"/>
                </a:cubicBezTo>
                <a:cubicBezTo>
                  <a:pt x="346" y="3449"/>
                  <a:pt x="327" y="3440"/>
                  <a:pt x="310" y="3447"/>
                </a:cubicBezTo>
                <a:cubicBezTo>
                  <a:pt x="293" y="3453"/>
                  <a:pt x="285" y="3472"/>
                  <a:pt x="291" y="3489"/>
                </a:cubicBezTo>
                <a:cubicBezTo>
                  <a:pt x="297" y="3506"/>
                  <a:pt x="316" y="3514"/>
                  <a:pt x="333" y="3508"/>
                </a:cubicBezTo>
                <a:close/>
                <a:moveTo>
                  <a:pt x="98" y="2616"/>
                </a:moveTo>
                <a:cubicBezTo>
                  <a:pt x="80" y="2616"/>
                  <a:pt x="66" y="2632"/>
                  <a:pt x="67" y="2650"/>
                </a:cubicBezTo>
                <a:cubicBezTo>
                  <a:pt x="67" y="2668"/>
                  <a:pt x="82" y="2682"/>
                  <a:pt x="101" y="2681"/>
                </a:cubicBezTo>
                <a:cubicBezTo>
                  <a:pt x="119" y="2681"/>
                  <a:pt x="133" y="2665"/>
                  <a:pt x="132" y="2647"/>
                </a:cubicBezTo>
                <a:cubicBezTo>
                  <a:pt x="132" y="2629"/>
                  <a:pt x="116" y="2615"/>
                  <a:pt x="98" y="2616"/>
                </a:cubicBezTo>
                <a:close/>
                <a:moveTo>
                  <a:pt x="5364" y="3011"/>
                </a:moveTo>
                <a:cubicBezTo>
                  <a:pt x="5346" y="3010"/>
                  <a:pt x="5331" y="3025"/>
                  <a:pt x="5330" y="3043"/>
                </a:cubicBezTo>
                <a:cubicBezTo>
                  <a:pt x="5330" y="3061"/>
                  <a:pt x="5344" y="3076"/>
                  <a:pt x="5362" y="3077"/>
                </a:cubicBezTo>
                <a:cubicBezTo>
                  <a:pt x="5380" y="3077"/>
                  <a:pt x="5395" y="3063"/>
                  <a:pt x="5396" y="3045"/>
                </a:cubicBezTo>
                <a:cubicBezTo>
                  <a:pt x="5397" y="3027"/>
                  <a:pt x="5382" y="3011"/>
                  <a:pt x="5364" y="3011"/>
                </a:cubicBezTo>
                <a:close/>
                <a:moveTo>
                  <a:pt x="4818" y="1691"/>
                </a:moveTo>
                <a:cubicBezTo>
                  <a:pt x="4802" y="1701"/>
                  <a:pt x="4797" y="1721"/>
                  <a:pt x="4806" y="1736"/>
                </a:cubicBezTo>
                <a:cubicBezTo>
                  <a:pt x="4815" y="1752"/>
                  <a:pt x="4835" y="1757"/>
                  <a:pt x="4851" y="1748"/>
                </a:cubicBezTo>
                <a:cubicBezTo>
                  <a:pt x="4867" y="1739"/>
                  <a:pt x="4872" y="1719"/>
                  <a:pt x="4863" y="1703"/>
                </a:cubicBezTo>
                <a:cubicBezTo>
                  <a:pt x="4853" y="1687"/>
                  <a:pt x="4833" y="1682"/>
                  <a:pt x="4818" y="1691"/>
                </a:cubicBezTo>
                <a:close/>
                <a:moveTo>
                  <a:pt x="3629" y="4529"/>
                </a:moveTo>
                <a:cubicBezTo>
                  <a:pt x="3613" y="4537"/>
                  <a:pt x="3608" y="4557"/>
                  <a:pt x="3616" y="4573"/>
                </a:cubicBezTo>
                <a:cubicBezTo>
                  <a:pt x="3625" y="4589"/>
                  <a:pt x="3645" y="4595"/>
                  <a:pt x="3661" y="4586"/>
                </a:cubicBezTo>
                <a:cubicBezTo>
                  <a:pt x="3677" y="4578"/>
                  <a:pt x="3683" y="4558"/>
                  <a:pt x="3674" y="4542"/>
                </a:cubicBezTo>
                <a:cubicBezTo>
                  <a:pt x="3665" y="4526"/>
                  <a:pt x="3645" y="4520"/>
                  <a:pt x="3629" y="4529"/>
                </a:cubicBezTo>
                <a:close/>
                <a:moveTo>
                  <a:pt x="2136" y="5373"/>
                </a:moveTo>
                <a:cubicBezTo>
                  <a:pt x="2118" y="5370"/>
                  <a:pt x="2101" y="5382"/>
                  <a:pt x="2098" y="5400"/>
                </a:cubicBezTo>
                <a:cubicBezTo>
                  <a:pt x="2095" y="5418"/>
                  <a:pt x="2107" y="5435"/>
                  <a:pt x="2125" y="5438"/>
                </a:cubicBezTo>
                <a:cubicBezTo>
                  <a:pt x="2143" y="5440"/>
                  <a:pt x="2160" y="5428"/>
                  <a:pt x="2163" y="5410"/>
                </a:cubicBezTo>
                <a:cubicBezTo>
                  <a:pt x="2166" y="5392"/>
                  <a:pt x="2154" y="5376"/>
                  <a:pt x="2136" y="5373"/>
                </a:cubicBezTo>
                <a:close/>
                <a:moveTo>
                  <a:pt x="48" y="2730"/>
                </a:moveTo>
                <a:cubicBezTo>
                  <a:pt x="66" y="2729"/>
                  <a:pt x="80" y="2713"/>
                  <a:pt x="79" y="2695"/>
                </a:cubicBezTo>
                <a:cubicBezTo>
                  <a:pt x="78" y="2677"/>
                  <a:pt x="62" y="2663"/>
                  <a:pt x="44" y="2664"/>
                </a:cubicBezTo>
                <a:cubicBezTo>
                  <a:pt x="26" y="2665"/>
                  <a:pt x="12" y="2680"/>
                  <a:pt x="13" y="2699"/>
                </a:cubicBezTo>
                <a:cubicBezTo>
                  <a:pt x="14" y="2717"/>
                  <a:pt x="29" y="2731"/>
                  <a:pt x="48" y="2730"/>
                </a:cubicBezTo>
                <a:close/>
                <a:moveTo>
                  <a:pt x="4703" y="4623"/>
                </a:moveTo>
                <a:cubicBezTo>
                  <a:pt x="4702" y="4625"/>
                  <a:pt x="4702" y="4626"/>
                  <a:pt x="4701" y="4627"/>
                </a:cubicBezTo>
                <a:cubicBezTo>
                  <a:pt x="4695" y="4629"/>
                  <a:pt x="4690" y="4632"/>
                  <a:pt x="4686" y="4637"/>
                </a:cubicBezTo>
                <a:cubicBezTo>
                  <a:pt x="4675" y="4651"/>
                  <a:pt x="4677" y="4671"/>
                  <a:pt x="4691" y="4683"/>
                </a:cubicBezTo>
                <a:cubicBezTo>
                  <a:pt x="4705" y="4695"/>
                  <a:pt x="4725" y="4693"/>
                  <a:pt x="4737" y="4679"/>
                </a:cubicBezTo>
                <a:cubicBezTo>
                  <a:pt x="4738" y="4678"/>
                  <a:pt x="4738" y="4676"/>
                  <a:pt x="4739" y="4675"/>
                </a:cubicBezTo>
                <a:cubicBezTo>
                  <a:pt x="4745" y="4673"/>
                  <a:pt x="4750" y="4670"/>
                  <a:pt x="4754" y="4665"/>
                </a:cubicBezTo>
                <a:cubicBezTo>
                  <a:pt x="4765" y="4651"/>
                  <a:pt x="4763" y="4630"/>
                  <a:pt x="4749" y="4619"/>
                </a:cubicBezTo>
                <a:cubicBezTo>
                  <a:pt x="4735" y="4607"/>
                  <a:pt x="4714" y="4609"/>
                  <a:pt x="4703" y="4623"/>
                </a:cubicBezTo>
                <a:close/>
                <a:moveTo>
                  <a:pt x="5047" y="4277"/>
                </a:moveTo>
                <a:cubicBezTo>
                  <a:pt x="5042" y="4273"/>
                  <a:pt x="5035" y="4272"/>
                  <a:pt x="5029" y="4273"/>
                </a:cubicBezTo>
                <a:cubicBezTo>
                  <a:pt x="5029" y="4273"/>
                  <a:pt x="5028" y="4273"/>
                  <a:pt x="5028" y="4272"/>
                </a:cubicBezTo>
                <a:cubicBezTo>
                  <a:pt x="5012" y="4263"/>
                  <a:pt x="4992" y="4269"/>
                  <a:pt x="4983" y="4285"/>
                </a:cubicBezTo>
                <a:cubicBezTo>
                  <a:pt x="4974" y="4300"/>
                  <a:pt x="4980" y="4320"/>
                  <a:pt x="4995" y="4329"/>
                </a:cubicBezTo>
                <a:cubicBezTo>
                  <a:pt x="5001" y="4333"/>
                  <a:pt x="5008" y="4334"/>
                  <a:pt x="5014" y="4333"/>
                </a:cubicBezTo>
                <a:cubicBezTo>
                  <a:pt x="5015" y="4333"/>
                  <a:pt x="5015" y="4333"/>
                  <a:pt x="5015" y="4334"/>
                </a:cubicBezTo>
                <a:cubicBezTo>
                  <a:pt x="5031" y="4343"/>
                  <a:pt x="5051" y="4337"/>
                  <a:pt x="5060" y="4321"/>
                </a:cubicBezTo>
                <a:cubicBezTo>
                  <a:pt x="5069" y="4306"/>
                  <a:pt x="5063" y="4286"/>
                  <a:pt x="5047" y="4277"/>
                </a:cubicBezTo>
                <a:close/>
                <a:moveTo>
                  <a:pt x="418" y="4126"/>
                </a:moveTo>
                <a:cubicBezTo>
                  <a:pt x="433" y="4116"/>
                  <a:pt x="437" y="4096"/>
                  <a:pt x="427" y="4081"/>
                </a:cubicBezTo>
                <a:cubicBezTo>
                  <a:pt x="417" y="4066"/>
                  <a:pt x="396" y="4062"/>
                  <a:pt x="381" y="4072"/>
                </a:cubicBezTo>
                <a:cubicBezTo>
                  <a:pt x="366" y="4082"/>
                  <a:pt x="362" y="4102"/>
                  <a:pt x="372" y="4117"/>
                </a:cubicBezTo>
                <a:cubicBezTo>
                  <a:pt x="382" y="4132"/>
                  <a:pt x="403" y="4136"/>
                  <a:pt x="418" y="4126"/>
                </a:cubicBezTo>
                <a:close/>
                <a:moveTo>
                  <a:pt x="1443" y="821"/>
                </a:moveTo>
                <a:cubicBezTo>
                  <a:pt x="1457" y="810"/>
                  <a:pt x="1460" y="789"/>
                  <a:pt x="1449" y="775"/>
                </a:cubicBezTo>
                <a:cubicBezTo>
                  <a:pt x="1437" y="761"/>
                  <a:pt x="1417" y="758"/>
                  <a:pt x="1402" y="770"/>
                </a:cubicBezTo>
                <a:cubicBezTo>
                  <a:pt x="1388" y="781"/>
                  <a:pt x="1386" y="801"/>
                  <a:pt x="1397" y="816"/>
                </a:cubicBezTo>
                <a:cubicBezTo>
                  <a:pt x="1408" y="830"/>
                  <a:pt x="1429" y="832"/>
                  <a:pt x="1443" y="821"/>
                </a:cubicBezTo>
                <a:close/>
                <a:moveTo>
                  <a:pt x="3231" y="267"/>
                </a:moveTo>
                <a:cubicBezTo>
                  <a:pt x="3233" y="249"/>
                  <a:pt x="3220" y="233"/>
                  <a:pt x="3202" y="231"/>
                </a:cubicBezTo>
                <a:cubicBezTo>
                  <a:pt x="3184" y="229"/>
                  <a:pt x="3167" y="242"/>
                  <a:pt x="3166" y="260"/>
                </a:cubicBezTo>
                <a:cubicBezTo>
                  <a:pt x="3164" y="278"/>
                  <a:pt x="3177" y="294"/>
                  <a:pt x="3195" y="296"/>
                </a:cubicBezTo>
                <a:cubicBezTo>
                  <a:pt x="3213" y="298"/>
                  <a:pt x="3229" y="285"/>
                  <a:pt x="3231" y="267"/>
                </a:cubicBezTo>
                <a:close/>
                <a:moveTo>
                  <a:pt x="1338" y="928"/>
                </a:moveTo>
                <a:cubicBezTo>
                  <a:pt x="1351" y="915"/>
                  <a:pt x="1352" y="895"/>
                  <a:pt x="1340" y="881"/>
                </a:cubicBezTo>
                <a:cubicBezTo>
                  <a:pt x="1328" y="868"/>
                  <a:pt x="1307" y="866"/>
                  <a:pt x="1294" y="879"/>
                </a:cubicBezTo>
                <a:cubicBezTo>
                  <a:pt x="1280" y="891"/>
                  <a:pt x="1279" y="911"/>
                  <a:pt x="1291" y="925"/>
                </a:cubicBezTo>
                <a:cubicBezTo>
                  <a:pt x="1303" y="938"/>
                  <a:pt x="1324" y="940"/>
                  <a:pt x="1338" y="928"/>
                </a:cubicBezTo>
                <a:close/>
                <a:moveTo>
                  <a:pt x="5285" y="3069"/>
                </a:moveTo>
                <a:cubicBezTo>
                  <a:pt x="5286" y="3051"/>
                  <a:pt x="5272" y="3036"/>
                  <a:pt x="5254" y="3035"/>
                </a:cubicBezTo>
                <a:cubicBezTo>
                  <a:pt x="5236" y="3034"/>
                  <a:pt x="5221" y="3048"/>
                  <a:pt x="5220" y="3066"/>
                </a:cubicBezTo>
                <a:cubicBezTo>
                  <a:pt x="5219" y="3084"/>
                  <a:pt x="5233" y="3099"/>
                  <a:pt x="5251" y="3100"/>
                </a:cubicBezTo>
                <a:cubicBezTo>
                  <a:pt x="5269" y="3101"/>
                  <a:pt x="5284" y="3087"/>
                  <a:pt x="5285" y="3069"/>
                </a:cubicBezTo>
                <a:close/>
                <a:moveTo>
                  <a:pt x="862" y="2295"/>
                </a:moveTo>
                <a:cubicBezTo>
                  <a:pt x="858" y="2312"/>
                  <a:pt x="870" y="2330"/>
                  <a:pt x="887" y="2333"/>
                </a:cubicBezTo>
                <a:cubicBezTo>
                  <a:pt x="905" y="2337"/>
                  <a:pt x="923" y="2326"/>
                  <a:pt x="926" y="2308"/>
                </a:cubicBezTo>
                <a:cubicBezTo>
                  <a:pt x="930" y="2290"/>
                  <a:pt x="918" y="2273"/>
                  <a:pt x="901" y="2269"/>
                </a:cubicBezTo>
                <a:cubicBezTo>
                  <a:pt x="883" y="2265"/>
                  <a:pt x="865" y="2277"/>
                  <a:pt x="862" y="2295"/>
                </a:cubicBezTo>
                <a:close/>
                <a:moveTo>
                  <a:pt x="4284" y="3821"/>
                </a:moveTo>
                <a:cubicBezTo>
                  <a:pt x="4299" y="3831"/>
                  <a:pt x="4319" y="3826"/>
                  <a:pt x="4329" y="3811"/>
                </a:cubicBezTo>
                <a:cubicBezTo>
                  <a:pt x="4338" y="3795"/>
                  <a:pt x="4334" y="3775"/>
                  <a:pt x="4318" y="3766"/>
                </a:cubicBezTo>
                <a:cubicBezTo>
                  <a:pt x="4303" y="3756"/>
                  <a:pt x="4283" y="3761"/>
                  <a:pt x="4273" y="3776"/>
                </a:cubicBezTo>
                <a:cubicBezTo>
                  <a:pt x="4263" y="3791"/>
                  <a:pt x="4268" y="3812"/>
                  <a:pt x="4284" y="3821"/>
                </a:cubicBezTo>
                <a:close/>
                <a:moveTo>
                  <a:pt x="4376" y="4942"/>
                </a:moveTo>
                <a:cubicBezTo>
                  <a:pt x="4363" y="4954"/>
                  <a:pt x="4361" y="4974"/>
                  <a:pt x="4373" y="4988"/>
                </a:cubicBezTo>
                <a:cubicBezTo>
                  <a:pt x="4385" y="5002"/>
                  <a:pt x="4406" y="5003"/>
                  <a:pt x="4419" y="4991"/>
                </a:cubicBezTo>
                <a:cubicBezTo>
                  <a:pt x="4433" y="4979"/>
                  <a:pt x="4435" y="4959"/>
                  <a:pt x="4423" y="4945"/>
                </a:cubicBezTo>
                <a:cubicBezTo>
                  <a:pt x="4411" y="4931"/>
                  <a:pt x="4390" y="4930"/>
                  <a:pt x="4376" y="4942"/>
                </a:cubicBezTo>
                <a:close/>
                <a:moveTo>
                  <a:pt x="446" y="4137"/>
                </a:moveTo>
                <a:cubicBezTo>
                  <a:pt x="441" y="4135"/>
                  <a:pt x="436" y="4133"/>
                  <a:pt x="430" y="4134"/>
                </a:cubicBezTo>
                <a:cubicBezTo>
                  <a:pt x="420" y="4129"/>
                  <a:pt x="407" y="4129"/>
                  <a:pt x="397" y="4136"/>
                </a:cubicBezTo>
                <a:cubicBezTo>
                  <a:pt x="382" y="4146"/>
                  <a:pt x="379" y="4167"/>
                  <a:pt x="389" y="4182"/>
                </a:cubicBezTo>
                <a:cubicBezTo>
                  <a:pt x="396" y="4191"/>
                  <a:pt x="406" y="4195"/>
                  <a:pt x="417" y="4195"/>
                </a:cubicBezTo>
                <a:cubicBezTo>
                  <a:pt x="423" y="4198"/>
                  <a:pt x="429" y="4199"/>
                  <a:pt x="436" y="4198"/>
                </a:cubicBezTo>
                <a:cubicBezTo>
                  <a:pt x="447" y="4204"/>
                  <a:pt x="460" y="4203"/>
                  <a:pt x="470" y="4196"/>
                </a:cubicBezTo>
                <a:cubicBezTo>
                  <a:pt x="485" y="4185"/>
                  <a:pt x="489" y="4165"/>
                  <a:pt x="478" y="4150"/>
                </a:cubicBezTo>
                <a:cubicBezTo>
                  <a:pt x="470" y="4140"/>
                  <a:pt x="458" y="4135"/>
                  <a:pt x="446" y="4137"/>
                </a:cubicBezTo>
                <a:close/>
                <a:moveTo>
                  <a:pt x="1370" y="4031"/>
                </a:moveTo>
                <a:cubicBezTo>
                  <a:pt x="1383" y="4018"/>
                  <a:pt x="1384" y="3997"/>
                  <a:pt x="1371" y="3984"/>
                </a:cubicBezTo>
                <a:cubicBezTo>
                  <a:pt x="1359" y="3971"/>
                  <a:pt x="1338" y="3970"/>
                  <a:pt x="1325" y="3983"/>
                </a:cubicBezTo>
                <a:cubicBezTo>
                  <a:pt x="1315" y="3992"/>
                  <a:pt x="1312" y="4006"/>
                  <a:pt x="1317" y="4018"/>
                </a:cubicBezTo>
                <a:cubicBezTo>
                  <a:pt x="1305" y="4014"/>
                  <a:pt x="1292" y="4016"/>
                  <a:pt x="1282" y="4025"/>
                </a:cubicBezTo>
                <a:cubicBezTo>
                  <a:pt x="1273" y="4034"/>
                  <a:pt x="1270" y="4047"/>
                  <a:pt x="1274" y="4058"/>
                </a:cubicBezTo>
                <a:cubicBezTo>
                  <a:pt x="1265" y="4058"/>
                  <a:pt x="1256" y="4061"/>
                  <a:pt x="1249" y="4067"/>
                </a:cubicBezTo>
                <a:cubicBezTo>
                  <a:pt x="1236" y="4080"/>
                  <a:pt x="1236" y="4101"/>
                  <a:pt x="1249" y="4114"/>
                </a:cubicBezTo>
                <a:cubicBezTo>
                  <a:pt x="1261" y="4127"/>
                  <a:pt x="1282" y="4127"/>
                  <a:pt x="1295" y="4114"/>
                </a:cubicBezTo>
                <a:cubicBezTo>
                  <a:pt x="1304" y="4105"/>
                  <a:pt x="1307" y="4093"/>
                  <a:pt x="1303" y="4081"/>
                </a:cubicBezTo>
                <a:cubicBezTo>
                  <a:pt x="1312" y="4082"/>
                  <a:pt x="1321" y="4079"/>
                  <a:pt x="1327" y="4073"/>
                </a:cubicBezTo>
                <a:cubicBezTo>
                  <a:pt x="1337" y="4063"/>
                  <a:pt x="1340" y="4049"/>
                  <a:pt x="1335" y="4037"/>
                </a:cubicBezTo>
                <a:cubicBezTo>
                  <a:pt x="1347" y="4041"/>
                  <a:pt x="1360" y="4040"/>
                  <a:pt x="1370" y="4031"/>
                </a:cubicBezTo>
                <a:close/>
                <a:moveTo>
                  <a:pt x="90" y="3000"/>
                </a:moveTo>
                <a:cubicBezTo>
                  <a:pt x="72" y="3003"/>
                  <a:pt x="60" y="3020"/>
                  <a:pt x="63" y="3038"/>
                </a:cubicBezTo>
                <a:cubicBezTo>
                  <a:pt x="66" y="3056"/>
                  <a:pt x="83" y="3068"/>
                  <a:pt x="101" y="3065"/>
                </a:cubicBezTo>
                <a:cubicBezTo>
                  <a:pt x="119" y="3061"/>
                  <a:pt x="131" y="3044"/>
                  <a:pt x="128" y="3026"/>
                </a:cubicBezTo>
                <a:cubicBezTo>
                  <a:pt x="124" y="3009"/>
                  <a:pt x="107" y="2997"/>
                  <a:pt x="90" y="3000"/>
                </a:cubicBezTo>
                <a:close/>
                <a:moveTo>
                  <a:pt x="3587" y="4850"/>
                </a:moveTo>
                <a:cubicBezTo>
                  <a:pt x="3570" y="4857"/>
                  <a:pt x="3563" y="4877"/>
                  <a:pt x="3571" y="4893"/>
                </a:cubicBezTo>
                <a:cubicBezTo>
                  <a:pt x="3578" y="4910"/>
                  <a:pt x="3598" y="4917"/>
                  <a:pt x="3614" y="4909"/>
                </a:cubicBezTo>
                <a:cubicBezTo>
                  <a:pt x="3631" y="4901"/>
                  <a:pt x="3638" y="4882"/>
                  <a:pt x="3630" y="4866"/>
                </a:cubicBezTo>
                <a:cubicBezTo>
                  <a:pt x="3623" y="4849"/>
                  <a:pt x="3603" y="4842"/>
                  <a:pt x="3587" y="4850"/>
                </a:cubicBezTo>
                <a:close/>
                <a:moveTo>
                  <a:pt x="1333" y="1286"/>
                </a:moveTo>
                <a:cubicBezTo>
                  <a:pt x="1346" y="1298"/>
                  <a:pt x="1367" y="1298"/>
                  <a:pt x="1379" y="1285"/>
                </a:cubicBezTo>
                <a:cubicBezTo>
                  <a:pt x="1392" y="1272"/>
                  <a:pt x="1392" y="1251"/>
                  <a:pt x="1379" y="1238"/>
                </a:cubicBezTo>
                <a:cubicBezTo>
                  <a:pt x="1365" y="1226"/>
                  <a:pt x="1345" y="1226"/>
                  <a:pt x="1332" y="1239"/>
                </a:cubicBezTo>
                <a:cubicBezTo>
                  <a:pt x="1319" y="1252"/>
                  <a:pt x="1320" y="1273"/>
                  <a:pt x="1333" y="1286"/>
                </a:cubicBezTo>
                <a:close/>
                <a:moveTo>
                  <a:pt x="3433" y="5385"/>
                </a:moveTo>
                <a:cubicBezTo>
                  <a:pt x="3416" y="5390"/>
                  <a:pt x="3407" y="5409"/>
                  <a:pt x="3413" y="5426"/>
                </a:cubicBezTo>
                <a:cubicBezTo>
                  <a:pt x="3419" y="5443"/>
                  <a:pt x="3437" y="5453"/>
                  <a:pt x="3454" y="5447"/>
                </a:cubicBezTo>
                <a:cubicBezTo>
                  <a:pt x="3472" y="5441"/>
                  <a:pt x="3481" y="5422"/>
                  <a:pt x="3475" y="5405"/>
                </a:cubicBezTo>
                <a:cubicBezTo>
                  <a:pt x="3469" y="5388"/>
                  <a:pt x="3450" y="5379"/>
                  <a:pt x="3433" y="5385"/>
                </a:cubicBezTo>
                <a:close/>
                <a:moveTo>
                  <a:pt x="421" y="2838"/>
                </a:moveTo>
                <a:cubicBezTo>
                  <a:pt x="419" y="2820"/>
                  <a:pt x="403" y="2807"/>
                  <a:pt x="385" y="2809"/>
                </a:cubicBezTo>
                <a:cubicBezTo>
                  <a:pt x="367" y="2811"/>
                  <a:pt x="354" y="2827"/>
                  <a:pt x="356" y="2845"/>
                </a:cubicBezTo>
                <a:cubicBezTo>
                  <a:pt x="357" y="2863"/>
                  <a:pt x="373" y="2876"/>
                  <a:pt x="391" y="2874"/>
                </a:cubicBezTo>
                <a:cubicBezTo>
                  <a:pt x="409" y="2872"/>
                  <a:pt x="423" y="2856"/>
                  <a:pt x="421" y="2838"/>
                </a:cubicBezTo>
                <a:close/>
                <a:moveTo>
                  <a:pt x="1566" y="458"/>
                </a:moveTo>
                <a:cubicBezTo>
                  <a:pt x="1582" y="448"/>
                  <a:pt x="1586" y="428"/>
                  <a:pt x="1577" y="412"/>
                </a:cubicBezTo>
                <a:cubicBezTo>
                  <a:pt x="1567" y="397"/>
                  <a:pt x="1547" y="392"/>
                  <a:pt x="1531" y="402"/>
                </a:cubicBezTo>
                <a:cubicBezTo>
                  <a:pt x="1516" y="412"/>
                  <a:pt x="1511" y="432"/>
                  <a:pt x="1521" y="447"/>
                </a:cubicBezTo>
                <a:cubicBezTo>
                  <a:pt x="1531" y="463"/>
                  <a:pt x="1551" y="467"/>
                  <a:pt x="1566" y="458"/>
                </a:cubicBezTo>
                <a:close/>
                <a:moveTo>
                  <a:pt x="3273" y="5412"/>
                </a:moveTo>
                <a:cubicBezTo>
                  <a:pt x="3256" y="5417"/>
                  <a:pt x="3245" y="5435"/>
                  <a:pt x="3250" y="5452"/>
                </a:cubicBezTo>
                <a:cubicBezTo>
                  <a:pt x="3255" y="5470"/>
                  <a:pt x="3273" y="5480"/>
                  <a:pt x="3291" y="5475"/>
                </a:cubicBezTo>
                <a:cubicBezTo>
                  <a:pt x="3308" y="5470"/>
                  <a:pt x="3318" y="5452"/>
                  <a:pt x="3313" y="5435"/>
                </a:cubicBezTo>
                <a:cubicBezTo>
                  <a:pt x="3309" y="5417"/>
                  <a:pt x="3291" y="5407"/>
                  <a:pt x="3273" y="5412"/>
                </a:cubicBezTo>
                <a:close/>
                <a:moveTo>
                  <a:pt x="418" y="1613"/>
                </a:moveTo>
                <a:cubicBezTo>
                  <a:pt x="411" y="1630"/>
                  <a:pt x="419" y="1649"/>
                  <a:pt x="436" y="1656"/>
                </a:cubicBezTo>
                <a:cubicBezTo>
                  <a:pt x="453" y="1662"/>
                  <a:pt x="472" y="1654"/>
                  <a:pt x="479" y="1637"/>
                </a:cubicBezTo>
                <a:cubicBezTo>
                  <a:pt x="485" y="1621"/>
                  <a:pt x="477" y="1601"/>
                  <a:pt x="460" y="1595"/>
                </a:cubicBezTo>
                <a:cubicBezTo>
                  <a:pt x="444" y="1588"/>
                  <a:pt x="424" y="1596"/>
                  <a:pt x="418" y="1613"/>
                </a:cubicBezTo>
                <a:close/>
                <a:moveTo>
                  <a:pt x="4928" y="2101"/>
                </a:moveTo>
                <a:cubicBezTo>
                  <a:pt x="4944" y="2094"/>
                  <a:pt x="4953" y="2075"/>
                  <a:pt x="4946" y="2058"/>
                </a:cubicBezTo>
                <a:cubicBezTo>
                  <a:pt x="4940" y="2041"/>
                  <a:pt x="4920" y="2033"/>
                  <a:pt x="4904" y="2040"/>
                </a:cubicBezTo>
                <a:cubicBezTo>
                  <a:pt x="4887" y="2046"/>
                  <a:pt x="4878" y="2065"/>
                  <a:pt x="4885" y="2082"/>
                </a:cubicBezTo>
                <a:cubicBezTo>
                  <a:pt x="4892" y="2099"/>
                  <a:pt x="4911" y="2107"/>
                  <a:pt x="4928" y="2101"/>
                </a:cubicBezTo>
                <a:close/>
                <a:moveTo>
                  <a:pt x="4710" y="1083"/>
                </a:moveTo>
                <a:cubicBezTo>
                  <a:pt x="4697" y="1096"/>
                  <a:pt x="4697" y="1116"/>
                  <a:pt x="4710" y="1129"/>
                </a:cubicBezTo>
                <a:cubicBezTo>
                  <a:pt x="4722" y="1142"/>
                  <a:pt x="4743" y="1142"/>
                  <a:pt x="4756" y="1130"/>
                </a:cubicBezTo>
                <a:cubicBezTo>
                  <a:pt x="4769" y="1117"/>
                  <a:pt x="4769" y="1096"/>
                  <a:pt x="4757" y="1083"/>
                </a:cubicBezTo>
                <a:cubicBezTo>
                  <a:pt x="4744" y="1070"/>
                  <a:pt x="4723" y="1070"/>
                  <a:pt x="4710" y="1083"/>
                </a:cubicBezTo>
                <a:close/>
                <a:moveTo>
                  <a:pt x="2569" y="411"/>
                </a:moveTo>
                <a:cubicBezTo>
                  <a:pt x="2551" y="414"/>
                  <a:pt x="2539" y="430"/>
                  <a:pt x="2541" y="448"/>
                </a:cubicBezTo>
                <a:cubicBezTo>
                  <a:pt x="2544" y="466"/>
                  <a:pt x="2561" y="479"/>
                  <a:pt x="2579" y="476"/>
                </a:cubicBezTo>
                <a:cubicBezTo>
                  <a:pt x="2597" y="473"/>
                  <a:pt x="2609" y="457"/>
                  <a:pt x="2606" y="439"/>
                </a:cubicBezTo>
                <a:cubicBezTo>
                  <a:pt x="2604" y="421"/>
                  <a:pt x="2587" y="408"/>
                  <a:pt x="2569" y="411"/>
                </a:cubicBezTo>
                <a:close/>
                <a:moveTo>
                  <a:pt x="4937" y="1308"/>
                </a:moveTo>
                <a:cubicBezTo>
                  <a:pt x="4951" y="1297"/>
                  <a:pt x="4954" y="1276"/>
                  <a:pt x="4942" y="1262"/>
                </a:cubicBezTo>
                <a:cubicBezTo>
                  <a:pt x="4931" y="1248"/>
                  <a:pt x="4910" y="1246"/>
                  <a:pt x="4896" y="1257"/>
                </a:cubicBezTo>
                <a:cubicBezTo>
                  <a:pt x="4882" y="1269"/>
                  <a:pt x="4880" y="1289"/>
                  <a:pt x="4891" y="1303"/>
                </a:cubicBezTo>
                <a:cubicBezTo>
                  <a:pt x="4902" y="1317"/>
                  <a:pt x="4923" y="1320"/>
                  <a:pt x="4937" y="1308"/>
                </a:cubicBezTo>
                <a:close/>
                <a:moveTo>
                  <a:pt x="2133" y="869"/>
                </a:moveTo>
                <a:cubicBezTo>
                  <a:pt x="2150" y="863"/>
                  <a:pt x="2158" y="844"/>
                  <a:pt x="2152" y="827"/>
                </a:cubicBezTo>
                <a:cubicBezTo>
                  <a:pt x="2145" y="810"/>
                  <a:pt x="2126" y="802"/>
                  <a:pt x="2109" y="808"/>
                </a:cubicBezTo>
                <a:cubicBezTo>
                  <a:pt x="2092" y="815"/>
                  <a:pt x="2084" y="834"/>
                  <a:pt x="2090" y="851"/>
                </a:cubicBezTo>
                <a:cubicBezTo>
                  <a:pt x="2097" y="868"/>
                  <a:pt x="2116" y="876"/>
                  <a:pt x="2133" y="869"/>
                </a:cubicBezTo>
                <a:close/>
                <a:moveTo>
                  <a:pt x="3504" y="4866"/>
                </a:moveTo>
                <a:cubicBezTo>
                  <a:pt x="3487" y="4873"/>
                  <a:pt x="3479" y="4893"/>
                  <a:pt x="3486" y="4909"/>
                </a:cubicBezTo>
                <a:cubicBezTo>
                  <a:pt x="3493" y="4926"/>
                  <a:pt x="3512" y="4934"/>
                  <a:pt x="3529" y="4927"/>
                </a:cubicBezTo>
                <a:cubicBezTo>
                  <a:pt x="3546" y="4920"/>
                  <a:pt x="3554" y="4901"/>
                  <a:pt x="3547" y="4884"/>
                </a:cubicBezTo>
                <a:cubicBezTo>
                  <a:pt x="3540" y="4867"/>
                  <a:pt x="3520" y="4859"/>
                  <a:pt x="3504" y="4866"/>
                </a:cubicBezTo>
                <a:close/>
                <a:moveTo>
                  <a:pt x="4658" y="3793"/>
                </a:moveTo>
                <a:cubicBezTo>
                  <a:pt x="4642" y="3785"/>
                  <a:pt x="4622" y="3791"/>
                  <a:pt x="4614" y="3808"/>
                </a:cubicBezTo>
                <a:cubicBezTo>
                  <a:pt x="4606" y="3824"/>
                  <a:pt x="4612" y="3843"/>
                  <a:pt x="4629" y="3852"/>
                </a:cubicBezTo>
                <a:cubicBezTo>
                  <a:pt x="4645" y="3860"/>
                  <a:pt x="4665" y="3853"/>
                  <a:pt x="4673" y="3837"/>
                </a:cubicBezTo>
                <a:cubicBezTo>
                  <a:pt x="4681" y="3820"/>
                  <a:pt x="4674" y="3801"/>
                  <a:pt x="4658" y="3793"/>
                </a:cubicBezTo>
                <a:close/>
                <a:moveTo>
                  <a:pt x="2093" y="995"/>
                </a:moveTo>
                <a:cubicBezTo>
                  <a:pt x="2110" y="988"/>
                  <a:pt x="2117" y="968"/>
                  <a:pt x="2110" y="952"/>
                </a:cubicBezTo>
                <a:cubicBezTo>
                  <a:pt x="2103" y="935"/>
                  <a:pt x="2084" y="927"/>
                  <a:pt x="2067" y="934"/>
                </a:cubicBezTo>
                <a:cubicBezTo>
                  <a:pt x="2050" y="942"/>
                  <a:pt x="2043" y="961"/>
                  <a:pt x="2050" y="978"/>
                </a:cubicBezTo>
                <a:cubicBezTo>
                  <a:pt x="2057" y="994"/>
                  <a:pt x="2076" y="1002"/>
                  <a:pt x="2093" y="995"/>
                </a:cubicBezTo>
                <a:close/>
                <a:moveTo>
                  <a:pt x="3570" y="5351"/>
                </a:moveTo>
                <a:cubicBezTo>
                  <a:pt x="3553" y="5358"/>
                  <a:pt x="3545" y="5377"/>
                  <a:pt x="3552" y="5394"/>
                </a:cubicBezTo>
                <a:cubicBezTo>
                  <a:pt x="3559" y="5411"/>
                  <a:pt x="3578" y="5419"/>
                  <a:pt x="3595" y="5412"/>
                </a:cubicBezTo>
                <a:cubicBezTo>
                  <a:pt x="3611" y="5405"/>
                  <a:pt x="3620" y="5386"/>
                  <a:pt x="3613" y="5369"/>
                </a:cubicBezTo>
                <a:cubicBezTo>
                  <a:pt x="3606" y="5353"/>
                  <a:pt x="3587" y="5344"/>
                  <a:pt x="3570" y="5351"/>
                </a:cubicBezTo>
                <a:close/>
                <a:moveTo>
                  <a:pt x="4601" y="4171"/>
                </a:moveTo>
                <a:cubicBezTo>
                  <a:pt x="4591" y="4186"/>
                  <a:pt x="4595" y="4207"/>
                  <a:pt x="4610" y="4217"/>
                </a:cubicBezTo>
                <a:cubicBezTo>
                  <a:pt x="4625" y="4227"/>
                  <a:pt x="4646" y="4223"/>
                  <a:pt x="4656" y="4208"/>
                </a:cubicBezTo>
                <a:cubicBezTo>
                  <a:pt x="4666" y="4193"/>
                  <a:pt x="4662" y="4172"/>
                  <a:pt x="4647" y="4162"/>
                </a:cubicBezTo>
                <a:cubicBezTo>
                  <a:pt x="4632" y="4152"/>
                  <a:pt x="4611" y="4156"/>
                  <a:pt x="4601" y="4171"/>
                </a:cubicBezTo>
                <a:close/>
                <a:moveTo>
                  <a:pt x="675" y="2818"/>
                </a:moveTo>
                <a:cubicBezTo>
                  <a:pt x="674" y="2800"/>
                  <a:pt x="658" y="2786"/>
                  <a:pt x="640" y="2788"/>
                </a:cubicBezTo>
                <a:cubicBezTo>
                  <a:pt x="622" y="2789"/>
                  <a:pt x="609" y="2805"/>
                  <a:pt x="610" y="2823"/>
                </a:cubicBezTo>
                <a:cubicBezTo>
                  <a:pt x="611" y="2841"/>
                  <a:pt x="627" y="2855"/>
                  <a:pt x="645" y="2853"/>
                </a:cubicBezTo>
                <a:cubicBezTo>
                  <a:pt x="663" y="2852"/>
                  <a:pt x="677" y="2836"/>
                  <a:pt x="675" y="2818"/>
                </a:cubicBezTo>
                <a:close/>
                <a:moveTo>
                  <a:pt x="3118" y="5448"/>
                </a:moveTo>
                <a:cubicBezTo>
                  <a:pt x="3107" y="5451"/>
                  <a:pt x="3099" y="5459"/>
                  <a:pt x="3095" y="5469"/>
                </a:cubicBezTo>
                <a:cubicBezTo>
                  <a:pt x="3087" y="5459"/>
                  <a:pt x="3075" y="5454"/>
                  <a:pt x="3063" y="5456"/>
                </a:cubicBezTo>
                <a:cubicBezTo>
                  <a:pt x="3045" y="5460"/>
                  <a:pt x="3033" y="5477"/>
                  <a:pt x="3036" y="5495"/>
                </a:cubicBezTo>
                <a:cubicBezTo>
                  <a:pt x="3040" y="5512"/>
                  <a:pt x="3057" y="5524"/>
                  <a:pt x="3075" y="5521"/>
                </a:cubicBezTo>
                <a:cubicBezTo>
                  <a:pt x="3086" y="5519"/>
                  <a:pt x="3095" y="5510"/>
                  <a:pt x="3099" y="5500"/>
                </a:cubicBezTo>
                <a:cubicBezTo>
                  <a:pt x="3106" y="5510"/>
                  <a:pt x="3119" y="5515"/>
                  <a:pt x="3132" y="5513"/>
                </a:cubicBezTo>
                <a:cubicBezTo>
                  <a:pt x="3149" y="5509"/>
                  <a:pt x="3161" y="5491"/>
                  <a:pt x="3157" y="5474"/>
                </a:cubicBezTo>
                <a:cubicBezTo>
                  <a:pt x="3153" y="5456"/>
                  <a:pt x="3136" y="5445"/>
                  <a:pt x="3118" y="5448"/>
                </a:cubicBezTo>
                <a:close/>
                <a:moveTo>
                  <a:pt x="376" y="2701"/>
                </a:moveTo>
                <a:cubicBezTo>
                  <a:pt x="394" y="2701"/>
                  <a:pt x="408" y="2686"/>
                  <a:pt x="408" y="2668"/>
                </a:cubicBezTo>
                <a:cubicBezTo>
                  <a:pt x="407" y="2650"/>
                  <a:pt x="392" y="2635"/>
                  <a:pt x="374" y="2636"/>
                </a:cubicBezTo>
                <a:cubicBezTo>
                  <a:pt x="356" y="2636"/>
                  <a:pt x="342" y="2651"/>
                  <a:pt x="342" y="2669"/>
                </a:cubicBezTo>
                <a:cubicBezTo>
                  <a:pt x="343" y="2688"/>
                  <a:pt x="358" y="2702"/>
                  <a:pt x="376" y="2701"/>
                </a:cubicBezTo>
                <a:close/>
                <a:moveTo>
                  <a:pt x="2902" y="5048"/>
                </a:moveTo>
                <a:cubicBezTo>
                  <a:pt x="2884" y="5050"/>
                  <a:pt x="2871" y="5067"/>
                  <a:pt x="2873" y="5085"/>
                </a:cubicBezTo>
                <a:cubicBezTo>
                  <a:pt x="2875" y="5103"/>
                  <a:pt x="2892" y="5116"/>
                  <a:pt x="2910" y="5113"/>
                </a:cubicBezTo>
                <a:cubicBezTo>
                  <a:pt x="2928" y="5111"/>
                  <a:pt x="2941" y="5095"/>
                  <a:pt x="2938" y="5077"/>
                </a:cubicBezTo>
                <a:cubicBezTo>
                  <a:pt x="2936" y="5059"/>
                  <a:pt x="2920" y="5046"/>
                  <a:pt x="2902" y="5048"/>
                </a:cubicBezTo>
                <a:close/>
                <a:moveTo>
                  <a:pt x="2747" y="5457"/>
                </a:moveTo>
                <a:cubicBezTo>
                  <a:pt x="2729" y="5458"/>
                  <a:pt x="2715" y="5474"/>
                  <a:pt x="2717" y="5492"/>
                </a:cubicBezTo>
                <a:cubicBezTo>
                  <a:pt x="2718" y="5510"/>
                  <a:pt x="2734" y="5524"/>
                  <a:pt x="2752" y="5522"/>
                </a:cubicBezTo>
                <a:cubicBezTo>
                  <a:pt x="2770" y="5521"/>
                  <a:pt x="2784" y="5505"/>
                  <a:pt x="2782" y="5487"/>
                </a:cubicBezTo>
                <a:cubicBezTo>
                  <a:pt x="2781" y="5469"/>
                  <a:pt x="2765" y="5455"/>
                  <a:pt x="2747" y="5457"/>
                </a:cubicBezTo>
                <a:close/>
                <a:moveTo>
                  <a:pt x="315" y="3844"/>
                </a:moveTo>
                <a:cubicBezTo>
                  <a:pt x="299" y="3853"/>
                  <a:pt x="293" y="3873"/>
                  <a:pt x="302" y="3888"/>
                </a:cubicBezTo>
                <a:cubicBezTo>
                  <a:pt x="311" y="3904"/>
                  <a:pt x="331" y="3910"/>
                  <a:pt x="347" y="3901"/>
                </a:cubicBezTo>
                <a:cubicBezTo>
                  <a:pt x="362" y="3893"/>
                  <a:pt x="368" y="3873"/>
                  <a:pt x="359" y="3857"/>
                </a:cubicBezTo>
                <a:cubicBezTo>
                  <a:pt x="351" y="3841"/>
                  <a:pt x="331" y="3835"/>
                  <a:pt x="315" y="3844"/>
                </a:cubicBezTo>
                <a:close/>
                <a:moveTo>
                  <a:pt x="3522" y="167"/>
                </a:moveTo>
                <a:cubicBezTo>
                  <a:pt x="3540" y="171"/>
                  <a:pt x="3557" y="159"/>
                  <a:pt x="3561" y="142"/>
                </a:cubicBezTo>
                <a:cubicBezTo>
                  <a:pt x="3564" y="124"/>
                  <a:pt x="3553" y="106"/>
                  <a:pt x="3535" y="103"/>
                </a:cubicBezTo>
                <a:cubicBezTo>
                  <a:pt x="3517" y="99"/>
                  <a:pt x="3500" y="111"/>
                  <a:pt x="3496" y="128"/>
                </a:cubicBezTo>
                <a:cubicBezTo>
                  <a:pt x="3493" y="146"/>
                  <a:pt x="3504" y="164"/>
                  <a:pt x="3522" y="167"/>
                </a:cubicBezTo>
                <a:close/>
                <a:moveTo>
                  <a:pt x="2395" y="401"/>
                </a:moveTo>
                <a:cubicBezTo>
                  <a:pt x="2378" y="405"/>
                  <a:pt x="2366" y="422"/>
                  <a:pt x="2370" y="440"/>
                </a:cubicBezTo>
                <a:cubicBezTo>
                  <a:pt x="2374" y="458"/>
                  <a:pt x="2392" y="469"/>
                  <a:pt x="2410" y="465"/>
                </a:cubicBezTo>
                <a:cubicBezTo>
                  <a:pt x="2427" y="461"/>
                  <a:pt x="2438" y="443"/>
                  <a:pt x="2434" y="425"/>
                </a:cubicBezTo>
                <a:cubicBezTo>
                  <a:pt x="2430" y="408"/>
                  <a:pt x="2413" y="397"/>
                  <a:pt x="2395" y="401"/>
                </a:cubicBezTo>
                <a:close/>
                <a:moveTo>
                  <a:pt x="2030" y="5369"/>
                </a:moveTo>
                <a:cubicBezTo>
                  <a:pt x="2012" y="5365"/>
                  <a:pt x="1995" y="5377"/>
                  <a:pt x="1991" y="5395"/>
                </a:cubicBezTo>
                <a:cubicBezTo>
                  <a:pt x="1988" y="5412"/>
                  <a:pt x="1999" y="5430"/>
                  <a:pt x="2017" y="5433"/>
                </a:cubicBezTo>
                <a:cubicBezTo>
                  <a:pt x="2035" y="5437"/>
                  <a:pt x="2052" y="5425"/>
                  <a:pt x="2056" y="5407"/>
                </a:cubicBezTo>
                <a:cubicBezTo>
                  <a:pt x="2059" y="5390"/>
                  <a:pt x="2048" y="5372"/>
                  <a:pt x="2030" y="5369"/>
                </a:cubicBezTo>
                <a:close/>
                <a:moveTo>
                  <a:pt x="3041" y="5218"/>
                </a:moveTo>
                <a:cubicBezTo>
                  <a:pt x="3025" y="5219"/>
                  <a:pt x="3010" y="5208"/>
                  <a:pt x="3007" y="5192"/>
                </a:cubicBezTo>
                <a:cubicBezTo>
                  <a:pt x="3004" y="5174"/>
                  <a:pt x="3016" y="5157"/>
                  <a:pt x="3034" y="5154"/>
                </a:cubicBezTo>
                <a:cubicBezTo>
                  <a:pt x="3052" y="5150"/>
                  <a:pt x="3069" y="5162"/>
                  <a:pt x="3072" y="5180"/>
                </a:cubicBezTo>
                <a:cubicBezTo>
                  <a:pt x="3073" y="5184"/>
                  <a:pt x="3072" y="5187"/>
                  <a:pt x="3072" y="5191"/>
                </a:cubicBezTo>
                <a:cubicBezTo>
                  <a:pt x="3075" y="5179"/>
                  <a:pt x="3084" y="5169"/>
                  <a:pt x="3097" y="5166"/>
                </a:cubicBezTo>
                <a:cubicBezTo>
                  <a:pt x="3115" y="5162"/>
                  <a:pt x="3132" y="5174"/>
                  <a:pt x="3136" y="5191"/>
                </a:cubicBezTo>
                <a:cubicBezTo>
                  <a:pt x="3140" y="5209"/>
                  <a:pt x="3128" y="5227"/>
                  <a:pt x="3110" y="5230"/>
                </a:cubicBezTo>
                <a:cubicBezTo>
                  <a:pt x="3102" y="5232"/>
                  <a:pt x="3095" y="5230"/>
                  <a:pt x="3088" y="5227"/>
                </a:cubicBezTo>
                <a:cubicBezTo>
                  <a:pt x="3090" y="5230"/>
                  <a:pt x="3092" y="5234"/>
                  <a:pt x="3093" y="5238"/>
                </a:cubicBezTo>
                <a:cubicBezTo>
                  <a:pt x="3096" y="5256"/>
                  <a:pt x="3084" y="5273"/>
                  <a:pt x="3067" y="5276"/>
                </a:cubicBezTo>
                <a:cubicBezTo>
                  <a:pt x="3049" y="5280"/>
                  <a:pt x="3031" y="5268"/>
                  <a:pt x="3028" y="5250"/>
                </a:cubicBezTo>
                <a:cubicBezTo>
                  <a:pt x="3026" y="5237"/>
                  <a:pt x="3031" y="5225"/>
                  <a:pt x="3041" y="5218"/>
                </a:cubicBezTo>
                <a:close/>
                <a:moveTo>
                  <a:pt x="3059" y="5212"/>
                </a:moveTo>
                <a:cubicBezTo>
                  <a:pt x="3065" y="5212"/>
                  <a:pt x="3071" y="5213"/>
                  <a:pt x="3076" y="5216"/>
                </a:cubicBezTo>
                <a:cubicBezTo>
                  <a:pt x="3074" y="5212"/>
                  <a:pt x="3072" y="5209"/>
                  <a:pt x="3072" y="5205"/>
                </a:cubicBezTo>
                <a:cubicBezTo>
                  <a:pt x="3071" y="5201"/>
                  <a:pt x="3071" y="5197"/>
                  <a:pt x="3072" y="5194"/>
                </a:cubicBezTo>
                <a:cubicBezTo>
                  <a:pt x="3070" y="5201"/>
                  <a:pt x="3065" y="5207"/>
                  <a:pt x="3059" y="5212"/>
                </a:cubicBezTo>
                <a:close/>
                <a:moveTo>
                  <a:pt x="5310" y="3448"/>
                </a:moveTo>
                <a:cubicBezTo>
                  <a:pt x="5313" y="3430"/>
                  <a:pt x="5301" y="3413"/>
                  <a:pt x="5283" y="3409"/>
                </a:cubicBezTo>
                <a:cubicBezTo>
                  <a:pt x="5266" y="3406"/>
                  <a:pt x="5248" y="3417"/>
                  <a:pt x="5245" y="3435"/>
                </a:cubicBezTo>
                <a:cubicBezTo>
                  <a:pt x="5242" y="3453"/>
                  <a:pt x="5253" y="3470"/>
                  <a:pt x="5271" y="3474"/>
                </a:cubicBezTo>
                <a:cubicBezTo>
                  <a:pt x="5289" y="3477"/>
                  <a:pt x="5306" y="3465"/>
                  <a:pt x="5310" y="3448"/>
                </a:cubicBezTo>
                <a:close/>
                <a:moveTo>
                  <a:pt x="5102" y="2907"/>
                </a:moveTo>
                <a:cubicBezTo>
                  <a:pt x="5084" y="2907"/>
                  <a:pt x="5069" y="2922"/>
                  <a:pt x="5069" y="2940"/>
                </a:cubicBezTo>
                <a:cubicBezTo>
                  <a:pt x="5069" y="2958"/>
                  <a:pt x="5083" y="2973"/>
                  <a:pt x="5102" y="2973"/>
                </a:cubicBezTo>
                <a:cubicBezTo>
                  <a:pt x="5120" y="2973"/>
                  <a:pt x="5135" y="2959"/>
                  <a:pt x="5135" y="2941"/>
                </a:cubicBezTo>
                <a:cubicBezTo>
                  <a:pt x="5135" y="2922"/>
                  <a:pt x="5120" y="2907"/>
                  <a:pt x="5102" y="2907"/>
                </a:cubicBezTo>
                <a:close/>
                <a:moveTo>
                  <a:pt x="5143" y="3052"/>
                </a:moveTo>
                <a:cubicBezTo>
                  <a:pt x="5144" y="3034"/>
                  <a:pt x="5130" y="3019"/>
                  <a:pt x="5112" y="3018"/>
                </a:cubicBezTo>
                <a:cubicBezTo>
                  <a:pt x="5094" y="3017"/>
                  <a:pt x="5078" y="3030"/>
                  <a:pt x="5077" y="3049"/>
                </a:cubicBezTo>
                <a:cubicBezTo>
                  <a:pt x="5076" y="3067"/>
                  <a:pt x="5090" y="3082"/>
                  <a:pt x="5108" y="3083"/>
                </a:cubicBezTo>
                <a:cubicBezTo>
                  <a:pt x="5126" y="3084"/>
                  <a:pt x="5142" y="3070"/>
                  <a:pt x="5143" y="3052"/>
                </a:cubicBezTo>
                <a:close/>
                <a:moveTo>
                  <a:pt x="1413" y="5061"/>
                </a:moveTo>
                <a:cubicBezTo>
                  <a:pt x="1396" y="5053"/>
                  <a:pt x="1377" y="5060"/>
                  <a:pt x="1369" y="5077"/>
                </a:cubicBezTo>
                <a:cubicBezTo>
                  <a:pt x="1361" y="5093"/>
                  <a:pt x="1367" y="5113"/>
                  <a:pt x="1384" y="5120"/>
                </a:cubicBezTo>
                <a:cubicBezTo>
                  <a:pt x="1400" y="5128"/>
                  <a:pt x="1420" y="5122"/>
                  <a:pt x="1428" y="5105"/>
                </a:cubicBezTo>
                <a:cubicBezTo>
                  <a:pt x="1436" y="5089"/>
                  <a:pt x="1429" y="5069"/>
                  <a:pt x="1413" y="5061"/>
                </a:cubicBezTo>
                <a:close/>
                <a:moveTo>
                  <a:pt x="4281" y="4559"/>
                </a:moveTo>
                <a:cubicBezTo>
                  <a:pt x="4268" y="4571"/>
                  <a:pt x="4267" y="4592"/>
                  <a:pt x="4280" y="4605"/>
                </a:cubicBezTo>
                <a:cubicBezTo>
                  <a:pt x="4292" y="4618"/>
                  <a:pt x="4313" y="4618"/>
                  <a:pt x="4326" y="4606"/>
                </a:cubicBezTo>
                <a:cubicBezTo>
                  <a:pt x="4339" y="4593"/>
                  <a:pt x="4340" y="4573"/>
                  <a:pt x="4327" y="4559"/>
                </a:cubicBezTo>
                <a:cubicBezTo>
                  <a:pt x="4315" y="4546"/>
                  <a:pt x="4294" y="4546"/>
                  <a:pt x="4281" y="4559"/>
                </a:cubicBezTo>
                <a:close/>
                <a:moveTo>
                  <a:pt x="981" y="1503"/>
                </a:moveTo>
                <a:cubicBezTo>
                  <a:pt x="982" y="1503"/>
                  <a:pt x="983" y="1503"/>
                  <a:pt x="985" y="1504"/>
                </a:cubicBezTo>
                <a:cubicBezTo>
                  <a:pt x="983" y="1516"/>
                  <a:pt x="988" y="1529"/>
                  <a:pt x="999" y="1536"/>
                </a:cubicBezTo>
                <a:cubicBezTo>
                  <a:pt x="1015" y="1546"/>
                  <a:pt x="1035" y="1542"/>
                  <a:pt x="1045" y="1526"/>
                </a:cubicBezTo>
                <a:cubicBezTo>
                  <a:pt x="1054" y="1511"/>
                  <a:pt x="1050" y="1491"/>
                  <a:pt x="1035" y="1481"/>
                </a:cubicBezTo>
                <a:cubicBezTo>
                  <a:pt x="1033" y="1480"/>
                  <a:pt x="1032" y="1480"/>
                  <a:pt x="1031" y="1480"/>
                </a:cubicBezTo>
                <a:cubicBezTo>
                  <a:pt x="1033" y="1467"/>
                  <a:pt x="1028" y="1455"/>
                  <a:pt x="1017" y="1447"/>
                </a:cubicBezTo>
                <a:cubicBezTo>
                  <a:pt x="1001" y="1438"/>
                  <a:pt x="981" y="1442"/>
                  <a:pt x="971" y="1457"/>
                </a:cubicBezTo>
                <a:cubicBezTo>
                  <a:pt x="961" y="1472"/>
                  <a:pt x="966" y="1493"/>
                  <a:pt x="981" y="1503"/>
                </a:cubicBezTo>
                <a:close/>
                <a:moveTo>
                  <a:pt x="1134" y="4270"/>
                </a:moveTo>
                <a:cubicBezTo>
                  <a:pt x="1121" y="4257"/>
                  <a:pt x="1100" y="4257"/>
                  <a:pt x="1087" y="4270"/>
                </a:cubicBezTo>
                <a:cubicBezTo>
                  <a:pt x="1075" y="4284"/>
                  <a:pt x="1075" y="4304"/>
                  <a:pt x="1088" y="4317"/>
                </a:cubicBezTo>
                <a:cubicBezTo>
                  <a:pt x="1101" y="4329"/>
                  <a:pt x="1122" y="4329"/>
                  <a:pt x="1135" y="4316"/>
                </a:cubicBezTo>
                <a:cubicBezTo>
                  <a:pt x="1147" y="4303"/>
                  <a:pt x="1147" y="4282"/>
                  <a:pt x="1134" y="4270"/>
                </a:cubicBezTo>
                <a:close/>
                <a:moveTo>
                  <a:pt x="1565" y="629"/>
                </a:moveTo>
                <a:cubicBezTo>
                  <a:pt x="1549" y="639"/>
                  <a:pt x="1545" y="660"/>
                  <a:pt x="1555" y="675"/>
                </a:cubicBezTo>
                <a:cubicBezTo>
                  <a:pt x="1565" y="690"/>
                  <a:pt x="1585" y="694"/>
                  <a:pt x="1601" y="684"/>
                </a:cubicBezTo>
                <a:cubicBezTo>
                  <a:pt x="1616" y="674"/>
                  <a:pt x="1620" y="654"/>
                  <a:pt x="1610" y="639"/>
                </a:cubicBezTo>
                <a:cubicBezTo>
                  <a:pt x="1600" y="624"/>
                  <a:pt x="1580" y="619"/>
                  <a:pt x="1565" y="629"/>
                </a:cubicBezTo>
                <a:close/>
                <a:moveTo>
                  <a:pt x="1061" y="670"/>
                </a:moveTo>
                <a:cubicBezTo>
                  <a:pt x="1074" y="657"/>
                  <a:pt x="1075" y="636"/>
                  <a:pt x="1062" y="623"/>
                </a:cubicBezTo>
                <a:cubicBezTo>
                  <a:pt x="1049" y="610"/>
                  <a:pt x="1029" y="610"/>
                  <a:pt x="1016" y="622"/>
                </a:cubicBezTo>
                <a:cubicBezTo>
                  <a:pt x="1003" y="635"/>
                  <a:pt x="1002" y="656"/>
                  <a:pt x="1015" y="669"/>
                </a:cubicBezTo>
                <a:cubicBezTo>
                  <a:pt x="1027" y="682"/>
                  <a:pt x="1048" y="682"/>
                  <a:pt x="1061" y="670"/>
                </a:cubicBezTo>
                <a:close/>
                <a:moveTo>
                  <a:pt x="1781" y="536"/>
                </a:moveTo>
                <a:cubicBezTo>
                  <a:pt x="1772" y="520"/>
                  <a:pt x="1752" y="514"/>
                  <a:pt x="1736" y="522"/>
                </a:cubicBezTo>
                <a:cubicBezTo>
                  <a:pt x="1721" y="531"/>
                  <a:pt x="1715" y="551"/>
                  <a:pt x="1723" y="567"/>
                </a:cubicBezTo>
                <a:cubicBezTo>
                  <a:pt x="1732" y="583"/>
                  <a:pt x="1752" y="589"/>
                  <a:pt x="1768" y="580"/>
                </a:cubicBezTo>
                <a:cubicBezTo>
                  <a:pt x="1784" y="571"/>
                  <a:pt x="1790" y="551"/>
                  <a:pt x="1781" y="536"/>
                </a:cubicBezTo>
                <a:close/>
                <a:moveTo>
                  <a:pt x="1996" y="180"/>
                </a:moveTo>
                <a:cubicBezTo>
                  <a:pt x="2013" y="173"/>
                  <a:pt x="2021" y="154"/>
                  <a:pt x="2014" y="137"/>
                </a:cubicBezTo>
                <a:cubicBezTo>
                  <a:pt x="2008" y="120"/>
                  <a:pt x="1989" y="112"/>
                  <a:pt x="1972" y="119"/>
                </a:cubicBezTo>
                <a:cubicBezTo>
                  <a:pt x="1955" y="125"/>
                  <a:pt x="1947" y="144"/>
                  <a:pt x="1953" y="161"/>
                </a:cubicBezTo>
                <a:cubicBezTo>
                  <a:pt x="1960" y="178"/>
                  <a:pt x="1979" y="186"/>
                  <a:pt x="1996" y="180"/>
                </a:cubicBezTo>
                <a:close/>
                <a:moveTo>
                  <a:pt x="2233" y="5272"/>
                </a:moveTo>
                <a:cubicBezTo>
                  <a:pt x="2215" y="5269"/>
                  <a:pt x="2198" y="5282"/>
                  <a:pt x="2196" y="5300"/>
                </a:cubicBezTo>
                <a:cubicBezTo>
                  <a:pt x="2193" y="5318"/>
                  <a:pt x="2206" y="5335"/>
                  <a:pt x="2224" y="5337"/>
                </a:cubicBezTo>
                <a:cubicBezTo>
                  <a:pt x="2242" y="5339"/>
                  <a:pt x="2258" y="5327"/>
                  <a:pt x="2261" y="5309"/>
                </a:cubicBezTo>
                <a:cubicBezTo>
                  <a:pt x="2263" y="5291"/>
                  <a:pt x="2251" y="5274"/>
                  <a:pt x="2233" y="5272"/>
                </a:cubicBezTo>
                <a:close/>
                <a:moveTo>
                  <a:pt x="855" y="1609"/>
                </a:moveTo>
                <a:cubicBezTo>
                  <a:pt x="864" y="1593"/>
                  <a:pt x="858" y="1573"/>
                  <a:pt x="841" y="1564"/>
                </a:cubicBezTo>
                <a:cubicBezTo>
                  <a:pt x="825" y="1556"/>
                  <a:pt x="806" y="1562"/>
                  <a:pt x="797" y="1578"/>
                </a:cubicBezTo>
                <a:cubicBezTo>
                  <a:pt x="789" y="1594"/>
                  <a:pt x="795" y="1614"/>
                  <a:pt x="811" y="1623"/>
                </a:cubicBezTo>
                <a:cubicBezTo>
                  <a:pt x="827" y="1631"/>
                  <a:pt x="847" y="1625"/>
                  <a:pt x="855" y="1609"/>
                </a:cubicBezTo>
                <a:close/>
                <a:moveTo>
                  <a:pt x="4317" y="860"/>
                </a:moveTo>
                <a:cubicBezTo>
                  <a:pt x="4328" y="845"/>
                  <a:pt x="4324" y="824"/>
                  <a:pt x="4309" y="814"/>
                </a:cubicBezTo>
                <a:cubicBezTo>
                  <a:pt x="4294" y="804"/>
                  <a:pt x="4273" y="808"/>
                  <a:pt x="4263" y="823"/>
                </a:cubicBezTo>
                <a:cubicBezTo>
                  <a:pt x="4253" y="838"/>
                  <a:pt x="4257" y="858"/>
                  <a:pt x="4272" y="868"/>
                </a:cubicBezTo>
                <a:cubicBezTo>
                  <a:pt x="4287" y="879"/>
                  <a:pt x="4307" y="875"/>
                  <a:pt x="4317" y="860"/>
                </a:cubicBezTo>
                <a:close/>
                <a:moveTo>
                  <a:pt x="1101" y="1894"/>
                </a:moveTo>
                <a:cubicBezTo>
                  <a:pt x="1086" y="1890"/>
                  <a:pt x="1070" y="1897"/>
                  <a:pt x="1063" y="1911"/>
                </a:cubicBezTo>
                <a:cubicBezTo>
                  <a:pt x="1056" y="1928"/>
                  <a:pt x="1063" y="1947"/>
                  <a:pt x="1079" y="1955"/>
                </a:cubicBezTo>
                <a:cubicBezTo>
                  <a:pt x="1088" y="1959"/>
                  <a:pt x="1098" y="1958"/>
                  <a:pt x="1106" y="1955"/>
                </a:cubicBezTo>
                <a:cubicBezTo>
                  <a:pt x="1121" y="1959"/>
                  <a:pt x="1136" y="1952"/>
                  <a:pt x="1143" y="1938"/>
                </a:cubicBezTo>
                <a:cubicBezTo>
                  <a:pt x="1151" y="1921"/>
                  <a:pt x="1144" y="1902"/>
                  <a:pt x="1127" y="1894"/>
                </a:cubicBezTo>
                <a:cubicBezTo>
                  <a:pt x="1118" y="1890"/>
                  <a:pt x="1109" y="1890"/>
                  <a:pt x="1101" y="1894"/>
                </a:cubicBezTo>
                <a:close/>
                <a:moveTo>
                  <a:pt x="1586" y="5097"/>
                </a:moveTo>
                <a:cubicBezTo>
                  <a:pt x="1593" y="5081"/>
                  <a:pt x="1586" y="5061"/>
                  <a:pt x="1569" y="5054"/>
                </a:cubicBezTo>
                <a:cubicBezTo>
                  <a:pt x="1552" y="5047"/>
                  <a:pt x="1533" y="5055"/>
                  <a:pt x="1526" y="5071"/>
                </a:cubicBezTo>
                <a:cubicBezTo>
                  <a:pt x="1519" y="5088"/>
                  <a:pt x="1526" y="5107"/>
                  <a:pt x="1543" y="5115"/>
                </a:cubicBezTo>
                <a:cubicBezTo>
                  <a:pt x="1560" y="5122"/>
                  <a:pt x="1579" y="5114"/>
                  <a:pt x="1586" y="5097"/>
                </a:cubicBezTo>
                <a:close/>
                <a:moveTo>
                  <a:pt x="994" y="3469"/>
                </a:moveTo>
                <a:cubicBezTo>
                  <a:pt x="1011" y="3462"/>
                  <a:pt x="1019" y="3443"/>
                  <a:pt x="1012" y="3426"/>
                </a:cubicBezTo>
                <a:cubicBezTo>
                  <a:pt x="1010" y="3423"/>
                  <a:pt x="1008" y="3420"/>
                  <a:pt x="1006" y="3418"/>
                </a:cubicBezTo>
                <a:cubicBezTo>
                  <a:pt x="1008" y="3418"/>
                  <a:pt x="1010" y="3418"/>
                  <a:pt x="1012" y="3417"/>
                </a:cubicBezTo>
                <a:cubicBezTo>
                  <a:pt x="1029" y="3410"/>
                  <a:pt x="1037" y="3391"/>
                  <a:pt x="1030" y="3374"/>
                </a:cubicBezTo>
                <a:cubicBezTo>
                  <a:pt x="1029" y="3370"/>
                  <a:pt x="1026" y="3366"/>
                  <a:pt x="1023" y="3363"/>
                </a:cubicBezTo>
                <a:cubicBezTo>
                  <a:pt x="1016" y="3347"/>
                  <a:pt x="998" y="3339"/>
                  <a:pt x="981" y="3345"/>
                </a:cubicBezTo>
                <a:cubicBezTo>
                  <a:pt x="964" y="3352"/>
                  <a:pt x="956" y="3371"/>
                  <a:pt x="962" y="3388"/>
                </a:cubicBezTo>
                <a:cubicBezTo>
                  <a:pt x="964" y="3392"/>
                  <a:pt x="966" y="3396"/>
                  <a:pt x="969" y="3399"/>
                </a:cubicBezTo>
                <a:cubicBezTo>
                  <a:pt x="971" y="3402"/>
                  <a:pt x="973" y="3405"/>
                  <a:pt x="975" y="3407"/>
                </a:cubicBezTo>
                <a:cubicBezTo>
                  <a:pt x="973" y="3408"/>
                  <a:pt x="971" y="3408"/>
                  <a:pt x="968" y="3408"/>
                </a:cubicBezTo>
                <a:cubicBezTo>
                  <a:pt x="952" y="3416"/>
                  <a:pt x="944" y="3435"/>
                  <a:pt x="951" y="3452"/>
                </a:cubicBezTo>
                <a:cubicBezTo>
                  <a:pt x="958" y="3468"/>
                  <a:pt x="977" y="3476"/>
                  <a:pt x="994" y="3469"/>
                </a:cubicBezTo>
                <a:close/>
                <a:moveTo>
                  <a:pt x="258" y="2733"/>
                </a:moveTo>
                <a:cubicBezTo>
                  <a:pt x="276" y="2732"/>
                  <a:pt x="290" y="2717"/>
                  <a:pt x="289" y="2699"/>
                </a:cubicBezTo>
                <a:cubicBezTo>
                  <a:pt x="288" y="2680"/>
                  <a:pt x="273" y="2666"/>
                  <a:pt x="255" y="2667"/>
                </a:cubicBezTo>
                <a:cubicBezTo>
                  <a:pt x="237" y="2668"/>
                  <a:pt x="223" y="2683"/>
                  <a:pt x="224" y="2702"/>
                </a:cubicBezTo>
                <a:cubicBezTo>
                  <a:pt x="224" y="2720"/>
                  <a:pt x="240" y="2734"/>
                  <a:pt x="258" y="2733"/>
                </a:cubicBezTo>
                <a:close/>
                <a:moveTo>
                  <a:pt x="846" y="892"/>
                </a:moveTo>
                <a:cubicBezTo>
                  <a:pt x="858" y="878"/>
                  <a:pt x="856" y="857"/>
                  <a:pt x="842" y="846"/>
                </a:cubicBezTo>
                <a:cubicBezTo>
                  <a:pt x="828" y="834"/>
                  <a:pt x="807" y="836"/>
                  <a:pt x="796" y="850"/>
                </a:cubicBezTo>
                <a:cubicBezTo>
                  <a:pt x="784" y="864"/>
                  <a:pt x="786" y="885"/>
                  <a:pt x="800" y="896"/>
                </a:cubicBezTo>
                <a:cubicBezTo>
                  <a:pt x="814" y="908"/>
                  <a:pt x="835" y="906"/>
                  <a:pt x="846" y="892"/>
                </a:cubicBezTo>
                <a:close/>
                <a:moveTo>
                  <a:pt x="1611" y="5181"/>
                </a:moveTo>
                <a:cubicBezTo>
                  <a:pt x="1594" y="5174"/>
                  <a:pt x="1575" y="5183"/>
                  <a:pt x="1568" y="5200"/>
                </a:cubicBezTo>
                <a:cubicBezTo>
                  <a:pt x="1562" y="5217"/>
                  <a:pt x="1570" y="5236"/>
                  <a:pt x="1587" y="5242"/>
                </a:cubicBezTo>
                <a:cubicBezTo>
                  <a:pt x="1604" y="5249"/>
                  <a:pt x="1623" y="5240"/>
                  <a:pt x="1629" y="5223"/>
                </a:cubicBezTo>
                <a:cubicBezTo>
                  <a:pt x="1636" y="5206"/>
                  <a:pt x="1627" y="5187"/>
                  <a:pt x="1611" y="5181"/>
                </a:cubicBezTo>
                <a:close/>
                <a:moveTo>
                  <a:pt x="1556" y="877"/>
                </a:moveTo>
                <a:cubicBezTo>
                  <a:pt x="1541" y="888"/>
                  <a:pt x="1538" y="908"/>
                  <a:pt x="1549" y="923"/>
                </a:cubicBezTo>
                <a:cubicBezTo>
                  <a:pt x="1559" y="937"/>
                  <a:pt x="1580" y="941"/>
                  <a:pt x="1594" y="930"/>
                </a:cubicBezTo>
                <a:cubicBezTo>
                  <a:pt x="1609" y="919"/>
                  <a:pt x="1612" y="899"/>
                  <a:pt x="1602" y="884"/>
                </a:cubicBezTo>
                <a:cubicBezTo>
                  <a:pt x="1591" y="870"/>
                  <a:pt x="1570" y="866"/>
                  <a:pt x="1556" y="877"/>
                </a:cubicBezTo>
                <a:close/>
                <a:moveTo>
                  <a:pt x="1485" y="5082"/>
                </a:moveTo>
                <a:cubicBezTo>
                  <a:pt x="1468" y="5074"/>
                  <a:pt x="1449" y="5082"/>
                  <a:pt x="1441" y="5098"/>
                </a:cubicBezTo>
                <a:cubicBezTo>
                  <a:pt x="1434" y="5115"/>
                  <a:pt x="1441" y="5134"/>
                  <a:pt x="1458" y="5142"/>
                </a:cubicBezTo>
                <a:cubicBezTo>
                  <a:pt x="1474" y="5149"/>
                  <a:pt x="1494" y="5142"/>
                  <a:pt x="1501" y="5125"/>
                </a:cubicBezTo>
                <a:cubicBezTo>
                  <a:pt x="1509" y="5109"/>
                  <a:pt x="1501" y="5089"/>
                  <a:pt x="1485" y="5082"/>
                </a:cubicBezTo>
                <a:close/>
                <a:moveTo>
                  <a:pt x="4717" y="2892"/>
                </a:moveTo>
                <a:cubicBezTo>
                  <a:pt x="4716" y="2910"/>
                  <a:pt x="4731" y="2925"/>
                  <a:pt x="4749" y="2925"/>
                </a:cubicBezTo>
                <a:cubicBezTo>
                  <a:pt x="4767" y="2926"/>
                  <a:pt x="4782" y="2911"/>
                  <a:pt x="4782" y="2893"/>
                </a:cubicBezTo>
                <a:cubicBezTo>
                  <a:pt x="4783" y="2875"/>
                  <a:pt x="4768" y="2860"/>
                  <a:pt x="4750" y="2860"/>
                </a:cubicBezTo>
                <a:cubicBezTo>
                  <a:pt x="4732" y="2859"/>
                  <a:pt x="4717" y="2874"/>
                  <a:pt x="4717" y="2892"/>
                </a:cubicBezTo>
                <a:close/>
                <a:moveTo>
                  <a:pt x="853" y="1206"/>
                </a:moveTo>
                <a:cubicBezTo>
                  <a:pt x="848" y="1203"/>
                  <a:pt x="842" y="1201"/>
                  <a:pt x="836" y="1201"/>
                </a:cubicBezTo>
                <a:cubicBezTo>
                  <a:pt x="837" y="1190"/>
                  <a:pt x="832" y="1179"/>
                  <a:pt x="823" y="1172"/>
                </a:cubicBezTo>
                <a:cubicBezTo>
                  <a:pt x="808" y="1162"/>
                  <a:pt x="787" y="1166"/>
                  <a:pt x="777" y="1181"/>
                </a:cubicBezTo>
                <a:cubicBezTo>
                  <a:pt x="767" y="1196"/>
                  <a:pt x="771" y="1216"/>
                  <a:pt x="785" y="1226"/>
                </a:cubicBezTo>
                <a:cubicBezTo>
                  <a:pt x="791" y="1230"/>
                  <a:pt x="796" y="1231"/>
                  <a:pt x="802" y="1231"/>
                </a:cubicBezTo>
                <a:cubicBezTo>
                  <a:pt x="802" y="1242"/>
                  <a:pt x="806" y="1254"/>
                  <a:pt x="816" y="1260"/>
                </a:cubicBezTo>
                <a:cubicBezTo>
                  <a:pt x="831" y="1271"/>
                  <a:pt x="851" y="1267"/>
                  <a:pt x="862" y="1252"/>
                </a:cubicBezTo>
                <a:cubicBezTo>
                  <a:pt x="872" y="1237"/>
                  <a:pt x="868" y="1216"/>
                  <a:pt x="853" y="1206"/>
                </a:cubicBezTo>
                <a:close/>
                <a:moveTo>
                  <a:pt x="1705" y="4533"/>
                </a:moveTo>
                <a:cubicBezTo>
                  <a:pt x="1689" y="4524"/>
                  <a:pt x="1669" y="4530"/>
                  <a:pt x="1660" y="4546"/>
                </a:cubicBezTo>
                <a:cubicBezTo>
                  <a:pt x="1652" y="4562"/>
                  <a:pt x="1658" y="4582"/>
                  <a:pt x="1674" y="4591"/>
                </a:cubicBezTo>
                <a:cubicBezTo>
                  <a:pt x="1690" y="4599"/>
                  <a:pt x="1710" y="4593"/>
                  <a:pt x="1718" y="4577"/>
                </a:cubicBezTo>
                <a:cubicBezTo>
                  <a:pt x="1727" y="4561"/>
                  <a:pt x="1721" y="4541"/>
                  <a:pt x="1705" y="4533"/>
                </a:cubicBezTo>
                <a:close/>
                <a:moveTo>
                  <a:pt x="855" y="3639"/>
                </a:moveTo>
                <a:cubicBezTo>
                  <a:pt x="864" y="3655"/>
                  <a:pt x="884" y="3662"/>
                  <a:pt x="900" y="3653"/>
                </a:cubicBezTo>
                <a:cubicBezTo>
                  <a:pt x="916" y="3645"/>
                  <a:pt x="922" y="3625"/>
                  <a:pt x="914" y="3609"/>
                </a:cubicBezTo>
                <a:cubicBezTo>
                  <a:pt x="905" y="3593"/>
                  <a:pt x="886" y="3587"/>
                  <a:pt x="869" y="3595"/>
                </a:cubicBezTo>
                <a:cubicBezTo>
                  <a:pt x="867" y="3596"/>
                  <a:pt x="865" y="3598"/>
                  <a:pt x="863" y="3600"/>
                </a:cubicBezTo>
                <a:cubicBezTo>
                  <a:pt x="863" y="3597"/>
                  <a:pt x="862" y="3594"/>
                  <a:pt x="861" y="3591"/>
                </a:cubicBezTo>
                <a:cubicBezTo>
                  <a:pt x="853" y="3574"/>
                  <a:pt x="833" y="3568"/>
                  <a:pt x="817" y="3576"/>
                </a:cubicBezTo>
                <a:cubicBezTo>
                  <a:pt x="800" y="3584"/>
                  <a:pt x="794" y="3604"/>
                  <a:pt x="802" y="3620"/>
                </a:cubicBezTo>
                <a:cubicBezTo>
                  <a:pt x="810" y="3636"/>
                  <a:pt x="830" y="3643"/>
                  <a:pt x="846" y="3635"/>
                </a:cubicBezTo>
                <a:cubicBezTo>
                  <a:pt x="849" y="3633"/>
                  <a:pt x="850" y="3631"/>
                  <a:pt x="853" y="3629"/>
                </a:cubicBezTo>
                <a:cubicBezTo>
                  <a:pt x="853" y="3633"/>
                  <a:pt x="854" y="3636"/>
                  <a:pt x="855" y="3639"/>
                </a:cubicBezTo>
                <a:close/>
                <a:moveTo>
                  <a:pt x="1234" y="3800"/>
                </a:moveTo>
                <a:cubicBezTo>
                  <a:pt x="1248" y="3790"/>
                  <a:pt x="1252" y="3769"/>
                  <a:pt x="1242" y="3754"/>
                </a:cubicBezTo>
                <a:cubicBezTo>
                  <a:pt x="1231" y="3740"/>
                  <a:pt x="1211" y="3736"/>
                  <a:pt x="1196" y="3746"/>
                </a:cubicBezTo>
                <a:cubicBezTo>
                  <a:pt x="1181" y="3757"/>
                  <a:pt x="1177" y="3777"/>
                  <a:pt x="1188" y="3792"/>
                </a:cubicBezTo>
                <a:cubicBezTo>
                  <a:pt x="1198" y="3807"/>
                  <a:pt x="1219" y="3811"/>
                  <a:pt x="1234" y="3800"/>
                </a:cubicBezTo>
                <a:close/>
                <a:moveTo>
                  <a:pt x="538" y="1182"/>
                </a:moveTo>
                <a:cubicBezTo>
                  <a:pt x="554" y="1191"/>
                  <a:pt x="574" y="1186"/>
                  <a:pt x="583" y="1171"/>
                </a:cubicBezTo>
                <a:cubicBezTo>
                  <a:pt x="593" y="1156"/>
                  <a:pt x="588" y="1135"/>
                  <a:pt x="572" y="1126"/>
                </a:cubicBezTo>
                <a:cubicBezTo>
                  <a:pt x="557" y="1116"/>
                  <a:pt x="537" y="1121"/>
                  <a:pt x="527" y="1137"/>
                </a:cubicBezTo>
                <a:cubicBezTo>
                  <a:pt x="518" y="1152"/>
                  <a:pt x="523" y="1172"/>
                  <a:pt x="538" y="1182"/>
                </a:cubicBezTo>
                <a:close/>
                <a:moveTo>
                  <a:pt x="1191" y="4962"/>
                </a:moveTo>
                <a:cubicBezTo>
                  <a:pt x="1175" y="4952"/>
                  <a:pt x="1155" y="4957"/>
                  <a:pt x="1146" y="4973"/>
                </a:cubicBezTo>
                <a:cubicBezTo>
                  <a:pt x="1137" y="4988"/>
                  <a:pt x="1142" y="5008"/>
                  <a:pt x="1157" y="5018"/>
                </a:cubicBezTo>
                <a:cubicBezTo>
                  <a:pt x="1173" y="5027"/>
                  <a:pt x="1193" y="5022"/>
                  <a:pt x="1202" y="5007"/>
                </a:cubicBezTo>
                <a:cubicBezTo>
                  <a:pt x="1212" y="4991"/>
                  <a:pt x="1207" y="4971"/>
                  <a:pt x="1191" y="4962"/>
                </a:cubicBezTo>
                <a:close/>
                <a:moveTo>
                  <a:pt x="4586" y="764"/>
                </a:moveTo>
                <a:cubicBezTo>
                  <a:pt x="4596" y="749"/>
                  <a:pt x="4594" y="729"/>
                  <a:pt x="4579" y="718"/>
                </a:cubicBezTo>
                <a:cubicBezTo>
                  <a:pt x="4565" y="707"/>
                  <a:pt x="4544" y="710"/>
                  <a:pt x="4533" y="724"/>
                </a:cubicBezTo>
                <a:cubicBezTo>
                  <a:pt x="4522" y="739"/>
                  <a:pt x="4525" y="760"/>
                  <a:pt x="4540" y="770"/>
                </a:cubicBezTo>
                <a:cubicBezTo>
                  <a:pt x="4554" y="781"/>
                  <a:pt x="4575" y="778"/>
                  <a:pt x="4586" y="764"/>
                </a:cubicBezTo>
                <a:close/>
                <a:moveTo>
                  <a:pt x="1425" y="606"/>
                </a:moveTo>
                <a:cubicBezTo>
                  <a:pt x="1410" y="616"/>
                  <a:pt x="1407" y="637"/>
                  <a:pt x="1417" y="652"/>
                </a:cubicBezTo>
                <a:cubicBezTo>
                  <a:pt x="1428" y="666"/>
                  <a:pt x="1449" y="670"/>
                  <a:pt x="1463" y="659"/>
                </a:cubicBezTo>
                <a:cubicBezTo>
                  <a:pt x="1478" y="648"/>
                  <a:pt x="1481" y="628"/>
                  <a:pt x="1471" y="613"/>
                </a:cubicBezTo>
                <a:cubicBezTo>
                  <a:pt x="1460" y="598"/>
                  <a:pt x="1439" y="595"/>
                  <a:pt x="1425" y="606"/>
                </a:cubicBezTo>
                <a:close/>
                <a:moveTo>
                  <a:pt x="4664" y="2050"/>
                </a:moveTo>
                <a:cubicBezTo>
                  <a:pt x="4657" y="2033"/>
                  <a:pt x="4638" y="2026"/>
                  <a:pt x="4621" y="2033"/>
                </a:cubicBezTo>
                <a:cubicBezTo>
                  <a:pt x="4605" y="2040"/>
                  <a:pt x="4597" y="2059"/>
                  <a:pt x="4604" y="2076"/>
                </a:cubicBezTo>
                <a:cubicBezTo>
                  <a:pt x="4611" y="2092"/>
                  <a:pt x="4631" y="2100"/>
                  <a:pt x="4647" y="2093"/>
                </a:cubicBezTo>
                <a:cubicBezTo>
                  <a:pt x="4664" y="2086"/>
                  <a:pt x="4672" y="2067"/>
                  <a:pt x="4664" y="2050"/>
                </a:cubicBezTo>
                <a:close/>
                <a:moveTo>
                  <a:pt x="2268" y="4807"/>
                </a:moveTo>
                <a:cubicBezTo>
                  <a:pt x="2250" y="4803"/>
                  <a:pt x="2233" y="4815"/>
                  <a:pt x="2230" y="4833"/>
                </a:cubicBezTo>
                <a:cubicBezTo>
                  <a:pt x="2226" y="4851"/>
                  <a:pt x="2238" y="4868"/>
                  <a:pt x="2256" y="4871"/>
                </a:cubicBezTo>
                <a:cubicBezTo>
                  <a:pt x="2274" y="4875"/>
                  <a:pt x="2291" y="4863"/>
                  <a:pt x="2294" y="4845"/>
                </a:cubicBezTo>
                <a:cubicBezTo>
                  <a:pt x="2298" y="4827"/>
                  <a:pt x="2286" y="4810"/>
                  <a:pt x="2268" y="4807"/>
                </a:cubicBezTo>
                <a:close/>
                <a:moveTo>
                  <a:pt x="5221" y="1661"/>
                </a:moveTo>
                <a:cubicBezTo>
                  <a:pt x="5237" y="1652"/>
                  <a:pt x="5243" y="1632"/>
                  <a:pt x="5234" y="1617"/>
                </a:cubicBezTo>
                <a:cubicBezTo>
                  <a:pt x="5225" y="1601"/>
                  <a:pt x="5205" y="1595"/>
                  <a:pt x="5189" y="1604"/>
                </a:cubicBezTo>
                <a:cubicBezTo>
                  <a:pt x="5173" y="1613"/>
                  <a:pt x="5168" y="1633"/>
                  <a:pt x="5177" y="1649"/>
                </a:cubicBezTo>
                <a:cubicBezTo>
                  <a:pt x="5186" y="1665"/>
                  <a:pt x="5206" y="1670"/>
                  <a:pt x="5221" y="1661"/>
                </a:cubicBezTo>
                <a:close/>
                <a:moveTo>
                  <a:pt x="4134" y="4782"/>
                </a:moveTo>
                <a:cubicBezTo>
                  <a:pt x="4149" y="4771"/>
                  <a:pt x="4151" y="4751"/>
                  <a:pt x="4140" y="4736"/>
                </a:cubicBezTo>
                <a:cubicBezTo>
                  <a:pt x="4129" y="4722"/>
                  <a:pt x="4108" y="4719"/>
                  <a:pt x="4094" y="4730"/>
                </a:cubicBezTo>
                <a:cubicBezTo>
                  <a:pt x="4080" y="4742"/>
                  <a:pt x="4077" y="4762"/>
                  <a:pt x="4088" y="4777"/>
                </a:cubicBezTo>
                <a:cubicBezTo>
                  <a:pt x="4099" y="4791"/>
                  <a:pt x="4120" y="4793"/>
                  <a:pt x="4134" y="4782"/>
                </a:cubicBezTo>
                <a:close/>
                <a:moveTo>
                  <a:pt x="283" y="1842"/>
                </a:moveTo>
                <a:cubicBezTo>
                  <a:pt x="301" y="1848"/>
                  <a:pt x="319" y="1838"/>
                  <a:pt x="324" y="1820"/>
                </a:cubicBezTo>
                <a:cubicBezTo>
                  <a:pt x="329" y="1803"/>
                  <a:pt x="320" y="1785"/>
                  <a:pt x="302" y="1779"/>
                </a:cubicBezTo>
                <a:cubicBezTo>
                  <a:pt x="285" y="1774"/>
                  <a:pt x="266" y="1784"/>
                  <a:pt x="261" y="1801"/>
                </a:cubicBezTo>
                <a:cubicBezTo>
                  <a:pt x="256" y="1819"/>
                  <a:pt x="266" y="1837"/>
                  <a:pt x="283" y="1842"/>
                </a:cubicBezTo>
                <a:close/>
                <a:moveTo>
                  <a:pt x="4515" y="1687"/>
                </a:moveTo>
                <a:cubicBezTo>
                  <a:pt x="4529" y="1676"/>
                  <a:pt x="4533" y="1656"/>
                  <a:pt x="4522" y="1641"/>
                </a:cubicBezTo>
                <a:cubicBezTo>
                  <a:pt x="4512" y="1626"/>
                  <a:pt x="4491" y="1623"/>
                  <a:pt x="4477" y="1633"/>
                </a:cubicBezTo>
                <a:cubicBezTo>
                  <a:pt x="4462" y="1644"/>
                  <a:pt x="4458" y="1664"/>
                  <a:pt x="4469" y="1679"/>
                </a:cubicBezTo>
                <a:cubicBezTo>
                  <a:pt x="4479" y="1694"/>
                  <a:pt x="4500" y="1697"/>
                  <a:pt x="4515" y="1687"/>
                </a:cubicBezTo>
                <a:close/>
                <a:moveTo>
                  <a:pt x="191" y="2034"/>
                </a:moveTo>
                <a:cubicBezTo>
                  <a:pt x="209" y="2038"/>
                  <a:pt x="226" y="2026"/>
                  <a:pt x="230" y="2009"/>
                </a:cubicBezTo>
                <a:cubicBezTo>
                  <a:pt x="234" y="1991"/>
                  <a:pt x="222" y="1973"/>
                  <a:pt x="205" y="1970"/>
                </a:cubicBezTo>
                <a:cubicBezTo>
                  <a:pt x="187" y="1966"/>
                  <a:pt x="169" y="1977"/>
                  <a:pt x="166" y="1995"/>
                </a:cubicBezTo>
                <a:cubicBezTo>
                  <a:pt x="162" y="2013"/>
                  <a:pt x="173" y="2030"/>
                  <a:pt x="191" y="2034"/>
                </a:cubicBezTo>
                <a:close/>
                <a:moveTo>
                  <a:pt x="4683" y="808"/>
                </a:moveTo>
                <a:cubicBezTo>
                  <a:pt x="4695" y="794"/>
                  <a:pt x="4693" y="774"/>
                  <a:pt x="4679" y="762"/>
                </a:cubicBezTo>
                <a:cubicBezTo>
                  <a:pt x="4664" y="751"/>
                  <a:pt x="4644" y="753"/>
                  <a:pt x="4632" y="767"/>
                </a:cubicBezTo>
                <a:cubicBezTo>
                  <a:pt x="4621" y="781"/>
                  <a:pt x="4623" y="802"/>
                  <a:pt x="4637" y="813"/>
                </a:cubicBezTo>
                <a:cubicBezTo>
                  <a:pt x="4651" y="825"/>
                  <a:pt x="4672" y="822"/>
                  <a:pt x="4683" y="808"/>
                </a:cubicBezTo>
                <a:close/>
                <a:moveTo>
                  <a:pt x="3009" y="671"/>
                </a:moveTo>
                <a:cubicBezTo>
                  <a:pt x="3007" y="689"/>
                  <a:pt x="3021" y="705"/>
                  <a:pt x="3039" y="707"/>
                </a:cubicBezTo>
                <a:cubicBezTo>
                  <a:pt x="3057" y="708"/>
                  <a:pt x="3073" y="694"/>
                  <a:pt x="3074" y="676"/>
                </a:cubicBezTo>
                <a:cubicBezTo>
                  <a:pt x="3076" y="658"/>
                  <a:pt x="3062" y="642"/>
                  <a:pt x="3044" y="641"/>
                </a:cubicBezTo>
                <a:cubicBezTo>
                  <a:pt x="3026" y="640"/>
                  <a:pt x="3010" y="653"/>
                  <a:pt x="3009" y="671"/>
                </a:cubicBezTo>
                <a:close/>
                <a:moveTo>
                  <a:pt x="3912" y="771"/>
                </a:moveTo>
                <a:cubicBezTo>
                  <a:pt x="3916" y="776"/>
                  <a:pt x="3920" y="781"/>
                  <a:pt x="3925" y="784"/>
                </a:cubicBezTo>
                <a:cubicBezTo>
                  <a:pt x="3942" y="792"/>
                  <a:pt x="3961" y="785"/>
                  <a:pt x="3969" y="769"/>
                </a:cubicBezTo>
                <a:cubicBezTo>
                  <a:pt x="3978" y="753"/>
                  <a:pt x="3971" y="733"/>
                  <a:pt x="3955" y="725"/>
                </a:cubicBezTo>
                <a:cubicBezTo>
                  <a:pt x="3942" y="718"/>
                  <a:pt x="3927" y="722"/>
                  <a:pt x="3917" y="731"/>
                </a:cubicBezTo>
                <a:cubicBezTo>
                  <a:pt x="3914" y="726"/>
                  <a:pt x="3910" y="721"/>
                  <a:pt x="3904" y="718"/>
                </a:cubicBezTo>
                <a:cubicBezTo>
                  <a:pt x="3887" y="710"/>
                  <a:pt x="3868" y="717"/>
                  <a:pt x="3860" y="733"/>
                </a:cubicBezTo>
                <a:cubicBezTo>
                  <a:pt x="3852" y="750"/>
                  <a:pt x="3859" y="769"/>
                  <a:pt x="3876" y="777"/>
                </a:cubicBezTo>
                <a:cubicBezTo>
                  <a:pt x="3888" y="783"/>
                  <a:pt x="3903" y="780"/>
                  <a:pt x="3912" y="771"/>
                </a:cubicBezTo>
                <a:close/>
                <a:moveTo>
                  <a:pt x="3583" y="5042"/>
                </a:moveTo>
                <a:cubicBezTo>
                  <a:pt x="3566" y="5049"/>
                  <a:pt x="3559" y="5068"/>
                  <a:pt x="3566" y="5085"/>
                </a:cubicBezTo>
                <a:cubicBezTo>
                  <a:pt x="3573" y="5102"/>
                  <a:pt x="3593" y="5109"/>
                  <a:pt x="3609" y="5102"/>
                </a:cubicBezTo>
                <a:cubicBezTo>
                  <a:pt x="3626" y="5095"/>
                  <a:pt x="3634" y="5075"/>
                  <a:pt x="3626" y="5059"/>
                </a:cubicBezTo>
                <a:cubicBezTo>
                  <a:pt x="3619" y="5042"/>
                  <a:pt x="3600" y="5034"/>
                  <a:pt x="3583" y="5042"/>
                </a:cubicBezTo>
                <a:close/>
                <a:moveTo>
                  <a:pt x="1394" y="4619"/>
                </a:moveTo>
                <a:cubicBezTo>
                  <a:pt x="1409" y="4629"/>
                  <a:pt x="1430" y="4624"/>
                  <a:pt x="1440" y="4609"/>
                </a:cubicBezTo>
                <a:cubicBezTo>
                  <a:pt x="1449" y="4594"/>
                  <a:pt x="1445" y="4574"/>
                  <a:pt x="1430" y="4564"/>
                </a:cubicBezTo>
                <a:cubicBezTo>
                  <a:pt x="1415" y="4554"/>
                  <a:pt x="1394" y="4558"/>
                  <a:pt x="1385" y="4573"/>
                </a:cubicBezTo>
                <a:cubicBezTo>
                  <a:pt x="1375" y="4588"/>
                  <a:pt x="1379" y="4609"/>
                  <a:pt x="1394" y="4619"/>
                </a:cubicBezTo>
                <a:close/>
                <a:moveTo>
                  <a:pt x="4388" y="951"/>
                </a:moveTo>
                <a:cubicBezTo>
                  <a:pt x="4399" y="936"/>
                  <a:pt x="4396" y="916"/>
                  <a:pt x="4382" y="905"/>
                </a:cubicBezTo>
                <a:cubicBezTo>
                  <a:pt x="4367" y="894"/>
                  <a:pt x="4347" y="897"/>
                  <a:pt x="4336" y="911"/>
                </a:cubicBezTo>
                <a:cubicBezTo>
                  <a:pt x="4325" y="925"/>
                  <a:pt x="4328" y="946"/>
                  <a:pt x="4342" y="957"/>
                </a:cubicBezTo>
                <a:cubicBezTo>
                  <a:pt x="4356" y="968"/>
                  <a:pt x="4377" y="965"/>
                  <a:pt x="4388" y="951"/>
                </a:cubicBezTo>
                <a:close/>
                <a:moveTo>
                  <a:pt x="3744" y="410"/>
                </a:moveTo>
                <a:cubicBezTo>
                  <a:pt x="3753" y="413"/>
                  <a:pt x="3762" y="412"/>
                  <a:pt x="3769" y="408"/>
                </a:cubicBezTo>
                <a:cubicBezTo>
                  <a:pt x="3771" y="419"/>
                  <a:pt x="3779" y="428"/>
                  <a:pt x="3790" y="432"/>
                </a:cubicBezTo>
                <a:cubicBezTo>
                  <a:pt x="3807" y="438"/>
                  <a:pt x="3826" y="429"/>
                  <a:pt x="3832" y="412"/>
                </a:cubicBezTo>
                <a:cubicBezTo>
                  <a:pt x="3838" y="395"/>
                  <a:pt x="3829" y="376"/>
                  <a:pt x="3811" y="370"/>
                </a:cubicBezTo>
                <a:cubicBezTo>
                  <a:pt x="3803" y="367"/>
                  <a:pt x="3794" y="368"/>
                  <a:pt x="3786" y="372"/>
                </a:cubicBezTo>
                <a:cubicBezTo>
                  <a:pt x="3784" y="365"/>
                  <a:pt x="3781" y="358"/>
                  <a:pt x="3775" y="353"/>
                </a:cubicBezTo>
                <a:cubicBezTo>
                  <a:pt x="3771" y="348"/>
                  <a:pt x="3766" y="344"/>
                  <a:pt x="3759" y="341"/>
                </a:cubicBezTo>
                <a:cubicBezTo>
                  <a:pt x="3742" y="336"/>
                  <a:pt x="3723" y="345"/>
                  <a:pt x="3718" y="363"/>
                </a:cubicBezTo>
                <a:cubicBezTo>
                  <a:pt x="3713" y="376"/>
                  <a:pt x="3718" y="390"/>
                  <a:pt x="3729" y="398"/>
                </a:cubicBezTo>
                <a:cubicBezTo>
                  <a:pt x="3733" y="404"/>
                  <a:pt x="3738" y="408"/>
                  <a:pt x="3744" y="410"/>
                </a:cubicBezTo>
                <a:close/>
                <a:moveTo>
                  <a:pt x="1649" y="4439"/>
                </a:moveTo>
                <a:cubicBezTo>
                  <a:pt x="1634" y="4430"/>
                  <a:pt x="1613" y="4435"/>
                  <a:pt x="1604" y="4451"/>
                </a:cubicBezTo>
                <a:cubicBezTo>
                  <a:pt x="1595" y="4466"/>
                  <a:pt x="1600" y="4486"/>
                  <a:pt x="1615" y="4496"/>
                </a:cubicBezTo>
                <a:cubicBezTo>
                  <a:pt x="1631" y="4505"/>
                  <a:pt x="1651" y="4500"/>
                  <a:pt x="1660" y="4484"/>
                </a:cubicBezTo>
                <a:cubicBezTo>
                  <a:pt x="1670" y="4469"/>
                  <a:pt x="1665" y="4449"/>
                  <a:pt x="1649" y="4439"/>
                </a:cubicBezTo>
                <a:close/>
                <a:moveTo>
                  <a:pt x="4901" y="2862"/>
                </a:moveTo>
                <a:cubicBezTo>
                  <a:pt x="4902" y="2880"/>
                  <a:pt x="4916" y="2895"/>
                  <a:pt x="4935" y="2894"/>
                </a:cubicBezTo>
                <a:cubicBezTo>
                  <a:pt x="4953" y="2894"/>
                  <a:pt x="4967" y="2879"/>
                  <a:pt x="4967" y="2861"/>
                </a:cubicBezTo>
                <a:cubicBezTo>
                  <a:pt x="4967" y="2843"/>
                  <a:pt x="4952" y="2829"/>
                  <a:pt x="4934" y="2829"/>
                </a:cubicBezTo>
                <a:cubicBezTo>
                  <a:pt x="4916" y="2829"/>
                  <a:pt x="4901" y="2844"/>
                  <a:pt x="4901" y="2862"/>
                </a:cubicBezTo>
                <a:close/>
                <a:moveTo>
                  <a:pt x="4604" y="2281"/>
                </a:moveTo>
                <a:cubicBezTo>
                  <a:pt x="4621" y="2276"/>
                  <a:pt x="4631" y="2257"/>
                  <a:pt x="4625" y="2240"/>
                </a:cubicBezTo>
                <a:cubicBezTo>
                  <a:pt x="4620" y="2223"/>
                  <a:pt x="4601" y="2213"/>
                  <a:pt x="4584" y="2219"/>
                </a:cubicBezTo>
                <a:cubicBezTo>
                  <a:pt x="4567" y="2225"/>
                  <a:pt x="4557" y="2243"/>
                  <a:pt x="4563" y="2260"/>
                </a:cubicBezTo>
                <a:cubicBezTo>
                  <a:pt x="4568" y="2278"/>
                  <a:pt x="4587" y="2287"/>
                  <a:pt x="4604" y="2281"/>
                </a:cubicBezTo>
                <a:close/>
                <a:moveTo>
                  <a:pt x="3939" y="345"/>
                </a:moveTo>
                <a:cubicBezTo>
                  <a:pt x="3922" y="339"/>
                  <a:pt x="3903" y="347"/>
                  <a:pt x="3896" y="364"/>
                </a:cubicBezTo>
                <a:cubicBezTo>
                  <a:pt x="3890" y="381"/>
                  <a:pt x="3898" y="400"/>
                  <a:pt x="3915" y="406"/>
                </a:cubicBezTo>
                <a:cubicBezTo>
                  <a:pt x="3932" y="413"/>
                  <a:pt x="3951" y="405"/>
                  <a:pt x="3958" y="388"/>
                </a:cubicBezTo>
                <a:cubicBezTo>
                  <a:pt x="3964" y="371"/>
                  <a:pt x="3956" y="352"/>
                  <a:pt x="3939" y="345"/>
                </a:cubicBezTo>
                <a:close/>
                <a:moveTo>
                  <a:pt x="197" y="3685"/>
                </a:moveTo>
                <a:cubicBezTo>
                  <a:pt x="214" y="3678"/>
                  <a:pt x="221" y="3658"/>
                  <a:pt x="214" y="3642"/>
                </a:cubicBezTo>
                <a:cubicBezTo>
                  <a:pt x="207" y="3625"/>
                  <a:pt x="188" y="3618"/>
                  <a:pt x="171" y="3625"/>
                </a:cubicBezTo>
                <a:cubicBezTo>
                  <a:pt x="154" y="3632"/>
                  <a:pt x="147" y="3651"/>
                  <a:pt x="154" y="3668"/>
                </a:cubicBezTo>
                <a:cubicBezTo>
                  <a:pt x="161" y="3685"/>
                  <a:pt x="181" y="3692"/>
                  <a:pt x="197" y="3685"/>
                </a:cubicBezTo>
                <a:close/>
                <a:moveTo>
                  <a:pt x="1475" y="4299"/>
                </a:moveTo>
                <a:cubicBezTo>
                  <a:pt x="1464" y="4313"/>
                  <a:pt x="1467" y="4334"/>
                  <a:pt x="1482" y="4345"/>
                </a:cubicBezTo>
                <a:cubicBezTo>
                  <a:pt x="1497" y="4356"/>
                  <a:pt x="1517" y="4353"/>
                  <a:pt x="1528" y="4338"/>
                </a:cubicBezTo>
                <a:cubicBezTo>
                  <a:pt x="1539" y="4323"/>
                  <a:pt x="1536" y="4303"/>
                  <a:pt x="1521" y="4292"/>
                </a:cubicBezTo>
                <a:cubicBezTo>
                  <a:pt x="1507" y="4281"/>
                  <a:pt x="1486" y="4284"/>
                  <a:pt x="1475" y="4299"/>
                </a:cubicBezTo>
                <a:close/>
                <a:moveTo>
                  <a:pt x="2913" y="32"/>
                </a:moveTo>
                <a:cubicBezTo>
                  <a:pt x="2912" y="14"/>
                  <a:pt x="2897" y="0"/>
                  <a:pt x="2879" y="1"/>
                </a:cubicBezTo>
                <a:cubicBezTo>
                  <a:pt x="2861" y="1"/>
                  <a:pt x="2847" y="17"/>
                  <a:pt x="2848" y="35"/>
                </a:cubicBezTo>
                <a:cubicBezTo>
                  <a:pt x="2848" y="53"/>
                  <a:pt x="2864" y="67"/>
                  <a:pt x="2882" y="66"/>
                </a:cubicBezTo>
                <a:cubicBezTo>
                  <a:pt x="2900" y="66"/>
                  <a:pt x="2914" y="50"/>
                  <a:pt x="2913" y="32"/>
                </a:cubicBezTo>
                <a:close/>
                <a:moveTo>
                  <a:pt x="1638" y="552"/>
                </a:moveTo>
                <a:cubicBezTo>
                  <a:pt x="1622" y="561"/>
                  <a:pt x="1617" y="581"/>
                  <a:pt x="1627" y="597"/>
                </a:cubicBezTo>
                <a:cubicBezTo>
                  <a:pt x="1636" y="613"/>
                  <a:pt x="1656" y="618"/>
                  <a:pt x="1672" y="608"/>
                </a:cubicBezTo>
                <a:cubicBezTo>
                  <a:pt x="1687" y="599"/>
                  <a:pt x="1692" y="579"/>
                  <a:pt x="1683" y="563"/>
                </a:cubicBezTo>
                <a:cubicBezTo>
                  <a:pt x="1674" y="548"/>
                  <a:pt x="1653" y="543"/>
                  <a:pt x="1638" y="552"/>
                </a:cubicBezTo>
                <a:close/>
                <a:moveTo>
                  <a:pt x="5199" y="1567"/>
                </a:moveTo>
                <a:cubicBezTo>
                  <a:pt x="5209" y="1583"/>
                  <a:pt x="5229" y="1588"/>
                  <a:pt x="5244" y="1579"/>
                </a:cubicBezTo>
                <a:cubicBezTo>
                  <a:pt x="5260" y="1569"/>
                  <a:pt x="5265" y="1549"/>
                  <a:pt x="5256" y="1534"/>
                </a:cubicBezTo>
                <a:cubicBezTo>
                  <a:pt x="5246" y="1518"/>
                  <a:pt x="5226" y="1513"/>
                  <a:pt x="5211" y="1522"/>
                </a:cubicBezTo>
                <a:cubicBezTo>
                  <a:pt x="5195" y="1532"/>
                  <a:pt x="5190" y="1552"/>
                  <a:pt x="5199" y="1567"/>
                </a:cubicBezTo>
                <a:close/>
                <a:moveTo>
                  <a:pt x="1699" y="958"/>
                </a:moveTo>
                <a:cubicBezTo>
                  <a:pt x="1683" y="967"/>
                  <a:pt x="1679" y="988"/>
                  <a:pt x="1689" y="1003"/>
                </a:cubicBezTo>
                <a:cubicBezTo>
                  <a:pt x="1699" y="1018"/>
                  <a:pt x="1720" y="1022"/>
                  <a:pt x="1735" y="1012"/>
                </a:cubicBezTo>
                <a:cubicBezTo>
                  <a:pt x="1750" y="1002"/>
                  <a:pt x="1754" y="982"/>
                  <a:pt x="1744" y="967"/>
                </a:cubicBezTo>
                <a:cubicBezTo>
                  <a:pt x="1734" y="952"/>
                  <a:pt x="1714" y="948"/>
                  <a:pt x="1699" y="958"/>
                </a:cubicBezTo>
                <a:close/>
                <a:moveTo>
                  <a:pt x="2665" y="4795"/>
                </a:moveTo>
                <a:cubicBezTo>
                  <a:pt x="2666" y="4813"/>
                  <a:pt x="2680" y="4828"/>
                  <a:pt x="2699" y="4827"/>
                </a:cubicBezTo>
                <a:cubicBezTo>
                  <a:pt x="2717" y="4827"/>
                  <a:pt x="2731" y="4812"/>
                  <a:pt x="2731" y="4794"/>
                </a:cubicBezTo>
                <a:cubicBezTo>
                  <a:pt x="2731" y="4776"/>
                  <a:pt x="2716" y="4761"/>
                  <a:pt x="2698" y="4762"/>
                </a:cubicBezTo>
                <a:cubicBezTo>
                  <a:pt x="2680" y="4762"/>
                  <a:pt x="2665" y="4777"/>
                  <a:pt x="2665" y="4795"/>
                </a:cubicBezTo>
                <a:close/>
                <a:moveTo>
                  <a:pt x="5492" y="3024"/>
                </a:moveTo>
                <a:cubicBezTo>
                  <a:pt x="5491" y="3024"/>
                  <a:pt x="5490" y="3024"/>
                  <a:pt x="5489" y="3025"/>
                </a:cubicBezTo>
                <a:cubicBezTo>
                  <a:pt x="5484" y="3014"/>
                  <a:pt x="5473" y="3007"/>
                  <a:pt x="5461" y="3006"/>
                </a:cubicBezTo>
                <a:cubicBezTo>
                  <a:pt x="5443" y="3006"/>
                  <a:pt x="5428" y="3020"/>
                  <a:pt x="5427" y="3038"/>
                </a:cubicBezTo>
                <a:cubicBezTo>
                  <a:pt x="5427" y="3048"/>
                  <a:pt x="5431" y="3057"/>
                  <a:pt x="5437" y="3063"/>
                </a:cubicBezTo>
                <a:cubicBezTo>
                  <a:pt x="5435" y="3062"/>
                  <a:pt x="5432" y="3061"/>
                  <a:pt x="5429" y="3061"/>
                </a:cubicBezTo>
                <a:cubicBezTo>
                  <a:pt x="5411" y="3060"/>
                  <a:pt x="5395" y="3074"/>
                  <a:pt x="5395" y="3092"/>
                </a:cubicBezTo>
                <a:cubicBezTo>
                  <a:pt x="5394" y="3110"/>
                  <a:pt x="5408" y="3125"/>
                  <a:pt x="5426" y="3126"/>
                </a:cubicBezTo>
                <a:cubicBezTo>
                  <a:pt x="5444" y="3127"/>
                  <a:pt x="5459" y="3113"/>
                  <a:pt x="5460" y="3095"/>
                </a:cubicBezTo>
                <a:cubicBezTo>
                  <a:pt x="5461" y="3085"/>
                  <a:pt x="5457" y="3076"/>
                  <a:pt x="5450" y="3070"/>
                </a:cubicBezTo>
                <a:cubicBezTo>
                  <a:pt x="5453" y="3071"/>
                  <a:pt x="5456" y="3072"/>
                  <a:pt x="5459" y="3072"/>
                </a:cubicBezTo>
                <a:cubicBezTo>
                  <a:pt x="5460" y="3072"/>
                  <a:pt x="5461" y="3072"/>
                  <a:pt x="5462" y="3072"/>
                </a:cubicBezTo>
                <a:cubicBezTo>
                  <a:pt x="5467" y="3082"/>
                  <a:pt x="5478" y="3089"/>
                  <a:pt x="5490" y="3090"/>
                </a:cubicBezTo>
                <a:cubicBezTo>
                  <a:pt x="5508" y="3090"/>
                  <a:pt x="5523" y="3076"/>
                  <a:pt x="5524" y="3058"/>
                </a:cubicBezTo>
                <a:cubicBezTo>
                  <a:pt x="5524" y="3040"/>
                  <a:pt x="5510" y="3025"/>
                  <a:pt x="5492" y="3024"/>
                </a:cubicBezTo>
                <a:close/>
                <a:moveTo>
                  <a:pt x="2543" y="94"/>
                </a:moveTo>
                <a:cubicBezTo>
                  <a:pt x="2557" y="91"/>
                  <a:pt x="2568" y="79"/>
                  <a:pt x="2569" y="65"/>
                </a:cubicBezTo>
                <a:cubicBezTo>
                  <a:pt x="2576" y="71"/>
                  <a:pt x="2585" y="75"/>
                  <a:pt x="2595" y="73"/>
                </a:cubicBezTo>
                <a:cubicBezTo>
                  <a:pt x="2602" y="72"/>
                  <a:pt x="2608" y="69"/>
                  <a:pt x="2612" y="64"/>
                </a:cubicBezTo>
                <a:cubicBezTo>
                  <a:pt x="2611" y="68"/>
                  <a:pt x="2611" y="72"/>
                  <a:pt x="2611" y="75"/>
                </a:cubicBezTo>
                <a:cubicBezTo>
                  <a:pt x="2614" y="93"/>
                  <a:pt x="2630" y="106"/>
                  <a:pt x="2648" y="104"/>
                </a:cubicBezTo>
                <a:cubicBezTo>
                  <a:pt x="2658" y="103"/>
                  <a:pt x="2667" y="96"/>
                  <a:pt x="2672" y="88"/>
                </a:cubicBezTo>
                <a:cubicBezTo>
                  <a:pt x="2672" y="88"/>
                  <a:pt x="2673" y="88"/>
                  <a:pt x="2673" y="88"/>
                </a:cubicBezTo>
                <a:cubicBezTo>
                  <a:pt x="2691" y="86"/>
                  <a:pt x="2704" y="70"/>
                  <a:pt x="2702" y="52"/>
                </a:cubicBezTo>
                <a:cubicBezTo>
                  <a:pt x="2700" y="34"/>
                  <a:pt x="2684" y="21"/>
                  <a:pt x="2666" y="23"/>
                </a:cubicBezTo>
                <a:cubicBezTo>
                  <a:pt x="2655" y="24"/>
                  <a:pt x="2647" y="31"/>
                  <a:pt x="2642" y="39"/>
                </a:cubicBezTo>
                <a:cubicBezTo>
                  <a:pt x="2641" y="39"/>
                  <a:pt x="2641" y="39"/>
                  <a:pt x="2640" y="39"/>
                </a:cubicBezTo>
                <a:cubicBezTo>
                  <a:pt x="2633" y="40"/>
                  <a:pt x="2627" y="43"/>
                  <a:pt x="2622" y="47"/>
                </a:cubicBezTo>
                <a:cubicBezTo>
                  <a:pt x="2623" y="44"/>
                  <a:pt x="2623" y="40"/>
                  <a:pt x="2623" y="36"/>
                </a:cubicBezTo>
                <a:cubicBezTo>
                  <a:pt x="2620" y="18"/>
                  <a:pt x="2604" y="6"/>
                  <a:pt x="2586" y="8"/>
                </a:cubicBezTo>
                <a:cubicBezTo>
                  <a:pt x="2571" y="10"/>
                  <a:pt x="2560" y="23"/>
                  <a:pt x="2558" y="37"/>
                </a:cubicBezTo>
                <a:cubicBezTo>
                  <a:pt x="2551" y="31"/>
                  <a:pt x="2542" y="27"/>
                  <a:pt x="2532" y="29"/>
                </a:cubicBezTo>
                <a:cubicBezTo>
                  <a:pt x="2514" y="32"/>
                  <a:pt x="2502" y="49"/>
                  <a:pt x="2505" y="67"/>
                </a:cubicBezTo>
                <a:cubicBezTo>
                  <a:pt x="2508" y="85"/>
                  <a:pt x="2525" y="97"/>
                  <a:pt x="2543" y="94"/>
                </a:cubicBezTo>
                <a:close/>
                <a:moveTo>
                  <a:pt x="4443" y="769"/>
                </a:moveTo>
                <a:cubicBezTo>
                  <a:pt x="4458" y="780"/>
                  <a:pt x="4478" y="776"/>
                  <a:pt x="4489" y="762"/>
                </a:cubicBezTo>
                <a:cubicBezTo>
                  <a:pt x="4499" y="747"/>
                  <a:pt x="4496" y="726"/>
                  <a:pt x="4481" y="716"/>
                </a:cubicBezTo>
                <a:cubicBezTo>
                  <a:pt x="4466" y="705"/>
                  <a:pt x="4446" y="709"/>
                  <a:pt x="4435" y="724"/>
                </a:cubicBezTo>
                <a:cubicBezTo>
                  <a:pt x="4425" y="738"/>
                  <a:pt x="4428" y="759"/>
                  <a:pt x="4443" y="769"/>
                </a:cubicBezTo>
                <a:close/>
                <a:moveTo>
                  <a:pt x="813" y="3119"/>
                </a:moveTo>
                <a:cubicBezTo>
                  <a:pt x="831" y="3115"/>
                  <a:pt x="842" y="3098"/>
                  <a:pt x="838" y="3080"/>
                </a:cubicBezTo>
                <a:cubicBezTo>
                  <a:pt x="835" y="3062"/>
                  <a:pt x="817" y="3051"/>
                  <a:pt x="799" y="3055"/>
                </a:cubicBezTo>
                <a:cubicBezTo>
                  <a:pt x="782" y="3058"/>
                  <a:pt x="770" y="3076"/>
                  <a:pt x="774" y="3094"/>
                </a:cubicBezTo>
                <a:cubicBezTo>
                  <a:pt x="778" y="3111"/>
                  <a:pt x="795" y="3123"/>
                  <a:pt x="813" y="3119"/>
                </a:cubicBezTo>
                <a:close/>
                <a:moveTo>
                  <a:pt x="1118" y="4211"/>
                </a:moveTo>
                <a:cubicBezTo>
                  <a:pt x="1106" y="4224"/>
                  <a:pt x="1106" y="4245"/>
                  <a:pt x="1119" y="4258"/>
                </a:cubicBezTo>
                <a:cubicBezTo>
                  <a:pt x="1132" y="4270"/>
                  <a:pt x="1152" y="4270"/>
                  <a:pt x="1165" y="4257"/>
                </a:cubicBezTo>
                <a:cubicBezTo>
                  <a:pt x="1178" y="4244"/>
                  <a:pt x="1178" y="4224"/>
                  <a:pt x="1165" y="4211"/>
                </a:cubicBezTo>
                <a:cubicBezTo>
                  <a:pt x="1152" y="4198"/>
                  <a:pt x="1131" y="4198"/>
                  <a:pt x="1118" y="4211"/>
                </a:cubicBezTo>
                <a:close/>
                <a:moveTo>
                  <a:pt x="561" y="1465"/>
                </a:moveTo>
                <a:cubicBezTo>
                  <a:pt x="553" y="1481"/>
                  <a:pt x="559" y="1501"/>
                  <a:pt x="575" y="1509"/>
                </a:cubicBezTo>
                <a:cubicBezTo>
                  <a:pt x="592" y="1517"/>
                  <a:pt x="611" y="1510"/>
                  <a:pt x="619" y="1494"/>
                </a:cubicBezTo>
                <a:cubicBezTo>
                  <a:pt x="627" y="1478"/>
                  <a:pt x="621" y="1458"/>
                  <a:pt x="605" y="1450"/>
                </a:cubicBezTo>
                <a:cubicBezTo>
                  <a:pt x="588" y="1442"/>
                  <a:pt x="569" y="1449"/>
                  <a:pt x="561" y="1465"/>
                </a:cubicBezTo>
                <a:close/>
                <a:moveTo>
                  <a:pt x="2597" y="5356"/>
                </a:moveTo>
                <a:cubicBezTo>
                  <a:pt x="2579" y="5356"/>
                  <a:pt x="2565" y="5371"/>
                  <a:pt x="2565" y="5389"/>
                </a:cubicBezTo>
                <a:cubicBezTo>
                  <a:pt x="2565" y="5407"/>
                  <a:pt x="2580" y="5422"/>
                  <a:pt x="2598" y="5421"/>
                </a:cubicBezTo>
                <a:cubicBezTo>
                  <a:pt x="2616" y="5421"/>
                  <a:pt x="2631" y="5406"/>
                  <a:pt x="2631" y="5388"/>
                </a:cubicBezTo>
                <a:cubicBezTo>
                  <a:pt x="2630" y="5370"/>
                  <a:pt x="2616" y="5356"/>
                  <a:pt x="2597" y="5356"/>
                </a:cubicBezTo>
                <a:close/>
                <a:moveTo>
                  <a:pt x="4317" y="616"/>
                </a:moveTo>
                <a:cubicBezTo>
                  <a:pt x="4324" y="621"/>
                  <a:pt x="4333" y="622"/>
                  <a:pt x="4341" y="620"/>
                </a:cubicBezTo>
                <a:cubicBezTo>
                  <a:pt x="4337" y="622"/>
                  <a:pt x="4334" y="625"/>
                  <a:pt x="4332" y="629"/>
                </a:cubicBezTo>
                <a:cubicBezTo>
                  <a:pt x="4322" y="644"/>
                  <a:pt x="4327" y="665"/>
                  <a:pt x="4342" y="674"/>
                </a:cubicBezTo>
                <a:cubicBezTo>
                  <a:pt x="4357" y="684"/>
                  <a:pt x="4378" y="680"/>
                  <a:pt x="4387" y="664"/>
                </a:cubicBezTo>
                <a:cubicBezTo>
                  <a:pt x="4397" y="649"/>
                  <a:pt x="4393" y="629"/>
                  <a:pt x="4377" y="619"/>
                </a:cubicBezTo>
                <a:cubicBezTo>
                  <a:pt x="4370" y="614"/>
                  <a:pt x="4362" y="613"/>
                  <a:pt x="4354" y="615"/>
                </a:cubicBezTo>
                <a:cubicBezTo>
                  <a:pt x="4357" y="612"/>
                  <a:pt x="4360" y="609"/>
                  <a:pt x="4362" y="605"/>
                </a:cubicBezTo>
                <a:cubicBezTo>
                  <a:pt x="4372" y="590"/>
                  <a:pt x="4367" y="569"/>
                  <a:pt x="4351" y="560"/>
                </a:cubicBezTo>
                <a:cubicBezTo>
                  <a:pt x="4336" y="551"/>
                  <a:pt x="4315" y="556"/>
                  <a:pt x="4306" y="571"/>
                </a:cubicBezTo>
                <a:cubicBezTo>
                  <a:pt x="4297" y="587"/>
                  <a:pt x="4302" y="607"/>
                  <a:pt x="4317" y="616"/>
                </a:cubicBezTo>
                <a:close/>
                <a:moveTo>
                  <a:pt x="118" y="2102"/>
                </a:moveTo>
                <a:cubicBezTo>
                  <a:pt x="136" y="2105"/>
                  <a:pt x="153" y="2093"/>
                  <a:pt x="156" y="2076"/>
                </a:cubicBezTo>
                <a:cubicBezTo>
                  <a:pt x="159" y="2058"/>
                  <a:pt x="147" y="2041"/>
                  <a:pt x="130" y="2037"/>
                </a:cubicBezTo>
                <a:cubicBezTo>
                  <a:pt x="112" y="2034"/>
                  <a:pt x="95" y="2046"/>
                  <a:pt x="91" y="2064"/>
                </a:cubicBezTo>
                <a:cubicBezTo>
                  <a:pt x="88" y="2082"/>
                  <a:pt x="100" y="2099"/>
                  <a:pt x="118" y="2102"/>
                </a:cubicBezTo>
                <a:close/>
                <a:moveTo>
                  <a:pt x="5164" y="2225"/>
                </a:moveTo>
                <a:cubicBezTo>
                  <a:pt x="5146" y="2230"/>
                  <a:pt x="5136" y="2248"/>
                  <a:pt x="5141" y="2266"/>
                </a:cubicBezTo>
                <a:cubicBezTo>
                  <a:pt x="5146" y="2283"/>
                  <a:pt x="5164" y="2293"/>
                  <a:pt x="5182" y="2288"/>
                </a:cubicBezTo>
                <a:cubicBezTo>
                  <a:pt x="5199" y="2283"/>
                  <a:pt x="5209" y="2265"/>
                  <a:pt x="5204" y="2248"/>
                </a:cubicBezTo>
                <a:cubicBezTo>
                  <a:pt x="5199" y="2230"/>
                  <a:pt x="5181" y="2220"/>
                  <a:pt x="5164" y="2225"/>
                </a:cubicBezTo>
                <a:close/>
                <a:moveTo>
                  <a:pt x="5139" y="1454"/>
                </a:moveTo>
                <a:cubicBezTo>
                  <a:pt x="5133" y="1464"/>
                  <a:pt x="5133" y="1477"/>
                  <a:pt x="5140" y="1488"/>
                </a:cubicBezTo>
                <a:cubicBezTo>
                  <a:pt x="5150" y="1503"/>
                  <a:pt x="5170" y="1508"/>
                  <a:pt x="5185" y="1498"/>
                </a:cubicBezTo>
                <a:cubicBezTo>
                  <a:pt x="5201" y="1488"/>
                  <a:pt x="5205" y="1468"/>
                  <a:pt x="5195" y="1452"/>
                </a:cubicBezTo>
                <a:cubicBezTo>
                  <a:pt x="5189" y="1442"/>
                  <a:pt x="5178" y="1438"/>
                  <a:pt x="5166" y="1438"/>
                </a:cubicBezTo>
                <a:cubicBezTo>
                  <a:pt x="5173" y="1427"/>
                  <a:pt x="5173" y="1414"/>
                  <a:pt x="5166" y="1403"/>
                </a:cubicBezTo>
                <a:cubicBezTo>
                  <a:pt x="5155" y="1388"/>
                  <a:pt x="5135" y="1384"/>
                  <a:pt x="5120" y="1394"/>
                </a:cubicBezTo>
                <a:cubicBezTo>
                  <a:pt x="5105" y="1404"/>
                  <a:pt x="5101" y="1425"/>
                  <a:pt x="5111" y="1440"/>
                </a:cubicBezTo>
                <a:cubicBezTo>
                  <a:pt x="5118" y="1450"/>
                  <a:pt x="5129" y="1454"/>
                  <a:pt x="5139" y="1454"/>
                </a:cubicBezTo>
                <a:close/>
                <a:moveTo>
                  <a:pt x="3951" y="894"/>
                </a:moveTo>
                <a:cubicBezTo>
                  <a:pt x="3948" y="886"/>
                  <a:pt x="3943" y="879"/>
                  <a:pt x="3935" y="875"/>
                </a:cubicBezTo>
                <a:cubicBezTo>
                  <a:pt x="3919" y="866"/>
                  <a:pt x="3899" y="872"/>
                  <a:pt x="3891" y="888"/>
                </a:cubicBezTo>
                <a:cubicBezTo>
                  <a:pt x="3882" y="904"/>
                  <a:pt x="3888" y="924"/>
                  <a:pt x="3904" y="932"/>
                </a:cubicBezTo>
                <a:cubicBezTo>
                  <a:pt x="3920" y="941"/>
                  <a:pt x="3939" y="935"/>
                  <a:pt x="3948" y="920"/>
                </a:cubicBezTo>
                <a:cubicBezTo>
                  <a:pt x="3950" y="928"/>
                  <a:pt x="3955" y="935"/>
                  <a:pt x="3963" y="939"/>
                </a:cubicBezTo>
                <a:cubicBezTo>
                  <a:pt x="3978" y="948"/>
                  <a:pt x="3998" y="943"/>
                  <a:pt x="4007" y="927"/>
                </a:cubicBezTo>
                <a:cubicBezTo>
                  <a:pt x="4016" y="911"/>
                  <a:pt x="4011" y="891"/>
                  <a:pt x="3995" y="882"/>
                </a:cubicBezTo>
                <a:cubicBezTo>
                  <a:pt x="3980" y="873"/>
                  <a:pt x="3960" y="878"/>
                  <a:pt x="3951" y="894"/>
                </a:cubicBezTo>
                <a:close/>
                <a:moveTo>
                  <a:pt x="5367" y="1940"/>
                </a:moveTo>
                <a:cubicBezTo>
                  <a:pt x="5384" y="1933"/>
                  <a:pt x="5392" y="1914"/>
                  <a:pt x="5385" y="1897"/>
                </a:cubicBezTo>
                <a:cubicBezTo>
                  <a:pt x="5377" y="1881"/>
                  <a:pt x="5358" y="1873"/>
                  <a:pt x="5342" y="1880"/>
                </a:cubicBezTo>
                <a:cubicBezTo>
                  <a:pt x="5325" y="1887"/>
                  <a:pt x="5317" y="1906"/>
                  <a:pt x="5324" y="1923"/>
                </a:cubicBezTo>
                <a:cubicBezTo>
                  <a:pt x="5331" y="1940"/>
                  <a:pt x="5350" y="1947"/>
                  <a:pt x="5367" y="1940"/>
                </a:cubicBezTo>
                <a:close/>
                <a:moveTo>
                  <a:pt x="1055" y="4633"/>
                </a:moveTo>
                <a:cubicBezTo>
                  <a:pt x="1044" y="4647"/>
                  <a:pt x="1046" y="4668"/>
                  <a:pt x="1061" y="4679"/>
                </a:cubicBezTo>
                <a:cubicBezTo>
                  <a:pt x="1075" y="4690"/>
                  <a:pt x="1096" y="4688"/>
                  <a:pt x="1107" y="4673"/>
                </a:cubicBezTo>
                <a:cubicBezTo>
                  <a:pt x="1118" y="4659"/>
                  <a:pt x="1115" y="4638"/>
                  <a:pt x="1101" y="4627"/>
                </a:cubicBezTo>
                <a:cubicBezTo>
                  <a:pt x="1087" y="4616"/>
                  <a:pt x="1066" y="4619"/>
                  <a:pt x="1055" y="4633"/>
                </a:cubicBezTo>
                <a:close/>
                <a:moveTo>
                  <a:pt x="379" y="3760"/>
                </a:moveTo>
                <a:cubicBezTo>
                  <a:pt x="371" y="3744"/>
                  <a:pt x="351" y="3737"/>
                  <a:pt x="335" y="3745"/>
                </a:cubicBezTo>
                <a:cubicBezTo>
                  <a:pt x="319" y="3754"/>
                  <a:pt x="313" y="3773"/>
                  <a:pt x="321" y="3790"/>
                </a:cubicBezTo>
                <a:cubicBezTo>
                  <a:pt x="329" y="3806"/>
                  <a:pt x="349" y="3812"/>
                  <a:pt x="365" y="3804"/>
                </a:cubicBezTo>
                <a:cubicBezTo>
                  <a:pt x="381" y="3796"/>
                  <a:pt x="388" y="3776"/>
                  <a:pt x="379" y="3760"/>
                </a:cubicBezTo>
                <a:close/>
                <a:moveTo>
                  <a:pt x="2365" y="5079"/>
                </a:moveTo>
                <a:cubicBezTo>
                  <a:pt x="2347" y="5077"/>
                  <a:pt x="2331" y="5090"/>
                  <a:pt x="2329" y="5108"/>
                </a:cubicBezTo>
                <a:cubicBezTo>
                  <a:pt x="2327" y="5126"/>
                  <a:pt x="2340" y="5142"/>
                  <a:pt x="2358" y="5144"/>
                </a:cubicBezTo>
                <a:cubicBezTo>
                  <a:pt x="2377" y="5146"/>
                  <a:pt x="2393" y="5133"/>
                  <a:pt x="2395" y="5115"/>
                </a:cubicBezTo>
                <a:cubicBezTo>
                  <a:pt x="2397" y="5097"/>
                  <a:pt x="2383" y="5081"/>
                  <a:pt x="2365" y="5079"/>
                </a:cubicBezTo>
                <a:close/>
                <a:moveTo>
                  <a:pt x="784" y="4089"/>
                </a:moveTo>
                <a:cubicBezTo>
                  <a:pt x="770" y="4101"/>
                  <a:pt x="768" y="4121"/>
                  <a:pt x="779" y="4135"/>
                </a:cubicBezTo>
                <a:cubicBezTo>
                  <a:pt x="790" y="4150"/>
                  <a:pt x="811" y="4152"/>
                  <a:pt x="825" y="4141"/>
                </a:cubicBezTo>
                <a:cubicBezTo>
                  <a:pt x="839" y="4130"/>
                  <a:pt x="842" y="4109"/>
                  <a:pt x="831" y="4095"/>
                </a:cubicBezTo>
                <a:cubicBezTo>
                  <a:pt x="819" y="4080"/>
                  <a:pt x="799" y="4078"/>
                  <a:pt x="784" y="4089"/>
                </a:cubicBezTo>
                <a:close/>
                <a:moveTo>
                  <a:pt x="4508" y="1377"/>
                </a:moveTo>
                <a:cubicBezTo>
                  <a:pt x="4522" y="1365"/>
                  <a:pt x="4523" y="1344"/>
                  <a:pt x="4510" y="1331"/>
                </a:cubicBezTo>
                <a:cubicBezTo>
                  <a:pt x="4498" y="1317"/>
                  <a:pt x="4477" y="1317"/>
                  <a:pt x="4464" y="1329"/>
                </a:cubicBezTo>
                <a:cubicBezTo>
                  <a:pt x="4451" y="1341"/>
                  <a:pt x="4450" y="1362"/>
                  <a:pt x="4462" y="1375"/>
                </a:cubicBezTo>
                <a:cubicBezTo>
                  <a:pt x="4474" y="1389"/>
                  <a:pt x="4495" y="1389"/>
                  <a:pt x="4508" y="1377"/>
                </a:cubicBezTo>
                <a:close/>
                <a:moveTo>
                  <a:pt x="4368" y="816"/>
                </a:moveTo>
                <a:cubicBezTo>
                  <a:pt x="4379" y="801"/>
                  <a:pt x="4375" y="781"/>
                  <a:pt x="4360" y="770"/>
                </a:cubicBezTo>
                <a:cubicBezTo>
                  <a:pt x="4345" y="760"/>
                  <a:pt x="4325" y="764"/>
                  <a:pt x="4314" y="779"/>
                </a:cubicBezTo>
                <a:cubicBezTo>
                  <a:pt x="4304" y="794"/>
                  <a:pt x="4308" y="814"/>
                  <a:pt x="4323" y="825"/>
                </a:cubicBezTo>
                <a:cubicBezTo>
                  <a:pt x="4338" y="835"/>
                  <a:pt x="4358" y="831"/>
                  <a:pt x="4368" y="816"/>
                </a:cubicBezTo>
                <a:close/>
                <a:moveTo>
                  <a:pt x="1419" y="4198"/>
                </a:moveTo>
                <a:cubicBezTo>
                  <a:pt x="1407" y="4212"/>
                  <a:pt x="1409" y="4233"/>
                  <a:pt x="1423" y="4245"/>
                </a:cubicBezTo>
                <a:cubicBezTo>
                  <a:pt x="1437" y="4256"/>
                  <a:pt x="1457" y="4254"/>
                  <a:pt x="1469" y="4240"/>
                </a:cubicBezTo>
                <a:cubicBezTo>
                  <a:pt x="1481" y="4226"/>
                  <a:pt x="1479" y="4206"/>
                  <a:pt x="1465" y="4194"/>
                </a:cubicBezTo>
                <a:cubicBezTo>
                  <a:pt x="1451" y="4183"/>
                  <a:pt x="1430" y="4184"/>
                  <a:pt x="1419" y="4198"/>
                </a:cubicBezTo>
                <a:close/>
                <a:moveTo>
                  <a:pt x="3978" y="1213"/>
                </a:moveTo>
                <a:cubicBezTo>
                  <a:pt x="3967" y="1228"/>
                  <a:pt x="3971" y="1248"/>
                  <a:pt x="3985" y="1259"/>
                </a:cubicBezTo>
                <a:cubicBezTo>
                  <a:pt x="4000" y="1270"/>
                  <a:pt x="4020" y="1267"/>
                  <a:pt x="4031" y="1252"/>
                </a:cubicBezTo>
                <a:cubicBezTo>
                  <a:pt x="4042" y="1237"/>
                  <a:pt x="4039" y="1217"/>
                  <a:pt x="4024" y="1206"/>
                </a:cubicBezTo>
                <a:cubicBezTo>
                  <a:pt x="4010" y="1195"/>
                  <a:pt x="3989" y="1198"/>
                  <a:pt x="3978" y="1213"/>
                </a:cubicBezTo>
                <a:close/>
                <a:moveTo>
                  <a:pt x="234" y="3706"/>
                </a:moveTo>
                <a:cubicBezTo>
                  <a:pt x="226" y="3690"/>
                  <a:pt x="206" y="3683"/>
                  <a:pt x="190" y="3691"/>
                </a:cubicBezTo>
                <a:cubicBezTo>
                  <a:pt x="174" y="3698"/>
                  <a:pt x="166" y="3718"/>
                  <a:pt x="174" y="3734"/>
                </a:cubicBezTo>
                <a:cubicBezTo>
                  <a:pt x="182" y="3751"/>
                  <a:pt x="201" y="3758"/>
                  <a:pt x="218" y="3750"/>
                </a:cubicBezTo>
                <a:cubicBezTo>
                  <a:pt x="234" y="3742"/>
                  <a:pt x="241" y="3723"/>
                  <a:pt x="234" y="3706"/>
                </a:cubicBezTo>
                <a:close/>
                <a:moveTo>
                  <a:pt x="1960" y="5311"/>
                </a:moveTo>
                <a:cubicBezTo>
                  <a:pt x="1942" y="5307"/>
                  <a:pt x="1924" y="5318"/>
                  <a:pt x="1920" y="5335"/>
                </a:cubicBezTo>
                <a:cubicBezTo>
                  <a:pt x="1918" y="5345"/>
                  <a:pt x="1920" y="5354"/>
                  <a:pt x="1926" y="5361"/>
                </a:cubicBezTo>
                <a:cubicBezTo>
                  <a:pt x="1924" y="5378"/>
                  <a:pt x="1934" y="5393"/>
                  <a:pt x="1950" y="5397"/>
                </a:cubicBezTo>
                <a:cubicBezTo>
                  <a:pt x="1968" y="5401"/>
                  <a:pt x="1986" y="5390"/>
                  <a:pt x="1990" y="5372"/>
                </a:cubicBezTo>
                <a:cubicBezTo>
                  <a:pt x="1992" y="5363"/>
                  <a:pt x="1990" y="5354"/>
                  <a:pt x="1984" y="5346"/>
                </a:cubicBezTo>
                <a:cubicBezTo>
                  <a:pt x="1986" y="5330"/>
                  <a:pt x="1976" y="5315"/>
                  <a:pt x="1960" y="5311"/>
                </a:cubicBezTo>
                <a:close/>
                <a:moveTo>
                  <a:pt x="585" y="3769"/>
                </a:moveTo>
                <a:cubicBezTo>
                  <a:pt x="569" y="3778"/>
                  <a:pt x="563" y="3798"/>
                  <a:pt x="572" y="3814"/>
                </a:cubicBezTo>
                <a:cubicBezTo>
                  <a:pt x="581" y="3830"/>
                  <a:pt x="601" y="3836"/>
                  <a:pt x="617" y="3827"/>
                </a:cubicBezTo>
                <a:cubicBezTo>
                  <a:pt x="633" y="3818"/>
                  <a:pt x="638" y="3798"/>
                  <a:pt x="629" y="3782"/>
                </a:cubicBezTo>
                <a:cubicBezTo>
                  <a:pt x="621" y="3766"/>
                  <a:pt x="600" y="3761"/>
                  <a:pt x="585" y="3769"/>
                </a:cubicBezTo>
                <a:close/>
                <a:moveTo>
                  <a:pt x="4762" y="3255"/>
                </a:moveTo>
                <a:cubicBezTo>
                  <a:pt x="4744" y="3252"/>
                  <a:pt x="4727" y="3263"/>
                  <a:pt x="4723" y="3281"/>
                </a:cubicBezTo>
                <a:cubicBezTo>
                  <a:pt x="4719" y="3298"/>
                  <a:pt x="4731" y="3316"/>
                  <a:pt x="4748" y="3320"/>
                </a:cubicBezTo>
                <a:cubicBezTo>
                  <a:pt x="4766" y="3323"/>
                  <a:pt x="4784" y="3312"/>
                  <a:pt x="4787" y="3294"/>
                </a:cubicBezTo>
                <a:cubicBezTo>
                  <a:pt x="4791" y="3277"/>
                  <a:pt x="4780" y="3259"/>
                  <a:pt x="4762" y="3255"/>
                </a:cubicBezTo>
                <a:close/>
                <a:moveTo>
                  <a:pt x="1431" y="4721"/>
                </a:moveTo>
                <a:cubicBezTo>
                  <a:pt x="1416" y="4711"/>
                  <a:pt x="1396" y="4717"/>
                  <a:pt x="1386" y="4732"/>
                </a:cubicBezTo>
                <a:cubicBezTo>
                  <a:pt x="1377" y="4748"/>
                  <a:pt x="1382" y="4768"/>
                  <a:pt x="1398" y="4777"/>
                </a:cubicBezTo>
                <a:cubicBezTo>
                  <a:pt x="1414" y="4786"/>
                  <a:pt x="1434" y="4781"/>
                  <a:pt x="1443" y="4766"/>
                </a:cubicBezTo>
                <a:cubicBezTo>
                  <a:pt x="1452" y="4750"/>
                  <a:pt x="1447" y="4730"/>
                  <a:pt x="1431" y="4721"/>
                </a:cubicBezTo>
                <a:close/>
                <a:moveTo>
                  <a:pt x="4315" y="1684"/>
                </a:moveTo>
                <a:cubicBezTo>
                  <a:pt x="4329" y="1673"/>
                  <a:pt x="4332" y="1652"/>
                  <a:pt x="4321" y="1638"/>
                </a:cubicBezTo>
                <a:cubicBezTo>
                  <a:pt x="4309" y="1624"/>
                  <a:pt x="4289" y="1621"/>
                  <a:pt x="4275" y="1632"/>
                </a:cubicBezTo>
                <a:cubicBezTo>
                  <a:pt x="4260" y="1644"/>
                  <a:pt x="4258" y="1664"/>
                  <a:pt x="4269" y="1679"/>
                </a:cubicBezTo>
                <a:cubicBezTo>
                  <a:pt x="4280" y="1693"/>
                  <a:pt x="4301" y="1695"/>
                  <a:pt x="4315" y="1684"/>
                </a:cubicBezTo>
                <a:close/>
                <a:moveTo>
                  <a:pt x="3681" y="219"/>
                </a:moveTo>
                <a:cubicBezTo>
                  <a:pt x="3676" y="237"/>
                  <a:pt x="3687" y="255"/>
                  <a:pt x="3704" y="260"/>
                </a:cubicBezTo>
                <a:cubicBezTo>
                  <a:pt x="3721" y="265"/>
                  <a:pt x="3740" y="254"/>
                  <a:pt x="3745" y="237"/>
                </a:cubicBezTo>
                <a:cubicBezTo>
                  <a:pt x="3747" y="228"/>
                  <a:pt x="3745" y="219"/>
                  <a:pt x="3741" y="211"/>
                </a:cubicBezTo>
                <a:cubicBezTo>
                  <a:pt x="3742" y="210"/>
                  <a:pt x="3743" y="208"/>
                  <a:pt x="3743" y="206"/>
                </a:cubicBezTo>
                <a:cubicBezTo>
                  <a:pt x="3748" y="189"/>
                  <a:pt x="3738" y="171"/>
                  <a:pt x="3721" y="166"/>
                </a:cubicBezTo>
                <a:cubicBezTo>
                  <a:pt x="3703" y="161"/>
                  <a:pt x="3685" y="171"/>
                  <a:pt x="3680" y="189"/>
                </a:cubicBezTo>
                <a:cubicBezTo>
                  <a:pt x="3678" y="198"/>
                  <a:pt x="3679" y="207"/>
                  <a:pt x="3684" y="214"/>
                </a:cubicBezTo>
                <a:cubicBezTo>
                  <a:pt x="3683" y="216"/>
                  <a:pt x="3682" y="217"/>
                  <a:pt x="3681" y="219"/>
                </a:cubicBezTo>
                <a:close/>
                <a:moveTo>
                  <a:pt x="2089" y="4647"/>
                </a:moveTo>
                <a:cubicBezTo>
                  <a:pt x="2072" y="4642"/>
                  <a:pt x="2054" y="4652"/>
                  <a:pt x="2048" y="4669"/>
                </a:cubicBezTo>
                <a:cubicBezTo>
                  <a:pt x="2043" y="4686"/>
                  <a:pt x="2053" y="4705"/>
                  <a:pt x="2070" y="4710"/>
                </a:cubicBezTo>
                <a:cubicBezTo>
                  <a:pt x="2087" y="4716"/>
                  <a:pt x="2106" y="4706"/>
                  <a:pt x="2111" y="4688"/>
                </a:cubicBezTo>
                <a:cubicBezTo>
                  <a:pt x="2116" y="4671"/>
                  <a:pt x="2107" y="4653"/>
                  <a:pt x="2089" y="4647"/>
                </a:cubicBezTo>
                <a:close/>
                <a:moveTo>
                  <a:pt x="1533" y="797"/>
                </a:moveTo>
                <a:cubicBezTo>
                  <a:pt x="1545" y="789"/>
                  <a:pt x="1549" y="775"/>
                  <a:pt x="1546" y="763"/>
                </a:cubicBezTo>
                <a:cubicBezTo>
                  <a:pt x="1556" y="767"/>
                  <a:pt x="1567" y="766"/>
                  <a:pt x="1576" y="760"/>
                </a:cubicBezTo>
                <a:cubicBezTo>
                  <a:pt x="1591" y="750"/>
                  <a:pt x="1595" y="729"/>
                  <a:pt x="1585" y="714"/>
                </a:cubicBezTo>
                <a:cubicBezTo>
                  <a:pt x="1575" y="699"/>
                  <a:pt x="1554" y="695"/>
                  <a:pt x="1539" y="706"/>
                </a:cubicBezTo>
                <a:cubicBezTo>
                  <a:pt x="1528" y="714"/>
                  <a:pt x="1523" y="728"/>
                  <a:pt x="1526" y="741"/>
                </a:cubicBezTo>
                <a:cubicBezTo>
                  <a:pt x="1516" y="737"/>
                  <a:pt x="1504" y="737"/>
                  <a:pt x="1495" y="744"/>
                </a:cubicBezTo>
                <a:cubicBezTo>
                  <a:pt x="1480" y="755"/>
                  <a:pt x="1477" y="775"/>
                  <a:pt x="1487" y="790"/>
                </a:cubicBezTo>
                <a:cubicBezTo>
                  <a:pt x="1498" y="805"/>
                  <a:pt x="1519" y="808"/>
                  <a:pt x="1533" y="797"/>
                </a:cubicBezTo>
                <a:close/>
                <a:moveTo>
                  <a:pt x="1894" y="4376"/>
                </a:moveTo>
                <a:cubicBezTo>
                  <a:pt x="1902" y="4360"/>
                  <a:pt x="1896" y="4340"/>
                  <a:pt x="1880" y="4332"/>
                </a:cubicBezTo>
                <a:cubicBezTo>
                  <a:pt x="1864" y="4323"/>
                  <a:pt x="1844" y="4330"/>
                  <a:pt x="1835" y="4346"/>
                </a:cubicBezTo>
                <a:cubicBezTo>
                  <a:pt x="1827" y="4362"/>
                  <a:pt x="1833" y="4382"/>
                  <a:pt x="1849" y="4390"/>
                </a:cubicBezTo>
                <a:cubicBezTo>
                  <a:pt x="1865" y="4399"/>
                  <a:pt x="1885" y="4392"/>
                  <a:pt x="1894" y="4376"/>
                </a:cubicBezTo>
                <a:close/>
                <a:moveTo>
                  <a:pt x="1642" y="4299"/>
                </a:moveTo>
                <a:cubicBezTo>
                  <a:pt x="1632" y="4314"/>
                  <a:pt x="1636" y="4335"/>
                  <a:pt x="1652" y="4344"/>
                </a:cubicBezTo>
                <a:cubicBezTo>
                  <a:pt x="1667" y="4354"/>
                  <a:pt x="1687" y="4350"/>
                  <a:pt x="1697" y="4335"/>
                </a:cubicBezTo>
                <a:cubicBezTo>
                  <a:pt x="1707" y="4320"/>
                  <a:pt x="1703" y="4299"/>
                  <a:pt x="1687" y="4289"/>
                </a:cubicBezTo>
                <a:cubicBezTo>
                  <a:pt x="1672" y="4280"/>
                  <a:pt x="1652" y="4284"/>
                  <a:pt x="1642" y="4299"/>
                </a:cubicBezTo>
                <a:close/>
                <a:moveTo>
                  <a:pt x="4947" y="4151"/>
                </a:moveTo>
                <a:cubicBezTo>
                  <a:pt x="4931" y="4142"/>
                  <a:pt x="4911" y="4148"/>
                  <a:pt x="4903" y="4164"/>
                </a:cubicBezTo>
                <a:cubicBezTo>
                  <a:pt x="4894" y="4180"/>
                  <a:pt x="4899" y="4200"/>
                  <a:pt x="4915" y="4209"/>
                </a:cubicBezTo>
                <a:cubicBezTo>
                  <a:pt x="4931" y="4217"/>
                  <a:pt x="4951" y="4212"/>
                  <a:pt x="4960" y="4196"/>
                </a:cubicBezTo>
                <a:cubicBezTo>
                  <a:pt x="4969" y="4180"/>
                  <a:pt x="4963" y="4160"/>
                  <a:pt x="4947" y="4151"/>
                </a:cubicBezTo>
                <a:close/>
                <a:moveTo>
                  <a:pt x="3413" y="773"/>
                </a:moveTo>
                <a:cubicBezTo>
                  <a:pt x="3408" y="791"/>
                  <a:pt x="3418" y="809"/>
                  <a:pt x="3435" y="814"/>
                </a:cubicBezTo>
                <a:cubicBezTo>
                  <a:pt x="3453" y="819"/>
                  <a:pt x="3471" y="809"/>
                  <a:pt x="3476" y="791"/>
                </a:cubicBezTo>
                <a:cubicBezTo>
                  <a:pt x="3481" y="775"/>
                  <a:pt x="3472" y="759"/>
                  <a:pt x="3457" y="753"/>
                </a:cubicBezTo>
                <a:cubicBezTo>
                  <a:pt x="3459" y="750"/>
                  <a:pt x="3460" y="747"/>
                  <a:pt x="3461" y="744"/>
                </a:cubicBezTo>
                <a:cubicBezTo>
                  <a:pt x="3466" y="726"/>
                  <a:pt x="3456" y="708"/>
                  <a:pt x="3438" y="703"/>
                </a:cubicBezTo>
                <a:cubicBezTo>
                  <a:pt x="3421" y="699"/>
                  <a:pt x="3403" y="709"/>
                  <a:pt x="3398" y="727"/>
                </a:cubicBezTo>
                <a:cubicBezTo>
                  <a:pt x="3394" y="743"/>
                  <a:pt x="3402" y="759"/>
                  <a:pt x="3417" y="765"/>
                </a:cubicBezTo>
                <a:cubicBezTo>
                  <a:pt x="3415" y="768"/>
                  <a:pt x="3414" y="770"/>
                  <a:pt x="3413" y="773"/>
                </a:cubicBezTo>
                <a:close/>
                <a:moveTo>
                  <a:pt x="3418" y="428"/>
                </a:moveTo>
                <a:cubicBezTo>
                  <a:pt x="3436" y="431"/>
                  <a:pt x="3453" y="420"/>
                  <a:pt x="3457" y="402"/>
                </a:cubicBezTo>
                <a:cubicBezTo>
                  <a:pt x="3460" y="384"/>
                  <a:pt x="3449" y="367"/>
                  <a:pt x="3431" y="363"/>
                </a:cubicBezTo>
                <a:cubicBezTo>
                  <a:pt x="3413" y="360"/>
                  <a:pt x="3396" y="371"/>
                  <a:pt x="3392" y="389"/>
                </a:cubicBezTo>
                <a:cubicBezTo>
                  <a:pt x="3389" y="407"/>
                  <a:pt x="3400" y="424"/>
                  <a:pt x="3418" y="428"/>
                </a:cubicBezTo>
                <a:close/>
                <a:moveTo>
                  <a:pt x="2327" y="5199"/>
                </a:moveTo>
                <a:cubicBezTo>
                  <a:pt x="2309" y="5197"/>
                  <a:pt x="2293" y="5210"/>
                  <a:pt x="2291" y="5228"/>
                </a:cubicBezTo>
                <a:cubicBezTo>
                  <a:pt x="2289" y="5246"/>
                  <a:pt x="2302" y="5262"/>
                  <a:pt x="2320" y="5264"/>
                </a:cubicBezTo>
                <a:cubicBezTo>
                  <a:pt x="2338" y="5266"/>
                  <a:pt x="2354" y="5253"/>
                  <a:pt x="2356" y="5235"/>
                </a:cubicBezTo>
                <a:cubicBezTo>
                  <a:pt x="2358" y="5217"/>
                  <a:pt x="2345" y="5201"/>
                  <a:pt x="2327" y="5199"/>
                </a:cubicBezTo>
                <a:close/>
                <a:moveTo>
                  <a:pt x="3026" y="73"/>
                </a:moveTo>
                <a:cubicBezTo>
                  <a:pt x="3044" y="73"/>
                  <a:pt x="3059" y="59"/>
                  <a:pt x="3059" y="41"/>
                </a:cubicBezTo>
                <a:cubicBezTo>
                  <a:pt x="3059" y="23"/>
                  <a:pt x="3045" y="8"/>
                  <a:pt x="3027" y="8"/>
                </a:cubicBezTo>
                <a:cubicBezTo>
                  <a:pt x="3009" y="7"/>
                  <a:pt x="2994" y="22"/>
                  <a:pt x="2993" y="40"/>
                </a:cubicBezTo>
                <a:cubicBezTo>
                  <a:pt x="2993" y="58"/>
                  <a:pt x="3008" y="73"/>
                  <a:pt x="3026" y="73"/>
                </a:cubicBezTo>
                <a:close/>
                <a:moveTo>
                  <a:pt x="5388" y="2783"/>
                </a:moveTo>
                <a:cubicBezTo>
                  <a:pt x="5406" y="2781"/>
                  <a:pt x="5419" y="2765"/>
                  <a:pt x="5418" y="2747"/>
                </a:cubicBezTo>
                <a:cubicBezTo>
                  <a:pt x="5416" y="2729"/>
                  <a:pt x="5400" y="2716"/>
                  <a:pt x="5382" y="2717"/>
                </a:cubicBezTo>
                <a:cubicBezTo>
                  <a:pt x="5364" y="2719"/>
                  <a:pt x="5351" y="2734"/>
                  <a:pt x="5352" y="2753"/>
                </a:cubicBezTo>
                <a:cubicBezTo>
                  <a:pt x="5354" y="2771"/>
                  <a:pt x="5370" y="2784"/>
                  <a:pt x="5388" y="2783"/>
                </a:cubicBezTo>
                <a:close/>
                <a:moveTo>
                  <a:pt x="78" y="2415"/>
                </a:moveTo>
                <a:cubicBezTo>
                  <a:pt x="96" y="2416"/>
                  <a:pt x="111" y="2402"/>
                  <a:pt x="112" y="2384"/>
                </a:cubicBezTo>
                <a:cubicBezTo>
                  <a:pt x="113" y="2366"/>
                  <a:pt x="100" y="2350"/>
                  <a:pt x="82" y="2349"/>
                </a:cubicBezTo>
                <a:cubicBezTo>
                  <a:pt x="63" y="2348"/>
                  <a:pt x="48" y="2362"/>
                  <a:pt x="47" y="2380"/>
                </a:cubicBezTo>
                <a:cubicBezTo>
                  <a:pt x="46" y="2398"/>
                  <a:pt x="59" y="2414"/>
                  <a:pt x="78" y="2415"/>
                </a:cubicBezTo>
                <a:close/>
                <a:moveTo>
                  <a:pt x="230" y="3765"/>
                </a:moveTo>
                <a:cubicBezTo>
                  <a:pt x="214" y="3773"/>
                  <a:pt x="207" y="3793"/>
                  <a:pt x="215" y="3809"/>
                </a:cubicBezTo>
                <a:cubicBezTo>
                  <a:pt x="224" y="3826"/>
                  <a:pt x="243" y="3832"/>
                  <a:pt x="259" y="3824"/>
                </a:cubicBezTo>
                <a:cubicBezTo>
                  <a:pt x="276" y="3816"/>
                  <a:pt x="282" y="3796"/>
                  <a:pt x="274" y="3780"/>
                </a:cubicBezTo>
                <a:cubicBezTo>
                  <a:pt x="266" y="3764"/>
                  <a:pt x="246" y="3757"/>
                  <a:pt x="230" y="3765"/>
                </a:cubicBezTo>
                <a:close/>
                <a:moveTo>
                  <a:pt x="1755" y="499"/>
                </a:moveTo>
                <a:cubicBezTo>
                  <a:pt x="1771" y="491"/>
                  <a:pt x="1777" y="471"/>
                  <a:pt x="1769" y="455"/>
                </a:cubicBezTo>
                <a:cubicBezTo>
                  <a:pt x="1760" y="439"/>
                  <a:pt x="1740" y="433"/>
                  <a:pt x="1724" y="442"/>
                </a:cubicBezTo>
                <a:cubicBezTo>
                  <a:pt x="1708" y="450"/>
                  <a:pt x="1702" y="470"/>
                  <a:pt x="1711" y="486"/>
                </a:cubicBezTo>
                <a:cubicBezTo>
                  <a:pt x="1719" y="502"/>
                  <a:pt x="1739" y="508"/>
                  <a:pt x="1755" y="499"/>
                </a:cubicBezTo>
                <a:close/>
                <a:moveTo>
                  <a:pt x="5222" y="2072"/>
                </a:moveTo>
                <a:cubicBezTo>
                  <a:pt x="5239" y="2066"/>
                  <a:pt x="5248" y="2047"/>
                  <a:pt x="5241" y="2030"/>
                </a:cubicBezTo>
                <a:cubicBezTo>
                  <a:pt x="5235" y="2013"/>
                  <a:pt x="5216" y="2005"/>
                  <a:pt x="5199" y="2011"/>
                </a:cubicBezTo>
                <a:cubicBezTo>
                  <a:pt x="5182" y="2017"/>
                  <a:pt x="5173" y="2036"/>
                  <a:pt x="5180" y="2053"/>
                </a:cubicBezTo>
                <a:cubicBezTo>
                  <a:pt x="5186" y="2070"/>
                  <a:pt x="5205" y="2079"/>
                  <a:pt x="5222" y="2072"/>
                </a:cubicBezTo>
                <a:close/>
                <a:moveTo>
                  <a:pt x="4785" y="2353"/>
                </a:moveTo>
                <a:cubicBezTo>
                  <a:pt x="4767" y="2357"/>
                  <a:pt x="4756" y="2375"/>
                  <a:pt x="4760" y="2393"/>
                </a:cubicBezTo>
                <a:cubicBezTo>
                  <a:pt x="4765" y="2410"/>
                  <a:pt x="4782" y="2421"/>
                  <a:pt x="4800" y="2417"/>
                </a:cubicBezTo>
                <a:cubicBezTo>
                  <a:pt x="4818" y="2413"/>
                  <a:pt x="4829" y="2395"/>
                  <a:pt x="4824" y="2377"/>
                </a:cubicBezTo>
                <a:cubicBezTo>
                  <a:pt x="4820" y="2360"/>
                  <a:pt x="4802" y="2349"/>
                  <a:pt x="4785" y="2353"/>
                </a:cubicBezTo>
                <a:close/>
                <a:moveTo>
                  <a:pt x="5006" y="3664"/>
                </a:moveTo>
                <a:cubicBezTo>
                  <a:pt x="5012" y="3647"/>
                  <a:pt x="5003" y="3628"/>
                  <a:pt x="4985" y="3622"/>
                </a:cubicBezTo>
                <a:cubicBezTo>
                  <a:pt x="4968" y="3617"/>
                  <a:pt x="4949" y="3626"/>
                  <a:pt x="4944" y="3643"/>
                </a:cubicBezTo>
                <a:cubicBezTo>
                  <a:pt x="4938" y="3661"/>
                  <a:pt x="4948" y="3679"/>
                  <a:pt x="4965" y="3685"/>
                </a:cubicBezTo>
                <a:cubicBezTo>
                  <a:pt x="4982" y="3690"/>
                  <a:pt x="5001" y="3681"/>
                  <a:pt x="5006" y="3664"/>
                </a:cubicBezTo>
                <a:close/>
                <a:moveTo>
                  <a:pt x="4999" y="2618"/>
                </a:moveTo>
                <a:cubicBezTo>
                  <a:pt x="4997" y="2600"/>
                  <a:pt x="4981" y="2588"/>
                  <a:pt x="4963" y="2590"/>
                </a:cubicBezTo>
                <a:cubicBezTo>
                  <a:pt x="4945" y="2592"/>
                  <a:pt x="4932" y="2608"/>
                  <a:pt x="4934" y="2626"/>
                </a:cubicBezTo>
                <a:cubicBezTo>
                  <a:pt x="4936" y="2644"/>
                  <a:pt x="4952" y="2657"/>
                  <a:pt x="4970" y="2655"/>
                </a:cubicBezTo>
                <a:cubicBezTo>
                  <a:pt x="4989" y="2653"/>
                  <a:pt x="5001" y="2637"/>
                  <a:pt x="4999" y="2618"/>
                </a:cubicBezTo>
                <a:close/>
                <a:moveTo>
                  <a:pt x="5376" y="2239"/>
                </a:moveTo>
                <a:cubicBezTo>
                  <a:pt x="5393" y="2234"/>
                  <a:pt x="5403" y="2216"/>
                  <a:pt x="5398" y="2199"/>
                </a:cubicBezTo>
                <a:cubicBezTo>
                  <a:pt x="5392" y="2181"/>
                  <a:pt x="5374" y="2171"/>
                  <a:pt x="5357" y="2177"/>
                </a:cubicBezTo>
                <a:cubicBezTo>
                  <a:pt x="5339" y="2182"/>
                  <a:pt x="5330" y="2200"/>
                  <a:pt x="5335" y="2217"/>
                </a:cubicBezTo>
                <a:cubicBezTo>
                  <a:pt x="5340" y="2235"/>
                  <a:pt x="5358" y="2245"/>
                  <a:pt x="5376" y="2239"/>
                </a:cubicBezTo>
                <a:close/>
                <a:moveTo>
                  <a:pt x="4116" y="432"/>
                </a:moveTo>
                <a:cubicBezTo>
                  <a:pt x="4133" y="440"/>
                  <a:pt x="4152" y="433"/>
                  <a:pt x="4160" y="416"/>
                </a:cubicBezTo>
                <a:cubicBezTo>
                  <a:pt x="4168" y="400"/>
                  <a:pt x="4161" y="380"/>
                  <a:pt x="4144" y="373"/>
                </a:cubicBezTo>
                <a:cubicBezTo>
                  <a:pt x="4128" y="365"/>
                  <a:pt x="4108" y="372"/>
                  <a:pt x="4101" y="388"/>
                </a:cubicBezTo>
                <a:cubicBezTo>
                  <a:pt x="4093" y="405"/>
                  <a:pt x="4100" y="424"/>
                  <a:pt x="4116" y="432"/>
                </a:cubicBezTo>
                <a:close/>
                <a:moveTo>
                  <a:pt x="178" y="2310"/>
                </a:moveTo>
                <a:cubicBezTo>
                  <a:pt x="180" y="2292"/>
                  <a:pt x="167" y="2276"/>
                  <a:pt x="149" y="2274"/>
                </a:cubicBezTo>
                <a:cubicBezTo>
                  <a:pt x="131" y="2272"/>
                  <a:pt x="114" y="2285"/>
                  <a:pt x="113" y="2304"/>
                </a:cubicBezTo>
                <a:cubicBezTo>
                  <a:pt x="111" y="2322"/>
                  <a:pt x="124" y="2338"/>
                  <a:pt x="142" y="2339"/>
                </a:cubicBezTo>
                <a:cubicBezTo>
                  <a:pt x="160" y="2341"/>
                  <a:pt x="176" y="2328"/>
                  <a:pt x="178" y="2310"/>
                </a:cubicBezTo>
                <a:close/>
                <a:moveTo>
                  <a:pt x="5288" y="2440"/>
                </a:moveTo>
                <a:cubicBezTo>
                  <a:pt x="5270" y="2444"/>
                  <a:pt x="5258" y="2461"/>
                  <a:pt x="5262" y="2479"/>
                </a:cubicBezTo>
                <a:cubicBezTo>
                  <a:pt x="5265" y="2497"/>
                  <a:pt x="5282" y="2508"/>
                  <a:pt x="5300" y="2505"/>
                </a:cubicBezTo>
                <a:cubicBezTo>
                  <a:pt x="5318" y="2502"/>
                  <a:pt x="5329" y="2484"/>
                  <a:pt x="5326" y="2467"/>
                </a:cubicBezTo>
                <a:cubicBezTo>
                  <a:pt x="5323" y="2449"/>
                  <a:pt x="5306" y="2437"/>
                  <a:pt x="5288" y="2440"/>
                </a:cubicBezTo>
                <a:close/>
                <a:moveTo>
                  <a:pt x="3992" y="4837"/>
                </a:moveTo>
                <a:cubicBezTo>
                  <a:pt x="3977" y="4847"/>
                  <a:pt x="3973" y="4868"/>
                  <a:pt x="3984" y="4883"/>
                </a:cubicBezTo>
                <a:cubicBezTo>
                  <a:pt x="3994" y="4898"/>
                  <a:pt x="4014" y="4901"/>
                  <a:pt x="4029" y="4891"/>
                </a:cubicBezTo>
                <a:cubicBezTo>
                  <a:pt x="4044" y="4881"/>
                  <a:pt x="4048" y="4860"/>
                  <a:pt x="4038" y="4846"/>
                </a:cubicBezTo>
                <a:cubicBezTo>
                  <a:pt x="4027" y="4831"/>
                  <a:pt x="4007" y="4827"/>
                  <a:pt x="3992" y="4837"/>
                </a:cubicBezTo>
                <a:close/>
                <a:moveTo>
                  <a:pt x="607" y="3900"/>
                </a:moveTo>
                <a:cubicBezTo>
                  <a:pt x="622" y="3891"/>
                  <a:pt x="627" y="3870"/>
                  <a:pt x="618" y="3855"/>
                </a:cubicBezTo>
                <a:cubicBezTo>
                  <a:pt x="609" y="3839"/>
                  <a:pt x="588" y="3834"/>
                  <a:pt x="573" y="3843"/>
                </a:cubicBezTo>
                <a:cubicBezTo>
                  <a:pt x="557" y="3853"/>
                  <a:pt x="552" y="3873"/>
                  <a:pt x="561" y="3889"/>
                </a:cubicBezTo>
                <a:cubicBezTo>
                  <a:pt x="571" y="3904"/>
                  <a:pt x="591" y="3909"/>
                  <a:pt x="607" y="3900"/>
                </a:cubicBezTo>
                <a:close/>
                <a:moveTo>
                  <a:pt x="3913" y="316"/>
                </a:moveTo>
                <a:cubicBezTo>
                  <a:pt x="3930" y="323"/>
                  <a:pt x="3949" y="314"/>
                  <a:pt x="3955" y="297"/>
                </a:cubicBezTo>
                <a:cubicBezTo>
                  <a:pt x="3962" y="280"/>
                  <a:pt x="3953" y="261"/>
                  <a:pt x="3936" y="255"/>
                </a:cubicBezTo>
                <a:cubicBezTo>
                  <a:pt x="3919" y="248"/>
                  <a:pt x="3900" y="257"/>
                  <a:pt x="3894" y="274"/>
                </a:cubicBezTo>
                <a:cubicBezTo>
                  <a:pt x="3887" y="291"/>
                  <a:pt x="3896" y="310"/>
                  <a:pt x="3913" y="316"/>
                </a:cubicBezTo>
                <a:close/>
                <a:moveTo>
                  <a:pt x="405" y="1392"/>
                </a:moveTo>
                <a:cubicBezTo>
                  <a:pt x="421" y="1400"/>
                  <a:pt x="441" y="1393"/>
                  <a:pt x="449" y="1377"/>
                </a:cubicBezTo>
                <a:cubicBezTo>
                  <a:pt x="457" y="1361"/>
                  <a:pt x="450" y="1341"/>
                  <a:pt x="434" y="1333"/>
                </a:cubicBezTo>
                <a:cubicBezTo>
                  <a:pt x="418" y="1325"/>
                  <a:pt x="398" y="1332"/>
                  <a:pt x="390" y="1348"/>
                </a:cubicBezTo>
                <a:cubicBezTo>
                  <a:pt x="382" y="1364"/>
                  <a:pt x="389" y="1384"/>
                  <a:pt x="405" y="1392"/>
                </a:cubicBezTo>
                <a:close/>
                <a:moveTo>
                  <a:pt x="2991" y="530"/>
                </a:moveTo>
                <a:cubicBezTo>
                  <a:pt x="2991" y="512"/>
                  <a:pt x="2977" y="497"/>
                  <a:pt x="2959" y="496"/>
                </a:cubicBezTo>
                <a:cubicBezTo>
                  <a:pt x="2941" y="496"/>
                  <a:pt x="2926" y="510"/>
                  <a:pt x="2925" y="528"/>
                </a:cubicBezTo>
                <a:cubicBezTo>
                  <a:pt x="2925" y="546"/>
                  <a:pt x="2939" y="561"/>
                  <a:pt x="2957" y="562"/>
                </a:cubicBezTo>
                <a:cubicBezTo>
                  <a:pt x="2975" y="562"/>
                  <a:pt x="2990" y="548"/>
                  <a:pt x="2991" y="530"/>
                </a:cubicBezTo>
                <a:close/>
                <a:moveTo>
                  <a:pt x="3043" y="4665"/>
                </a:moveTo>
                <a:cubicBezTo>
                  <a:pt x="3040" y="4648"/>
                  <a:pt x="3023" y="4635"/>
                  <a:pt x="3005" y="4638"/>
                </a:cubicBezTo>
                <a:cubicBezTo>
                  <a:pt x="2987" y="4641"/>
                  <a:pt x="2975" y="4658"/>
                  <a:pt x="2978" y="4676"/>
                </a:cubicBezTo>
                <a:cubicBezTo>
                  <a:pt x="2981" y="4694"/>
                  <a:pt x="2998" y="4706"/>
                  <a:pt x="3016" y="4703"/>
                </a:cubicBezTo>
                <a:cubicBezTo>
                  <a:pt x="3034" y="4700"/>
                  <a:pt x="3046" y="4683"/>
                  <a:pt x="3043" y="4665"/>
                </a:cubicBezTo>
                <a:close/>
                <a:moveTo>
                  <a:pt x="1436" y="427"/>
                </a:moveTo>
                <a:cubicBezTo>
                  <a:pt x="1451" y="417"/>
                  <a:pt x="1455" y="396"/>
                  <a:pt x="1445" y="381"/>
                </a:cubicBezTo>
                <a:cubicBezTo>
                  <a:pt x="1434" y="366"/>
                  <a:pt x="1414" y="362"/>
                  <a:pt x="1399" y="373"/>
                </a:cubicBezTo>
                <a:cubicBezTo>
                  <a:pt x="1384" y="383"/>
                  <a:pt x="1380" y="403"/>
                  <a:pt x="1390" y="418"/>
                </a:cubicBezTo>
                <a:cubicBezTo>
                  <a:pt x="1401" y="433"/>
                  <a:pt x="1421" y="437"/>
                  <a:pt x="1436" y="427"/>
                </a:cubicBezTo>
                <a:close/>
                <a:moveTo>
                  <a:pt x="843" y="1091"/>
                </a:moveTo>
                <a:cubicBezTo>
                  <a:pt x="858" y="1102"/>
                  <a:pt x="878" y="1100"/>
                  <a:pt x="889" y="1085"/>
                </a:cubicBezTo>
                <a:cubicBezTo>
                  <a:pt x="901" y="1071"/>
                  <a:pt x="898" y="1050"/>
                  <a:pt x="883" y="1039"/>
                </a:cubicBezTo>
                <a:cubicBezTo>
                  <a:pt x="869" y="1028"/>
                  <a:pt x="848" y="1031"/>
                  <a:pt x="837" y="1045"/>
                </a:cubicBezTo>
                <a:cubicBezTo>
                  <a:pt x="826" y="1060"/>
                  <a:pt x="829" y="1080"/>
                  <a:pt x="843" y="1091"/>
                </a:cubicBezTo>
                <a:close/>
                <a:moveTo>
                  <a:pt x="164" y="3197"/>
                </a:moveTo>
                <a:cubicBezTo>
                  <a:pt x="160" y="3180"/>
                  <a:pt x="144" y="3170"/>
                  <a:pt x="127" y="3173"/>
                </a:cubicBezTo>
                <a:cubicBezTo>
                  <a:pt x="121" y="3159"/>
                  <a:pt x="107" y="3150"/>
                  <a:pt x="92" y="3153"/>
                </a:cubicBezTo>
                <a:cubicBezTo>
                  <a:pt x="92" y="3149"/>
                  <a:pt x="92" y="3145"/>
                  <a:pt x="91" y="3141"/>
                </a:cubicBezTo>
                <a:cubicBezTo>
                  <a:pt x="88" y="3124"/>
                  <a:pt x="70" y="3112"/>
                  <a:pt x="52" y="3116"/>
                </a:cubicBezTo>
                <a:cubicBezTo>
                  <a:pt x="35" y="3120"/>
                  <a:pt x="23" y="3138"/>
                  <a:pt x="27" y="3156"/>
                </a:cubicBezTo>
                <a:cubicBezTo>
                  <a:pt x="31" y="3173"/>
                  <a:pt x="47" y="3183"/>
                  <a:pt x="64" y="3181"/>
                </a:cubicBezTo>
                <a:cubicBezTo>
                  <a:pt x="64" y="3184"/>
                  <a:pt x="64" y="3188"/>
                  <a:pt x="65" y="3192"/>
                </a:cubicBezTo>
                <a:cubicBezTo>
                  <a:pt x="69" y="3209"/>
                  <a:pt x="86" y="3220"/>
                  <a:pt x="103" y="3217"/>
                </a:cubicBezTo>
                <a:cubicBezTo>
                  <a:pt x="109" y="3232"/>
                  <a:pt x="124" y="3241"/>
                  <a:pt x="140" y="3237"/>
                </a:cubicBezTo>
                <a:cubicBezTo>
                  <a:pt x="158" y="3232"/>
                  <a:pt x="169" y="3214"/>
                  <a:pt x="164" y="3197"/>
                </a:cubicBezTo>
                <a:close/>
                <a:moveTo>
                  <a:pt x="4110" y="754"/>
                </a:moveTo>
                <a:cubicBezTo>
                  <a:pt x="4119" y="738"/>
                  <a:pt x="4113" y="718"/>
                  <a:pt x="4097" y="709"/>
                </a:cubicBezTo>
                <a:cubicBezTo>
                  <a:pt x="4081" y="701"/>
                  <a:pt x="4061" y="706"/>
                  <a:pt x="4052" y="722"/>
                </a:cubicBezTo>
                <a:cubicBezTo>
                  <a:pt x="4044" y="738"/>
                  <a:pt x="4049" y="758"/>
                  <a:pt x="4065" y="767"/>
                </a:cubicBezTo>
                <a:cubicBezTo>
                  <a:pt x="4081" y="776"/>
                  <a:pt x="4101" y="770"/>
                  <a:pt x="4110" y="754"/>
                </a:cubicBezTo>
                <a:close/>
                <a:moveTo>
                  <a:pt x="3903" y="1265"/>
                </a:moveTo>
                <a:cubicBezTo>
                  <a:pt x="3892" y="1280"/>
                  <a:pt x="3895" y="1300"/>
                  <a:pt x="3910" y="1311"/>
                </a:cubicBezTo>
                <a:cubicBezTo>
                  <a:pt x="3925" y="1322"/>
                  <a:pt x="3945" y="1318"/>
                  <a:pt x="3956" y="1304"/>
                </a:cubicBezTo>
                <a:cubicBezTo>
                  <a:pt x="3967" y="1289"/>
                  <a:pt x="3963" y="1268"/>
                  <a:pt x="3949" y="1258"/>
                </a:cubicBezTo>
                <a:cubicBezTo>
                  <a:pt x="3934" y="1247"/>
                  <a:pt x="3913" y="1250"/>
                  <a:pt x="3903" y="1265"/>
                </a:cubicBezTo>
                <a:close/>
                <a:moveTo>
                  <a:pt x="245" y="3555"/>
                </a:moveTo>
                <a:cubicBezTo>
                  <a:pt x="229" y="3562"/>
                  <a:pt x="221" y="3581"/>
                  <a:pt x="228" y="3598"/>
                </a:cubicBezTo>
                <a:cubicBezTo>
                  <a:pt x="235" y="3615"/>
                  <a:pt x="254" y="3623"/>
                  <a:pt x="270" y="3616"/>
                </a:cubicBezTo>
                <a:cubicBezTo>
                  <a:pt x="287" y="3609"/>
                  <a:pt x="295" y="3590"/>
                  <a:pt x="288" y="3573"/>
                </a:cubicBezTo>
                <a:cubicBezTo>
                  <a:pt x="281" y="3556"/>
                  <a:pt x="262" y="3548"/>
                  <a:pt x="245" y="3555"/>
                </a:cubicBezTo>
                <a:close/>
                <a:moveTo>
                  <a:pt x="3322" y="95"/>
                </a:moveTo>
                <a:cubicBezTo>
                  <a:pt x="3304" y="93"/>
                  <a:pt x="3287" y="106"/>
                  <a:pt x="3285" y="124"/>
                </a:cubicBezTo>
                <a:cubicBezTo>
                  <a:pt x="3283" y="142"/>
                  <a:pt x="3295" y="158"/>
                  <a:pt x="3313" y="160"/>
                </a:cubicBezTo>
                <a:cubicBezTo>
                  <a:pt x="3331" y="163"/>
                  <a:pt x="3348" y="150"/>
                  <a:pt x="3350" y="132"/>
                </a:cubicBezTo>
                <a:cubicBezTo>
                  <a:pt x="3352" y="114"/>
                  <a:pt x="3340" y="98"/>
                  <a:pt x="3322" y="95"/>
                </a:cubicBezTo>
                <a:close/>
                <a:moveTo>
                  <a:pt x="4680" y="958"/>
                </a:moveTo>
                <a:cubicBezTo>
                  <a:pt x="4693" y="970"/>
                  <a:pt x="4714" y="969"/>
                  <a:pt x="4726" y="956"/>
                </a:cubicBezTo>
                <a:cubicBezTo>
                  <a:pt x="4738" y="942"/>
                  <a:pt x="4737" y="921"/>
                  <a:pt x="4724" y="909"/>
                </a:cubicBezTo>
                <a:cubicBezTo>
                  <a:pt x="4710" y="897"/>
                  <a:pt x="4689" y="898"/>
                  <a:pt x="4677" y="911"/>
                </a:cubicBezTo>
                <a:cubicBezTo>
                  <a:pt x="4665" y="925"/>
                  <a:pt x="4666" y="946"/>
                  <a:pt x="4680" y="958"/>
                </a:cubicBezTo>
                <a:close/>
                <a:moveTo>
                  <a:pt x="54" y="2994"/>
                </a:moveTo>
                <a:cubicBezTo>
                  <a:pt x="71" y="2992"/>
                  <a:pt x="84" y="2975"/>
                  <a:pt x="81" y="2957"/>
                </a:cubicBezTo>
                <a:cubicBezTo>
                  <a:pt x="80" y="2948"/>
                  <a:pt x="74" y="2940"/>
                  <a:pt x="67" y="2935"/>
                </a:cubicBezTo>
                <a:cubicBezTo>
                  <a:pt x="67" y="2933"/>
                  <a:pt x="68" y="2931"/>
                  <a:pt x="67" y="2929"/>
                </a:cubicBezTo>
                <a:cubicBezTo>
                  <a:pt x="65" y="2911"/>
                  <a:pt x="48" y="2898"/>
                  <a:pt x="30" y="2901"/>
                </a:cubicBezTo>
                <a:cubicBezTo>
                  <a:pt x="12" y="2903"/>
                  <a:pt x="0" y="2920"/>
                  <a:pt x="2" y="2938"/>
                </a:cubicBezTo>
                <a:cubicBezTo>
                  <a:pt x="4" y="2948"/>
                  <a:pt x="9" y="2955"/>
                  <a:pt x="16" y="2960"/>
                </a:cubicBezTo>
                <a:cubicBezTo>
                  <a:pt x="16" y="2963"/>
                  <a:pt x="16" y="2965"/>
                  <a:pt x="16" y="2967"/>
                </a:cubicBezTo>
                <a:cubicBezTo>
                  <a:pt x="19" y="2985"/>
                  <a:pt x="36" y="2997"/>
                  <a:pt x="54" y="2994"/>
                </a:cubicBezTo>
                <a:close/>
                <a:moveTo>
                  <a:pt x="5003" y="1301"/>
                </a:moveTo>
                <a:cubicBezTo>
                  <a:pt x="5014" y="1316"/>
                  <a:pt x="5035" y="1318"/>
                  <a:pt x="5049" y="1307"/>
                </a:cubicBezTo>
                <a:cubicBezTo>
                  <a:pt x="5063" y="1296"/>
                  <a:pt x="5066" y="1275"/>
                  <a:pt x="5055" y="1261"/>
                </a:cubicBezTo>
                <a:cubicBezTo>
                  <a:pt x="5044" y="1247"/>
                  <a:pt x="5023" y="1244"/>
                  <a:pt x="5009" y="1255"/>
                </a:cubicBezTo>
                <a:cubicBezTo>
                  <a:pt x="4994" y="1266"/>
                  <a:pt x="4992" y="1287"/>
                  <a:pt x="5003" y="1301"/>
                </a:cubicBezTo>
                <a:close/>
                <a:moveTo>
                  <a:pt x="3556" y="257"/>
                </a:moveTo>
                <a:cubicBezTo>
                  <a:pt x="3539" y="253"/>
                  <a:pt x="3521" y="264"/>
                  <a:pt x="3517" y="282"/>
                </a:cubicBezTo>
                <a:cubicBezTo>
                  <a:pt x="3513" y="299"/>
                  <a:pt x="3524" y="317"/>
                  <a:pt x="3541" y="321"/>
                </a:cubicBezTo>
                <a:cubicBezTo>
                  <a:pt x="3543" y="322"/>
                  <a:pt x="3545" y="321"/>
                  <a:pt x="3547" y="321"/>
                </a:cubicBezTo>
                <a:cubicBezTo>
                  <a:pt x="3551" y="329"/>
                  <a:pt x="3558" y="336"/>
                  <a:pt x="3568" y="338"/>
                </a:cubicBezTo>
                <a:cubicBezTo>
                  <a:pt x="3582" y="341"/>
                  <a:pt x="3596" y="335"/>
                  <a:pt x="3603" y="323"/>
                </a:cubicBezTo>
                <a:cubicBezTo>
                  <a:pt x="3607" y="329"/>
                  <a:pt x="3613" y="334"/>
                  <a:pt x="3621" y="335"/>
                </a:cubicBezTo>
                <a:cubicBezTo>
                  <a:pt x="3636" y="340"/>
                  <a:pt x="3651" y="332"/>
                  <a:pt x="3658" y="319"/>
                </a:cubicBezTo>
                <a:cubicBezTo>
                  <a:pt x="3674" y="321"/>
                  <a:pt x="3690" y="312"/>
                  <a:pt x="3694" y="295"/>
                </a:cubicBezTo>
                <a:cubicBezTo>
                  <a:pt x="3699" y="278"/>
                  <a:pt x="3689" y="260"/>
                  <a:pt x="3672" y="255"/>
                </a:cubicBezTo>
                <a:cubicBezTo>
                  <a:pt x="3656" y="251"/>
                  <a:pt x="3641" y="258"/>
                  <a:pt x="3634" y="272"/>
                </a:cubicBezTo>
                <a:cubicBezTo>
                  <a:pt x="3621" y="270"/>
                  <a:pt x="3608" y="276"/>
                  <a:pt x="3602" y="287"/>
                </a:cubicBezTo>
                <a:cubicBezTo>
                  <a:pt x="3597" y="281"/>
                  <a:pt x="3591" y="276"/>
                  <a:pt x="3583" y="274"/>
                </a:cubicBezTo>
                <a:cubicBezTo>
                  <a:pt x="3581" y="274"/>
                  <a:pt x="3579" y="274"/>
                  <a:pt x="3577" y="274"/>
                </a:cubicBezTo>
                <a:cubicBezTo>
                  <a:pt x="3573" y="266"/>
                  <a:pt x="3566" y="259"/>
                  <a:pt x="3556" y="257"/>
                </a:cubicBezTo>
                <a:close/>
                <a:moveTo>
                  <a:pt x="4599" y="4165"/>
                </a:moveTo>
                <a:cubicBezTo>
                  <a:pt x="4609" y="4150"/>
                  <a:pt x="4605" y="4130"/>
                  <a:pt x="4590" y="4120"/>
                </a:cubicBezTo>
                <a:cubicBezTo>
                  <a:pt x="4575" y="4110"/>
                  <a:pt x="4555" y="4114"/>
                  <a:pt x="4545" y="4129"/>
                </a:cubicBezTo>
                <a:cubicBezTo>
                  <a:pt x="4534" y="4144"/>
                  <a:pt x="4538" y="4164"/>
                  <a:pt x="4553" y="4174"/>
                </a:cubicBezTo>
                <a:cubicBezTo>
                  <a:pt x="4568" y="4184"/>
                  <a:pt x="4589" y="4180"/>
                  <a:pt x="4599" y="4165"/>
                </a:cubicBezTo>
                <a:close/>
                <a:moveTo>
                  <a:pt x="4836" y="2070"/>
                </a:moveTo>
                <a:cubicBezTo>
                  <a:pt x="4819" y="2077"/>
                  <a:pt x="4811" y="2096"/>
                  <a:pt x="4817" y="2113"/>
                </a:cubicBezTo>
                <a:cubicBezTo>
                  <a:pt x="4820" y="2119"/>
                  <a:pt x="4824" y="2123"/>
                  <a:pt x="4829" y="2127"/>
                </a:cubicBezTo>
                <a:cubicBezTo>
                  <a:pt x="4823" y="2126"/>
                  <a:pt x="4818" y="2126"/>
                  <a:pt x="4813" y="2128"/>
                </a:cubicBezTo>
                <a:cubicBezTo>
                  <a:pt x="4796" y="2134"/>
                  <a:pt x="4787" y="2153"/>
                  <a:pt x="4793" y="2170"/>
                </a:cubicBezTo>
                <a:cubicBezTo>
                  <a:pt x="4799" y="2187"/>
                  <a:pt x="4818" y="2196"/>
                  <a:pt x="4835" y="2190"/>
                </a:cubicBezTo>
                <a:cubicBezTo>
                  <a:pt x="4852" y="2184"/>
                  <a:pt x="4861" y="2165"/>
                  <a:pt x="4855" y="2148"/>
                </a:cubicBezTo>
                <a:cubicBezTo>
                  <a:pt x="4852" y="2141"/>
                  <a:pt x="4848" y="2137"/>
                  <a:pt x="4843" y="2133"/>
                </a:cubicBezTo>
                <a:cubicBezTo>
                  <a:pt x="4849" y="2134"/>
                  <a:pt x="4854" y="2134"/>
                  <a:pt x="4860" y="2132"/>
                </a:cubicBezTo>
                <a:cubicBezTo>
                  <a:pt x="4877" y="2125"/>
                  <a:pt x="4885" y="2106"/>
                  <a:pt x="4879" y="2089"/>
                </a:cubicBezTo>
                <a:cubicBezTo>
                  <a:pt x="4872" y="2072"/>
                  <a:pt x="4853" y="2064"/>
                  <a:pt x="4836" y="2070"/>
                </a:cubicBezTo>
                <a:close/>
                <a:moveTo>
                  <a:pt x="3796" y="4952"/>
                </a:moveTo>
                <a:cubicBezTo>
                  <a:pt x="3787" y="4936"/>
                  <a:pt x="3767" y="4930"/>
                  <a:pt x="3751" y="4939"/>
                </a:cubicBezTo>
                <a:cubicBezTo>
                  <a:pt x="3735" y="4947"/>
                  <a:pt x="3729" y="4967"/>
                  <a:pt x="3738" y="4983"/>
                </a:cubicBezTo>
                <a:cubicBezTo>
                  <a:pt x="3747" y="4999"/>
                  <a:pt x="3766" y="5005"/>
                  <a:pt x="3782" y="4997"/>
                </a:cubicBezTo>
                <a:cubicBezTo>
                  <a:pt x="3798" y="4988"/>
                  <a:pt x="3804" y="4968"/>
                  <a:pt x="3796" y="4952"/>
                </a:cubicBezTo>
                <a:close/>
                <a:moveTo>
                  <a:pt x="1937" y="5281"/>
                </a:moveTo>
                <a:cubicBezTo>
                  <a:pt x="1941" y="5263"/>
                  <a:pt x="1931" y="5245"/>
                  <a:pt x="1913" y="5241"/>
                </a:cubicBezTo>
                <a:cubicBezTo>
                  <a:pt x="1896" y="5236"/>
                  <a:pt x="1878" y="5247"/>
                  <a:pt x="1873" y="5264"/>
                </a:cubicBezTo>
                <a:cubicBezTo>
                  <a:pt x="1869" y="5282"/>
                  <a:pt x="1879" y="5300"/>
                  <a:pt x="1897" y="5304"/>
                </a:cubicBezTo>
                <a:cubicBezTo>
                  <a:pt x="1914" y="5309"/>
                  <a:pt x="1932" y="5298"/>
                  <a:pt x="1937" y="5281"/>
                </a:cubicBezTo>
                <a:close/>
                <a:moveTo>
                  <a:pt x="4765" y="4175"/>
                </a:moveTo>
                <a:cubicBezTo>
                  <a:pt x="4749" y="4166"/>
                  <a:pt x="4729" y="4170"/>
                  <a:pt x="4719" y="4186"/>
                </a:cubicBezTo>
                <a:cubicBezTo>
                  <a:pt x="4710" y="4201"/>
                  <a:pt x="4714" y="4221"/>
                  <a:pt x="4730" y="4231"/>
                </a:cubicBezTo>
                <a:cubicBezTo>
                  <a:pt x="4745" y="4241"/>
                  <a:pt x="4765" y="4236"/>
                  <a:pt x="4775" y="4221"/>
                </a:cubicBezTo>
                <a:cubicBezTo>
                  <a:pt x="4785" y="4205"/>
                  <a:pt x="4780" y="4185"/>
                  <a:pt x="4765" y="4175"/>
                </a:cubicBezTo>
                <a:close/>
                <a:moveTo>
                  <a:pt x="4385" y="3988"/>
                </a:moveTo>
                <a:cubicBezTo>
                  <a:pt x="4375" y="4003"/>
                  <a:pt x="4378" y="4023"/>
                  <a:pt x="4393" y="4034"/>
                </a:cubicBezTo>
                <a:cubicBezTo>
                  <a:pt x="4408" y="4044"/>
                  <a:pt x="4429" y="4040"/>
                  <a:pt x="4439" y="4025"/>
                </a:cubicBezTo>
                <a:cubicBezTo>
                  <a:pt x="4449" y="4010"/>
                  <a:pt x="4445" y="3990"/>
                  <a:pt x="4430" y="3979"/>
                </a:cubicBezTo>
                <a:cubicBezTo>
                  <a:pt x="4415" y="3969"/>
                  <a:pt x="4395" y="3973"/>
                  <a:pt x="4385" y="3988"/>
                </a:cubicBezTo>
                <a:close/>
                <a:moveTo>
                  <a:pt x="5059" y="3115"/>
                </a:moveTo>
                <a:cubicBezTo>
                  <a:pt x="5041" y="3113"/>
                  <a:pt x="5025" y="3127"/>
                  <a:pt x="5023" y="3145"/>
                </a:cubicBezTo>
                <a:cubicBezTo>
                  <a:pt x="5021" y="3163"/>
                  <a:pt x="5035" y="3179"/>
                  <a:pt x="5053" y="3181"/>
                </a:cubicBezTo>
                <a:cubicBezTo>
                  <a:pt x="5071" y="3183"/>
                  <a:pt x="5087" y="3169"/>
                  <a:pt x="5089" y="3151"/>
                </a:cubicBezTo>
                <a:cubicBezTo>
                  <a:pt x="5090" y="3133"/>
                  <a:pt x="5077" y="3117"/>
                  <a:pt x="5059" y="3115"/>
                </a:cubicBezTo>
                <a:close/>
                <a:moveTo>
                  <a:pt x="529" y="2980"/>
                </a:moveTo>
                <a:cubicBezTo>
                  <a:pt x="547" y="2978"/>
                  <a:pt x="559" y="2961"/>
                  <a:pt x="557" y="2943"/>
                </a:cubicBezTo>
                <a:cubicBezTo>
                  <a:pt x="554" y="2925"/>
                  <a:pt x="538" y="2913"/>
                  <a:pt x="520" y="2915"/>
                </a:cubicBezTo>
                <a:cubicBezTo>
                  <a:pt x="502" y="2918"/>
                  <a:pt x="489" y="2934"/>
                  <a:pt x="492" y="2952"/>
                </a:cubicBezTo>
                <a:cubicBezTo>
                  <a:pt x="494" y="2970"/>
                  <a:pt x="511" y="2983"/>
                  <a:pt x="529" y="2980"/>
                </a:cubicBezTo>
                <a:close/>
                <a:moveTo>
                  <a:pt x="5371" y="2117"/>
                </a:moveTo>
                <a:cubicBezTo>
                  <a:pt x="5388" y="2111"/>
                  <a:pt x="5397" y="2092"/>
                  <a:pt x="5391" y="2075"/>
                </a:cubicBezTo>
                <a:cubicBezTo>
                  <a:pt x="5385" y="2058"/>
                  <a:pt x="5367" y="2049"/>
                  <a:pt x="5350" y="2055"/>
                </a:cubicBezTo>
                <a:cubicBezTo>
                  <a:pt x="5332" y="2061"/>
                  <a:pt x="5323" y="2079"/>
                  <a:pt x="5329" y="2097"/>
                </a:cubicBezTo>
                <a:cubicBezTo>
                  <a:pt x="5335" y="2114"/>
                  <a:pt x="5354" y="2123"/>
                  <a:pt x="5371" y="2117"/>
                </a:cubicBezTo>
                <a:close/>
                <a:moveTo>
                  <a:pt x="4139" y="4561"/>
                </a:moveTo>
                <a:cubicBezTo>
                  <a:pt x="4125" y="4573"/>
                  <a:pt x="4124" y="4594"/>
                  <a:pt x="4136" y="4608"/>
                </a:cubicBezTo>
                <a:cubicBezTo>
                  <a:pt x="4147" y="4621"/>
                  <a:pt x="4168" y="4623"/>
                  <a:pt x="4182" y="4611"/>
                </a:cubicBezTo>
                <a:cubicBezTo>
                  <a:pt x="4196" y="4599"/>
                  <a:pt x="4197" y="4578"/>
                  <a:pt x="4185" y="4565"/>
                </a:cubicBezTo>
                <a:cubicBezTo>
                  <a:pt x="4173" y="4551"/>
                  <a:pt x="4153" y="4549"/>
                  <a:pt x="4139" y="4561"/>
                </a:cubicBezTo>
                <a:close/>
                <a:moveTo>
                  <a:pt x="1122" y="893"/>
                </a:moveTo>
                <a:cubicBezTo>
                  <a:pt x="1135" y="880"/>
                  <a:pt x="1135" y="859"/>
                  <a:pt x="1122" y="847"/>
                </a:cubicBezTo>
                <a:cubicBezTo>
                  <a:pt x="1109" y="834"/>
                  <a:pt x="1088" y="834"/>
                  <a:pt x="1075" y="847"/>
                </a:cubicBezTo>
                <a:cubicBezTo>
                  <a:pt x="1062" y="860"/>
                  <a:pt x="1063" y="881"/>
                  <a:pt x="1076" y="894"/>
                </a:cubicBezTo>
                <a:cubicBezTo>
                  <a:pt x="1089" y="906"/>
                  <a:pt x="1109" y="906"/>
                  <a:pt x="1122" y="893"/>
                </a:cubicBezTo>
                <a:close/>
                <a:moveTo>
                  <a:pt x="5472" y="2301"/>
                </a:moveTo>
                <a:cubicBezTo>
                  <a:pt x="5490" y="2296"/>
                  <a:pt x="5500" y="2278"/>
                  <a:pt x="5495" y="2261"/>
                </a:cubicBezTo>
                <a:cubicBezTo>
                  <a:pt x="5491" y="2243"/>
                  <a:pt x="5473" y="2233"/>
                  <a:pt x="5455" y="2238"/>
                </a:cubicBezTo>
                <a:cubicBezTo>
                  <a:pt x="5438" y="2242"/>
                  <a:pt x="5427" y="2260"/>
                  <a:pt x="5432" y="2278"/>
                </a:cubicBezTo>
                <a:cubicBezTo>
                  <a:pt x="5437" y="2295"/>
                  <a:pt x="5455" y="2306"/>
                  <a:pt x="5472" y="2301"/>
                </a:cubicBezTo>
                <a:close/>
                <a:moveTo>
                  <a:pt x="5302" y="3747"/>
                </a:moveTo>
                <a:cubicBezTo>
                  <a:pt x="5284" y="3742"/>
                  <a:pt x="5266" y="3752"/>
                  <a:pt x="5261" y="3769"/>
                </a:cubicBezTo>
                <a:cubicBezTo>
                  <a:pt x="5255" y="3786"/>
                  <a:pt x="5265" y="3805"/>
                  <a:pt x="5282" y="3810"/>
                </a:cubicBezTo>
                <a:cubicBezTo>
                  <a:pt x="5299" y="3815"/>
                  <a:pt x="5318" y="3806"/>
                  <a:pt x="5323" y="3788"/>
                </a:cubicBezTo>
                <a:cubicBezTo>
                  <a:pt x="5329" y="3771"/>
                  <a:pt x="5319" y="3753"/>
                  <a:pt x="5302" y="3747"/>
                </a:cubicBezTo>
                <a:close/>
                <a:moveTo>
                  <a:pt x="4401" y="719"/>
                </a:moveTo>
                <a:cubicBezTo>
                  <a:pt x="4416" y="729"/>
                  <a:pt x="4436" y="725"/>
                  <a:pt x="4447" y="710"/>
                </a:cubicBezTo>
                <a:cubicBezTo>
                  <a:pt x="4457" y="695"/>
                  <a:pt x="4453" y="675"/>
                  <a:pt x="4438" y="665"/>
                </a:cubicBezTo>
                <a:cubicBezTo>
                  <a:pt x="4423" y="654"/>
                  <a:pt x="4402" y="658"/>
                  <a:pt x="4392" y="673"/>
                </a:cubicBezTo>
                <a:cubicBezTo>
                  <a:pt x="4382" y="688"/>
                  <a:pt x="4386" y="709"/>
                  <a:pt x="4401" y="719"/>
                </a:cubicBezTo>
                <a:close/>
                <a:moveTo>
                  <a:pt x="282" y="3063"/>
                </a:moveTo>
                <a:cubicBezTo>
                  <a:pt x="279" y="3045"/>
                  <a:pt x="262" y="3034"/>
                  <a:pt x="244" y="3037"/>
                </a:cubicBezTo>
                <a:cubicBezTo>
                  <a:pt x="226" y="3041"/>
                  <a:pt x="214" y="3058"/>
                  <a:pt x="218" y="3076"/>
                </a:cubicBezTo>
                <a:cubicBezTo>
                  <a:pt x="221" y="3094"/>
                  <a:pt x="239" y="3105"/>
                  <a:pt x="256" y="3102"/>
                </a:cubicBezTo>
                <a:cubicBezTo>
                  <a:pt x="274" y="3098"/>
                  <a:pt x="286" y="3081"/>
                  <a:pt x="282" y="3063"/>
                </a:cubicBezTo>
                <a:close/>
                <a:moveTo>
                  <a:pt x="1663" y="517"/>
                </a:moveTo>
                <a:cubicBezTo>
                  <a:pt x="1679" y="507"/>
                  <a:pt x="1684" y="487"/>
                  <a:pt x="1675" y="472"/>
                </a:cubicBezTo>
                <a:cubicBezTo>
                  <a:pt x="1666" y="456"/>
                  <a:pt x="1646" y="451"/>
                  <a:pt x="1630" y="460"/>
                </a:cubicBezTo>
                <a:cubicBezTo>
                  <a:pt x="1614" y="469"/>
                  <a:pt x="1609" y="489"/>
                  <a:pt x="1618" y="505"/>
                </a:cubicBezTo>
                <a:cubicBezTo>
                  <a:pt x="1627" y="521"/>
                  <a:pt x="1648" y="526"/>
                  <a:pt x="1663" y="517"/>
                </a:cubicBezTo>
                <a:close/>
                <a:moveTo>
                  <a:pt x="3754" y="4779"/>
                </a:moveTo>
                <a:cubicBezTo>
                  <a:pt x="3738" y="4788"/>
                  <a:pt x="3733" y="4808"/>
                  <a:pt x="3742" y="4824"/>
                </a:cubicBezTo>
                <a:cubicBezTo>
                  <a:pt x="3751" y="4840"/>
                  <a:pt x="3771" y="4845"/>
                  <a:pt x="3787" y="4836"/>
                </a:cubicBezTo>
                <a:cubicBezTo>
                  <a:pt x="3802" y="4827"/>
                  <a:pt x="3808" y="4807"/>
                  <a:pt x="3799" y="4792"/>
                </a:cubicBezTo>
                <a:cubicBezTo>
                  <a:pt x="3790" y="4776"/>
                  <a:pt x="3770" y="4770"/>
                  <a:pt x="3754" y="4779"/>
                </a:cubicBezTo>
                <a:close/>
                <a:moveTo>
                  <a:pt x="3662" y="4724"/>
                </a:moveTo>
                <a:cubicBezTo>
                  <a:pt x="3646" y="4732"/>
                  <a:pt x="3640" y="4752"/>
                  <a:pt x="3648" y="4768"/>
                </a:cubicBezTo>
                <a:cubicBezTo>
                  <a:pt x="3657" y="4784"/>
                  <a:pt x="3677" y="4790"/>
                  <a:pt x="3693" y="4782"/>
                </a:cubicBezTo>
                <a:cubicBezTo>
                  <a:pt x="3709" y="4773"/>
                  <a:pt x="3715" y="4753"/>
                  <a:pt x="3706" y="4737"/>
                </a:cubicBezTo>
                <a:cubicBezTo>
                  <a:pt x="3698" y="4721"/>
                  <a:pt x="3678" y="4715"/>
                  <a:pt x="3662" y="4724"/>
                </a:cubicBezTo>
                <a:close/>
                <a:moveTo>
                  <a:pt x="3745" y="1220"/>
                </a:moveTo>
                <a:cubicBezTo>
                  <a:pt x="3761" y="1229"/>
                  <a:pt x="3781" y="1224"/>
                  <a:pt x="3790" y="1208"/>
                </a:cubicBezTo>
                <a:cubicBezTo>
                  <a:pt x="3799" y="1192"/>
                  <a:pt x="3794" y="1172"/>
                  <a:pt x="3778" y="1163"/>
                </a:cubicBezTo>
                <a:cubicBezTo>
                  <a:pt x="3763" y="1154"/>
                  <a:pt x="3742" y="1159"/>
                  <a:pt x="3733" y="1175"/>
                </a:cubicBezTo>
                <a:cubicBezTo>
                  <a:pt x="3724" y="1191"/>
                  <a:pt x="3729" y="1211"/>
                  <a:pt x="3745" y="1220"/>
                </a:cubicBezTo>
                <a:close/>
                <a:moveTo>
                  <a:pt x="4580" y="1360"/>
                </a:moveTo>
                <a:cubicBezTo>
                  <a:pt x="4592" y="1374"/>
                  <a:pt x="4613" y="1375"/>
                  <a:pt x="4627" y="1363"/>
                </a:cubicBezTo>
                <a:cubicBezTo>
                  <a:pt x="4640" y="1351"/>
                  <a:pt x="4641" y="1331"/>
                  <a:pt x="4629" y="1317"/>
                </a:cubicBezTo>
                <a:cubicBezTo>
                  <a:pt x="4617" y="1303"/>
                  <a:pt x="4597" y="1302"/>
                  <a:pt x="4583" y="1314"/>
                </a:cubicBezTo>
                <a:cubicBezTo>
                  <a:pt x="4569" y="1326"/>
                  <a:pt x="4568" y="1347"/>
                  <a:pt x="4580" y="1360"/>
                </a:cubicBezTo>
                <a:close/>
                <a:moveTo>
                  <a:pt x="2323" y="5406"/>
                </a:moveTo>
                <a:cubicBezTo>
                  <a:pt x="2305" y="5405"/>
                  <a:pt x="2289" y="5418"/>
                  <a:pt x="2287" y="5436"/>
                </a:cubicBezTo>
                <a:cubicBezTo>
                  <a:pt x="2286" y="5454"/>
                  <a:pt x="2299" y="5470"/>
                  <a:pt x="2317" y="5472"/>
                </a:cubicBezTo>
                <a:cubicBezTo>
                  <a:pt x="2335" y="5473"/>
                  <a:pt x="2351" y="5460"/>
                  <a:pt x="2353" y="5442"/>
                </a:cubicBezTo>
                <a:cubicBezTo>
                  <a:pt x="2354" y="5424"/>
                  <a:pt x="2341" y="5408"/>
                  <a:pt x="2323" y="5406"/>
                </a:cubicBezTo>
                <a:close/>
                <a:moveTo>
                  <a:pt x="1076" y="712"/>
                </a:moveTo>
                <a:cubicBezTo>
                  <a:pt x="1088" y="726"/>
                  <a:pt x="1109" y="726"/>
                  <a:pt x="1122" y="714"/>
                </a:cubicBezTo>
                <a:cubicBezTo>
                  <a:pt x="1135" y="701"/>
                  <a:pt x="1136" y="681"/>
                  <a:pt x="1123" y="667"/>
                </a:cubicBezTo>
                <a:cubicBezTo>
                  <a:pt x="1111" y="654"/>
                  <a:pt x="1090" y="654"/>
                  <a:pt x="1077" y="666"/>
                </a:cubicBezTo>
                <a:cubicBezTo>
                  <a:pt x="1064" y="678"/>
                  <a:pt x="1063" y="699"/>
                  <a:pt x="1076" y="712"/>
                </a:cubicBezTo>
                <a:close/>
                <a:moveTo>
                  <a:pt x="1083" y="4508"/>
                </a:moveTo>
                <a:cubicBezTo>
                  <a:pt x="1095" y="4495"/>
                  <a:pt x="1094" y="4474"/>
                  <a:pt x="1080" y="4462"/>
                </a:cubicBezTo>
                <a:cubicBezTo>
                  <a:pt x="1066" y="4450"/>
                  <a:pt x="1046" y="4452"/>
                  <a:pt x="1034" y="4465"/>
                </a:cubicBezTo>
                <a:cubicBezTo>
                  <a:pt x="1022" y="4479"/>
                  <a:pt x="1023" y="4500"/>
                  <a:pt x="1037" y="4512"/>
                </a:cubicBezTo>
                <a:cubicBezTo>
                  <a:pt x="1051" y="4523"/>
                  <a:pt x="1072" y="4522"/>
                  <a:pt x="1083" y="4508"/>
                </a:cubicBezTo>
                <a:close/>
                <a:moveTo>
                  <a:pt x="4859" y="1796"/>
                </a:moveTo>
                <a:cubicBezTo>
                  <a:pt x="4868" y="1812"/>
                  <a:pt x="4888" y="1818"/>
                  <a:pt x="4904" y="1809"/>
                </a:cubicBezTo>
                <a:cubicBezTo>
                  <a:pt x="4920" y="1800"/>
                  <a:pt x="4926" y="1780"/>
                  <a:pt x="4917" y="1764"/>
                </a:cubicBezTo>
                <a:cubicBezTo>
                  <a:pt x="4908" y="1748"/>
                  <a:pt x="4888" y="1743"/>
                  <a:pt x="4872" y="1751"/>
                </a:cubicBezTo>
                <a:cubicBezTo>
                  <a:pt x="4856" y="1760"/>
                  <a:pt x="4851" y="1780"/>
                  <a:pt x="4859" y="1796"/>
                </a:cubicBezTo>
                <a:close/>
                <a:moveTo>
                  <a:pt x="772" y="1181"/>
                </a:moveTo>
                <a:cubicBezTo>
                  <a:pt x="782" y="1166"/>
                  <a:pt x="778" y="1146"/>
                  <a:pt x="763" y="1135"/>
                </a:cubicBezTo>
                <a:cubicBezTo>
                  <a:pt x="748" y="1125"/>
                  <a:pt x="728" y="1129"/>
                  <a:pt x="718" y="1144"/>
                </a:cubicBezTo>
                <a:cubicBezTo>
                  <a:pt x="708" y="1159"/>
                  <a:pt x="712" y="1180"/>
                  <a:pt x="727" y="1190"/>
                </a:cubicBezTo>
                <a:cubicBezTo>
                  <a:pt x="742" y="1200"/>
                  <a:pt x="762" y="1196"/>
                  <a:pt x="772" y="1181"/>
                </a:cubicBezTo>
                <a:close/>
                <a:moveTo>
                  <a:pt x="408" y="2530"/>
                </a:moveTo>
                <a:cubicBezTo>
                  <a:pt x="408" y="2512"/>
                  <a:pt x="394" y="2497"/>
                  <a:pt x="376" y="2496"/>
                </a:cubicBezTo>
                <a:cubicBezTo>
                  <a:pt x="358" y="2496"/>
                  <a:pt x="343" y="2510"/>
                  <a:pt x="342" y="2528"/>
                </a:cubicBezTo>
                <a:cubicBezTo>
                  <a:pt x="341" y="2546"/>
                  <a:pt x="356" y="2561"/>
                  <a:pt x="374" y="2562"/>
                </a:cubicBezTo>
                <a:cubicBezTo>
                  <a:pt x="392" y="2562"/>
                  <a:pt x="407" y="2548"/>
                  <a:pt x="408" y="2530"/>
                </a:cubicBezTo>
                <a:close/>
                <a:moveTo>
                  <a:pt x="779" y="1007"/>
                </a:moveTo>
                <a:cubicBezTo>
                  <a:pt x="779" y="1006"/>
                  <a:pt x="779" y="1006"/>
                  <a:pt x="780" y="1005"/>
                </a:cubicBezTo>
                <a:cubicBezTo>
                  <a:pt x="782" y="1009"/>
                  <a:pt x="784" y="1012"/>
                  <a:pt x="788" y="1015"/>
                </a:cubicBezTo>
                <a:cubicBezTo>
                  <a:pt x="802" y="1026"/>
                  <a:pt x="823" y="1023"/>
                  <a:pt x="834" y="1009"/>
                </a:cubicBezTo>
                <a:cubicBezTo>
                  <a:pt x="845" y="994"/>
                  <a:pt x="842" y="974"/>
                  <a:pt x="828" y="963"/>
                </a:cubicBezTo>
                <a:cubicBezTo>
                  <a:pt x="814" y="952"/>
                  <a:pt x="793" y="954"/>
                  <a:pt x="782" y="969"/>
                </a:cubicBezTo>
                <a:cubicBezTo>
                  <a:pt x="781" y="969"/>
                  <a:pt x="781" y="970"/>
                  <a:pt x="781" y="970"/>
                </a:cubicBezTo>
                <a:cubicBezTo>
                  <a:pt x="779" y="967"/>
                  <a:pt x="776" y="963"/>
                  <a:pt x="772" y="961"/>
                </a:cubicBezTo>
                <a:cubicBezTo>
                  <a:pt x="758" y="950"/>
                  <a:pt x="737" y="953"/>
                  <a:pt x="726" y="967"/>
                </a:cubicBezTo>
                <a:cubicBezTo>
                  <a:pt x="715" y="982"/>
                  <a:pt x="718" y="1002"/>
                  <a:pt x="733" y="1013"/>
                </a:cubicBezTo>
                <a:cubicBezTo>
                  <a:pt x="747" y="1024"/>
                  <a:pt x="768" y="1021"/>
                  <a:pt x="779" y="1007"/>
                </a:cubicBezTo>
                <a:close/>
                <a:moveTo>
                  <a:pt x="3253" y="4948"/>
                </a:moveTo>
                <a:cubicBezTo>
                  <a:pt x="3248" y="4930"/>
                  <a:pt x="3230" y="4920"/>
                  <a:pt x="3213" y="4925"/>
                </a:cubicBezTo>
                <a:cubicBezTo>
                  <a:pt x="3195" y="4929"/>
                  <a:pt x="3185" y="4947"/>
                  <a:pt x="3190" y="4965"/>
                </a:cubicBezTo>
                <a:cubicBezTo>
                  <a:pt x="3194" y="4982"/>
                  <a:pt x="3212" y="4993"/>
                  <a:pt x="3230" y="4988"/>
                </a:cubicBezTo>
                <a:cubicBezTo>
                  <a:pt x="3247" y="4983"/>
                  <a:pt x="3258" y="4965"/>
                  <a:pt x="3253" y="4948"/>
                </a:cubicBezTo>
                <a:close/>
                <a:moveTo>
                  <a:pt x="1041" y="3833"/>
                </a:moveTo>
                <a:cubicBezTo>
                  <a:pt x="1026" y="3843"/>
                  <a:pt x="1023" y="3864"/>
                  <a:pt x="1033" y="3879"/>
                </a:cubicBezTo>
                <a:cubicBezTo>
                  <a:pt x="1044" y="3894"/>
                  <a:pt x="1064" y="3897"/>
                  <a:pt x="1079" y="3887"/>
                </a:cubicBezTo>
                <a:cubicBezTo>
                  <a:pt x="1094" y="3876"/>
                  <a:pt x="1097" y="3856"/>
                  <a:pt x="1087" y="3841"/>
                </a:cubicBezTo>
                <a:cubicBezTo>
                  <a:pt x="1076" y="3826"/>
                  <a:pt x="1056" y="3822"/>
                  <a:pt x="1041" y="3833"/>
                </a:cubicBezTo>
                <a:close/>
                <a:moveTo>
                  <a:pt x="1195" y="4535"/>
                </a:moveTo>
                <a:cubicBezTo>
                  <a:pt x="1206" y="4521"/>
                  <a:pt x="1204" y="4500"/>
                  <a:pt x="1189" y="4489"/>
                </a:cubicBezTo>
                <a:cubicBezTo>
                  <a:pt x="1175" y="4477"/>
                  <a:pt x="1155" y="4480"/>
                  <a:pt x="1143" y="4494"/>
                </a:cubicBezTo>
                <a:cubicBezTo>
                  <a:pt x="1132" y="4508"/>
                  <a:pt x="1134" y="4529"/>
                  <a:pt x="1148" y="4540"/>
                </a:cubicBezTo>
                <a:cubicBezTo>
                  <a:pt x="1163" y="4551"/>
                  <a:pt x="1183" y="4549"/>
                  <a:pt x="1195" y="4535"/>
                </a:cubicBezTo>
                <a:close/>
                <a:moveTo>
                  <a:pt x="332" y="1575"/>
                </a:moveTo>
                <a:cubicBezTo>
                  <a:pt x="348" y="1582"/>
                  <a:pt x="367" y="1574"/>
                  <a:pt x="374" y="1557"/>
                </a:cubicBezTo>
                <a:cubicBezTo>
                  <a:pt x="378" y="1547"/>
                  <a:pt x="377" y="1536"/>
                  <a:pt x="371" y="1528"/>
                </a:cubicBezTo>
                <a:cubicBezTo>
                  <a:pt x="377" y="1524"/>
                  <a:pt x="382" y="1519"/>
                  <a:pt x="385" y="1512"/>
                </a:cubicBezTo>
                <a:cubicBezTo>
                  <a:pt x="392" y="1496"/>
                  <a:pt x="385" y="1476"/>
                  <a:pt x="368" y="1469"/>
                </a:cubicBezTo>
                <a:cubicBezTo>
                  <a:pt x="351" y="1462"/>
                  <a:pt x="332" y="1470"/>
                  <a:pt x="325" y="1487"/>
                </a:cubicBezTo>
                <a:cubicBezTo>
                  <a:pt x="320" y="1497"/>
                  <a:pt x="322" y="1508"/>
                  <a:pt x="328" y="1517"/>
                </a:cubicBezTo>
                <a:cubicBezTo>
                  <a:pt x="322" y="1520"/>
                  <a:pt x="316" y="1525"/>
                  <a:pt x="313" y="1533"/>
                </a:cubicBezTo>
                <a:cubicBezTo>
                  <a:pt x="307" y="1549"/>
                  <a:pt x="315" y="1569"/>
                  <a:pt x="332" y="1575"/>
                </a:cubicBezTo>
                <a:close/>
                <a:moveTo>
                  <a:pt x="408" y="1791"/>
                </a:moveTo>
                <a:cubicBezTo>
                  <a:pt x="425" y="1797"/>
                  <a:pt x="444" y="1788"/>
                  <a:pt x="450" y="1770"/>
                </a:cubicBezTo>
                <a:cubicBezTo>
                  <a:pt x="456" y="1753"/>
                  <a:pt x="447" y="1735"/>
                  <a:pt x="430" y="1729"/>
                </a:cubicBezTo>
                <a:cubicBezTo>
                  <a:pt x="412" y="1723"/>
                  <a:pt x="394" y="1732"/>
                  <a:pt x="388" y="1749"/>
                </a:cubicBezTo>
                <a:cubicBezTo>
                  <a:pt x="382" y="1766"/>
                  <a:pt x="391" y="1785"/>
                  <a:pt x="408" y="1791"/>
                </a:cubicBezTo>
                <a:close/>
                <a:moveTo>
                  <a:pt x="720" y="4398"/>
                </a:moveTo>
                <a:cubicBezTo>
                  <a:pt x="707" y="4410"/>
                  <a:pt x="707" y="4431"/>
                  <a:pt x="719" y="4444"/>
                </a:cubicBezTo>
                <a:cubicBezTo>
                  <a:pt x="732" y="4457"/>
                  <a:pt x="752" y="4458"/>
                  <a:pt x="766" y="4445"/>
                </a:cubicBezTo>
                <a:cubicBezTo>
                  <a:pt x="779" y="4433"/>
                  <a:pt x="779" y="4412"/>
                  <a:pt x="767" y="4399"/>
                </a:cubicBezTo>
                <a:cubicBezTo>
                  <a:pt x="754" y="4386"/>
                  <a:pt x="733" y="4385"/>
                  <a:pt x="720" y="4398"/>
                </a:cubicBezTo>
                <a:close/>
                <a:moveTo>
                  <a:pt x="3974" y="1161"/>
                </a:moveTo>
                <a:cubicBezTo>
                  <a:pt x="3959" y="1151"/>
                  <a:pt x="3938" y="1155"/>
                  <a:pt x="3928" y="1169"/>
                </a:cubicBezTo>
                <a:cubicBezTo>
                  <a:pt x="3918" y="1184"/>
                  <a:pt x="3922" y="1205"/>
                  <a:pt x="3937" y="1215"/>
                </a:cubicBezTo>
                <a:cubicBezTo>
                  <a:pt x="3952" y="1225"/>
                  <a:pt x="3972" y="1222"/>
                  <a:pt x="3982" y="1207"/>
                </a:cubicBezTo>
                <a:cubicBezTo>
                  <a:pt x="3992" y="1192"/>
                  <a:pt x="3989" y="1171"/>
                  <a:pt x="3974" y="1161"/>
                </a:cubicBezTo>
                <a:close/>
                <a:moveTo>
                  <a:pt x="591" y="4078"/>
                </a:moveTo>
                <a:cubicBezTo>
                  <a:pt x="577" y="4089"/>
                  <a:pt x="573" y="4109"/>
                  <a:pt x="584" y="4124"/>
                </a:cubicBezTo>
                <a:cubicBezTo>
                  <a:pt x="595" y="4139"/>
                  <a:pt x="615" y="4142"/>
                  <a:pt x="630" y="4131"/>
                </a:cubicBezTo>
                <a:cubicBezTo>
                  <a:pt x="645" y="4121"/>
                  <a:pt x="648" y="4100"/>
                  <a:pt x="637" y="4085"/>
                </a:cubicBezTo>
                <a:cubicBezTo>
                  <a:pt x="626" y="4071"/>
                  <a:pt x="606" y="4067"/>
                  <a:pt x="591" y="4078"/>
                </a:cubicBezTo>
                <a:close/>
                <a:moveTo>
                  <a:pt x="3699" y="542"/>
                </a:moveTo>
                <a:cubicBezTo>
                  <a:pt x="3704" y="524"/>
                  <a:pt x="3695" y="506"/>
                  <a:pt x="3678" y="500"/>
                </a:cubicBezTo>
                <a:cubicBezTo>
                  <a:pt x="3660" y="495"/>
                  <a:pt x="3642" y="504"/>
                  <a:pt x="3636" y="521"/>
                </a:cubicBezTo>
                <a:cubicBezTo>
                  <a:pt x="3631" y="538"/>
                  <a:pt x="3640" y="557"/>
                  <a:pt x="3657" y="563"/>
                </a:cubicBezTo>
                <a:cubicBezTo>
                  <a:pt x="3674" y="568"/>
                  <a:pt x="3693" y="559"/>
                  <a:pt x="3699" y="542"/>
                </a:cubicBezTo>
                <a:close/>
                <a:moveTo>
                  <a:pt x="2534" y="773"/>
                </a:moveTo>
                <a:cubicBezTo>
                  <a:pt x="2552" y="770"/>
                  <a:pt x="2564" y="753"/>
                  <a:pt x="2561" y="736"/>
                </a:cubicBezTo>
                <a:cubicBezTo>
                  <a:pt x="2558" y="718"/>
                  <a:pt x="2541" y="706"/>
                  <a:pt x="2523" y="709"/>
                </a:cubicBezTo>
                <a:cubicBezTo>
                  <a:pt x="2505" y="712"/>
                  <a:pt x="2493" y="729"/>
                  <a:pt x="2496" y="746"/>
                </a:cubicBezTo>
                <a:cubicBezTo>
                  <a:pt x="2499" y="764"/>
                  <a:pt x="2516" y="776"/>
                  <a:pt x="2534" y="773"/>
                </a:cubicBezTo>
                <a:close/>
                <a:moveTo>
                  <a:pt x="2140" y="504"/>
                </a:moveTo>
                <a:cubicBezTo>
                  <a:pt x="2157" y="498"/>
                  <a:pt x="2166" y="480"/>
                  <a:pt x="2160" y="462"/>
                </a:cubicBezTo>
                <a:cubicBezTo>
                  <a:pt x="2154" y="445"/>
                  <a:pt x="2136" y="436"/>
                  <a:pt x="2118" y="442"/>
                </a:cubicBezTo>
                <a:cubicBezTo>
                  <a:pt x="2101" y="448"/>
                  <a:pt x="2092" y="467"/>
                  <a:pt x="2098" y="484"/>
                </a:cubicBezTo>
                <a:cubicBezTo>
                  <a:pt x="2104" y="501"/>
                  <a:pt x="2123" y="510"/>
                  <a:pt x="2140" y="504"/>
                </a:cubicBezTo>
                <a:close/>
                <a:moveTo>
                  <a:pt x="459" y="2124"/>
                </a:moveTo>
                <a:cubicBezTo>
                  <a:pt x="462" y="2106"/>
                  <a:pt x="451" y="2088"/>
                  <a:pt x="433" y="2085"/>
                </a:cubicBezTo>
                <a:cubicBezTo>
                  <a:pt x="415" y="2081"/>
                  <a:pt x="398" y="2093"/>
                  <a:pt x="394" y="2110"/>
                </a:cubicBezTo>
                <a:cubicBezTo>
                  <a:pt x="391" y="2128"/>
                  <a:pt x="402" y="2146"/>
                  <a:pt x="420" y="2149"/>
                </a:cubicBezTo>
                <a:cubicBezTo>
                  <a:pt x="438" y="2153"/>
                  <a:pt x="455" y="2141"/>
                  <a:pt x="459" y="2124"/>
                </a:cubicBezTo>
                <a:close/>
                <a:moveTo>
                  <a:pt x="4517" y="3720"/>
                </a:moveTo>
                <a:cubicBezTo>
                  <a:pt x="4501" y="3711"/>
                  <a:pt x="4481" y="3718"/>
                  <a:pt x="4473" y="3734"/>
                </a:cubicBezTo>
                <a:cubicBezTo>
                  <a:pt x="4465" y="3750"/>
                  <a:pt x="4471" y="3770"/>
                  <a:pt x="4487" y="3778"/>
                </a:cubicBezTo>
                <a:cubicBezTo>
                  <a:pt x="4503" y="3786"/>
                  <a:pt x="4523" y="3780"/>
                  <a:pt x="4532" y="3764"/>
                </a:cubicBezTo>
                <a:cubicBezTo>
                  <a:pt x="4540" y="3748"/>
                  <a:pt x="4533" y="3728"/>
                  <a:pt x="4517" y="3720"/>
                </a:cubicBezTo>
                <a:close/>
                <a:moveTo>
                  <a:pt x="2253" y="162"/>
                </a:moveTo>
                <a:cubicBezTo>
                  <a:pt x="2253" y="163"/>
                  <a:pt x="2253" y="164"/>
                  <a:pt x="2253" y="166"/>
                </a:cubicBezTo>
                <a:cubicBezTo>
                  <a:pt x="2258" y="183"/>
                  <a:pt x="2276" y="193"/>
                  <a:pt x="2294" y="189"/>
                </a:cubicBezTo>
                <a:cubicBezTo>
                  <a:pt x="2311" y="184"/>
                  <a:pt x="2322" y="166"/>
                  <a:pt x="2317" y="149"/>
                </a:cubicBezTo>
                <a:cubicBezTo>
                  <a:pt x="2315" y="142"/>
                  <a:pt x="2311" y="137"/>
                  <a:pt x="2306" y="132"/>
                </a:cubicBezTo>
                <a:cubicBezTo>
                  <a:pt x="2306" y="131"/>
                  <a:pt x="2306" y="130"/>
                  <a:pt x="2306" y="129"/>
                </a:cubicBezTo>
                <a:cubicBezTo>
                  <a:pt x="2301" y="112"/>
                  <a:pt x="2283" y="101"/>
                  <a:pt x="2265" y="106"/>
                </a:cubicBezTo>
                <a:cubicBezTo>
                  <a:pt x="2248" y="111"/>
                  <a:pt x="2237" y="129"/>
                  <a:pt x="2242" y="146"/>
                </a:cubicBezTo>
                <a:cubicBezTo>
                  <a:pt x="2244" y="153"/>
                  <a:pt x="2248" y="158"/>
                  <a:pt x="2253" y="162"/>
                </a:cubicBezTo>
                <a:close/>
                <a:moveTo>
                  <a:pt x="4606" y="2816"/>
                </a:moveTo>
                <a:cubicBezTo>
                  <a:pt x="4624" y="2815"/>
                  <a:pt x="4639" y="2800"/>
                  <a:pt x="4638" y="2782"/>
                </a:cubicBezTo>
                <a:cubicBezTo>
                  <a:pt x="4638" y="2764"/>
                  <a:pt x="4623" y="2750"/>
                  <a:pt x="4605" y="2750"/>
                </a:cubicBezTo>
                <a:cubicBezTo>
                  <a:pt x="4587" y="2751"/>
                  <a:pt x="4572" y="2766"/>
                  <a:pt x="4573" y="2784"/>
                </a:cubicBezTo>
                <a:cubicBezTo>
                  <a:pt x="4573" y="2802"/>
                  <a:pt x="4588" y="2816"/>
                  <a:pt x="4606" y="2816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43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6F0F78E8-322C-5E80-5DE7-820A6DF018CB}"/>
              </a:ext>
            </a:extLst>
          </p:cNvPr>
          <p:cNvSpPr/>
          <p:nvPr/>
        </p:nvSpPr>
        <p:spPr>
          <a:xfrm>
            <a:off x="6291943" y="1085705"/>
            <a:ext cx="5069114" cy="5117215"/>
          </a:xfrm>
          <a:prstGeom prst="flowChartConnector">
            <a:avLst/>
          </a:prstGeom>
          <a:solidFill>
            <a:srgbClr val="FFFFFF">
              <a:alpha val="50196"/>
            </a:srgbClr>
          </a:solidFill>
          <a:ln w="38100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0F011D9E-D18A-4142-CECA-612E0DAD97AB}"/>
              </a:ext>
            </a:extLst>
          </p:cNvPr>
          <p:cNvSpPr txBox="1"/>
          <p:nvPr/>
        </p:nvSpPr>
        <p:spPr>
          <a:xfrm>
            <a:off x="384073" y="2773791"/>
            <a:ext cx="685800" cy="518247"/>
          </a:xfrm>
          <a:custGeom>
            <a:avLst/>
            <a:gdLst/>
            <a:ahLst/>
            <a:cxnLst/>
            <a:rect l="l" t="t" r="r" b="b"/>
            <a:pathLst>
              <a:path w="358750" h="271101">
                <a:moveTo>
                  <a:pt x="358750" y="1020"/>
                </a:moveTo>
                <a:lnTo>
                  <a:pt x="358750" y="271101"/>
                </a:lnTo>
                <a:lnTo>
                  <a:pt x="214027" y="271101"/>
                </a:lnTo>
                <a:lnTo>
                  <a:pt x="214027" y="146762"/>
                </a:lnTo>
                <a:cubicBezTo>
                  <a:pt x="214027" y="111430"/>
                  <a:pt x="227955" y="80006"/>
                  <a:pt x="255813" y="52488"/>
                </a:cubicBezTo>
                <a:cubicBezTo>
                  <a:pt x="283670" y="24970"/>
                  <a:pt x="317983" y="7814"/>
                  <a:pt x="358750" y="1020"/>
                </a:cubicBezTo>
                <a:close/>
                <a:moveTo>
                  <a:pt x="144723" y="0"/>
                </a:moveTo>
                <a:lnTo>
                  <a:pt x="144723" y="270082"/>
                </a:lnTo>
                <a:lnTo>
                  <a:pt x="0" y="270082"/>
                </a:lnTo>
                <a:lnTo>
                  <a:pt x="0" y="145742"/>
                </a:lnTo>
                <a:cubicBezTo>
                  <a:pt x="0" y="110411"/>
                  <a:pt x="13929" y="78986"/>
                  <a:pt x="41786" y="51469"/>
                </a:cubicBezTo>
                <a:cubicBezTo>
                  <a:pt x="69644" y="23951"/>
                  <a:pt x="103956" y="6795"/>
                  <a:pt x="1447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lang="en-US" sz="8000">
              <a:solidFill>
                <a:schemeClr val="bg1"/>
              </a:solidFill>
              <a:latin typeface="Orbitron ExtraBold" pitchFamily="2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44458CFE-D6F5-C55D-715B-964E21C3E8B7}"/>
              </a:ext>
            </a:extLst>
          </p:cNvPr>
          <p:cNvSpPr txBox="1"/>
          <p:nvPr/>
        </p:nvSpPr>
        <p:spPr>
          <a:xfrm>
            <a:off x="1480256" y="784244"/>
            <a:ext cx="2284883" cy="131984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المهمة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a typeface="Roboto" pitchFamily="2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AB856DBC-F85A-A9E6-FEC1-4E458B380D96}"/>
              </a:ext>
            </a:extLst>
          </p:cNvPr>
          <p:cNvSpPr txBox="1"/>
          <p:nvPr/>
        </p:nvSpPr>
        <p:spPr>
          <a:xfrm>
            <a:off x="1245958" y="3376356"/>
            <a:ext cx="2938026" cy="155734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مهمتنا هي توفير خدمات بنكية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رقمية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مبتكرة ومريحة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وآمنة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ومناسبة لاحتياجات عملائنا،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مع الالتزام بالمبادئ والقيم</a:t>
            </a:r>
          </a:p>
          <a:p>
            <a:pPr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الإسلامية في كل ما نقوم به.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grpSp>
        <p:nvGrpSpPr>
          <p:cNvPr id="19" name="Group 2">
            <a:extLst>
              <a:ext uri="{FF2B5EF4-FFF2-40B4-BE49-F238E27FC236}">
                <a16:creationId xmlns:a16="http://schemas.microsoft.com/office/drawing/2014/main" id="{B27E078E-93ED-F528-5FED-4E3BEDA72D7F}"/>
              </a:ext>
            </a:extLst>
          </p:cNvPr>
          <p:cNvGrpSpPr/>
          <p:nvPr/>
        </p:nvGrpSpPr>
        <p:grpSpPr>
          <a:xfrm flipH="1">
            <a:off x="6717743" y="1342618"/>
            <a:ext cx="4097218" cy="4172763"/>
            <a:chOff x="290333" y="2191474"/>
            <a:chExt cx="4258048" cy="4436541"/>
          </a:xfrm>
        </p:grpSpPr>
        <p:grpSp>
          <p:nvGrpSpPr>
            <p:cNvPr id="20" name="Group 3">
              <a:extLst>
                <a:ext uri="{FF2B5EF4-FFF2-40B4-BE49-F238E27FC236}">
                  <a16:creationId xmlns:a16="http://schemas.microsoft.com/office/drawing/2014/main" id="{E4D93904-7B31-1CE7-B569-522E7B385065}"/>
                </a:ext>
              </a:extLst>
            </p:cNvPr>
            <p:cNvGrpSpPr/>
            <p:nvPr/>
          </p:nvGrpSpPr>
          <p:grpSpPr>
            <a:xfrm>
              <a:off x="1038974" y="2191474"/>
              <a:ext cx="3398771" cy="4436541"/>
              <a:chOff x="6200450" y="2550968"/>
              <a:chExt cx="3092636" cy="4036931"/>
            </a:xfrm>
          </p:grpSpPr>
          <p:sp>
            <p:nvSpPr>
              <p:cNvPr id="35" name="Graphic 454">
                <a:extLst>
                  <a:ext uri="{FF2B5EF4-FFF2-40B4-BE49-F238E27FC236}">
                    <a16:creationId xmlns:a16="http://schemas.microsoft.com/office/drawing/2014/main" id="{D9629826-E1C6-7B6B-5CF8-17EB631AEBA7}"/>
                  </a:ext>
                </a:extLst>
              </p:cNvPr>
              <p:cNvSpPr/>
              <p:nvPr/>
            </p:nvSpPr>
            <p:spPr>
              <a:xfrm>
                <a:off x="6200450" y="2550968"/>
                <a:ext cx="3040868" cy="4014397"/>
              </a:xfrm>
              <a:custGeom>
                <a:avLst/>
                <a:gdLst>
                  <a:gd name="connsiteX0" fmla="*/ 4664095 w 5132927"/>
                  <a:gd name="connsiteY0" fmla="*/ 23949 h 6776225"/>
                  <a:gd name="connsiteX1" fmla="*/ 86824 w 5132927"/>
                  <a:gd name="connsiteY1" fmla="*/ 2650760 h 6776225"/>
                  <a:gd name="connsiteX2" fmla="*/ 0 w 5132927"/>
                  <a:gd name="connsiteY2" fmla="*/ 2819543 h 6776225"/>
                  <a:gd name="connsiteX3" fmla="*/ 0 w 5132927"/>
                  <a:gd name="connsiteY3" fmla="*/ 6453909 h 6776225"/>
                  <a:gd name="connsiteX4" fmla="*/ 376769 w 5132927"/>
                  <a:gd name="connsiteY4" fmla="*/ 6776226 h 6776225"/>
                  <a:gd name="connsiteX5" fmla="*/ 4972565 w 5132927"/>
                  <a:gd name="connsiteY5" fmla="*/ 4096179 h 6776225"/>
                  <a:gd name="connsiteX6" fmla="*/ 5132928 w 5132927"/>
                  <a:gd name="connsiteY6" fmla="*/ 3814468 h 6776225"/>
                  <a:gd name="connsiteX7" fmla="*/ 5129279 w 5132927"/>
                  <a:gd name="connsiteY7" fmla="*/ 177763 h 6776225"/>
                  <a:gd name="connsiteX8" fmla="*/ 4664095 w 5132927"/>
                  <a:gd name="connsiteY8" fmla="*/ 23949 h 67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32927" h="6776225">
                    <a:moveTo>
                      <a:pt x="4664095" y="23949"/>
                    </a:moveTo>
                    <a:lnTo>
                      <a:pt x="86824" y="2650760"/>
                    </a:lnTo>
                    <a:cubicBezTo>
                      <a:pt x="0" y="2709048"/>
                      <a:pt x="0" y="2717749"/>
                      <a:pt x="0" y="2819543"/>
                    </a:cubicBezTo>
                    <a:lnTo>
                      <a:pt x="0" y="6453909"/>
                    </a:lnTo>
                    <a:cubicBezTo>
                      <a:pt x="17589" y="6623629"/>
                      <a:pt x="267116" y="6700816"/>
                      <a:pt x="376769" y="6776226"/>
                    </a:cubicBezTo>
                    <a:lnTo>
                      <a:pt x="4972565" y="4096179"/>
                    </a:lnTo>
                    <a:cubicBezTo>
                      <a:pt x="5089796" y="4013939"/>
                      <a:pt x="5132928" y="3878276"/>
                      <a:pt x="5132928" y="3814468"/>
                    </a:cubicBezTo>
                    <a:lnTo>
                      <a:pt x="5129279" y="177763"/>
                    </a:lnTo>
                    <a:cubicBezTo>
                      <a:pt x="4992681" y="111896"/>
                      <a:pt x="4814541" y="-63530"/>
                      <a:pt x="4664095" y="23949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36" name="Graphic 454">
                <a:extLst>
                  <a:ext uri="{FF2B5EF4-FFF2-40B4-BE49-F238E27FC236}">
                    <a16:creationId xmlns:a16="http://schemas.microsoft.com/office/drawing/2014/main" id="{59751B5B-636A-D61C-FA77-42D56C178D0D}"/>
                  </a:ext>
                </a:extLst>
              </p:cNvPr>
              <p:cNvSpPr/>
              <p:nvPr/>
            </p:nvSpPr>
            <p:spPr>
              <a:xfrm>
                <a:off x="6372885" y="2649212"/>
                <a:ext cx="2920201" cy="3938687"/>
              </a:xfrm>
              <a:custGeom>
                <a:avLst/>
                <a:gdLst>
                  <a:gd name="connsiteX0" fmla="*/ 4664002 w 4929245"/>
                  <a:gd name="connsiteY0" fmla="*/ 41868 h 6648428"/>
                  <a:gd name="connsiteX1" fmla="*/ 86824 w 4929245"/>
                  <a:gd name="connsiteY1" fmla="*/ 2668678 h 6648428"/>
                  <a:gd name="connsiteX2" fmla="*/ 0 w 4929245"/>
                  <a:gd name="connsiteY2" fmla="*/ 2837462 h 6648428"/>
                  <a:gd name="connsiteX3" fmla="*/ 0 w 4929245"/>
                  <a:gd name="connsiteY3" fmla="*/ 6471828 h 6648428"/>
                  <a:gd name="connsiteX4" fmla="*/ 286670 w 4929245"/>
                  <a:gd name="connsiteY4" fmla="*/ 6631817 h 6648428"/>
                  <a:gd name="connsiteX5" fmla="*/ 4744651 w 4929245"/>
                  <a:gd name="connsiteY5" fmla="*/ 4045518 h 6648428"/>
                  <a:gd name="connsiteX6" fmla="*/ 4905014 w 4929245"/>
                  <a:gd name="connsiteY6" fmla="*/ 3763807 h 6648428"/>
                  <a:gd name="connsiteX7" fmla="*/ 4929246 w 4929245"/>
                  <a:gd name="connsiteY7" fmla="*/ 183519 h 6648428"/>
                  <a:gd name="connsiteX8" fmla="*/ 4664002 w 4929245"/>
                  <a:gd name="connsiteY8" fmla="*/ 41868 h 664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29245" h="6648428">
                    <a:moveTo>
                      <a:pt x="4664002" y="41868"/>
                    </a:moveTo>
                    <a:lnTo>
                      <a:pt x="86824" y="2668678"/>
                    </a:lnTo>
                    <a:cubicBezTo>
                      <a:pt x="0" y="2726967"/>
                      <a:pt x="0" y="2735668"/>
                      <a:pt x="0" y="2837462"/>
                    </a:cubicBezTo>
                    <a:lnTo>
                      <a:pt x="0" y="6471828"/>
                    </a:lnTo>
                    <a:cubicBezTo>
                      <a:pt x="0" y="6587656"/>
                      <a:pt x="175801" y="6689450"/>
                      <a:pt x="286670" y="6631817"/>
                    </a:cubicBezTo>
                    <a:lnTo>
                      <a:pt x="4744651" y="4045518"/>
                    </a:lnTo>
                    <a:cubicBezTo>
                      <a:pt x="4861882" y="3963278"/>
                      <a:pt x="4905014" y="3827615"/>
                      <a:pt x="4905014" y="3763807"/>
                    </a:cubicBezTo>
                    <a:lnTo>
                      <a:pt x="4929246" y="183519"/>
                    </a:lnTo>
                    <a:cubicBezTo>
                      <a:pt x="4929246" y="-52722"/>
                      <a:pt x="4737914" y="-12959"/>
                      <a:pt x="4664002" y="41868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352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Graphic 454">
                <a:extLst>
                  <a:ext uri="{FF2B5EF4-FFF2-40B4-BE49-F238E27FC236}">
                    <a16:creationId xmlns:a16="http://schemas.microsoft.com/office/drawing/2014/main" id="{0A38CD92-3864-5B61-220D-A6C763C08A58}"/>
                  </a:ext>
                </a:extLst>
              </p:cNvPr>
              <p:cNvSpPr/>
              <p:nvPr/>
            </p:nvSpPr>
            <p:spPr>
              <a:xfrm>
                <a:off x="6494992" y="2865502"/>
                <a:ext cx="2691231" cy="3255143"/>
              </a:xfrm>
              <a:custGeom>
                <a:avLst/>
                <a:gdLst>
                  <a:gd name="connsiteX0" fmla="*/ 4447970 w 4542746"/>
                  <a:gd name="connsiteY0" fmla="*/ 9663 h 5494618"/>
                  <a:gd name="connsiteX1" fmla="*/ 79994 w 4542746"/>
                  <a:gd name="connsiteY1" fmla="*/ 2524388 h 5494618"/>
                  <a:gd name="connsiteX2" fmla="*/ 0 w 4542746"/>
                  <a:gd name="connsiteY2" fmla="*/ 2660332 h 5494618"/>
                  <a:gd name="connsiteX3" fmla="*/ 28255 w 4542746"/>
                  <a:gd name="connsiteY3" fmla="*/ 5453119 h 5494618"/>
                  <a:gd name="connsiteX4" fmla="*/ 112834 w 4542746"/>
                  <a:gd name="connsiteY4" fmla="*/ 5481561 h 5494618"/>
                  <a:gd name="connsiteX5" fmla="*/ 4486236 w 4542746"/>
                  <a:gd name="connsiteY5" fmla="*/ 2916688 h 5494618"/>
                  <a:gd name="connsiteX6" fmla="*/ 4542747 w 4542746"/>
                  <a:gd name="connsiteY6" fmla="*/ 2822753 h 5494618"/>
                  <a:gd name="connsiteX7" fmla="*/ 4534233 w 4542746"/>
                  <a:gd name="connsiteY7" fmla="*/ 71694 h 5494618"/>
                  <a:gd name="connsiteX8" fmla="*/ 4447970 w 4542746"/>
                  <a:gd name="connsiteY8" fmla="*/ 9663 h 5494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42746" h="5494618">
                    <a:moveTo>
                      <a:pt x="4447970" y="9663"/>
                    </a:moveTo>
                    <a:lnTo>
                      <a:pt x="79994" y="2524388"/>
                    </a:lnTo>
                    <a:cubicBezTo>
                      <a:pt x="0" y="2571262"/>
                      <a:pt x="0" y="2578279"/>
                      <a:pt x="0" y="2660332"/>
                    </a:cubicBezTo>
                    <a:lnTo>
                      <a:pt x="28255" y="5453119"/>
                    </a:lnTo>
                    <a:cubicBezTo>
                      <a:pt x="28255" y="5484181"/>
                      <a:pt x="50149" y="5511781"/>
                      <a:pt x="112834" y="5481561"/>
                    </a:cubicBezTo>
                    <a:lnTo>
                      <a:pt x="4486236" y="2916688"/>
                    </a:lnTo>
                    <a:cubicBezTo>
                      <a:pt x="4527964" y="2895263"/>
                      <a:pt x="4542747" y="2853815"/>
                      <a:pt x="4542747" y="2822753"/>
                    </a:cubicBezTo>
                    <a:lnTo>
                      <a:pt x="4534233" y="71694"/>
                    </a:lnTo>
                    <a:cubicBezTo>
                      <a:pt x="4537601" y="11815"/>
                      <a:pt x="4490259" y="-16253"/>
                      <a:pt x="4447970" y="966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352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Graphic 454">
                <a:extLst>
                  <a:ext uri="{FF2B5EF4-FFF2-40B4-BE49-F238E27FC236}">
                    <a16:creationId xmlns:a16="http://schemas.microsoft.com/office/drawing/2014/main" id="{76A5634C-D311-A890-5870-92DAB28F587E}"/>
                  </a:ext>
                </a:extLst>
              </p:cNvPr>
              <p:cNvSpPr/>
              <p:nvPr/>
            </p:nvSpPr>
            <p:spPr>
              <a:xfrm>
                <a:off x="7363210" y="5512795"/>
                <a:ext cx="1346533" cy="777414"/>
              </a:xfrm>
              <a:custGeom>
                <a:avLst/>
                <a:gdLst>
                  <a:gd name="connsiteX0" fmla="*/ 2257246 w 2272921"/>
                  <a:gd name="connsiteY0" fmla="*/ 397072 h 1312259"/>
                  <a:gd name="connsiteX1" fmla="*/ 703857 w 2272921"/>
                  <a:gd name="connsiteY1" fmla="*/ 1292635 h 1312259"/>
                  <a:gd name="connsiteX2" fmla="*/ 463500 w 2272921"/>
                  <a:gd name="connsiteY2" fmla="*/ 1264567 h 1312259"/>
                  <a:gd name="connsiteX3" fmla="*/ 0 w 2272921"/>
                  <a:gd name="connsiteY3" fmla="*/ 994644 h 1312259"/>
                  <a:gd name="connsiteX4" fmla="*/ 1704864 w 2272921"/>
                  <a:gd name="connsiteY4" fmla="*/ 0 h 1312259"/>
                  <a:gd name="connsiteX5" fmla="*/ 2216640 w 2272921"/>
                  <a:gd name="connsiteY5" fmla="*/ 292377 h 1312259"/>
                  <a:gd name="connsiteX6" fmla="*/ 2272496 w 2272921"/>
                  <a:gd name="connsiteY6" fmla="*/ 387716 h 1312259"/>
                  <a:gd name="connsiteX7" fmla="*/ 2257246 w 2272921"/>
                  <a:gd name="connsiteY7" fmla="*/ 397072 h 1312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72921" h="1312259">
                    <a:moveTo>
                      <a:pt x="2257246" y="397072"/>
                    </a:moveTo>
                    <a:cubicBezTo>
                      <a:pt x="2167334" y="449091"/>
                      <a:pt x="1134985" y="1042828"/>
                      <a:pt x="703857" y="1292635"/>
                    </a:cubicBezTo>
                    <a:cubicBezTo>
                      <a:pt x="634529" y="1332772"/>
                      <a:pt x="533764" y="1305266"/>
                      <a:pt x="463500" y="1264567"/>
                    </a:cubicBezTo>
                    <a:cubicBezTo>
                      <a:pt x="304540" y="1172409"/>
                      <a:pt x="159521" y="1085772"/>
                      <a:pt x="0" y="994644"/>
                    </a:cubicBezTo>
                    <a:cubicBezTo>
                      <a:pt x="92064" y="937852"/>
                      <a:pt x="1543845" y="91877"/>
                      <a:pt x="1704864" y="0"/>
                    </a:cubicBezTo>
                    <a:cubicBezTo>
                      <a:pt x="1869437" y="96274"/>
                      <a:pt x="2051038" y="197881"/>
                      <a:pt x="2216640" y="292377"/>
                    </a:cubicBezTo>
                    <a:cubicBezTo>
                      <a:pt x="2258369" y="316142"/>
                      <a:pt x="2275958" y="355250"/>
                      <a:pt x="2272496" y="387716"/>
                    </a:cubicBezTo>
                    <a:cubicBezTo>
                      <a:pt x="2272309" y="390803"/>
                      <a:pt x="2258930" y="395949"/>
                      <a:pt x="2257246" y="397072"/>
                    </a:cubicBezTo>
                    <a:close/>
                  </a:path>
                </a:pathLst>
              </a:custGeom>
              <a:solidFill>
                <a:srgbClr val="002060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Graphic 454">
                <a:extLst>
                  <a:ext uri="{FF2B5EF4-FFF2-40B4-BE49-F238E27FC236}">
                    <a16:creationId xmlns:a16="http://schemas.microsoft.com/office/drawing/2014/main" id="{5207DB41-D007-8AF1-C6A3-B2AE6555CE34}"/>
                  </a:ext>
                </a:extLst>
              </p:cNvPr>
              <p:cNvSpPr/>
              <p:nvPr/>
            </p:nvSpPr>
            <p:spPr>
              <a:xfrm>
                <a:off x="7252854" y="5740215"/>
                <a:ext cx="1457351" cy="680798"/>
              </a:xfrm>
              <a:custGeom>
                <a:avLst/>
                <a:gdLst>
                  <a:gd name="connsiteX0" fmla="*/ 2435292 w 2459981"/>
                  <a:gd name="connsiteY0" fmla="*/ 9916 h 1149174"/>
                  <a:gd name="connsiteX1" fmla="*/ 937665 w 2459981"/>
                  <a:gd name="connsiteY1" fmla="*/ 875727 h 1149174"/>
                  <a:gd name="connsiteX2" fmla="*/ 663533 w 2459981"/>
                  <a:gd name="connsiteY2" fmla="*/ 876569 h 1149174"/>
                  <a:gd name="connsiteX3" fmla="*/ 194138 w 2459981"/>
                  <a:gd name="connsiteY3" fmla="*/ 606085 h 1149174"/>
                  <a:gd name="connsiteX4" fmla="*/ 0 w 2459981"/>
                  <a:gd name="connsiteY4" fmla="*/ 718919 h 1149174"/>
                  <a:gd name="connsiteX5" fmla="*/ 695811 w 2459981"/>
                  <a:gd name="connsiteY5" fmla="*/ 1115149 h 1149174"/>
                  <a:gd name="connsiteX6" fmla="*/ 919983 w 2459981"/>
                  <a:gd name="connsiteY6" fmla="*/ 1119360 h 1149174"/>
                  <a:gd name="connsiteX7" fmla="*/ 2396745 w 2459981"/>
                  <a:gd name="connsiteY7" fmla="*/ 252332 h 1149174"/>
                  <a:gd name="connsiteX8" fmla="*/ 2459898 w 2459981"/>
                  <a:gd name="connsiteY8" fmla="*/ 180384 h 1149174"/>
                  <a:gd name="connsiteX9" fmla="*/ 2459898 w 2459981"/>
                  <a:gd name="connsiteY9" fmla="*/ 18337 h 1149174"/>
                  <a:gd name="connsiteX10" fmla="*/ 2435292 w 2459981"/>
                  <a:gd name="connsiteY10" fmla="*/ 9916 h 1149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59981" h="1149174">
                    <a:moveTo>
                      <a:pt x="2435292" y="9916"/>
                    </a:moveTo>
                    <a:cubicBezTo>
                      <a:pt x="2426965" y="14220"/>
                      <a:pt x="1423807" y="589525"/>
                      <a:pt x="937665" y="875727"/>
                    </a:cubicBezTo>
                    <a:cubicBezTo>
                      <a:pt x="840643" y="932893"/>
                      <a:pt x="756906" y="935045"/>
                      <a:pt x="663533" y="876569"/>
                    </a:cubicBezTo>
                    <a:cubicBezTo>
                      <a:pt x="532828" y="794704"/>
                      <a:pt x="188338" y="615254"/>
                      <a:pt x="194138" y="606085"/>
                    </a:cubicBezTo>
                    <a:lnTo>
                      <a:pt x="0" y="718919"/>
                    </a:lnTo>
                    <a:cubicBezTo>
                      <a:pt x="6830" y="720510"/>
                      <a:pt x="476692" y="989123"/>
                      <a:pt x="695811" y="1115149"/>
                    </a:cubicBezTo>
                    <a:cubicBezTo>
                      <a:pt x="768601" y="1157064"/>
                      <a:pt x="847192" y="1162304"/>
                      <a:pt x="919983" y="1119360"/>
                    </a:cubicBezTo>
                    <a:cubicBezTo>
                      <a:pt x="1109724" y="1007554"/>
                      <a:pt x="2092111" y="428694"/>
                      <a:pt x="2396745" y="252332"/>
                    </a:cubicBezTo>
                    <a:cubicBezTo>
                      <a:pt x="2424719" y="236146"/>
                      <a:pt x="2460460" y="220708"/>
                      <a:pt x="2459898" y="180384"/>
                    </a:cubicBezTo>
                    <a:cubicBezTo>
                      <a:pt x="2459898" y="123125"/>
                      <a:pt x="2460086" y="69889"/>
                      <a:pt x="2459898" y="18337"/>
                    </a:cubicBezTo>
                    <a:cubicBezTo>
                      <a:pt x="2459805" y="-6457"/>
                      <a:pt x="2459992" y="-2808"/>
                      <a:pt x="2435292" y="9916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3" name="Graphic 454">
              <a:extLst>
                <a:ext uri="{FF2B5EF4-FFF2-40B4-BE49-F238E27FC236}">
                  <a16:creationId xmlns:a16="http://schemas.microsoft.com/office/drawing/2014/main" id="{791B8A0F-601E-C94F-EEF7-D1FD6B4EFC4B}"/>
                </a:ext>
              </a:extLst>
            </p:cNvPr>
            <p:cNvSpPr/>
            <p:nvPr/>
          </p:nvSpPr>
          <p:spPr>
            <a:xfrm>
              <a:off x="2330791" y="4353773"/>
              <a:ext cx="1169714" cy="974079"/>
            </a:xfrm>
            <a:custGeom>
              <a:avLst/>
              <a:gdLst>
                <a:gd name="connsiteX0" fmla="*/ 1796468 w 1796608"/>
                <a:gd name="connsiteY0" fmla="*/ 289529 h 1496126"/>
                <a:gd name="connsiteX1" fmla="*/ 1450761 w 1796608"/>
                <a:gd name="connsiteY1" fmla="*/ 838449 h 1496126"/>
                <a:gd name="connsiteX2" fmla="*/ 411583 w 1796608"/>
                <a:gd name="connsiteY2" fmla="*/ 1442196 h 1496126"/>
                <a:gd name="connsiteX3" fmla="*/ 253559 w 1796608"/>
                <a:gd name="connsiteY3" fmla="*/ 1494684 h 1496126"/>
                <a:gd name="connsiteX4" fmla="*/ 477 w 1796608"/>
                <a:gd name="connsiteY4" fmla="*/ 1268173 h 1496126"/>
                <a:gd name="connsiteX5" fmla="*/ 117615 w 1796608"/>
                <a:gd name="connsiteY5" fmla="*/ 854916 h 1496126"/>
                <a:gd name="connsiteX6" fmla="*/ 398952 w 1796608"/>
                <a:gd name="connsiteY6" fmla="*/ 640288 h 1496126"/>
                <a:gd name="connsiteX7" fmla="*/ 1407349 w 1796608"/>
                <a:gd name="connsiteY7" fmla="*/ 57591 h 1496126"/>
                <a:gd name="connsiteX8" fmla="*/ 1531598 w 1796608"/>
                <a:gd name="connsiteY8" fmla="*/ 6507 h 1496126"/>
                <a:gd name="connsiteX9" fmla="*/ 1795907 w 1796608"/>
                <a:gd name="connsiteY9" fmla="*/ 204856 h 1496126"/>
                <a:gd name="connsiteX10" fmla="*/ 1796468 w 1796608"/>
                <a:gd name="connsiteY10" fmla="*/ 289529 h 149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6608" h="1496126">
                  <a:moveTo>
                    <a:pt x="1796468" y="289529"/>
                  </a:moveTo>
                  <a:cubicBezTo>
                    <a:pt x="1775698" y="540458"/>
                    <a:pt x="1665577" y="707745"/>
                    <a:pt x="1450761" y="838449"/>
                  </a:cubicBezTo>
                  <a:cubicBezTo>
                    <a:pt x="1108610" y="1046622"/>
                    <a:pt x="758412" y="1241696"/>
                    <a:pt x="411583" y="1442196"/>
                  </a:cubicBezTo>
                  <a:cubicBezTo>
                    <a:pt x="362557" y="1470546"/>
                    <a:pt x="309788" y="1489258"/>
                    <a:pt x="253559" y="1494684"/>
                  </a:cubicBezTo>
                  <a:cubicBezTo>
                    <a:pt x="107136" y="1508905"/>
                    <a:pt x="4687" y="1416841"/>
                    <a:pt x="477" y="1268173"/>
                  </a:cubicBezTo>
                  <a:cubicBezTo>
                    <a:pt x="-4108" y="1107436"/>
                    <a:pt x="23586" y="978790"/>
                    <a:pt x="117615" y="854916"/>
                  </a:cubicBezTo>
                  <a:cubicBezTo>
                    <a:pt x="183294" y="768372"/>
                    <a:pt x="304175" y="694553"/>
                    <a:pt x="398952" y="640288"/>
                  </a:cubicBezTo>
                  <a:cubicBezTo>
                    <a:pt x="735770" y="447272"/>
                    <a:pt x="1071373" y="252104"/>
                    <a:pt x="1407349" y="57591"/>
                  </a:cubicBezTo>
                  <a:cubicBezTo>
                    <a:pt x="1446458" y="34950"/>
                    <a:pt x="1487063" y="16144"/>
                    <a:pt x="1531598" y="6507"/>
                  </a:cubicBezTo>
                  <a:cubicBezTo>
                    <a:pt x="1675026" y="-24462"/>
                    <a:pt x="1784493" y="57311"/>
                    <a:pt x="1795907" y="204856"/>
                  </a:cubicBezTo>
                  <a:cubicBezTo>
                    <a:pt x="1797029" y="220387"/>
                    <a:pt x="1796468" y="273997"/>
                    <a:pt x="1796468" y="289529"/>
                  </a:cubicBezTo>
                  <a:close/>
                </a:path>
              </a:pathLst>
            </a:custGeom>
            <a:solidFill>
              <a:srgbClr val="002060"/>
            </a:solidFill>
            <a:ln w="9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" name="Group 5">
              <a:extLst>
                <a:ext uri="{FF2B5EF4-FFF2-40B4-BE49-F238E27FC236}">
                  <a16:creationId xmlns:a16="http://schemas.microsoft.com/office/drawing/2014/main" id="{E53BE2E5-D7ED-9E4D-03E2-88FA48272553}"/>
                </a:ext>
              </a:extLst>
            </p:cNvPr>
            <p:cNvGrpSpPr/>
            <p:nvPr/>
          </p:nvGrpSpPr>
          <p:grpSpPr>
            <a:xfrm>
              <a:off x="3596946" y="3600028"/>
              <a:ext cx="951435" cy="1466334"/>
              <a:chOff x="8528019" y="3832651"/>
              <a:chExt cx="865737" cy="1334258"/>
            </a:xfrm>
          </p:grpSpPr>
          <p:sp>
            <p:nvSpPr>
              <p:cNvPr id="30" name="Graphic 454">
                <a:extLst>
                  <a:ext uri="{FF2B5EF4-FFF2-40B4-BE49-F238E27FC236}">
                    <a16:creationId xmlns:a16="http://schemas.microsoft.com/office/drawing/2014/main" id="{F097EB04-2B5F-0CF0-3F42-A18F9A301B77}"/>
                  </a:ext>
                </a:extLst>
              </p:cNvPr>
              <p:cNvSpPr/>
              <p:nvPr/>
            </p:nvSpPr>
            <p:spPr>
              <a:xfrm>
                <a:off x="8670743" y="3912822"/>
                <a:ext cx="723013" cy="1254087"/>
              </a:xfrm>
              <a:custGeom>
                <a:avLst/>
                <a:gdLst>
                  <a:gd name="connsiteX0" fmla="*/ 539104 w 1220432"/>
                  <a:gd name="connsiteY0" fmla="*/ 2108484 h 2116874"/>
                  <a:gd name="connsiteX1" fmla="*/ 127156 w 1220432"/>
                  <a:gd name="connsiteY1" fmla="*/ 1975535 h 2116874"/>
                  <a:gd name="connsiteX2" fmla="*/ 7 w 1220432"/>
                  <a:gd name="connsiteY2" fmla="*/ 1741820 h 2116874"/>
                  <a:gd name="connsiteX3" fmla="*/ 7 w 1220432"/>
                  <a:gd name="connsiteY3" fmla="*/ 742030 h 2116874"/>
                  <a:gd name="connsiteX4" fmla="*/ 34625 w 1220432"/>
                  <a:gd name="connsiteY4" fmla="*/ 677754 h 2116874"/>
                  <a:gd name="connsiteX5" fmla="*/ 530777 w 1220432"/>
                  <a:gd name="connsiteY5" fmla="*/ 158211 h 2116874"/>
                  <a:gd name="connsiteX6" fmla="*/ 594024 w 1220432"/>
                  <a:gd name="connsiteY6" fmla="*/ 34056 h 2116874"/>
                  <a:gd name="connsiteX7" fmla="*/ 644172 w 1220432"/>
                  <a:gd name="connsiteY7" fmla="*/ 13473 h 2116874"/>
                  <a:gd name="connsiteX8" fmla="*/ 1184205 w 1220432"/>
                  <a:gd name="connsiteY8" fmla="*/ 14970 h 2116874"/>
                  <a:gd name="connsiteX9" fmla="*/ 1212835 w 1220432"/>
                  <a:gd name="connsiteY9" fmla="*/ 0 h 2116874"/>
                  <a:gd name="connsiteX10" fmla="*/ 1220413 w 1220432"/>
                  <a:gd name="connsiteY10" fmla="*/ 917550 h 2116874"/>
                  <a:gd name="connsiteX11" fmla="*/ 1111696 w 1220432"/>
                  <a:gd name="connsiteY11" fmla="*/ 1491264 h 2116874"/>
                  <a:gd name="connsiteX12" fmla="*/ 620689 w 1220432"/>
                  <a:gd name="connsiteY12" fmla="*/ 2107081 h 2116874"/>
                  <a:gd name="connsiteX13" fmla="*/ 539104 w 1220432"/>
                  <a:gd name="connsiteY13" fmla="*/ 2108484 h 2116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20432" h="2116874">
                    <a:moveTo>
                      <a:pt x="539104" y="2108484"/>
                    </a:moveTo>
                    <a:cubicBezTo>
                      <a:pt x="394646" y="2086123"/>
                      <a:pt x="251872" y="2058804"/>
                      <a:pt x="127156" y="1975535"/>
                    </a:cubicBezTo>
                    <a:cubicBezTo>
                      <a:pt x="43981" y="1920053"/>
                      <a:pt x="-648" y="1845859"/>
                      <a:pt x="7" y="1741820"/>
                    </a:cubicBezTo>
                    <a:cubicBezTo>
                      <a:pt x="2252" y="1408557"/>
                      <a:pt x="1317" y="1075293"/>
                      <a:pt x="7" y="742030"/>
                    </a:cubicBezTo>
                    <a:cubicBezTo>
                      <a:pt x="-87" y="711249"/>
                      <a:pt x="11515" y="694969"/>
                      <a:pt x="34625" y="677754"/>
                    </a:cubicBezTo>
                    <a:cubicBezTo>
                      <a:pt x="229511" y="532922"/>
                      <a:pt x="403254" y="367413"/>
                      <a:pt x="530777" y="158211"/>
                    </a:cubicBezTo>
                    <a:cubicBezTo>
                      <a:pt x="554916" y="118635"/>
                      <a:pt x="577090" y="77094"/>
                      <a:pt x="594024" y="34056"/>
                    </a:cubicBezTo>
                    <a:cubicBezTo>
                      <a:pt x="605625" y="4397"/>
                      <a:pt x="617227" y="3555"/>
                      <a:pt x="644172" y="13473"/>
                    </a:cubicBezTo>
                    <a:cubicBezTo>
                      <a:pt x="823715" y="79246"/>
                      <a:pt x="1004101" y="86544"/>
                      <a:pt x="1184205" y="14970"/>
                    </a:cubicBezTo>
                    <a:cubicBezTo>
                      <a:pt x="1194123" y="11040"/>
                      <a:pt x="1203291" y="5052"/>
                      <a:pt x="1212835" y="0"/>
                    </a:cubicBezTo>
                    <a:cubicBezTo>
                      <a:pt x="1212835" y="196103"/>
                      <a:pt x="1220881" y="622272"/>
                      <a:pt x="1220413" y="917550"/>
                    </a:cubicBezTo>
                    <a:cubicBezTo>
                      <a:pt x="1220787" y="1124038"/>
                      <a:pt x="1187105" y="1309289"/>
                      <a:pt x="1111696" y="1491264"/>
                    </a:cubicBezTo>
                    <a:cubicBezTo>
                      <a:pt x="1015796" y="1775689"/>
                      <a:pt x="942350" y="1840339"/>
                      <a:pt x="620689" y="2107081"/>
                    </a:cubicBezTo>
                    <a:cubicBezTo>
                      <a:pt x="594679" y="2123828"/>
                      <a:pt x="576154" y="2115501"/>
                      <a:pt x="539104" y="2108484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Graphic 454">
                <a:extLst>
                  <a:ext uri="{FF2B5EF4-FFF2-40B4-BE49-F238E27FC236}">
                    <a16:creationId xmlns:a16="http://schemas.microsoft.com/office/drawing/2014/main" id="{D375CA9E-0019-4960-0DDE-B1820D1E494E}"/>
                  </a:ext>
                </a:extLst>
              </p:cNvPr>
              <p:cNvSpPr/>
              <p:nvPr/>
            </p:nvSpPr>
            <p:spPr>
              <a:xfrm>
                <a:off x="8528019" y="3832651"/>
                <a:ext cx="861180" cy="1247088"/>
              </a:xfrm>
              <a:custGeom>
                <a:avLst/>
                <a:gdLst>
                  <a:gd name="connsiteX0" fmla="*/ 1282252 w 1453655"/>
                  <a:gd name="connsiteY0" fmla="*/ 57953 h 2105061"/>
                  <a:gd name="connsiteX1" fmla="*/ 1003348 w 1453655"/>
                  <a:gd name="connsiteY1" fmla="*/ 65812 h 2105061"/>
                  <a:gd name="connsiteX2" fmla="*/ 677569 w 1453655"/>
                  <a:gd name="connsiteY2" fmla="*/ 7804 h 2105061"/>
                  <a:gd name="connsiteX3" fmla="*/ 591868 w 1453655"/>
                  <a:gd name="connsiteY3" fmla="*/ 44012 h 2105061"/>
                  <a:gd name="connsiteX4" fmla="*/ 543964 w 1453655"/>
                  <a:gd name="connsiteY4" fmla="*/ 134953 h 2105061"/>
                  <a:gd name="connsiteX5" fmla="*/ 63437 w 1453655"/>
                  <a:gd name="connsiteY5" fmla="*/ 651970 h 2105061"/>
                  <a:gd name="connsiteX6" fmla="*/ 3 w 1453655"/>
                  <a:gd name="connsiteY6" fmla="*/ 778370 h 2105061"/>
                  <a:gd name="connsiteX7" fmla="*/ 751 w 1453655"/>
                  <a:gd name="connsiteY7" fmla="*/ 1750934 h 2105061"/>
                  <a:gd name="connsiteX8" fmla="*/ 14224 w 1453655"/>
                  <a:gd name="connsiteY8" fmla="*/ 1847582 h 2105061"/>
                  <a:gd name="connsiteX9" fmla="*/ 359557 w 1453655"/>
                  <a:gd name="connsiteY9" fmla="*/ 2105061 h 2105061"/>
                  <a:gd name="connsiteX10" fmla="*/ 249810 w 1453655"/>
                  <a:gd name="connsiteY10" fmla="*/ 1905870 h 2105061"/>
                  <a:gd name="connsiteX11" fmla="*/ 249810 w 1453655"/>
                  <a:gd name="connsiteY11" fmla="*/ 886901 h 2105061"/>
                  <a:gd name="connsiteX12" fmla="*/ 283118 w 1453655"/>
                  <a:gd name="connsiteY12" fmla="*/ 820192 h 2105061"/>
                  <a:gd name="connsiteX13" fmla="*/ 588406 w 1453655"/>
                  <a:gd name="connsiteY13" fmla="*/ 551766 h 2105061"/>
                  <a:gd name="connsiteX14" fmla="*/ 836061 w 1453655"/>
                  <a:gd name="connsiteY14" fmla="*/ 195861 h 2105061"/>
                  <a:gd name="connsiteX15" fmla="*/ 910068 w 1453655"/>
                  <a:gd name="connsiteY15" fmla="*/ 165641 h 2105061"/>
                  <a:gd name="connsiteX16" fmla="*/ 953199 w 1453655"/>
                  <a:gd name="connsiteY16" fmla="*/ 178085 h 2105061"/>
                  <a:gd name="connsiteX17" fmla="*/ 1376842 w 1453655"/>
                  <a:gd name="connsiteY17" fmla="*/ 175465 h 2105061"/>
                  <a:gd name="connsiteX18" fmla="*/ 1453656 w 1453655"/>
                  <a:gd name="connsiteY18" fmla="*/ 135327 h 2105061"/>
                  <a:gd name="connsiteX19" fmla="*/ 1334366 w 1453655"/>
                  <a:gd name="connsiteY19" fmla="*/ 64034 h 2105061"/>
                  <a:gd name="connsiteX20" fmla="*/ 1282252 w 1453655"/>
                  <a:gd name="connsiteY20" fmla="*/ 57953 h 2105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453655" h="2105061">
                    <a:moveTo>
                      <a:pt x="1282252" y="57953"/>
                    </a:moveTo>
                    <a:cubicBezTo>
                      <a:pt x="1282252" y="57953"/>
                      <a:pt x="1070898" y="69367"/>
                      <a:pt x="1003348" y="65812"/>
                    </a:cubicBezTo>
                    <a:cubicBezTo>
                      <a:pt x="902489" y="60572"/>
                      <a:pt x="773282" y="38118"/>
                      <a:pt x="677569" y="7804"/>
                    </a:cubicBezTo>
                    <a:cubicBezTo>
                      <a:pt x="627982" y="-7914"/>
                      <a:pt x="615258" y="-1833"/>
                      <a:pt x="591868" y="44012"/>
                    </a:cubicBezTo>
                    <a:cubicBezTo>
                      <a:pt x="576337" y="74513"/>
                      <a:pt x="561367" y="105388"/>
                      <a:pt x="543964" y="134953"/>
                    </a:cubicBezTo>
                    <a:cubicBezTo>
                      <a:pt x="421961" y="342845"/>
                      <a:pt x="251587" y="506015"/>
                      <a:pt x="63437" y="651970"/>
                    </a:cubicBezTo>
                    <a:cubicBezTo>
                      <a:pt x="20118" y="685558"/>
                      <a:pt x="-278" y="722889"/>
                      <a:pt x="3" y="778370"/>
                    </a:cubicBezTo>
                    <a:cubicBezTo>
                      <a:pt x="1593" y="1102558"/>
                      <a:pt x="751" y="1426746"/>
                      <a:pt x="751" y="1750934"/>
                    </a:cubicBezTo>
                    <a:cubicBezTo>
                      <a:pt x="751" y="1783867"/>
                      <a:pt x="751" y="1817268"/>
                      <a:pt x="14224" y="1847582"/>
                    </a:cubicBezTo>
                    <a:cubicBezTo>
                      <a:pt x="48093" y="1923553"/>
                      <a:pt x="359557" y="2105061"/>
                      <a:pt x="359557" y="2105061"/>
                    </a:cubicBezTo>
                    <a:cubicBezTo>
                      <a:pt x="312121" y="2060433"/>
                      <a:pt x="250090" y="2009535"/>
                      <a:pt x="249810" y="1905870"/>
                    </a:cubicBezTo>
                    <a:cubicBezTo>
                      <a:pt x="248968" y="1567929"/>
                      <a:pt x="250184" y="1224842"/>
                      <a:pt x="249810" y="886901"/>
                    </a:cubicBezTo>
                    <a:cubicBezTo>
                      <a:pt x="249810" y="857897"/>
                      <a:pt x="259259" y="837688"/>
                      <a:pt x="283118" y="820192"/>
                    </a:cubicBezTo>
                    <a:cubicBezTo>
                      <a:pt x="392771" y="740104"/>
                      <a:pt x="495126" y="650285"/>
                      <a:pt x="588406" y="551766"/>
                    </a:cubicBezTo>
                    <a:cubicBezTo>
                      <a:pt x="683090" y="451750"/>
                      <a:pt x="774779" y="319549"/>
                      <a:pt x="836061" y="195861"/>
                    </a:cubicBezTo>
                    <a:cubicBezTo>
                      <a:pt x="863194" y="141128"/>
                      <a:pt x="852622" y="148426"/>
                      <a:pt x="910068" y="165641"/>
                    </a:cubicBezTo>
                    <a:cubicBezTo>
                      <a:pt x="917553" y="167886"/>
                      <a:pt x="945714" y="176026"/>
                      <a:pt x="953199" y="178085"/>
                    </a:cubicBezTo>
                    <a:cubicBezTo>
                      <a:pt x="1105329" y="220093"/>
                      <a:pt x="1226210" y="228420"/>
                      <a:pt x="1376842" y="175465"/>
                    </a:cubicBezTo>
                    <a:cubicBezTo>
                      <a:pt x="1400794" y="167044"/>
                      <a:pt x="1414828" y="162086"/>
                      <a:pt x="1453656" y="135327"/>
                    </a:cubicBezTo>
                    <a:cubicBezTo>
                      <a:pt x="1413986" y="111282"/>
                      <a:pt x="1375813" y="84337"/>
                      <a:pt x="1334366" y="64034"/>
                    </a:cubicBezTo>
                    <a:cubicBezTo>
                      <a:pt x="1316964" y="55427"/>
                      <a:pt x="1310976" y="57485"/>
                      <a:pt x="1282252" y="57953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Graphic 454">
                <a:extLst>
                  <a:ext uri="{FF2B5EF4-FFF2-40B4-BE49-F238E27FC236}">
                    <a16:creationId xmlns:a16="http://schemas.microsoft.com/office/drawing/2014/main" id="{1829F596-C70A-D086-1389-A461D5A3B87A}"/>
                  </a:ext>
                </a:extLst>
              </p:cNvPr>
              <p:cNvSpPr/>
              <p:nvPr/>
            </p:nvSpPr>
            <p:spPr>
              <a:xfrm>
                <a:off x="8810475" y="4155076"/>
                <a:ext cx="484365" cy="728939"/>
              </a:xfrm>
              <a:custGeom>
                <a:avLst/>
                <a:gdLst>
                  <a:gd name="connsiteX0" fmla="*/ 811741 w 817599"/>
                  <a:gd name="connsiteY0" fmla="*/ 19027 h 1230435"/>
                  <a:gd name="connsiteX1" fmla="*/ 671681 w 817599"/>
                  <a:gd name="connsiteY1" fmla="*/ 544276 h 1230435"/>
                  <a:gd name="connsiteX2" fmla="*/ 291824 w 817599"/>
                  <a:gd name="connsiteY2" fmla="*/ 1202383 h 1230435"/>
                  <a:gd name="connsiteX3" fmla="*/ 234004 w 817599"/>
                  <a:gd name="connsiteY3" fmla="*/ 1219504 h 1230435"/>
                  <a:gd name="connsiteX4" fmla="*/ 29012 w 817599"/>
                  <a:gd name="connsiteY4" fmla="*/ 1099092 h 1230435"/>
                  <a:gd name="connsiteX5" fmla="*/ 8 w 817599"/>
                  <a:gd name="connsiteY5" fmla="*/ 1056896 h 1230435"/>
                  <a:gd name="connsiteX6" fmla="*/ 570 w 817599"/>
                  <a:gd name="connsiteY6" fmla="*/ 769384 h 1230435"/>
                  <a:gd name="connsiteX7" fmla="*/ 232881 w 817599"/>
                  <a:gd name="connsiteY7" fmla="*/ 905047 h 1230435"/>
                  <a:gd name="connsiteX8" fmla="*/ 292011 w 817599"/>
                  <a:gd name="connsiteY8" fmla="*/ 888393 h 1230435"/>
                  <a:gd name="connsiteX9" fmla="*/ 803508 w 817599"/>
                  <a:gd name="connsiteY9" fmla="*/ 1624 h 1230435"/>
                  <a:gd name="connsiteX10" fmla="*/ 811741 w 817599"/>
                  <a:gd name="connsiteY10" fmla="*/ 19027 h 1230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7599" h="1230435">
                    <a:moveTo>
                      <a:pt x="811741" y="19027"/>
                    </a:moveTo>
                    <a:cubicBezTo>
                      <a:pt x="836348" y="213259"/>
                      <a:pt x="782270" y="350232"/>
                      <a:pt x="671681" y="544276"/>
                    </a:cubicBezTo>
                    <a:cubicBezTo>
                      <a:pt x="539012" y="773594"/>
                      <a:pt x="424774" y="970071"/>
                      <a:pt x="291824" y="1202383"/>
                    </a:cubicBezTo>
                    <a:cubicBezTo>
                      <a:pt x="275638" y="1231012"/>
                      <a:pt x="265066" y="1239526"/>
                      <a:pt x="234004" y="1219504"/>
                    </a:cubicBezTo>
                    <a:cubicBezTo>
                      <a:pt x="167388" y="1176747"/>
                      <a:pt x="97779" y="1138574"/>
                      <a:pt x="29012" y="1099092"/>
                    </a:cubicBezTo>
                    <a:cubicBezTo>
                      <a:pt x="12078" y="1089361"/>
                      <a:pt x="-366" y="1080380"/>
                      <a:pt x="8" y="1056896"/>
                    </a:cubicBezTo>
                    <a:cubicBezTo>
                      <a:pt x="1412" y="963616"/>
                      <a:pt x="570" y="870242"/>
                      <a:pt x="570" y="769384"/>
                    </a:cubicBezTo>
                    <a:cubicBezTo>
                      <a:pt x="81406" y="816258"/>
                      <a:pt x="158406" y="858641"/>
                      <a:pt x="232881" y="905047"/>
                    </a:cubicBezTo>
                    <a:cubicBezTo>
                      <a:pt x="263288" y="924040"/>
                      <a:pt x="274703" y="918800"/>
                      <a:pt x="292011" y="888393"/>
                    </a:cubicBezTo>
                    <a:cubicBezTo>
                      <a:pt x="451532" y="609021"/>
                      <a:pt x="793590" y="18465"/>
                      <a:pt x="803508" y="1624"/>
                    </a:cubicBezTo>
                    <a:cubicBezTo>
                      <a:pt x="805473" y="-1557"/>
                      <a:pt x="808653" y="-2024"/>
                      <a:pt x="811741" y="19027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352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" name="Freeform: Shape 6">
              <a:extLst>
                <a:ext uri="{FF2B5EF4-FFF2-40B4-BE49-F238E27FC236}">
                  <a16:creationId xmlns:a16="http://schemas.microsoft.com/office/drawing/2014/main" id="{1E544584-06B3-8625-8D3B-E80BEF918DF7}"/>
                </a:ext>
              </a:extLst>
            </p:cNvPr>
            <p:cNvSpPr/>
            <p:nvPr/>
          </p:nvSpPr>
          <p:spPr>
            <a:xfrm>
              <a:off x="2543397" y="3529455"/>
              <a:ext cx="709682" cy="955830"/>
            </a:xfrm>
            <a:custGeom>
              <a:avLst/>
              <a:gdLst>
                <a:gd name="connsiteX0" fmla="*/ 124192 w 645759"/>
                <a:gd name="connsiteY0" fmla="*/ 636641 h 869736"/>
                <a:gd name="connsiteX1" fmla="*/ 133061 w 645759"/>
                <a:gd name="connsiteY1" fmla="*/ 651329 h 869736"/>
                <a:gd name="connsiteX2" fmla="*/ 133005 w 645759"/>
                <a:gd name="connsiteY2" fmla="*/ 739680 h 869736"/>
                <a:gd name="connsiteX3" fmla="*/ 178512 w 645759"/>
                <a:gd name="connsiteY3" fmla="*/ 850259 h 869736"/>
                <a:gd name="connsiteX4" fmla="*/ 184165 w 645759"/>
                <a:gd name="connsiteY4" fmla="*/ 865778 h 869736"/>
                <a:gd name="connsiteX5" fmla="*/ 165930 w 645759"/>
                <a:gd name="connsiteY5" fmla="*/ 862064 h 869736"/>
                <a:gd name="connsiteX6" fmla="*/ 117375 w 645759"/>
                <a:gd name="connsiteY6" fmla="*/ 766563 h 869736"/>
                <a:gd name="connsiteX7" fmla="*/ 115657 w 645759"/>
                <a:gd name="connsiteY7" fmla="*/ 650719 h 869736"/>
                <a:gd name="connsiteX8" fmla="*/ 124192 w 645759"/>
                <a:gd name="connsiteY8" fmla="*/ 636641 h 869736"/>
                <a:gd name="connsiteX9" fmla="*/ 227953 w 645759"/>
                <a:gd name="connsiteY9" fmla="*/ 543245 h 869736"/>
                <a:gd name="connsiteX10" fmla="*/ 238373 w 645759"/>
                <a:gd name="connsiteY10" fmla="*/ 555883 h 869736"/>
                <a:gd name="connsiteX11" fmla="*/ 238263 w 645759"/>
                <a:gd name="connsiteY11" fmla="*/ 605435 h 869736"/>
                <a:gd name="connsiteX12" fmla="*/ 244138 w 645759"/>
                <a:gd name="connsiteY12" fmla="*/ 668345 h 869736"/>
                <a:gd name="connsiteX13" fmla="*/ 319630 w 645759"/>
                <a:gd name="connsiteY13" fmla="*/ 712355 h 869736"/>
                <a:gd name="connsiteX14" fmla="*/ 391132 w 645759"/>
                <a:gd name="connsiteY14" fmla="*/ 678876 h 869736"/>
                <a:gd name="connsiteX15" fmla="*/ 409313 w 645759"/>
                <a:gd name="connsiteY15" fmla="*/ 676770 h 869736"/>
                <a:gd name="connsiteX16" fmla="*/ 401940 w 645759"/>
                <a:gd name="connsiteY16" fmla="*/ 692068 h 869736"/>
                <a:gd name="connsiteX17" fmla="*/ 309432 w 645759"/>
                <a:gd name="connsiteY17" fmla="*/ 730978 h 869736"/>
                <a:gd name="connsiteX18" fmla="*/ 222965 w 645759"/>
                <a:gd name="connsiteY18" fmla="*/ 655597 h 869736"/>
                <a:gd name="connsiteX19" fmla="*/ 221302 w 645759"/>
                <a:gd name="connsiteY19" fmla="*/ 556326 h 869736"/>
                <a:gd name="connsiteX20" fmla="*/ 227953 w 645759"/>
                <a:gd name="connsiteY20" fmla="*/ 543245 h 869736"/>
                <a:gd name="connsiteX21" fmla="*/ 291917 w 645759"/>
                <a:gd name="connsiteY21" fmla="*/ 493804 h 869736"/>
                <a:gd name="connsiteX22" fmla="*/ 299567 w 645759"/>
                <a:gd name="connsiteY22" fmla="*/ 503781 h 869736"/>
                <a:gd name="connsiteX23" fmla="*/ 300176 w 645759"/>
                <a:gd name="connsiteY23" fmla="*/ 597675 h 869736"/>
                <a:gd name="connsiteX24" fmla="*/ 292582 w 645759"/>
                <a:gd name="connsiteY24" fmla="*/ 609703 h 869736"/>
                <a:gd name="connsiteX25" fmla="*/ 283770 w 645759"/>
                <a:gd name="connsiteY25" fmla="*/ 600780 h 869736"/>
                <a:gd name="connsiteX26" fmla="*/ 283104 w 645759"/>
                <a:gd name="connsiteY26" fmla="*/ 501397 h 869736"/>
                <a:gd name="connsiteX27" fmla="*/ 291917 w 645759"/>
                <a:gd name="connsiteY27" fmla="*/ 493804 h 869736"/>
                <a:gd name="connsiteX28" fmla="*/ 184054 w 645759"/>
                <a:gd name="connsiteY28" fmla="*/ 456225 h 869736"/>
                <a:gd name="connsiteX29" fmla="*/ 186660 w 645759"/>
                <a:gd name="connsiteY29" fmla="*/ 477120 h 869736"/>
                <a:gd name="connsiteX30" fmla="*/ 180008 w 645759"/>
                <a:gd name="connsiteY30" fmla="*/ 713519 h 869736"/>
                <a:gd name="connsiteX31" fmla="*/ 318688 w 645759"/>
                <a:gd name="connsiteY31" fmla="*/ 790064 h 869736"/>
                <a:gd name="connsiteX32" fmla="*/ 481424 w 645759"/>
                <a:gd name="connsiteY32" fmla="*/ 650775 h 869736"/>
                <a:gd name="connsiteX33" fmla="*/ 525821 w 645759"/>
                <a:gd name="connsiteY33" fmla="*/ 559264 h 869736"/>
                <a:gd name="connsiteX34" fmla="*/ 539068 w 645759"/>
                <a:gd name="connsiteY34" fmla="*/ 545906 h 869736"/>
                <a:gd name="connsiteX35" fmla="*/ 541728 w 645759"/>
                <a:gd name="connsiteY35" fmla="*/ 565140 h 869736"/>
                <a:gd name="connsiteX36" fmla="*/ 360591 w 645759"/>
                <a:gd name="connsiteY36" fmla="*/ 790452 h 869736"/>
                <a:gd name="connsiteX37" fmla="*/ 301339 w 645759"/>
                <a:gd name="connsiteY37" fmla="*/ 812124 h 869736"/>
                <a:gd name="connsiteX38" fmla="*/ 161163 w 645759"/>
                <a:gd name="connsiteY38" fmla="*/ 712023 h 869736"/>
                <a:gd name="connsiteX39" fmla="*/ 157893 w 645759"/>
                <a:gd name="connsiteY39" fmla="*/ 612586 h 869736"/>
                <a:gd name="connsiteX40" fmla="*/ 170752 w 645759"/>
                <a:gd name="connsiteY40" fmla="*/ 473074 h 869736"/>
                <a:gd name="connsiteX41" fmla="*/ 184054 w 645759"/>
                <a:gd name="connsiteY41" fmla="*/ 456225 h 869736"/>
                <a:gd name="connsiteX42" fmla="*/ 348896 w 645759"/>
                <a:gd name="connsiteY42" fmla="*/ 316768 h 869736"/>
                <a:gd name="connsiteX43" fmla="*/ 359094 w 645759"/>
                <a:gd name="connsiteY43" fmla="*/ 322532 h 869736"/>
                <a:gd name="connsiteX44" fmla="*/ 347233 w 645759"/>
                <a:gd name="connsiteY44" fmla="*/ 337886 h 869736"/>
                <a:gd name="connsiteX45" fmla="*/ 237708 w 645759"/>
                <a:gd name="connsiteY45" fmla="*/ 502284 h 869736"/>
                <a:gd name="connsiteX46" fmla="*/ 230558 w 645759"/>
                <a:gd name="connsiteY46" fmla="*/ 519024 h 869736"/>
                <a:gd name="connsiteX47" fmla="*/ 219639 w 645759"/>
                <a:gd name="connsiteY47" fmla="*/ 499846 h 869736"/>
                <a:gd name="connsiteX48" fmla="*/ 337865 w 645759"/>
                <a:gd name="connsiteY48" fmla="*/ 322311 h 869736"/>
                <a:gd name="connsiteX49" fmla="*/ 348896 w 645759"/>
                <a:gd name="connsiteY49" fmla="*/ 316768 h 869736"/>
                <a:gd name="connsiteX50" fmla="*/ 387245 w 645759"/>
                <a:gd name="connsiteY50" fmla="*/ 306334 h 869736"/>
                <a:gd name="connsiteX51" fmla="*/ 400001 w 645759"/>
                <a:gd name="connsiteY51" fmla="*/ 306791 h 869736"/>
                <a:gd name="connsiteX52" fmla="*/ 465794 w 645759"/>
                <a:gd name="connsiteY52" fmla="*/ 386496 h 869736"/>
                <a:gd name="connsiteX53" fmla="*/ 465959 w 645759"/>
                <a:gd name="connsiteY53" fmla="*/ 450792 h 869736"/>
                <a:gd name="connsiteX54" fmla="*/ 433368 w 645759"/>
                <a:gd name="connsiteY54" fmla="*/ 583652 h 869736"/>
                <a:gd name="connsiteX55" fmla="*/ 342799 w 645759"/>
                <a:gd name="connsiteY55" fmla="*/ 645398 h 869736"/>
                <a:gd name="connsiteX56" fmla="*/ 313201 w 645759"/>
                <a:gd name="connsiteY56" fmla="*/ 641020 h 869736"/>
                <a:gd name="connsiteX57" fmla="*/ 307326 w 645759"/>
                <a:gd name="connsiteY57" fmla="*/ 632816 h 869736"/>
                <a:gd name="connsiteX58" fmla="*/ 317302 w 645759"/>
                <a:gd name="connsiteY58" fmla="*/ 626553 h 869736"/>
                <a:gd name="connsiteX59" fmla="*/ 398726 w 645759"/>
                <a:gd name="connsiteY59" fmla="*/ 597786 h 869736"/>
                <a:gd name="connsiteX60" fmla="*/ 448223 w 645759"/>
                <a:gd name="connsiteY60" fmla="*/ 495744 h 869736"/>
                <a:gd name="connsiteX61" fmla="*/ 448500 w 645759"/>
                <a:gd name="connsiteY61" fmla="*/ 387992 h 869736"/>
                <a:gd name="connsiteX62" fmla="*/ 396176 w 645759"/>
                <a:gd name="connsiteY62" fmla="*/ 324528 h 869736"/>
                <a:gd name="connsiteX63" fmla="*/ 379603 w 645759"/>
                <a:gd name="connsiteY63" fmla="*/ 314606 h 869736"/>
                <a:gd name="connsiteX64" fmla="*/ 387245 w 645759"/>
                <a:gd name="connsiteY64" fmla="*/ 306334 h 869736"/>
                <a:gd name="connsiteX65" fmla="*/ 496168 w 645759"/>
                <a:gd name="connsiteY65" fmla="*/ 302192 h 869736"/>
                <a:gd name="connsiteX66" fmla="*/ 509637 w 645759"/>
                <a:gd name="connsiteY66" fmla="*/ 315162 h 869736"/>
                <a:gd name="connsiteX67" fmla="*/ 515346 w 645759"/>
                <a:gd name="connsiteY67" fmla="*/ 419476 h 869736"/>
                <a:gd name="connsiteX68" fmla="*/ 453045 w 645759"/>
                <a:gd name="connsiteY68" fmla="*/ 639912 h 869736"/>
                <a:gd name="connsiteX69" fmla="*/ 442625 w 645759"/>
                <a:gd name="connsiteY69" fmla="*/ 652826 h 869736"/>
                <a:gd name="connsiteX70" fmla="*/ 424777 w 645759"/>
                <a:gd name="connsiteY70" fmla="*/ 659533 h 869736"/>
                <a:gd name="connsiteX71" fmla="*/ 429766 w 645759"/>
                <a:gd name="connsiteY71" fmla="*/ 641076 h 869736"/>
                <a:gd name="connsiteX72" fmla="*/ 499161 w 645759"/>
                <a:gd name="connsiteY72" fmla="*/ 425961 h 869736"/>
                <a:gd name="connsiteX73" fmla="*/ 492399 w 645759"/>
                <a:gd name="connsiteY73" fmla="*/ 318653 h 869736"/>
                <a:gd name="connsiteX74" fmla="*/ 496168 w 645759"/>
                <a:gd name="connsiteY74" fmla="*/ 302192 h 869736"/>
                <a:gd name="connsiteX75" fmla="*/ 94317 w 645759"/>
                <a:gd name="connsiteY75" fmla="*/ 268602 h 869736"/>
                <a:gd name="connsiteX76" fmla="*/ 94816 w 645759"/>
                <a:gd name="connsiteY76" fmla="*/ 286783 h 869736"/>
                <a:gd name="connsiteX77" fmla="*/ 66714 w 645759"/>
                <a:gd name="connsiteY77" fmla="*/ 339328 h 869736"/>
                <a:gd name="connsiteX78" fmla="*/ 18547 w 645759"/>
                <a:gd name="connsiteY78" fmla="*/ 563699 h 869736"/>
                <a:gd name="connsiteX79" fmla="*/ 18658 w 645759"/>
                <a:gd name="connsiteY79" fmla="*/ 624614 h 869736"/>
                <a:gd name="connsiteX80" fmla="*/ 18603 w 645759"/>
                <a:gd name="connsiteY80" fmla="*/ 746444 h 869736"/>
                <a:gd name="connsiteX81" fmla="*/ 10289 w 645759"/>
                <a:gd name="connsiteY81" fmla="*/ 760910 h 869736"/>
                <a:gd name="connsiteX82" fmla="*/ 1698 w 645759"/>
                <a:gd name="connsiteY82" fmla="*/ 748938 h 869736"/>
                <a:gd name="connsiteX83" fmla="*/ 20265 w 645759"/>
                <a:gd name="connsiteY83" fmla="*/ 410497 h 869736"/>
                <a:gd name="connsiteX84" fmla="*/ 37448 w 645759"/>
                <a:gd name="connsiteY84" fmla="*/ 364492 h 869736"/>
                <a:gd name="connsiteX85" fmla="*/ 80294 w 645759"/>
                <a:gd name="connsiteY85" fmla="*/ 277693 h 869736"/>
                <a:gd name="connsiteX86" fmla="*/ 94317 w 645759"/>
                <a:gd name="connsiteY86" fmla="*/ 268602 h 869736"/>
                <a:gd name="connsiteX87" fmla="*/ 410865 w 645759"/>
                <a:gd name="connsiteY87" fmla="*/ 234181 h 869736"/>
                <a:gd name="connsiteX88" fmla="*/ 481923 w 645759"/>
                <a:gd name="connsiteY88" fmla="*/ 267050 h 869736"/>
                <a:gd name="connsiteX89" fmla="*/ 486025 w 645759"/>
                <a:gd name="connsiteY89" fmla="*/ 283179 h 869736"/>
                <a:gd name="connsiteX90" fmla="*/ 471558 w 645759"/>
                <a:gd name="connsiteY90" fmla="*/ 281184 h 869736"/>
                <a:gd name="connsiteX91" fmla="*/ 336371 w 645759"/>
                <a:gd name="connsiteY91" fmla="*/ 281516 h 869736"/>
                <a:gd name="connsiteX92" fmla="*/ 215150 w 645759"/>
                <a:gd name="connsiteY92" fmla="*/ 411106 h 869736"/>
                <a:gd name="connsiteX93" fmla="*/ 207390 w 645759"/>
                <a:gd name="connsiteY93" fmla="*/ 425683 h 869736"/>
                <a:gd name="connsiteX94" fmla="*/ 194254 w 645759"/>
                <a:gd name="connsiteY94" fmla="*/ 436214 h 869736"/>
                <a:gd name="connsiteX95" fmla="*/ 192314 w 645759"/>
                <a:gd name="connsiteY95" fmla="*/ 417480 h 869736"/>
                <a:gd name="connsiteX96" fmla="*/ 305608 w 645759"/>
                <a:gd name="connsiteY96" fmla="*/ 280076 h 869736"/>
                <a:gd name="connsiteX97" fmla="*/ 410865 w 645759"/>
                <a:gd name="connsiteY97" fmla="*/ 234181 h 869736"/>
                <a:gd name="connsiteX98" fmla="*/ 452441 w 645759"/>
                <a:gd name="connsiteY98" fmla="*/ 162311 h 869736"/>
                <a:gd name="connsiteX99" fmla="*/ 555032 w 645759"/>
                <a:gd name="connsiteY99" fmla="*/ 269821 h 869736"/>
                <a:gd name="connsiteX100" fmla="*/ 559910 w 645759"/>
                <a:gd name="connsiteY100" fmla="*/ 392537 h 869736"/>
                <a:gd name="connsiteX101" fmla="*/ 555697 w 645759"/>
                <a:gd name="connsiteY101" fmla="*/ 507329 h 869736"/>
                <a:gd name="connsiteX102" fmla="*/ 544501 w 645759"/>
                <a:gd name="connsiteY102" fmla="*/ 525620 h 869736"/>
                <a:gd name="connsiteX103" fmla="*/ 538958 w 645759"/>
                <a:gd name="connsiteY103" fmla="*/ 504779 h 869736"/>
                <a:gd name="connsiteX104" fmla="*/ 538625 w 645759"/>
                <a:gd name="connsiteY104" fmla="*/ 283789 h 869736"/>
                <a:gd name="connsiteX105" fmla="*/ 380879 w 645759"/>
                <a:gd name="connsiteY105" fmla="*/ 188342 h 869736"/>
                <a:gd name="connsiteX106" fmla="*/ 179842 w 645759"/>
                <a:gd name="connsiteY106" fmla="*/ 376907 h 869736"/>
                <a:gd name="connsiteX107" fmla="*/ 132895 w 645759"/>
                <a:gd name="connsiteY107" fmla="*/ 578553 h 869736"/>
                <a:gd name="connsiteX108" fmla="*/ 132950 w 645759"/>
                <a:gd name="connsiteY108" fmla="*/ 597952 h 869736"/>
                <a:gd name="connsiteX109" fmla="*/ 123972 w 645759"/>
                <a:gd name="connsiteY109" fmla="*/ 615191 h 869736"/>
                <a:gd name="connsiteX110" fmla="*/ 115713 w 645759"/>
                <a:gd name="connsiteY110" fmla="*/ 598063 h 869736"/>
                <a:gd name="connsiteX111" fmla="*/ 201071 w 645759"/>
                <a:gd name="connsiteY111" fmla="*/ 310560 h 869736"/>
                <a:gd name="connsiteX112" fmla="*/ 396398 w 645759"/>
                <a:gd name="connsiteY112" fmla="*/ 165340 h 869736"/>
                <a:gd name="connsiteX113" fmla="*/ 452441 w 645759"/>
                <a:gd name="connsiteY113" fmla="*/ 162311 h 869736"/>
                <a:gd name="connsiteX114" fmla="*/ 433202 w 645759"/>
                <a:gd name="connsiteY114" fmla="*/ 78263 h 869736"/>
                <a:gd name="connsiteX115" fmla="*/ 604307 w 645759"/>
                <a:gd name="connsiteY115" fmla="*/ 228362 h 869736"/>
                <a:gd name="connsiteX116" fmla="*/ 608242 w 645759"/>
                <a:gd name="connsiteY116" fmla="*/ 477342 h 869736"/>
                <a:gd name="connsiteX117" fmla="*/ 598986 w 645759"/>
                <a:gd name="connsiteY117" fmla="*/ 493915 h 869736"/>
                <a:gd name="connsiteX118" fmla="*/ 592445 w 645759"/>
                <a:gd name="connsiteY118" fmla="*/ 476067 h 869736"/>
                <a:gd name="connsiteX119" fmla="*/ 588787 w 645759"/>
                <a:gd name="connsiteY119" fmla="*/ 240888 h 869736"/>
                <a:gd name="connsiteX120" fmla="*/ 386920 w 645759"/>
                <a:gd name="connsiteY120" fmla="*/ 109857 h 869736"/>
                <a:gd name="connsiteX121" fmla="*/ 162715 w 645759"/>
                <a:gd name="connsiteY121" fmla="*/ 294709 h 869736"/>
                <a:gd name="connsiteX122" fmla="*/ 67601 w 645759"/>
                <a:gd name="connsiteY122" fmla="*/ 603107 h 869736"/>
                <a:gd name="connsiteX123" fmla="*/ 67656 w 645759"/>
                <a:gd name="connsiteY123" fmla="*/ 785852 h 869736"/>
                <a:gd name="connsiteX124" fmla="*/ 59342 w 645759"/>
                <a:gd name="connsiteY124" fmla="*/ 800319 h 869736"/>
                <a:gd name="connsiteX125" fmla="*/ 50752 w 645759"/>
                <a:gd name="connsiteY125" fmla="*/ 788346 h 869736"/>
                <a:gd name="connsiteX126" fmla="*/ 69319 w 645759"/>
                <a:gd name="connsiteY126" fmla="*/ 449906 h 869736"/>
                <a:gd name="connsiteX127" fmla="*/ 300120 w 645759"/>
                <a:gd name="connsiteY127" fmla="*/ 132306 h 869736"/>
                <a:gd name="connsiteX128" fmla="*/ 433202 w 645759"/>
                <a:gd name="connsiteY128" fmla="*/ 78263 h 869736"/>
                <a:gd name="connsiteX129" fmla="*/ 429654 w 645759"/>
                <a:gd name="connsiteY129" fmla="*/ 3048 h 869736"/>
                <a:gd name="connsiteX130" fmla="*/ 637562 w 645759"/>
                <a:gd name="connsiteY130" fmla="*/ 149432 h 869736"/>
                <a:gd name="connsiteX131" fmla="*/ 645710 w 645759"/>
                <a:gd name="connsiteY131" fmla="*/ 223484 h 869736"/>
                <a:gd name="connsiteX132" fmla="*/ 645599 w 645759"/>
                <a:gd name="connsiteY132" fmla="*/ 267715 h 869736"/>
                <a:gd name="connsiteX133" fmla="*/ 638449 w 645759"/>
                <a:gd name="connsiteY133" fmla="*/ 277970 h 869736"/>
                <a:gd name="connsiteX134" fmla="*/ 628084 w 645759"/>
                <a:gd name="connsiteY134" fmla="*/ 267882 h 869736"/>
                <a:gd name="connsiteX135" fmla="*/ 627585 w 645759"/>
                <a:gd name="connsiteY135" fmla="*/ 245766 h 869736"/>
                <a:gd name="connsiteX136" fmla="*/ 622375 w 645759"/>
                <a:gd name="connsiteY136" fmla="*/ 163178 h 869736"/>
                <a:gd name="connsiteX137" fmla="*/ 395233 w 645759"/>
                <a:gd name="connsiteY137" fmla="*/ 27991 h 869736"/>
                <a:gd name="connsiteX138" fmla="*/ 154844 w 645759"/>
                <a:gd name="connsiteY138" fmla="*/ 201535 h 869736"/>
                <a:gd name="connsiteX139" fmla="*/ 122917 w 645759"/>
                <a:gd name="connsiteY139" fmla="*/ 243216 h 869736"/>
                <a:gd name="connsiteX140" fmla="*/ 107508 w 645759"/>
                <a:gd name="connsiteY140" fmla="*/ 249424 h 869736"/>
                <a:gd name="connsiteX141" fmla="*/ 109171 w 645759"/>
                <a:gd name="connsiteY141" fmla="*/ 234735 h 869736"/>
                <a:gd name="connsiteX142" fmla="*/ 429654 w 645759"/>
                <a:gd name="connsiteY142" fmla="*/ 3048 h 869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645759" h="869736">
                  <a:moveTo>
                    <a:pt x="124192" y="636641"/>
                  </a:moveTo>
                  <a:cubicBezTo>
                    <a:pt x="131897" y="637140"/>
                    <a:pt x="133117" y="644290"/>
                    <a:pt x="133061" y="651329"/>
                  </a:cubicBezTo>
                  <a:cubicBezTo>
                    <a:pt x="132895" y="680761"/>
                    <a:pt x="133061" y="710248"/>
                    <a:pt x="133005" y="739680"/>
                  </a:cubicBezTo>
                  <a:cubicBezTo>
                    <a:pt x="132950" y="782803"/>
                    <a:pt x="143758" y="821380"/>
                    <a:pt x="178512" y="850259"/>
                  </a:cubicBezTo>
                  <a:cubicBezTo>
                    <a:pt x="183112" y="854083"/>
                    <a:pt x="190484" y="858295"/>
                    <a:pt x="184165" y="865778"/>
                  </a:cubicBezTo>
                  <a:cubicBezTo>
                    <a:pt x="176571" y="874813"/>
                    <a:pt x="170918" y="866111"/>
                    <a:pt x="165930" y="862064"/>
                  </a:cubicBezTo>
                  <a:cubicBezTo>
                    <a:pt x="135500" y="837621"/>
                    <a:pt x="121199" y="804309"/>
                    <a:pt x="117375" y="766563"/>
                  </a:cubicBezTo>
                  <a:cubicBezTo>
                    <a:pt x="115435" y="747496"/>
                    <a:pt x="115546" y="670064"/>
                    <a:pt x="115657" y="650719"/>
                  </a:cubicBezTo>
                  <a:cubicBezTo>
                    <a:pt x="115657" y="644345"/>
                    <a:pt x="115047" y="636086"/>
                    <a:pt x="124192" y="636641"/>
                  </a:cubicBezTo>
                  <a:close/>
                  <a:moveTo>
                    <a:pt x="227953" y="543245"/>
                  </a:moveTo>
                  <a:cubicBezTo>
                    <a:pt x="236600" y="542303"/>
                    <a:pt x="238318" y="548899"/>
                    <a:pt x="238373" y="555883"/>
                  </a:cubicBezTo>
                  <a:cubicBezTo>
                    <a:pt x="238263" y="571513"/>
                    <a:pt x="238263" y="587144"/>
                    <a:pt x="238263" y="605435"/>
                  </a:cubicBezTo>
                  <a:cubicBezTo>
                    <a:pt x="239482" y="624724"/>
                    <a:pt x="236267" y="646895"/>
                    <a:pt x="244138" y="668345"/>
                  </a:cubicBezTo>
                  <a:cubicBezTo>
                    <a:pt x="256609" y="702489"/>
                    <a:pt x="283492" y="718286"/>
                    <a:pt x="319630" y="712355"/>
                  </a:cubicBezTo>
                  <a:cubicBezTo>
                    <a:pt x="346679" y="707921"/>
                    <a:pt x="369570" y="695117"/>
                    <a:pt x="391132" y="678876"/>
                  </a:cubicBezTo>
                  <a:cubicBezTo>
                    <a:pt x="396508" y="674830"/>
                    <a:pt x="402883" y="666793"/>
                    <a:pt x="409313" y="676770"/>
                  </a:cubicBezTo>
                  <a:cubicBezTo>
                    <a:pt x="414190" y="684308"/>
                    <a:pt x="406818" y="688244"/>
                    <a:pt x="401940" y="692068"/>
                  </a:cubicBezTo>
                  <a:cubicBezTo>
                    <a:pt x="374615" y="713352"/>
                    <a:pt x="344296" y="728096"/>
                    <a:pt x="309432" y="730978"/>
                  </a:cubicBezTo>
                  <a:cubicBezTo>
                    <a:pt x="266641" y="734526"/>
                    <a:pt x="227565" y="701823"/>
                    <a:pt x="222965" y="655597"/>
                  </a:cubicBezTo>
                  <a:cubicBezTo>
                    <a:pt x="219694" y="622784"/>
                    <a:pt x="221524" y="589416"/>
                    <a:pt x="221302" y="556326"/>
                  </a:cubicBezTo>
                  <a:cubicBezTo>
                    <a:pt x="221246" y="551005"/>
                    <a:pt x="220582" y="544077"/>
                    <a:pt x="227953" y="543245"/>
                  </a:cubicBezTo>
                  <a:close/>
                  <a:moveTo>
                    <a:pt x="291917" y="493804"/>
                  </a:moveTo>
                  <a:cubicBezTo>
                    <a:pt x="297017" y="494746"/>
                    <a:pt x="299511" y="498792"/>
                    <a:pt x="299567" y="503781"/>
                  </a:cubicBezTo>
                  <a:cubicBezTo>
                    <a:pt x="299677" y="520354"/>
                    <a:pt x="300287" y="582987"/>
                    <a:pt x="300176" y="597675"/>
                  </a:cubicBezTo>
                  <a:cubicBezTo>
                    <a:pt x="300176" y="603274"/>
                    <a:pt x="300065" y="609648"/>
                    <a:pt x="292582" y="609703"/>
                  </a:cubicBezTo>
                  <a:cubicBezTo>
                    <a:pt x="287815" y="609759"/>
                    <a:pt x="283825" y="605768"/>
                    <a:pt x="283770" y="600780"/>
                  </a:cubicBezTo>
                  <a:cubicBezTo>
                    <a:pt x="283326" y="567689"/>
                    <a:pt x="283159" y="534543"/>
                    <a:pt x="283104" y="501397"/>
                  </a:cubicBezTo>
                  <a:cubicBezTo>
                    <a:pt x="283104" y="496077"/>
                    <a:pt x="286485" y="492806"/>
                    <a:pt x="291917" y="493804"/>
                  </a:cubicBezTo>
                  <a:close/>
                  <a:moveTo>
                    <a:pt x="184054" y="456225"/>
                  </a:moveTo>
                  <a:cubicBezTo>
                    <a:pt x="195085" y="459273"/>
                    <a:pt x="188433" y="469804"/>
                    <a:pt x="186660" y="477120"/>
                  </a:cubicBezTo>
                  <a:cubicBezTo>
                    <a:pt x="167703" y="555440"/>
                    <a:pt x="171417" y="635034"/>
                    <a:pt x="180008" y="713519"/>
                  </a:cubicBezTo>
                  <a:cubicBezTo>
                    <a:pt x="187602" y="783136"/>
                    <a:pt x="249071" y="814120"/>
                    <a:pt x="318688" y="790064"/>
                  </a:cubicBezTo>
                  <a:cubicBezTo>
                    <a:pt x="391021" y="765067"/>
                    <a:pt x="440074" y="712134"/>
                    <a:pt x="481424" y="650775"/>
                  </a:cubicBezTo>
                  <a:cubicBezTo>
                    <a:pt x="500491" y="622507"/>
                    <a:pt x="514514" y="591468"/>
                    <a:pt x="525821" y="559264"/>
                  </a:cubicBezTo>
                  <a:cubicBezTo>
                    <a:pt x="528205" y="552446"/>
                    <a:pt x="529313" y="542414"/>
                    <a:pt x="539068" y="545906"/>
                  </a:cubicBezTo>
                  <a:cubicBezTo>
                    <a:pt x="548103" y="549121"/>
                    <a:pt x="544223" y="558544"/>
                    <a:pt x="541728" y="565140"/>
                  </a:cubicBezTo>
                  <a:cubicBezTo>
                    <a:pt x="506310" y="660309"/>
                    <a:pt x="450218" y="739071"/>
                    <a:pt x="360591" y="790452"/>
                  </a:cubicBezTo>
                  <a:cubicBezTo>
                    <a:pt x="342300" y="800928"/>
                    <a:pt x="322402" y="808023"/>
                    <a:pt x="301339" y="812124"/>
                  </a:cubicBezTo>
                  <a:cubicBezTo>
                    <a:pt x="228840" y="826314"/>
                    <a:pt x="170974" y="785242"/>
                    <a:pt x="161163" y="712023"/>
                  </a:cubicBezTo>
                  <a:cubicBezTo>
                    <a:pt x="156784" y="678932"/>
                    <a:pt x="158059" y="645731"/>
                    <a:pt x="157893" y="612586"/>
                  </a:cubicBezTo>
                  <a:cubicBezTo>
                    <a:pt x="158225" y="565694"/>
                    <a:pt x="155343" y="518525"/>
                    <a:pt x="170752" y="473074"/>
                  </a:cubicBezTo>
                  <a:cubicBezTo>
                    <a:pt x="173190" y="465869"/>
                    <a:pt x="172581" y="453065"/>
                    <a:pt x="184054" y="456225"/>
                  </a:cubicBezTo>
                  <a:close/>
                  <a:moveTo>
                    <a:pt x="348896" y="316768"/>
                  </a:moveTo>
                  <a:cubicBezTo>
                    <a:pt x="352706" y="315923"/>
                    <a:pt x="356378" y="316962"/>
                    <a:pt x="359094" y="322532"/>
                  </a:cubicBezTo>
                  <a:cubicBezTo>
                    <a:pt x="363750" y="332121"/>
                    <a:pt x="352720" y="334450"/>
                    <a:pt x="347233" y="337886"/>
                  </a:cubicBezTo>
                  <a:cubicBezTo>
                    <a:pt x="285819" y="376187"/>
                    <a:pt x="249293" y="430727"/>
                    <a:pt x="237708" y="502284"/>
                  </a:cubicBezTo>
                  <a:cubicBezTo>
                    <a:pt x="236766" y="508104"/>
                    <a:pt x="241865" y="519523"/>
                    <a:pt x="230558" y="519024"/>
                  </a:cubicBezTo>
                  <a:cubicBezTo>
                    <a:pt x="220304" y="518636"/>
                    <a:pt x="218308" y="509435"/>
                    <a:pt x="219639" y="499846"/>
                  </a:cubicBezTo>
                  <a:cubicBezTo>
                    <a:pt x="233052" y="423466"/>
                    <a:pt x="270632" y="362995"/>
                    <a:pt x="337865" y="322311"/>
                  </a:cubicBezTo>
                  <a:cubicBezTo>
                    <a:pt x="341136" y="320343"/>
                    <a:pt x="345085" y="317613"/>
                    <a:pt x="348896" y="316768"/>
                  </a:cubicBezTo>
                  <a:close/>
                  <a:moveTo>
                    <a:pt x="387245" y="306334"/>
                  </a:moveTo>
                  <a:cubicBezTo>
                    <a:pt x="391160" y="305613"/>
                    <a:pt x="395927" y="306348"/>
                    <a:pt x="400001" y="306791"/>
                  </a:cubicBezTo>
                  <a:cubicBezTo>
                    <a:pt x="437636" y="310948"/>
                    <a:pt x="463632" y="342098"/>
                    <a:pt x="465794" y="386496"/>
                  </a:cubicBezTo>
                  <a:cubicBezTo>
                    <a:pt x="466680" y="404843"/>
                    <a:pt x="465959" y="423300"/>
                    <a:pt x="465959" y="450792"/>
                  </a:cubicBezTo>
                  <a:cubicBezTo>
                    <a:pt x="470061" y="492473"/>
                    <a:pt x="464740" y="541194"/>
                    <a:pt x="433368" y="583652"/>
                  </a:cubicBezTo>
                  <a:cubicBezTo>
                    <a:pt x="410476" y="614636"/>
                    <a:pt x="383871" y="641020"/>
                    <a:pt x="342799" y="645398"/>
                  </a:cubicBezTo>
                  <a:cubicBezTo>
                    <a:pt x="332767" y="646451"/>
                    <a:pt x="322347" y="646174"/>
                    <a:pt x="313201" y="641020"/>
                  </a:cubicBezTo>
                  <a:cubicBezTo>
                    <a:pt x="310485" y="639467"/>
                    <a:pt x="307381" y="635643"/>
                    <a:pt x="307326" y="632816"/>
                  </a:cubicBezTo>
                  <a:cubicBezTo>
                    <a:pt x="307270" y="626830"/>
                    <a:pt x="313090" y="625444"/>
                    <a:pt x="317302" y="626553"/>
                  </a:cubicBezTo>
                  <a:cubicBezTo>
                    <a:pt x="351114" y="635477"/>
                    <a:pt x="376444" y="620456"/>
                    <a:pt x="398726" y="597786"/>
                  </a:cubicBezTo>
                  <a:cubicBezTo>
                    <a:pt x="426606" y="569407"/>
                    <a:pt x="445617" y="535707"/>
                    <a:pt x="448223" y="495744"/>
                  </a:cubicBezTo>
                  <a:cubicBezTo>
                    <a:pt x="450551" y="459938"/>
                    <a:pt x="449609" y="423854"/>
                    <a:pt x="448500" y="387992"/>
                  </a:cubicBezTo>
                  <a:cubicBezTo>
                    <a:pt x="447280" y="350080"/>
                    <a:pt x="432371" y="332953"/>
                    <a:pt x="396176" y="324528"/>
                  </a:cubicBezTo>
                  <a:cubicBezTo>
                    <a:pt x="389303" y="322921"/>
                    <a:pt x="378384" y="324362"/>
                    <a:pt x="379603" y="314606"/>
                  </a:cubicBezTo>
                  <a:cubicBezTo>
                    <a:pt x="380268" y="309230"/>
                    <a:pt x="383331" y="307054"/>
                    <a:pt x="387245" y="306334"/>
                  </a:cubicBezTo>
                  <a:close/>
                  <a:moveTo>
                    <a:pt x="496168" y="302192"/>
                  </a:moveTo>
                  <a:cubicBezTo>
                    <a:pt x="506699" y="298699"/>
                    <a:pt x="507697" y="308676"/>
                    <a:pt x="509637" y="315162"/>
                  </a:cubicBezTo>
                  <a:cubicBezTo>
                    <a:pt x="519614" y="349471"/>
                    <a:pt x="514736" y="384778"/>
                    <a:pt x="515346" y="419476"/>
                  </a:cubicBezTo>
                  <a:cubicBezTo>
                    <a:pt x="523771" y="501343"/>
                    <a:pt x="503596" y="574951"/>
                    <a:pt x="453045" y="639912"/>
                  </a:cubicBezTo>
                  <a:cubicBezTo>
                    <a:pt x="449664" y="644290"/>
                    <a:pt x="446394" y="648780"/>
                    <a:pt x="442625" y="652826"/>
                  </a:cubicBezTo>
                  <a:cubicBezTo>
                    <a:pt x="437803" y="657925"/>
                    <a:pt x="432648" y="666627"/>
                    <a:pt x="424777" y="659533"/>
                  </a:cubicBezTo>
                  <a:cubicBezTo>
                    <a:pt x="416795" y="652328"/>
                    <a:pt x="425553" y="646064"/>
                    <a:pt x="429766" y="641076"/>
                  </a:cubicBezTo>
                  <a:cubicBezTo>
                    <a:pt x="482145" y="578720"/>
                    <a:pt x="504482" y="507107"/>
                    <a:pt x="499161" y="425961"/>
                  </a:cubicBezTo>
                  <a:cubicBezTo>
                    <a:pt x="496833" y="390210"/>
                    <a:pt x="502376" y="353906"/>
                    <a:pt x="492399" y="318653"/>
                  </a:cubicBezTo>
                  <a:cubicBezTo>
                    <a:pt x="490514" y="312057"/>
                    <a:pt x="488297" y="304797"/>
                    <a:pt x="496168" y="302192"/>
                  </a:cubicBezTo>
                  <a:close/>
                  <a:moveTo>
                    <a:pt x="94317" y="268602"/>
                  </a:moveTo>
                  <a:cubicBezTo>
                    <a:pt x="104627" y="273812"/>
                    <a:pt x="98474" y="280685"/>
                    <a:pt x="94816" y="286783"/>
                  </a:cubicBezTo>
                  <a:cubicBezTo>
                    <a:pt x="84562" y="303910"/>
                    <a:pt x="75305" y="321480"/>
                    <a:pt x="66714" y="339328"/>
                  </a:cubicBezTo>
                  <a:cubicBezTo>
                    <a:pt x="33069" y="409499"/>
                    <a:pt x="15333" y="481943"/>
                    <a:pt x="18547" y="563699"/>
                  </a:cubicBezTo>
                  <a:cubicBezTo>
                    <a:pt x="19378" y="583985"/>
                    <a:pt x="18658" y="604327"/>
                    <a:pt x="18658" y="624614"/>
                  </a:cubicBezTo>
                  <a:cubicBezTo>
                    <a:pt x="18658" y="665242"/>
                    <a:pt x="18658" y="705815"/>
                    <a:pt x="18603" y="746444"/>
                  </a:cubicBezTo>
                  <a:cubicBezTo>
                    <a:pt x="18547" y="752818"/>
                    <a:pt x="19490" y="760855"/>
                    <a:pt x="10289" y="760910"/>
                  </a:cubicBezTo>
                  <a:cubicBezTo>
                    <a:pt x="3970" y="760966"/>
                    <a:pt x="1420" y="755146"/>
                    <a:pt x="1698" y="748938"/>
                  </a:cubicBezTo>
                  <a:cubicBezTo>
                    <a:pt x="6353" y="635976"/>
                    <a:pt x="-13657" y="521241"/>
                    <a:pt x="20265" y="410497"/>
                  </a:cubicBezTo>
                  <a:cubicBezTo>
                    <a:pt x="26307" y="390820"/>
                    <a:pt x="31462" y="377850"/>
                    <a:pt x="37448" y="364492"/>
                  </a:cubicBezTo>
                  <a:cubicBezTo>
                    <a:pt x="53024" y="329296"/>
                    <a:pt x="65883" y="305018"/>
                    <a:pt x="80294" y="277693"/>
                  </a:cubicBezTo>
                  <a:cubicBezTo>
                    <a:pt x="82955" y="272649"/>
                    <a:pt x="85726" y="264279"/>
                    <a:pt x="94317" y="268602"/>
                  </a:cubicBezTo>
                  <a:close/>
                  <a:moveTo>
                    <a:pt x="410865" y="234181"/>
                  </a:moveTo>
                  <a:cubicBezTo>
                    <a:pt x="444676" y="234126"/>
                    <a:pt x="462745" y="247539"/>
                    <a:pt x="481923" y="267050"/>
                  </a:cubicBezTo>
                  <a:cubicBezTo>
                    <a:pt x="486302" y="271539"/>
                    <a:pt x="492510" y="276528"/>
                    <a:pt x="486025" y="283179"/>
                  </a:cubicBezTo>
                  <a:cubicBezTo>
                    <a:pt x="481259" y="288112"/>
                    <a:pt x="476048" y="285174"/>
                    <a:pt x="471558" y="281184"/>
                  </a:cubicBezTo>
                  <a:cubicBezTo>
                    <a:pt x="426440" y="240833"/>
                    <a:pt x="380602" y="256851"/>
                    <a:pt x="336371" y="281516"/>
                  </a:cubicBezTo>
                  <a:cubicBezTo>
                    <a:pt x="282495" y="311558"/>
                    <a:pt x="244527" y="357618"/>
                    <a:pt x="215150" y="411106"/>
                  </a:cubicBezTo>
                  <a:cubicBezTo>
                    <a:pt x="212489" y="415928"/>
                    <a:pt x="209774" y="420750"/>
                    <a:pt x="207390" y="425683"/>
                  </a:cubicBezTo>
                  <a:cubicBezTo>
                    <a:pt x="204619" y="431503"/>
                    <a:pt x="201847" y="439374"/>
                    <a:pt x="194254" y="436214"/>
                  </a:cubicBezTo>
                  <a:cubicBezTo>
                    <a:pt x="184831" y="432224"/>
                    <a:pt x="188878" y="424409"/>
                    <a:pt x="192314" y="417480"/>
                  </a:cubicBezTo>
                  <a:cubicBezTo>
                    <a:pt x="219695" y="363106"/>
                    <a:pt x="256111" y="316103"/>
                    <a:pt x="305608" y="280076"/>
                  </a:cubicBezTo>
                  <a:cubicBezTo>
                    <a:pt x="337257" y="256962"/>
                    <a:pt x="377387" y="235401"/>
                    <a:pt x="410865" y="234181"/>
                  </a:cubicBezTo>
                  <a:close/>
                  <a:moveTo>
                    <a:pt x="452441" y="162311"/>
                  </a:moveTo>
                  <a:cubicBezTo>
                    <a:pt x="504690" y="170228"/>
                    <a:pt x="543891" y="209751"/>
                    <a:pt x="555032" y="269821"/>
                  </a:cubicBezTo>
                  <a:cubicBezTo>
                    <a:pt x="562460" y="310172"/>
                    <a:pt x="558358" y="350801"/>
                    <a:pt x="559910" y="392537"/>
                  </a:cubicBezTo>
                  <a:cubicBezTo>
                    <a:pt x="557970" y="430007"/>
                    <a:pt x="563069" y="468861"/>
                    <a:pt x="555697" y="507329"/>
                  </a:cubicBezTo>
                  <a:cubicBezTo>
                    <a:pt x="554201" y="515144"/>
                    <a:pt x="555642" y="527227"/>
                    <a:pt x="544501" y="525620"/>
                  </a:cubicBezTo>
                  <a:cubicBezTo>
                    <a:pt x="533194" y="524012"/>
                    <a:pt x="538349" y="512317"/>
                    <a:pt x="538958" y="504779"/>
                  </a:cubicBezTo>
                  <a:cubicBezTo>
                    <a:pt x="545055" y="431116"/>
                    <a:pt x="547051" y="357119"/>
                    <a:pt x="538625" y="283789"/>
                  </a:cubicBezTo>
                  <a:cubicBezTo>
                    <a:pt x="528649" y="197155"/>
                    <a:pt x="463521" y="158578"/>
                    <a:pt x="380879" y="188342"/>
                  </a:cubicBezTo>
                  <a:cubicBezTo>
                    <a:pt x="287150" y="222097"/>
                    <a:pt x="226568" y="292934"/>
                    <a:pt x="179842" y="376907"/>
                  </a:cubicBezTo>
                  <a:cubicBezTo>
                    <a:pt x="145089" y="439208"/>
                    <a:pt x="127796" y="506497"/>
                    <a:pt x="132895" y="578553"/>
                  </a:cubicBezTo>
                  <a:cubicBezTo>
                    <a:pt x="133338" y="584982"/>
                    <a:pt x="133062" y="591468"/>
                    <a:pt x="132950" y="597952"/>
                  </a:cubicBezTo>
                  <a:cubicBezTo>
                    <a:pt x="132784" y="605269"/>
                    <a:pt x="133616" y="615080"/>
                    <a:pt x="123972" y="615191"/>
                  </a:cubicBezTo>
                  <a:cubicBezTo>
                    <a:pt x="113274" y="615301"/>
                    <a:pt x="116267" y="604770"/>
                    <a:pt x="115713" y="598063"/>
                  </a:cubicBezTo>
                  <a:cubicBezTo>
                    <a:pt x="107509" y="491365"/>
                    <a:pt x="138272" y="395974"/>
                    <a:pt x="201071" y="310560"/>
                  </a:cubicBezTo>
                  <a:cubicBezTo>
                    <a:pt x="251233" y="242384"/>
                    <a:pt x="311095" y="186014"/>
                    <a:pt x="396398" y="165340"/>
                  </a:cubicBezTo>
                  <a:cubicBezTo>
                    <a:pt x="416158" y="160545"/>
                    <a:pt x="435024" y="159672"/>
                    <a:pt x="452441" y="162311"/>
                  </a:cubicBezTo>
                  <a:close/>
                  <a:moveTo>
                    <a:pt x="433202" y="78263"/>
                  </a:moveTo>
                  <a:cubicBezTo>
                    <a:pt x="530533" y="70448"/>
                    <a:pt x="593831" y="131252"/>
                    <a:pt x="604307" y="228362"/>
                  </a:cubicBezTo>
                  <a:cubicBezTo>
                    <a:pt x="613175" y="311115"/>
                    <a:pt x="606967" y="394367"/>
                    <a:pt x="608242" y="477342"/>
                  </a:cubicBezTo>
                  <a:cubicBezTo>
                    <a:pt x="608353" y="484326"/>
                    <a:pt x="609296" y="494636"/>
                    <a:pt x="598986" y="493915"/>
                  </a:cubicBezTo>
                  <a:cubicBezTo>
                    <a:pt x="588122" y="493139"/>
                    <a:pt x="592612" y="482442"/>
                    <a:pt x="592445" y="476067"/>
                  </a:cubicBezTo>
                  <a:cubicBezTo>
                    <a:pt x="590561" y="397693"/>
                    <a:pt x="596381" y="319152"/>
                    <a:pt x="588787" y="240888"/>
                  </a:cubicBezTo>
                  <a:cubicBezTo>
                    <a:pt x="577924" y="128537"/>
                    <a:pt x="493673" y="73497"/>
                    <a:pt x="386920" y="109857"/>
                  </a:cubicBezTo>
                  <a:cubicBezTo>
                    <a:pt x="289256" y="143114"/>
                    <a:pt x="219584" y="211844"/>
                    <a:pt x="162715" y="294709"/>
                  </a:cubicBezTo>
                  <a:cubicBezTo>
                    <a:pt x="99195" y="387328"/>
                    <a:pt x="63112" y="489093"/>
                    <a:pt x="67601" y="603107"/>
                  </a:cubicBezTo>
                  <a:cubicBezTo>
                    <a:pt x="68432" y="623394"/>
                    <a:pt x="67712" y="745280"/>
                    <a:pt x="67656" y="785852"/>
                  </a:cubicBezTo>
                  <a:cubicBezTo>
                    <a:pt x="67656" y="792171"/>
                    <a:pt x="68543" y="800264"/>
                    <a:pt x="59342" y="800319"/>
                  </a:cubicBezTo>
                  <a:cubicBezTo>
                    <a:pt x="53024" y="800374"/>
                    <a:pt x="50474" y="794499"/>
                    <a:pt x="50752" y="788346"/>
                  </a:cubicBezTo>
                  <a:cubicBezTo>
                    <a:pt x="55407" y="675385"/>
                    <a:pt x="35398" y="560650"/>
                    <a:pt x="69319" y="449906"/>
                  </a:cubicBezTo>
                  <a:cubicBezTo>
                    <a:pt x="109671" y="318210"/>
                    <a:pt x="184498" y="209793"/>
                    <a:pt x="300120" y="132306"/>
                  </a:cubicBezTo>
                  <a:cubicBezTo>
                    <a:pt x="338587" y="106532"/>
                    <a:pt x="386033" y="82088"/>
                    <a:pt x="433202" y="78263"/>
                  </a:cubicBezTo>
                  <a:close/>
                  <a:moveTo>
                    <a:pt x="429654" y="3048"/>
                  </a:moveTo>
                  <a:cubicBezTo>
                    <a:pt x="527372" y="-14855"/>
                    <a:pt x="614394" y="47667"/>
                    <a:pt x="637562" y="149432"/>
                  </a:cubicBezTo>
                  <a:cubicBezTo>
                    <a:pt x="643050" y="173876"/>
                    <a:pt x="645045" y="198597"/>
                    <a:pt x="645710" y="223484"/>
                  </a:cubicBezTo>
                  <a:cubicBezTo>
                    <a:pt x="645710" y="238228"/>
                    <a:pt x="645877" y="252971"/>
                    <a:pt x="645599" y="267715"/>
                  </a:cubicBezTo>
                  <a:cubicBezTo>
                    <a:pt x="645488" y="272316"/>
                    <a:pt x="643881" y="277249"/>
                    <a:pt x="638449" y="277970"/>
                  </a:cubicBezTo>
                  <a:cubicBezTo>
                    <a:pt x="631410" y="278856"/>
                    <a:pt x="628639" y="273702"/>
                    <a:pt x="628084" y="267882"/>
                  </a:cubicBezTo>
                  <a:cubicBezTo>
                    <a:pt x="627364" y="260565"/>
                    <a:pt x="627807" y="253138"/>
                    <a:pt x="627585" y="245766"/>
                  </a:cubicBezTo>
                  <a:cubicBezTo>
                    <a:pt x="626754" y="218218"/>
                    <a:pt x="628583" y="190726"/>
                    <a:pt x="622375" y="163178"/>
                  </a:cubicBezTo>
                  <a:cubicBezTo>
                    <a:pt x="596103" y="46448"/>
                    <a:pt x="510633" y="-5266"/>
                    <a:pt x="395233" y="27991"/>
                  </a:cubicBezTo>
                  <a:cubicBezTo>
                    <a:pt x="294632" y="57035"/>
                    <a:pt x="220137" y="123104"/>
                    <a:pt x="154844" y="201535"/>
                  </a:cubicBezTo>
                  <a:cubicBezTo>
                    <a:pt x="143647" y="214948"/>
                    <a:pt x="133670" y="229415"/>
                    <a:pt x="122917" y="243216"/>
                  </a:cubicBezTo>
                  <a:cubicBezTo>
                    <a:pt x="119037" y="248205"/>
                    <a:pt x="114603" y="255022"/>
                    <a:pt x="107508" y="249424"/>
                  </a:cubicBezTo>
                  <a:cubicBezTo>
                    <a:pt x="102132" y="245156"/>
                    <a:pt x="105956" y="239170"/>
                    <a:pt x="109171" y="234735"/>
                  </a:cubicBezTo>
                  <a:cubicBezTo>
                    <a:pt x="190705" y="122495"/>
                    <a:pt x="286484" y="29266"/>
                    <a:pt x="429654" y="3048"/>
                  </a:cubicBezTo>
                  <a:close/>
                </a:path>
              </a:pathLst>
            </a:custGeom>
            <a:solidFill>
              <a:srgbClr val="002060"/>
            </a:solidFill>
            <a:ln w="93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oup 7">
              <a:extLst>
                <a:ext uri="{FF2B5EF4-FFF2-40B4-BE49-F238E27FC236}">
                  <a16:creationId xmlns:a16="http://schemas.microsoft.com/office/drawing/2014/main" id="{B6262528-6F4E-1D61-F50F-B1976F8230DA}"/>
                </a:ext>
              </a:extLst>
            </p:cNvPr>
            <p:cNvGrpSpPr/>
            <p:nvPr/>
          </p:nvGrpSpPr>
          <p:grpSpPr>
            <a:xfrm>
              <a:off x="290333" y="2640895"/>
              <a:ext cx="2291653" cy="2817564"/>
              <a:chOff x="5519241" y="2959908"/>
              <a:chExt cx="2085238" cy="2563780"/>
            </a:xfrm>
          </p:grpSpPr>
          <p:sp>
            <p:nvSpPr>
              <p:cNvPr id="25" name="Graphic 454">
                <a:extLst>
                  <a:ext uri="{FF2B5EF4-FFF2-40B4-BE49-F238E27FC236}">
                    <a16:creationId xmlns:a16="http://schemas.microsoft.com/office/drawing/2014/main" id="{901FB267-CCE4-1D55-89BB-789551268DB0}"/>
                  </a:ext>
                </a:extLst>
              </p:cNvPr>
              <p:cNvSpPr/>
              <p:nvPr/>
            </p:nvSpPr>
            <p:spPr>
              <a:xfrm>
                <a:off x="5519241" y="2959908"/>
                <a:ext cx="2057810" cy="2552889"/>
              </a:xfrm>
              <a:custGeom>
                <a:avLst/>
                <a:gdLst>
                  <a:gd name="connsiteX0" fmla="*/ 3473542 w 3473543"/>
                  <a:gd name="connsiteY0" fmla="*/ 40049 h 4309228"/>
                  <a:gd name="connsiteX1" fmla="*/ 3431907 w 3473543"/>
                  <a:gd name="connsiteY1" fmla="*/ 11794 h 4309228"/>
                  <a:gd name="connsiteX2" fmla="*/ 3431814 w 3473543"/>
                  <a:gd name="connsiteY2" fmla="*/ 11607 h 4309228"/>
                  <a:gd name="connsiteX3" fmla="*/ 3431627 w 3473543"/>
                  <a:gd name="connsiteY3" fmla="*/ 11701 h 4309228"/>
                  <a:gd name="connsiteX4" fmla="*/ 3273977 w 3473543"/>
                  <a:gd name="connsiteY4" fmla="*/ 37149 h 4309228"/>
                  <a:gd name="connsiteX5" fmla="*/ 100304 w 3473543"/>
                  <a:gd name="connsiteY5" fmla="*/ 1874307 h 4309228"/>
                  <a:gd name="connsiteX6" fmla="*/ 1410 w 3473543"/>
                  <a:gd name="connsiteY6" fmla="*/ 2045055 h 4309228"/>
                  <a:gd name="connsiteX7" fmla="*/ 7 w 3473543"/>
                  <a:gd name="connsiteY7" fmla="*/ 4148675 h 4309228"/>
                  <a:gd name="connsiteX8" fmla="*/ 100865 w 3473543"/>
                  <a:gd name="connsiteY8" fmla="*/ 4308851 h 4309228"/>
                  <a:gd name="connsiteX9" fmla="*/ 169913 w 3473543"/>
                  <a:gd name="connsiteY9" fmla="*/ 4276292 h 4309228"/>
                  <a:gd name="connsiteX10" fmla="*/ 3407675 w 3473543"/>
                  <a:gd name="connsiteY10" fmla="*/ 2377570 h 4309228"/>
                  <a:gd name="connsiteX11" fmla="*/ 3473542 w 3473543"/>
                  <a:gd name="connsiteY11" fmla="*/ 2168181 h 4309228"/>
                  <a:gd name="connsiteX12" fmla="*/ 3473542 w 3473543"/>
                  <a:gd name="connsiteY12" fmla="*/ 40049 h 430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543" h="4309228">
                    <a:moveTo>
                      <a:pt x="3473542" y="40049"/>
                    </a:moveTo>
                    <a:cubicBezTo>
                      <a:pt x="3473542" y="40049"/>
                      <a:pt x="3445661" y="18250"/>
                      <a:pt x="3431907" y="11794"/>
                    </a:cubicBezTo>
                    <a:lnTo>
                      <a:pt x="3431814" y="11607"/>
                    </a:lnTo>
                    <a:lnTo>
                      <a:pt x="3431627" y="11701"/>
                    </a:lnTo>
                    <a:cubicBezTo>
                      <a:pt x="3381291" y="-12064"/>
                      <a:pt x="3331891" y="2344"/>
                      <a:pt x="3273977" y="37149"/>
                    </a:cubicBezTo>
                    <a:cubicBezTo>
                      <a:pt x="2992172" y="206494"/>
                      <a:pt x="874145" y="1427648"/>
                      <a:pt x="100304" y="1874307"/>
                    </a:cubicBezTo>
                    <a:cubicBezTo>
                      <a:pt x="33689" y="1912761"/>
                      <a:pt x="1317" y="1966371"/>
                      <a:pt x="1410" y="2045055"/>
                    </a:cubicBezTo>
                    <a:cubicBezTo>
                      <a:pt x="2720" y="2746293"/>
                      <a:pt x="3936" y="3447437"/>
                      <a:pt x="7" y="4148675"/>
                    </a:cubicBezTo>
                    <a:cubicBezTo>
                      <a:pt x="-461" y="4231569"/>
                      <a:pt x="22929" y="4281437"/>
                      <a:pt x="100865" y="4308851"/>
                    </a:cubicBezTo>
                    <a:cubicBezTo>
                      <a:pt x="113777" y="4313341"/>
                      <a:pt x="169913" y="4276292"/>
                      <a:pt x="169913" y="4276292"/>
                    </a:cubicBezTo>
                    <a:cubicBezTo>
                      <a:pt x="169913" y="4276292"/>
                      <a:pt x="3349293" y="2410691"/>
                      <a:pt x="3407675" y="2377570"/>
                    </a:cubicBezTo>
                    <a:cubicBezTo>
                      <a:pt x="3468677" y="2342953"/>
                      <a:pt x="3473635" y="2269320"/>
                      <a:pt x="3473542" y="2168181"/>
                    </a:cubicBezTo>
                    <a:cubicBezTo>
                      <a:pt x="3473542" y="2131038"/>
                      <a:pt x="3472887" y="114524"/>
                      <a:pt x="3473542" y="40049"/>
                    </a:cubicBezTo>
                    <a:close/>
                  </a:path>
                </a:pathLst>
              </a:custGeom>
              <a:solidFill>
                <a:srgbClr val="2B3783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Graphic 454">
                <a:extLst>
                  <a:ext uri="{FF2B5EF4-FFF2-40B4-BE49-F238E27FC236}">
                    <a16:creationId xmlns:a16="http://schemas.microsoft.com/office/drawing/2014/main" id="{2BFDFC66-E0C9-D00A-D093-F081694CF6DB}"/>
                  </a:ext>
                </a:extLst>
              </p:cNvPr>
              <p:cNvSpPr/>
              <p:nvPr/>
            </p:nvSpPr>
            <p:spPr>
              <a:xfrm>
                <a:off x="5575557" y="2983690"/>
                <a:ext cx="2028922" cy="2539998"/>
              </a:xfrm>
              <a:custGeom>
                <a:avLst/>
                <a:gdLst>
                  <a:gd name="connsiteX0" fmla="*/ 3423111 w 3424781"/>
                  <a:gd name="connsiteY0" fmla="*/ 67364 h 4287467"/>
                  <a:gd name="connsiteX1" fmla="*/ 3377921 w 3424781"/>
                  <a:gd name="connsiteY1" fmla="*/ 0 h 4287467"/>
                  <a:gd name="connsiteX2" fmla="*/ 99647 w 3424781"/>
                  <a:gd name="connsiteY2" fmla="*/ 1889646 h 4287467"/>
                  <a:gd name="connsiteX3" fmla="*/ 5 w 3424781"/>
                  <a:gd name="connsiteY3" fmla="*/ 2061517 h 4287467"/>
                  <a:gd name="connsiteX4" fmla="*/ 660 w 3424781"/>
                  <a:gd name="connsiteY4" fmla="*/ 4200315 h 4287467"/>
                  <a:gd name="connsiteX5" fmla="*/ 7958 w 3424781"/>
                  <a:gd name="connsiteY5" fmla="*/ 4269643 h 4287467"/>
                  <a:gd name="connsiteX6" fmla="*/ 99741 w 3424781"/>
                  <a:gd name="connsiteY6" fmla="*/ 4266275 h 4287467"/>
                  <a:gd name="connsiteX7" fmla="*/ 3301482 w 3424781"/>
                  <a:gd name="connsiteY7" fmla="*/ 2416486 h 4287467"/>
                  <a:gd name="connsiteX8" fmla="*/ 3405989 w 3424781"/>
                  <a:gd name="connsiteY8" fmla="*/ 2322177 h 4287467"/>
                  <a:gd name="connsiteX9" fmla="*/ 3424140 w 3424781"/>
                  <a:gd name="connsiteY9" fmla="*/ 2241434 h 4287467"/>
                  <a:gd name="connsiteX10" fmla="*/ 3423111 w 3424781"/>
                  <a:gd name="connsiteY10" fmla="*/ 67364 h 4287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24781" h="4287467">
                    <a:moveTo>
                      <a:pt x="3423111" y="67364"/>
                    </a:moveTo>
                    <a:cubicBezTo>
                      <a:pt x="3423298" y="33121"/>
                      <a:pt x="3409544" y="11321"/>
                      <a:pt x="3377921" y="0"/>
                    </a:cubicBezTo>
                    <a:cubicBezTo>
                      <a:pt x="3356495" y="0"/>
                      <a:pt x="778243" y="1498281"/>
                      <a:pt x="99647" y="1889646"/>
                    </a:cubicBezTo>
                    <a:cubicBezTo>
                      <a:pt x="32470" y="1928380"/>
                      <a:pt x="-463" y="1984049"/>
                      <a:pt x="5" y="2061517"/>
                    </a:cubicBezTo>
                    <a:cubicBezTo>
                      <a:pt x="753" y="2177906"/>
                      <a:pt x="753" y="3987932"/>
                      <a:pt x="660" y="4200315"/>
                    </a:cubicBezTo>
                    <a:cubicBezTo>
                      <a:pt x="660" y="4223799"/>
                      <a:pt x="1408" y="4247002"/>
                      <a:pt x="7958" y="4269643"/>
                    </a:cubicBezTo>
                    <a:cubicBezTo>
                      <a:pt x="39768" y="4301922"/>
                      <a:pt x="69240" y="4283864"/>
                      <a:pt x="99741" y="4266275"/>
                    </a:cubicBezTo>
                    <a:cubicBezTo>
                      <a:pt x="405029" y="4090194"/>
                      <a:pt x="2967564" y="2608192"/>
                      <a:pt x="3301482" y="2416486"/>
                    </a:cubicBezTo>
                    <a:cubicBezTo>
                      <a:pt x="3356402" y="2383740"/>
                      <a:pt x="3384470" y="2368583"/>
                      <a:pt x="3405989" y="2322177"/>
                    </a:cubicBezTo>
                    <a:cubicBezTo>
                      <a:pt x="3418058" y="2296167"/>
                      <a:pt x="3423391" y="2269970"/>
                      <a:pt x="3424140" y="2241434"/>
                    </a:cubicBezTo>
                    <a:cubicBezTo>
                      <a:pt x="3426292" y="2163779"/>
                      <a:pt x="3422269" y="193203"/>
                      <a:pt x="3423111" y="67364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352" cap="flat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Graphic 454">
                <a:extLst>
                  <a:ext uri="{FF2B5EF4-FFF2-40B4-BE49-F238E27FC236}">
                    <a16:creationId xmlns:a16="http://schemas.microsoft.com/office/drawing/2014/main" id="{D88D311B-D988-94A3-5DF0-A80320B50F97}"/>
                  </a:ext>
                </a:extLst>
              </p:cNvPr>
              <p:cNvSpPr/>
              <p:nvPr/>
            </p:nvSpPr>
            <p:spPr>
              <a:xfrm>
                <a:off x="5673431" y="4690061"/>
                <a:ext cx="645468" cy="477583"/>
              </a:xfrm>
              <a:custGeom>
                <a:avLst/>
                <a:gdLst>
                  <a:gd name="connsiteX0" fmla="*/ 1072978 w 1089538"/>
                  <a:gd name="connsiteY0" fmla="*/ 1254 h 806151"/>
                  <a:gd name="connsiteX1" fmla="*/ 1089445 w 1089538"/>
                  <a:gd name="connsiteY1" fmla="*/ 11265 h 806151"/>
                  <a:gd name="connsiteX2" fmla="*/ 1089538 w 1089538"/>
                  <a:gd name="connsiteY2" fmla="*/ 183978 h 806151"/>
                  <a:gd name="connsiteX3" fmla="*/ 1061564 w 1089538"/>
                  <a:gd name="connsiteY3" fmla="*/ 217566 h 806151"/>
                  <a:gd name="connsiteX4" fmla="*/ 48020 w 1089538"/>
                  <a:gd name="connsiteY4" fmla="*/ 795959 h 806151"/>
                  <a:gd name="connsiteX5" fmla="*/ 4234 w 1089538"/>
                  <a:gd name="connsiteY5" fmla="*/ 771446 h 806151"/>
                  <a:gd name="connsiteX6" fmla="*/ 12000 w 1089538"/>
                  <a:gd name="connsiteY6" fmla="*/ 614825 h 806151"/>
                  <a:gd name="connsiteX7" fmla="*/ 138587 w 1089538"/>
                  <a:gd name="connsiteY7" fmla="*/ 533334 h 806151"/>
                  <a:gd name="connsiteX8" fmla="*/ 1072978 w 1089538"/>
                  <a:gd name="connsiteY8" fmla="*/ 1254 h 806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89538" h="806151">
                    <a:moveTo>
                      <a:pt x="1072978" y="1254"/>
                    </a:moveTo>
                    <a:cubicBezTo>
                      <a:pt x="1080463" y="-2582"/>
                      <a:pt x="1089445" y="2845"/>
                      <a:pt x="1089445" y="11265"/>
                    </a:cubicBezTo>
                    <a:cubicBezTo>
                      <a:pt x="1089445" y="71986"/>
                      <a:pt x="1089351" y="127935"/>
                      <a:pt x="1089538" y="183978"/>
                    </a:cubicBezTo>
                    <a:cubicBezTo>
                      <a:pt x="1089632" y="203345"/>
                      <a:pt x="1075224" y="209801"/>
                      <a:pt x="1061564" y="217566"/>
                    </a:cubicBezTo>
                    <a:cubicBezTo>
                      <a:pt x="723622" y="410114"/>
                      <a:pt x="385494" y="602569"/>
                      <a:pt x="48020" y="795959"/>
                    </a:cubicBezTo>
                    <a:cubicBezTo>
                      <a:pt x="14806" y="814952"/>
                      <a:pt x="3953" y="807747"/>
                      <a:pt x="4234" y="771446"/>
                    </a:cubicBezTo>
                    <a:cubicBezTo>
                      <a:pt x="2924" y="714093"/>
                      <a:pt x="-8210" y="658986"/>
                      <a:pt x="12000" y="614825"/>
                    </a:cubicBezTo>
                    <a:cubicBezTo>
                      <a:pt x="20420" y="593025"/>
                      <a:pt x="94333" y="558689"/>
                      <a:pt x="138587" y="533334"/>
                    </a:cubicBezTo>
                    <a:cubicBezTo>
                      <a:pt x="439759" y="360808"/>
                      <a:pt x="1061283" y="7242"/>
                      <a:pt x="1072978" y="1254"/>
                    </a:cubicBezTo>
                    <a:close/>
                  </a:path>
                </a:pathLst>
              </a:custGeom>
              <a:solidFill>
                <a:srgbClr val="002060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Graphic 454">
                <a:extLst>
                  <a:ext uri="{FF2B5EF4-FFF2-40B4-BE49-F238E27FC236}">
                    <a16:creationId xmlns:a16="http://schemas.microsoft.com/office/drawing/2014/main" id="{970628C7-2E71-652C-1F16-3E82F413501B}"/>
                  </a:ext>
                </a:extLst>
              </p:cNvPr>
              <p:cNvSpPr/>
              <p:nvPr/>
            </p:nvSpPr>
            <p:spPr>
              <a:xfrm>
                <a:off x="5675498" y="4974679"/>
                <a:ext cx="476074" cy="383103"/>
              </a:xfrm>
              <a:custGeom>
                <a:avLst/>
                <a:gdLst>
                  <a:gd name="connsiteX0" fmla="*/ 802653 w 803603"/>
                  <a:gd name="connsiteY0" fmla="*/ 112877 h 646670"/>
                  <a:gd name="connsiteX1" fmla="*/ 713677 w 803603"/>
                  <a:gd name="connsiteY1" fmla="*/ 254154 h 646670"/>
                  <a:gd name="connsiteX2" fmla="*/ 44156 w 803603"/>
                  <a:gd name="connsiteY2" fmla="*/ 635414 h 646670"/>
                  <a:gd name="connsiteX3" fmla="*/ 744 w 803603"/>
                  <a:gd name="connsiteY3" fmla="*/ 609311 h 646670"/>
                  <a:gd name="connsiteX4" fmla="*/ 136501 w 803603"/>
                  <a:gd name="connsiteY4" fmla="*/ 371199 h 646670"/>
                  <a:gd name="connsiteX5" fmla="*/ 760738 w 803603"/>
                  <a:gd name="connsiteY5" fmla="*/ 14264 h 646670"/>
                  <a:gd name="connsiteX6" fmla="*/ 802840 w 803603"/>
                  <a:gd name="connsiteY6" fmla="*/ 39713 h 646670"/>
                  <a:gd name="connsiteX7" fmla="*/ 802653 w 803603"/>
                  <a:gd name="connsiteY7" fmla="*/ 112877 h 646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03603" h="646670">
                    <a:moveTo>
                      <a:pt x="802653" y="112877"/>
                    </a:moveTo>
                    <a:cubicBezTo>
                      <a:pt x="802840" y="209058"/>
                      <a:pt x="818652" y="187071"/>
                      <a:pt x="713677" y="254154"/>
                    </a:cubicBezTo>
                    <a:cubicBezTo>
                      <a:pt x="488757" y="378122"/>
                      <a:pt x="266457" y="506862"/>
                      <a:pt x="44156" y="635414"/>
                    </a:cubicBezTo>
                    <a:cubicBezTo>
                      <a:pt x="6451" y="657214"/>
                      <a:pt x="1119" y="646735"/>
                      <a:pt x="744" y="609311"/>
                    </a:cubicBezTo>
                    <a:cubicBezTo>
                      <a:pt x="89" y="419569"/>
                      <a:pt x="-15535" y="458116"/>
                      <a:pt x="136501" y="371199"/>
                    </a:cubicBezTo>
                    <a:cubicBezTo>
                      <a:pt x="345048" y="253031"/>
                      <a:pt x="553407" y="134490"/>
                      <a:pt x="760738" y="14264"/>
                    </a:cubicBezTo>
                    <a:cubicBezTo>
                      <a:pt x="797975" y="-7348"/>
                      <a:pt x="803589" y="-8471"/>
                      <a:pt x="802840" y="39713"/>
                    </a:cubicBezTo>
                    <a:cubicBezTo>
                      <a:pt x="802185" y="73114"/>
                      <a:pt x="802653" y="80131"/>
                      <a:pt x="802653" y="112877"/>
                    </a:cubicBezTo>
                    <a:close/>
                  </a:path>
                </a:pathLst>
              </a:custGeom>
              <a:solidFill>
                <a:srgbClr val="002060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12">
                <a:extLst>
                  <a:ext uri="{FF2B5EF4-FFF2-40B4-BE49-F238E27FC236}">
                    <a16:creationId xmlns:a16="http://schemas.microsoft.com/office/drawing/2014/main" id="{4052F4D5-B86C-00A0-AE47-4F218AE6C11A}"/>
                  </a:ext>
                </a:extLst>
              </p:cNvPr>
              <p:cNvSpPr/>
              <p:nvPr/>
            </p:nvSpPr>
            <p:spPr>
              <a:xfrm>
                <a:off x="7119075" y="4032787"/>
                <a:ext cx="407426" cy="502074"/>
              </a:xfrm>
              <a:custGeom>
                <a:avLst/>
                <a:gdLst>
                  <a:gd name="connsiteX0" fmla="*/ 133390 w 407426"/>
                  <a:gd name="connsiteY0" fmla="*/ 345960 h 502074"/>
                  <a:gd name="connsiteX1" fmla="*/ 133501 w 407426"/>
                  <a:gd name="connsiteY1" fmla="*/ 422949 h 502074"/>
                  <a:gd name="connsiteX2" fmla="*/ 120586 w 407426"/>
                  <a:gd name="connsiteY2" fmla="*/ 445453 h 502074"/>
                  <a:gd name="connsiteX3" fmla="*/ 32124 w 407426"/>
                  <a:gd name="connsiteY3" fmla="*/ 496169 h 502074"/>
                  <a:gd name="connsiteX4" fmla="*/ 11228 w 407426"/>
                  <a:gd name="connsiteY4" fmla="*/ 481481 h 502074"/>
                  <a:gd name="connsiteX5" fmla="*/ 8346 w 407426"/>
                  <a:gd name="connsiteY5" fmla="*/ 430875 h 502074"/>
                  <a:gd name="connsiteX6" fmla="*/ 45260 w 407426"/>
                  <a:gd name="connsiteY6" fmla="*/ 395900 h 502074"/>
                  <a:gd name="connsiteX7" fmla="*/ 133390 w 407426"/>
                  <a:gd name="connsiteY7" fmla="*/ 345960 h 502074"/>
                  <a:gd name="connsiteX8" fmla="*/ 130383 w 407426"/>
                  <a:gd name="connsiteY8" fmla="*/ 257443 h 502074"/>
                  <a:gd name="connsiteX9" fmla="*/ 133501 w 407426"/>
                  <a:gd name="connsiteY9" fmla="*/ 281831 h 502074"/>
                  <a:gd name="connsiteX10" fmla="*/ 133446 w 407426"/>
                  <a:gd name="connsiteY10" fmla="*/ 300011 h 502074"/>
                  <a:gd name="connsiteX11" fmla="*/ 104235 w 407426"/>
                  <a:gd name="connsiteY11" fmla="*/ 347069 h 502074"/>
                  <a:gd name="connsiteX12" fmla="*/ 18378 w 407426"/>
                  <a:gd name="connsiteY12" fmla="*/ 396677 h 502074"/>
                  <a:gd name="connsiteX13" fmla="*/ 3800 w 407426"/>
                  <a:gd name="connsiteY13" fmla="*/ 387864 h 502074"/>
                  <a:gd name="connsiteX14" fmla="*/ 697 w 407426"/>
                  <a:gd name="connsiteY14" fmla="*/ 345961 h 502074"/>
                  <a:gd name="connsiteX15" fmla="*/ 18212 w 407426"/>
                  <a:gd name="connsiteY15" fmla="*/ 320408 h 502074"/>
                  <a:gd name="connsiteX16" fmla="*/ 108558 w 407426"/>
                  <a:gd name="connsiteY16" fmla="*/ 267642 h 502074"/>
                  <a:gd name="connsiteX17" fmla="*/ 130383 w 407426"/>
                  <a:gd name="connsiteY17" fmla="*/ 257443 h 502074"/>
                  <a:gd name="connsiteX18" fmla="*/ 407426 w 407426"/>
                  <a:gd name="connsiteY18" fmla="*/ 187825 h 502074"/>
                  <a:gd name="connsiteX19" fmla="*/ 406982 w 407426"/>
                  <a:gd name="connsiteY19" fmla="*/ 257276 h 502074"/>
                  <a:gd name="connsiteX20" fmla="*/ 394012 w 407426"/>
                  <a:gd name="connsiteY20" fmla="*/ 286265 h 502074"/>
                  <a:gd name="connsiteX21" fmla="*/ 280052 w 407426"/>
                  <a:gd name="connsiteY21" fmla="*/ 353221 h 502074"/>
                  <a:gd name="connsiteX22" fmla="*/ 278833 w 407426"/>
                  <a:gd name="connsiteY22" fmla="*/ 278782 h 502074"/>
                  <a:gd name="connsiteX23" fmla="*/ 288589 w 407426"/>
                  <a:gd name="connsiteY23" fmla="*/ 257276 h 502074"/>
                  <a:gd name="connsiteX24" fmla="*/ 407426 w 407426"/>
                  <a:gd name="connsiteY24" fmla="*/ 187825 h 502074"/>
                  <a:gd name="connsiteX25" fmla="*/ 132725 w 407426"/>
                  <a:gd name="connsiteY25" fmla="*/ 145755 h 502074"/>
                  <a:gd name="connsiteX26" fmla="*/ 132559 w 407426"/>
                  <a:gd name="connsiteY26" fmla="*/ 230171 h 502074"/>
                  <a:gd name="connsiteX27" fmla="*/ 122859 w 407426"/>
                  <a:gd name="connsiteY27" fmla="*/ 242642 h 502074"/>
                  <a:gd name="connsiteX28" fmla="*/ 697 w 407426"/>
                  <a:gd name="connsiteY28" fmla="*/ 311760 h 502074"/>
                  <a:gd name="connsiteX29" fmla="*/ 58951 w 407426"/>
                  <a:gd name="connsiteY29" fmla="*/ 188767 h 502074"/>
                  <a:gd name="connsiteX30" fmla="*/ 132725 w 407426"/>
                  <a:gd name="connsiteY30" fmla="*/ 145755 h 502074"/>
                  <a:gd name="connsiteX31" fmla="*/ 406871 w 407426"/>
                  <a:gd name="connsiteY31" fmla="*/ 100637 h 502074"/>
                  <a:gd name="connsiteX32" fmla="*/ 406871 w 407426"/>
                  <a:gd name="connsiteY32" fmla="*/ 164545 h 502074"/>
                  <a:gd name="connsiteX33" fmla="*/ 396062 w 407426"/>
                  <a:gd name="connsiteY33" fmla="*/ 182449 h 502074"/>
                  <a:gd name="connsiteX34" fmla="*/ 279886 w 407426"/>
                  <a:gd name="connsiteY34" fmla="*/ 247410 h 502074"/>
                  <a:gd name="connsiteX35" fmla="*/ 278279 w 407426"/>
                  <a:gd name="connsiteY35" fmla="*/ 179677 h 502074"/>
                  <a:gd name="connsiteX36" fmla="*/ 295239 w 407426"/>
                  <a:gd name="connsiteY36" fmla="*/ 163492 h 502074"/>
                  <a:gd name="connsiteX37" fmla="*/ 406871 w 407426"/>
                  <a:gd name="connsiteY37" fmla="*/ 100637 h 502074"/>
                  <a:gd name="connsiteX38" fmla="*/ 262703 w 407426"/>
                  <a:gd name="connsiteY38" fmla="*/ 70041 h 502074"/>
                  <a:gd name="connsiteX39" fmla="*/ 262869 w 407426"/>
                  <a:gd name="connsiteY39" fmla="*/ 346514 h 502074"/>
                  <a:gd name="connsiteX40" fmla="*/ 249456 w 407426"/>
                  <a:gd name="connsiteY40" fmla="*/ 371124 h 502074"/>
                  <a:gd name="connsiteX41" fmla="*/ 158942 w 407426"/>
                  <a:gd name="connsiteY41" fmla="*/ 423558 h 502074"/>
                  <a:gd name="connsiteX42" fmla="*/ 146582 w 407426"/>
                  <a:gd name="connsiteY42" fmla="*/ 409701 h 502074"/>
                  <a:gd name="connsiteX43" fmla="*/ 146083 w 407426"/>
                  <a:gd name="connsiteY43" fmla="*/ 157894 h 502074"/>
                  <a:gd name="connsiteX44" fmla="*/ 163321 w 407426"/>
                  <a:gd name="connsiteY44" fmla="*/ 127408 h 502074"/>
                  <a:gd name="connsiteX45" fmla="*/ 262703 w 407426"/>
                  <a:gd name="connsiteY45" fmla="*/ 70041 h 502074"/>
                  <a:gd name="connsiteX46" fmla="*/ 399796 w 407426"/>
                  <a:gd name="connsiteY46" fmla="*/ 1616 h 502074"/>
                  <a:gd name="connsiteX47" fmla="*/ 407147 w 407426"/>
                  <a:gd name="connsiteY47" fmla="*/ 21597 h 502074"/>
                  <a:gd name="connsiteX48" fmla="*/ 407037 w 407426"/>
                  <a:gd name="connsiteY48" fmla="*/ 72979 h 502074"/>
                  <a:gd name="connsiteX49" fmla="*/ 392736 w 407426"/>
                  <a:gd name="connsiteY49" fmla="*/ 95981 h 502074"/>
                  <a:gd name="connsiteX50" fmla="*/ 278833 w 407426"/>
                  <a:gd name="connsiteY50" fmla="*/ 157949 h 502074"/>
                  <a:gd name="connsiteX51" fmla="*/ 278334 w 407426"/>
                  <a:gd name="connsiteY51" fmla="*/ 75141 h 502074"/>
                  <a:gd name="connsiteX52" fmla="*/ 290417 w 407426"/>
                  <a:gd name="connsiteY52" fmla="*/ 55630 h 502074"/>
                  <a:gd name="connsiteX53" fmla="*/ 378935 w 407426"/>
                  <a:gd name="connsiteY53" fmla="*/ 4914 h 502074"/>
                  <a:gd name="connsiteX54" fmla="*/ 399796 w 407426"/>
                  <a:gd name="connsiteY54" fmla="*/ 1616 h 502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407426" h="502074">
                    <a:moveTo>
                      <a:pt x="133390" y="345960"/>
                    </a:moveTo>
                    <a:cubicBezTo>
                      <a:pt x="133390" y="375337"/>
                      <a:pt x="133113" y="399171"/>
                      <a:pt x="133501" y="422949"/>
                    </a:cubicBezTo>
                    <a:cubicBezTo>
                      <a:pt x="133667" y="433425"/>
                      <a:pt x="129233" y="440464"/>
                      <a:pt x="120586" y="445453"/>
                    </a:cubicBezTo>
                    <a:cubicBezTo>
                      <a:pt x="91154" y="462414"/>
                      <a:pt x="61999" y="479984"/>
                      <a:pt x="32124" y="496169"/>
                    </a:cubicBezTo>
                    <a:cubicBezTo>
                      <a:pt x="12724" y="506700"/>
                      <a:pt x="12613" y="503929"/>
                      <a:pt x="11228" y="481481"/>
                    </a:cubicBezTo>
                    <a:cubicBezTo>
                      <a:pt x="11172" y="480538"/>
                      <a:pt x="8512" y="431762"/>
                      <a:pt x="8346" y="430875"/>
                    </a:cubicBezTo>
                    <a:cubicBezTo>
                      <a:pt x="6350" y="418570"/>
                      <a:pt x="6350" y="415633"/>
                      <a:pt x="45260" y="395900"/>
                    </a:cubicBezTo>
                    <a:cubicBezTo>
                      <a:pt x="81177" y="372843"/>
                      <a:pt x="100909" y="364695"/>
                      <a:pt x="133390" y="345960"/>
                    </a:cubicBezTo>
                    <a:close/>
                    <a:moveTo>
                      <a:pt x="130383" y="257443"/>
                    </a:moveTo>
                    <a:cubicBezTo>
                      <a:pt x="133501" y="258482"/>
                      <a:pt x="133501" y="265286"/>
                      <a:pt x="133501" y="281831"/>
                    </a:cubicBezTo>
                    <a:cubicBezTo>
                      <a:pt x="133335" y="292252"/>
                      <a:pt x="133446" y="290977"/>
                      <a:pt x="133446" y="300011"/>
                    </a:cubicBezTo>
                    <a:cubicBezTo>
                      <a:pt x="133556" y="335152"/>
                      <a:pt x="137215" y="327559"/>
                      <a:pt x="104235" y="347069"/>
                    </a:cubicBezTo>
                    <a:cubicBezTo>
                      <a:pt x="73917" y="364972"/>
                      <a:pt x="46757" y="379716"/>
                      <a:pt x="18378" y="396677"/>
                    </a:cubicBezTo>
                    <a:cubicBezTo>
                      <a:pt x="6683" y="403661"/>
                      <a:pt x="4854" y="403439"/>
                      <a:pt x="3800" y="387864"/>
                    </a:cubicBezTo>
                    <a:cubicBezTo>
                      <a:pt x="2803" y="372843"/>
                      <a:pt x="1694" y="359707"/>
                      <a:pt x="697" y="345961"/>
                    </a:cubicBezTo>
                    <a:cubicBezTo>
                      <a:pt x="-246" y="332824"/>
                      <a:pt x="2027" y="328889"/>
                      <a:pt x="18212" y="320408"/>
                    </a:cubicBezTo>
                    <a:cubicBezTo>
                      <a:pt x="51025" y="301286"/>
                      <a:pt x="73528" y="286986"/>
                      <a:pt x="108558" y="267642"/>
                    </a:cubicBezTo>
                    <a:cubicBezTo>
                      <a:pt x="121030" y="261129"/>
                      <a:pt x="127265" y="256404"/>
                      <a:pt x="130383" y="257443"/>
                    </a:cubicBezTo>
                    <a:close/>
                    <a:moveTo>
                      <a:pt x="407426" y="187825"/>
                    </a:moveTo>
                    <a:cubicBezTo>
                      <a:pt x="407426" y="212435"/>
                      <a:pt x="407038" y="238985"/>
                      <a:pt x="406982" y="257276"/>
                    </a:cubicBezTo>
                    <a:cubicBezTo>
                      <a:pt x="406927" y="274126"/>
                      <a:pt x="407370" y="277784"/>
                      <a:pt x="394012" y="286265"/>
                    </a:cubicBezTo>
                    <a:cubicBezTo>
                      <a:pt x="360201" y="307715"/>
                      <a:pt x="319074" y="330441"/>
                      <a:pt x="280052" y="353221"/>
                    </a:cubicBezTo>
                    <a:cubicBezTo>
                      <a:pt x="280052" y="322459"/>
                      <a:pt x="278833" y="304168"/>
                      <a:pt x="278833" y="278782"/>
                    </a:cubicBezTo>
                    <a:cubicBezTo>
                      <a:pt x="278833" y="271465"/>
                      <a:pt x="279942" y="262653"/>
                      <a:pt x="288589" y="257276"/>
                    </a:cubicBezTo>
                    <a:cubicBezTo>
                      <a:pt x="326557" y="235438"/>
                      <a:pt x="364857" y="212324"/>
                      <a:pt x="407426" y="187825"/>
                    </a:cubicBezTo>
                    <a:close/>
                    <a:moveTo>
                      <a:pt x="132725" y="145755"/>
                    </a:moveTo>
                    <a:cubicBezTo>
                      <a:pt x="132725" y="176074"/>
                      <a:pt x="132947" y="203122"/>
                      <a:pt x="132559" y="230171"/>
                    </a:cubicBezTo>
                    <a:cubicBezTo>
                      <a:pt x="132503" y="235936"/>
                      <a:pt x="128014" y="239649"/>
                      <a:pt x="122859" y="242642"/>
                    </a:cubicBezTo>
                    <a:cubicBezTo>
                      <a:pt x="89381" y="261931"/>
                      <a:pt x="6739" y="308712"/>
                      <a:pt x="697" y="311760"/>
                    </a:cubicBezTo>
                    <a:cubicBezTo>
                      <a:pt x="-1964" y="220860"/>
                      <a:pt x="198" y="223021"/>
                      <a:pt x="58951" y="188767"/>
                    </a:cubicBezTo>
                    <a:cubicBezTo>
                      <a:pt x="82009" y="175353"/>
                      <a:pt x="105011" y="161885"/>
                      <a:pt x="132725" y="145755"/>
                    </a:cubicBezTo>
                    <a:close/>
                    <a:moveTo>
                      <a:pt x="406871" y="100637"/>
                    </a:moveTo>
                    <a:cubicBezTo>
                      <a:pt x="406871" y="124803"/>
                      <a:pt x="406316" y="144869"/>
                      <a:pt x="406871" y="164545"/>
                    </a:cubicBezTo>
                    <a:cubicBezTo>
                      <a:pt x="407148" y="174301"/>
                      <a:pt x="403822" y="178014"/>
                      <a:pt x="396062" y="182449"/>
                    </a:cubicBezTo>
                    <a:cubicBezTo>
                      <a:pt x="358760" y="203844"/>
                      <a:pt x="320681" y="225571"/>
                      <a:pt x="279886" y="247410"/>
                    </a:cubicBezTo>
                    <a:cubicBezTo>
                      <a:pt x="279830" y="233331"/>
                      <a:pt x="277225" y="191317"/>
                      <a:pt x="278279" y="179677"/>
                    </a:cubicBezTo>
                    <a:cubicBezTo>
                      <a:pt x="278778" y="174023"/>
                      <a:pt x="280053" y="172028"/>
                      <a:pt x="295239" y="163492"/>
                    </a:cubicBezTo>
                    <a:cubicBezTo>
                      <a:pt x="320958" y="149913"/>
                      <a:pt x="378658" y="116766"/>
                      <a:pt x="406871" y="100637"/>
                    </a:cubicBezTo>
                    <a:close/>
                    <a:moveTo>
                      <a:pt x="262703" y="70041"/>
                    </a:moveTo>
                    <a:cubicBezTo>
                      <a:pt x="262703" y="165820"/>
                      <a:pt x="262592" y="256167"/>
                      <a:pt x="262869" y="346514"/>
                    </a:cubicBezTo>
                    <a:cubicBezTo>
                      <a:pt x="262925" y="357766"/>
                      <a:pt x="259821" y="365304"/>
                      <a:pt x="249456" y="371124"/>
                    </a:cubicBezTo>
                    <a:cubicBezTo>
                      <a:pt x="216643" y="389470"/>
                      <a:pt x="190924" y="404935"/>
                      <a:pt x="158942" y="423558"/>
                    </a:cubicBezTo>
                    <a:cubicBezTo>
                      <a:pt x="151182" y="428436"/>
                      <a:pt x="146083" y="423558"/>
                      <a:pt x="146582" y="409701"/>
                    </a:cubicBezTo>
                    <a:cubicBezTo>
                      <a:pt x="146305" y="325784"/>
                      <a:pt x="146748" y="241867"/>
                      <a:pt x="146083" y="157894"/>
                    </a:cubicBezTo>
                    <a:cubicBezTo>
                      <a:pt x="145972" y="143150"/>
                      <a:pt x="150019" y="134559"/>
                      <a:pt x="163321" y="127408"/>
                    </a:cubicBezTo>
                    <a:cubicBezTo>
                      <a:pt x="195525" y="110060"/>
                      <a:pt x="226786" y="90937"/>
                      <a:pt x="262703" y="70041"/>
                    </a:cubicBezTo>
                    <a:close/>
                    <a:moveTo>
                      <a:pt x="399796" y="1616"/>
                    </a:moveTo>
                    <a:cubicBezTo>
                      <a:pt x="404473" y="4526"/>
                      <a:pt x="406898" y="11316"/>
                      <a:pt x="407147" y="21597"/>
                    </a:cubicBezTo>
                    <a:cubicBezTo>
                      <a:pt x="407203" y="24369"/>
                      <a:pt x="407092" y="69098"/>
                      <a:pt x="407037" y="72979"/>
                    </a:cubicBezTo>
                    <a:cubicBezTo>
                      <a:pt x="407147" y="91159"/>
                      <a:pt x="405595" y="89718"/>
                      <a:pt x="392736" y="95981"/>
                    </a:cubicBezTo>
                    <a:cubicBezTo>
                      <a:pt x="362584" y="111667"/>
                      <a:pt x="321456" y="136721"/>
                      <a:pt x="278833" y="157949"/>
                    </a:cubicBezTo>
                    <a:cubicBezTo>
                      <a:pt x="278833" y="128185"/>
                      <a:pt x="278666" y="99695"/>
                      <a:pt x="278334" y="75141"/>
                    </a:cubicBezTo>
                    <a:cubicBezTo>
                      <a:pt x="278168" y="65607"/>
                      <a:pt x="282380" y="60120"/>
                      <a:pt x="290417" y="55630"/>
                    </a:cubicBezTo>
                    <a:cubicBezTo>
                      <a:pt x="320071" y="39002"/>
                      <a:pt x="349336" y="21653"/>
                      <a:pt x="378935" y="4914"/>
                    </a:cubicBezTo>
                    <a:cubicBezTo>
                      <a:pt x="388192" y="-324"/>
                      <a:pt x="395120" y="-1294"/>
                      <a:pt x="399796" y="1616"/>
                    </a:cubicBezTo>
                    <a:close/>
                  </a:path>
                </a:pathLst>
              </a:custGeom>
              <a:solidFill>
                <a:srgbClr val="002060"/>
              </a:solidFill>
              <a:ln w="935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7116DEF8-D031-10BF-1E99-1BD367781567}"/>
              </a:ext>
            </a:extLst>
          </p:cNvPr>
          <p:cNvSpPr txBox="1"/>
          <p:nvPr/>
        </p:nvSpPr>
        <p:spPr>
          <a:xfrm>
            <a:off x="7288253" y="3796724"/>
            <a:ext cx="2808695" cy="517065"/>
          </a:xfrm>
          <a:prstGeom prst="rect">
            <a:avLst/>
          </a:prstGeom>
          <a:noFill/>
          <a:scene3d>
            <a:camera prst="perspectiveContrastingLeftFacing" fov="3300000">
              <a:rot lat="1291271" lon="2869713" rev="21095633"/>
            </a:camera>
            <a:lightRig rig="threePt" dir="t"/>
          </a:scene3d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ar-SA" sz="2400" b="1" dirty="0">
                <a:solidFill>
                  <a:schemeClr val="accent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ادفع الآن</a:t>
            </a:r>
            <a:endParaRPr lang="en-US" sz="24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42" name="Freeform 19">
            <a:extLst>
              <a:ext uri="{FF2B5EF4-FFF2-40B4-BE49-F238E27FC236}">
                <a16:creationId xmlns:a16="http://schemas.microsoft.com/office/drawing/2014/main" id="{72770D23-B315-745C-6F21-BE45F672300E}"/>
              </a:ext>
            </a:extLst>
          </p:cNvPr>
          <p:cNvSpPr>
            <a:spLocks noEditPoints="1"/>
          </p:cNvSpPr>
          <p:nvPr/>
        </p:nvSpPr>
        <p:spPr bwMode="auto">
          <a:xfrm>
            <a:off x="652957" y="1038450"/>
            <a:ext cx="539974" cy="518247"/>
          </a:xfrm>
          <a:custGeom>
            <a:avLst/>
            <a:gdLst>
              <a:gd name="T0" fmla="*/ 2039 w 2056"/>
              <a:gd name="T1" fmla="*/ 1950 h 2048"/>
              <a:gd name="T2" fmla="*/ 1088 w 2056"/>
              <a:gd name="T3" fmla="*/ 480 h 2048"/>
              <a:gd name="T4" fmla="*/ 1328 w 2056"/>
              <a:gd name="T5" fmla="*/ 660 h 2048"/>
              <a:gd name="T6" fmla="*/ 1992 w 2056"/>
              <a:gd name="T7" fmla="*/ 720 h 2048"/>
              <a:gd name="T8" fmla="*/ 2042 w 2056"/>
              <a:gd name="T9" fmla="*/ 626 h 2048"/>
              <a:gd name="T10" fmla="*/ 2042 w 2056"/>
              <a:gd name="T11" fmla="*/ 333 h 2048"/>
              <a:gd name="T12" fmla="*/ 1992 w 2056"/>
              <a:gd name="T13" fmla="*/ 240 h 2048"/>
              <a:gd name="T14" fmla="*/ 1688 w 2056"/>
              <a:gd name="T15" fmla="*/ 60 h 2048"/>
              <a:gd name="T16" fmla="*/ 1028 w 2056"/>
              <a:gd name="T17" fmla="*/ 0 h 2048"/>
              <a:gd name="T18" fmla="*/ 968 w 2056"/>
              <a:gd name="T19" fmla="*/ 759 h 2048"/>
              <a:gd name="T20" fmla="*/ 10 w 2056"/>
              <a:gd name="T21" fmla="*/ 2014 h 2048"/>
              <a:gd name="T22" fmla="*/ 1992 w 2056"/>
              <a:gd name="T23" fmla="*/ 2048 h 2048"/>
              <a:gd name="T24" fmla="*/ 1688 w 2056"/>
              <a:gd name="T25" fmla="*/ 420 h 2048"/>
              <a:gd name="T26" fmla="*/ 1880 w 2056"/>
              <a:gd name="T27" fmla="*/ 360 h 2048"/>
              <a:gd name="T28" fmla="*/ 1822 w 2056"/>
              <a:gd name="T29" fmla="*/ 513 h 2048"/>
              <a:gd name="T30" fmla="*/ 1448 w 2056"/>
              <a:gd name="T31" fmla="*/ 600 h 2048"/>
              <a:gd name="T32" fmla="*/ 1628 w 2056"/>
              <a:gd name="T33" fmla="*/ 480 h 2048"/>
              <a:gd name="T34" fmla="*/ 1088 w 2056"/>
              <a:gd name="T35" fmla="*/ 120 h 2048"/>
              <a:gd name="T36" fmla="*/ 1568 w 2056"/>
              <a:gd name="T37" fmla="*/ 360 h 2048"/>
              <a:gd name="T38" fmla="*/ 1088 w 2056"/>
              <a:gd name="T39" fmla="*/ 120 h 2048"/>
              <a:gd name="T40" fmla="*/ 1339 w 2056"/>
              <a:gd name="T41" fmla="*/ 1265 h 2048"/>
              <a:gd name="T42" fmla="*/ 1191 w 2056"/>
              <a:gd name="T43" fmla="*/ 1221 h 2048"/>
              <a:gd name="T44" fmla="*/ 1028 w 2056"/>
              <a:gd name="T45" fmla="*/ 1299 h 2048"/>
              <a:gd name="T46" fmla="*/ 866 w 2056"/>
              <a:gd name="T47" fmla="*/ 1221 h 2048"/>
              <a:gd name="T48" fmla="*/ 718 w 2056"/>
              <a:gd name="T49" fmla="*/ 1265 h 2048"/>
              <a:gd name="T50" fmla="*/ 189 w 2056"/>
              <a:gd name="T51" fmla="*/ 1928 h 2048"/>
              <a:gd name="T52" fmla="*/ 755 w 2056"/>
              <a:gd name="T53" fmla="*/ 1434 h 2048"/>
              <a:gd name="T54" fmla="*/ 908 w 2056"/>
              <a:gd name="T55" fmla="*/ 1349 h 2048"/>
              <a:gd name="T56" fmla="*/ 1071 w 2056"/>
              <a:gd name="T57" fmla="*/ 1426 h 2048"/>
              <a:gd name="T58" fmla="*/ 1226 w 2056"/>
              <a:gd name="T59" fmla="*/ 1426 h 2048"/>
              <a:gd name="T60" fmla="*/ 1302 w 2056"/>
              <a:gd name="T61" fmla="*/ 1434 h 2048"/>
              <a:gd name="T62" fmla="*/ 1868 w 2056"/>
              <a:gd name="T63" fmla="*/ 192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56" h="2048">
                <a:moveTo>
                  <a:pt x="2046" y="2014"/>
                </a:moveTo>
                <a:cubicBezTo>
                  <a:pt x="2056" y="1993"/>
                  <a:pt x="2054" y="1968"/>
                  <a:pt x="2039" y="1950"/>
                </a:cubicBezTo>
                <a:cubicBezTo>
                  <a:pt x="1088" y="759"/>
                  <a:pt x="1088" y="759"/>
                  <a:pt x="1088" y="759"/>
                </a:cubicBezTo>
                <a:cubicBezTo>
                  <a:pt x="1088" y="480"/>
                  <a:pt x="1088" y="480"/>
                  <a:pt x="1088" y="480"/>
                </a:cubicBezTo>
                <a:cubicBezTo>
                  <a:pt x="1328" y="480"/>
                  <a:pt x="1328" y="480"/>
                  <a:pt x="1328" y="480"/>
                </a:cubicBezTo>
                <a:cubicBezTo>
                  <a:pt x="1328" y="660"/>
                  <a:pt x="1328" y="660"/>
                  <a:pt x="1328" y="660"/>
                </a:cubicBezTo>
                <a:cubicBezTo>
                  <a:pt x="1328" y="693"/>
                  <a:pt x="1355" y="720"/>
                  <a:pt x="1388" y="720"/>
                </a:cubicBezTo>
                <a:cubicBezTo>
                  <a:pt x="1992" y="720"/>
                  <a:pt x="1992" y="720"/>
                  <a:pt x="1992" y="720"/>
                </a:cubicBezTo>
                <a:cubicBezTo>
                  <a:pt x="2014" y="720"/>
                  <a:pt x="2035" y="708"/>
                  <a:pt x="2045" y="688"/>
                </a:cubicBezTo>
                <a:cubicBezTo>
                  <a:pt x="2056" y="669"/>
                  <a:pt x="2054" y="645"/>
                  <a:pt x="2042" y="626"/>
                </a:cubicBezTo>
                <a:cubicBezTo>
                  <a:pt x="1944" y="480"/>
                  <a:pt x="1944" y="480"/>
                  <a:pt x="1944" y="480"/>
                </a:cubicBezTo>
                <a:cubicBezTo>
                  <a:pt x="2042" y="333"/>
                  <a:pt x="2042" y="333"/>
                  <a:pt x="2042" y="333"/>
                </a:cubicBezTo>
                <a:cubicBezTo>
                  <a:pt x="2054" y="315"/>
                  <a:pt x="2056" y="291"/>
                  <a:pt x="2045" y="271"/>
                </a:cubicBezTo>
                <a:cubicBezTo>
                  <a:pt x="2035" y="252"/>
                  <a:pt x="2014" y="240"/>
                  <a:pt x="1992" y="240"/>
                </a:cubicBezTo>
                <a:cubicBezTo>
                  <a:pt x="1688" y="240"/>
                  <a:pt x="1688" y="240"/>
                  <a:pt x="1688" y="240"/>
                </a:cubicBezTo>
                <a:cubicBezTo>
                  <a:pt x="1688" y="60"/>
                  <a:pt x="1688" y="60"/>
                  <a:pt x="1688" y="60"/>
                </a:cubicBezTo>
                <a:cubicBezTo>
                  <a:pt x="1688" y="27"/>
                  <a:pt x="1661" y="0"/>
                  <a:pt x="1628" y="0"/>
                </a:cubicBezTo>
                <a:cubicBezTo>
                  <a:pt x="1028" y="0"/>
                  <a:pt x="1028" y="0"/>
                  <a:pt x="1028" y="0"/>
                </a:cubicBezTo>
                <a:cubicBezTo>
                  <a:pt x="995" y="0"/>
                  <a:pt x="968" y="27"/>
                  <a:pt x="968" y="60"/>
                </a:cubicBezTo>
                <a:cubicBezTo>
                  <a:pt x="968" y="759"/>
                  <a:pt x="968" y="759"/>
                  <a:pt x="968" y="759"/>
                </a:cubicBezTo>
                <a:cubicBezTo>
                  <a:pt x="17" y="1950"/>
                  <a:pt x="17" y="1950"/>
                  <a:pt x="17" y="1950"/>
                </a:cubicBezTo>
                <a:cubicBezTo>
                  <a:pt x="3" y="1968"/>
                  <a:pt x="0" y="1993"/>
                  <a:pt x="10" y="2014"/>
                </a:cubicBezTo>
                <a:cubicBezTo>
                  <a:pt x="20" y="2035"/>
                  <a:pt x="41" y="2048"/>
                  <a:pt x="64" y="2048"/>
                </a:cubicBezTo>
                <a:cubicBezTo>
                  <a:pt x="1992" y="2048"/>
                  <a:pt x="1992" y="2048"/>
                  <a:pt x="1992" y="2048"/>
                </a:cubicBezTo>
                <a:cubicBezTo>
                  <a:pt x="2015" y="2048"/>
                  <a:pt x="2036" y="2035"/>
                  <a:pt x="2046" y="2014"/>
                </a:cubicBezTo>
                <a:close/>
                <a:moveTo>
                  <a:pt x="1688" y="420"/>
                </a:moveTo>
                <a:cubicBezTo>
                  <a:pt x="1688" y="360"/>
                  <a:pt x="1688" y="360"/>
                  <a:pt x="1688" y="360"/>
                </a:cubicBezTo>
                <a:cubicBezTo>
                  <a:pt x="1880" y="360"/>
                  <a:pt x="1880" y="360"/>
                  <a:pt x="1880" y="360"/>
                </a:cubicBezTo>
                <a:cubicBezTo>
                  <a:pt x="1822" y="446"/>
                  <a:pt x="1822" y="446"/>
                  <a:pt x="1822" y="446"/>
                </a:cubicBezTo>
                <a:cubicBezTo>
                  <a:pt x="1809" y="467"/>
                  <a:pt x="1809" y="493"/>
                  <a:pt x="1822" y="513"/>
                </a:cubicBezTo>
                <a:cubicBezTo>
                  <a:pt x="1880" y="600"/>
                  <a:pt x="1880" y="600"/>
                  <a:pt x="1880" y="600"/>
                </a:cubicBezTo>
                <a:cubicBezTo>
                  <a:pt x="1448" y="600"/>
                  <a:pt x="1448" y="600"/>
                  <a:pt x="1448" y="600"/>
                </a:cubicBezTo>
                <a:cubicBezTo>
                  <a:pt x="1448" y="480"/>
                  <a:pt x="1448" y="480"/>
                  <a:pt x="1448" y="480"/>
                </a:cubicBezTo>
                <a:cubicBezTo>
                  <a:pt x="1628" y="480"/>
                  <a:pt x="1628" y="480"/>
                  <a:pt x="1628" y="480"/>
                </a:cubicBezTo>
                <a:cubicBezTo>
                  <a:pt x="1661" y="480"/>
                  <a:pt x="1688" y="453"/>
                  <a:pt x="1688" y="420"/>
                </a:cubicBezTo>
                <a:close/>
                <a:moveTo>
                  <a:pt x="1088" y="120"/>
                </a:moveTo>
                <a:cubicBezTo>
                  <a:pt x="1568" y="120"/>
                  <a:pt x="1568" y="120"/>
                  <a:pt x="1568" y="120"/>
                </a:cubicBezTo>
                <a:cubicBezTo>
                  <a:pt x="1568" y="360"/>
                  <a:pt x="1568" y="360"/>
                  <a:pt x="1568" y="360"/>
                </a:cubicBezTo>
                <a:cubicBezTo>
                  <a:pt x="1088" y="360"/>
                  <a:pt x="1088" y="360"/>
                  <a:pt x="1088" y="360"/>
                </a:cubicBezTo>
                <a:lnTo>
                  <a:pt x="1088" y="120"/>
                </a:lnTo>
                <a:close/>
                <a:moveTo>
                  <a:pt x="1028" y="876"/>
                </a:moveTo>
                <a:cubicBezTo>
                  <a:pt x="1339" y="1265"/>
                  <a:pt x="1339" y="1265"/>
                  <a:pt x="1339" y="1265"/>
                </a:cubicBezTo>
                <a:cubicBezTo>
                  <a:pt x="1276" y="1307"/>
                  <a:pt x="1276" y="1307"/>
                  <a:pt x="1276" y="1307"/>
                </a:cubicBezTo>
                <a:cubicBezTo>
                  <a:pt x="1191" y="1221"/>
                  <a:pt x="1191" y="1221"/>
                  <a:pt x="1191" y="1221"/>
                </a:cubicBezTo>
                <a:cubicBezTo>
                  <a:pt x="1167" y="1198"/>
                  <a:pt x="1129" y="1198"/>
                  <a:pt x="1106" y="1221"/>
                </a:cubicBezTo>
                <a:cubicBezTo>
                  <a:pt x="1028" y="1299"/>
                  <a:pt x="1028" y="1299"/>
                  <a:pt x="1028" y="1299"/>
                </a:cubicBezTo>
                <a:cubicBezTo>
                  <a:pt x="951" y="1221"/>
                  <a:pt x="951" y="1221"/>
                  <a:pt x="951" y="1221"/>
                </a:cubicBezTo>
                <a:cubicBezTo>
                  <a:pt x="927" y="1198"/>
                  <a:pt x="889" y="1198"/>
                  <a:pt x="866" y="1221"/>
                </a:cubicBezTo>
                <a:cubicBezTo>
                  <a:pt x="781" y="1307"/>
                  <a:pt x="781" y="1307"/>
                  <a:pt x="781" y="1307"/>
                </a:cubicBezTo>
                <a:cubicBezTo>
                  <a:pt x="718" y="1265"/>
                  <a:pt x="718" y="1265"/>
                  <a:pt x="718" y="1265"/>
                </a:cubicBezTo>
                <a:lnTo>
                  <a:pt x="1028" y="876"/>
                </a:lnTo>
                <a:close/>
                <a:moveTo>
                  <a:pt x="189" y="1928"/>
                </a:moveTo>
                <a:cubicBezTo>
                  <a:pt x="643" y="1359"/>
                  <a:pt x="643" y="1359"/>
                  <a:pt x="643" y="1359"/>
                </a:cubicBezTo>
                <a:cubicBezTo>
                  <a:pt x="755" y="1434"/>
                  <a:pt x="755" y="1434"/>
                  <a:pt x="755" y="1434"/>
                </a:cubicBezTo>
                <a:cubicBezTo>
                  <a:pt x="779" y="1450"/>
                  <a:pt x="810" y="1446"/>
                  <a:pt x="831" y="1426"/>
                </a:cubicBezTo>
                <a:cubicBezTo>
                  <a:pt x="908" y="1349"/>
                  <a:pt x="908" y="1349"/>
                  <a:pt x="908" y="1349"/>
                </a:cubicBezTo>
                <a:cubicBezTo>
                  <a:pt x="986" y="1426"/>
                  <a:pt x="986" y="1426"/>
                  <a:pt x="986" y="1426"/>
                </a:cubicBezTo>
                <a:cubicBezTo>
                  <a:pt x="1009" y="1450"/>
                  <a:pt x="1047" y="1450"/>
                  <a:pt x="1071" y="1426"/>
                </a:cubicBezTo>
                <a:cubicBezTo>
                  <a:pt x="1148" y="1349"/>
                  <a:pt x="1148" y="1349"/>
                  <a:pt x="1148" y="1349"/>
                </a:cubicBezTo>
                <a:cubicBezTo>
                  <a:pt x="1226" y="1426"/>
                  <a:pt x="1226" y="1426"/>
                  <a:pt x="1226" y="1426"/>
                </a:cubicBezTo>
                <a:cubicBezTo>
                  <a:pt x="1237" y="1438"/>
                  <a:pt x="1253" y="1444"/>
                  <a:pt x="1268" y="1444"/>
                </a:cubicBezTo>
                <a:cubicBezTo>
                  <a:pt x="1280" y="1444"/>
                  <a:pt x="1291" y="1440"/>
                  <a:pt x="1302" y="1434"/>
                </a:cubicBezTo>
                <a:cubicBezTo>
                  <a:pt x="1414" y="1359"/>
                  <a:pt x="1414" y="1359"/>
                  <a:pt x="1414" y="1359"/>
                </a:cubicBezTo>
                <a:cubicBezTo>
                  <a:pt x="1868" y="1928"/>
                  <a:pt x="1868" y="1928"/>
                  <a:pt x="1868" y="1928"/>
                </a:cubicBezTo>
                <a:lnTo>
                  <a:pt x="189" y="19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40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1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1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1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1" grpId="0" animBg="1"/>
      <p:bldP spid="3" grpId="0" animBg="1"/>
      <p:bldP spid="9" grpId="0" animBg="1"/>
      <p:bldP spid="10" grpId="0"/>
      <p:bldP spid="41" grpId="0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0282181B-282F-C17C-2DF8-58C3331A30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5215" y="-5885015"/>
            <a:ext cx="2935409" cy="12085838"/>
          </a:xfrm>
          <a:custGeom>
            <a:avLst/>
            <a:gdLst>
              <a:gd name="connsiteX0" fmla="*/ 61119 w 6057900"/>
              <a:gd name="connsiteY0" fmla="*/ 16305212 h 16386176"/>
              <a:gd name="connsiteX1" fmla="*/ 101601 w 6057900"/>
              <a:gd name="connsiteY1" fmla="*/ 16345694 h 16386176"/>
              <a:gd name="connsiteX2" fmla="*/ 61119 w 6057900"/>
              <a:gd name="connsiteY2" fmla="*/ 16386176 h 16386176"/>
              <a:gd name="connsiteX3" fmla="*/ 20637 w 6057900"/>
              <a:gd name="connsiteY3" fmla="*/ 16345694 h 16386176"/>
              <a:gd name="connsiteX4" fmla="*/ 61119 w 6057900"/>
              <a:gd name="connsiteY4" fmla="*/ 16305212 h 16386176"/>
              <a:gd name="connsiteX5" fmla="*/ 310357 w 6057900"/>
              <a:gd name="connsiteY5" fmla="*/ 16202025 h 16386176"/>
              <a:gd name="connsiteX6" fmla="*/ 350839 w 6057900"/>
              <a:gd name="connsiteY6" fmla="*/ 16243300 h 16386176"/>
              <a:gd name="connsiteX7" fmla="*/ 310357 w 6057900"/>
              <a:gd name="connsiteY7" fmla="*/ 16284575 h 16386176"/>
              <a:gd name="connsiteX8" fmla="*/ 269875 w 6057900"/>
              <a:gd name="connsiteY8" fmla="*/ 16243300 h 16386176"/>
              <a:gd name="connsiteX9" fmla="*/ 310357 w 6057900"/>
              <a:gd name="connsiteY9" fmla="*/ 16202025 h 16386176"/>
              <a:gd name="connsiteX10" fmla="*/ 168955 w 6057900"/>
              <a:gd name="connsiteY10" fmla="*/ 16184562 h 16386176"/>
              <a:gd name="connsiteX11" fmla="*/ 210321 w 6057900"/>
              <a:gd name="connsiteY11" fmla="*/ 16223456 h 16386176"/>
              <a:gd name="connsiteX12" fmla="*/ 187053 w 6057900"/>
              <a:gd name="connsiteY12" fmla="*/ 16259757 h 16386176"/>
              <a:gd name="connsiteX13" fmla="*/ 220663 w 6057900"/>
              <a:gd name="connsiteY13" fmla="*/ 16301243 h 16386176"/>
              <a:gd name="connsiteX14" fmla="*/ 179297 w 6057900"/>
              <a:gd name="connsiteY14" fmla="*/ 16340137 h 16386176"/>
              <a:gd name="connsiteX15" fmla="*/ 137931 w 6057900"/>
              <a:gd name="connsiteY15" fmla="*/ 16301243 h 16386176"/>
              <a:gd name="connsiteX16" fmla="*/ 161199 w 6057900"/>
              <a:gd name="connsiteY16" fmla="*/ 16264942 h 16386176"/>
              <a:gd name="connsiteX17" fmla="*/ 130175 w 6057900"/>
              <a:gd name="connsiteY17" fmla="*/ 16223456 h 16386176"/>
              <a:gd name="connsiteX18" fmla="*/ 168955 w 6057900"/>
              <a:gd name="connsiteY18" fmla="*/ 16184562 h 16386176"/>
              <a:gd name="connsiteX19" fmla="*/ 545561 w 6057900"/>
              <a:gd name="connsiteY19" fmla="*/ 16136937 h 16386176"/>
              <a:gd name="connsiteX20" fmla="*/ 584711 w 6057900"/>
              <a:gd name="connsiteY20" fmla="*/ 16160442 h 16386176"/>
              <a:gd name="connsiteX21" fmla="*/ 621250 w 6057900"/>
              <a:gd name="connsiteY21" fmla="*/ 16136937 h 16386176"/>
              <a:gd name="connsiteX22" fmla="*/ 660400 w 6057900"/>
              <a:gd name="connsiteY22" fmla="*/ 16178724 h 16386176"/>
              <a:gd name="connsiteX23" fmla="*/ 621250 w 6057900"/>
              <a:gd name="connsiteY23" fmla="*/ 16217900 h 16386176"/>
              <a:gd name="connsiteX24" fmla="*/ 584711 w 6057900"/>
              <a:gd name="connsiteY24" fmla="*/ 16194395 h 16386176"/>
              <a:gd name="connsiteX25" fmla="*/ 545561 w 6057900"/>
              <a:gd name="connsiteY25" fmla="*/ 16217900 h 16386176"/>
              <a:gd name="connsiteX26" fmla="*/ 506412 w 6057900"/>
              <a:gd name="connsiteY26" fmla="*/ 16178724 h 16386176"/>
              <a:gd name="connsiteX27" fmla="*/ 545561 w 6057900"/>
              <a:gd name="connsiteY27" fmla="*/ 16136937 h 16386176"/>
              <a:gd name="connsiteX28" fmla="*/ 452300 w 6057900"/>
              <a:gd name="connsiteY28" fmla="*/ 16132175 h 16386176"/>
              <a:gd name="connsiteX29" fmla="*/ 493713 w 6057900"/>
              <a:gd name="connsiteY29" fmla="*/ 16173450 h 16386176"/>
              <a:gd name="connsiteX30" fmla="*/ 452300 w 6057900"/>
              <a:gd name="connsiteY30" fmla="*/ 16214725 h 16386176"/>
              <a:gd name="connsiteX31" fmla="*/ 447123 w 6057900"/>
              <a:gd name="connsiteY31" fmla="*/ 16212146 h 16386176"/>
              <a:gd name="connsiteX32" fmla="*/ 454888 w 6057900"/>
              <a:gd name="connsiteY32" fmla="*/ 16235363 h 16386176"/>
              <a:gd name="connsiteX33" fmla="*/ 413475 w 6057900"/>
              <a:gd name="connsiteY33" fmla="*/ 16276638 h 16386176"/>
              <a:gd name="connsiteX34" fmla="*/ 374650 w 6057900"/>
              <a:gd name="connsiteY34" fmla="*/ 16235363 h 16386176"/>
              <a:gd name="connsiteX35" fmla="*/ 413475 w 6057900"/>
              <a:gd name="connsiteY35" fmla="*/ 16194088 h 16386176"/>
              <a:gd name="connsiteX36" fmla="*/ 421240 w 6057900"/>
              <a:gd name="connsiteY36" fmla="*/ 16196667 h 16386176"/>
              <a:gd name="connsiteX37" fmla="*/ 413475 w 6057900"/>
              <a:gd name="connsiteY37" fmla="*/ 16173450 h 16386176"/>
              <a:gd name="connsiteX38" fmla="*/ 452300 w 6057900"/>
              <a:gd name="connsiteY38" fmla="*/ 16132175 h 16386176"/>
              <a:gd name="connsiteX39" fmla="*/ 820737 w 6057900"/>
              <a:gd name="connsiteY39" fmla="*/ 16103600 h 16386176"/>
              <a:gd name="connsiteX40" fmla="*/ 860425 w 6057900"/>
              <a:gd name="connsiteY40" fmla="*/ 16135350 h 16386176"/>
              <a:gd name="connsiteX41" fmla="*/ 812800 w 6057900"/>
              <a:gd name="connsiteY41" fmla="*/ 16106246 h 16386176"/>
              <a:gd name="connsiteX42" fmla="*/ 820737 w 6057900"/>
              <a:gd name="connsiteY42" fmla="*/ 16103600 h 16386176"/>
              <a:gd name="connsiteX43" fmla="*/ 3611562 w 6057900"/>
              <a:gd name="connsiteY43" fmla="*/ 16090900 h 16386176"/>
              <a:gd name="connsiteX44" fmla="*/ 3611562 w 6057900"/>
              <a:gd name="connsiteY44" fmla="*/ 16168688 h 16386176"/>
              <a:gd name="connsiteX45" fmla="*/ 3582987 w 6057900"/>
              <a:gd name="connsiteY45" fmla="*/ 16129794 h 16386176"/>
              <a:gd name="connsiteX46" fmla="*/ 3611562 w 6057900"/>
              <a:gd name="connsiteY46" fmla="*/ 16090900 h 16386176"/>
              <a:gd name="connsiteX47" fmla="*/ 315913 w 6057900"/>
              <a:gd name="connsiteY47" fmla="*/ 16082962 h 16386176"/>
              <a:gd name="connsiteX48" fmla="*/ 355601 w 6057900"/>
              <a:gd name="connsiteY48" fmla="*/ 16123444 h 16386176"/>
              <a:gd name="connsiteX49" fmla="*/ 315913 w 6057900"/>
              <a:gd name="connsiteY49" fmla="*/ 16163926 h 16386176"/>
              <a:gd name="connsiteX50" fmla="*/ 276225 w 6057900"/>
              <a:gd name="connsiteY50" fmla="*/ 16123444 h 16386176"/>
              <a:gd name="connsiteX51" fmla="*/ 315913 w 6057900"/>
              <a:gd name="connsiteY51" fmla="*/ 16082962 h 16386176"/>
              <a:gd name="connsiteX52" fmla="*/ 691267 w 6057900"/>
              <a:gd name="connsiteY52" fmla="*/ 16070262 h 16386176"/>
              <a:gd name="connsiteX53" fmla="*/ 722312 w 6057900"/>
              <a:gd name="connsiteY53" fmla="*/ 16085848 h 16386176"/>
              <a:gd name="connsiteX54" fmla="*/ 750769 w 6057900"/>
              <a:gd name="connsiteY54" fmla="*/ 16072860 h 16386176"/>
              <a:gd name="connsiteX55" fmla="*/ 792162 w 6057900"/>
              <a:gd name="connsiteY55" fmla="*/ 16114423 h 16386176"/>
              <a:gd name="connsiteX56" fmla="*/ 750769 w 6057900"/>
              <a:gd name="connsiteY56" fmla="*/ 16155987 h 16386176"/>
              <a:gd name="connsiteX57" fmla="*/ 719725 w 6057900"/>
              <a:gd name="connsiteY57" fmla="*/ 16140401 h 16386176"/>
              <a:gd name="connsiteX58" fmla="*/ 691267 w 6057900"/>
              <a:gd name="connsiteY58" fmla="*/ 16150792 h 16386176"/>
              <a:gd name="connsiteX59" fmla="*/ 652462 w 6057900"/>
              <a:gd name="connsiteY59" fmla="*/ 16111826 h 16386176"/>
              <a:gd name="connsiteX60" fmla="*/ 691267 w 6057900"/>
              <a:gd name="connsiteY60" fmla="*/ 16070262 h 16386176"/>
              <a:gd name="connsiteX61" fmla="*/ 607219 w 6057900"/>
              <a:gd name="connsiteY61" fmla="*/ 16043275 h 16386176"/>
              <a:gd name="connsiteX62" fmla="*/ 647701 w 6057900"/>
              <a:gd name="connsiteY62" fmla="*/ 16085344 h 16386176"/>
              <a:gd name="connsiteX63" fmla="*/ 607219 w 6057900"/>
              <a:gd name="connsiteY63" fmla="*/ 16127413 h 16386176"/>
              <a:gd name="connsiteX64" fmla="*/ 566737 w 6057900"/>
              <a:gd name="connsiteY64" fmla="*/ 16085344 h 16386176"/>
              <a:gd name="connsiteX65" fmla="*/ 607219 w 6057900"/>
              <a:gd name="connsiteY65" fmla="*/ 16043275 h 16386176"/>
              <a:gd name="connsiteX66" fmla="*/ 849709 w 6057900"/>
              <a:gd name="connsiteY66" fmla="*/ 15989300 h 16386176"/>
              <a:gd name="connsiteX67" fmla="*/ 883567 w 6057900"/>
              <a:gd name="connsiteY67" fmla="*/ 16007390 h 16386176"/>
              <a:gd name="connsiteX68" fmla="*/ 896590 w 6057900"/>
              <a:gd name="connsiteY68" fmla="*/ 16004806 h 16386176"/>
              <a:gd name="connsiteX69" fmla="*/ 927844 w 6057900"/>
              <a:gd name="connsiteY69" fmla="*/ 16020312 h 16386176"/>
              <a:gd name="connsiteX70" fmla="*/ 935657 w 6057900"/>
              <a:gd name="connsiteY70" fmla="*/ 16017727 h 16386176"/>
              <a:gd name="connsiteX71" fmla="*/ 974725 w 6057900"/>
              <a:gd name="connsiteY71" fmla="*/ 16059076 h 16386176"/>
              <a:gd name="connsiteX72" fmla="*/ 935657 w 6057900"/>
              <a:gd name="connsiteY72" fmla="*/ 16100425 h 16386176"/>
              <a:gd name="connsiteX73" fmla="*/ 904403 w 6057900"/>
              <a:gd name="connsiteY73" fmla="*/ 16082335 h 16386176"/>
              <a:gd name="connsiteX74" fmla="*/ 896590 w 6057900"/>
              <a:gd name="connsiteY74" fmla="*/ 16084919 h 16386176"/>
              <a:gd name="connsiteX75" fmla="*/ 862731 w 6057900"/>
              <a:gd name="connsiteY75" fmla="*/ 16066829 h 16386176"/>
              <a:gd name="connsiteX76" fmla="*/ 849709 w 6057900"/>
              <a:gd name="connsiteY76" fmla="*/ 16069413 h 16386176"/>
              <a:gd name="connsiteX77" fmla="*/ 808037 w 6057900"/>
              <a:gd name="connsiteY77" fmla="*/ 16030649 h 16386176"/>
              <a:gd name="connsiteX78" fmla="*/ 849709 w 6057900"/>
              <a:gd name="connsiteY78" fmla="*/ 15989300 h 16386176"/>
              <a:gd name="connsiteX79" fmla="*/ 473869 w 6057900"/>
              <a:gd name="connsiteY79" fmla="*/ 15948025 h 16386176"/>
              <a:gd name="connsiteX80" fmla="*/ 514351 w 6057900"/>
              <a:gd name="connsiteY80" fmla="*/ 15988507 h 16386176"/>
              <a:gd name="connsiteX81" fmla="*/ 473869 w 6057900"/>
              <a:gd name="connsiteY81" fmla="*/ 16028989 h 16386176"/>
              <a:gd name="connsiteX82" fmla="*/ 433387 w 6057900"/>
              <a:gd name="connsiteY82" fmla="*/ 15988507 h 16386176"/>
              <a:gd name="connsiteX83" fmla="*/ 473869 w 6057900"/>
              <a:gd name="connsiteY83" fmla="*/ 15948025 h 16386176"/>
              <a:gd name="connsiteX84" fmla="*/ 3205957 w 6057900"/>
              <a:gd name="connsiteY84" fmla="*/ 15943262 h 16386176"/>
              <a:gd name="connsiteX85" fmla="*/ 3246439 w 6057900"/>
              <a:gd name="connsiteY85" fmla="*/ 15982950 h 16386176"/>
              <a:gd name="connsiteX86" fmla="*/ 3205957 w 6057900"/>
              <a:gd name="connsiteY86" fmla="*/ 16022638 h 16386176"/>
              <a:gd name="connsiteX87" fmla="*/ 3165475 w 6057900"/>
              <a:gd name="connsiteY87" fmla="*/ 15982950 h 16386176"/>
              <a:gd name="connsiteX88" fmla="*/ 3205957 w 6057900"/>
              <a:gd name="connsiteY88" fmla="*/ 15943262 h 16386176"/>
              <a:gd name="connsiteX89" fmla="*/ 773906 w 6057900"/>
              <a:gd name="connsiteY89" fmla="*/ 15932150 h 16386176"/>
              <a:gd name="connsiteX90" fmla="*/ 815975 w 6057900"/>
              <a:gd name="connsiteY90" fmla="*/ 15972632 h 16386176"/>
              <a:gd name="connsiteX91" fmla="*/ 773906 w 6057900"/>
              <a:gd name="connsiteY91" fmla="*/ 16013114 h 16386176"/>
              <a:gd name="connsiteX92" fmla="*/ 731837 w 6057900"/>
              <a:gd name="connsiteY92" fmla="*/ 15972632 h 16386176"/>
              <a:gd name="connsiteX93" fmla="*/ 773906 w 6057900"/>
              <a:gd name="connsiteY93" fmla="*/ 15932150 h 16386176"/>
              <a:gd name="connsiteX94" fmla="*/ 108744 w 6057900"/>
              <a:gd name="connsiteY94" fmla="*/ 15927387 h 16386176"/>
              <a:gd name="connsiteX95" fmla="*/ 149226 w 6057900"/>
              <a:gd name="connsiteY95" fmla="*/ 15967869 h 16386176"/>
              <a:gd name="connsiteX96" fmla="*/ 108744 w 6057900"/>
              <a:gd name="connsiteY96" fmla="*/ 16008351 h 16386176"/>
              <a:gd name="connsiteX97" fmla="*/ 68262 w 6057900"/>
              <a:gd name="connsiteY97" fmla="*/ 15967869 h 16386176"/>
              <a:gd name="connsiteX98" fmla="*/ 108744 w 6057900"/>
              <a:gd name="connsiteY98" fmla="*/ 15927387 h 16386176"/>
              <a:gd name="connsiteX99" fmla="*/ 3433763 w 6057900"/>
              <a:gd name="connsiteY99" fmla="*/ 15898812 h 16386176"/>
              <a:gd name="connsiteX100" fmla="*/ 3473451 w 6057900"/>
              <a:gd name="connsiteY100" fmla="*/ 15939294 h 16386176"/>
              <a:gd name="connsiteX101" fmla="*/ 3433763 w 6057900"/>
              <a:gd name="connsiteY101" fmla="*/ 15979776 h 16386176"/>
              <a:gd name="connsiteX102" fmla="*/ 3394075 w 6057900"/>
              <a:gd name="connsiteY102" fmla="*/ 15939294 h 16386176"/>
              <a:gd name="connsiteX103" fmla="*/ 3433763 w 6057900"/>
              <a:gd name="connsiteY103" fmla="*/ 15898812 h 16386176"/>
              <a:gd name="connsiteX104" fmla="*/ 1020864 w 6057900"/>
              <a:gd name="connsiteY104" fmla="*/ 15887700 h 16386176"/>
              <a:gd name="connsiteX105" fmla="*/ 1059656 w 6057900"/>
              <a:gd name="connsiteY105" fmla="*/ 15926666 h 16386176"/>
              <a:gd name="connsiteX106" fmla="*/ 1088103 w 6057900"/>
              <a:gd name="connsiteY106" fmla="*/ 15944850 h 16386176"/>
              <a:gd name="connsiteX107" fmla="*/ 1113964 w 6057900"/>
              <a:gd name="connsiteY107" fmla="*/ 15981218 h 16386176"/>
              <a:gd name="connsiteX108" fmla="*/ 1139825 w 6057900"/>
              <a:gd name="connsiteY108" fmla="*/ 16017586 h 16386176"/>
              <a:gd name="connsiteX109" fmla="*/ 1101033 w 6057900"/>
              <a:gd name="connsiteY109" fmla="*/ 16059150 h 16386176"/>
              <a:gd name="connsiteX110" fmla="*/ 1059656 w 6057900"/>
              <a:gd name="connsiteY110" fmla="*/ 16020184 h 16386176"/>
              <a:gd name="connsiteX111" fmla="*/ 1038967 w 6057900"/>
              <a:gd name="connsiteY111" fmla="*/ 16002000 h 16386176"/>
              <a:gd name="connsiteX112" fmla="*/ 1013106 w 6057900"/>
              <a:gd name="connsiteY112" fmla="*/ 15968230 h 16386176"/>
              <a:gd name="connsiteX113" fmla="*/ 979487 w 6057900"/>
              <a:gd name="connsiteY113" fmla="*/ 15929264 h 16386176"/>
              <a:gd name="connsiteX114" fmla="*/ 1020864 w 6057900"/>
              <a:gd name="connsiteY114" fmla="*/ 15887700 h 16386176"/>
              <a:gd name="connsiteX115" fmla="*/ 3651250 w 6057900"/>
              <a:gd name="connsiteY115" fmla="*/ 15862300 h 16386176"/>
              <a:gd name="connsiteX116" fmla="*/ 3651250 w 6057900"/>
              <a:gd name="connsiteY116" fmla="*/ 15940088 h 16386176"/>
              <a:gd name="connsiteX117" fmla="*/ 3622675 w 6057900"/>
              <a:gd name="connsiteY117" fmla="*/ 15901194 h 16386176"/>
              <a:gd name="connsiteX118" fmla="*/ 3651250 w 6057900"/>
              <a:gd name="connsiteY118" fmla="*/ 15862300 h 16386176"/>
              <a:gd name="connsiteX119" fmla="*/ 1666984 w 6057900"/>
              <a:gd name="connsiteY119" fmla="*/ 15859125 h 16386176"/>
              <a:gd name="connsiteX120" fmla="*/ 1708150 w 6057900"/>
              <a:gd name="connsiteY120" fmla="*/ 15901458 h 16386176"/>
              <a:gd name="connsiteX121" fmla="*/ 1700431 w 6057900"/>
              <a:gd name="connsiteY121" fmla="*/ 15922625 h 16386176"/>
              <a:gd name="connsiteX122" fmla="*/ 1633537 w 6057900"/>
              <a:gd name="connsiteY122" fmla="*/ 15882938 h 16386176"/>
              <a:gd name="connsiteX123" fmla="*/ 1666984 w 6057900"/>
              <a:gd name="connsiteY123" fmla="*/ 15859125 h 16386176"/>
              <a:gd name="connsiteX124" fmla="*/ 1523207 w 6057900"/>
              <a:gd name="connsiteY124" fmla="*/ 15846425 h 16386176"/>
              <a:gd name="connsiteX125" fmla="*/ 1563689 w 6057900"/>
              <a:gd name="connsiteY125" fmla="*/ 15886907 h 16386176"/>
              <a:gd name="connsiteX126" fmla="*/ 1523207 w 6057900"/>
              <a:gd name="connsiteY126" fmla="*/ 15927389 h 16386176"/>
              <a:gd name="connsiteX127" fmla="*/ 1482725 w 6057900"/>
              <a:gd name="connsiteY127" fmla="*/ 15886907 h 16386176"/>
              <a:gd name="connsiteX128" fmla="*/ 1523207 w 6057900"/>
              <a:gd name="connsiteY128" fmla="*/ 15846425 h 16386176"/>
              <a:gd name="connsiteX129" fmla="*/ 2808288 w 6057900"/>
              <a:gd name="connsiteY129" fmla="*/ 15844837 h 16386176"/>
              <a:gd name="connsiteX130" fmla="*/ 2847976 w 6057900"/>
              <a:gd name="connsiteY130" fmla="*/ 15884525 h 16386176"/>
              <a:gd name="connsiteX131" fmla="*/ 2808288 w 6057900"/>
              <a:gd name="connsiteY131" fmla="*/ 15924213 h 16386176"/>
              <a:gd name="connsiteX132" fmla="*/ 2768600 w 6057900"/>
              <a:gd name="connsiteY132" fmla="*/ 15884525 h 16386176"/>
              <a:gd name="connsiteX133" fmla="*/ 2808288 w 6057900"/>
              <a:gd name="connsiteY133" fmla="*/ 15844837 h 16386176"/>
              <a:gd name="connsiteX134" fmla="*/ 2048950 w 6057900"/>
              <a:gd name="connsiteY134" fmla="*/ 15801975 h 16386176"/>
              <a:gd name="connsiteX135" fmla="*/ 2090738 w 6057900"/>
              <a:gd name="connsiteY135" fmla="*/ 15843704 h 16386176"/>
              <a:gd name="connsiteX136" fmla="*/ 2072456 w 6057900"/>
              <a:gd name="connsiteY136" fmla="*/ 15875000 h 16386176"/>
              <a:gd name="connsiteX137" fmla="*/ 2009775 w 6057900"/>
              <a:gd name="connsiteY137" fmla="*/ 15838488 h 16386176"/>
              <a:gd name="connsiteX138" fmla="*/ 2048950 w 6057900"/>
              <a:gd name="connsiteY138" fmla="*/ 15801975 h 16386176"/>
              <a:gd name="connsiteX139" fmla="*/ 2425700 w 6057900"/>
              <a:gd name="connsiteY139" fmla="*/ 15797212 h 16386176"/>
              <a:gd name="connsiteX140" fmla="*/ 2466975 w 6057900"/>
              <a:gd name="connsiteY140" fmla="*/ 15838999 h 16386176"/>
              <a:gd name="connsiteX141" fmla="*/ 2430860 w 6057900"/>
              <a:gd name="connsiteY141" fmla="*/ 15878175 h 16386176"/>
              <a:gd name="connsiteX142" fmla="*/ 2389585 w 6057900"/>
              <a:gd name="connsiteY142" fmla="*/ 15852058 h 16386176"/>
              <a:gd name="connsiteX143" fmla="*/ 2384425 w 6057900"/>
              <a:gd name="connsiteY143" fmla="*/ 15838999 h 16386176"/>
              <a:gd name="connsiteX144" fmla="*/ 2425700 w 6057900"/>
              <a:gd name="connsiteY144" fmla="*/ 15797212 h 16386176"/>
              <a:gd name="connsiteX145" fmla="*/ 953294 w 6057900"/>
              <a:gd name="connsiteY145" fmla="*/ 15787688 h 16386176"/>
              <a:gd name="connsiteX146" fmla="*/ 995363 w 6057900"/>
              <a:gd name="connsiteY146" fmla="*/ 15827376 h 16386176"/>
              <a:gd name="connsiteX147" fmla="*/ 953294 w 6057900"/>
              <a:gd name="connsiteY147" fmla="*/ 15867064 h 16386176"/>
              <a:gd name="connsiteX148" fmla="*/ 911225 w 6057900"/>
              <a:gd name="connsiteY148" fmla="*/ 15827376 h 16386176"/>
              <a:gd name="connsiteX149" fmla="*/ 953294 w 6057900"/>
              <a:gd name="connsiteY149" fmla="*/ 15787688 h 16386176"/>
              <a:gd name="connsiteX150" fmla="*/ 3034507 w 6057900"/>
              <a:gd name="connsiteY150" fmla="*/ 15784512 h 16386176"/>
              <a:gd name="connsiteX151" fmla="*/ 3074989 w 6057900"/>
              <a:gd name="connsiteY151" fmla="*/ 15825787 h 16386176"/>
              <a:gd name="connsiteX152" fmla="*/ 3034507 w 6057900"/>
              <a:gd name="connsiteY152" fmla="*/ 15867062 h 16386176"/>
              <a:gd name="connsiteX153" fmla="*/ 2994025 w 6057900"/>
              <a:gd name="connsiteY153" fmla="*/ 15825787 h 16386176"/>
              <a:gd name="connsiteX154" fmla="*/ 3034507 w 6057900"/>
              <a:gd name="connsiteY154" fmla="*/ 15784512 h 16386176"/>
              <a:gd name="connsiteX155" fmla="*/ 642938 w 6057900"/>
              <a:gd name="connsiteY155" fmla="*/ 15776575 h 16386176"/>
              <a:gd name="connsiteX156" fmla="*/ 682626 w 6057900"/>
              <a:gd name="connsiteY156" fmla="*/ 15817850 h 16386176"/>
              <a:gd name="connsiteX157" fmla="*/ 642938 w 6057900"/>
              <a:gd name="connsiteY157" fmla="*/ 15859125 h 16386176"/>
              <a:gd name="connsiteX158" fmla="*/ 603250 w 6057900"/>
              <a:gd name="connsiteY158" fmla="*/ 15817850 h 16386176"/>
              <a:gd name="connsiteX159" fmla="*/ 642938 w 6057900"/>
              <a:gd name="connsiteY159" fmla="*/ 15776575 h 16386176"/>
              <a:gd name="connsiteX160" fmla="*/ 1202603 w 6057900"/>
              <a:gd name="connsiteY160" fmla="*/ 15763875 h 16386176"/>
              <a:gd name="connsiteX161" fmla="*/ 1244166 w 6057900"/>
              <a:gd name="connsiteY161" fmla="*/ 15805317 h 16386176"/>
              <a:gd name="connsiteX162" fmla="*/ 1231178 w 6057900"/>
              <a:gd name="connsiteY162" fmla="*/ 15833809 h 16386176"/>
              <a:gd name="connsiteX163" fmla="*/ 1262350 w 6057900"/>
              <a:gd name="connsiteY163" fmla="*/ 15872661 h 16386176"/>
              <a:gd name="connsiteX164" fmla="*/ 1262350 w 6057900"/>
              <a:gd name="connsiteY164" fmla="*/ 15883021 h 16386176"/>
              <a:gd name="connsiteX165" fmla="*/ 1267546 w 6057900"/>
              <a:gd name="connsiteY165" fmla="*/ 15901152 h 16386176"/>
              <a:gd name="connsiteX166" fmla="*/ 1264948 w 6057900"/>
              <a:gd name="connsiteY166" fmla="*/ 15908923 h 16386176"/>
              <a:gd name="connsiteX167" fmla="*/ 1275339 w 6057900"/>
              <a:gd name="connsiteY167" fmla="*/ 15932234 h 16386176"/>
              <a:gd name="connsiteX168" fmla="*/ 1257155 w 6057900"/>
              <a:gd name="connsiteY168" fmla="*/ 15965906 h 16386176"/>
              <a:gd name="connsiteX169" fmla="*/ 1264948 w 6057900"/>
              <a:gd name="connsiteY169" fmla="*/ 15963316 h 16386176"/>
              <a:gd name="connsiteX170" fmla="*/ 1306512 w 6057900"/>
              <a:gd name="connsiteY170" fmla="*/ 16004758 h 16386176"/>
              <a:gd name="connsiteX171" fmla="*/ 1303914 w 6057900"/>
              <a:gd name="connsiteY171" fmla="*/ 16009938 h 16386176"/>
              <a:gd name="connsiteX172" fmla="*/ 1238971 w 6057900"/>
              <a:gd name="connsiteY172" fmla="*/ 15973676 h 16386176"/>
              <a:gd name="connsiteX173" fmla="*/ 1241569 w 6057900"/>
              <a:gd name="connsiteY173" fmla="*/ 15971086 h 16386176"/>
              <a:gd name="connsiteX174" fmla="*/ 1233775 w 6057900"/>
              <a:gd name="connsiteY174" fmla="*/ 15973676 h 16386176"/>
              <a:gd name="connsiteX175" fmla="*/ 1192212 w 6057900"/>
              <a:gd name="connsiteY175" fmla="*/ 15932234 h 16386176"/>
              <a:gd name="connsiteX176" fmla="*/ 1194809 w 6057900"/>
              <a:gd name="connsiteY176" fmla="*/ 15924463 h 16386176"/>
              <a:gd name="connsiteX177" fmla="*/ 1187016 w 6057900"/>
              <a:gd name="connsiteY177" fmla="*/ 15901152 h 16386176"/>
              <a:gd name="connsiteX178" fmla="*/ 1187016 w 6057900"/>
              <a:gd name="connsiteY178" fmla="*/ 15893382 h 16386176"/>
              <a:gd name="connsiteX179" fmla="*/ 1181821 w 6057900"/>
              <a:gd name="connsiteY179" fmla="*/ 15872661 h 16386176"/>
              <a:gd name="connsiteX180" fmla="*/ 1194809 w 6057900"/>
              <a:gd name="connsiteY180" fmla="*/ 15844169 h 16386176"/>
              <a:gd name="connsiteX181" fmla="*/ 1163637 w 6057900"/>
              <a:gd name="connsiteY181" fmla="*/ 15805317 h 16386176"/>
              <a:gd name="connsiteX182" fmla="*/ 1202603 w 6057900"/>
              <a:gd name="connsiteY182" fmla="*/ 15763875 h 16386176"/>
              <a:gd name="connsiteX183" fmla="*/ 1911350 w 6057900"/>
              <a:gd name="connsiteY183" fmla="*/ 15755937 h 16386176"/>
              <a:gd name="connsiteX184" fmla="*/ 1952625 w 6057900"/>
              <a:gd name="connsiteY184" fmla="*/ 15796419 h 16386176"/>
              <a:gd name="connsiteX185" fmla="*/ 1911350 w 6057900"/>
              <a:gd name="connsiteY185" fmla="*/ 15836901 h 16386176"/>
              <a:gd name="connsiteX186" fmla="*/ 1870075 w 6057900"/>
              <a:gd name="connsiteY186" fmla="*/ 15796419 h 16386176"/>
              <a:gd name="connsiteX187" fmla="*/ 1911350 w 6057900"/>
              <a:gd name="connsiteY187" fmla="*/ 15755937 h 16386176"/>
              <a:gd name="connsiteX188" fmla="*/ 1780382 w 6057900"/>
              <a:gd name="connsiteY188" fmla="*/ 15735300 h 16386176"/>
              <a:gd name="connsiteX189" fmla="*/ 1820864 w 6057900"/>
              <a:gd name="connsiteY189" fmla="*/ 15775782 h 16386176"/>
              <a:gd name="connsiteX190" fmla="*/ 1780382 w 6057900"/>
              <a:gd name="connsiteY190" fmla="*/ 15816264 h 16386176"/>
              <a:gd name="connsiteX191" fmla="*/ 1739900 w 6057900"/>
              <a:gd name="connsiteY191" fmla="*/ 15775782 h 16386176"/>
              <a:gd name="connsiteX192" fmla="*/ 1780382 w 6057900"/>
              <a:gd name="connsiteY192" fmla="*/ 15735300 h 16386176"/>
              <a:gd name="connsiteX193" fmla="*/ 3259932 w 6057900"/>
              <a:gd name="connsiteY193" fmla="*/ 15730537 h 16386176"/>
              <a:gd name="connsiteX194" fmla="*/ 3300414 w 6057900"/>
              <a:gd name="connsiteY194" fmla="*/ 15770225 h 16386176"/>
              <a:gd name="connsiteX195" fmla="*/ 3259932 w 6057900"/>
              <a:gd name="connsiteY195" fmla="*/ 15809913 h 16386176"/>
              <a:gd name="connsiteX196" fmla="*/ 3219450 w 6057900"/>
              <a:gd name="connsiteY196" fmla="*/ 15770225 h 16386176"/>
              <a:gd name="connsiteX197" fmla="*/ 3259932 w 6057900"/>
              <a:gd name="connsiteY197" fmla="*/ 15730537 h 16386176"/>
              <a:gd name="connsiteX198" fmla="*/ 2653506 w 6057900"/>
              <a:gd name="connsiteY198" fmla="*/ 15722600 h 16386176"/>
              <a:gd name="connsiteX199" fmla="*/ 2695575 w 6057900"/>
              <a:gd name="connsiteY199" fmla="*/ 15763875 h 16386176"/>
              <a:gd name="connsiteX200" fmla="*/ 2653506 w 6057900"/>
              <a:gd name="connsiteY200" fmla="*/ 15805150 h 16386176"/>
              <a:gd name="connsiteX201" fmla="*/ 2611437 w 6057900"/>
              <a:gd name="connsiteY201" fmla="*/ 15763875 h 16386176"/>
              <a:gd name="connsiteX202" fmla="*/ 2653506 w 6057900"/>
              <a:gd name="connsiteY202" fmla="*/ 15722600 h 16386176"/>
              <a:gd name="connsiteX203" fmla="*/ 1404705 w 6057900"/>
              <a:gd name="connsiteY203" fmla="*/ 15719425 h 16386176"/>
              <a:gd name="connsiteX204" fmla="*/ 1446213 w 6057900"/>
              <a:gd name="connsiteY204" fmla="*/ 15760962 h 16386176"/>
              <a:gd name="connsiteX205" fmla="*/ 1428053 w 6057900"/>
              <a:gd name="connsiteY205" fmla="*/ 15792114 h 16386176"/>
              <a:gd name="connsiteX206" fmla="*/ 1433242 w 6057900"/>
              <a:gd name="connsiteY206" fmla="*/ 15810286 h 16386176"/>
              <a:gd name="connsiteX207" fmla="*/ 1417676 w 6057900"/>
              <a:gd name="connsiteY207" fmla="*/ 15841439 h 16386176"/>
              <a:gd name="connsiteX208" fmla="*/ 1420271 w 6057900"/>
              <a:gd name="connsiteY208" fmla="*/ 15846631 h 16386176"/>
              <a:gd name="connsiteX209" fmla="*/ 1409894 w 6057900"/>
              <a:gd name="connsiteY209" fmla="*/ 15869995 h 16386176"/>
              <a:gd name="connsiteX210" fmla="*/ 1422865 w 6057900"/>
              <a:gd name="connsiteY210" fmla="*/ 15898551 h 16386176"/>
              <a:gd name="connsiteX211" fmla="*/ 1381357 w 6057900"/>
              <a:gd name="connsiteY211" fmla="*/ 15940088 h 16386176"/>
              <a:gd name="connsiteX212" fmla="*/ 1339850 w 6057900"/>
              <a:gd name="connsiteY212" fmla="*/ 15898551 h 16386176"/>
              <a:gd name="connsiteX213" fmla="*/ 1350227 w 6057900"/>
              <a:gd name="connsiteY213" fmla="*/ 15875187 h 16386176"/>
              <a:gd name="connsiteX214" fmla="*/ 1339850 w 6057900"/>
              <a:gd name="connsiteY214" fmla="*/ 15846631 h 16386176"/>
              <a:gd name="connsiteX215" fmla="*/ 1352821 w 6057900"/>
              <a:gd name="connsiteY215" fmla="*/ 15815478 h 16386176"/>
              <a:gd name="connsiteX216" fmla="*/ 1352821 w 6057900"/>
              <a:gd name="connsiteY216" fmla="*/ 15810286 h 16386176"/>
              <a:gd name="connsiteX217" fmla="*/ 1370980 w 6057900"/>
              <a:gd name="connsiteY217" fmla="*/ 15776538 h 16386176"/>
              <a:gd name="connsiteX218" fmla="*/ 1365792 w 6057900"/>
              <a:gd name="connsiteY218" fmla="*/ 15760962 h 16386176"/>
              <a:gd name="connsiteX219" fmla="*/ 1404705 w 6057900"/>
              <a:gd name="connsiteY219" fmla="*/ 15719425 h 16386176"/>
              <a:gd name="connsiteX220" fmla="*/ 261144 w 6057900"/>
              <a:gd name="connsiteY220" fmla="*/ 15719425 h 16386176"/>
              <a:gd name="connsiteX221" fmla="*/ 301626 w 6057900"/>
              <a:gd name="connsiteY221" fmla="*/ 15760700 h 16386176"/>
              <a:gd name="connsiteX222" fmla="*/ 261144 w 6057900"/>
              <a:gd name="connsiteY222" fmla="*/ 15801975 h 16386176"/>
              <a:gd name="connsiteX223" fmla="*/ 220662 w 6057900"/>
              <a:gd name="connsiteY223" fmla="*/ 15760700 h 16386176"/>
              <a:gd name="connsiteX224" fmla="*/ 261144 w 6057900"/>
              <a:gd name="connsiteY224" fmla="*/ 15719425 h 16386176"/>
              <a:gd name="connsiteX225" fmla="*/ 2283619 w 6057900"/>
              <a:gd name="connsiteY225" fmla="*/ 15711487 h 16386176"/>
              <a:gd name="connsiteX226" fmla="*/ 2324101 w 6057900"/>
              <a:gd name="connsiteY226" fmla="*/ 15753556 h 16386176"/>
              <a:gd name="connsiteX227" fmla="*/ 2283619 w 6057900"/>
              <a:gd name="connsiteY227" fmla="*/ 15795625 h 16386176"/>
              <a:gd name="connsiteX228" fmla="*/ 2243137 w 6057900"/>
              <a:gd name="connsiteY228" fmla="*/ 15753556 h 16386176"/>
              <a:gd name="connsiteX229" fmla="*/ 2283619 w 6057900"/>
              <a:gd name="connsiteY229" fmla="*/ 15711487 h 16386176"/>
              <a:gd name="connsiteX230" fmla="*/ 3482975 w 6057900"/>
              <a:gd name="connsiteY230" fmla="*/ 15678150 h 16386176"/>
              <a:gd name="connsiteX231" fmla="*/ 3522663 w 6057900"/>
              <a:gd name="connsiteY231" fmla="*/ 15718632 h 16386176"/>
              <a:gd name="connsiteX232" fmla="*/ 3482975 w 6057900"/>
              <a:gd name="connsiteY232" fmla="*/ 15759114 h 16386176"/>
              <a:gd name="connsiteX233" fmla="*/ 3443287 w 6057900"/>
              <a:gd name="connsiteY233" fmla="*/ 15718632 h 16386176"/>
              <a:gd name="connsiteX234" fmla="*/ 3482975 w 6057900"/>
              <a:gd name="connsiteY234" fmla="*/ 15678150 h 16386176"/>
              <a:gd name="connsiteX235" fmla="*/ 1573975 w 6057900"/>
              <a:gd name="connsiteY235" fmla="*/ 15665450 h 16386176"/>
              <a:gd name="connsiteX236" fmla="*/ 1612900 w 6057900"/>
              <a:gd name="connsiteY236" fmla="*/ 15704447 h 16386176"/>
              <a:gd name="connsiteX237" fmla="*/ 1579165 w 6057900"/>
              <a:gd name="connsiteY237" fmla="*/ 15746045 h 16386176"/>
              <a:gd name="connsiteX238" fmla="*/ 1579165 w 6057900"/>
              <a:gd name="connsiteY238" fmla="*/ 15751244 h 16386176"/>
              <a:gd name="connsiteX239" fmla="*/ 1555811 w 6057900"/>
              <a:gd name="connsiteY239" fmla="*/ 15787642 h 16386176"/>
              <a:gd name="connsiteX240" fmla="*/ 1558406 w 6057900"/>
              <a:gd name="connsiteY240" fmla="*/ 15803241 h 16386176"/>
              <a:gd name="connsiteX241" fmla="*/ 1519481 w 6057900"/>
              <a:gd name="connsiteY241" fmla="*/ 15844838 h 16386176"/>
              <a:gd name="connsiteX242" fmla="*/ 1477962 w 6057900"/>
              <a:gd name="connsiteY242" fmla="*/ 15803241 h 16386176"/>
              <a:gd name="connsiteX243" fmla="*/ 1501316 w 6057900"/>
              <a:gd name="connsiteY243" fmla="*/ 15766843 h 16386176"/>
              <a:gd name="connsiteX244" fmla="*/ 1498721 w 6057900"/>
              <a:gd name="connsiteY244" fmla="*/ 15751244 h 16386176"/>
              <a:gd name="connsiteX245" fmla="*/ 1532456 w 6057900"/>
              <a:gd name="connsiteY245" fmla="*/ 15712247 h 16386176"/>
              <a:gd name="connsiteX246" fmla="*/ 1532456 w 6057900"/>
              <a:gd name="connsiteY246" fmla="*/ 15704447 h 16386176"/>
              <a:gd name="connsiteX247" fmla="*/ 1573975 w 6057900"/>
              <a:gd name="connsiteY247" fmla="*/ 15665450 h 16386176"/>
              <a:gd name="connsiteX248" fmla="*/ 2151857 w 6057900"/>
              <a:gd name="connsiteY248" fmla="*/ 15654337 h 16386176"/>
              <a:gd name="connsiteX249" fmla="*/ 2192339 w 6057900"/>
              <a:gd name="connsiteY249" fmla="*/ 15694819 h 16386176"/>
              <a:gd name="connsiteX250" fmla="*/ 2151857 w 6057900"/>
              <a:gd name="connsiteY250" fmla="*/ 15735301 h 16386176"/>
              <a:gd name="connsiteX251" fmla="*/ 2111375 w 6057900"/>
              <a:gd name="connsiteY251" fmla="*/ 15694819 h 16386176"/>
              <a:gd name="connsiteX252" fmla="*/ 2151857 w 6057900"/>
              <a:gd name="connsiteY252" fmla="*/ 15654337 h 16386176"/>
              <a:gd name="connsiteX253" fmla="*/ 2878138 w 6057900"/>
              <a:gd name="connsiteY253" fmla="*/ 15652750 h 16386176"/>
              <a:gd name="connsiteX254" fmla="*/ 2917826 w 6057900"/>
              <a:gd name="connsiteY254" fmla="*/ 15692438 h 16386176"/>
              <a:gd name="connsiteX255" fmla="*/ 2878138 w 6057900"/>
              <a:gd name="connsiteY255" fmla="*/ 15732126 h 16386176"/>
              <a:gd name="connsiteX256" fmla="*/ 2838450 w 6057900"/>
              <a:gd name="connsiteY256" fmla="*/ 15692438 h 16386176"/>
              <a:gd name="connsiteX257" fmla="*/ 2878138 w 6057900"/>
              <a:gd name="connsiteY257" fmla="*/ 15652750 h 16386176"/>
              <a:gd name="connsiteX258" fmla="*/ 3697287 w 6057900"/>
              <a:gd name="connsiteY258" fmla="*/ 15640050 h 16386176"/>
              <a:gd name="connsiteX259" fmla="*/ 3697287 w 6057900"/>
              <a:gd name="connsiteY259" fmla="*/ 15714663 h 16386176"/>
              <a:gd name="connsiteX260" fmla="*/ 3668712 w 6057900"/>
              <a:gd name="connsiteY260" fmla="*/ 15676070 h 16386176"/>
              <a:gd name="connsiteX261" fmla="*/ 3697287 w 6057900"/>
              <a:gd name="connsiteY261" fmla="*/ 15640050 h 16386176"/>
              <a:gd name="connsiteX262" fmla="*/ 1789419 w 6057900"/>
              <a:gd name="connsiteY262" fmla="*/ 15628937 h 16386176"/>
              <a:gd name="connsiteX263" fmla="*/ 1830387 w 6057900"/>
              <a:gd name="connsiteY263" fmla="*/ 15670724 h 16386176"/>
              <a:gd name="connsiteX264" fmla="*/ 1789419 w 6057900"/>
              <a:gd name="connsiteY264" fmla="*/ 15709900 h 16386176"/>
              <a:gd name="connsiteX265" fmla="*/ 1751012 w 6057900"/>
              <a:gd name="connsiteY265" fmla="*/ 15670724 h 16386176"/>
              <a:gd name="connsiteX266" fmla="*/ 1751012 w 6057900"/>
              <a:gd name="connsiteY266" fmla="*/ 15660687 h 16386176"/>
              <a:gd name="connsiteX267" fmla="*/ 1751012 w 6057900"/>
              <a:gd name="connsiteY267" fmla="*/ 15660278 h 16386176"/>
              <a:gd name="connsiteX268" fmla="*/ 1751012 w 6057900"/>
              <a:gd name="connsiteY268" fmla="*/ 15657666 h 16386176"/>
              <a:gd name="connsiteX269" fmla="*/ 1789419 w 6057900"/>
              <a:gd name="connsiteY269" fmla="*/ 15628937 h 16386176"/>
              <a:gd name="connsiteX270" fmla="*/ 2512219 w 6057900"/>
              <a:gd name="connsiteY270" fmla="*/ 15625762 h 16386176"/>
              <a:gd name="connsiteX271" fmla="*/ 2552701 w 6057900"/>
              <a:gd name="connsiteY271" fmla="*/ 15666244 h 16386176"/>
              <a:gd name="connsiteX272" fmla="*/ 2512219 w 6057900"/>
              <a:gd name="connsiteY272" fmla="*/ 15706726 h 16386176"/>
              <a:gd name="connsiteX273" fmla="*/ 2471737 w 6057900"/>
              <a:gd name="connsiteY273" fmla="*/ 15666244 h 16386176"/>
              <a:gd name="connsiteX274" fmla="*/ 2512219 w 6057900"/>
              <a:gd name="connsiteY274" fmla="*/ 15625762 h 16386176"/>
              <a:gd name="connsiteX275" fmla="*/ 2026444 w 6057900"/>
              <a:gd name="connsiteY275" fmla="*/ 15621000 h 16386176"/>
              <a:gd name="connsiteX276" fmla="*/ 2066926 w 6057900"/>
              <a:gd name="connsiteY276" fmla="*/ 15662275 h 16386176"/>
              <a:gd name="connsiteX277" fmla="*/ 2026444 w 6057900"/>
              <a:gd name="connsiteY277" fmla="*/ 15703550 h 16386176"/>
              <a:gd name="connsiteX278" fmla="*/ 1985962 w 6057900"/>
              <a:gd name="connsiteY278" fmla="*/ 15662275 h 16386176"/>
              <a:gd name="connsiteX279" fmla="*/ 2026444 w 6057900"/>
              <a:gd name="connsiteY279" fmla="*/ 15621000 h 16386176"/>
              <a:gd name="connsiteX280" fmla="*/ 1907382 w 6057900"/>
              <a:gd name="connsiteY280" fmla="*/ 15613062 h 16386176"/>
              <a:gd name="connsiteX281" fmla="*/ 1947864 w 6057900"/>
              <a:gd name="connsiteY281" fmla="*/ 15655131 h 16386176"/>
              <a:gd name="connsiteX282" fmla="*/ 1907382 w 6057900"/>
              <a:gd name="connsiteY282" fmla="*/ 15697200 h 16386176"/>
              <a:gd name="connsiteX283" fmla="*/ 1866900 w 6057900"/>
              <a:gd name="connsiteY283" fmla="*/ 15655131 h 16386176"/>
              <a:gd name="connsiteX284" fmla="*/ 1907382 w 6057900"/>
              <a:gd name="connsiteY284" fmla="*/ 15613062 h 16386176"/>
              <a:gd name="connsiteX285" fmla="*/ 1711036 w 6057900"/>
              <a:gd name="connsiteY285" fmla="*/ 15608300 h 16386176"/>
              <a:gd name="connsiteX286" fmla="*/ 1752600 w 6057900"/>
              <a:gd name="connsiteY286" fmla="*/ 15647106 h 16386176"/>
              <a:gd name="connsiteX287" fmla="*/ 1750002 w 6057900"/>
              <a:gd name="connsiteY287" fmla="*/ 15657454 h 16386176"/>
              <a:gd name="connsiteX288" fmla="*/ 1750002 w 6057900"/>
              <a:gd name="connsiteY288" fmla="*/ 15660041 h 16386176"/>
              <a:gd name="connsiteX289" fmla="*/ 1711036 w 6057900"/>
              <a:gd name="connsiteY289" fmla="*/ 15688498 h 16386176"/>
              <a:gd name="connsiteX290" fmla="*/ 1705841 w 6057900"/>
              <a:gd name="connsiteY290" fmla="*/ 15688498 h 16386176"/>
              <a:gd name="connsiteX291" fmla="*/ 1708438 w 6057900"/>
              <a:gd name="connsiteY291" fmla="*/ 15704020 h 16386176"/>
              <a:gd name="connsiteX292" fmla="*/ 1669472 w 6057900"/>
              <a:gd name="connsiteY292" fmla="*/ 15742826 h 16386176"/>
              <a:gd name="connsiteX293" fmla="*/ 1690254 w 6057900"/>
              <a:gd name="connsiteY293" fmla="*/ 15776457 h 16386176"/>
              <a:gd name="connsiteX294" fmla="*/ 1651288 w 6057900"/>
              <a:gd name="connsiteY294" fmla="*/ 15817850 h 16386176"/>
              <a:gd name="connsiteX295" fmla="*/ 1609725 w 6057900"/>
              <a:gd name="connsiteY295" fmla="*/ 15776457 h 16386176"/>
              <a:gd name="connsiteX296" fmla="*/ 1648691 w 6057900"/>
              <a:gd name="connsiteY296" fmla="*/ 15737652 h 16386176"/>
              <a:gd name="connsiteX297" fmla="*/ 1627909 w 6057900"/>
              <a:gd name="connsiteY297" fmla="*/ 15704020 h 16386176"/>
              <a:gd name="connsiteX298" fmla="*/ 1669472 w 6057900"/>
              <a:gd name="connsiteY298" fmla="*/ 15662628 h 16386176"/>
              <a:gd name="connsiteX299" fmla="*/ 1674668 w 6057900"/>
              <a:gd name="connsiteY299" fmla="*/ 15662628 h 16386176"/>
              <a:gd name="connsiteX300" fmla="*/ 1672070 w 6057900"/>
              <a:gd name="connsiteY300" fmla="*/ 15647106 h 16386176"/>
              <a:gd name="connsiteX301" fmla="*/ 1711036 w 6057900"/>
              <a:gd name="connsiteY301" fmla="*/ 15608300 h 16386176"/>
              <a:gd name="connsiteX302" fmla="*/ 1400175 w 6057900"/>
              <a:gd name="connsiteY302" fmla="*/ 15608300 h 16386176"/>
              <a:gd name="connsiteX303" fmla="*/ 1441450 w 6057900"/>
              <a:gd name="connsiteY303" fmla="*/ 15648782 h 16386176"/>
              <a:gd name="connsiteX304" fmla="*/ 1400175 w 6057900"/>
              <a:gd name="connsiteY304" fmla="*/ 15689264 h 16386176"/>
              <a:gd name="connsiteX305" fmla="*/ 1358900 w 6057900"/>
              <a:gd name="connsiteY305" fmla="*/ 15648782 h 16386176"/>
              <a:gd name="connsiteX306" fmla="*/ 1400175 w 6057900"/>
              <a:gd name="connsiteY306" fmla="*/ 15608300 h 16386176"/>
              <a:gd name="connsiteX307" fmla="*/ 1143794 w 6057900"/>
              <a:gd name="connsiteY307" fmla="*/ 15605125 h 16386176"/>
              <a:gd name="connsiteX308" fmla="*/ 1184276 w 6057900"/>
              <a:gd name="connsiteY308" fmla="*/ 15645607 h 16386176"/>
              <a:gd name="connsiteX309" fmla="*/ 1143794 w 6057900"/>
              <a:gd name="connsiteY309" fmla="*/ 15686089 h 16386176"/>
              <a:gd name="connsiteX310" fmla="*/ 1103312 w 6057900"/>
              <a:gd name="connsiteY310" fmla="*/ 15645607 h 16386176"/>
              <a:gd name="connsiteX311" fmla="*/ 1143794 w 6057900"/>
              <a:gd name="connsiteY311" fmla="*/ 15605125 h 16386176"/>
              <a:gd name="connsiteX312" fmla="*/ 3101182 w 6057900"/>
              <a:gd name="connsiteY312" fmla="*/ 15584487 h 16386176"/>
              <a:gd name="connsiteX313" fmla="*/ 3141664 w 6057900"/>
              <a:gd name="connsiteY313" fmla="*/ 15624969 h 16386176"/>
              <a:gd name="connsiteX314" fmla="*/ 3101182 w 6057900"/>
              <a:gd name="connsiteY314" fmla="*/ 15665451 h 16386176"/>
              <a:gd name="connsiteX315" fmla="*/ 3060700 w 6057900"/>
              <a:gd name="connsiteY315" fmla="*/ 15624969 h 16386176"/>
              <a:gd name="connsiteX316" fmla="*/ 3101182 w 6057900"/>
              <a:gd name="connsiteY316" fmla="*/ 15584487 h 16386176"/>
              <a:gd name="connsiteX317" fmla="*/ 1603375 w 6057900"/>
              <a:gd name="connsiteY317" fmla="*/ 15582900 h 16386176"/>
              <a:gd name="connsiteX318" fmla="*/ 1643063 w 6057900"/>
              <a:gd name="connsiteY318" fmla="*/ 15622588 h 16386176"/>
              <a:gd name="connsiteX319" fmla="*/ 1603375 w 6057900"/>
              <a:gd name="connsiteY319" fmla="*/ 15662276 h 16386176"/>
              <a:gd name="connsiteX320" fmla="*/ 1563687 w 6057900"/>
              <a:gd name="connsiteY320" fmla="*/ 15622588 h 16386176"/>
              <a:gd name="connsiteX321" fmla="*/ 1603375 w 6057900"/>
              <a:gd name="connsiteY321" fmla="*/ 15582900 h 16386176"/>
              <a:gd name="connsiteX322" fmla="*/ 824707 w 6057900"/>
              <a:gd name="connsiteY322" fmla="*/ 15562263 h 16386176"/>
              <a:gd name="connsiteX323" fmla="*/ 865189 w 6057900"/>
              <a:gd name="connsiteY323" fmla="*/ 15601951 h 16386176"/>
              <a:gd name="connsiteX324" fmla="*/ 824707 w 6057900"/>
              <a:gd name="connsiteY324" fmla="*/ 15641639 h 16386176"/>
              <a:gd name="connsiteX325" fmla="*/ 784225 w 6057900"/>
              <a:gd name="connsiteY325" fmla="*/ 15601951 h 16386176"/>
              <a:gd name="connsiteX326" fmla="*/ 824707 w 6057900"/>
              <a:gd name="connsiteY326" fmla="*/ 15562263 h 16386176"/>
              <a:gd name="connsiteX327" fmla="*/ 2382044 w 6057900"/>
              <a:gd name="connsiteY327" fmla="*/ 15555912 h 16386176"/>
              <a:gd name="connsiteX328" fmla="*/ 2422526 w 6057900"/>
              <a:gd name="connsiteY328" fmla="*/ 15596394 h 16386176"/>
              <a:gd name="connsiteX329" fmla="*/ 2382044 w 6057900"/>
              <a:gd name="connsiteY329" fmla="*/ 15636876 h 16386176"/>
              <a:gd name="connsiteX330" fmla="*/ 2341562 w 6057900"/>
              <a:gd name="connsiteY330" fmla="*/ 15596394 h 16386176"/>
              <a:gd name="connsiteX331" fmla="*/ 2382044 w 6057900"/>
              <a:gd name="connsiteY331" fmla="*/ 15555912 h 16386176"/>
              <a:gd name="connsiteX332" fmla="*/ 2736850 w 6057900"/>
              <a:gd name="connsiteY332" fmla="*/ 15543212 h 16386176"/>
              <a:gd name="connsiteX333" fmla="*/ 2778125 w 6057900"/>
              <a:gd name="connsiteY333" fmla="*/ 15583694 h 16386176"/>
              <a:gd name="connsiteX334" fmla="*/ 2736850 w 6057900"/>
              <a:gd name="connsiteY334" fmla="*/ 15624176 h 16386176"/>
              <a:gd name="connsiteX335" fmla="*/ 2695575 w 6057900"/>
              <a:gd name="connsiteY335" fmla="*/ 15583694 h 16386176"/>
              <a:gd name="connsiteX336" fmla="*/ 2736850 w 6057900"/>
              <a:gd name="connsiteY336" fmla="*/ 15543212 h 16386176"/>
              <a:gd name="connsiteX337" fmla="*/ 1765467 w 6057900"/>
              <a:gd name="connsiteY337" fmla="*/ 15541625 h 16386176"/>
              <a:gd name="connsiteX338" fmla="*/ 1804319 w 6057900"/>
              <a:gd name="connsiteY338" fmla="*/ 15569943 h 16386176"/>
              <a:gd name="connsiteX339" fmla="*/ 1832811 w 6057900"/>
              <a:gd name="connsiteY339" fmla="*/ 15557071 h 16386176"/>
              <a:gd name="connsiteX340" fmla="*/ 1871663 w 6057900"/>
              <a:gd name="connsiteY340" fmla="*/ 15598260 h 16386176"/>
              <a:gd name="connsiteX341" fmla="*/ 1832811 w 6057900"/>
              <a:gd name="connsiteY341" fmla="*/ 15636875 h 16386176"/>
              <a:gd name="connsiteX342" fmla="*/ 1793959 w 6057900"/>
              <a:gd name="connsiteY342" fmla="*/ 15608557 h 16386176"/>
              <a:gd name="connsiteX343" fmla="*/ 1765467 w 6057900"/>
              <a:gd name="connsiteY343" fmla="*/ 15621429 h 16386176"/>
              <a:gd name="connsiteX344" fmla="*/ 1724025 w 6057900"/>
              <a:gd name="connsiteY344" fmla="*/ 15580240 h 16386176"/>
              <a:gd name="connsiteX345" fmla="*/ 1765467 w 6057900"/>
              <a:gd name="connsiteY345" fmla="*/ 15541625 h 16386176"/>
              <a:gd name="connsiteX346" fmla="*/ 3321844 w 6057900"/>
              <a:gd name="connsiteY346" fmla="*/ 15522575 h 16386176"/>
              <a:gd name="connsiteX347" fmla="*/ 3362326 w 6057900"/>
              <a:gd name="connsiteY347" fmla="*/ 15563057 h 16386176"/>
              <a:gd name="connsiteX348" fmla="*/ 3321844 w 6057900"/>
              <a:gd name="connsiteY348" fmla="*/ 15603539 h 16386176"/>
              <a:gd name="connsiteX349" fmla="*/ 3281362 w 6057900"/>
              <a:gd name="connsiteY349" fmla="*/ 15563057 h 16386176"/>
              <a:gd name="connsiteX350" fmla="*/ 3321844 w 6057900"/>
              <a:gd name="connsiteY350" fmla="*/ 15522575 h 16386176"/>
              <a:gd name="connsiteX351" fmla="*/ 2264569 w 6057900"/>
              <a:gd name="connsiteY351" fmla="*/ 15513050 h 16386176"/>
              <a:gd name="connsiteX352" fmla="*/ 2306638 w 6057900"/>
              <a:gd name="connsiteY352" fmla="*/ 15552738 h 16386176"/>
              <a:gd name="connsiteX353" fmla="*/ 2264569 w 6057900"/>
              <a:gd name="connsiteY353" fmla="*/ 15592426 h 16386176"/>
              <a:gd name="connsiteX354" fmla="*/ 2222500 w 6057900"/>
              <a:gd name="connsiteY354" fmla="*/ 15552738 h 16386176"/>
              <a:gd name="connsiteX355" fmla="*/ 2264569 w 6057900"/>
              <a:gd name="connsiteY355" fmla="*/ 15513050 h 16386176"/>
              <a:gd name="connsiteX356" fmla="*/ 2153444 w 6057900"/>
              <a:gd name="connsiteY356" fmla="*/ 15490825 h 16386176"/>
              <a:gd name="connsiteX357" fmla="*/ 2193926 w 6057900"/>
              <a:gd name="connsiteY357" fmla="*/ 15531307 h 16386176"/>
              <a:gd name="connsiteX358" fmla="*/ 2153444 w 6057900"/>
              <a:gd name="connsiteY358" fmla="*/ 15571789 h 16386176"/>
              <a:gd name="connsiteX359" fmla="*/ 2112962 w 6057900"/>
              <a:gd name="connsiteY359" fmla="*/ 15531307 h 16386176"/>
              <a:gd name="connsiteX360" fmla="*/ 2153444 w 6057900"/>
              <a:gd name="connsiteY360" fmla="*/ 15490825 h 16386176"/>
              <a:gd name="connsiteX361" fmla="*/ 1898844 w 6057900"/>
              <a:gd name="connsiteY361" fmla="*/ 15489237 h 16386176"/>
              <a:gd name="connsiteX362" fmla="*/ 1937722 w 6057900"/>
              <a:gd name="connsiteY362" fmla="*/ 15517510 h 16386176"/>
              <a:gd name="connsiteX363" fmla="*/ 1942905 w 6057900"/>
              <a:gd name="connsiteY363" fmla="*/ 15517510 h 16386176"/>
              <a:gd name="connsiteX364" fmla="*/ 1984375 w 6057900"/>
              <a:gd name="connsiteY364" fmla="*/ 15556063 h 16386176"/>
              <a:gd name="connsiteX365" fmla="*/ 1942905 w 6057900"/>
              <a:gd name="connsiteY365" fmla="*/ 15597187 h 16386176"/>
              <a:gd name="connsiteX366" fmla="*/ 1906620 w 6057900"/>
              <a:gd name="connsiteY366" fmla="*/ 15568914 h 16386176"/>
              <a:gd name="connsiteX367" fmla="*/ 1898844 w 6057900"/>
              <a:gd name="connsiteY367" fmla="*/ 15571485 h 16386176"/>
              <a:gd name="connsiteX368" fmla="*/ 1857375 w 6057900"/>
              <a:gd name="connsiteY368" fmla="*/ 15530361 h 16386176"/>
              <a:gd name="connsiteX369" fmla="*/ 1898844 w 6057900"/>
              <a:gd name="connsiteY369" fmla="*/ 15489237 h 16386176"/>
              <a:gd name="connsiteX370" fmla="*/ 3540125 w 6057900"/>
              <a:gd name="connsiteY370" fmla="*/ 15463837 h 16386176"/>
              <a:gd name="connsiteX371" fmla="*/ 3579813 w 6057900"/>
              <a:gd name="connsiteY371" fmla="*/ 15503525 h 16386176"/>
              <a:gd name="connsiteX372" fmla="*/ 3540125 w 6057900"/>
              <a:gd name="connsiteY372" fmla="*/ 15543213 h 16386176"/>
              <a:gd name="connsiteX373" fmla="*/ 3500437 w 6057900"/>
              <a:gd name="connsiteY373" fmla="*/ 15503525 h 16386176"/>
              <a:gd name="connsiteX374" fmla="*/ 3540125 w 6057900"/>
              <a:gd name="connsiteY374" fmla="*/ 15463837 h 16386176"/>
              <a:gd name="connsiteX375" fmla="*/ 2958307 w 6057900"/>
              <a:gd name="connsiteY375" fmla="*/ 15463837 h 16386176"/>
              <a:gd name="connsiteX376" fmla="*/ 2998789 w 6057900"/>
              <a:gd name="connsiteY376" fmla="*/ 15505112 h 16386176"/>
              <a:gd name="connsiteX377" fmla="*/ 2958307 w 6057900"/>
              <a:gd name="connsiteY377" fmla="*/ 15546387 h 16386176"/>
              <a:gd name="connsiteX378" fmla="*/ 2917825 w 6057900"/>
              <a:gd name="connsiteY378" fmla="*/ 15505112 h 16386176"/>
              <a:gd name="connsiteX379" fmla="*/ 2958307 w 6057900"/>
              <a:gd name="connsiteY379" fmla="*/ 15463837 h 16386176"/>
              <a:gd name="connsiteX380" fmla="*/ 2609850 w 6057900"/>
              <a:gd name="connsiteY380" fmla="*/ 15460662 h 16386176"/>
              <a:gd name="connsiteX381" fmla="*/ 2651125 w 6057900"/>
              <a:gd name="connsiteY381" fmla="*/ 15501144 h 16386176"/>
              <a:gd name="connsiteX382" fmla="*/ 2609850 w 6057900"/>
              <a:gd name="connsiteY382" fmla="*/ 15541626 h 16386176"/>
              <a:gd name="connsiteX383" fmla="*/ 2568575 w 6057900"/>
              <a:gd name="connsiteY383" fmla="*/ 15501144 h 16386176"/>
              <a:gd name="connsiteX384" fmla="*/ 2609850 w 6057900"/>
              <a:gd name="connsiteY384" fmla="*/ 15460662 h 16386176"/>
              <a:gd name="connsiteX385" fmla="*/ 424657 w 6057900"/>
              <a:gd name="connsiteY385" fmla="*/ 15460662 h 16386176"/>
              <a:gd name="connsiteX386" fmla="*/ 465139 w 6057900"/>
              <a:gd name="connsiteY386" fmla="*/ 15501144 h 16386176"/>
              <a:gd name="connsiteX387" fmla="*/ 424657 w 6057900"/>
              <a:gd name="connsiteY387" fmla="*/ 15541626 h 16386176"/>
              <a:gd name="connsiteX388" fmla="*/ 384175 w 6057900"/>
              <a:gd name="connsiteY388" fmla="*/ 15501144 h 16386176"/>
              <a:gd name="connsiteX389" fmla="*/ 424657 w 6057900"/>
              <a:gd name="connsiteY389" fmla="*/ 15460662 h 16386176"/>
              <a:gd name="connsiteX390" fmla="*/ 1812924 w 6057900"/>
              <a:gd name="connsiteY390" fmla="*/ 15416213 h 16386176"/>
              <a:gd name="connsiteX391" fmla="*/ 1854199 w 6057900"/>
              <a:gd name="connsiteY391" fmla="*/ 15456695 h 16386176"/>
              <a:gd name="connsiteX392" fmla="*/ 1812924 w 6057900"/>
              <a:gd name="connsiteY392" fmla="*/ 15497177 h 16386176"/>
              <a:gd name="connsiteX393" fmla="*/ 1771649 w 6057900"/>
              <a:gd name="connsiteY393" fmla="*/ 15456695 h 16386176"/>
              <a:gd name="connsiteX394" fmla="*/ 1812924 w 6057900"/>
              <a:gd name="connsiteY394" fmla="*/ 15416213 h 16386176"/>
              <a:gd name="connsiteX395" fmla="*/ 3751262 w 6057900"/>
              <a:gd name="connsiteY395" fmla="*/ 15416212 h 16386176"/>
              <a:gd name="connsiteX396" fmla="*/ 3751262 w 6057900"/>
              <a:gd name="connsiteY396" fmla="*/ 15494000 h 16386176"/>
              <a:gd name="connsiteX397" fmla="*/ 3722687 w 6057900"/>
              <a:gd name="connsiteY397" fmla="*/ 15455106 h 16386176"/>
              <a:gd name="connsiteX398" fmla="*/ 3751262 w 6057900"/>
              <a:gd name="connsiteY398" fmla="*/ 15416212 h 16386176"/>
              <a:gd name="connsiteX399" fmla="*/ 1608932 w 6057900"/>
              <a:gd name="connsiteY399" fmla="*/ 15416212 h 16386176"/>
              <a:gd name="connsiteX400" fmla="*/ 1649414 w 6057900"/>
              <a:gd name="connsiteY400" fmla="*/ 15456694 h 16386176"/>
              <a:gd name="connsiteX401" fmla="*/ 1608932 w 6057900"/>
              <a:gd name="connsiteY401" fmla="*/ 15497176 h 16386176"/>
              <a:gd name="connsiteX402" fmla="*/ 1568450 w 6057900"/>
              <a:gd name="connsiteY402" fmla="*/ 15456694 h 16386176"/>
              <a:gd name="connsiteX403" fmla="*/ 1608932 w 6057900"/>
              <a:gd name="connsiteY403" fmla="*/ 15416212 h 16386176"/>
              <a:gd name="connsiteX404" fmla="*/ 2493963 w 6057900"/>
              <a:gd name="connsiteY404" fmla="*/ 15403512 h 16386176"/>
              <a:gd name="connsiteX405" fmla="*/ 2533651 w 6057900"/>
              <a:gd name="connsiteY405" fmla="*/ 15443994 h 16386176"/>
              <a:gd name="connsiteX406" fmla="*/ 2493963 w 6057900"/>
              <a:gd name="connsiteY406" fmla="*/ 15484476 h 16386176"/>
              <a:gd name="connsiteX407" fmla="*/ 2454275 w 6057900"/>
              <a:gd name="connsiteY407" fmla="*/ 15443994 h 16386176"/>
              <a:gd name="connsiteX408" fmla="*/ 2493963 w 6057900"/>
              <a:gd name="connsiteY408" fmla="*/ 15403512 h 16386176"/>
              <a:gd name="connsiteX409" fmla="*/ 1970881 w 6057900"/>
              <a:gd name="connsiteY409" fmla="*/ 15390812 h 16386176"/>
              <a:gd name="connsiteX410" fmla="*/ 2012367 w 6057900"/>
              <a:gd name="connsiteY410" fmla="*/ 15432311 h 16386176"/>
              <a:gd name="connsiteX411" fmla="*/ 2009774 w 6057900"/>
              <a:gd name="connsiteY411" fmla="*/ 15440092 h 16386176"/>
              <a:gd name="connsiteX412" fmla="*/ 2051261 w 6057900"/>
              <a:gd name="connsiteY412" fmla="*/ 15481590 h 16386176"/>
              <a:gd name="connsiteX413" fmla="*/ 2048668 w 6057900"/>
              <a:gd name="connsiteY413" fmla="*/ 15494558 h 16386176"/>
              <a:gd name="connsiteX414" fmla="*/ 2087562 w 6057900"/>
              <a:gd name="connsiteY414" fmla="*/ 15533463 h 16386176"/>
              <a:gd name="connsiteX415" fmla="*/ 2048668 w 6057900"/>
              <a:gd name="connsiteY415" fmla="*/ 15574962 h 16386176"/>
              <a:gd name="connsiteX416" fmla="*/ 2007181 w 6057900"/>
              <a:gd name="connsiteY416" fmla="*/ 15533463 h 16386176"/>
              <a:gd name="connsiteX417" fmla="*/ 2009298 w 6057900"/>
              <a:gd name="connsiteY417" fmla="*/ 15522879 h 16386176"/>
              <a:gd name="connsiteX418" fmla="*/ 2009774 w 6057900"/>
              <a:gd name="connsiteY418" fmla="*/ 15523089 h 16386176"/>
              <a:gd name="connsiteX419" fmla="*/ 2009774 w 6057900"/>
              <a:gd name="connsiteY419" fmla="*/ 15520495 h 16386176"/>
              <a:gd name="connsiteX420" fmla="*/ 2009298 w 6057900"/>
              <a:gd name="connsiteY420" fmla="*/ 15522879 h 16386176"/>
              <a:gd name="connsiteX421" fmla="*/ 1980280 w 6057900"/>
              <a:gd name="connsiteY421" fmla="*/ 15510120 h 16386176"/>
              <a:gd name="connsiteX422" fmla="*/ 1968288 w 6057900"/>
              <a:gd name="connsiteY422" fmla="*/ 15481590 h 16386176"/>
              <a:gd name="connsiteX423" fmla="*/ 1970881 w 6057900"/>
              <a:gd name="connsiteY423" fmla="*/ 15471216 h 16386176"/>
              <a:gd name="connsiteX424" fmla="*/ 1931987 w 6057900"/>
              <a:gd name="connsiteY424" fmla="*/ 15432311 h 16386176"/>
              <a:gd name="connsiteX425" fmla="*/ 1970881 w 6057900"/>
              <a:gd name="connsiteY425" fmla="*/ 15390812 h 16386176"/>
              <a:gd name="connsiteX426" fmla="*/ 3177382 w 6057900"/>
              <a:gd name="connsiteY426" fmla="*/ 15387637 h 16386176"/>
              <a:gd name="connsiteX427" fmla="*/ 3217864 w 6057900"/>
              <a:gd name="connsiteY427" fmla="*/ 15428912 h 16386176"/>
              <a:gd name="connsiteX428" fmla="*/ 3177382 w 6057900"/>
              <a:gd name="connsiteY428" fmla="*/ 15470187 h 16386176"/>
              <a:gd name="connsiteX429" fmla="*/ 3136900 w 6057900"/>
              <a:gd name="connsiteY429" fmla="*/ 15428912 h 16386176"/>
              <a:gd name="connsiteX430" fmla="*/ 3177382 w 6057900"/>
              <a:gd name="connsiteY430" fmla="*/ 15387637 h 16386176"/>
              <a:gd name="connsiteX431" fmla="*/ 1349375 w 6057900"/>
              <a:gd name="connsiteY431" fmla="*/ 15378112 h 16386176"/>
              <a:gd name="connsiteX432" fmla="*/ 1389063 w 6057900"/>
              <a:gd name="connsiteY432" fmla="*/ 15419387 h 16386176"/>
              <a:gd name="connsiteX433" fmla="*/ 1349375 w 6057900"/>
              <a:gd name="connsiteY433" fmla="*/ 15460662 h 16386176"/>
              <a:gd name="connsiteX434" fmla="*/ 1309687 w 6057900"/>
              <a:gd name="connsiteY434" fmla="*/ 15419387 h 16386176"/>
              <a:gd name="connsiteX435" fmla="*/ 1349375 w 6057900"/>
              <a:gd name="connsiteY435" fmla="*/ 15378112 h 16386176"/>
              <a:gd name="connsiteX436" fmla="*/ 2389982 w 6057900"/>
              <a:gd name="connsiteY436" fmla="*/ 15370175 h 16386176"/>
              <a:gd name="connsiteX437" fmla="*/ 2430464 w 6057900"/>
              <a:gd name="connsiteY437" fmla="*/ 15409863 h 16386176"/>
              <a:gd name="connsiteX438" fmla="*/ 2389982 w 6057900"/>
              <a:gd name="connsiteY438" fmla="*/ 15449551 h 16386176"/>
              <a:gd name="connsiteX439" fmla="*/ 2349500 w 6057900"/>
              <a:gd name="connsiteY439" fmla="*/ 15409863 h 16386176"/>
              <a:gd name="connsiteX440" fmla="*/ 2389982 w 6057900"/>
              <a:gd name="connsiteY440" fmla="*/ 15370175 h 16386176"/>
              <a:gd name="connsiteX441" fmla="*/ 2830512 w 6057900"/>
              <a:gd name="connsiteY441" fmla="*/ 15367000 h 16386176"/>
              <a:gd name="connsiteX442" fmla="*/ 2871787 w 6057900"/>
              <a:gd name="connsiteY442" fmla="*/ 15408275 h 16386176"/>
              <a:gd name="connsiteX443" fmla="*/ 2830512 w 6057900"/>
              <a:gd name="connsiteY443" fmla="*/ 15449550 h 16386176"/>
              <a:gd name="connsiteX444" fmla="*/ 2789237 w 6057900"/>
              <a:gd name="connsiteY444" fmla="*/ 15408275 h 16386176"/>
              <a:gd name="connsiteX445" fmla="*/ 2830512 w 6057900"/>
              <a:gd name="connsiteY445" fmla="*/ 15367000 h 16386176"/>
              <a:gd name="connsiteX446" fmla="*/ 2293938 w 6057900"/>
              <a:gd name="connsiteY446" fmla="*/ 15359062 h 16386176"/>
              <a:gd name="connsiteX447" fmla="*/ 2333626 w 6057900"/>
              <a:gd name="connsiteY447" fmla="*/ 15399544 h 16386176"/>
              <a:gd name="connsiteX448" fmla="*/ 2293938 w 6057900"/>
              <a:gd name="connsiteY448" fmla="*/ 15440026 h 16386176"/>
              <a:gd name="connsiteX449" fmla="*/ 2254250 w 6057900"/>
              <a:gd name="connsiteY449" fmla="*/ 15399544 h 16386176"/>
              <a:gd name="connsiteX450" fmla="*/ 2293938 w 6057900"/>
              <a:gd name="connsiteY450" fmla="*/ 15359062 h 16386176"/>
              <a:gd name="connsiteX451" fmla="*/ 2098322 w 6057900"/>
              <a:gd name="connsiteY451" fmla="*/ 15354300 h 16386176"/>
              <a:gd name="connsiteX452" fmla="*/ 2139244 w 6057900"/>
              <a:gd name="connsiteY452" fmla="*/ 15392995 h 16386176"/>
              <a:gd name="connsiteX453" fmla="*/ 2134129 w 6057900"/>
              <a:gd name="connsiteY453" fmla="*/ 15408473 h 16386176"/>
              <a:gd name="connsiteX454" fmla="*/ 2149475 w 6057900"/>
              <a:gd name="connsiteY454" fmla="*/ 15439430 h 16386176"/>
              <a:gd name="connsiteX455" fmla="*/ 2108553 w 6057900"/>
              <a:gd name="connsiteY455" fmla="*/ 15478125 h 16386176"/>
              <a:gd name="connsiteX456" fmla="*/ 2067630 w 6057900"/>
              <a:gd name="connsiteY456" fmla="*/ 15439430 h 16386176"/>
              <a:gd name="connsiteX457" fmla="*/ 2072746 w 6057900"/>
              <a:gd name="connsiteY457" fmla="*/ 15423952 h 16386176"/>
              <a:gd name="connsiteX458" fmla="*/ 2057400 w 6057900"/>
              <a:gd name="connsiteY458" fmla="*/ 15392995 h 16386176"/>
              <a:gd name="connsiteX459" fmla="*/ 2098322 w 6057900"/>
              <a:gd name="connsiteY459" fmla="*/ 15354300 h 16386176"/>
              <a:gd name="connsiteX460" fmla="*/ 3392488 w 6057900"/>
              <a:gd name="connsiteY460" fmla="*/ 15317787 h 16386176"/>
              <a:gd name="connsiteX461" fmla="*/ 3432176 w 6057900"/>
              <a:gd name="connsiteY461" fmla="*/ 15358269 h 16386176"/>
              <a:gd name="connsiteX462" fmla="*/ 3392488 w 6057900"/>
              <a:gd name="connsiteY462" fmla="*/ 15398751 h 16386176"/>
              <a:gd name="connsiteX463" fmla="*/ 3352800 w 6057900"/>
              <a:gd name="connsiteY463" fmla="*/ 15358269 h 16386176"/>
              <a:gd name="connsiteX464" fmla="*/ 3392488 w 6057900"/>
              <a:gd name="connsiteY464" fmla="*/ 15317787 h 16386176"/>
              <a:gd name="connsiteX465" fmla="*/ 2199762 w 6057900"/>
              <a:gd name="connsiteY465" fmla="*/ 15309850 h 16386176"/>
              <a:gd name="connsiteX466" fmla="*/ 2241550 w 6057900"/>
              <a:gd name="connsiteY466" fmla="*/ 15351243 h 16386176"/>
              <a:gd name="connsiteX467" fmla="*/ 2228492 w 6057900"/>
              <a:gd name="connsiteY467" fmla="*/ 15379700 h 16386176"/>
              <a:gd name="connsiteX468" fmla="*/ 2241550 w 6057900"/>
              <a:gd name="connsiteY468" fmla="*/ 15410744 h 16386176"/>
              <a:gd name="connsiteX469" fmla="*/ 2202374 w 6057900"/>
              <a:gd name="connsiteY469" fmla="*/ 15449550 h 16386176"/>
              <a:gd name="connsiteX470" fmla="*/ 2160587 w 6057900"/>
              <a:gd name="connsiteY470" fmla="*/ 15410744 h 16386176"/>
              <a:gd name="connsiteX471" fmla="*/ 2173645 w 6057900"/>
              <a:gd name="connsiteY471" fmla="*/ 15379700 h 16386176"/>
              <a:gd name="connsiteX472" fmla="*/ 2160587 w 6057900"/>
              <a:gd name="connsiteY472" fmla="*/ 15351243 h 16386176"/>
              <a:gd name="connsiteX473" fmla="*/ 2199762 w 6057900"/>
              <a:gd name="connsiteY473" fmla="*/ 15309850 h 16386176"/>
              <a:gd name="connsiteX474" fmla="*/ 2717007 w 6057900"/>
              <a:gd name="connsiteY474" fmla="*/ 15297150 h 16386176"/>
              <a:gd name="connsiteX475" fmla="*/ 2757489 w 6057900"/>
              <a:gd name="connsiteY475" fmla="*/ 15337632 h 16386176"/>
              <a:gd name="connsiteX476" fmla="*/ 2717007 w 6057900"/>
              <a:gd name="connsiteY476" fmla="*/ 15378114 h 16386176"/>
              <a:gd name="connsiteX477" fmla="*/ 2676525 w 6057900"/>
              <a:gd name="connsiteY477" fmla="*/ 15337632 h 16386176"/>
              <a:gd name="connsiteX478" fmla="*/ 2717007 w 6057900"/>
              <a:gd name="connsiteY478" fmla="*/ 15297150 h 16386176"/>
              <a:gd name="connsiteX479" fmla="*/ 1016794 w 6057900"/>
              <a:gd name="connsiteY479" fmla="*/ 15289213 h 16386176"/>
              <a:gd name="connsiteX480" fmla="*/ 1057276 w 6057900"/>
              <a:gd name="connsiteY480" fmla="*/ 15330488 h 16386176"/>
              <a:gd name="connsiteX481" fmla="*/ 1016794 w 6057900"/>
              <a:gd name="connsiteY481" fmla="*/ 15371763 h 16386176"/>
              <a:gd name="connsiteX482" fmla="*/ 976312 w 6057900"/>
              <a:gd name="connsiteY482" fmla="*/ 15330488 h 16386176"/>
              <a:gd name="connsiteX483" fmla="*/ 1016794 w 6057900"/>
              <a:gd name="connsiteY483" fmla="*/ 15289213 h 16386176"/>
              <a:gd name="connsiteX484" fmla="*/ 3047207 w 6057900"/>
              <a:gd name="connsiteY484" fmla="*/ 15279687 h 16386176"/>
              <a:gd name="connsiteX485" fmla="*/ 3087689 w 6057900"/>
              <a:gd name="connsiteY485" fmla="*/ 15319375 h 16386176"/>
              <a:gd name="connsiteX486" fmla="*/ 3047207 w 6057900"/>
              <a:gd name="connsiteY486" fmla="*/ 15359063 h 16386176"/>
              <a:gd name="connsiteX487" fmla="*/ 3006725 w 6057900"/>
              <a:gd name="connsiteY487" fmla="*/ 15319375 h 16386176"/>
              <a:gd name="connsiteX488" fmla="*/ 3047207 w 6057900"/>
              <a:gd name="connsiteY488" fmla="*/ 15279687 h 16386176"/>
              <a:gd name="connsiteX489" fmla="*/ 2287587 w 6057900"/>
              <a:gd name="connsiteY489" fmla="*/ 15271750 h 16386176"/>
              <a:gd name="connsiteX490" fmla="*/ 2328862 w 6057900"/>
              <a:gd name="connsiteY490" fmla="*/ 15311438 h 16386176"/>
              <a:gd name="connsiteX491" fmla="*/ 2287587 w 6057900"/>
              <a:gd name="connsiteY491" fmla="*/ 15351126 h 16386176"/>
              <a:gd name="connsiteX492" fmla="*/ 2246312 w 6057900"/>
              <a:gd name="connsiteY492" fmla="*/ 15311438 h 16386176"/>
              <a:gd name="connsiteX493" fmla="*/ 2287587 w 6057900"/>
              <a:gd name="connsiteY493" fmla="*/ 15271750 h 16386176"/>
              <a:gd name="connsiteX494" fmla="*/ 3606799 w 6057900"/>
              <a:gd name="connsiteY494" fmla="*/ 15252700 h 16386176"/>
              <a:gd name="connsiteX495" fmla="*/ 3648074 w 6057900"/>
              <a:gd name="connsiteY495" fmla="*/ 15293182 h 16386176"/>
              <a:gd name="connsiteX496" fmla="*/ 3606799 w 6057900"/>
              <a:gd name="connsiteY496" fmla="*/ 15333664 h 16386176"/>
              <a:gd name="connsiteX497" fmla="*/ 3565524 w 6057900"/>
              <a:gd name="connsiteY497" fmla="*/ 15293182 h 16386176"/>
              <a:gd name="connsiteX498" fmla="*/ 3606799 w 6057900"/>
              <a:gd name="connsiteY498" fmla="*/ 15252700 h 16386176"/>
              <a:gd name="connsiteX499" fmla="*/ 2617787 w 6057900"/>
              <a:gd name="connsiteY499" fmla="*/ 15251112 h 16386176"/>
              <a:gd name="connsiteX500" fmla="*/ 2659062 w 6057900"/>
              <a:gd name="connsiteY500" fmla="*/ 15290800 h 16386176"/>
              <a:gd name="connsiteX501" fmla="*/ 2617787 w 6057900"/>
              <a:gd name="connsiteY501" fmla="*/ 15330488 h 16386176"/>
              <a:gd name="connsiteX502" fmla="*/ 2576512 w 6057900"/>
              <a:gd name="connsiteY502" fmla="*/ 15290800 h 16386176"/>
              <a:gd name="connsiteX503" fmla="*/ 2617787 w 6057900"/>
              <a:gd name="connsiteY503" fmla="*/ 15251112 h 16386176"/>
              <a:gd name="connsiteX504" fmla="*/ 2528094 w 6057900"/>
              <a:gd name="connsiteY504" fmla="*/ 15224125 h 16386176"/>
              <a:gd name="connsiteX505" fmla="*/ 2568576 w 6057900"/>
              <a:gd name="connsiteY505" fmla="*/ 15266194 h 16386176"/>
              <a:gd name="connsiteX506" fmla="*/ 2528094 w 6057900"/>
              <a:gd name="connsiteY506" fmla="*/ 15308263 h 16386176"/>
              <a:gd name="connsiteX507" fmla="*/ 2487612 w 6057900"/>
              <a:gd name="connsiteY507" fmla="*/ 15266194 h 16386176"/>
              <a:gd name="connsiteX508" fmla="*/ 2528094 w 6057900"/>
              <a:gd name="connsiteY508" fmla="*/ 15224125 h 16386176"/>
              <a:gd name="connsiteX509" fmla="*/ 2189956 w 6057900"/>
              <a:gd name="connsiteY509" fmla="*/ 15211425 h 16386176"/>
              <a:gd name="connsiteX510" fmla="*/ 2230438 w 6057900"/>
              <a:gd name="connsiteY510" fmla="*/ 15252700 h 16386176"/>
              <a:gd name="connsiteX511" fmla="*/ 2189956 w 6057900"/>
              <a:gd name="connsiteY511" fmla="*/ 15293975 h 16386176"/>
              <a:gd name="connsiteX512" fmla="*/ 2149474 w 6057900"/>
              <a:gd name="connsiteY512" fmla="*/ 15252700 h 16386176"/>
              <a:gd name="connsiteX513" fmla="*/ 2189956 w 6057900"/>
              <a:gd name="connsiteY513" fmla="*/ 15211425 h 16386176"/>
              <a:gd name="connsiteX514" fmla="*/ 2034381 w 6057900"/>
              <a:gd name="connsiteY514" fmla="*/ 15211425 h 16386176"/>
              <a:gd name="connsiteX515" fmla="*/ 2074863 w 6057900"/>
              <a:gd name="connsiteY515" fmla="*/ 15251907 h 16386176"/>
              <a:gd name="connsiteX516" fmla="*/ 2034381 w 6057900"/>
              <a:gd name="connsiteY516" fmla="*/ 15292389 h 16386176"/>
              <a:gd name="connsiteX517" fmla="*/ 1993899 w 6057900"/>
              <a:gd name="connsiteY517" fmla="*/ 15251907 h 16386176"/>
              <a:gd name="connsiteX518" fmla="*/ 2034381 w 6057900"/>
              <a:gd name="connsiteY518" fmla="*/ 15211425 h 16386176"/>
              <a:gd name="connsiteX519" fmla="*/ 3811587 w 6057900"/>
              <a:gd name="connsiteY519" fmla="*/ 15198725 h 16386176"/>
              <a:gd name="connsiteX520" fmla="*/ 3811587 w 6057900"/>
              <a:gd name="connsiteY520" fmla="*/ 15276513 h 16386176"/>
              <a:gd name="connsiteX521" fmla="*/ 3783012 w 6057900"/>
              <a:gd name="connsiteY521" fmla="*/ 15237619 h 16386176"/>
              <a:gd name="connsiteX522" fmla="*/ 3811587 w 6057900"/>
              <a:gd name="connsiteY522" fmla="*/ 15198725 h 16386176"/>
              <a:gd name="connsiteX523" fmla="*/ 3259932 w 6057900"/>
              <a:gd name="connsiteY523" fmla="*/ 15195550 h 16386176"/>
              <a:gd name="connsiteX524" fmla="*/ 3300414 w 6057900"/>
              <a:gd name="connsiteY524" fmla="*/ 15236032 h 16386176"/>
              <a:gd name="connsiteX525" fmla="*/ 3259932 w 6057900"/>
              <a:gd name="connsiteY525" fmla="*/ 15276514 h 16386176"/>
              <a:gd name="connsiteX526" fmla="*/ 3219450 w 6057900"/>
              <a:gd name="connsiteY526" fmla="*/ 15236032 h 16386176"/>
              <a:gd name="connsiteX527" fmla="*/ 3259932 w 6057900"/>
              <a:gd name="connsiteY527" fmla="*/ 15195550 h 16386176"/>
              <a:gd name="connsiteX528" fmla="*/ 2933700 w 6057900"/>
              <a:gd name="connsiteY528" fmla="*/ 15193962 h 16386176"/>
              <a:gd name="connsiteX529" fmla="*/ 2974975 w 6057900"/>
              <a:gd name="connsiteY529" fmla="*/ 15235237 h 16386176"/>
              <a:gd name="connsiteX530" fmla="*/ 2933700 w 6057900"/>
              <a:gd name="connsiteY530" fmla="*/ 15276512 h 16386176"/>
              <a:gd name="connsiteX531" fmla="*/ 2892425 w 6057900"/>
              <a:gd name="connsiteY531" fmla="*/ 15235237 h 16386176"/>
              <a:gd name="connsiteX532" fmla="*/ 2933700 w 6057900"/>
              <a:gd name="connsiteY532" fmla="*/ 15193962 h 16386176"/>
              <a:gd name="connsiteX533" fmla="*/ 1829594 w 6057900"/>
              <a:gd name="connsiteY533" fmla="*/ 15178088 h 16386176"/>
              <a:gd name="connsiteX534" fmla="*/ 1870076 w 6057900"/>
              <a:gd name="connsiteY534" fmla="*/ 15217776 h 16386176"/>
              <a:gd name="connsiteX535" fmla="*/ 1829594 w 6057900"/>
              <a:gd name="connsiteY535" fmla="*/ 15257464 h 16386176"/>
              <a:gd name="connsiteX536" fmla="*/ 1789112 w 6057900"/>
              <a:gd name="connsiteY536" fmla="*/ 15217776 h 16386176"/>
              <a:gd name="connsiteX537" fmla="*/ 1829594 w 6057900"/>
              <a:gd name="connsiteY537" fmla="*/ 15178088 h 16386176"/>
              <a:gd name="connsiteX538" fmla="*/ 2404761 w 6057900"/>
              <a:gd name="connsiteY538" fmla="*/ 15162212 h 16386176"/>
              <a:gd name="connsiteX539" fmla="*/ 2443598 w 6057900"/>
              <a:gd name="connsiteY539" fmla="*/ 15201249 h 16386176"/>
              <a:gd name="connsiteX540" fmla="*/ 2435830 w 6057900"/>
              <a:gd name="connsiteY540" fmla="*/ 15224671 h 16386176"/>
              <a:gd name="connsiteX541" fmla="*/ 2446187 w 6057900"/>
              <a:gd name="connsiteY541" fmla="*/ 15224671 h 16386176"/>
              <a:gd name="connsiteX542" fmla="*/ 2487613 w 6057900"/>
              <a:gd name="connsiteY542" fmla="*/ 15263708 h 16386176"/>
              <a:gd name="connsiteX543" fmla="*/ 2446187 w 6057900"/>
              <a:gd name="connsiteY543" fmla="*/ 15305347 h 16386176"/>
              <a:gd name="connsiteX544" fmla="*/ 2407350 w 6057900"/>
              <a:gd name="connsiteY544" fmla="*/ 15279323 h 16386176"/>
              <a:gd name="connsiteX545" fmla="*/ 2368513 w 6057900"/>
              <a:gd name="connsiteY545" fmla="*/ 15320962 h 16386176"/>
              <a:gd name="connsiteX546" fmla="*/ 2327086 w 6057900"/>
              <a:gd name="connsiteY546" fmla="*/ 15279323 h 16386176"/>
              <a:gd name="connsiteX547" fmla="*/ 2329676 w 6057900"/>
              <a:gd name="connsiteY547" fmla="*/ 15268913 h 16386176"/>
              <a:gd name="connsiteX548" fmla="*/ 2311552 w 6057900"/>
              <a:gd name="connsiteY548" fmla="*/ 15274118 h 16386176"/>
              <a:gd name="connsiteX549" fmla="*/ 2270125 w 6057900"/>
              <a:gd name="connsiteY549" fmla="*/ 15232478 h 16386176"/>
              <a:gd name="connsiteX550" fmla="*/ 2311552 w 6057900"/>
              <a:gd name="connsiteY550" fmla="*/ 15193442 h 16386176"/>
              <a:gd name="connsiteX551" fmla="*/ 2350389 w 6057900"/>
              <a:gd name="connsiteY551" fmla="*/ 15232478 h 16386176"/>
              <a:gd name="connsiteX552" fmla="*/ 2347800 w 6057900"/>
              <a:gd name="connsiteY552" fmla="*/ 15245491 h 16386176"/>
              <a:gd name="connsiteX553" fmla="*/ 2368513 w 6057900"/>
              <a:gd name="connsiteY553" fmla="*/ 15240286 h 16386176"/>
              <a:gd name="connsiteX554" fmla="*/ 2404761 w 6057900"/>
              <a:gd name="connsiteY554" fmla="*/ 15266310 h 16386176"/>
              <a:gd name="connsiteX555" fmla="*/ 2404761 w 6057900"/>
              <a:gd name="connsiteY555" fmla="*/ 15263708 h 16386176"/>
              <a:gd name="connsiteX556" fmla="*/ 2415117 w 6057900"/>
              <a:gd name="connsiteY556" fmla="*/ 15240286 h 16386176"/>
              <a:gd name="connsiteX557" fmla="*/ 2404761 w 6057900"/>
              <a:gd name="connsiteY557" fmla="*/ 15242888 h 16386176"/>
              <a:gd name="connsiteX558" fmla="*/ 2363334 w 6057900"/>
              <a:gd name="connsiteY558" fmla="*/ 15201249 h 16386176"/>
              <a:gd name="connsiteX559" fmla="*/ 2404761 w 6057900"/>
              <a:gd name="connsiteY559" fmla="*/ 15162212 h 16386176"/>
              <a:gd name="connsiteX560" fmla="*/ 599282 w 6057900"/>
              <a:gd name="connsiteY560" fmla="*/ 15136812 h 16386176"/>
              <a:gd name="connsiteX561" fmla="*/ 639764 w 6057900"/>
              <a:gd name="connsiteY561" fmla="*/ 15176500 h 16386176"/>
              <a:gd name="connsiteX562" fmla="*/ 599282 w 6057900"/>
              <a:gd name="connsiteY562" fmla="*/ 15216188 h 16386176"/>
              <a:gd name="connsiteX563" fmla="*/ 558800 w 6057900"/>
              <a:gd name="connsiteY563" fmla="*/ 15176500 h 16386176"/>
              <a:gd name="connsiteX564" fmla="*/ 599282 w 6057900"/>
              <a:gd name="connsiteY564" fmla="*/ 15136812 h 16386176"/>
              <a:gd name="connsiteX565" fmla="*/ 2836862 w 6057900"/>
              <a:gd name="connsiteY565" fmla="*/ 15133638 h 16386176"/>
              <a:gd name="connsiteX566" fmla="*/ 2876550 w 6057900"/>
              <a:gd name="connsiteY566" fmla="*/ 15174120 h 16386176"/>
              <a:gd name="connsiteX567" fmla="*/ 2836862 w 6057900"/>
              <a:gd name="connsiteY567" fmla="*/ 15214602 h 16386176"/>
              <a:gd name="connsiteX568" fmla="*/ 2797174 w 6057900"/>
              <a:gd name="connsiteY568" fmla="*/ 15174120 h 16386176"/>
              <a:gd name="connsiteX569" fmla="*/ 2836862 w 6057900"/>
              <a:gd name="connsiteY569" fmla="*/ 15133638 h 16386176"/>
              <a:gd name="connsiteX570" fmla="*/ 3470275 w 6057900"/>
              <a:gd name="connsiteY570" fmla="*/ 15116175 h 16386176"/>
              <a:gd name="connsiteX571" fmla="*/ 3509963 w 6057900"/>
              <a:gd name="connsiteY571" fmla="*/ 15157450 h 16386176"/>
              <a:gd name="connsiteX572" fmla="*/ 3470275 w 6057900"/>
              <a:gd name="connsiteY572" fmla="*/ 15198725 h 16386176"/>
              <a:gd name="connsiteX573" fmla="*/ 3430587 w 6057900"/>
              <a:gd name="connsiteY573" fmla="*/ 15157450 h 16386176"/>
              <a:gd name="connsiteX574" fmla="*/ 3470275 w 6057900"/>
              <a:gd name="connsiteY574" fmla="*/ 15116175 h 16386176"/>
              <a:gd name="connsiteX575" fmla="*/ 3145632 w 6057900"/>
              <a:gd name="connsiteY575" fmla="*/ 15097125 h 16386176"/>
              <a:gd name="connsiteX576" fmla="*/ 3186114 w 6057900"/>
              <a:gd name="connsiteY576" fmla="*/ 15137607 h 16386176"/>
              <a:gd name="connsiteX577" fmla="*/ 3145632 w 6057900"/>
              <a:gd name="connsiteY577" fmla="*/ 15178089 h 16386176"/>
              <a:gd name="connsiteX578" fmla="*/ 3105150 w 6057900"/>
              <a:gd name="connsiteY578" fmla="*/ 15137607 h 16386176"/>
              <a:gd name="connsiteX579" fmla="*/ 3145632 w 6057900"/>
              <a:gd name="connsiteY579" fmla="*/ 15097125 h 16386176"/>
              <a:gd name="connsiteX580" fmla="*/ 1562100 w 6057900"/>
              <a:gd name="connsiteY580" fmla="*/ 15097125 h 16386176"/>
              <a:gd name="connsiteX581" fmla="*/ 1601788 w 6057900"/>
              <a:gd name="connsiteY581" fmla="*/ 15137607 h 16386176"/>
              <a:gd name="connsiteX582" fmla="*/ 1562100 w 6057900"/>
              <a:gd name="connsiteY582" fmla="*/ 15178089 h 16386176"/>
              <a:gd name="connsiteX583" fmla="*/ 1522412 w 6057900"/>
              <a:gd name="connsiteY583" fmla="*/ 15137607 h 16386176"/>
              <a:gd name="connsiteX584" fmla="*/ 1562100 w 6057900"/>
              <a:gd name="connsiteY584" fmla="*/ 15097125 h 16386176"/>
              <a:gd name="connsiteX585" fmla="*/ 2676805 w 6057900"/>
              <a:gd name="connsiteY585" fmla="*/ 15079662 h 16386176"/>
              <a:gd name="connsiteX586" fmla="*/ 2715676 w 6057900"/>
              <a:gd name="connsiteY586" fmla="*/ 15115667 h 16386176"/>
              <a:gd name="connsiteX587" fmla="*/ 2751955 w 6057900"/>
              <a:gd name="connsiteY587" fmla="*/ 15095093 h 16386176"/>
              <a:gd name="connsiteX588" fmla="*/ 2790825 w 6057900"/>
              <a:gd name="connsiteY588" fmla="*/ 15136241 h 16386176"/>
              <a:gd name="connsiteX589" fmla="*/ 2751955 w 6057900"/>
              <a:gd name="connsiteY589" fmla="*/ 15174817 h 16386176"/>
              <a:gd name="connsiteX590" fmla="*/ 2710493 w 6057900"/>
              <a:gd name="connsiteY590" fmla="*/ 15138812 h 16386176"/>
              <a:gd name="connsiteX591" fmla="*/ 2676805 w 6057900"/>
              <a:gd name="connsiteY591" fmla="*/ 15159387 h 16386176"/>
              <a:gd name="connsiteX592" fmla="*/ 2645709 w 6057900"/>
              <a:gd name="connsiteY592" fmla="*/ 15141384 h 16386176"/>
              <a:gd name="connsiteX593" fmla="*/ 2609430 w 6057900"/>
              <a:gd name="connsiteY593" fmla="*/ 15161958 h 16386176"/>
              <a:gd name="connsiteX594" fmla="*/ 2583516 w 6057900"/>
              <a:gd name="connsiteY594" fmla="*/ 15151671 h 16386176"/>
              <a:gd name="connsiteX595" fmla="*/ 2547237 w 6057900"/>
              <a:gd name="connsiteY595" fmla="*/ 15179961 h 16386176"/>
              <a:gd name="connsiteX596" fmla="*/ 2521324 w 6057900"/>
              <a:gd name="connsiteY596" fmla="*/ 15169674 h 16386176"/>
              <a:gd name="connsiteX597" fmla="*/ 2479862 w 6057900"/>
              <a:gd name="connsiteY597" fmla="*/ 15208250 h 16386176"/>
              <a:gd name="connsiteX598" fmla="*/ 2438400 w 6057900"/>
              <a:gd name="connsiteY598" fmla="*/ 15167102 h 16386176"/>
              <a:gd name="connsiteX599" fmla="*/ 2479862 w 6057900"/>
              <a:gd name="connsiteY599" fmla="*/ 15128525 h 16386176"/>
              <a:gd name="connsiteX600" fmla="*/ 2505776 w 6057900"/>
              <a:gd name="connsiteY600" fmla="*/ 15138812 h 16386176"/>
              <a:gd name="connsiteX601" fmla="*/ 2547237 w 6057900"/>
              <a:gd name="connsiteY601" fmla="*/ 15100236 h 16386176"/>
              <a:gd name="connsiteX602" fmla="*/ 2573151 w 6057900"/>
              <a:gd name="connsiteY602" fmla="*/ 15110523 h 16386176"/>
              <a:gd name="connsiteX603" fmla="*/ 2609430 w 6057900"/>
              <a:gd name="connsiteY603" fmla="*/ 15082234 h 16386176"/>
              <a:gd name="connsiteX604" fmla="*/ 2643118 w 6057900"/>
              <a:gd name="connsiteY604" fmla="*/ 15100236 h 16386176"/>
              <a:gd name="connsiteX605" fmla="*/ 2676805 w 6057900"/>
              <a:gd name="connsiteY605" fmla="*/ 15079662 h 16386176"/>
              <a:gd name="connsiteX606" fmla="*/ 3680619 w 6057900"/>
              <a:gd name="connsiteY606" fmla="*/ 15043150 h 16386176"/>
              <a:gd name="connsiteX607" fmla="*/ 3721101 w 6057900"/>
              <a:gd name="connsiteY607" fmla="*/ 15083632 h 16386176"/>
              <a:gd name="connsiteX608" fmla="*/ 3680619 w 6057900"/>
              <a:gd name="connsiteY608" fmla="*/ 15124114 h 16386176"/>
              <a:gd name="connsiteX609" fmla="*/ 3640137 w 6057900"/>
              <a:gd name="connsiteY609" fmla="*/ 15083632 h 16386176"/>
              <a:gd name="connsiteX610" fmla="*/ 3680619 w 6057900"/>
              <a:gd name="connsiteY610" fmla="*/ 15043150 h 16386176"/>
              <a:gd name="connsiteX611" fmla="*/ 3047207 w 6057900"/>
              <a:gd name="connsiteY611" fmla="*/ 15019337 h 16386176"/>
              <a:gd name="connsiteX612" fmla="*/ 3087689 w 6057900"/>
              <a:gd name="connsiteY612" fmla="*/ 15061406 h 16386176"/>
              <a:gd name="connsiteX613" fmla="*/ 3047207 w 6057900"/>
              <a:gd name="connsiteY613" fmla="*/ 15103475 h 16386176"/>
              <a:gd name="connsiteX614" fmla="*/ 3006725 w 6057900"/>
              <a:gd name="connsiteY614" fmla="*/ 15061406 h 16386176"/>
              <a:gd name="connsiteX615" fmla="*/ 3047207 w 6057900"/>
              <a:gd name="connsiteY615" fmla="*/ 15019337 h 16386176"/>
              <a:gd name="connsiteX616" fmla="*/ 3353594 w 6057900"/>
              <a:gd name="connsiteY616" fmla="*/ 15003463 h 16386176"/>
              <a:gd name="connsiteX617" fmla="*/ 3394076 w 6057900"/>
              <a:gd name="connsiteY617" fmla="*/ 15043945 h 16386176"/>
              <a:gd name="connsiteX618" fmla="*/ 3353594 w 6057900"/>
              <a:gd name="connsiteY618" fmla="*/ 15084427 h 16386176"/>
              <a:gd name="connsiteX619" fmla="*/ 3313112 w 6057900"/>
              <a:gd name="connsiteY619" fmla="*/ 15043945 h 16386176"/>
              <a:gd name="connsiteX620" fmla="*/ 3353594 w 6057900"/>
              <a:gd name="connsiteY620" fmla="*/ 15003463 h 16386176"/>
              <a:gd name="connsiteX621" fmla="*/ 2536032 w 6057900"/>
              <a:gd name="connsiteY621" fmla="*/ 15001875 h 16386176"/>
              <a:gd name="connsiteX622" fmla="*/ 2576514 w 6057900"/>
              <a:gd name="connsiteY622" fmla="*/ 15043150 h 16386176"/>
              <a:gd name="connsiteX623" fmla="*/ 2536032 w 6057900"/>
              <a:gd name="connsiteY623" fmla="*/ 15084425 h 16386176"/>
              <a:gd name="connsiteX624" fmla="*/ 2495550 w 6057900"/>
              <a:gd name="connsiteY624" fmla="*/ 15043150 h 16386176"/>
              <a:gd name="connsiteX625" fmla="*/ 2536032 w 6057900"/>
              <a:gd name="connsiteY625" fmla="*/ 15001875 h 16386176"/>
              <a:gd name="connsiteX626" fmla="*/ 2421731 w 6057900"/>
              <a:gd name="connsiteY626" fmla="*/ 14997113 h 16386176"/>
              <a:gd name="connsiteX627" fmla="*/ 2462213 w 6057900"/>
              <a:gd name="connsiteY627" fmla="*/ 15038388 h 16386176"/>
              <a:gd name="connsiteX628" fmla="*/ 2421731 w 6057900"/>
              <a:gd name="connsiteY628" fmla="*/ 15079663 h 16386176"/>
              <a:gd name="connsiteX629" fmla="*/ 2381249 w 6057900"/>
              <a:gd name="connsiteY629" fmla="*/ 15038388 h 16386176"/>
              <a:gd name="connsiteX630" fmla="*/ 2421731 w 6057900"/>
              <a:gd name="connsiteY630" fmla="*/ 14997113 h 16386176"/>
              <a:gd name="connsiteX631" fmla="*/ 3879850 w 6057900"/>
              <a:gd name="connsiteY631" fmla="*/ 14982825 h 16386176"/>
              <a:gd name="connsiteX632" fmla="*/ 3879850 w 6057900"/>
              <a:gd name="connsiteY632" fmla="*/ 15059025 h 16386176"/>
              <a:gd name="connsiteX633" fmla="*/ 3851275 w 6057900"/>
              <a:gd name="connsiteY633" fmla="*/ 15022239 h 16386176"/>
              <a:gd name="connsiteX634" fmla="*/ 3879850 w 6057900"/>
              <a:gd name="connsiteY634" fmla="*/ 14982825 h 16386176"/>
              <a:gd name="connsiteX635" fmla="*/ 2267744 w 6057900"/>
              <a:gd name="connsiteY635" fmla="*/ 14962187 h 16386176"/>
              <a:gd name="connsiteX636" fmla="*/ 2308226 w 6057900"/>
              <a:gd name="connsiteY636" fmla="*/ 15004256 h 16386176"/>
              <a:gd name="connsiteX637" fmla="*/ 2267744 w 6057900"/>
              <a:gd name="connsiteY637" fmla="*/ 15046325 h 16386176"/>
              <a:gd name="connsiteX638" fmla="*/ 2227262 w 6057900"/>
              <a:gd name="connsiteY638" fmla="*/ 15004256 h 16386176"/>
              <a:gd name="connsiteX639" fmla="*/ 2267744 w 6057900"/>
              <a:gd name="connsiteY639" fmla="*/ 14962187 h 16386176"/>
              <a:gd name="connsiteX640" fmla="*/ 1219200 w 6057900"/>
              <a:gd name="connsiteY640" fmla="*/ 14957425 h 16386176"/>
              <a:gd name="connsiteX641" fmla="*/ 1258888 w 6057900"/>
              <a:gd name="connsiteY641" fmla="*/ 14997907 h 16386176"/>
              <a:gd name="connsiteX642" fmla="*/ 1219200 w 6057900"/>
              <a:gd name="connsiteY642" fmla="*/ 15038389 h 16386176"/>
              <a:gd name="connsiteX643" fmla="*/ 1179512 w 6057900"/>
              <a:gd name="connsiteY643" fmla="*/ 14997907 h 16386176"/>
              <a:gd name="connsiteX644" fmla="*/ 1219200 w 6057900"/>
              <a:gd name="connsiteY644" fmla="*/ 14957425 h 16386176"/>
              <a:gd name="connsiteX645" fmla="*/ 2837873 w 6057900"/>
              <a:gd name="connsiteY645" fmla="*/ 14925675 h 16386176"/>
              <a:gd name="connsiteX646" fmla="*/ 2874241 w 6057900"/>
              <a:gd name="connsiteY646" fmla="*/ 14946539 h 16386176"/>
              <a:gd name="connsiteX647" fmla="*/ 2897621 w 6057900"/>
              <a:gd name="connsiteY647" fmla="*/ 14936107 h 16386176"/>
              <a:gd name="connsiteX648" fmla="*/ 2936587 w 6057900"/>
              <a:gd name="connsiteY648" fmla="*/ 14977836 h 16386176"/>
              <a:gd name="connsiteX649" fmla="*/ 2936587 w 6057900"/>
              <a:gd name="connsiteY649" fmla="*/ 14980444 h 16386176"/>
              <a:gd name="connsiteX650" fmla="*/ 2965162 w 6057900"/>
              <a:gd name="connsiteY650" fmla="*/ 14967404 h 16386176"/>
              <a:gd name="connsiteX651" fmla="*/ 3006725 w 6057900"/>
              <a:gd name="connsiteY651" fmla="*/ 15009132 h 16386176"/>
              <a:gd name="connsiteX652" fmla="*/ 2965162 w 6057900"/>
              <a:gd name="connsiteY652" fmla="*/ 15048253 h 16386176"/>
              <a:gd name="connsiteX653" fmla="*/ 2926196 w 6057900"/>
              <a:gd name="connsiteY653" fmla="*/ 15009132 h 16386176"/>
              <a:gd name="connsiteX654" fmla="*/ 2926196 w 6057900"/>
              <a:gd name="connsiteY654" fmla="*/ 15006524 h 16386176"/>
              <a:gd name="connsiteX655" fmla="*/ 2897621 w 6057900"/>
              <a:gd name="connsiteY655" fmla="*/ 15019564 h 16386176"/>
              <a:gd name="connsiteX656" fmla="*/ 2863850 w 6057900"/>
              <a:gd name="connsiteY656" fmla="*/ 14998700 h 16386176"/>
              <a:gd name="connsiteX657" fmla="*/ 2837873 w 6057900"/>
              <a:gd name="connsiteY657" fmla="*/ 15006524 h 16386176"/>
              <a:gd name="connsiteX658" fmla="*/ 2817091 w 6057900"/>
              <a:gd name="connsiteY658" fmla="*/ 14998700 h 16386176"/>
              <a:gd name="connsiteX659" fmla="*/ 2785918 w 6057900"/>
              <a:gd name="connsiteY659" fmla="*/ 15011740 h 16386176"/>
              <a:gd name="connsiteX660" fmla="*/ 2770332 w 6057900"/>
              <a:gd name="connsiteY660" fmla="*/ 15006524 h 16386176"/>
              <a:gd name="connsiteX661" fmla="*/ 2736562 w 6057900"/>
              <a:gd name="connsiteY661" fmla="*/ 15027388 h 16386176"/>
              <a:gd name="connsiteX662" fmla="*/ 2720975 w 6057900"/>
              <a:gd name="connsiteY662" fmla="*/ 15022172 h 16386176"/>
              <a:gd name="connsiteX663" fmla="*/ 2684607 w 6057900"/>
              <a:gd name="connsiteY663" fmla="*/ 15048253 h 16386176"/>
              <a:gd name="connsiteX664" fmla="*/ 2658630 w 6057900"/>
              <a:gd name="connsiteY664" fmla="*/ 15037821 h 16386176"/>
              <a:gd name="connsiteX665" fmla="*/ 2619664 w 6057900"/>
              <a:gd name="connsiteY665" fmla="*/ 15071725 h 16386176"/>
              <a:gd name="connsiteX666" fmla="*/ 2578100 w 6057900"/>
              <a:gd name="connsiteY666" fmla="*/ 15029996 h 16386176"/>
              <a:gd name="connsiteX667" fmla="*/ 2619664 w 6057900"/>
              <a:gd name="connsiteY667" fmla="*/ 14988268 h 16386176"/>
              <a:gd name="connsiteX668" fmla="*/ 2645641 w 6057900"/>
              <a:gd name="connsiteY668" fmla="*/ 14998700 h 16386176"/>
              <a:gd name="connsiteX669" fmla="*/ 2684607 w 6057900"/>
              <a:gd name="connsiteY669" fmla="*/ 14967404 h 16386176"/>
              <a:gd name="connsiteX670" fmla="*/ 2700193 w 6057900"/>
              <a:gd name="connsiteY670" fmla="*/ 14970012 h 16386176"/>
              <a:gd name="connsiteX671" fmla="*/ 2736562 w 6057900"/>
              <a:gd name="connsiteY671" fmla="*/ 14946539 h 16386176"/>
              <a:gd name="connsiteX672" fmla="*/ 2754746 w 6057900"/>
              <a:gd name="connsiteY672" fmla="*/ 14949147 h 16386176"/>
              <a:gd name="connsiteX673" fmla="*/ 2785918 w 6057900"/>
              <a:gd name="connsiteY673" fmla="*/ 14928283 h 16386176"/>
              <a:gd name="connsiteX674" fmla="*/ 2809298 w 6057900"/>
              <a:gd name="connsiteY674" fmla="*/ 14936107 h 16386176"/>
              <a:gd name="connsiteX675" fmla="*/ 2837873 w 6057900"/>
              <a:gd name="connsiteY675" fmla="*/ 14925675 h 16386176"/>
              <a:gd name="connsiteX676" fmla="*/ 3558381 w 6057900"/>
              <a:gd name="connsiteY676" fmla="*/ 14916150 h 16386176"/>
              <a:gd name="connsiteX677" fmla="*/ 3598863 w 6057900"/>
              <a:gd name="connsiteY677" fmla="*/ 14956632 h 16386176"/>
              <a:gd name="connsiteX678" fmla="*/ 3558381 w 6057900"/>
              <a:gd name="connsiteY678" fmla="*/ 14997114 h 16386176"/>
              <a:gd name="connsiteX679" fmla="*/ 3517899 w 6057900"/>
              <a:gd name="connsiteY679" fmla="*/ 14956632 h 16386176"/>
              <a:gd name="connsiteX680" fmla="*/ 3558381 w 6057900"/>
              <a:gd name="connsiteY680" fmla="*/ 14916150 h 16386176"/>
              <a:gd name="connsiteX681" fmla="*/ 3255169 w 6057900"/>
              <a:gd name="connsiteY681" fmla="*/ 14912975 h 16386176"/>
              <a:gd name="connsiteX682" fmla="*/ 3295651 w 6057900"/>
              <a:gd name="connsiteY682" fmla="*/ 14953457 h 16386176"/>
              <a:gd name="connsiteX683" fmla="*/ 3255169 w 6057900"/>
              <a:gd name="connsiteY683" fmla="*/ 14993939 h 16386176"/>
              <a:gd name="connsiteX684" fmla="*/ 3214687 w 6057900"/>
              <a:gd name="connsiteY684" fmla="*/ 14953457 h 16386176"/>
              <a:gd name="connsiteX685" fmla="*/ 3255169 w 6057900"/>
              <a:gd name="connsiteY685" fmla="*/ 14912975 h 16386176"/>
              <a:gd name="connsiteX686" fmla="*/ 80169 w 6057900"/>
              <a:gd name="connsiteY686" fmla="*/ 14895512 h 16386176"/>
              <a:gd name="connsiteX687" fmla="*/ 120651 w 6057900"/>
              <a:gd name="connsiteY687" fmla="*/ 14936787 h 16386176"/>
              <a:gd name="connsiteX688" fmla="*/ 80169 w 6057900"/>
              <a:gd name="connsiteY688" fmla="*/ 14978062 h 16386176"/>
              <a:gd name="connsiteX689" fmla="*/ 39687 w 6057900"/>
              <a:gd name="connsiteY689" fmla="*/ 14936787 h 16386176"/>
              <a:gd name="connsiteX690" fmla="*/ 80169 w 6057900"/>
              <a:gd name="connsiteY690" fmla="*/ 14895512 h 16386176"/>
              <a:gd name="connsiteX691" fmla="*/ 2060575 w 6057900"/>
              <a:gd name="connsiteY691" fmla="*/ 14887575 h 16386176"/>
              <a:gd name="connsiteX692" fmla="*/ 2100263 w 6057900"/>
              <a:gd name="connsiteY692" fmla="*/ 14928057 h 16386176"/>
              <a:gd name="connsiteX693" fmla="*/ 2060575 w 6057900"/>
              <a:gd name="connsiteY693" fmla="*/ 14968539 h 16386176"/>
              <a:gd name="connsiteX694" fmla="*/ 2020887 w 6057900"/>
              <a:gd name="connsiteY694" fmla="*/ 14928057 h 16386176"/>
              <a:gd name="connsiteX695" fmla="*/ 2060575 w 6057900"/>
              <a:gd name="connsiteY695" fmla="*/ 14887575 h 16386176"/>
              <a:gd name="connsiteX696" fmla="*/ 3760788 w 6057900"/>
              <a:gd name="connsiteY696" fmla="*/ 14835187 h 16386176"/>
              <a:gd name="connsiteX697" fmla="*/ 3800476 w 6057900"/>
              <a:gd name="connsiteY697" fmla="*/ 14875669 h 16386176"/>
              <a:gd name="connsiteX698" fmla="*/ 3760788 w 6057900"/>
              <a:gd name="connsiteY698" fmla="*/ 14916151 h 16386176"/>
              <a:gd name="connsiteX699" fmla="*/ 3721100 w 6057900"/>
              <a:gd name="connsiteY699" fmla="*/ 14875669 h 16386176"/>
              <a:gd name="connsiteX700" fmla="*/ 3760788 w 6057900"/>
              <a:gd name="connsiteY700" fmla="*/ 14835187 h 16386176"/>
              <a:gd name="connsiteX701" fmla="*/ 3455987 w 6057900"/>
              <a:gd name="connsiteY701" fmla="*/ 14812962 h 16386176"/>
              <a:gd name="connsiteX702" fmla="*/ 3497262 w 6057900"/>
              <a:gd name="connsiteY702" fmla="*/ 14852650 h 16386176"/>
              <a:gd name="connsiteX703" fmla="*/ 3455987 w 6057900"/>
              <a:gd name="connsiteY703" fmla="*/ 14892338 h 16386176"/>
              <a:gd name="connsiteX704" fmla="*/ 3414712 w 6057900"/>
              <a:gd name="connsiteY704" fmla="*/ 14852650 h 16386176"/>
              <a:gd name="connsiteX705" fmla="*/ 3455987 w 6057900"/>
              <a:gd name="connsiteY705" fmla="*/ 14812962 h 16386176"/>
              <a:gd name="connsiteX706" fmla="*/ 3954462 w 6057900"/>
              <a:gd name="connsiteY706" fmla="*/ 14770100 h 16386176"/>
              <a:gd name="connsiteX707" fmla="*/ 3954462 w 6057900"/>
              <a:gd name="connsiteY707" fmla="*/ 14846300 h 16386176"/>
              <a:gd name="connsiteX708" fmla="*/ 3929062 w 6057900"/>
              <a:gd name="connsiteY708" fmla="*/ 14806886 h 16386176"/>
              <a:gd name="connsiteX709" fmla="*/ 3954462 w 6057900"/>
              <a:gd name="connsiteY709" fmla="*/ 14770100 h 16386176"/>
              <a:gd name="connsiteX710" fmla="*/ 3011726 w 6057900"/>
              <a:gd name="connsiteY710" fmla="*/ 14763750 h 16386176"/>
              <a:gd name="connsiteX711" fmla="*/ 3040267 w 6057900"/>
              <a:gd name="connsiteY711" fmla="*/ 14776601 h 16386176"/>
              <a:gd name="connsiteX712" fmla="*/ 3053240 w 6057900"/>
              <a:gd name="connsiteY712" fmla="*/ 14774031 h 16386176"/>
              <a:gd name="connsiteX713" fmla="*/ 3092160 w 6057900"/>
              <a:gd name="connsiteY713" fmla="*/ 14804874 h 16386176"/>
              <a:gd name="connsiteX714" fmla="*/ 3105133 w 6057900"/>
              <a:gd name="connsiteY714" fmla="*/ 14799733 h 16386176"/>
              <a:gd name="connsiteX715" fmla="*/ 3146647 w 6057900"/>
              <a:gd name="connsiteY715" fmla="*/ 14840857 h 16386176"/>
              <a:gd name="connsiteX716" fmla="*/ 3141457 w 6057900"/>
              <a:gd name="connsiteY716" fmla="*/ 14861419 h 16386176"/>
              <a:gd name="connsiteX717" fmla="*/ 3172593 w 6057900"/>
              <a:gd name="connsiteY717" fmla="*/ 14845998 h 16386176"/>
              <a:gd name="connsiteX718" fmla="*/ 3211512 w 6057900"/>
              <a:gd name="connsiteY718" fmla="*/ 14887121 h 16386176"/>
              <a:gd name="connsiteX719" fmla="*/ 3172593 w 6057900"/>
              <a:gd name="connsiteY719" fmla="*/ 14925675 h 16386176"/>
              <a:gd name="connsiteX720" fmla="*/ 3131079 w 6057900"/>
              <a:gd name="connsiteY720" fmla="*/ 14887121 h 16386176"/>
              <a:gd name="connsiteX721" fmla="*/ 3136268 w 6057900"/>
              <a:gd name="connsiteY721" fmla="*/ 14866560 h 16386176"/>
              <a:gd name="connsiteX722" fmla="*/ 3105133 w 6057900"/>
              <a:gd name="connsiteY722" fmla="*/ 14881981 h 16386176"/>
              <a:gd name="connsiteX723" fmla="*/ 3068808 w 6057900"/>
              <a:gd name="connsiteY723" fmla="*/ 14851138 h 16386176"/>
              <a:gd name="connsiteX724" fmla="*/ 3053240 w 6057900"/>
              <a:gd name="connsiteY724" fmla="*/ 14853708 h 16386176"/>
              <a:gd name="connsiteX725" fmla="*/ 3024699 w 6057900"/>
              <a:gd name="connsiteY725" fmla="*/ 14840857 h 16386176"/>
              <a:gd name="connsiteX726" fmla="*/ 3011726 w 6057900"/>
              <a:gd name="connsiteY726" fmla="*/ 14843427 h 16386176"/>
              <a:gd name="connsiteX727" fmla="*/ 2996158 w 6057900"/>
              <a:gd name="connsiteY727" fmla="*/ 14840857 h 16386176"/>
              <a:gd name="connsiteX728" fmla="*/ 2975401 w 6057900"/>
              <a:gd name="connsiteY728" fmla="*/ 14845998 h 16386176"/>
              <a:gd name="connsiteX729" fmla="*/ 2967618 w 6057900"/>
              <a:gd name="connsiteY729" fmla="*/ 14845998 h 16386176"/>
              <a:gd name="connsiteX730" fmla="*/ 2941671 w 6057900"/>
              <a:gd name="connsiteY730" fmla="*/ 14856279 h 16386176"/>
              <a:gd name="connsiteX731" fmla="*/ 2928698 w 6057900"/>
              <a:gd name="connsiteY731" fmla="*/ 14853708 h 16386176"/>
              <a:gd name="connsiteX732" fmla="*/ 2900157 w 6057900"/>
              <a:gd name="connsiteY732" fmla="*/ 14866560 h 16386176"/>
              <a:gd name="connsiteX733" fmla="*/ 2874211 w 6057900"/>
              <a:gd name="connsiteY733" fmla="*/ 14856279 h 16386176"/>
              <a:gd name="connsiteX734" fmla="*/ 2845670 w 6057900"/>
              <a:gd name="connsiteY734" fmla="*/ 14869130 h 16386176"/>
              <a:gd name="connsiteX735" fmla="*/ 2806751 w 6057900"/>
              <a:gd name="connsiteY735" fmla="*/ 14835717 h 16386176"/>
              <a:gd name="connsiteX736" fmla="*/ 2770426 w 6057900"/>
              <a:gd name="connsiteY736" fmla="*/ 14858849 h 16386176"/>
              <a:gd name="connsiteX737" fmla="*/ 2728912 w 6057900"/>
              <a:gd name="connsiteY737" fmla="*/ 14817725 h 16386176"/>
              <a:gd name="connsiteX738" fmla="*/ 2770426 w 6057900"/>
              <a:gd name="connsiteY738" fmla="*/ 14779171 h 16386176"/>
              <a:gd name="connsiteX739" fmla="*/ 2809346 w 6057900"/>
              <a:gd name="connsiteY739" fmla="*/ 14812585 h 16386176"/>
              <a:gd name="connsiteX740" fmla="*/ 2845670 w 6057900"/>
              <a:gd name="connsiteY740" fmla="*/ 14789452 h 16386176"/>
              <a:gd name="connsiteX741" fmla="*/ 2871617 w 6057900"/>
              <a:gd name="connsiteY741" fmla="*/ 14799733 h 16386176"/>
              <a:gd name="connsiteX742" fmla="*/ 2900157 w 6057900"/>
              <a:gd name="connsiteY742" fmla="*/ 14786882 h 16386176"/>
              <a:gd name="connsiteX743" fmla="*/ 2910536 w 6057900"/>
              <a:gd name="connsiteY743" fmla="*/ 14789452 h 16386176"/>
              <a:gd name="connsiteX744" fmla="*/ 2941671 w 6057900"/>
              <a:gd name="connsiteY744" fmla="*/ 14776601 h 16386176"/>
              <a:gd name="connsiteX745" fmla="*/ 2949455 w 6057900"/>
              <a:gd name="connsiteY745" fmla="*/ 14776601 h 16386176"/>
              <a:gd name="connsiteX746" fmla="*/ 2975401 w 6057900"/>
              <a:gd name="connsiteY746" fmla="*/ 14766320 h 16386176"/>
              <a:gd name="connsiteX747" fmla="*/ 2990969 w 6057900"/>
              <a:gd name="connsiteY747" fmla="*/ 14768890 h 16386176"/>
              <a:gd name="connsiteX748" fmla="*/ 3011726 w 6057900"/>
              <a:gd name="connsiteY748" fmla="*/ 14763750 h 16386176"/>
              <a:gd name="connsiteX749" fmla="*/ 1788319 w 6057900"/>
              <a:gd name="connsiteY749" fmla="*/ 14755813 h 16386176"/>
              <a:gd name="connsiteX750" fmla="*/ 1828801 w 6057900"/>
              <a:gd name="connsiteY750" fmla="*/ 14797088 h 16386176"/>
              <a:gd name="connsiteX751" fmla="*/ 1788319 w 6057900"/>
              <a:gd name="connsiteY751" fmla="*/ 14838363 h 16386176"/>
              <a:gd name="connsiteX752" fmla="*/ 1747837 w 6057900"/>
              <a:gd name="connsiteY752" fmla="*/ 14797088 h 16386176"/>
              <a:gd name="connsiteX753" fmla="*/ 1788319 w 6057900"/>
              <a:gd name="connsiteY753" fmla="*/ 14755813 h 16386176"/>
              <a:gd name="connsiteX754" fmla="*/ 2663031 w 6057900"/>
              <a:gd name="connsiteY754" fmla="*/ 14739938 h 16386176"/>
              <a:gd name="connsiteX755" fmla="*/ 2703513 w 6057900"/>
              <a:gd name="connsiteY755" fmla="*/ 14781213 h 16386176"/>
              <a:gd name="connsiteX756" fmla="*/ 2663031 w 6057900"/>
              <a:gd name="connsiteY756" fmla="*/ 14822488 h 16386176"/>
              <a:gd name="connsiteX757" fmla="*/ 2622549 w 6057900"/>
              <a:gd name="connsiteY757" fmla="*/ 14781213 h 16386176"/>
              <a:gd name="connsiteX758" fmla="*/ 2663031 w 6057900"/>
              <a:gd name="connsiteY758" fmla="*/ 14739938 h 16386176"/>
              <a:gd name="connsiteX759" fmla="*/ 783432 w 6057900"/>
              <a:gd name="connsiteY759" fmla="*/ 14739937 h 16386176"/>
              <a:gd name="connsiteX760" fmla="*/ 823914 w 6057900"/>
              <a:gd name="connsiteY760" fmla="*/ 14779625 h 16386176"/>
              <a:gd name="connsiteX761" fmla="*/ 783432 w 6057900"/>
              <a:gd name="connsiteY761" fmla="*/ 14819313 h 16386176"/>
              <a:gd name="connsiteX762" fmla="*/ 742950 w 6057900"/>
              <a:gd name="connsiteY762" fmla="*/ 14779625 h 16386176"/>
              <a:gd name="connsiteX763" fmla="*/ 783432 w 6057900"/>
              <a:gd name="connsiteY763" fmla="*/ 14739937 h 16386176"/>
              <a:gd name="connsiteX764" fmla="*/ 3372643 w 6057900"/>
              <a:gd name="connsiteY764" fmla="*/ 14728825 h 16386176"/>
              <a:gd name="connsiteX765" fmla="*/ 3414712 w 6057900"/>
              <a:gd name="connsiteY765" fmla="*/ 14769307 h 16386176"/>
              <a:gd name="connsiteX766" fmla="*/ 3372643 w 6057900"/>
              <a:gd name="connsiteY766" fmla="*/ 14809789 h 16386176"/>
              <a:gd name="connsiteX767" fmla="*/ 3330574 w 6057900"/>
              <a:gd name="connsiteY767" fmla="*/ 14769307 h 16386176"/>
              <a:gd name="connsiteX768" fmla="*/ 3372643 w 6057900"/>
              <a:gd name="connsiteY768" fmla="*/ 14728825 h 16386176"/>
              <a:gd name="connsiteX769" fmla="*/ 3654425 w 6057900"/>
              <a:gd name="connsiteY769" fmla="*/ 14716125 h 16386176"/>
              <a:gd name="connsiteX770" fmla="*/ 3694113 w 6057900"/>
              <a:gd name="connsiteY770" fmla="*/ 14756607 h 16386176"/>
              <a:gd name="connsiteX771" fmla="*/ 3654425 w 6057900"/>
              <a:gd name="connsiteY771" fmla="*/ 14797089 h 16386176"/>
              <a:gd name="connsiteX772" fmla="*/ 3614737 w 6057900"/>
              <a:gd name="connsiteY772" fmla="*/ 14756607 h 16386176"/>
              <a:gd name="connsiteX773" fmla="*/ 3654425 w 6057900"/>
              <a:gd name="connsiteY773" fmla="*/ 14716125 h 16386176"/>
              <a:gd name="connsiteX774" fmla="*/ 2509838 w 6057900"/>
              <a:gd name="connsiteY774" fmla="*/ 14663737 h 16386176"/>
              <a:gd name="connsiteX775" fmla="*/ 2549526 w 6057900"/>
              <a:gd name="connsiteY775" fmla="*/ 14705806 h 16386176"/>
              <a:gd name="connsiteX776" fmla="*/ 2509838 w 6057900"/>
              <a:gd name="connsiteY776" fmla="*/ 14747875 h 16386176"/>
              <a:gd name="connsiteX777" fmla="*/ 2470150 w 6057900"/>
              <a:gd name="connsiteY777" fmla="*/ 14705806 h 16386176"/>
              <a:gd name="connsiteX778" fmla="*/ 2509838 w 6057900"/>
              <a:gd name="connsiteY778" fmla="*/ 14663737 h 16386176"/>
              <a:gd name="connsiteX779" fmla="*/ 3848894 w 6057900"/>
              <a:gd name="connsiteY779" fmla="*/ 14628812 h 16386176"/>
              <a:gd name="connsiteX780" fmla="*/ 3889376 w 6057900"/>
              <a:gd name="connsiteY780" fmla="*/ 14668500 h 16386176"/>
              <a:gd name="connsiteX781" fmla="*/ 3848894 w 6057900"/>
              <a:gd name="connsiteY781" fmla="*/ 14708188 h 16386176"/>
              <a:gd name="connsiteX782" fmla="*/ 3808412 w 6057900"/>
              <a:gd name="connsiteY782" fmla="*/ 14668500 h 16386176"/>
              <a:gd name="connsiteX783" fmla="*/ 3848894 w 6057900"/>
              <a:gd name="connsiteY783" fmla="*/ 14628812 h 16386176"/>
              <a:gd name="connsiteX784" fmla="*/ 3567112 w 6057900"/>
              <a:gd name="connsiteY784" fmla="*/ 14620875 h 16386176"/>
              <a:gd name="connsiteX785" fmla="*/ 3608387 w 6057900"/>
              <a:gd name="connsiteY785" fmla="*/ 14660563 h 16386176"/>
              <a:gd name="connsiteX786" fmla="*/ 3567112 w 6057900"/>
              <a:gd name="connsiteY786" fmla="*/ 14700251 h 16386176"/>
              <a:gd name="connsiteX787" fmla="*/ 3525837 w 6057900"/>
              <a:gd name="connsiteY787" fmla="*/ 14660563 h 16386176"/>
              <a:gd name="connsiteX788" fmla="*/ 3567112 w 6057900"/>
              <a:gd name="connsiteY788" fmla="*/ 14620875 h 16386176"/>
              <a:gd name="connsiteX789" fmla="*/ 4037012 w 6057900"/>
              <a:gd name="connsiteY789" fmla="*/ 14555787 h 16386176"/>
              <a:gd name="connsiteX790" fmla="*/ 4037012 w 6057900"/>
              <a:gd name="connsiteY790" fmla="*/ 14630400 h 16386176"/>
              <a:gd name="connsiteX791" fmla="*/ 4011612 w 6057900"/>
              <a:gd name="connsiteY791" fmla="*/ 14594380 h 16386176"/>
              <a:gd name="connsiteX792" fmla="*/ 4037012 w 6057900"/>
              <a:gd name="connsiteY792" fmla="*/ 14555787 h 16386176"/>
              <a:gd name="connsiteX793" fmla="*/ 1431131 w 6057900"/>
              <a:gd name="connsiteY793" fmla="*/ 14552612 h 16386176"/>
              <a:gd name="connsiteX794" fmla="*/ 1473200 w 6057900"/>
              <a:gd name="connsiteY794" fmla="*/ 14593094 h 16386176"/>
              <a:gd name="connsiteX795" fmla="*/ 1431131 w 6057900"/>
              <a:gd name="connsiteY795" fmla="*/ 14633576 h 16386176"/>
              <a:gd name="connsiteX796" fmla="*/ 1389062 w 6057900"/>
              <a:gd name="connsiteY796" fmla="*/ 14593094 h 16386176"/>
              <a:gd name="connsiteX797" fmla="*/ 1431131 w 6057900"/>
              <a:gd name="connsiteY797" fmla="*/ 14552612 h 16386176"/>
              <a:gd name="connsiteX798" fmla="*/ 2300287 w 6057900"/>
              <a:gd name="connsiteY798" fmla="*/ 14536738 h 16386176"/>
              <a:gd name="connsiteX799" fmla="*/ 2341562 w 6057900"/>
              <a:gd name="connsiteY799" fmla="*/ 14578807 h 16386176"/>
              <a:gd name="connsiteX800" fmla="*/ 2300287 w 6057900"/>
              <a:gd name="connsiteY800" fmla="*/ 14620876 h 16386176"/>
              <a:gd name="connsiteX801" fmla="*/ 2259012 w 6057900"/>
              <a:gd name="connsiteY801" fmla="*/ 14578807 h 16386176"/>
              <a:gd name="connsiteX802" fmla="*/ 2300287 w 6057900"/>
              <a:gd name="connsiteY802" fmla="*/ 14536738 h 16386176"/>
              <a:gd name="connsiteX803" fmla="*/ 3758406 w 6057900"/>
              <a:gd name="connsiteY803" fmla="*/ 14516100 h 16386176"/>
              <a:gd name="connsiteX804" fmla="*/ 3798888 w 6057900"/>
              <a:gd name="connsiteY804" fmla="*/ 14556582 h 16386176"/>
              <a:gd name="connsiteX805" fmla="*/ 3758406 w 6057900"/>
              <a:gd name="connsiteY805" fmla="*/ 14597064 h 16386176"/>
              <a:gd name="connsiteX806" fmla="*/ 3717924 w 6057900"/>
              <a:gd name="connsiteY806" fmla="*/ 14556582 h 16386176"/>
              <a:gd name="connsiteX807" fmla="*/ 3758406 w 6057900"/>
              <a:gd name="connsiteY807" fmla="*/ 14516100 h 16386176"/>
              <a:gd name="connsiteX808" fmla="*/ 3014839 w 6057900"/>
              <a:gd name="connsiteY808" fmla="*/ 14514512 h 16386176"/>
              <a:gd name="connsiteX809" fmla="*/ 3056290 w 6057900"/>
              <a:gd name="connsiteY809" fmla="*/ 14553240 h 16386176"/>
              <a:gd name="connsiteX810" fmla="*/ 3051109 w 6057900"/>
              <a:gd name="connsiteY810" fmla="*/ 14573895 h 16386176"/>
              <a:gd name="connsiteX811" fmla="*/ 3082197 w 6057900"/>
              <a:gd name="connsiteY811" fmla="*/ 14555822 h 16386176"/>
              <a:gd name="connsiteX812" fmla="*/ 3118467 w 6057900"/>
              <a:gd name="connsiteY812" fmla="*/ 14579059 h 16386176"/>
              <a:gd name="connsiteX813" fmla="*/ 3126239 w 6057900"/>
              <a:gd name="connsiteY813" fmla="*/ 14576477 h 16386176"/>
              <a:gd name="connsiteX814" fmla="*/ 3149556 w 6057900"/>
              <a:gd name="connsiteY814" fmla="*/ 14584222 h 16386176"/>
              <a:gd name="connsiteX815" fmla="*/ 3154737 w 6057900"/>
              <a:gd name="connsiteY815" fmla="*/ 14584222 h 16386176"/>
              <a:gd name="connsiteX816" fmla="*/ 3170282 w 6057900"/>
              <a:gd name="connsiteY816" fmla="*/ 14586804 h 16386176"/>
              <a:gd name="connsiteX817" fmla="*/ 3175463 w 6057900"/>
              <a:gd name="connsiteY817" fmla="*/ 14584222 h 16386176"/>
              <a:gd name="connsiteX818" fmla="*/ 3193598 w 6057900"/>
              <a:gd name="connsiteY818" fmla="*/ 14589386 h 16386176"/>
              <a:gd name="connsiteX819" fmla="*/ 3196189 w 6057900"/>
              <a:gd name="connsiteY819" fmla="*/ 14589386 h 16386176"/>
              <a:gd name="connsiteX820" fmla="*/ 3224687 w 6057900"/>
              <a:gd name="connsiteY820" fmla="*/ 14602296 h 16386176"/>
              <a:gd name="connsiteX821" fmla="*/ 3258366 w 6057900"/>
              <a:gd name="connsiteY821" fmla="*/ 14628114 h 16386176"/>
              <a:gd name="connsiteX822" fmla="*/ 3297227 w 6057900"/>
              <a:gd name="connsiteY822" fmla="*/ 14666842 h 16386176"/>
              <a:gd name="connsiteX823" fmla="*/ 3297227 w 6057900"/>
              <a:gd name="connsiteY823" fmla="*/ 14669424 h 16386176"/>
              <a:gd name="connsiteX824" fmla="*/ 3307590 w 6057900"/>
              <a:gd name="connsiteY824" fmla="*/ 14669424 h 16386176"/>
              <a:gd name="connsiteX825" fmla="*/ 3346450 w 6057900"/>
              <a:gd name="connsiteY825" fmla="*/ 14708152 h 16386176"/>
              <a:gd name="connsiteX826" fmla="*/ 3307590 w 6057900"/>
              <a:gd name="connsiteY826" fmla="*/ 14749462 h 16386176"/>
              <a:gd name="connsiteX827" fmla="*/ 3266138 w 6057900"/>
              <a:gd name="connsiteY827" fmla="*/ 14708152 h 16386176"/>
              <a:gd name="connsiteX828" fmla="*/ 3266138 w 6057900"/>
              <a:gd name="connsiteY828" fmla="*/ 14705570 h 16386176"/>
              <a:gd name="connsiteX829" fmla="*/ 3258366 w 6057900"/>
              <a:gd name="connsiteY829" fmla="*/ 14708152 h 16386176"/>
              <a:gd name="connsiteX830" fmla="*/ 3219505 w 6057900"/>
              <a:gd name="connsiteY830" fmla="*/ 14682333 h 16386176"/>
              <a:gd name="connsiteX831" fmla="*/ 3193598 w 6057900"/>
              <a:gd name="connsiteY831" fmla="*/ 14669424 h 16386176"/>
              <a:gd name="connsiteX832" fmla="*/ 3178054 w 6057900"/>
              <a:gd name="connsiteY832" fmla="*/ 14664260 h 16386176"/>
              <a:gd name="connsiteX833" fmla="*/ 3175463 w 6057900"/>
              <a:gd name="connsiteY833" fmla="*/ 14664260 h 16386176"/>
              <a:gd name="connsiteX834" fmla="*/ 3159919 w 6057900"/>
              <a:gd name="connsiteY834" fmla="*/ 14661678 h 16386176"/>
              <a:gd name="connsiteX835" fmla="*/ 3154737 w 6057900"/>
              <a:gd name="connsiteY835" fmla="*/ 14664260 h 16386176"/>
              <a:gd name="connsiteX836" fmla="*/ 3131421 w 6057900"/>
              <a:gd name="connsiteY836" fmla="*/ 14656515 h 16386176"/>
              <a:gd name="connsiteX837" fmla="*/ 3126239 w 6057900"/>
              <a:gd name="connsiteY837" fmla="*/ 14656515 h 16386176"/>
              <a:gd name="connsiteX838" fmla="*/ 3089969 w 6057900"/>
              <a:gd name="connsiteY838" fmla="*/ 14635860 h 16386176"/>
              <a:gd name="connsiteX839" fmla="*/ 3082197 w 6057900"/>
              <a:gd name="connsiteY839" fmla="*/ 14638442 h 16386176"/>
              <a:gd name="connsiteX840" fmla="*/ 3043337 w 6057900"/>
              <a:gd name="connsiteY840" fmla="*/ 14597132 h 16386176"/>
              <a:gd name="connsiteX841" fmla="*/ 3048518 w 6057900"/>
              <a:gd name="connsiteY841" fmla="*/ 14579059 h 16386176"/>
              <a:gd name="connsiteX842" fmla="*/ 3014839 w 6057900"/>
              <a:gd name="connsiteY842" fmla="*/ 14594550 h 16386176"/>
              <a:gd name="connsiteX843" fmla="*/ 2973387 w 6057900"/>
              <a:gd name="connsiteY843" fmla="*/ 14553240 h 16386176"/>
              <a:gd name="connsiteX844" fmla="*/ 3014839 w 6057900"/>
              <a:gd name="connsiteY844" fmla="*/ 14514512 h 16386176"/>
              <a:gd name="connsiteX845" fmla="*/ 2910681 w 6057900"/>
              <a:gd name="connsiteY845" fmla="*/ 14436725 h 16386176"/>
              <a:gd name="connsiteX846" fmla="*/ 2952750 w 6057900"/>
              <a:gd name="connsiteY846" fmla="*/ 14476413 h 16386176"/>
              <a:gd name="connsiteX847" fmla="*/ 2910681 w 6057900"/>
              <a:gd name="connsiteY847" fmla="*/ 14516101 h 16386176"/>
              <a:gd name="connsiteX848" fmla="*/ 2868612 w 6057900"/>
              <a:gd name="connsiteY848" fmla="*/ 14476413 h 16386176"/>
              <a:gd name="connsiteX849" fmla="*/ 2910681 w 6057900"/>
              <a:gd name="connsiteY849" fmla="*/ 14436725 h 16386176"/>
              <a:gd name="connsiteX850" fmla="*/ 3688556 w 6057900"/>
              <a:gd name="connsiteY850" fmla="*/ 14424025 h 16386176"/>
              <a:gd name="connsiteX851" fmla="*/ 3729038 w 6057900"/>
              <a:gd name="connsiteY851" fmla="*/ 14465300 h 16386176"/>
              <a:gd name="connsiteX852" fmla="*/ 3688556 w 6057900"/>
              <a:gd name="connsiteY852" fmla="*/ 14506575 h 16386176"/>
              <a:gd name="connsiteX853" fmla="*/ 3648074 w 6057900"/>
              <a:gd name="connsiteY853" fmla="*/ 14465300 h 16386176"/>
              <a:gd name="connsiteX854" fmla="*/ 3688556 w 6057900"/>
              <a:gd name="connsiteY854" fmla="*/ 14424025 h 16386176"/>
              <a:gd name="connsiteX855" fmla="*/ 236537 w 6057900"/>
              <a:gd name="connsiteY855" fmla="*/ 14424025 h 16386176"/>
              <a:gd name="connsiteX856" fmla="*/ 277812 w 6057900"/>
              <a:gd name="connsiteY856" fmla="*/ 14463713 h 16386176"/>
              <a:gd name="connsiteX857" fmla="*/ 236537 w 6057900"/>
              <a:gd name="connsiteY857" fmla="*/ 14503401 h 16386176"/>
              <a:gd name="connsiteX858" fmla="*/ 195262 w 6057900"/>
              <a:gd name="connsiteY858" fmla="*/ 14463713 h 16386176"/>
              <a:gd name="connsiteX859" fmla="*/ 236537 w 6057900"/>
              <a:gd name="connsiteY859" fmla="*/ 14424025 h 16386176"/>
              <a:gd name="connsiteX860" fmla="*/ 3948113 w 6057900"/>
              <a:gd name="connsiteY860" fmla="*/ 14417675 h 16386176"/>
              <a:gd name="connsiteX861" fmla="*/ 3987801 w 6057900"/>
              <a:gd name="connsiteY861" fmla="*/ 14458157 h 16386176"/>
              <a:gd name="connsiteX862" fmla="*/ 3948113 w 6057900"/>
              <a:gd name="connsiteY862" fmla="*/ 14498639 h 16386176"/>
              <a:gd name="connsiteX863" fmla="*/ 3908425 w 6057900"/>
              <a:gd name="connsiteY863" fmla="*/ 14458157 h 16386176"/>
              <a:gd name="connsiteX864" fmla="*/ 3948113 w 6057900"/>
              <a:gd name="connsiteY864" fmla="*/ 14417675 h 16386176"/>
              <a:gd name="connsiteX865" fmla="*/ 2018506 w 6057900"/>
              <a:gd name="connsiteY865" fmla="*/ 14346238 h 16386176"/>
              <a:gd name="connsiteX866" fmla="*/ 2058988 w 6057900"/>
              <a:gd name="connsiteY866" fmla="*/ 14385926 h 16386176"/>
              <a:gd name="connsiteX867" fmla="*/ 2018506 w 6057900"/>
              <a:gd name="connsiteY867" fmla="*/ 14425614 h 16386176"/>
              <a:gd name="connsiteX868" fmla="*/ 1978024 w 6057900"/>
              <a:gd name="connsiteY868" fmla="*/ 14385926 h 16386176"/>
              <a:gd name="connsiteX869" fmla="*/ 2018506 w 6057900"/>
              <a:gd name="connsiteY869" fmla="*/ 14346238 h 16386176"/>
              <a:gd name="connsiteX870" fmla="*/ 4129088 w 6057900"/>
              <a:gd name="connsiteY870" fmla="*/ 14339887 h 16386176"/>
              <a:gd name="connsiteX871" fmla="*/ 4129088 w 6057900"/>
              <a:gd name="connsiteY871" fmla="*/ 14416087 h 16386176"/>
              <a:gd name="connsiteX872" fmla="*/ 4102100 w 6057900"/>
              <a:gd name="connsiteY872" fmla="*/ 14379301 h 16386176"/>
              <a:gd name="connsiteX873" fmla="*/ 4129088 w 6057900"/>
              <a:gd name="connsiteY873" fmla="*/ 14339887 h 16386176"/>
              <a:gd name="connsiteX874" fmla="*/ 2759075 w 6057900"/>
              <a:gd name="connsiteY874" fmla="*/ 14311313 h 16386176"/>
              <a:gd name="connsiteX875" fmla="*/ 2798763 w 6057900"/>
              <a:gd name="connsiteY875" fmla="*/ 14351795 h 16386176"/>
              <a:gd name="connsiteX876" fmla="*/ 2759075 w 6057900"/>
              <a:gd name="connsiteY876" fmla="*/ 14392277 h 16386176"/>
              <a:gd name="connsiteX877" fmla="*/ 2719387 w 6057900"/>
              <a:gd name="connsiteY877" fmla="*/ 14351795 h 16386176"/>
              <a:gd name="connsiteX878" fmla="*/ 2759075 w 6057900"/>
              <a:gd name="connsiteY878" fmla="*/ 14311313 h 16386176"/>
              <a:gd name="connsiteX879" fmla="*/ 3872707 w 6057900"/>
              <a:gd name="connsiteY879" fmla="*/ 14311312 h 16386176"/>
              <a:gd name="connsiteX880" fmla="*/ 3913189 w 6057900"/>
              <a:gd name="connsiteY880" fmla="*/ 14351794 h 16386176"/>
              <a:gd name="connsiteX881" fmla="*/ 3872707 w 6057900"/>
              <a:gd name="connsiteY881" fmla="*/ 14392276 h 16386176"/>
              <a:gd name="connsiteX882" fmla="*/ 3832225 w 6057900"/>
              <a:gd name="connsiteY882" fmla="*/ 14351794 h 16386176"/>
              <a:gd name="connsiteX883" fmla="*/ 3872707 w 6057900"/>
              <a:gd name="connsiteY883" fmla="*/ 14311312 h 16386176"/>
              <a:gd name="connsiteX884" fmla="*/ 3326590 w 6057900"/>
              <a:gd name="connsiteY884" fmla="*/ 14285912 h 16386176"/>
              <a:gd name="connsiteX885" fmla="*/ 3368059 w 6057900"/>
              <a:gd name="connsiteY885" fmla="*/ 14324745 h 16386176"/>
              <a:gd name="connsiteX886" fmla="*/ 3365467 w 6057900"/>
              <a:gd name="connsiteY886" fmla="*/ 14335100 h 16386176"/>
              <a:gd name="connsiteX887" fmla="*/ 3401753 w 6057900"/>
              <a:gd name="connsiteY887" fmla="*/ 14373933 h 16386176"/>
              <a:gd name="connsiteX888" fmla="*/ 3417304 w 6057900"/>
              <a:gd name="connsiteY888" fmla="*/ 14399821 h 16386176"/>
              <a:gd name="connsiteX889" fmla="*/ 3425080 w 6057900"/>
              <a:gd name="connsiteY889" fmla="*/ 14417943 h 16386176"/>
              <a:gd name="connsiteX890" fmla="*/ 3430263 w 6057900"/>
              <a:gd name="connsiteY890" fmla="*/ 14428299 h 16386176"/>
              <a:gd name="connsiteX891" fmla="*/ 3440631 w 6057900"/>
              <a:gd name="connsiteY891" fmla="*/ 14451598 h 16386176"/>
              <a:gd name="connsiteX892" fmla="*/ 3461365 w 6057900"/>
              <a:gd name="connsiteY892" fmla="*/ 14485253 h 16386176"/>
              <a:gd name="connsiteX893" fmla="*/ 3461365 w 6057900"/>
              <a:gd name="connsiteY893" fmla="*/ 14487842 h 16386176"/>
              <a:gd name="connsiteX894" fmla="*/ 3492467 w 6057900"/>
              <a:gd name="connsiteY894" fmla="*/ 14526675 h 16386176"/>
              <a:gd name="connsiteX895" fmla="*/ 3487284 w 6057900"/>
              <a:gd name="connsiteY895" fmla="*/ 14544797 h 16386176"/>
              <a:gd name="connsiteX896" fmla="*/ 3500243 w 6057900"/>
              <a:gd name="connsiteY896" fmla="*/ 14542208 h 16386176"/>
              <a:gd name="connsiteX897" fmla="*/ 3541712 w 6057900"/>
              <a:gd name="connsiteY897" fmla="*/ 14583629 h 16386176"/>
              <a:gd name="connsiteX898" fmla="*/ 3500243 w 6057900"/>
              <a:gd name="connsiteY898" fmla="*/ 14622462 h 16386176"/>
              <a:gd name="connsiteX899" fmla="*/ 3461365 w 6057900"/>
              <a:gd name="connsiteY899" fmla="*/ 14583629 h 16386176"/>
              <a:gd name="connsiteX900" fmla="*/ 3466549 w 6057900"/>
              <a:gd name="connsiteY900" fmla="*/ 14562919 h 16386176"/>
              <a:gd name="connsiteX901" fmla="*/ 3453590 w 6057900"/>
              <a:gd name="connsiteY901" fmla="*/ 14565507 h 16386176"/>
              <a:gd name="connsiteX902" fmla="*/ 3412120 w 6057900"/>
              <a:gd name="connsiteY902" fmla="*/ 14526675 h 16386176"/>
              <a:gd name="connsiteX903" fmla="*/ 3412120 w 6057900"/>
              <a:gd name="connsiteY903" fmla="*/ 14524086 h 16386176"/>
              <a:gd name="connsiteX904" fmla="*/ 3381018 w 6057900"/>
              <a:gd name="connsiteY904" fmla="*/ 14493020 h 16386176"/>
              <a:gd name="connsiteX905" fmla="*/ 3362876 w 6057900"/>
              <a:gd name="connsiteY905" fmla="*/ 14467131 h 16386176"/>
              <a:gd name="connsiteX906" fmla="*/ 3352508 w 6057900"/>
              <a:gd name="connsiteY906" fmla="*/ 14443832 h 16386176"/>
              <a:gd name="connsiteX907" fmla="*/ 3347324 w 6057900"/>
              <a:gd name="connsiteY907" fmla="*/ 14428299 h 16386176"/>
              <a:gd name="connsiteX908" fmla="*/ 3336957 w 6057900"/>
              <a:gd name="connsiteY908" fmla="*/ 14407588 h 16386176"/>
              <a:gd name="connsiteX909" fmla="*/ 3321406 w 6057900"/>
              <a:gd name="connsiteY909" fmla="*/ 14376522 h 16386176"/>
              <a:gd name="connsiteX910" fmla="*/ 3323998 w 6057900"/>
              <a:gd name="connsiteY910" fmla="*/ 14366166 h 16386176"/>
              <a:gd name="connsiteX911" fmla="*/ 3287712 w 6057900"/>
              <a:gd name="connsiteY911" fmla="*/ 14324745 h 16386176"/>
              <a:gd name="connsiteX912" fmla="*/ 3326590 w 6057900"/>
              <a:gd name="connsiteY912" fmla="*/ 14285912 h 16386176"/>
              <a:gd name="connsiteX913" fmla="*/ 975519 w 6057900"/>
              <a:gd name="connsiteY913" fmla="*/ 14260513 h 16386176"/>
              <a:gd name="connsiteX914" fmla="*/ 1016001 w 6057900"/>
              <a:gd name="connsiteY914" fmla="*/ 14300201 h 16386176"/>
              <a:gd name="connsiteX915" fmla="*/ 975519 w 6057900"/>
              <a:gd name="connsiteY915" fmla="*/ 14339889 h 16386176"/>
              <a:gd name="connsiteX916" fmla="*/ 935037 w 6057900"/>
              <a:gd name="connsiteY916" fmla="*/ 14300201 h 16386176"/>
              <a:gd name="connsiteX917" fmla="*/ 975519 w 6057900"/>
              <a:gd name="connsiteY917" fmla="*/ 14260513 h 16386176"/>
              <a:gd name="connsiteX918" fmla="*/ 4052887 w 6057900"/>
              <a:gd name="connsiteY918" fmla="*/ 14208125 h 16386176"/>
              <a:gd name="connsiteX919" fmla="*/ 4094162 w 6057900"/>
              <a:gd name="connsiteY919" fmla="*/ 14248607 h 16386176"/>
              <a:gd name="connsiteX920" fmla="*/ 4052887 w 6057900"/>
              <a:gd name="connsiteY920" fmla="*/ 14289089 h 16386176"/>
              <a:gd name="connsiteX921" fmla="*/ 4011612 w 6057900"/>
              <a:gd name="connsiteY921" fmla="*/ 14248607 h 16386176"/>
              <a:gd name="connsiteX922" fmla="*/ 4052887 w 6057900"/>
              <a:gd name="connsiteY922" fmla="*/ 14208125 h 16386176"/>
              <a:gd name="connsiteX923" fmla="*/ 3264694 w 6057900"/>
              <a:gd name="connsiteY923" fmla="*/ 14203362 h 16386176"/>
              <a:gd name="connsiteX924" fmla="*/ 3305176 w 6057900"/>
              <a:gd name="connsiteY924" fmla="*/ 14243050 h 16386176"/>
              <a:gd name="connsiteX925" fmla="*/ 3264694 w 6057900"/>
              <a:gd name="connsiteY925" fmla="*/ 14282738 h 16386176"/>
              <a:gd name="connsiteX926" fmla="*/ 3224212 w 6057900"/>
              <a:gd name="connsiteY926" fmla="*/ 14243050 h 16386176"/>
              <a:gd name="connsiteX927" fmla="*/ 3264694 w 6057900"/>
              <a:gd name="connsiteY927" fmla="*/ 14203362 h 16386176"/>
              <a:gd name="connsiteX928" fmla="*/ 4227512 w 6057900"/>
              <a:gd name="connsiteY928" fmla="*/ 14125575 h 16386176"/>
              <a:gd name="connsiteX929" fmla="*/ 4227512 w 6057900"/>
              <a:gd name="connsiteY929" fmla="*/ 14200188 h 16386176"/>
              <a:gd name="connsiteX930" fmla="*/ 4198937 w 6057900"/>
              <a:gd name="connsiteY930" fmla="*/ 14161595 h 16386176"/>
              <a:gd name="connsiteX931" fmla="*/ 4227512 w 6057900"/>
              <a:gd name="connsiteY931" fmla="*/ 14125575 h 16386176"/>
              <a:gd name="connsiteX932" fmla="*/ 2545556 w 6057900"/>
              <a:gd name="connsiteY932" fmla="*/ 14122400 h 16386176"/>
              <a:gd name="connsiteX933" fmla="*/ 2586038 w 6057900"/>
              <a:gd name="connsiteY933" fmla="*/ 14162882 h 16386176"/>
              <a:gd name="connsiteX934" fmla="*/ 2545556 w 6057900"/>
              <a:gd name="connsiteY934" fmla="*/ 14203364 h 16386176"/>
              <a:gd name="connsiteX935" fmla="*/ 2505074 w 6057900"/>
              <a:gd name="connsiteY935" fmla="*/ 14162882 h 16386176"/>
              <a:gd name="connsiteX936" fmla="*/ 2545556 w 6057900"/>
              <a:gd name="connsiteY936" fmla="*/ 14122400 h 16386176"/>
              <a:gd name="connsiteX937" fmla="*/ 3994944 w 6057900"/>
              <a:gd name="connsiteY937" fmla="*/ 14104937 h 16386176"/>
              <a:gd name="connsiteX938" fmla="*/ 4035426 w 6057900"/>
              <a:gd name="connsiteY938" fmla="*/ 14144625 h 16386176"/>
              <a:gd name="connsiteX939" fmla="*/ 3994944 w 6057900"/>
              <a:gd name="connsiteY939" fmla="*/ 14184313 h 16386176"/>
              <a:gd name="connsiteX940" fmla="*/ 3954462 w 6057900"/>
              <a:gd name="connsiteY940" fmla="*/ 14144625 h 16386176"/>
              <a:gd name="connsiteX941" fmla="*/ 3994944 w 6057900"/>
              <a:gd name="connsiteY941" fmla="*/ 14104937 h 16386176"/>
              <a:gd name="connsiteX942" fmla="*/ 3163888 w 6057900"/>
              <a:gd name="connsiteY942" fmla="*/ 14076362 h 16386176"/>
              <a:gd name="connsiteX943" fmla="*/ 3203576 w 6057900"/>
              <a:gd name="connsiteY943" fmla="*/ 14117637 h 16386176"/>
              <a:gd name="connsiteX944" fmla="*/ 3163888 w 6057900"/>
              <a:gd name="connsiteY944" fmla="*/ 14158912 h 16386176"/>
              <a:gd name="connsiteX945" fmla="*/ 3124200 w 6057900"/>
              <a:gd name="connsiteY945" fmla="*/ 14117637 h 16386176"/>
              <a:gd name="connsiteX946" fmla="*/ 3163888 w 6057900"/>
              <a:gd name="connsiteY946" fmla="*/ 14076362 h 16386176"/>
              <a:gd name="connsiteX947" fmla="*/ 1649412 w 6057900"/>
              <a:gd name="connsiteY947" fmla="*/ 14068425 h 16386176"/>
              <a:gd name="connsiteX948" fmla="*/ 1690687 w 6057900"/>
              <a:gd name="connsiteY948" fmla="*/ 14108113 h 16386176"/>
              <a:gd name="connsiteX949" fmla="*/ 1649412 w 6057900"/>
              <a:gd name="connsiteY949" fmla="*/ 14147801 h 16386176"/>
              <a:gd name="connsiteX950" fmla="*/ 1608137 w 6057900"/>
              <a:gd name="connsiteY950" fmla="*/ 14108113 h 16386176"/>
              <a:gd name="connsiteX951" fmla="*/ 1649412 w 6057900"/>
              <a:gd name="connsiteY951" fmla="*/ 14068425 h 16386176"/>
              <a:gd name="connsiteX952" fmla="*/ 3603999 w 6057900"/>
              <a:gd name="connsiteY952" fmla="*/ 14057312 h 16386176"/>
              <a:gd name="connsiteX953" fmla="*/ 3643219 w 6057900"/>
              <a:gd name="connsiteY953" fmla="*/ 14098763 h 16386176"/>
              <a:gd name="connsiteX954" fmla="*/ 3632761 w 6057900"/>
              <a:gd name="connsiteY954" fmla="*/ 14127261 h 16386176"/>
              <a:gd name="connsiteX955" fmla="*/ 3648449 w 6057900"/>
              <a:gd name="connsiteY955" fmla="*/ 14158350 h 16386176"/>
              <a:gd name="connsiteX956" fmla="*/ 3640605 w 6057900"/>
              <a:gd name="connsiteY956" fmla="*/ 14181666 h 16386176"/>
              <a:gd name="connsiteX957" fmla="*/ 3643219 w 6057900"/>
              <a:gd name="connsiteY957" fmla="*/ 14197211 h 16386176"/>
              <a:gd name="connsiteX958" fmla="*/ 3635375 w 6057900"/>
              <a:gd name="connsiteY958" fmla="*/ 14223118 h 16386176"/>
              <a:gd name="connsiteX959" fmla="*/ 3635375 w 6057900"/>
              <a:gd name="connsiteY959" fmla="*/ 14228299 h 16386176"/>
              <a:gd name="connsiteX960" fmla="*/ 3627531 w 6057900"/>
              <a:gd name="connsiteY960" fmla="*/ 14251616 h 16386176"/>
              <a:gd name="connsiteX961" fmla="*/ 3630146 w 6057900"/>
              <a:gd name="connsiteY961" fmla="*/ 14259388 h 16386176"/>
              <a:gd name="connsiteX962" fmla="*/ 3627531 w 6057900"/>
              <a:gd name="connsiteY962" fmla="*/ 14272341 h 16386176"/>
              <a:gd name="connsiteX963" fmla="*/ 3632761 w 6057900"/>
              <a:gd name="connsiteY963" fmla="*/ 14290476 h 16386176"/>
              <a:gd name="connsiteX964" fmla="*/ 3630146 w 6057900"/>
              <a:gd name="connsiteY964" fmla="*/ 14300839 h 16386176"/>
              <a:gd name="connsiteX965" fmla="*/ 3648449 w 6057900"/>
              <a:gd name="connsiteY965" fmla="*/ 14334519 h 16386176"/>
              <a:gd name="connsiteX966" fmla="*/ 3643219 w 6057900"/>
              <a:gd name="connsiteY966" fmla="*/ 14352654 h 16386176"/>
              <a:gd name="connsiteX967" fmla="*/ 3679825 w 6057900"/>
              <a:gd name="connsiteY967" fmla="*/ 14391514 h 16386176"/>
              <a:gd name="connsiteX968" fmla="*/ 3637990 w 6057900"/>
              <a:gd name="connsiteY968" fmla="*/ 14430375 h 16386176"/>
              <a:gd name="connsiteX969" fmla="*/ 3598769 w 6057900"/>
              <a:gd name="connsiteY969" fmla="*/ 14391514 h 16386176"/>
              <a:gd name="connsiteX970" fmla="*/ 3601384 w 6057900"/>
              <a:gd name="connsiteY970" fmla="*/ 14373379 h 16386176"/>
              <a:gd name="connsiteX971" fmla="*/ 3567393 w 6057900"/>
              <a:gd name="connsiteY971" fmla="*/ 14334519 h 16386176"/>
              <a:gd name="connsiteX972" fmla="*/ 3567393 w 6057900"/>
              <a:gd name="connsiteY972" fmla="*/ 14324156 h 16386176"/>
              <a:gd name="connsiteX973" fmla="*/ 3551705 w 6057900"/>
              <a:gd name="connsiteY973" fmla="*/ 14290476 h 16386176"/>
              <a:gd name="connsiteX974" fmla="*/ 3554319 w 6057900"/>
              <a:gd name="connsiteY974" fmla="*/ 14277523 h 16386176"/>
              <a:gd name="connsiteX975" fmla="*/ 3546475 w 6057900"/>
              <a:gd name="connsiteY975" fmla="*/ 14259388 h 16386176"/>
              <a:gd name="connsiteX976" fmla="*/ 3554319 w 6057900"/>
              <a:gd name="connsiteY976" fmla="*/ 14236071 h 16386176"/>
              <a:gd name="connsiteX977" fmla="*/ 3554319 w 6057900"/>
              <a:gd name="connsiteY977" fmla="*/ 14228299 h 16386176"/>
              <a:gd name="connsiteX978" fmla="*/ 3564778 w 6057900"/>
              <a:gd name="connsiteY978" fmla="*/ 14204983 h 16386176"/>
              <a:gd name="connsiteX979" fmla="*/ 3562163 w 6057900"/>
              <a:gd name="connsiteY979" fmla="*/ 14197211 h 16386176"/>
              <a:gd name="connsiteX980" fmla="*/ 3572622 w 6057900"/>
              <a:gd name="connsiteY980" fmla="*/ 14173894 h 16386176"/>
              <a:gd name="connsiteX981" fmla="*/ 3567393 w 6057900"/>
              <a:gd name="connsiteY981" fmla="*/ 14158350 h 16386176"/>
              <a:gd name="connsiteX982" fmla="*/ 3577852 w 6057900"/>
              <a:gd name="connsiteY982" fmla="*/ 14129852 h 16386176"/>
              <a:gd name="connsiteX983" fmla="*/ 3562163 w 6057900"/>
              <a:gd name="connsiteY983" fmla="*/ 14098763 h 16386176"/>
              <a:gd name="connsiteX984" fmla="*/ 3603999 w 6057900"/>
              <a:gd name="connsiteY984" fmla="*/ 14057312 h 16386176"/>
              <a:gd name="connsiteX985" fmla="*/ 4166394 w 6057900"/>
              <a:gd name="connsiteY985" fmla="*/ 13992225 h 16386176"/>
              <a:gd name="connsiteX986" fmla="*/ 4206876 w 6057900"/>
              <a:gd name="connsiteY986" fmla="*/ 14032707 h 16386176"/>
              <a:gd name="connsiteX987" fmla="*/ 4166394 w 6057900"/>
              <a:gd name="connsiteY987" fmla="*/ 14073189 h 16386176"/>
              <a:gd name="connsiteX988" fmla="*/ 4125912 w 6057900"/>
              <a:gd name="connsiteY988" fmla="*/ 14032707 h 16386176"/>
              <a:gd name="connsiteX989" fmla="*/ 4166394 w 6057900"/>
              <a:gd name="connsiteY989" fmla="*/ 13992225 h 16386176"/>
              <a:gd name="connsiteX990" fmla="*/ 3576638 w 6057900"/>
              <a:gd name="connsiteY990" fmla="*/ 13971587 h 16386176"/>
              <a:gd name="connsiteX991" fmla="*/ 3616326 w 6057900"/>
              <a:gd name="connsiteY991" fmla="*/ 14012069 h 16386176"/>
              <a:gd name="connsiteX992" fmla="*/ 3576638 w 6057900"/>
              <a:gd name="connsiteY992" fmla="*/ 14052551 h 16386176"/>
              <a:gd name="connsiteX993" fmla="*/ 3536950 w 6057900"/>
              <a:gd name="connsiteY993" fmla="*/ 14012069 h 16386176"/>
              <a:gd name="connsiteX994" fmla="*/ 3576638 w 6057900"/>
              <a:gd name="connsiteY994" fmla="*/ 13971587 h 16386176"/>
              <a:gd name="connsiteX995" fmla="*/ 4330700 w 6057900"/>
              <a:gd name="connsiteY995" fmla="*/ 13904912 h 16386176"/>
              <a:gd name="connsiteX996" fmla="*/ 4330700 w 6057900"/>
              <a:gd name="connsiteY996" fmla="*/ 13979525 h 16386176"/>
              <a:gd name="connsiteX997" fmla="*/ 4305300 w 6057900"/>
              <a:gd name="connsiteY997" fmla="*/ 13940932 h 16386176"/>
              <a:gd name="connsiteX998" fmla="*/ 4330700 w 6057900"/>
              <a:gd name="connsiteY998" fmla="*/ 13904912 h 16386176"/>
              <a:gd name="connsiteX999" fmla="*/ 4121944 w 6057900"/>
              <a:gd name="connsiteY999" fmla="*/ 13892212 h 16386176"/>
              <a:gd name="connsiteX1000" fmla="*/ 4162426 w 6057900"/>
              <a:gd name="connsiteY1000" fmla="*/ 13931900 h 16386176"/>
              <a:gd name="connsiteX1001" fmla="*/ 4121944 w 6057900"/>
              <a:gd name="connsiteY1001" fmla="*/ 13971588 h 16386176"/>
              <a:gd name="connsiteX1002" fmla="*/ 4081462 w 6057900"/>
              <a:gd name="connsiteY1002" fmla="*/ 13931900 h 16386176"/>
              <a:gd name="connsiteX1003" fmla="*/ 4121944 w 6057900"/>
              <a:gd name="connsiteY1003" fmla="*/ 13892212 h 16386176"/>
              <a:gd name="connsiteX1004" fmla="*/ 3011487 w 6057900"/>
              <a:gd name="connsiteY1004" fmla="*/ 13892212 h 16386176"/>
              <a:gd name="connsiteX1005" fmla="*/ 3052762 w 6057900"/>
              <a:gd name="connsiteY1005" fmla="*/ 13933487 h 16386176"/>
              <a:gd name="connsiteX1006" fmla="*/ 3011487 w 6057900"/>
              <a:gd name="connsiteY1006" fmla="*/ 13974762 h 16386176"/>
              <a:gd name="connsiteX1007" fmla="*/ 2970212 w 6057900"/>
              <a:gd name="connsiteY1007" fmla="*/ 13933487 h 16386176"/>
              <a:gd name="connsiteX1008" fmla="*/ 3011487 w 6057900"/>
              <a:gd name="connsiteY1008" fmla="*/ 13892212 h 16386176"/>
              <a:gd name="connsiteX1009" fmla="*/ 2255044 w 6057900"/>
              <a:gd name="connsiteY1009" fmla="*/ 13855700 h 16386176"/>
              <a:gd name="connsiteX1010" fmla="*/ 2295526 w 6057900"/>
              <a:gd name="connsiteY1010" fmla="*/ 13896975 h 16386176"/>
              <a:gd name="connsiteX1011" fmla="*/ 2255044 w 6057900"/>
              <a:gd name="connsiteY1011" fmla="*/ 13938250 h 16386176"/>
              <a:gd name="connsiteX1012" fmla="*/ 2214562 w 6057900"/>
              <a:gd name="connsiteY1012" fmla="*/ 13896975 h 16386176"/>
              <a:gd name="connsiteX1013" fmla="*/ 2255044 w 6057900"/>
              <a:gd name="connsiteY1013" fmla="*/ 13855700 h 16386176"/>
              <a:gd name="connsiteX1014" fmla="*/ 400050 w 6057900"/>
              <a:gd name="connsiteY1014" fmla="*/ 13855700 h 16386176"/>
              <a:gd name="connsiteX1015" fmla="*/ 441325 w 6057900"/>
              <a:gd name="connsiteY1015" fmla="*/ 13896182 h 16386176"/>
              <a:gd name="connsiteX1016" fmla="*/ 400050 w 6057900"/>
              <a:gd name="connsiteY1016" fmla="*/ 13936664 h 16386176"/>
              <a:gd name="connsiteX1017" fmla="*/ 358775 w 6057900"/>
              <a:gd name="connsiteY1017" fmla="*/ 13896182 h 16386176"/>
              <a:gd name="connsiteX1018" fmla="*/ 400050 w 6057900"/>
              <a:gd name="connsiteY1018" fmla="*/ 13855700 h 16386176"/>
              <a:gd name="connsiteX1019" fmla="*/ 3519488 w 6057900"/>
              <a:gd name="connsiteY1019" fmla="*/ 13843000 h 16386176"/>
              <a:gd name="connsiteX1020" fmla="*/ 3559176 w 6057900"/>
              <a:gd name="connsiteY1020" fmla="*/ 13882688 h 16386176"/>
              <a:gd name="connsiteX1021" fmla="*/ 3519488 w 6057900"/>
              <a:gd name="connsiteY1021" fmla="*/ 13922376 h 16386176"/>
              <a:gd name="connsiteX1022" fmla="*/ 3479800 w 6057900"/>
              <a:gd name="connsiteY1022" fmla="*/ 13882688 h 16386176"/>
              <a:gd name="connsiteX1023" fmla="*/ 3519488 w 6057900"/>
              <a:gd name="connsiteY1023" fmla="*/ 13843000 h 16386176"/>
              <a:gd name="connsiteX1024" fmla="*/ 3845718 w 6057900"/>
              <a:gd name="connsiteY1024" fmla="*/ 13836650 h 16386176"/>
              <a:gd name="connsiteX1025" fmla="*/ 3884612 w 6057900"/>
              <a:gd name="connsiteY1025" fmla="*/ 13878137 h 16386176"/>
              <a:gd name="connsiteX1026" fmla="*/ 3853497 w 6057900"/>
              <a:gd name="connsiteY1026" fmla="*/ 13914438 h 16386176"/>
              <a:gd name="connsiteX1027" fmla="*/ 3869055 w 6057900"/>
              <a:gd name="connsiteY1027" fmla="*/ 13945552 h 16386176"/>
              <a:gd name="connsiteX1028" fmla="*/ 3843125 w 6057900"/>
              <a:gd name="connsiteY1028" fmla="*/ 13981853 h 16386176"/>
              <a:gd name="connsiteX1029" fmla="*/ 3845718 w 6057900"/>
              <a:gd name="connsiteY1029" fmla="*/ 13997411 h 16386176"/>
              <a:gd name="connsiteX1030" fmla="*/ 3824975 w 6057900"/>
              <a:gd name="connsiteY1030" fmla="*/ 14033712 h 16386176"/>
              <a:gd name="connsiteX1031" fmla="*/ 3824975 w 6057900"/>
              <a:gd name="connsiteY1031" fmla="*/ 14041490 h 16386176"/>
              <a:gd name="connsiteX1032" fmla="*/ 3809418 w 6057900"/>
              <a:gd name="connsiteY1032" fmla="*/ 14072605 h 16386176"/>
              <a:gd name="connsiteX1033" fmla="*/ 3812010 w 6057900"/>
              <a:gd name="connsiteY1033" fmla="*/ 14085570 h 16386176"/>
              <a:gd name="connsiteX1034" fmla="*/ 3801639 w 6057900"/>
              <a:gd name="connsiteY1034" fmla="*/ 14108906 h 16386176"/>
              <a:gd name="connsiteX1035" fmla="*/ 3812010 w 6057900"/>
              <a:gd name="connsiteY1035" fmla="*/ 14134835 h 16386176"/>
              <a:gd name="connsiteX1036" fmla="*/ 3804232 w 6057900"/>
              <a:gd name="connsiteY1036" fmla="*/ 14155579 h 16386176"/>
              <a:gd name="connsiteX1037" fmla="*/ 3824975 w 6057900"/>
              <a:gd name="connsiteY1037" fmla="*/ 14191880 h 16386176"/>
              <a:gd name="connsiteX1038" fmla="*/ 3806825 w 6057900"/>
              <a:gd name="connsiteY1038" fmla="*/ 14225588 h 16386176"/>
              <a:gd name="connsiteX1039" fmla="*/ 3819789 w 6057900"/>
              <a:gd name="connsiteY1039" fmla="*/ 14222995 h 16386176"/>
              <a:gd name="connsiteX1040" fmla="*/ 3858683 w 6057900"/>
              <a:gd name="connsiteY1040" fmla="*/ 14264481 h 16386176"/>
              <a:gd name="connsiteX1041" fmla="*/ 3819789 w 6057900"/>
              <a:gd name="connsiteY1041" fmla="*/ 14303375 h 16386176"/>
              <a:gd name="connsiteX1042" fmla="*/ 3778303 w 6057900"/>
              <a:gd name="connsiteY1042" fmla="*/ 14264481 h 16386176"/>
              <a:gd name="connsiteX1043" fmla="*/ 3799046 w 6057900"/>
              <a:gd name="connsiteY1043" fmla="*/ 14230773 h 16386176"/>
              <a:gd name="connsiteX1044" fmla="*/ 3786081 w 6057900"/>
              <a:gd name="connsiteY1044" fmla="*/ 14233366 h 16386176"/>
              <a:gd name="connsiteX1045" fmla="*/ 3744595 w 6057900"/>
              <a:gd name="connsiteY1045" fmla="*/ 14191880 h 16386176"/>
              <a:gd name="connsiteX1046" fmla="*/ 3752373 w 6057900"/>
              <a:gd name="connsiteY1046" fmla="*/ 14168543 h 16386176"/>
              <a:gd name="connsiteX1047" fmla="*/ 3729037 w 6057900"/>
              <a:gd name="connsiteY1047" fmla="*/ 14134835 h 16386176"/>
              <a:gd name="connsiteX1048" fmla="*/ 3739409 w 6057900"/>
              <a:gd name="connsiteY1048" fmla="*/ 14108906 h 16386176"/>
              <a:gd name="connsiteX1049" fmla="*/ 3731630 w 6057900"/>
              <a:gd name="connsiteY1049" fmla="*/ 14085570 h 16386176"/>
              <a:gd name="connsiteX1050" fmla="*/ 3747188 w 6057900"/>
              <a:gd name="connsiteY1050" fmla="*/ 14054455 h 16386176"/>
              <a:gd name="connsiteX1051" fmla="*/ 3744595 w 6057900"/>
              <a:gd name="connsiteY1051" fmla="*/ 14041490 h 16386176"/>
              <a:gd name="connsiteX1052" fmla="*/ 3767931 w 6057900"/>
              <a:gd name="connsiteY1052" fmla="*/ 14005190 h 16386176"/>
              <a:gd name="connsiteX1053" fmla="*/ 3765338 w 6057900"/>
              <a:gd name="connsiteY1053" fmla="*/ 13997411 h 16386176"/>
              <a:gd name="connsiteX1054" fmla="*/ 3791267 w 6057900"/>
              <a:gd name="connsiteY1054" fmla="*/ 13961110 h 16386176"/>
              <a:gd name="connsiteX1055" fmla="*/ 3788674 w 6057900"/>
              <a:gd name="connsiteY1055" fmla="*/ 13945552 h 16386176"/>
              <a:gd name="connsiteX1056" fmla="*/ 3817196 w 6057900"/>
              <a:gd name="connsiteY1056" fmla="*/ 13906659 h 16386176"/>
              <a:gd name="connsiteX1057" fmla="*/ 3804232 w 6057900"/>
              <a:gd name="connsiteY1057" fmla="*/ 13878137 h 16386176"/>
              <a:gd name="connsiteX1058" fmla="*/ 3845718 w 6057900"/>
              <a:gd name="connsiteY1058" fmla="*/ 13836650 h 16386176"/>
              <a:gd name="connsiteX1059" fmla="*/ 4285457 w 6057900"/>
              <a:gd name="connsiteY1059" fmla="*/ 13773150 h 16386176"/>
              <a:gd name="connsiteX1060" fmla="*/ 4325939 w 6057900"/>
              <a:gd name="connsiteY1060" fmla="*/ 13814425 h 16386176"/>
              <a:gd name="connsiteX1061" fmla="*/ 4285457 w 6057900"/>
              <a:gd name="connsiteY1061" fmla="*/ 13855700 h 16386176"/>
              <a:gd name="connsiteX1062" fmla="*/ 4244975 w 6057900"/>
              <a:gd name="connsiteY1062" fmla="*/ 13814425 h 16386176"/>
              <a:gd name="connsiteX1063" fmla="*/ 4285457 w 6057900"/>
              <a:gd name="connsiteY1063" fmla="*/ 13773150 h 16386176"/>
              <a:gd name="connsiteX1064" fmla="*/ 3848099 w 6057900"/>
              <a:gd name="connsiteY1064" fmla="*/ 13741400 h 16386176"/>
              <a:gd name="connsiteX1065" fmla="*/ 3889374 w 6057900"/>
              <a:gd name="connsiteY1065" fmla="*/ 13782675 h 16386176"/>
              <a:gd name="connsiteX1066" fmla="*/ 3848099 w 6057900"/>
              <a:gd name="connsiteY1066" fmla="*/ 13823950 h 16386176"/>
              <a:gd name="connsiteX1067" fmla="*/ 3806824 w 6057900"/>
              <a:gd name="connsiteY1067" fmla="*/ 13782675 h 16386176"/>
              <a:gd name="connsiteX1068" fmla="*/ 3848099 w 6057900"/>
              <a:gd name="connsiteY1068" fmla="*/ 13741400 h 16386176"/>
              <a:gd name="connsiteX1069" fmla="*/ 4022473 w 6057900"/>
              <a:gd name="connsiteY1069" fmla="*/ 13700125 h 16386176"/>
              <a:gd name="connsiteX1070" fmla="*/ 4064000 w 6057900"/>
              <a:gd name="connsiteY1070" fmla="*/ 13741524 h 16386176"/>
              <a:gd name="connsiteX1071" fmla="*/ 4022473 w 6057900"/>
              <a:gd name="connsiteY1071" fmla="*/ 13782923 h 16386176"/>
              <a:gd name="connsiteX1072" fmla="*/ 4019878 w 6057900"/>
              <a:gd name="connsiteY1072" fmla="*/ 13780335 h 16386176"/>
              <a:gd name="connsiteX1073" fmla="*/ 4027664 w 6057900"/>
              <a:gd name="connsiteY1073" fmla="*/ 13806209 h 16386176"/>
              <a:gd name="connsiteX1074" fmla="*/ 3993923 w 6057900"/>
              <a:gd name="connsiteY1074" fmla="*/ 13845021 h 16386176"/>
              <a:gd name="connsiteX1075" fmla="*/ 3999114 w 6057900"/>
              <a:gd name="connsiteY1075" fmla="*/ 13863133 h 16386176"/>
              <a:gd name="connsiteX1076" fmla="*/ 3975755 w 6057900"/>
              <a:gd name="connsiteY1076" fmla="*/ 13899356 h 16386176"/>
              <a:gd name="connsiteX1077" fmla="*/ 3983541 w 6057900"/>
              <a:gd name="connsiteY1077" fmla="*/ 13920056 h 16386176"/>
              <a:gd name="connsiteX1078" fmla="*/ 3965373 w 6057900"/>
              <a:gd name="connsiteY1078" fmla="*/ 13953692 h 16386176"/>
              <a:gd name="connsiteX1079" fmla="*/ 3980946 w 6057900"/>
              <a:gd name="connsiteY1079" fmla="*/ 13984741 h 16386176"/>
              <a:gd name="connsiteX1080" fmla="*/ 3960182 w 6057900"/>
              <a:gd name="connsiteY1080" fmla="*/ 14018378 h 16386176"/>
              <a:gd name="connsiteX1081" fmla="*/ 3996519 w 6057900"/>
              <a:gd name="connsiteY1081" fmla="*/ 14057189 h 16386176"/>
              <a:gd name="connsiteX1082" fmla="*/ 3957587 w 6057900"/>
              <a:gd name="connsiteY1082" fmla="*/ 14098588 h 16386176"/>
              <a:gd name="connsiteX1083" fmla="*/ 3916060 w 6057900"/>
              <a:gd name="connsiteY1083" fmla="*/ 14057189 h 16386176"/>
              <a:gd name="connsiteX1084" fmla="*/ 3936823 w 6057900"/>
              <a:gd name="connsiteY1084" fmla="*/ 14023553 h 16386176"/>
              <a:gd name="connsiteX1085" fmla="*/ 3900487 w 6057900"/>
              <a:gd name="connsiteY1085" fmla="*/ 13984741 h 16386176"/>
              <a:gd name="connsiteX1086" fmla="*/ 3916060 w 6057900"/>
              <a:gd name="connsiteY1086" fmla="*/ 13951105 h 16386176"/>
              <a:gd name="connsiteX1087" fmla="*/ 3900487 w 6057900"/>
              <a:gd name="connsiteY1087" fmla="*/ 13920056 h 16386176"/>
              <a:gd name="connsiteX1088" fmla="*/ 3926442 w 6057900"/>
              <a:gd name="connsiteY1088" fmla="*/ 13883832 h 16386176"/>
              <a:gd name="connsiteX1089" fmla="*/ 3918655 w 6057900"/>
              <a:gd name="connsiteY1089" fmla="*/ 13863133 h 16386176"/>
              <a:gd name="connsiteX1090" fmla="*/ 3952396 w 6057900"/>
              <a:gd name="connsiteY1090" fmla="*/ 13824321 h 16386176"/>
              <a:gd name="connsiteX1091" fmla="*/ 3947205 w 6057900"/>
              <a:gd name="connsiteY1091" fmla="*/ 13806209 h 16386176"/>
              <a:gd name="connsiteX1092" fmla="*/ 3988732 w 6057900"/>
              <a:gd name="connsiteY1092" fmla="*/ 13764811 h 16386176"/>
              <a:gd name="connsiteX1093" fmla="*/ 3991328 w 6057900"/>
              <a:gd name="connsiteY1093" fmla="*/ 13764811 h 16386176"/>
              <a:gd name="connsiteX1094" fmla="*/ 3980946 w 6057900"/>
              <a:gd name="connsiteY1094" fmla="*/ 13741524 h 16386176"/>
              <a:gd name="connsiteX1095" fmla="*/ 4022473 w 6057900"/>
              <a:gd name="connsiteY1095" fmla="*/ 13700125 h 16386176"/>
              <a:gd name="connsiteX1096" fmla="*/ 1172369 w 6057900"/>
              <a:gd name="connsiteY1096" fmla="*/ 13687425 h 16386176"/>
              <a:gd name="connsiteX1097" fmla="*/ 1212851 w 6057900"/>
              <a:gd name="connsiteY1097" fmla="*/ 13727113 h 16386176"/>
              <a:gd name="connsiteX1098" fmla="*/ 1172369 w 6057900"/>
              <a:gd name="connsiteY1098" fmla="*/ 13766801 h 16386176"/>
              <a:gd name="connsiteX1099" fmla="*/ 1131887 w 6057900"/>
              <a:gd name="connsiteY1099" fmla="*/ 13727113 h 16386176"/>
              <a:gd name="connsiteX1100" fmla="*/ 1172369 w 6057900"/>
              <a:gd name="connsiteY1100" fmla="*/ 13687425 h 16386176"/>
              <a:gd name="connsiteX1101" fmla="*/ 4441825 w 6057900"/>
              <a:gd name="connsiteY1101" fmla="*/ 13679487 h 16386176"/>
              <a:gd name="connsiteX1102" fmla="*/ 4441825 w 6057900"/>
              <a:gd name="connsiteY1102" fmla="*/ 13754100 h 16386176"/>
              <a:gd name="connsiteX1103" fmla="*/ 4416425 w 6057900"/>
              <a:gd name="connsiteY1103" fmla="*/ 13715507 h 16386176"/>
              <a:gd name="connsiteX1104" fmla="*/ 4441825 w 6057900"/>
              <a:gd name="connsiteY1104" fmla="*/ 13679487 h 16386176"/>
              <a:gd name="connsiteX1105" fmla="*/ 4257675 w 6057900"/>
              <a:gd name="connsiteY1105" fmla="*/ 13668375 h 16386176"/>
              <a:gd name="connsiteX1106" fmla="*/ 4298950 w 6057900"/>
              <a:gd name="connsiteY1106" fmla="*/ 13710444 h 16386176"/>
              <a:gd name="connsiteX1107" fmla="*/ 4257675 w 6057900"/>
              <a:gd name="connsiteY1107" fmla="*/ 13752513 h 16386176"/>
              <a:gd name="connsiteX1108" fmla="*/ 4216400 w 6057900"/>
              <a:gd name="connsiteY1108" fmla="*/ 13710444 h 16386176"/>
              <a:gd name="connsiteX1109" fmla="*/ 4257675 w 6057900"/>
              <a:gd name="connsiteY1109" fmla="*/ 13668375 h 16386176"/>
              <a:gd name="connsiteX1110" fmla="*/ 3419475 w 6057900"/>
              <a:gd name="connsiteY1110" fmla="*/ 13658850 h 16386176"/>
              <a:gd name="connsiteX1111" fmla="*/ 3460750 w 6057900"/>
              <a:gd name="connsiteY1111" fmla="*/ 13698538 h 16386176"/>
              <a:gd name="connsiteX1112" fmla="*/ 3419475 w 6057900"/>
              <a:gd name="connsiteY1112" fmla="*/ 13738226 h 16386176"/>
              <a:gd name="connsiteX1113" fmla="*/ 3378200 w 6057900"/>
              <a:gd name="connsiteY1113" fmla="*/ 13698538 h 16386176"/>
              <a:gd name="connsiteX1114" fmla="*/ 3419475 w 6057900"/>
              <a:gd name="connsiteY1114" fmla="*/ 13658850 h 16386176"/>
              <a:gd name="connsiteX1115" fmla="*/ 2792412 w 6057900"/>
              <a:gd name="connsiteY1115" fmla="*/ 13631863 h 16386176"/>
              <a:gd name="connsiteX1116" fmla="*/ 2832100 w 6057900"/>
              <a:gd name="connsiteY1116" fmla="*/ 13673932 h 16386176"/>
              <a:gd name="connsiteX1117" fmla="*/ 2792412 w 6057900"/>
              <a:gd name="connsiteY1117" fmla="*/ 13716001 h 16386176"/>
              <a:gd name="connsiteX1118" fmla="*/ 2752724 w 6057900"/>
              <a:gd name="connsiteY1118" fmla="*/ 13673932 h 16386176"/>
              <a:gd name="connsiteX1119" fmla="*/ 2792412 w 6057900"/>
              <a:gd name="connsiteY1119" fmla="*/ 13631863 h 16386176"/>
              <a:gd name="connsiteX1120" fmla="*/ 3828257 w 6057900"/>
              <a:gd name="connsiteY1120" fmla="*/ 13609637 h 16386176"/>
              <a:gd name="connsiteX1121" fmla="*/ 3868739 w 6057900"/>
              <a:gd name="connsiteY1121" fmla="*/ 13649325 h 16386176"/>
              <a:gd name="connsiteX1122" fmla="*/ 3828257 w 6057900"/>
              <a:gd name="connsiteY1122" fmla="*/ 13689013 h 16386176"/>
              <a:gd name="connsiteX1123" fmla="*/ 3787775 w 6057900"/>
              <a:gd name="connsiteY1123" fmla="*/ 13649325 h 16386176"/>
              <a:gd name="connsiteX1124" fmla="*/ 3828257 w 6057900"/>
              <a:gd name="connsiteY1124" fmla="*/ 13609637 h 16386176"/>
              <a:gd name="connsiteX1125" fmla="*/ 4151126 w 6057900"/>
              <a:gd name="connsiteY1125" fmla="*/ 13581062 h 16386176"/>
              <a:gd name="connsiteX1126" fmla="*/ 4192588 w 6057900"/>
              <a:gd name="connsiteY1126" fmla="*/ 13619935 h 16386176"/>
              <a:gd name="connsiteX1127" fmla="*/ 4151126 w 6057900"/>
              <a:gd name="connsiteY1127" fmla="*/ 13661400 h 16386176"/>
              <a:gd name="connsiteX1128" fmla="*/ 4140761 w 6057900"/>
              <a:gd name="connsiteY1128" fmla="*/ 13658809 h 16386176"/>
              <a:gd name="connsiteX1129" fmla="*/ 4158900 w 6057900"/>
              <a:gd name="connsiteY1129" fmla="*/ 13692499 h 16386176"/>
              <a:gd name="connsiteX1130" fmla="*/ 4122621 w 6057900"/>
              <a:gd name="connsiteY1130" fmla="*/ 13731373 h 16386176"/>
              <a:gd name="connsiteX1131" fmla="*/ 4140761 w 6057900"/>
              <a:gd name="connsiteY1131" fmla="*/ 13765063 h 16386176"/>
              <a:gd name="connsiteX1132" fmla="*/ 4107073 w 6057900"/>
              <a:gd name="connsiteY1132" fmla="*/ 13803937 h 16386176"/>
              <a:gd name="connsiteX1133" fmla="*/ 4140761 w 6057900"/>
              <a:gd name="connsiteY1133" fmla="*/ 13842810 h 16386176"/>
              <a:gd name="connsiteX1134" fmla="*/ 4101890 w 6057900"/>
              <a:gd name="connsiteY1134" fmla="*/ 13884275 h 16386176"/>
              <a:gd name="connsiteX1135" fmla="*/ 4060428 w 6057900"/>
              <a:gd name="connsiteY1135" fmla="*/ 13842810 h 16386176"/>
              <a:gd name="connsiteX1136" fmla="*/ 4094116 w 6057900"/>
              <a:gd name="connsiteY1136" fmla="*/ 13803937 h 16386176"/>
              <a:gd name="connsiteX1137" fmla="*/ 4060428 w 6057900"/>
              <a:gd name="connsiteY1137" fmla="*/ 13765063 h 16386176"/>
              <a:gd name="connsiteX1138" fmla="*/ 4096708 w 6057900"/>
              <a:gd name="connsiteY1138" fmla="*/ 13726190 h 16386176"/>
              <a:gd name="connsiteX1139" fmla="*/ 4078568 w 6057900"/>
              <a:gd name="connsiteY1139" fmla="*/ 13695091 h 16386176"/>
              <a:gd name="connsiteX1140" fmla="*/ 4055246 w 6057900"/>
              <a:gd name="connsiteY1140" fmla="*/ 13702866 h 16386176"/>
              <a:gd name="connsiteX1141" fmla="*/ 4016375 w 6057900"/>
              <a:gd name="connsiteY1141" fmla="*/ 13663992 h 16386176"/>
              <a:gd name="connsiteX1142" fmla="*/ 4055246 w 6057900"/>
              <a:gd name="connsiteY1142" fmla="*/ 13622527 h 16386176"/>
              <a:gd name="connsiteX1143" fmla="*/ 4096708 w 6057900"/>
              <a:gd name="connsiteY1143" fmla="*/ 13658809 h 16386176"/>
              <a:gd name="connsiteX1144" fmla="*/ 4120030 w 6057900"/>
              <a:gd name="connsiteY1144" fmla="*/ 13651034 h 16386176"/>
              <a:gd name="connsiteX1145" fmla="*/ 4127804 w 6057900"/>
              <a:gd name="connsiteY1145" fmla="*/ 13653626 h 16386176"/>
              <a:gd name="connsiteX1146" fmla="*/ 4109664 w 6057900"/>
              <a:gd name="connsiteY1146" fmla="*/ 13619935 h 16386176"/>
              <a:gd name="connsiteX1147" fmla="*/ 4151126 w 6057900"/>
              <a:gd name="connsiteY1147" fmla="*/ 13581062 h 16386176"/>
              <a:gd name="connsiteX1148" fmla="*/ 4254500 w 6057900"/>
              <a:gd name="connsiteY1148" fmla="*/ 13574712 h 16386176"/>
              <a:gd name="connsiteX1149" fmla="*/ 4294188 w 6057900"/>
              <a:gd name="connsiteY1149" fmla="*/ 13616781 h 16386176"/>
              <a:gd name="connsiteX1150" fmla="*/ 4254500 w 6057900"/>
              <a:gd name="connsiteY1150" fmla="*/ 13658850 h 16386176"/>
              <a:gd name="connsiteX1151" fmla="*/ 4214812 w 6057900"/>
              <a:gd name="connsiteY1151" fmla="*/ 13616781 h 16386176"/>
              <a:gd name="connsiteX1152" fmla="*/ 4254500 w 6057900"/>
              <a:gd name="connsiteY1152" fmla="*/ 13574712 h 16386176"/>
              <a:gd name="connsiteX1153" fmla="*/ 4411662 w 6057900"/>
              <a:gd name="connsiteY1153" fmla="*/ 13547725 h 16386176"/>
              <a:gd name="connsiteX1154" fmla="*/ 4452937 w 6057900"/>
              <a:gd name="connsiteY1154" fmla="*/ 13587413 h 16386176"/>
              <a:gd name="connsiteX1155" fmla="*/ 4411662 w 6057900"/>
              <a:gd name="connsiteY1155" fmla="*/ 13627101 h 16386176"/>
              <a:gd name="connsiteX1156" fmla="*/ 4370387 w 6057900"/>
              <a:gd name="connsiteY1156" fmla="*/ 13587413 h 16386176"/>
              <a:gd name="connsiteX1157" fmla="*/ 4411662 w 6057900"/>
              <a:gd name="connsiteY1157" fmla="*/ 13547725 h 16386176"/>
              <a:gd name="connsiteX1158" fmla="*/ 4083050 w 6057900"/>
              <a:gd name="connsiteY1158" fmla="*/ 13519150 h 16386176"/>
              <a:gd name="connsiteX1159" fmla="*/ 4122738 w 6057900"/>
              <a:gd name="connsiteY1159" fmla="*/ 13560425 h 16386176"/>
              <a:gd name="connsiteX1160" fmla="*/ 4083050 w 6057900"/>
              <a:gd name="connsiteY1160" fmla="*/ 13601700 h 16386176"/>
              <a:gd name="connsiteX1161" fmla="*/ 4043362 w 6057900"/>
              <a:gd name="connsiteY1161" fmla="*/ 13560425 h 16386176"/>
              <a:gd name="connsiteX1162" fmla="*/ 4083050 w 6057900"/>
              <a:gd name="connsiteY1162" fmla="*/ 13519150 h 16386176"/>
              <a:gd name="connsiteX1163" fmla="*/ 1870869 w 6057900"/>
              <a:gd name="connsiteY1163" fmla="*/ 13492163 h 16386176"/>
              <a:gd name="connsiteX1164" fmla="*/ 1911351 w 6057900"/>
              <a:gd name="connsiteY1164" fmla="*/ 13532645 h 16386176"/>
              <a:gd name="connsiteX1165" fmla="*/ 1870869 w 6057900"/>
              <a:gd name="connsiteY1165" fmla="*/ 13573127 h 16386176"/>
              <a:gd name="connsiteX1166" fmla="*/ 1830387 w 6057900"/>
              <a:gd name="connsiteY1166" fmla="*/ 13532645 h 16386176"/>
              <a:gd name="connsiteX1167" fmla="*/ 1870869 w 6057900"/>
              <a:gd name="connsiteY1167" fmla="*/ 13492163 h 16386176"/>
              <a:gd name="connsiteX1168" fmla="*/ 4562475 w 6057900"/>
              <a:gd name="connsiteY1168" fmla="*/ 13446125 h 16386176"/>
              <a:gd name="connsiteX1169" fmla="*/ 4562475 w 6057900"/>
              <a:gd name="connsiteY1169" fmla="*/ 13523913 h 16386176"/>
              <a:gd name="connsiteX1170" fmla="*/ 4533900 w 6057900"/>
              <a:gd name="connsiteY1170" fmla="*/ 13485019 h 16386176"/>
              <a:gd name="connsiteX1171" fmla="*/ 4562475 w 6057900"/>
              <a:gd name="connsiteY1171" fmla="*/ 13446125 h 16386176"/>
              <a:gd name="connsiteX1172" fmla="*/ 4399757 w 6057900"/>
              <a:gd name="connsiteY1172" fmla="*/ 13438187 h 16386176"/>
              <a:gd name="connsiteX1173" fmla="*/ 4440239 w 6057900"/>
              <a:gd name="connsiteY1173" fmla="*/ 13479462 h 16386176"/>
              <a:gd name="connsiteX1174" fmla="*/ 4399757 w 6057900"/>
              <a:gd name="connsiteY1174" fmla="*/ 13520737 h 16386176"/>
              <a:gd name="connsiteX1175" fmla="*/ 4359275 w 6057900"/>
              <a:gd name="connsiteY1175" fmla="*/ 13479462 h 16386176"/>
              <a:gd name="connsiteX1176" fmla="*/ 4399757 w 6057900"/>
              <a:gd name="connsiteY1176" fmla="*/ 13438187 h 16386176"/>
              <a:gd name="connsiteX1177" fmla="*/ 3774282 w 6057900"/>
              <a:gd name="connsiteY1177" fmla="*/ 13425487 h 16386176"/>
              <a:gd name="connsiteX1178" fmla="*/ 3814764 w 6057900"/>
              <a:gd name="connsiteY1178" fmla="*/ 13466762 h 16386176"/>
              <a:gd name="connsiteX1179" fmla="*/ 3774282 w 6057900"/>
              <a:gd name="connsiteY1179" fmla="*/ 13508037 h 16386176"/>
              <a:gd name="connsiteX1180" fmla="*/ 3733800 w 6057900"/>
              <a:gd name="connsiteY1180" fmla="*/ 13466762 h 16386176"/>
              <a:gd name="connsiteX1181" fmla="*/ 3774282 w 6057900"/>
              <a:gd name="connsiteY1181" fmla="*/ 13425487 h 16386176"/>
              <a:gd name="connsiteX1182" fmla="*/ 3263900 w 6057900"/>
              <a:gd name="connsiteY1182" fmla="*/ 13406437 h 16386176"/>
              <a:gd name="connsiteX1183" fmla="*/ 3305175 w 6057900"/>
              <a:gd name="connsiteY1183" fmla="*/ 13446919 h 16386176"/>
              <a:gd name="connsiteX1184" fmla="*/ 3263900 w 6057900"/>
              <a:gd name="connsiteY1184" fmla="*/ 13487401 h 16386176"/>
              <a:gd name="connsiteX1185" fmla="*/ 3222625 w 6057900"/>
              <a:gd name="connsiteY1185" fmla="*/ 13446919 h 16386176"/>
              <a:gd name="connsiteX1186" fmla="*/ 3263900 w 6057900"/>
              <a:gd name="connsiteY1186" fmla="*/ 13406437 h 16386176"/>
              <a:gd name="connsiteX1187" fmla="*/ 4301995 w 6057900"/>
              <a:gd name="connsiteY1187" fmla="*/ 13404850 h 16386176"/>
              <a:gd name="connsiteX1188" fmla="*/ 4343400 w 6057900"/>
              <a:gd name="connsiteY1188" fmla="*/ 13446216 h 16386176"/>
              <a:gd name="connsiteX1189" fmla="*/ 4301995 w 6057900"/>
              <a:gd name="connsiteY1189" fmla="*/ 13487581 h 16386176"/>
              <a:gd name="connsiteX1190" fmla="*/ 4276116 w 6057900"/>
              <a:gd name="connsiteY1190" fmla="*/ 13477240 h 16386176"/>
              <a:gd name="connsiteX1191" fmla="*/ 4258001 w 6057900"/>
              <a:gd name="connsiteY1191" fmla="*/ 13492752 h 16386176"/>
              <a:gd name="connsiteX1192" fmla="*/ 4268352 w 6057900"/>
              <a:gd name="connsiteY1192" fmla="*/ 13490167 h 16386176"/>
              <a:gd name="connsiteX1193" fmla="*/ 4309758 w 6057900"/>
              <a:gd name="connsiteY1193" fmla="*/ 13531532 h 16386176"/>
              <a:gd name="connsiteX1194" fmla="*/ 4268352 w 6057900"/>
              <a:gd name="connsiteY1194" fmla="*/ 13570313 h 16386176"/>
              <a:gd name="connsiteX1195" fmla="*/ 4234710 w 6057900"/>
              <a:gd name="connsiteY1195" fmla="*/ 13549630 h 16386176"/>
              <a:gd name="connsiteX1196" fmla="*/ 4195893 w 6057900"/>
              <a:gd name="connsiteY1196" fmla="*/ 13585825 h 16386176"/>
              <a:gd name="connsiteX1197" fmla="*/ 4154487 w 6057900"/>
              <a:gd name="connsiteY1197" fmla="*/ 13544459 h 16386176"/>
              <a:gd name="connsiteX1198" fmla="*/ 4195893 w 6057900"/>
              <a:gd name="connsiteY1198" fmla="*/ 13503094 h 16386176"/>
              <a:gd name="connsiteX1199" fmla="*/ 4229535 w 6057900"/>
              <a:gd name="connsiteY1199" fmla="*/ 13526362 h 16386176"/>
              <a:gd name="connsiteX1200" fmla="*/ 4252825 w 6057900"/>
              <a:gd name="connsiteY1200" fmla="*/ 13492752 h 16386176"/>
              <a:gd name="connsiteX1201" fmla="*/ 4242474 w 6057900"/>
              <a:gd name="connsiteY1201" fmla="*/ 13495338 h 16386176"/>
              <a:gd name="connsiteX1202" fmla="*/ 4201068 w 6057900"/>
              <a:gd name="connsiteY1202" fmla="*/ 13456557 h 16386176"/>
              <a:gd name="connsiteX1203" fmla="*/ 4242474 w 6057900"/>
              <a:gd name="connsiteY1203" fmla="*/ 13415191 h 16386176"/>
              <a:gd name="connsiteX1204" fmla="*/ 4268352 w 6057900"/>
              <a:gd name="connsiteY1204" fmla="*/ 13425533 h 16386176"/>
              <a:gd name="connsiteX1205" fmla="*/ 4301995 w 6057900"/>
              <a:gd name="connsiteY1205" fmla="*/ 13404850 h 16386176"/>
              <a:gd name="connsiteX1206" fmla="*/ 4093369 w 6057900"/>
              <a:gd name="connsiteY1206" fmla="*/ 13381038 h 16386176"/>
              <a:gd name="connsiteX1207" fmla="*/ 4133851 w 6057900"/>
              <a:gd name="connsiteY1207" fmla="*/ 13422313 h 16386176"/>
              <a:gd name="connsiteX1208" fmla="*/ 4093369 w 6057900"/>
              <a:gd name="connsiteY1208" fmla="*/ 13463588 h 16386176"/>
              <a:gd name="connsiteX1209" fmla="*/ 4052887 w 6057900"/>
              <a:gd name="connsiteY1209" fmla="*/ 13422313 h 16386176"/>
              <a:gd name="connsiteX1210" fmla="*/ 4093369 w 6057900"/>
              <a:gd name="connsiteY1210" fmla="*/ 13381038 h 16386176"/>
              <a:gd name="connsiteX1211" fmla="*/ 4542632 w 6057900"/>
              <a:gd name="connsiteY1211" fmla="*/ 13311187 h 16386176"/>
              <a:gd name="connsiteX1212" fmla="*/ 4583114 w 6057900"/>
              <a:gd name="connsiteY1212" fmla="*/ 13351669 h 16386176"/>
              <a:gd name="connsiteX1213" fmla="*/ 4542632 w 6057900"/>
              <a:gd name="connsiteY1213" fmla="*/ 13392151 h 16386176"/>
              <a:gd name="connsiteX1214" fmla="*/ 4502150 w 6057900"/>
              <a:gd name="connsiteY1214" fmla="*/ 13351669 h 16386176"/>
              <a:gd name="connsiteX1215" fmla="*/ 4542632 w 6057900"/>
              <a:gd name="connsiteY1215" fmla="*/ 13311187 h 16386176"/>
              <a:gd name="connsiteX1216" fmla="*/ 4286451 w 6057900"/>
              <a:gd name="connsiteY1216" fmla="*/ 13303250 h 16386176"/>
              <a:gd name="connsiteX1217" fmla="*/ 4322743 w 6057900"/>
              <a:gd name="connsiteY1217" fmla="*/ 13326745 h 16386176"/>
              <a:gd name="connsiteX1218" fmla="*/ 4348665 w 6057900"/>
              <a:gd name="connsiteY1218" fmla="*/ 13316303 h 16386176"/>
              <a:gd name="connsiteX1219" fmla="*/ 4387549 w 6057900"/>
              <a:gd name="connsiteY1219" fmla="*/ 13347629 h 16386176"/>
              <a:gd name="connsiteX1220" fmla="*/ 4410879 w 6057900"/>
              <a:gd name="connsiteY1220" fmla="*/ 13339798 h 16386176"/>
              <a:gd name="connsiteX1221" fmla="*/ 4449763 w 6057900"/>
              <a:gd name="connsiteY1221" fmla="*/ 13378956 h 16386176"/>
              <a:gd name="connsiteX1222" fmla="*/ 4410879 w 6057900"/>
              <a:gd name="connsiteY1222" fmla="*/ 13420725 h 16386176"/>
              <a:gd name="connsiteX1223" fmla="*/ 4371996 w 6057900"/>
              <a:gd name="connsiteY1223" fmla="*/ 13389398 h 16386176"/>
              <a:gd name="connsiteX1224" fmla="*/ 4348665 w 6057900"/>
              <a:gd name="connsiteY1224" fmla="*/ 13397230 h 16386176"/>
              <a:gd name="connsiteX1225" fmla="*/ 4312374 w 6057900"/>
              <a:gd name="connsiteY1225" fmla="*/ 13373735 h 16386176"/>
              <a:gd name="connsiteX1226" fmla="*/ 4286451 w 6057900"/>
              <a:gd name="connsiteY1226" fmla="*/ 13384177 h 16386176"/>
              <a:gd name="connsiteX1227" fmla="*/ 4244975 w 6057900"/>
              <a:gd name="connsiteY1227" fmla="*/ 13345019 h 16386176"/>
              <a:gd name="connsiteX1228" fmla="*/ 4286451 w 6057900"/>
              <a:gd name="connsiteY1228" fmla="*/ 13303250 h 16386176"/>
              <a:gd name="connsiteX1229" fmla="*/ 2491582 w 6057900"/>
              <a:gd name="connsiteY1229" fmla="*/ 13282612 h 16386176"/>
              <a:gd name="connsiteX1230" fmla="*/ 2532064 w 6057900"/>
              <a:gd name="connsiteY1230" fmla="*/ 13323094 h 16386176"/>
              <a:gd name="connsiteX1231" fmla="*/ 2491582 w 6057900"/>
              <a:gd name="connsiteY1231" fmla="*/ 13363576 h 16386176"/>
              <a:gd name="connsiteX1232" fmla="*/ 2451100 w 6057900"/>
              <a:gd name="connsiteY1232" fmla="*/ 13323094 h 16386176"/>
              <a:gd name="connsiteX1233" fmla="*/ 2491582 w 6057900"/>
              <a:gd name="connsiteY1233" fmla="*/ 13282612 h 16386176"/>
              <a:gd name="connsiteX1234" fmla="*/ 4403195 w 6057900"/>
              <a:gd name="connsiteY1234" fmla="*/ 13217525 h 16386176"/>
              <a:gd name="connsiteX1235" fmla="*/ 4439743 w 6057900"/>
              <a:gd name="connsiteY1235" fmla="*/ 13240742 h 16386176"/>
              <a:gd name="connsiteX1236" fmla="*/ 4442354 w 6057900"/>
              <a:gd name="connsiteY1236" fmla="*/ 13240742 h 16386176"/>
              <a:gd name="connsiteX1237" fmla="*/ 4481512 w 6057900"/>
              <a:gd name="connsiteY1237" fmla="*/ 13279438 h 16386176"/>
              <a:gd name="connsiteX1238" fmla="*/ 4442354 w 6057900"/>
              <a:gd name="connsiteY1238" fmla="*/ 13320713 h 16386176"/>
              <a:gd name="connsiteX1239" fmla="*/ 4403195 w 6057900"/>
              <a:gd name="connsiteY1239" fmla="*/ 13297496 h 16386176"/>
              <a:gd name="connsiteX1240" fmla="*/ 4364037 w 6057900"/>
              <a:gd name="connsiteY1240" fmla="*/ 13256220 h 16386176"/>
              <a:gd name="connsiteX1241" fmla="*/ 4403195 w 6057900"/>
              <a:gd name="connsiteY1241" fmla="*/ 13217525 h 16386176"/>
              <a:gd name="connsiteX1242" fmla="*/ 4684712 w 6057900"/>
              <a:gd name="connsiteY1242" fmla="*/ 13208000 h 16386176"/>
              <a:gd name="connsiteX1243" fmla="*/ 4684712 w 6057900"/>
              <a:gd name="connsiteY1243" fmla="*/ 13282613 h 16386176"/>
              <a:gd name="connsiteX1244" fmla="*/ 4656137 w 6057900"/>
              <a:gd name="connsiteY1244" fmla="*/ 13246593 h 16386176"/>
              <a:gd name="connsiteX1245" fmla="*/ 4684712 w 6057900"/>
              <a:gd name="connsiteY1245" fmla="*/ 13208000 h 16386176"/>
              <a:gd name="connsiteX1246" fmla="*/ 4546600 w 6057900"/>
              <a:gd name="connsiteY1246" fmla="*/ 13196887 h 16386176"/>
              <a:gd name="connsiteX1247" fmla="*/ 4587875 w 6057900"/>
              <a:gd name="connsiteY1247" fmla="*/ 13237369 h 16386176"/>
              <a:gd name="connsiteX1248" fmla="*/ 4546600 w 6057900"/>
              <a:gd name="connsiteY1248" fmla="*/ 13277851 h 16386176"/>
              <a:gd name="connsiteX1249" fmla="*/ 4505325 w 6057900"/>
              <a:gd name="connsiteY1249" fmla="*/ 13237369 h 16386176"/>
              <a:gd name="connsiteX1250" fmla="*/ 4546600 w 6057900"/>
              <a:gd name="connsiteY1250" fmla="*/ 13196887 h 16386176"/>
              <a:gd name="connsiteX1251" fmla="*/ 4076700 w 6057900"/>
              <a:gd name="connsiteY1251" fmla="*/ 13196887 h 16386176"/>
              <a:gd name="connsiteX1252" fmla="*/ 4117975 w 6057900"/>
              <a:gd name="connsiteY1252" fmla="*/ 13237369 h 16386176"/>
              <a:gd name="connsiteX1253" fmla="*/ 4076700 w 6057900"/>
              <a:gd name="connsiteY1253" fmla="*/ 13277851 h 16386176"/>
              <a:gd name="connsiteX1254" fmla="*/ 4035425 w 6057900"/>
              <a:gd name="connsiteY1254" fmla="*/ 13237369 h 16386176"/>
              <a:gd name="connsiteX1255" fmla="*/ 4076700 w 6057900"/>
              <a:gd name="connsiteY1255" fmla="*/ 13196887 h 16386176"/>
              <a:gd name="connsiteX1256" fmla="*/ 567532 w 6057900"/>
              <a:gd name="connsiteY1256" fmla="*/ 13181012 h 16386176"/>
              <a:gd name="connsiteX1257" fmla="*/ 608014 w 6057900"/>
              <a:gd name="connsiteY1257" fmla="*/ 13221494 h 16386176"/>
              <a:gd name="connsiteX1258" fmla="*/ 567532 w 6057900"/>
              <a:gd name="connsiteY1258" fmla="*/ 13261976 h 16386176"/>
              <a:gd name="connsiteX1259" fmla="*/ 527050 w 6057900"/>
              <a:gd name="connsiteY1259" fmla="*/ 13221494 h 16386176"/>
              <a:gd name="connsiteX1260" fmla="*/ 567532 w 6057900"/>
              <a:gd name="connsiteY1260" fmla="*/ 13181012 h 16386176"/>
              <a:gd name="connsiteX1261" fmla="*/ 3671887 w 6057900"/>
              <a:gd name="connsiteY1261" fmla="*/ 13176250 h 16386176"/>
              <a:gd name="connsiteX1262" fmla="*/ 3713162 w 6057900"/>
              <a:gd name="connsiteY1262" fmla="*/ 13216732 h 16386176"/>
              <a:gd name="connsiteX1263" fmla="*/ 3671887 w 6057900"/>
              <a:gd name="connsiteY1263" fmla="*/ 13257214 h 16386176"/>
              <a:gd name="connsiteX1264" fmla="*/ 3630612 w 6057900"/>
              <a:gd name="connsiteY1264" fmla="*/ 13216732 h 16386176"/>
              <a:gd name="connsiteX1265" fmla="*/ 3671887 w 6057900"/>
              <a:gd name="connsiteY1265" fmla="*/ 13176250 h 16386176"/>
              <a:gd name="connsiteX1266" fmla="*/ 4320381 w 6057900"/>
              <a:gd name="connsiteY1266" fmla="*/ 13160375 h 16386176"/>
              <a:gd name="connsiteX1267" fmla="*/ 4362450 w 6057900"/>
              <a:gd name="connsiteY1267" fmla="*/ 13200857 h 16386176"/>
              <a:gd name="connsiteX1268" fmla="*/ 4320381 w 6057900"/>
              <a:gd name="connsiteY1268" fmla="*/ 13241339 h 16386176"/>
              <a:gd name="connsiteX1269" fmla="*/ 4278312 w 6057900"/>
              <a:gd name="connsiteY1269" fmla="*/ 13200857 h 16386176"/>
              <a:gd name="connsiteX1270" fmla="*/ 4320381 w 6057900"/>
              <a:gd name="connsiteY1270" fmla="*/ 13160375 h 16386176"/>
              <a:gd name="connsiteX1271" fmla="*/ 4460100 w 6057900"/>
              <a:gd name="connsiteY1271" fmla="*/ 13098462 h 16386176"/>
              <a:gd name="connsiteX1272" fmla="*/ 4501608 w 6057900"/>
              <a:gd name="connsiteY1272" fmla="*/ 13137474 h 16386176"/>
              <a:gd name="connsiteX1273" fmla="*/ 4501608 w 6057900"/>
              <a:gd name="connsiteY1273" fmla="*/ 13142676 h 16386176"/>
              <a:gd name="connsiteX1274" fmla="*/ 4527550 w 6057900"/>
              <a:gd name="connsiteY1274" fmla="*/ 13179087 h 16386176"/>
              <a:gd name="connsiteX1275" fmla="*/ 4488637 w 6057900"/>
              <a:gd name="connsiteY1275" fmla="*/ 13220700 h 16386176"/>
              <a:gd name="connsiteX1276" fmla="*/ 4447129 w 6057900"/>
              <a:gd name="connsiteY1276" fmla="*/ 13179087 h 16386176"/>
              <a:gd name="connsiteX1277" fmla="*/ 4447129 w 6057900"/>
              <a:gd name="connsiteY1277" fmla="*/ 13176486 h 16386176"/>
              <a:gd name="connsiteX1278" fmla="*/ 4421187 w 6057900"/>
              <a:gd name="connsiteY1278" fmla="*/ 13137474 h 16386176"/>
              <a:gd name="connsiteX1279" fmla="*/ 4460100 w 6057900"/>
              <a:gd name="connsiteY1279" fmla="*/ 13098462 h 16386176"/>
              <a:gd name="connsiteX1280" fmla="*/ 4677569 w 6057900"/>
              <a:gd name="connsiteY1280" fmla="*/ 13065125 h 16386176"/>
              <a:gd name="connsiteX1281" fmla="*/ 4718051 w 6057900"/>
              <a:gd name="connsiteY1281" fmla="*/ 13106400 h 16386176"/>
              <a:gd name="connsiteX1282" fmla="*/ 4677569 w 6057900"/>
              <a:gd name="connsiteY1282" fmla="*/ 13147675 h 16386176"/>
              <a:gd name="connsiteX1283" fmla="*/ 4637087 w 6057900"/>
              <a:gd name="connsiteY1283" fmla="*/ 13106400 h 16386176"/>
              <a:gd name="connsiteX1284" fmla="*/ 4677569 w 6057900"/>
              <a:gd name="connsiteY1284" fmla="*/ 13065125 h 16386176"/>
              <a:gd name="connsiteX1285" fmla="*/ 3035300 w 6057900"/>
              <a:gd name="connsiteY1285" fmla="*/ 13065125 h 16386176"/>
              <a:gd name="connsiteX1286" fmla="*/ 3076575 w 6057900"/>
              <a:gd name="connsiteY1286" fmla="*/ 13106400 h 16386176"/>
              <a:gd name="connsiteX1287" fmla="*/ 3035300 w 6057900"/>
              <a:gd name="connsiteY1287" fmla="*/ 13147675 h 16386176"/>
              <a:gd name="connsiteX1288" fmla="*/ 2994025 w 6057900"/>
              <a:gd name="connsiteY1288" fmla="*/ 13106400 h 16386176"/>
              <a:gd name="connsiteX1289" fmla="*/ 3035300 w 6057900"/>
              <a:gd name="connsiteY1289" fmla="*/ 13065125 h 16386176"/>
              <a:gd name="connsiteX1290" fmla="*/ 4546203 w 6057900"/>
              <a:gd name="connsiteY1290" fmla="*/ 13028612 h 16386176"/>
              <a:gd name="connsiteX1291" fmla="*/ 4588113 w 6057900"/>
              <a:gd name="connsiteY1291" fmla="*/ 13069827 h 16386176"/>
              <a:gd name="connsiteX1292" fmla="*/ 4582874 w 6057900"/>
              <a:gd name="connsiteY1292" fmla="*/ 13087859 h 16386176"/>
              <a:gd name="connsiteX1293" fmla="*/ 4611687 w 6057900"/>
              <a:gd name="connsiteY1293" fmla="*/ 13126498 h 16386176"/>
              <a:gd name="connsiteX1294" fmla="*/ 4572397 w 6057900"/>
              <a:gd name="connsiteY1294" fmla="*/ 13165137 h 16386176"/>
              <a:gd name="connsiteX1295" fmla="*/ 4530487 w 6057900"/>
              <a:gd name="connsiteY1295" fmla="*/ 13126498 h 16386176"/>
              <a:gd name="connsiteX1296" fmla="*/ 4535725 w 6057900"/>
              <a:gd name="connsiteY1296" fmla="*/ 13108466 h 16386176"/>
              <a:gd name="connsiteX1297" fmla="*/ 4506912 w 6057900"/>
              <a:gd name="connsiteY1297" fmla="*/ 13069827 h 16386176"/>
              <a:gd name="connsiteX1298" fmla="*/ 4546203 w 6057900"/>
              <a:gd name="connsiteY1298" fmla="*/ 13028612 h 16386176"/>
              <a:gd name="connsiteX1299" fmla="*/ 1371600 w 6057900"/>
              <a:gd name="connsiteY1299" fmla="*/ 13009562 h 16386176"/>
              <a:gd name="connsiteX1300" fmla="*/ 1412875 w 6057900"/>
              <a:gd name="connsiteY1300" fmla="*/ 13050044 h 16386176"/>
              <a:gd name="connsiteX1301" fmla="*/ 1371600 w 6057900"/>
              <a:gd name="connsiteY1301" fmla="*/ 13090526 h 16386176"/>
              <a:gd name="connsiteX1302" fmla="*/ 1330325 w 6057900"/>
              <a:gd name="connsiteY1302" fmla="*/ 13050044 h 16386176"/>
              <a:gd name="connsiteX1303" fmla="*/ 1371600 w 6057900"/>
              <a:gd name="connsiteY1303" fmla="*/ 13009562 h 16386176"/>
              <a:gd name="connsiteX1304" fmla="*/ 4334669 w 6057900"/>
              <a:gd name="connsiteY1304" fmla="*/ 12974638 h 16386176"/>
              <a:gd name="connsiteX1305" fmla="*/ 4375151 w 6057900"/>
              <a:gd name="connsiteY1305" fmla="*/ 13014326 h 16386176"/>
              <a:gd name="connsiteX1306" fmla="*/ 4334669 w 6057900"/>
              <a:gd name="connsiteY1306" fmla="*/ 13054014 h 16386176"/>
              <a:gd name="connsiteX1307" fmla="*/ 4294187 w 6057900"/>
              <a:gd name="connsiteY1307" fmla="*/ 13014326 h 16386176"/>
              <a:gd name="connsiteX1308" fmla="*/ 4334669 w 6057900"/>
              <a:gd name="connsiteY1308" fmla="*/ 12974638 h 16386176"/>
              <a:gd name="connsiteX1309" fmla="*/ 4808537 w 6057900"/>
              <a:gd name="connsiteY1309" fmla="*/ 12958762 h 16386176"/>
              <a:gd name="connsiteX1310" fmla="*/ 4808537 w 6057900"/>
              <a:gd name="connsiteY1310" fmla="*/ 13036550 h 16386176"/>
              <a:gd name="connsiteX1311" fmla="*/ 4779962 w 6057900"/>
              <a:gd name="connsiteY1311" fmla="*/ 12997656 h 16386176"/>
              <a:gd name="connsiteX1312" fmla="*/ 4808537 w 6057900"/>
              <a:gd name="connsiteY1312" fmla="*/ 12958762 h 16386176"/>
              <a:gd name="connsiteX1313" fmla="*/ 4020344 w 6057900"/>
              <a:gd name="connsiteY1313" fmla="*/ 12950825 h 16386176"/>
              <a:gd name="connsiteX1314" fmla="*/ 4060826 w 6057900"/>
              <a:gd name="connsiteY1314" fmla="*/ 12991307 h 16386176"/>
              <a:gd name="connsiteX1315" fmla="*/ 4020344 w 6057900"/>
              <a:gd name="connsiteY1315" fmla="*/ 13031789 h 16386176"/>
              <a:gd name="connsiteX1316" fmla="*/ 3979862 w 6057900"/>
              <a:gd name="connsiteY1316" fmla="*/ 12991307 h 16386176"/>
              <a:gd name="connsiteX1317" fmla="*/ 4020344 w 6057900"/>
              <a:gd name="connsiteY1317" fmla="*/ 12950825 h 16386176"/>
              <a:gd name="connsiteX1318" fmla="*/ 4514056 w 6057900"/>
              <a:gd name="connsiteY1318" fmla="*/ 12947650 h 16386176"/>
              <a:gd name="connsiteX1319" fmla="*/ 4554538 w 6057900"/>
              <a:gd name="connsiteY1319" fmla="*/ 12989719 h 16386176"/>
              <a:gd name="connsiteX1320" fmla="*/ 4514056 w 6057900"/>
              <a:gd name="connsiteY1320" fmla="*/ 13031788 h 16386176"/>
              <a:gd name="connsiteX1321" fmla="*/ 4473574 w 6057900"/>
              <a:gd name="connsiteY1321" fmla="*/ 12989719 h 16386176"/>
              <a:gd name="connsiteX1322" fmla="*/ 4514056 w 6057900"/>
              <a:gd name="connsiteY1322" fmla="*/ 12947650 h 16386176"/>
              <a:gd name="connsiteX1323" fmla="*/ 4695825 w 6057900"/>
              <a:gd name="connsiteY1323" fmla="*/ 12942887 h 16386176"/>
              <a:gd name="connsiteX1324" fmla="*/ 4735513 w 6057900"/>
              <a:gd name="connsiteY1324" fmla="*/ 12983369 h 16386176"/>
              <a:gd name="connsiteX1325" fmla="*/ 4695825 w 6057900"/>
              <a:gd name="connsiteY1325" fmla="*/ 13023851 h 16386176"/>
              <a:gd name="connsiteX1326" fmla="*/ 4656137 w 6057900"/>
              <a:gd name="connsiteY1326" fmla="*/ 12983369 h 16386176"/>
              <a:gd name="connsiteX1327" fmla="*/ 4695825 w 6057900"/>
              <a:gd name="connsiteY1327" fmla="*/ 12942887 h 16386176"/>
              <a:gd name="connsiteX1328" fmla="*/ 3508375 w 6057900"/>
              <a:gd name="connsiteY1328" fmla="*/ 12847637 h 16386176"/>
              <a:gd name="connsiteX1329" fmla="*/ 3549650 w 6057900"/>
              <a:gd name="connsiteY1329" fmla="*/ 12887325 h 16386176"/>
              <a:gd name="connsiteX1330" fmla="*/ 3508375 w 6057900"/>
              <a:gd name="connsiteY1330" fmla="*/ 12927013 h 16386176"/>
              <a:gd name="connsiteX1331" fmla="*/ 3467100 w 6057900"/>
              <a:gd name="connsiteY1331" fmla="*/ 12887325 h 16386176"/>
              <a:gd name="connsiteX1332" fmla="*/ 3508375 w 6057900"/>
              <a:gd name="connsiteY1332" fmla="*/ 12847637 h 16386176"/>
              <a:gd name="connsiteX1333" fmla="*/ 2087562 w 6057900"/>
              <a:gd name="connsiteY1333" fmla="*/ 12820650 h 16386176"/>
              <a:gd name="connsiteX1334" fmla="*/ 2128837 w 6057900"/>
              <a:gd name="connsiteY1334" fmla="*/ 12861132 h 16386176"/>
              <a:gd name="connsiteX1335" fmla="*/ 2087562 w 6057900"/>
              <a:gd name="connsiteY1335" fmla="*/ 12901614 h 16386176"/>
              <a:gd name="connsiteX1336" fmla="*/ 2046287 w 6057900"/>
              <a:gd name="connsiteY1336" fmla="*/ 12861132 h 16386176"/>
              <a:gd name="connsiteX1337" fmla="*/ 2087562 w 6057900"/>
              <a:gd name="connsiteY1337" fmla="*/ 12820650 h 16386176"/>
              <a:gd name="connsiteX1338" fmla="*/ 4736123 w 6057900"/>
              <a:gd name="connsiteY1338" fmla="*/ 12819062 h 16386176"/>
              <a:gd name="connsiteX1339" fmla="*/ 4775200 w 6057900"/>
              <a:gd name="connsiteY1339" fmla="*/ 12857790 h 16386176"/>
              <a:gd name="connsiteX1340" fmla="*/ 4736123 w 6057900"/>
              <a:gd name="connsiteY1340" fmla="*/ 12899100 h 16386176"/>
              <a:gd name="connsiteX1341" fmla="*/ 4715282 w 6057900"/>
              <a:gd name="connsiteY1341" fmla="*/ 12893936 h 16386176"/>
              <a:gd name="connsiteX1342" fmla="*/ 4676205 w 6057900"/>
              <a:gd name="connsiteY1342" fmla="*/ 12932664 h 16386176"/>
              <a:gd name="connsiteX1343" fmla="*/ 4647549 w 6057900"/>
              <a:gd name="connsiteY1343" fmla="*/ 12922337 h 16386176"/>
              <a:gd name="connsiteX1344" fmla="*/ 4652759 w 6057900"/>
              <a:gd name="connsiteY1344" fmla="*/ 12942992 h 16386176"/>
              <a:gd name="connsiteX1345" fmla="*/ 4631918 w 6057900"/>
              <a:gd name="connsiteY1345" fmla="*/ 12976556 h 16386176"/>
              <a:gd name="connsiteX1346" fmla="*/ 4655364 w 6057900"/>
              <a:gd name="connsiteY1346" fmla="*/ 13012702 h 16386176"/>
              <a:gd name="connsiteX1347" fmla="*/ 4616287 w 6057900"/>
              <a:gd name="connsiteY1347" fmla="*/ 13054012 h 16386176"/>
              <a:gd name="connsiteX1348" fmla="*/ 4574605 w 6057900"/>
              <a:gd name="connsiteY1348" fmla="*/ 13012702 h 16386176"/>
              <a:gd name="connsiteX1349" fmla="*/ 4595446 w 6057900"/>
              <a:gd name="connsiteY1349" fmla="*/ 12979138 h 16386176"/>
              <a:gd name="connsiteX1350" fmla="*/ 4572000 w 6057900"/>
              <a:gd name="connsiteY1350" fmla="*/ 12942992 h 16386176"/>
              <a:gd name="connsiteX1351" fmla="*/ 4613682 w 6057900"/>
              <a:gd name="connsiteY1351" fmla="*/ 12901682 h 16386176"/>
              <a:gd name="connsiteX1352" fmla="*/ 4639733 w 6057900"/>
              <a:gd name="connsiteY1352" fmla="*/ 12912009 h 16386176"/>
              <a:gd name="connsiteX1353" fmla="*/ 4634523 w 6057900"/>
              <a:gd name="connsiteY1353" fmla="*/ 12891355 h 16386176"/>
              <a:gd name="connsiteX1354" fmla="*/ 4676205 w 6057900"/>
              <a:gd name="connsiteY1354" fmla="*/ 12852627 h 16386176"/>
              <a:gd name="connsiteX1355" fmla="*/ 4694441 w 6057900"/>
              <a:gd name="connsiteY1355" fmla="*/ 12857790 h 16386176"/>
              <a:gd name="connsiteX1356" fmla="*/ 4736123 w 6057900"/>
              <a:gd name="connsiteY1356" fmla="*/ 12819062 h 16386176"/>
              <a:gd name="connsiteX1357" fmla="*/ 4816475 w 6057900"/>
              <a:gd name="connsiteY1357" fmla="*/ 12807950 h 16386176"/>
              <a:gd name="connsiteX1358" fmla="*/ 4857750 w 6057900"/>
              <a:gd name="connsiteY1358" fmla="*/ 12848432 h 16386176"/>
              <a:gd name="connsiteX1359" fmla="*/ 4816475 w 6057900"/>
              <a:gd name="connsiteY1359" fmla="*/ 12888914 h 16386176"/>
              <a:gd name="connsiteX1360" fmla="*/ 4775200 w 6057900"/>
              <a:gd name="connsiteY1360" fmla="*/ 12848432 h 16386176"/>
              <a:gd name="connsiteX1361" fmla="*/ 4816475 w 6057900"/>
              <a:gd name="connsiteY1361" fmla="*/ 12807950 h 16386176"/>
              <a:gd name="connsiteX1362" fmla="*/ 4552950 w 6057900"/>
              <a:gd name="connsiteY1362" fmla="*/ 12761913 h 16386176"/>
              <a:gd name="connsiteX1363" fmla="*/ 4592638 w 6057900"/>
              <a:gd name="connsiteY1363" fmla="*/ 12801601 h 16386176"/>
              <a:gd name="connsiteX1364" fmla="*/ 4552950 w 6057900"/>
              <a:gd name="connsiteY1364" fmla="*/ 12841289 h 16386176"/>
              <a:gd name="connsiteX1365" fmla="*/ 4513262 w 6057900"/>
              <a:gd name="connsiteY1365" fmla="*/ 12801601 h 16386176"/>
              <a:gd name="connsiteX1366" fmla="*/ 4552950 w 6057900"/>
              <a:gd name="connsiteY1366" fmla="*/ 12761913 h 16386176"/>
              <a:gd name="connsiteX1367" fmla="*/ 4316412 w 6057900"/>
              <a:gd name="connsiteY1367" fmla="*/ 12730163 h 16386176"/>
              <a:gd name="connsiteX1368" fmla="*/ 4356100 w 6057900"/>
              <a:gd name="connsiteY1368" fmla="*/ 12770645 h 16386176"/>
              <a:gd name="connsiteX1369" fmla="*/ 4316412 w 6057900"/>
              <a:gd name="connsiteY1369" fmla="*/ 12811127 h 16386176"/>
              <a:gd name="connsiteX1370" fmla="*/ 4276724 w 6057900"/>
              <a:gd name="connsiteY1370" fmla="*/ 12770645 h 16386176"/>
              <a:gd name="connsiteX1371" fmla="*/ 4316412 w 6057900"/>
              <a:gd name="connsiteY1371" fmla="*/ 12730163 h 16386176"/>
              <a:gd name="connsiteX1372" fmla="*/ 4935537 w 6057900"/>
              <a:gd name="connsiteY1372" fmla="*/ 12701587 h 16386176"/>
              <a:gd name="connsiteX1373" fmla="*/ 4935537 w 6057900"/>
              <a:gd name="connsiteY1373" fmla="*/ 12776200 h 16386176"/>
              <a:gd name="connsiteX1374" fmla="*/ 4906962 w 6057900"/>
              <a:gd name="connsiteY1374" fmla="*/ 12737607 h 16386176"/>
              <a:gd name="connsiteX1375" fmla="*/ 4935537 w 6057900"/>
              <a:gd name="connsiteY1375" fmla="*/ 12701587 h 16386176"/>
              <a:gd name="connsiteX1376" fmla="*/ 4847382 w 6057900"/>
              <a:gd name="connsiteY1376" fmla="*/ 12673012 h 16386176"/>
              <a:gd name="connsiteX1377" fmla="*/ 4886325 w 6057900"/>
              <a:gd name="connsiteY1377" fmla="*/ 12711906 h 16386176"/>
              <a:gd name="connsiteX1378" fmla="*/ 4847382 w 6057900"/>
              <a:gd name="connsiteY1378" fmla="*/ 12753393 h 16386176"/>
              <a:gd name="connsiteX1379" fmla="*/ 4824016 w 6057900"/>
              <a:gd name="connsiteY1379" fmla="*/ 12745614 h 16386176"/>
              <a:gd name="connsiteX1380" fmla="*/ 4790265 w 6057900"/>
              <a:gd name="connsiteY1380" fmla="*/ 12766357 h 16386176"/>
              <a:gd name="connsiteX1381" fmla="*/ 4782476 w 6057900"/>
              <a:gd name="connsiteY1381" fmla="*/ 12766357 h 16386176"/>
              <a:gd name="connsiteX1382" fmla="*/ 4743533 w 6057900"/>
              <a:gd name="connsiteY1382" fmla="*/ 12797472 h 16386176"/>
              <a:gd name="connsiteX1383" fmla="*/ 4719803 w 6057900"/>
              <a:gd name="connsiteY1383" fmla="*/ 12787993 h 16386176"/>
              <a:gd name="connsiteX1384" fmla="*/ 4720166 w 6057900"/>
              <a:gd name="connsiteY1384" fmla="*/ 12787101 h 16386176"/>
              <a:gd name="connsiteX1385" fmla="*/ 4717570 w 6057900"/>
              <a:gd name="connsiteY1385" fmla="*/ 12787101 h 16386176"/>
              <a:gd name="connsiteX1386" fmla="*/ 4719803 w 6057900"/>
              <a:gd name="connsiteY1386" fmla="*/ 12787993 h 16386176"/>
              <a:gd name="connsiteX1387" fmla="*/ 4708159 w 6057900"/>
              <a:gd name="connsiteY1387" fmla="*/ 12816595 h 16386176"/>
              <a:gd name="connsiteX1388" fmla="*/ 4678627 w 6057900"/>
              <a:gd name="connsiteY1388" fmla="*/ 12828587 h 16386176"/>
              <a:gd name="connsiteX1389" fmla="*/ 4637087 w 6057900"/>
              <a:gd name="connsiteY1389" fmla="*/ 12787101 h 16386176"/>
              <a:gd name="connsiteX1390" fmla="*/ 4678627 w 6057900"/>
              <a:gd name="connsiteY1390" fmla="*/ 12745614 h 16386176"/>
              <a:gd name="connsiteX1391" fmla="*/ 4704589 w 6057900"/>
              <a:gd name="connsiteY1391" fmla="*/ 12755986 h 16386176"/>
              <a:gd name="connsiteX1392" fmla="*/ 4743533 w 6057900"/>
              <a:gd name="connsiteY1392" fmla="*/ 12714499 h 16386176"/>
              <a:gd name="connsiteX1393" fmla="*/ 4751321 w 6057900"/>
              <a:gd name="connsiteY1393" fmla="*/ 12717092 h 16386176"/>
              <a:gd name="connsiteX1394" fmla="*/ 4790265 w 6057900"/>
              <a:gd name="connsiteY1394" fmla="*/ 12685977 h 16386176"/>
              <a:gd name="connsiteX1395" fmla="*/ 4813631 w 6057900"/>
              <a:gd name="connsiteY1395" fmla="*/ 12693756 h 16386176"/>
              <a:gd name="connsiteX1396" fmla="*/ 4847382 w 6057900"/>
              <a:gd name="connsiteY1396" fmla="*/ 12673012 h 16386176"/>
              <a:gd name="connsiteX1397" fmla="*/ 3913187 w 6057900"/>
              <a:gd name="connsiteY1397" fmla="*/ 12628563 h 16386176"/>
              <a:gd name="connsiteX1398" fmla="*/ 3954462 w 6057900"/>
              <a:gd name="connsiteY1398" fmla="*/ 12669045 h 16386176"/>
              <a:gd name="connsiteX1399" fmla="*/ 3913187 w 6057900"/>
              <a:gd name="connsiteY1399" fmla="*/ 12709527 h 16386176"/>
              <a:gd name="connsiteX1400" fmla="*/ 3871912 w 6057900"/>
              <a:gd name="connsiteY1400" fmla="*/ 12669045 h 16386176"/>
              <a:gd name="connsiteX1401" fmla="*/ 3913187 w 6057900"/>
              <a:gd name="connsiteY1401" fmla="*/ 12628563 h 16386176"/>
              <a:gd name="connsiteX1402" fmla="*/ 2718593 w 6057900"/>
              <a:gd name="connsiteY1402" fmla="*/ 12619038 h 16386176"/>
              <a:gd name="connsiteX1403" fmla="*/ 2760662 w 6057900"/>
              <a:gd name="connsiteY1403" fmla="*/ 12660313 h 16386176"/>
              <a:gd name="connsiteX1404" fmla="*/ 2718593 w 6057900"/>
              <a:gd name="connsiteY1404" fmla="*/ 12701588 h 16386176"/>
              <a:gd name="connsiteX1405" fmla="*/ 2676524 w 6057900"/>
              <a:gd name="connsiteY1405" fmla="*/ 12660313 h 16386176"/>
              <a:gd name="connsiteX1406" fmla="*/ 2718593 w 6057900"/>
              <a:gd name="connsiteY1406" fmla="*/ 12619038 h 16386176"/>
              <a:gd name="connsiteX1407" fmla="*/ 4734719 w 6057900"/>
              <a:gd name="connsiteY1407" fmla="*/ 12557125 h 16386176"/>
              <a:gd name="connsiteX1408" fmla="*/ 4775201 w 6057900"/>
              <a:gd name="connsiteY1408" fmla="*/ 12596813 h 16386176"/>
              <a:gd name="connsiteX1409" fmla="*/ 4734719 w 6057900"/>
              <a:gd name="connsiteY1409" fmla="*/ 12636501 h 16386176"/>
              <a:gd name="connsiteX1410" fmla="*/ 4694237 w 6057900"/>
              <a:gd name="connsiteY1410" fmla="*/ 12596813 h 16386176"/>
              <a:gd name="connsiteX1411" fmla="*/ 4734719 w 6057900"/>
              <a:gd name="connsiteY1411" fmla="*/ 12557125 h 16386176"/>
              <a:gd name="connsiteX1412" fmla="*/ 4896757 w 6057900"/>
              <a:gd name="connsiteY1412" fmla="*/ 12530137 h 16386176"/>
              <a:gd name="connsiteX1413" fmla="*/ 4930661 w 6057900"/>
              <a:gd name="connsiteY1413" fmla="*/ 12548297 h 16386176"/>
              <a:gd name="connsiteX1414" fmla="*/ 4956742 w 6057900"/>
              <a:gd name="connsiteY1414" fmla="*/ 12537920 h 16386176"/>
              <a:gd name="connsiteX1415" fmla="*/ 4995862 w 6057900"/>
              <a:gd name="connsiteY1415" fmla="*/ 12579427 h 16386176"/>
              <a:gd name="connsiteX1416" fmla="*/ 4956742 w 6057900"/>
              <a:gd name="connsiteY1416" fmla="*/ 12618341 h 16386176"/>
              <a:gd name="connsiteX1417" fmla="*/ 4922837 w 6057900"/>
              <a:gd name="connsiteY1417" fmla="*/ 12602775 h 16386176"/>
              <a:gd name="connsiteX1418" fmla="*/ 4896757 w 6057900"/>
              <a:gd name="connsiteY1418" fmla="*/ 12610558 h 16386176"/>
              <a:gd name="connsiteX1419" fmla="*/ 4888933 w 6057900"/>
              <a:gd name="connsiteY1419" fmla="*/ 12610558 h 16386176"/>
              <a:gd name="connsiteX1420" fmla="*/ 4860244 w 6057900"/>
              <a:gd name="connsiteY1420" fmla="*/ 12620935 h 16386176"/>
              <a:gd name="connsiteX1421" fmla="*/ 4849812 w 6057900"/>
              <a:gd name="connsiteY1421" fmla="*/ 12618341 h 16386176"/>
              <a:gd name="connsiteX1422" fmla="*/ 4818516 w 6057900"/>
              <a:gd name="connsiteY1422" fmla="*/ 12636500 h 16386176"/>
              <a:gd name="connsiteX1423" fmla="*/ 4776787 w 6057900"/>
              <a:gd name="connsiteY1423" fmla="*/ 12594993 h 16386176"/>
              <a:gd name="connsiteX1424" fmla="*/ 4818516 w 6057900"/>
              <a:gd name="connsiteY1424" fmla="*/ 12553485 h 16386176"/>
              <a:gd name="connsiteX1425" fmla="*/ 4828948 w 6057900"/>
              <a:gd name="connsiteY1425" fmla="*/ 12556079 h 16386176"/>
              <a:gd name="connsiteX1426" fmla="*/ 4860244 w 6057900"/>
              <a:gd name="connsiteY1426" fmla="*/ 12540514 h 16386176"/>
              <a:gd name="connsiteX1427" fmla="*/ 4868068 w 6057900"/>
              <a:gd name="connsiteY1427" fmla="*/ 12543108 h 16386176"/>
              <a:gd name="connsiteX1428" fmla="*/ 4896757 w 6057900"/>
              <a:gd name="connsiteY1428" fmla="*/ 12530137 h 16386176"/>
              <a:gd name="connsiteX1429" fmla="*/ 4565650 w 6057900"/>
              <a:gd name="connsiteY1429" fmla="*/ 12517438 h 16386176"/>
              <a:gd name="connsiteX1430" fmla="*/ 4605338 w 6057900"/>
              <a:gd name="connsiteY1430" fmla="*/ 12558713 h 16386176"/>
              <a:gd name="connsiteX1431" fmla="*/ 4565650 w 6057900"/>
              <a:gd name="connsiteY1431" fmla="*/ 12599988 h 16386176"/>
              <a:gd name="connsiteX1432" fmla="*/ 4525962 w 6057900"/>
              <a:gd name="connsiteY1432" fmla="*/ 12558713 h 16386176"/>
              <a:gd name="connsiteX1433" fmla="*/ 4565650 w 6057900"/>
              <a:gd name="connsiteY1433" fmla="*/ 12517438 h 16386176"/>
              <a:gd name="connsiteX1434" fmla="*/ 5065712 w 6057900"/>
              <a:gd name="connsiteY1434" fmla="*/ 12431712 h 16386176"/>
              <a:gd name="connsiteX1435" fmla="*/ 5065712 w 6057900"/>
              <a:gd name="connsiteY1435" fmla="*/ 12507912 h 16386176"/>
              <a:gd name="connsiteX1436" fmla="*/ 5037137 w 6057900"/>
              <a:gd name="connsiteY1436" fmla="*/ 12468498 h 16386176"/>
              <a:gd name="connsiteX1437" fmla="*/ 5065712 w 6057900"/>
              <a:gd name="connsiteY1437" fmla="*/ 12431712 h 16386176"/>
              <a:gd name="connsiteX1438" fmla="*/ 4256881 w 6057900"/>
              <a:gd name="connsiteY1438" fmla="*/ 12415838 h 16386176"/>
              <a:gd name="connsiteX1439" fmla="*/ 4297363 w 6057900"/>
              <a:gd name="connsiteY1439" fmla="*/ 12456320 h 16386176"/>
              <a:gd name="connsiteX1440" fmla="*/ 4256881 w 6057900"/>
              <a:gd name="connsiteY1440" fmla="*/ 12496802 h 16386176"/>
              <a:gd name="connsiteX1441" fmla="*/ 4216399 w 6057900"/>
              <a:gd name="connsiteY1441" fmla="*/ 12456320 h 16386176"/>
              <a:gd name="connsiteX1442" fmla="*/ 4256881 w 6057900"/>
              <a:gd name="connsiteY1442" fmla="*/ 12415838 h 16386176"/>
              <a:gd name="connsiteX1443" fmla="*/ 3267869 w 6057900"/>
              <a:gd name="connsiteY1443" fmla="*/ 12414250 h 16386176"/>
              <a:gd name="connsiteX1444" fmla="*/ 3308351 w 6057900"/>
              <a:gd name="connsiteY1444" fmla="*/ 12455525 h 16386176"/>
              <a:gd name="connsiteX1445" fmla="*/ 3267869 w 6057900"/>
              <a:gd name="connsiteY1445" fmla="*/ 12496800 h 16386176"/>
              <a:gd name="connsiteX1446" fmla="*/ 3227387 w 6057900"/>
              <a:gd name="connsiteY1446" fmla="*/ 12455525 h 16386176"/>
              <a:gd name="connsiteX1447" fmla="*/ 3267869 w 6057900"/>
              <a:gd name="connsiteY1447" fmla="*/ 12414250 h 16386176"/>
              <a:gd name="connsiteX1448" fmla="*/ 736600 w 6057900"/>
              <a:gd name="connsiteY1448" fmla="*/ 12387262 h 16386176"/>
              <a:gd name="connsiteX1449" fmla="*/ 776288 w 6057900"/>
              <a:gd name="connsiteY1449" fmla="*/ 12429331 h 16386176"/>
              <a:gd name="connsiteX1450" fmla="*/ 736600 w 6057900"/>
              <a:gd name="connsiteY1450" fmla="*/ 12471400 h 16386176"/>
              <a:gd name="connsiteX1451" fmla="*/ 696912 w 6057900"/>
              <a:gd name="connsiteY1451" fmla="*/ 12429331 h 16386176"/>
              <a:gd name="connsiteX1452" fmla="*/ 736600 w 6057900"/>
              <a:gd name="connsiteY1452" fmla="*/ 12387262 h 16386176"/>
              <a:gd name="connsiteX1453" fmla="*/ 4889631 w 6057900"/>
              <a:gd name="connsiteY1453" fmla="*/ 12361862 h 16386176"/>
              <a:gd name="connsiteX1454" fmla="*/ 4920685 w 6057900"/>
              <a:gd name="connsiteY1454" fmla="*/ 12377428 h 16386176"/>
              <a:gd name="connsiteX1455" fmla="*/ 4938800 w 6057900"/>
              <a:gd name="connsiteY1455" fmla="*/ 12374833 h 16386176"/>
              <a:gd name="connsiteX1456" fmla="*/ 4956915 w 6057900"/>
              <a:gd name="connsiteY1456" fmla="*/ 12380022 h 16386176"/>
              <a:gd name="connsiteX1457" fmla="*/ 4964678 w 6057900"/>
              <a:gd name="connsiteY1457" fmla="*/ 12377428 h 16386176"/>
              <a:gd name="connsiteX1458" fmla="*/ 4990557 w 6057900"/>
              <a:gd name="connsiteY1458" fmla="*/ 12387804 h 16386176"/>
              <a:gd name="connsiteX1459" fmla="*/ 4998320 w 6057900"/>
              <a:gd name="connsiteY1459" fmla="*/ 12387804 h 16386176"/>
              <a:gd name="connsiteX1460" fmla="*/ 5037138 w 6057900"/>
              <a:gd name="connsiteY1460" fmla="*/ 12426718 h 16386176"/>
              <a:gd name="connsiteX1461" fmla="*/ 4998320 w 6057900"/>
              <a:gd name="connsiteY1461" fmla="*/ 12468225 h 16386176"/>
              <a:gd name="connsiteX1462" fmla="*/ 4969854 w 6057900"/>
              <a:gd name="connsiteY1462" fmla="*/ 12457848 h 16386176"/>
              <a:gd name="connsiteX1463" fmla="*/ 4964678 w 6057900"/>
              <a:gd name="connsiteY1463" fmla="*/ 12457848 h 16386176"/>
              <a:gd name="connsiteX1464" fmla="*/ 4946563 w 6057900"/>
              <a:gd name="connsiteY1464" fmla="*/ 12452660 h 16386176"/>
              <a:gd name="connsiteX1465" fmla="*/ 4938800 w 6057900"/>
              <a:gd name="connsiteY1465" fmla="*/ 12455254 h 16386176"/>
              <a:gd name="connsiteX1466" fmla="*/ 4905158 w 6057900"/>
              <a:gd name="connsiteY1466" fmla="*/ 12437095 h 16386176"/>
              <a:gd name="connsiteX1467" fmla="*/ 4889631 w 6057900"/>
              <a:gd name="connsiteY1467" fmla="*/ 12442283 h 16386176"/>
              <a:gd name="connsiteX1468" fmla="*/ 4848225 w 6057900"/>
              <a:gd name="connsiteY1468" fmla="*/ 12400776 h 16386176"/>
              <a:gd name="connsiteX1469" fmla="*/ 4889631 w 6057900"/>
              <a:gd name="connsiteY1469" fmla="*/ 12361862 h 16386176"/>
              <a:gd name="connsiteX1470" fmla="*/ 4775199 w 6057900"/>
              <a:gd name="connsiteY1470" fmla="*/ 12315825 h 16386176"/>
              <a:gd name="connsiteX1471" fmla="*/ 4816474 w 6057900"/>
              <a:gd name="connsiteY1471" fmla="*/ 12355513 h 16386176"/>
              <a:gd name="connsiteX1472" fmla="*/ 4775199 w 6057900"/>
              <a:gd name="connsiteY1472" fmla="*/ 12395201 h 16386176"/>
              <a:gd name="connsiteX1473" fmla="*/ 4733924 w 6057900"/>
              <a:gd name="connsiteY1473" fmla="*/ 12355513 h 16386176"/>
              <a:gd name="connsiteX1474" fmla="*/ 4775199 w 6057900"/>
              <a:gd name="connsiteY1474" fmla="*/ 12315825 h 16386176"/>
              <a:gd name="connsiteX1475" fmla="*/ 1564482 w 6057900"/>
              <a:gd name="connsiteY1475" fmla="*/ 12225337 h 16386176"/>
              <a:gd name="connsiteX1476" fmla="*/ 1604964 w 6057900"/>
              <a:gd name="connsiteY1476" fmla="*/ 12265025 h 16386176"/>
              <a:gd name="connsiteX1477" fmla="*/ 1564482 w 6057900"/>
              <a:gd name="connsiteY1477" fmla="*/ 12304713 h 16386176"/>
              <a:gd name="connsiteX1478" fmla="*/ 1524000 w 6057900"/>
              <a:gd name="connsiteY1478" fmla="*/ 12265025 h 16386176"/>
              <a:gd name="connsiteX1479" fmla="*/ 1564482 w 6057900"/>
              <a:gd name="connsiteY1479" fmla="*/ 12225337 h 16386176"/>
              <a:gd name="connsiteX1480" fmla="*/ 3737769 w 6057900"/>
              <a:gd name="connsiteY1480" fmla="*/ 12211050 h 16386176"/>
              <a:gd name="connsiteX1481" fmla="*/ 3778251 w 6057900"/>
              <a:gd name="connsiteY1481" fmla="*/ 12251532 h 16386176"/>
              <a:gd name="connsiteX1482" fmla="*/ 3737769 w 6057900"/>
              <a:gd name="connsiteY1482" fmla="*/ 12292014 h 16386176"/>
              <a:gd name="connsiteX1483" fmla="*/ 3697287 w 6057900"/>
              <a:gd name="connsiteY1483" fmla="*/ 12251532 h 16386176"/>
              <a:gd name="connsiteX1484" fmla="*/ 3737769 w 6057900"/>
              <a:gd name="connsiteY1484" fmla="*/ 12211050 h 16386176"/>
              <a:gd name="connsiteX1485" fmla="*/ 4545012 w 6057900"/>
              <a:gd name="connsiteY1485" fmla="*/ 12209463 h 16386176"/>
              <a:gd name="connsiteX1486" fmla="*/ 4584700 w 6057900"/>
              <a:gd name="connsiteY1486" fmla="*/ 12250738 h 16386176"/>
              <a:gd name="connsiteX1487" fmla="*/ 4545012 w 6057900"/>
              <a:gd name="connsiteY1487" fmla="*/ 12292013 h 16386176"/>
              <a:gd name="connsiteX1488" fmla="*/ 4505324 w 6057900"/>
              <a:gd name="connsiteY1488" fmla="*/ 12250738 h 16386176"/>
              <a:gd name="connsiteX1489" fmla="*/ 4545012 w 6057900"/>
              <a:gd name="connsiteY1489" fmla="*/ 12209463 h 16386176"/>
              <a:gd name="connsiteX1490" fmla="*/ 5016603 w 6057900"/>
              <a:gd name="connsiteY1490" fmla="*/ 12177712 h 16386176"/>
              <a:gd name="connsiteX1491" fmla="*/ 5055394 w 6057900"/>
              <a:gd name="connsiteY1491" fmla="*/ 12208942 h 16386176"/>
              <a:gd name="connsiteX1492" fmla="*/ 5078669 w 6057900"/>
              <a:gd name="connsiteY1492" fmla="*/ 12232364 h 16386176"/>
              <a:gd name="connsiteX1493" fmla="*/ 5096772 w 6057900"/>
              <a:gd name="connsiteY1493" fmla="*/ 12255786 h 16386176"/>
              <a:gd name="connsiteX1494" fmla="*/ 5135563 w 6057900"/>
              <a:gd name="connsiteY1494" fmla="*/ 12294823 h 16386176"/>
              <a:gd name="connsiteX1495" fmla="*/ 5094186 w 6057900"/>
              <a:gd name="connsiteY1495" fmla="*/ 12336462 h 16386176"/>
              <a:gd name="connsiteX1496" fmla="*/ 5055394 w 6057900"/>
              <a:gd name="connsiteY1496" fmla="*/ 12307835 h 16386176"/>
              <a:gd name="connsiteX1497" fmla="*/ 5019189 w 6057900"/>
              <a:gd name="connsiteY1497" fmla="*/ 12279208 h 16386176"/>
              <a:gd name="connsiteX1498" fmla="*/ 5003672 w 6057900"/>
              <a:gd name="connsiteY1498" fmla="*/ 12255786 h 16386176"/>
              <a:gd name="connsiteX1499" fmla="*/ 4975225 w 6057900"/>
              <a:gd name="connsiteY1499" fmla="*/ 12216749 h 16386176"/>
              <a:gd name="connsiteX1500" fmla="*/ 5016603 w 6057900"/>
              <a:gd name="connsiteY1500" fmla="*/ 12177712 h 16386176"/>
              <a:gd name="connsiteX1501" fmla="*/ 5192712 w 6057900"/>
              <a:gd name="connsiteY1501" fmla="*/ 12149137 h 16386176"/>
              <a:gd name="connsiteX1502" fmla="*/ 5192712 w 6057900"/>
              <a:gd name="connsiteY1502" fmla="*/ 12225337 h 16386176"/>
              <a:gd name="connsiteX1503" fmla="*/ 5167312 w 6057900"/>
              <a:gd name="connsiteY1503" fmla="*/ 12185923 h 16386176"/>
              <a:gd name="connsiteX1504" fmla="*/ 5192712 w 6057900"/>
              <a:gd name="connsiteY1504" fmla="*/ 12149137 h 16386176"/>
              <a:gd name="connsiteX1505" fmla="*/ 4947444 w 6057900"/>
              <a:gd name="connsiteY1505" fmla="*/ 12120563 h 16386176"/>
              <a:gd name="connsiteX1506" fmla="*/ 4987926 w 6057900"/>
              <a:gd name="connsiteY1506" fmla="*/ 12161838 h 16386176"/>
              <a:gd name="connsiteX1507" fmla="*/ 4947444 w 6057900"/>
              <a:gd name="connsiteY1507" fmla="*/ 12203113 h 16386176"/>
              <a:gd name="connsiteX1508" fmla="*/ 4906962 w 6057900"/>
              <a:gd name="connsiteY1508" fmla="*/ 12161838 h 16386176"/>
              <a:gd name="connsiteX1509" fmla="*/ 4947444 w 6057900"/>
              <a:gd name="connsiteY1509" fmla="*/ 12120563 h 16386176"/>
              <a:gd name="connsiteX1510" fmla="*/ 2293937 w 6057900"/>
              <a:gd name="connsiteY1510" fmla="*/ 12045950 h 16386176"/>
              <a:gd name="connsiteX1511" fmla="*/ 2333625 w 6057900"/>
              <a:gd name="connsiteY1511" fmla="*/ 12087225 h 16386176"/>
              <a:gd name="connsiteX1512" fmla="*/ 2293937 w 6057900"/>
              <a:gd name="connsiteY1512" fmla="*/ 12128500 h 16386176"/>
              <a:gd name="connsiteX1513" fmla="*/ 2254249 w 6057900"/>
              <a:gd name="connsiteY1513" fmla="*/ 12087225 h 16386176"/>
              <a:gd name="connsiteX1514" fmla="*/ 2293937 w 6057900"/>
              <a:gd name="connsiteY1514" fmla="*/ 12045950 h 16386176"/>
              <a:gd name="connsiteX1515" fmla="*/ 4783931 w 6057900"/>
              <a:gd name="connsiteY1515" fmla="*/ 12014200 h 16386176"/>
              <a:gd name="connsiteX1516" fmla="*/ 4824413 w 6057900"/>
              <a:gd name="connsiteY1516" fmla="*/ 12054682 h 16386176"/>
              <a:gd name="connsiteX1517" fmla="*/ 4783931 w 6057900"/>
              <a:gd name="connsiteY1517" fmla="*/ 12095164 h 16386176"/>
              <a:gd name="connsiteX1518" fmla="*/ 4743449 w 6057900"/>
              <a:gd name="connsiteY1518" fmla="*/ 12054682 h 16386176"/>
              <a:gd name="connsiteX1519" fmla="*/ 4783931 w 6057900"/>
              <a:gd name="connsiteY1519" fmla="*/ 12014200 h 16386176"/>
              <a:gd name="connsiteX1520" fmla="*/ 4137819 w 6057900"/>
              <a:gd name="connsiteY1520" fmla="*/ 12012613 h 16386176"/>
              <a:gd name="connsiteX1521" fmla="*/ 4178301 w 6057900"/>
              <a:gd name="connsiteY1521" fmla="*/ 12052301 h 16386176"/>
              <a:gd name="connsiteX1522" fmla="*/ 4137819 w 6057900"/>
              <a:gd name="connsiteY1522" fmla="*/ 12091989 h 16386176"/>
              <a:gd name="connsiteX1523" fmla="*/ 4097337 w 6057900"/>
              <a:gd name="connsiteY1523" fmla="*/ 12052301 h 16386176"/>
              <a:gd name="connsiteX1524" fmla="*/ 4137819 w 6057900"/>
              <a:gd name="connsiteY1524" fmla="*/ 12012613 h 16386176"/>
              <a:gd name="connsiteX1525" fmla="*/ 5088525 w 6057900"/>
              <a:gd name="connsiteY1525" fmla="*/ 11939587 h 16386176"/>
              <a:gd name="connsiteX1526" fmla="*/ 5127772 w 6057900"/>
              <a:gd name="connsiteY1526" fmla="*/ 11981151 h 16386176"/>
              <a:gd name="connsiteX1527" fmla="*/ 5117306 w 6057900"/>
              <a:gd name="connsiteY1527" fmla="*/ 12007128 h 16386176"/>
              <a:gd name="connsiteX1528" fmla="*/ 5122539 w 6057900"/>
              <a:gd name="connsiteY1528" fmla="*/ 12004530 h 16386176"/>
              <a:gd name="connsiteX1529" fmla="*/ 5164402 w 6057900"/>
              <a:gd name="connsiteY1529" fmla="*/ 12046094 h 16386176"/>
              <a:gd name="connsiteX1530" fmla="*/ 5161786 w 6057900"/>
              <a:gd name="connsiteY1530" fmla="*/ 12061680 h 16386176"/>
              <a:gd name="connsiteX1531" fmla="*/ 5172251 w 6057900"/>
              <a:gd name="connsiteY1531" fmla="*/ 12087658 h 16386176"/>
              <a:gd name="connsiteX1532" fmla="*/ 5172251 w 6057900"/>
              <a:gd name="connsiteY1532" fmla="*/ 12095451 h 16386176"/>
              <a:gd name="connsiteX1533" fmla="*/ 5187950 w 6057900"/>
              <a:gd name="connsiteY1533" fmla="*/ 12126624 h 16386176"/>
              <a:gd name="connsiteX1534" fmla="*/ 5146087 w 6057900"/>
              <a:gd name="connsiteY1534" fmla="*/ 12168187 h 16386176"/>
              <a:gd name="connsiteX1535" fmla="*/ 5104224 w 6057900"/>
              <a:gd name="connsiteY1535" fmla="*/ 12126624 h 16386176"/>
              <a:gd name="connsiteX1536" fmla="*/ 5106840 w 6057900"/>
              <a:gd name="connsiteY1536" fmla="*/ 12118830 h 16386176"/>
              <a:gd name="connsiteX1537" fmla="*/ 5091142 w 6057900"/>
              <a:gd name="connsiteY1537" fmla="*/ 12087658 h 16386176"/>
              <a:gd name="connsiteX1538" fmla="*/ 5093758 w 6057900"/>
              <a:gd name="connsiteY1538" fmla="*/ 12074669 h 16386176"/>
              <a:gd name="connsiteX1539" fmla="*/ 5083292 w 6057900"/>
              <a:gd name="connsiteY1539" fmla="*/ 12046094 h 16386176"/>
              <a:gd name="connsiteX1540" fmla="*/ 5093758 w 6057900"/>
              <a:gd name="connsiteY1540" fmla="*/ 12020117 h 16386176"/>
              <a:gd name="connsiteX1541" fmla="*/ 5088525 w 6057900"/>
              <a:gd name="connsiteY1541" fmla="*/ 12020117 h 16386176"/>
              <a:gd name="connsiteX1542" fmla="*/ 5046662 w 6057900"/>
              <a:gd name="connsiteY1542" fmla="*/ 11981151 h 16386176"/>
              <a:gd name="connsiteX1543" fmla="*/ 5088525 w 6057900"/>
              <a:gd name="connsiteY1543" fmla="*/ 11939587 h 16386176"/>
              <a:gd name="connsiteX1544" fmla="*/ 2929731 w 6057900"/>
              <a:gd name="connsiteY1544" fmla="*/ 11864975 h 16386176"/>
              <a:gd name="connsiteX1545" fmla="*/ 2970213 w 6057900"/>
              <a:gd name="connsiteY1545" fmla="*/ 11904663 h 16386176"/>
              <a:gd name="connsiteX1546" fmla="*/ 2929731 w 6057900"/>
              <a:gd name="connsiteY1546" fmla="*/ 11944351 h 16386176"/>
              <a:gd name="connsiteX1547" fmla="*/ 2889249 w 6057900"/>
              <a:gd name="connsiteY1547" fmla="*/ 11904663 h 16386176"/>
              <a:gd name="connsiteX1548" fmla="*/ 2929731 w 6057900"/>
              <a:gd name="connsiteY1548" fmla="*/ 11864975 h 16386176"/>
              <a:gd name="connsiteX1549" fmla="*/ 5319712 w 6057900"/>
              <a:gd name="connsiteY1549" fmla="*/ 11850687 h 16386176"/>
              <a:gd name="connsiteX1550" fmla="*/ 5319712 w 6057900"/>
              <a:gd name="connsiteY1550" fmla="*/ 11928475 h 16386176"/>
              <a:gd name="connsiteX1551" fmla="*/ 5291137 w 6057900"/>
              <a:gd name="connsiteY1551" fmla="*/ 11889581 h 16386176"/>
              <a:gd name="connsiteX1552" fmla="*/ 5319712 w 6057900"/>
              <a:gd name="connsiteY1552" fmla="*/ 11850687 h 16386176"/>
              <a:gd name="connsiteX1553" fmla="*/ 4980781 w 6057900"/>
              <a:gd name="connsiteY1553" fmla="*/ 11825288 h 16386176"/>
              <a:gd name="connsiteX1554" fmla="*/ 5021263 w 6057900"/>
              <a:gd name="connsiteY1554" fmla="*/ 11866563 h 16386176"/>
              <a:gd name="connsiteX1555" fmla="*/ 4980781 w 6057900"/>
              <a:gd name="connsiteY1555" fmla="*/ 11907838 h 16386176"/>
              <a:gd name="connsiteX1556" fmla="*/ 4940299 w 6057900"/>
              <a:gd name="connsiteY1556" fmla="*/ 11866563 h 16386176"/>
              <a:gd name="connsiteX1557" fmla="*/ 4980781 w 6057900"/>
              <a:gd name="connsiteY1557" fmla="*/ 11825288 h 16386176"/>
              <a:gd name="connsiteX1558" fmla="*/ 4472781 w 6057900"/>
              <a:gd name="connsiteY1558" fmla="*/ 11820525 h 16386176"/>
              <a:gd name="connsiteX1559" fmla="*/ 4513263 w 6057900"/>
              <a:gd name="connsiteY1559" fmla="*/ 11860213 h 16386176"/>
              <a:gd name="connsiteX1560" fmla="*/ 4472781 w 6057900"/>
              <a:gd name="connsiteY1560" fmla="*/ 11899901 h 16386176"/>
              <a:gd name="connsiteX1561" fmla="*/ 4432299 w 6057900"/>
              <a:gd name="connsiteY1561" fmla="*/ 11860213 h 16386176"/>
              <a:gd name="connsiteX1562" fmla="*/ 4472781 w 6057900"/>
              <a:gd name="connsiteY1562" fmla="*/ 11820525 h 16386176"/>
              <a:gd name="connsiteX1563" fmla="*/ 5203050 w 6057900"/>
              <a:gd name="connsiteY1563" fmla="*/ 11768137 h 16386176"/>
              <a:gd name="connsiteX1564" fmla="*/ 5244558 w 6057900"/>
              <a:gd name="connsiteY1564" fmla="*/ 11809656 h 16386176"/>
              <a:gd name="connsiteX1565" fmla="*/ 5218616 w 6057900"/>
              <a:gd name="connsiteY1565" fmla="*/ 11845986 h 16386176"/>
              <a:gd name="connsiteX1566" fmla="*/ 5254935 w 6057900"/>
              <a:gd name="connsiteY1566" fmla="*/ 11884910 h 16386176"/>
              <a:gd name="connsiteX1567" fmla="*/ 5241964 w 6057900"/>
              <a:gd name="connsiteY1567" fmla="*/ 11913455 h 16386176"/>
              <a:gd name="connsiteX1568" fmla="*/ 5254935 w 6057900"/>
              <a:gd name="connsiteY1568" fmla="*/ 11941999 h 16386176"/>
              <a:gd name="connsiteX1569" fmla="*/ 5249746 w 6057900"/>
              <a:gd name="connsiteY1569" fmla="*/ 11960164 h 16386176"/>
              <a:gd name="connsiteX1570" fmla="*/ 5270500 w 6057900"/>
              <a:gd name="connsiteY1570" fmla="*/ 11996493 h 16386176"/>
              <a:gd name="connsiteX1571" fmla="*/ 5231587 w 6057900"/>
              <a:gd name="connsiteY1571" fmla="*/ 12038012 h 16386176"/>
              <a:gd name="connsiteX1572" fmla="*/ 5190079 w 6057900"/>
              <a:gd name="connsiteY1572" fmla="*/ 11996493 h 16386176"/>
              <a:gd name="connsiteX1573" fmla="*/ 5195268 w 6057900"/>
              <a:gd name="connsiteY1573" fmla="*/ 11978328 h 16386176"/>
              <a:gd name="connsiteX1574" fmla="*/ 5174514 w 6057900"/>
              <a:gd name="connsiteY1574" fmla="*/ 11941999 h 16386176"/>
              <a:gd name="connsiteX1575" fmla="*/ 5184891 w 6057900"/>
              <a:gd name="connsiteY1575" fmla="*/ 11913455 h 16386176"/>
              <a:gd name="connsiteX1576" fmla="*/ 5174514 w 6057900"/>
              <a:gd name="connsiteY1576" fmla="*/ 11884910 h 16386176"/>
              <a:gd name="connsiteX1577" fmla="*/ 5197862 w 6057900"/>
              <a:gd name="connsiteY1577" fmla="*/ 11848581 h 16386176"/>
              <a:gd name="connsiteX1578" fmla="*/ 5164137 w 6057900"/>
              <a:gd name="connsiteY1578" fmla="*/ 11809656 h 16386176"/>
              <a:gd name="connsiteX1579" fmla="*/ 5203050 w 6057900"/>
              <a:gd name="connsiteY1579" fmla="*/ 11768137 h 16386176"/>
              <a:gd name="connsiteX1580" fmla="*/ 5293717 w 6057900"/>
              <a:gd name="connsiteY1580" fmla="*/ 11695112 h 16386176"/>
              <a:gd name="connsiteX1581" fmla="*/ 5332412 w 6057900"/>
              <a:gd name="connsiteY1581" fmla="*/ 11734116 h 16386176"/>
              <a:gd name="connsiteX1582" fmla="*/ 5309195 w 6057900"/>
              <a:gd name="connsiteY1582" fmla="*/ 11773119 h 16386176"/>
              <a:gd name="connsiteX1583" fmla="*/ 5329832 w 6057900"/>
              <a:gd name="connsiteY1583" fmla="*/ 11806922 h 16386176"/>
              <a:gd name="connsiteX1584" fmla="*/ 5288557 w 6057900"/>
              <a:gd name="connsiteY1584" fmla="*/ 11845925 h 16386176"/>
              <a:gd name="connsiteX1585" fmla="*/ 5249862 w 6057900"/>
              <a:gd name="connsiteY1585" fmla="*/ 11806922 h 16386176"/>
              <a:gd name="connsiteX1586" fmla="*/ 5273079 w 6057900"/>
              <a:gd name="connsiteY1586" fmla="*/ 11770519 h 16386176"/>
              <a:gd name="connsiteX1587" fmla="*/ 5252442 w 6057900"/>
              <a:gd name="connsiteY1587" fmla="*/ 11734116 h 16386176"/>
              <a:gd name="connsiteX1588" fmla="*/ 5293717 w 6057900"/>
              <a:gd name="connsiteY1588" fmla="*/ 11695112 h 16386176"/>
              <a:gd name="connsiteX1589" fmla="*/ 3478213 w 6057900"/>
              <a:gd name="connsiteY1589" fmla="*/ 11680825 h 16386176"/>
              <a:gd name="connsiteX1590" fmla="*/ 3517901 w 6057900"/>
              <a:gd name="connsiteY1590" fmla="*/ 11722100 h 16386176"/>
              <a:gd name="connsiteX1591" fmla="*/ 3478213 w 6057900"/>
              <a:gd name="connsiteY1591" fmla="*/ 11763375 h 16386176"/>
              <a:gd name="connsiteX1592" fmla="*/ 3438525 w 6057900"/>
              <a:gd name="connsiteY1592" fmla="*/ 11722100 h 16386176"/>
              <a:gd name="connsiteX1593" fmla="*/ 3478213 w 6057900"/>
              <a:gd name="connsiteY1593" fmla="*/ 11680825 h 16386176"/>
              <a:gd name="connsiteX1594" fmla="*/ 5141913 w 6057900"/>
              <a:gd name="connsiteY1594" fmla="*/ 11649075 h 16386176"/>
              <a:gd name="connsiteX1595" fmla="*/ 5181601 w 6057900"/>
              <a:gd name="connsiteY1595" fmla="*/ 11689557 h 16386176"/>
              <a:gd name="connsiteX1596" fmla="*/ 5141913 w 6057900"/>
              <a:gd name="connsiteY1596" fmla="*/ 11730039 h 16386176"/>
              <a:gd name="connsiteX1597" fmla="*/ 5102225 w 6057900"/>
              <a:gd name="connsiteY1597" fmla="*/ 11689557 h 16386176"/>
              <a:gd name="connsiteX1598" fmla="*/ 5141913 w 6057900"/>
              <a:gd name="connsiteY1598" fmla="*/ 11649075 h 16386176"/>
              <a:gd name="connsiteX1599" fmla="*/ 4752181 w 6057900"/>
              <a:gd name="connsiteY1599" fmla="*/ 11636375 h 16386176"/>
              <a:gd name="connsiteX1600" fmla="*/ 4792663 w 6057900"/>
              <a:gd name="connsiteY1600" fmla="*/ 11676063 h 16386176"/>
              <a:gd name="connsiteX1601" fmla="*/ 4752181 w 6057900"/>
              <a:gd name="connsiteY1601" fmla="*/ 11715751 h 16386176"/>
              <a:gd name="connsiteX1602" fmla="*/ 4711699 w 6057900"/>
              <a:gd name="connsiteY1602" fmla="*/ 11676063 h 16386176"/>
              <a:gd name="connsiteX1603" fmla="*/ 4752181 w 6057900"/>
              <a:gd name="connsiteY1603" fmla="*/ 11636375 h 16386176"/>
              <a:gd name="connsiteX1604" fmla="*/ 5299075 w 6057900"/>
              <a:gd name="connsiteY1604" fmla="*/ 11607800 h 16386176"/>
              <a:gd name="connsiteX1605" fmla="*/ 5337771 w 6057900"/>
              <a:gd name="connsiteY1605" fmla="*/ 11649005 h 16386176"/>
              <a:gd name="connsiteX1606" fmla="*/ 5337771 w 6057900"/>
              <a:gd name="connsiteY1606" fmla="*/ 11651580 h 16386176"/>
              <a:gd name="connsiteX1607" fmla="*/ 5360988 w 6057900"/>
              <a:gd name="connsiteY1607" fmla="*/ 11641279 h 16386176"/>
              <a:gd name="connsiteX1608" fmla="*/ 5402263 w 6057900"/>
              <a:gd name="connsiteY1608" fmla="*/ 11682484 h 16386176"/>
              <a:gd name="connsiteX1609" fmla="*/ 5360988 w 6057900"/>
              <a:gd name="connsiteY1609" fmla="*/ 11723688 h 16386176"/>
              <a:gd name="connsiteX1610" fmla="*/ 5322293 w 6057900"/>
              <a:gd name="connsiteY1610" fmla="*/ 11682484 h 16386176"/>
              <a:gd name="connsiteX1611" fmla="*/ 5322293 w 6057900"/>
              <a:gd name="connsiteY1611" fmla="*/ 11679908 h 16386176"/>
              <a:gd name="connsiteX1612" fmla="*/ 5299075 w 6057900"/>
              <a:gd name="connsiteY1612" fmla="*/ 11687634 h 16386176"/>
              <a:gd name="connsiteX1613" fmla="*/ 5257800 w 6057900"/>
              <a:gd name="connsiteY1613" fmla="*/ 11649005 h 16386176"/>
              <a:gd name="connsiteX1614" fmla="*/ 5299075 w 6057900"/>
              <a:gd name="connsiteY1614" fmla="*/ 11607800 h 16386176"/>
              <a:gd name="connsiteX1615" fmla="*/ 5362575 w 6057900"/>
              <a:gd name="connsiteY1615" fmla="*/ 11558587 h 16386176"/>
              <a:gd name="connsiteX1616" fmla="*/ 5402263 w 6057900"/>
              <a:gd name="connsiteY1616" fmla="*/ 11598275 h 16386176"/>
              <a:gd name="connsiteX1617" fmla="*/ 5362575 w 6057900"/>
              <a:gd name="connsiteY1617" fmla="*/ 11637963 h 16386176"/>
              <a:gd name="connsiteX1618" fmla="*/ 5322887 w 6057900"/>
              <a:gd name="connsiteY1618" fmla="*/ 11598275 h 16386176"/>
              <a:gd name="connsiteX1619" fmla="*/ 5362575 w 6057900"/>
              <a:gd name="connsiteY1619" fmla="*/ 11558587 h 16386176"/>
              <a:gd name="connsiteX1620" fmla="*/ 5441950 w 6057900"/>
              <a:gd name="connsiteY1620" fmla="*/ 11542712 h 16386176"/>
              <a:gd name="connsiteX1621" fmla="*/ 5441950 w 6057900"/>
              <a:gd name="connsiteY1621" fmla="*/ 11617325 h 16386176"/>
              <a:gd name="connsiteX1622" fmla="*/ 5413375 w 6057900"/>
              <a:gd name="connsiteY1622" fmla="*/ 11581305 h 16386176"/>
              <a:gd name="connsiteX1623" fmla="*/ 5441950 w 6057900"/>
              <a:gd name="connsiteY1623" fmla="*/ 11542712 h 16386176"/>
              <a:gd name="connsiteX1624" fmla="*/ 3942557 w 6057900"/>
              <a:gd name="connsiteY1624" fmla="*/ 11504612 h 16386176"/>
              <a:gd name="connsiteX1625" fmla="*/ 3983039 w 6057900"/>
              <a:gd name="connsiteY1625" fmla="*/ 11544300 h 16386176"/>
              <a:gd name="connsiteX1626" fmla="*/ 3942557 w 6057900"/>
              <a:gd name="connsiteY1626" fmla="*/ 11583988 h 16386176"/>
              <a:gd name="connsiteX1627" fmla="*/ 3902075 w 6057900"/>
              <a:gd name="connsiteY1627" fmla="*/ 11544300 h 16386176"/>
              <a:gd name="connsiteX1628" fmla="*/ 3942557 w 6057900"/>
              <a:gd name="connsiteY1628" fmla="*/ 11504612 h 16386176"/>
              <a:gd name="connsiteX1629" fmla="*/ 5272088 w 6057900"/>
              <a:gd name="connsiteY1629" fmla="*/ 11482387 h 16386176"/>
              <a:gd name="connsiteX1630" fmla="*/ 5311776 w 6057900"/>
              <a:gd name="connsiteY1630" fmla="*/ 11522869 h 16386176"/>
              <a:gd name="connsiteX1631" fmla="*/ 5272088 w 6057900"/>
              <a:gd name="connsiteY1631" fmla="*/ 11563351 h 16386176"/>
              <a:gd name="connsiteX1632" fmla="*/ 5232400 w 6057900"/>
              <a:gd name="connsiteY1632" fmla="*/ 11522869 h 16386176"/>
              <a:gd name="connsiteX1633" fmla="*/ 5272088 w 6057900"/>
              <a:gd name="connsiteY1633" fmla="*/ 11482387 h 16386176"/>
              <a:gd name="connsiteX1634" fmla="*/ 897732 w 6057900"/>
              <a:gd name="connsiteY1634" fmla="*/ 11469688 h 16386176"/>
              <a:gd name="connsiteX1635" fmla="*/ 938214 w 6057900"/>
              <a:gd name="connsiteY1635" fmla="*/ 11511757 h 16386176"/>
              <a:gd name="connsiteX1636" fmla="*/ 897732 w 6057900"/>
              <a:gd name="connsiteY1636" fmla="*/ 11553826 h 16386176"/>
              <a:gd name="connsiteX1637" fmla="*/ 857250 w 6057900"/>
              <a:gd name="connsiteY1637" fmla="*/ 11511757 h 16386176"/>
              <a:gd name="connsiteX1638" fmla="*/ 897732 w 6057900"/>
              <a:gd name="connsiteY1638" fmla="*/ 11469688 h 16386176"/>
              <a:gd name="connsiteX1639" fmla="*/ 4980781 w 6057900"/>
              <a:gd name="connsiteY1639" fmla="*/ 11460163 h 16386176"/>
              <a:gd name="connsiteX1640" fmla="*/ 5021263 w 6057900"/>
              <a:gd name="connsiteY1640" fmla="*/ 11499851 h 16386176"/>
              <a:gd name="connsiteX1641" fmla="*/ 4980781 w 6057900"/>
              <a:gd name="connsiteY1641" fmla="*/ 11539539 h 16386176"/>
              <a:gd name="connsiteX1642" fmla="*/ 4940299 w 6057900"/>
              <a:gd name="connsiteY1642" fmla="*/ 11499851 h 16386176"/>
              <a:gd name="connsiteX1643" fmla="*/ 4980781 w 6057900"/>
              <a:gd name="connsiteY1643" fmla="*/ 11460163 h 16386176"/>
              <a:gd name="connsiteX1644" fmla="*/ 5426013 w 6057900"/>
              <a:gd name="connsiteY1644" fmla="*/ 11428412 h 16386176"/>
              <a:gd name="connsiteX1645" fmla="*/ 5467350 w 6057900"/>
              <a:gd name="connsiteY1645" fmla="*/ 11469761 h 16386176"/>
              <a:gd name="connsiteX1646" fmla="*/ 5426013 w 6057900"/>
              <a:gd name="connsiteY1646" fmla="*/ 11511110 h 16386176"/>
              <a:gd name="connsiteX1647" fmla="*/ 5415678 w 6057900"/>
              <a:gd name="connsiteY1647" fmla="*/ 11508526 h 16386176"/>
              <a:gd name="connsiteX1648" fmla="*/ 5376925 w 6057900"/>
              <a:gd name="connsiteY1648" fmla="*/ 11539537 h 16386176"/>
              <a:gd name="connsiteX1649" fmla="*/ 5335587 w 6057900"/>
              <a:gd name="connsiteY1649" fmla="*/ 11498188 h 16386176"/>
              <a:gd name="connsiteX1650" fmla="*/ 5376925 w 6057900"/>
              <a:gd name="connsiteY1650" fmla="*/ 11459424 h 16386176"/>
              <a:gd name="connsiteX1651" fmla="*/ 5387259 w 6057900"/>
              <a:gd name="connsiteY1651" fmla="*/ 11459424 h 16386176"/>
              <a:gd name="connsiteX1652" fmla="*/ 5426013 w 6057900"/>
              <a:gd name="connsiteY1652" fmla="*/ 11428412 h 16386176"/>
              <a:gd name="connsiteX1653" fmla="*/ 4336256 w 6057900"/>
              <a:gd name="connsiteY1653" fmla="*/ 11329988 h 16386176"/>
              <a:gd name="connsiteX1654" fmla="*/ 4378325 w 6057900"/>
              <a:gd name="connsiteY1654" fmla="*/ 11371263 h 16386176"/>
              <a:gd name="connsiteX1655" fmla="*/ 4336256 w 6057900"/>
              <a:gd name="connsiteY1655" fmla="*/ 11412538 h 16386176"/>
              <a:gd name="connsiteX1656" fmla="*/ 4294187 w 6057900"/>
              <a:gd name="connsiteY1656" fmla="*/ 11371263 h 16386176"/>
              <a:gd name="connsiteX1657" fmla="*/ 4336256 w 6057900"/>
              <a:gd name="connsiteY1657" fmla="*/ 11329988 h 16386176"/>
              <a:gd name="connsiteX1658" fmla="*/ 1740694 w 6057900"/>
              <a:gd name="connsiteY1658" fmla="*/ 11325225 h 16386176"/>
              <a:gd name="connsiteX1659" fmla="*/ 1781176 w 6057900"/>
              <a:gd name="connsiteY1659" fmla="*/ 11364913 h 16386176"/>
              <a:gd name="connsiteX1660" fmla="*/ 1740694 w 6057900"/>
              <a:gd name="connsiteY1660" fmla="*/ 11404601 h 16386176"/>
              <a:gd name="connsiteX1661" fmla="*/ 1700212 w 6057900"/>
              <a:gd name="connsiteY1661" fmla="*/ 11364913 h 16386176"/>
              <a:gd name="connsiteX1662" fmla="*/ 1740694 w 6057900"/>
              <a:gd name="connsiteY1662" fmla="*/ 11325225 h 16386176"/>
              <a:gd name="connsiteX1663" fmla="*/ 5488738 w 6057900"/>
              <a:gd name="connsiteY1663" fmla="*/ 11312525 h 16386176"/>
              <a:gd name="connsiteX1664" fmla="*/ 5527675 w 6057900"/>
              <a:gd name="connsiteY1664" fmla="*/ 11353714 h 16386176"/>
              <a:gd name="connsiteX1665" fmla="*/ 5488738 w 6057900"/>
              <a:gd name="connsiteY1665" fmla="*/ 11394904 h 16386176"/>
              <a:gd name="connsiteX1666" fmla="*/ 5470568 w 6057900"/>
              <a:gd name="connsiteY1666" fmla="*/ 11389755 h 16386176"/>
              <a:gd name="connsiteX1667" fmla="*/ 5444610 w 6057900"/>
              <a:gd name="connsiteY1667" fmla="*/ 11402627 h 16386176"/>
              <a:gd name="connsiteX1668" fmla="*/ 5410865 w 6057900"/>
              <a:gd name="connsiteY1668" fmla="*/ 11384606 h 16386176"/>
              <a:gd name="connsiteX1669" fmla="*/ 5374524 w 6057900"/>
              <a:gd name="connsiteY1669" fmla="*/ 11407775 h 16386176"/>
              <a:gd name="connsiteX1670" fmla="*/ 5335587 w 6057900"/>
              <a:gd name="connsiteY1670" fmla="*/ 11369160 h 16386176"/>
              <a:gd name="connsiteX1671" fmla="*/ 5374524 w 6057900"/>
              <a:gd name="connsiteY1671" fmla="*/ 11327971 h 16386176"/>
              <a:gd name="connsiteX1672" fmla="*/ 5408269 w 6057900"/>
              <a:gd name="connsiteY1672" fmla="*/ 11343417 h 16386176"/>
              <a:gd name="connsiteX1673" fmla="*/ 5444610 w 6057900"/>
              <a:gd name="connsiteY1673" fmla="*/ 11320248 h 16386176"/>
              <a:gd name="connsiteX1674" fmla="*/ 5460185 w 6057900"/>
              <a:gd name="connsiteY1674" fmla="*/ 11325397 h 16386176"/>
              <a:gd name="connsiteX1675" fmla="*/ 5488738 w 6057900"/>
              <a:gd name="connsiteY1675" fmla="*/ 11312525 h 16386176"/>
              <a:gd name="connsiteX1676" fmla="*/ 5168107 w 6057900"/>
              <a:gd name="connsiteY1676" fmla="*/ 11293475 h 16386176"/>
              <a:gd name="connsiteX1677" fmla="*/ 5208589 w 6057900"/>
              <a:gd name="connsiteY1677" fmla="*/ 11334750 h 16386176"/>
              <a:gd name="connsiteX1678" fmla="*/ 5168107 w 6057900"/>
              <a:gd name="connsiteY1678" fmla="*/ 11376025 h 16386176"/>
              <a:gd name="connsiteX1679" fmla="*/ 5127625 w 6057900"/>
              <a:gd name="connsiteY1679" fmla="*/ 11334750 h 16386176"/>
              <a:gd name="connsiteX1680" fmla="*/ 5168107 w 6057900"/>
              <a:gd name="connsiteY1680" fmla="*/ 11293475 h 16386176"/>
              <a:gd name="connsiteX1681" fmla="*/ 5457226 w 6057900"/>
              <a:gd name="connsiteY1681" fmla="*/ 11182350 h 16386176"/>
              <a:gd name="connsiteX1682" fmla="*/ 5488497 w 6057900"/>
              <a:gd name="connsiteY1682" fmla="*/ 11195339 h 16386176"/>
              <a:gd name="connsiteX1683" fmla="*/ 5501526 w 6057900"/>
              <a:gd name="connsiteY1683" fmla="*/ 11192741 h 16386176"/>
              <a:gd name="connsiteX1684" fmla="*/ 5540615 w 6057900"/>
              <a:gd name="connsiteY1684" fmla="*/ 11229109 h 16386176"/>
              <a:gd name="connsiteX1685" fmla="*/ 5556250 w 6057900"/>
              <a:gd name="connsiteY1685" fmla="*/ 11218718 h 16386176"/>
              <a:gd name="connsiteX1686" fmla="*/ 5556250 w 6057900"/>
              <a:gd name="connsiteY1686" fmla="*/ 11296650 h 16386176"/>
              <a:gd name="connsiteX1687" fmla="*/ 5530191 w 6057900"/>
              <a:gd name="connsiteY1687" fmla="*/ 11262880 h 16386176"/>
              <a:gd name="connsiteX1688" fmla="*/ 5501526 w 6057900"/>
              <a:gd name="connsiteY1688" fmla="*/ 11273271 h 16386176"/>
              <a:gd name="connsiteX1689" fmla="*/ 5472861 w 6057900"/>
              <a:gd name="connsiteY1689" fmla="*/ 11262880 h 16386176"/>
              <a:gd name="connsiteX1690" fmla="*/ 5457226 w 6057900"/>
              <a:gd name="connsiteY1690" fmla="*/ 11265478 h 16386176"/>
              <a:gd name="connsiteX1691" fmla="*/ 5418137 w 6057900"/>
              <a:gd name="connsiteY1691" fmla="*/ 11223914 h 16386176"/>
              <a:gd name="connsiteX1692" fmla="*/ 5457226 w 6057900"/>
              <a:gd name="connsiteY1692" fmla="*/ 11182350 h 16386176"/>
              <a:gd name="connsiteX1693" fmla="*/ 2478882 w 6057900"/>
              <a:gd name="connsiteY1693" fmla="*/ 11171237 h 16386176"/>
              <a:gd name="connsiteX1694" fmla="*/ 2519364 w 6057900"/>
              <a:gd name="connsiteY1694" fmla="*/ 11211719 h 16386176"/>
              <a:gd name="connsiteX1695" fmla="*/ 2478882 w 6057900"/>
              <a:gd name="connsiteY1695" fmla="*/ 11252201 h 16386176"/>
              <a:gd name="connsiteX1696" fmla="*/ 2438400 w 6057900"/>
              <a:gd name="connsiteY1696" fmla="*/ 11211719 h 16386176"/>
              <a:gd name="connsiteX1697" fmla="*/ 2478882 w 6057900"/>
              <a:gd name="connsiteY1697" fmla="*/ 11171237 h 16386176"/>
              <a:gd name="connsiteX1698" fmla="*/ 4663281 w 6057900"/>
              <a:gd name="connsiteY1698" fmla="*/ 11166475 h 16386176"/>
              <a:gd name="connsiteX1699" fmla="*/ 4705350 w 6057900"/>
              <a:gd name="connsiteY1699" fmla="*/ 11206957 h 16386176"/>
              <a:gd name="connsiteX1700" fmla="*/ 4663281 w 6057900"/>
              <a:gd name="connsiteY1700" fmla="*/ 11247439 h 16386176"/>
              <a:gd name="connsiteX1701" fmla="*/ 4621212 w 6057900"/>
              <a:gd name="connsiteY1701" fmla="*/ 11206957 h 16386176"/>
              <a:gd name="connsiteX1702" fmla="*/ 4663281 w 6057900"/>
              <a:gd name="connsiteY1702" fmla="*/ 11166475 h 16386176"/>
              <a:gd name="connsiteX1703" fmla="*/ 5317331 w 6057900"/>
              <a:gd name="connsiteY1703" fmla="*/ 11137900 h 16386176"/>
              <a:gd name="connsiteX1704" fmla="*/ 5359400 w 6057900"/>
              <a:gd name="connsiteY1704" fmla="*/ 11179175 h 16386176"/>
              <a:gd name="connsiteX1705" fmla="*/ 5317331 w 6057900"/>
              <a:gd name="connsiteY1705" fmla="*/ 11220450 h 16386176"/>
              <a:gd name="connsiteX1706" fmla="*/ 5275262 w 6057900"/>
              <a:gd name="connsiteY1706" fmla="*/ 11179175 h 16386176"/>
              <a:gd name="connsiteX1707" fmla="*/ 5317331 w 6057900"/>
              <a:gd name="connsiteY1707" fmla="*/ 11137900 h 16386176"/>
              <a:gd name="connsiteX1708" fmla="*/ 5525521 w 6057900"/>
              <a:gd name="connsiteY1708" fmla="*/ 11047412 h 16386176"/>
              <a:gd name="connsiteX1709" fmla="*/ 5564642 w 6057900"/>
              <a:gd name="connsiteY1709" fmla="*/ 11078709 h 16386176"/>
              <a:gd name="connsiteX1710" fmla="*/ 5595938 w 6057900"/>
              <a:gd name="connsiteY1710" fmla="*/ 11115221 h 16386176"/>
              <a:gd name="connsiteX1711" fmla="*/ 5554209 w 6057900"/>
              <a:gd name="connsiteY1711" fmla="*/ 11156950 h 16386176"/>
              <a:gd name="connsiteX1712" fmla="*/ 5517697 w 6057900"/>
              <a:gd name="connsiteY1712" fmla="*/ 11128262 h 16386176"/>
              <a:gd name="connsiteX1713" fmla="*/ 5486400 w 6057900"/>
              <a:gd name="connsiteY1713" fmla="*/ 11089141 h 16386176"/>
              <a:gd name="connsiteX1714" fmla="*/ 5525521 w 6057900"/>
              <a:gd name="connsiteY1714" fmla="*/ 11047412 h 16386176"/>
              <a:gd name="connsiteX1715" fmla="*/ 3113087 w 6057900"/>
              <a:gd name="connsiteY1715" fmla="*/ 11018838 h 16386176"/>
              <a:gd name="connsiteX1716" fmla="*/ 3154362 w 6057900"/>
              <a:gd name="connsiteY1716" fmla="*/ 11059320 h 16386176"/>
              <a:gd name="connsiteX1717" fmla="*/ 3113087 w 6057900"/>
              <a:gd name="connsiteY1717" fmla="*/ 11099802 h 16386176"/>
              <a:gd name="connsiteX1718" fmla="*/ 3071812 w 6057900"/>
              <a:gd name="connsiteY1718" fmla="*/ 11059320 h 16386176"/>
              <a:gd name="connsiteX1719" fmla="*/ 3113087 w 6057900"/>
              <a:gd name="connsiteY1719" fmla="*/ 11018838 h 16386176"/>
              <a:gd name="connsiteX1720" fmla="*/ 4933156 w 6057900"/>
              <a:gd name="connsiteY1720" fmla="*/ 11010900 h 16386176"/>
              <a:gd name="connsiteX1721" fmla="*/ 4975225 w 6057900"/>
              <a:gd name="connsiteY1721" fmla="*/ 11051382 h 16386176"/>
              <a:gd name="connsiteX1722" fmla="*/ 4933156 w 6057900"/>
              <a:gd name="connsiteY1722" fmla="*/ 11091864 h 16386176"/>
              <a:gd name="connsiteX1723" fmla="*/ 4891087 w 6057900"/>
              <a:gd name="connsiteY1723" fmla="*/ 11051382 h 16386176"/>
              <a:gd name="connsiteX1724" fmla="*/ 4933156 w 6057900"/>
              <a:gd name="connsiteY1724" fmla="*/ 11010900 h 16386176"/>
              <a:gd name="connsiteX1725" fmla="*/ 5435600 w 6057900"/>
              <a:gd name="connsiteY1725" fmla="*/ 10993437 h 16386176"/>
              <a:gd name="connsiteX1726" fmla="*/ 5475288 w 6057900"/>
              <a:gd name="connsiteY1726" fmla="*/ 11034712 h 16386176"/>
              <a:gd name="connsiteX1727" fmla="*/ 5435600 w 6057900"/>
              <a:gd name="connsiteY1727" fmla="*/ 11075987 h 16386176"/>
              <a:gd name="connsiteX1728" fmla="*/ 5395912 w 6057900"/>
              <a:gd name="connsiteY1728" fmla="*/ 11034712 h 16386176"/>
              <a:gd name="connsiteX1729" fmla="*/ 5435600 w 6057900"/>
              <a:gd name="connsiteY1729" fmla="*/ 10993437 h 16386176"/>
              <a:gd name="connsiteX1730" fmla="*/ 5582285 w 6057900"/>
              <a:gd name="connsiteY1730" fmla="*/ 10925175 h 16386176"/>
              <a:gd name="connsiteX1731" fmla="*/ 5621576 w 6057900"/>
              <a:gd name="connsiteY1731" fmla="*/ 10964367 h 16386176"/>
              <a:gd name="connsiteX1732" fmla="*/ 5621576 w 6057900"/>
              <a:gd name="connsiteY1732" fmla="*/ 10972205 h 16386176"/>
              <a:gd name="connsiteX1733" fmla="*/ 5645150 w 6057900"/>
              <a:gd name="connsiteY1733" fmla="*/ 11008784 h 16386176"/>
              <a:gd name="connsiteX1734" fmla="*/ 5605860 w 6057900"/>
              <a:gd name="connsiteY1734" fmla="*/ 11050588 h 16386176"/>
              <a:gd name="connsiteX1735" fmla="*/ 5563950 w 6057900"/>
              <a:gd name="connsiteY1735" fmla="*/ 11008784 h 16386176"/>
              <a:gd name="connsiteX1736" fmla="*/ 5566569 w 6057900"/>
              <a:gd name="connsiteY1736" fmla="*/ 11003558 h 16386176"/>
              <a:gd name="connsiteX1737" fmla="*/ 5540375 w 6057900"/>
              <a:gd name="connsiteY1737" fmla="*/ 10964367 h 16386176"/>
              <a:gd name="connsiteX1738" fmla="*/ 5582285 w 6057900"/>
              <a:gd name="connsiteY1738" fmla="*/ 10925175 h 16386176"/>
              <a:gd name="connsiteX1739" fmla="*/ 5665787 w 6057900"/>
              <a:gd name="connsiteY1739" fmla="*/ 10882312 h 16386176"/>
              <a:gd name="connsiteX1740" fmla="*/ 5665787 w 6057900"/>
              <a:gd name="connsiteY1740" fmla="*/ 10960100 h 16386176"/>
              <a:gd name="connsiteX1741" fmla="*/ 5637212 w 6057900"/>
              <a:gd name="connsiteY1741" fmla="*/ 10921206 h 16386176"/>
              <a:gd name="connsiteX1742" fmla="*/ 5665787 w 6057900"/>
              <a:gd name="connsiteY1742" fmla="*/ 10882312 h 16386176"/>
              <a:gd name="connsiteX1743" fmla="*/ 3656012 w 6057900"/>
              <a:gd name="connsiteY1743" fmla="*/ 10868025 h 16386176"/>
              <a:gd name="connsiteX1744" fmla="*/ 3697287 w 6057900"/>
              <a:gd name="connsiteY1744" fmla="*/ 10910094 h 16386176"/>
              <a:gd name="connsiteX1745" fmla="*/ 3656012 w 6057900"/>
              <a:gd name="connsiteY1745" fmla="*/ 10952163 h 16386176"/>
              <a:gd name="connsiteX1746" fmla="*/ 3614737 w 6057900"/>
              <a:gd name="connsiteY1746" fmla="*/ 10910094 h 16386176"/>
              <a:gd name="connsiteX1747" fmla="*/ 3656012 w 6057900"/>
              <a:gd name="connsiteY1747" fmla="*/ 10868025 h 16386176"/>
              <a:gd name="connsiteX1748" fmla="*/ 5152231 w 6057900"/>
              <a:gd name="connsiteY1748" fmla="*/ 10863263 h 16386176"/>
              <a:gd name="connsiteX1749" fmla="*/ 5192713 w 6057900"/>
              <a:gd name="connsiteY1749" fmla="*/ 10903745 h 16386176"/>
              <a:gd name="connsiteX1750" fmla="*/ 5152231 w 6057900"/>
              <a:gd name="connsiteY1750" fmla="*/ 10944227 h 16386176"/>
              <a:gd name="connsiteX1751" fmla="*/ 5111749 w 6057900"/>
              <a:gd name="connsiteY1751" fmla="*/ 10903745 h 16386176"/>
              <a:gd name="connsiteX1752" fmla="*/ 5152231 w 6057900"/>
              <a:gd name="connsiteY1752" fmla="*/ 10863263 h 16386176"/>
              <a:gd name="connsiteX1753" fmla="*/ 5528469 w 6057900"/>
              <a:gd name="connsiteY1753" fmla="*/ 10858500 h 16386176"/>
              <a:gd name="connsiteX1754" fmla="*/ 5568951 w 6057900"/>
              <a:gd name="connsiteY1754" fmla="*/ 10898188 h 16386176"/>
              <a:gd name="connsiteX1755" fmla="*/ 5528469 w 6057900"/>
              <a:gd name="connsiteY1755" fmla="*/ 10937876 h 16386176"/>
              <a:gd name="connsiteX1756" fmla="*/ 5487987 w 6057900"/>
              <a:gd name="connsiteY1756" fmla="*/ 10898188 h 16386176"/>
              <a:gd name="connsiteX1757" fmla="*/ 5528469 w 6057900"/>
              <a:gd name="connsiteY1757" fmla="*/ 10858500 h 16386176"/>
              <a:gd name="connsiteX1758" fmla="*/ 5627688 w 6057900"/>
              <a:gd name="connsiteY1758" fmla="*/ 10809287 h 16386176"/>
              <a:gd name="connsiteX1759" fmla="*/ 5667376 w 6057900"/>
              <a:gd name="connsiteY1759" fmla="*/ 10850562 h 16386176"/>
              <a:gd name="connsiteX1760" fmla="*/ 5627688 w 6057900"/>
              <a:gd name="connsiteY1760" fmla="*/ 10891837 h 16386176"/>
              <a:gd name="connsiteX1761" fmla="*/ 5588000 w 6057900"/>
              <a:gd name="connsiteY1761" fmla="*/ 10850562 h 16386176"/>
              <a:gd name="connsiteX1762" fmla="*/ 5627688 w 6057900"/>
              <a:gd name="connsiteY1762" fmla="*/ 10809287 h 16386176"/>
              <a:gd name="connsiteX1763" fmla="*/ 4115594 w 6057900"/>
              <a:gd name="connsiteY1763" fmla="*/ 10726737 h 16386176"/>
              <a:gd name="connsiteX1764" fmla="*/ 4157663 w 6057900"/>
              <a:gd name="connsiteY1764" fmla="*/ 10768012 h 16386176"/>
              <a:gd name="connsiteX1765" fmla="*/ 4115594 w 6057900"/>
              <a:gd name="connsiteY1765" fmla="*/ 10809287 h 16386176"/>
              <a:gd name="connsiteX1766" fmla="*/ 4073525 w 6057900"/>
              <a:gd name="connsiteY1766" fmla="*/ 10768012 h 16386176"/>
              <a:gd name="connsiteX1767" fmla="*/ 4115594 w 6057900"/>
              <a:gd name="connsiteY1767" fmla="*/ 10726737 h 16386176"/>
              <a:gd name="connsiteX1768" fmla="*/ 5329238 w 6057900"/>
              <a:gd name="connsiteY1768" fmla="*/ 10723562 h 16386176"/>
              <a:gd name="connsiteX1769" fmla="*/ 5368926 w 6057900"/>
              <a:gd name="connsiteY1769" fmla="*/ 10764837 h 16386176"/>
              <a:gd name="connsiteX1770" fmla="*/ 5329238 w 6057900"/>
              <a:gd name="connsiteY1770" fmla="*/ 10806112 h 16386176"/>
              <a:gd name="connsiteX1771" fmla="*/ 5289550 w 6057900"/>
              <a:gd name="connsiteY1771" fmla="*/ 10764837 h 16386176"/>
              <a:gd name="connsiteX1772" fmla="*/ 5329238 w 6057900"/>
              <a:gd name="connsiteY1772" fmla="*/ 10723562 h 16386176"/>
              <a:gd name="connsiteX1773" fmla="*/ 5669798 w 6057900"/>
              <a:gd name="connsiteY1773" fmla="*/ 10704512 h 16386176"/>
              <a:gd name="connsiteX1774" fmla="*/ 5708650 w 6057900"/>
              <a:gd name="connsiteY1774" fmla="*/ 10746241 h 16386176"/>
              <a:gd name="connsiteX1775" fmla="*/ 5669798 w 6057900"/>
              <a:gd name="connsiteY1775" fmla="*/ 10785362 h 16386176"/>
              <a:gd name="connsiteX1776" fmla="*/ 5641306 w 6057900"/>
              <a:gd name="connsiteY1776" fmla="*/ 10772321 h 16386176"/>
              <a:gd name="connsiteX1777" fmla="*/ 5599864 w 6057900"/>
              <a:gd name="connsiteY1777" fmla="*/ 10814050 h 16386176"/>
              <a:gd name="connsiteX1778" fmla="*/ 5561012 w 6057900"/>
              <a:gd name="connsiteY1778" fmla="*/ 10772321 h 16386176"/>
              <a:gd name="connsiteX1779" fmla="*/ 5599864 w 6057900"/>
              <a:gd name="connsiteY1779" fmla="*/ 10730593 h 16386176"/>
              <a:gd name="connsiteX1780" fmla="*/ 5628356 w 6057900"/>
              <a:gd name="connsiteY1780" fmla="*/ 10743633 h 16386176"/>
              <a:gd name="connsiteX1781" fmla="*/ 5669798 w 6057900"/>
              <a:gd name="connsiteY1781" fmla="*/ 10704512 h 16386176"/>
              <a:gd name="connsiteX1782" fmla="*/ 5709994 w 6057900"/>
              <a:gd name="connsiteY1782" fmla="*/ 10609262 h 16386176"/>
              <a:gd name="connsiteX1783" fmla="*/ 5751513 w 6057900"/>
              <a:gd name="connsiteY1783" fmla="*/ 10651098 h 16386176"/>
              <a:gd name="connsiteX1784" fmla="*/ 5709994 w 6057900"/>
              <a:gd name="connsiteY1784" fmla="*/ 10690318 h 16386176"/>
              <a:gd name="connsiteX1785" fmla="*/ 5689234 w 6057900"/>
              <a:gd name="connsiteY1785" fmla="*/ 10682474 h 16386176"/>
              <a:gd name="connsiteX1786" fmla="*/ 5658095 w 6057900"/>
              <a:gd name="connsiteY1786" fmla="*/ 10698162 h 16386176"/>
              <a:gd name="connsiteX1787" fmla="*/ 5616575 w 6057900"/>
              <a:gd name="connsiteY1787" fmla="*/ 10656327 h 16386176"/>
              <a:gd name="connsiteX1788" fmla="*/ 5658095 w 6057900"/>
              <a:gd name="connsiteY1788" fmla="*/ 10617106 h 16386176"/>
              <a:gd name="connsiteX1789" fmla="*/ 5681449 w 6057900"/>
              <a:gd name="connsiteY1789" fmla="*/ 10624950 h 16386176"/>
              <a:gd name="connsiteX1790" fmla="*/ 5709994 w 6057900"/>
              <a:gd name="connsiteY1790" fmla="*/ 10609262 h 16386176"/>
              <a:gd name="connsiteX1791" fmla="*/ 5466557 w 6057900"/>
              <a:gd name="connsiteY1791" fmla="*/ 10596562 h 16386176"/>
              <a:gd name="connsiteX1792" fmla="*/ 5507039 w 6057900"/>
              <a:gd name="connsiteY1792" fmla="*/ 10636250 h 16386176"/>
              <a:gd name="connsiteX1793" fmla="*/ 5466557 w 6057900"/>
              <a:gd name="connsiteY1793" fmla="*/ 10675938 h 16386176"/>
              <a:gd name="connsiteX1794" fmla="*/ 5426075 w 6057900"/>
              <a:gd name="connsiteY1794" fmla="*/ 10636250 h 16386176"/>
              <a:gd name="connsiteX1795" fmla="*/ 5466557 w 6057900"/>
              <a:gd name="connsiteY1795" fmla="*/ 10596562 h 16386176"/>
              <a:gd name="connsiteX1796" fmla="*/ 4501356 w 6057900"/>
              <a:gd name="connsiteY1796" fmla="*/ 10591800 h 16386176"/>
              <a:gd name="connsiteX1797" fmla="*/ 4541838 w 6057900"/>
              <a:gd name="connsiteY1797" fmla="*/ 10631488 h 16386176"/>
              <a:gd name="connsiteX1798" fmla="*/ 4501356 w 6057900"/>
              <a:gd name="connsiteY1798" fmla="*/ 10671176 h 16386176"/>
              <a:gd name="connsiteX1799" fmla="*/ 4460874 w 6057900"/>
              <a:gd name="connsiteY1799" fmla="*/ 10631488 h 16386176"/>
              <a:gd name="connsiteX1800" fmla="*/ 4501356 w 6057900"/>
              <a:gd name="connsiteY1800" fmla="*/ 10591800 h 16386176"/>
              <a:gd name="connsiteX1801" fmla="*/ 66675 w 6057900"/>
              <a:gd name="connsiteY1801" fmla="*/ 10534650 h 16386176"/>
              <a:gd name="connsiteX1802" fmla="*/ 106363 w 6057900"/>
              <a:gd name="connsiteY1802" fmla="*/ 10574338 h 16386176"/>
              <a:gd name="connsiteX1803" fmla="*/ 66675 w 6057900"/>
              <a:gd name="connsiteY1803" fmla="*/ 10614026 h 16386176"/>
              <a:gd name="connsiteX1804" fmla="*/ 26987 w 6057900"/>
              <a:gd name="connsiteY1804" fmla="*/ 10574338 h 16386176"/>
              <a:gd name="connsiteX1805" fmla="*/ 66675 w 6057900"/>
              <a:gd name="connsiteY1805" fmla="*/ 10534650 h 16386176"/>
              <a:gd name="connsiteX1806" fmla="*/ 5701464 w 6057900"/>
              <a:gd name="connsiteY1806" fmla="*/ 10507662 h 16386176"/>
              <a:gd name="connsiteX1807" fmla="*/ 5742906 w 6057900"/>
              <a:gd name="connsiteY1807" fmla="*/ 10546739 h 16386176"/>
              <a:gd name="connsiteX1808" fmla="*/ 5761037 w 6057900"/>
              <a:gd name="connsiteY1808" fmla="*/ 10533714 h 16386176"/>
              <a:gd name="connsiteX1809" fmla="*/ 5761037 w 6057900"/>
              <a:gd name="connsiteY1809" fmla="*/ 10609262 h 16386176"/>
              <a:gd name="connsiteX1810" fmla="*/ 5732546 w 6057900"/>
              <a:gd name="connsiteY1810" fmla="*/ 10572790 h 16386176"/>
              <a:gd name="connsiteX1811" fmla="*/ 5701464 w 6057900"/>
              <a:gd name="connsiteY1811" fmla="*/ 10588421 h 16386176"/>
              <a:gd name="connsiteX1812" fmla="*/ 5662612 w 6057900"/>
              <a:gd name="connsiteY1812" fmla="*/ 10549344 h 16386176"/>
              <a:gd name="connsiteX1813" fmla="*/ 5701464 w 6057900"/>
              <a:gd name="connsiteY1813" fmla="*/ 10507662 h 16386176"/>
              <a:gd name="connsiteX1814" fmla="*/ 5576094 w 6057900"/>
              <a:gd name="connsiteY1814" fmla="*/ 10474325 h 16386176"/>
              <a:gd name="connsiteX1815" fmla="*/ 5616576 w 6057900"/>
              <a:gd name="connsiteY1815" fmla="*/ 10514807 h 16386176"/>
              <a:gd name="connsiteX1816" fmla="*/ 5576094 w 6057900"/>
              <a:gd name="connsiteY1816" fmla="*/ 10555289 h 16386176"/>
              <a:gd name="connsiteX1817" fmla="*/ 5535612 w 6057900"/>
              <a:gd name="connsiteY1817" fmla="*/ 10514807 h 16386176"/>
              <a:gd name="connsiteX1818" fmla="*/ 5576094 w 6057900"/>
              <a:gd name="connsiteY1818" fmla="*/ 10474325 h 16386176"/>
              <a:gd name="connsiteX1819" fmla="*/ 4818856 w 6057900"/>
              <a:gd name="connsiteY1819" fmla="*/ 10461625 h 16386176"/>
              <a:gd name="connsiteX1820" fmla="*/ 4860925 w 6057900"/>
              <a:gd name="connsiteY1820" fmla="*/ 10502107 h 16386176"/>
              <a:gd name="connsiteX1821" fmla="*/ 4818856 w 6057900"/>
              <a:gd name="connsiteY1821" fmla="*/ 10542589 h 16386176"/>
              <a:gd name="connsiteX1822" fmla="*/ 4776787 w 6057900"/>
              <a:gd name="connsiteY1822" fmla="*/ 10502107 h 16386176"/>
              <a:gd name="connsiteX1823" fmla="*/ 4818856 w 6057900"/>
              <a:gd name="connsiteY1823" fmla="*/ 10461625 h 16386176"/>
              <a:gd name="connsiteX1824" fmla="*/ 1037432 w 6057900"/>
              <a:gd name="connsiteY1824" fmla="*/ 10428287 h 16386176"/>
              <a:gd name="connsiteX1825" fmla="*/ 1077914 w 6057900"/>
              <a:gd name="connsiteY1825" fmla="*/ 10467975 h 16386176"/>
              <a:gd name="connsiteX1826" fmla="*/ 1037432 w 6057900"/>
              <a:gd name="connsiteY1826" fmla="*/ 10507663 h 16386176"/>
              <a:gd name="connsiteX1827" fmla="*/ 996950 w 6057900"/>
              <a:gd name="connsiteY1827" fmla="*/ 10467975 h 16386176"/>
              <a:gd name="connsiteX1828" fmla="*/ 1037432 w 6057900"/>
              <a:gd name="connsiteY1828" fmla="*/ 10428287 h 16386176"/>
              <a:gd name="connsiteX1829" fmla="*/ 5739607 w 6057900"/>
              <a:gd name="connsiteY1829" fmla="*/ 10409237 h 16386176"/>
              <a:gd name="connsiteX1830" fmla="*/ 5780089 w 6057900"/>
              <a:gd name="connsiteY1830" fmla="*/ 10449719 h 16386176"/>
              <a:gd name="connsiteX1831" fmla="*/ 5739607 w 6057900"/>
              <a:gd name="connsiteY1831" fmla="*/ 10490201 h 16386176"/>
              <a:gd name="connsiteX1832" fmla="*/ 5699125 w 6057900"/>
              <a:gd name="connsiteY1832" fmla="*/ 10449719 h 16386176"/>
              <a:gd name="connsiteX1833" fmla="*/ 5739607 w 6057900"/>
              <a:gd name="connsiteY1833" fmla="*/ 10409237 h 16386176"/>
              <a:gd name="connsiteX1834" fmla="*/ 5658644 w 6057900"/>
              <a:gd name="connsiteY1834" fmla="*/ 10363200 h 16386176"/>
              <a:gd name="connsiteX1835" fmla="*/ 5699126 w 6057900"/>
              <a:gd name="connsiteY1835" fmla="*/ 10402888 h 16386176"/>
              <a:gd name="connsiteX1836" fmla="*/ 5658644 w 6057900"/>
              <a:gd name="connsiteY1836" fmla="*/ 10442576 h 16386176"/>
              <a:gd name="connsiteX1837" fmla="*/ 5618162 w 6057900"/>
              <a:gd name="connsiteY1837" fmla="*/ 10402888 h 16386176"/>
              <a:gd name="connsiteX1838" fmla="*/ 5658644 w 6057900"/>
              <a:gd name="connsiteY1838" fmla="*/ 10363200 h 16386176"/>
              <a:gd name="connsiteX1839" fmla="*/ 5080000 w 6057900"/>
              <a:gd name="connsiteY1839" fmla="*/ 10339388 h 16386176"/>
              <a:gd name="connsiteX1840" fmla="*/ 5119688 w 6057900"/>
              <a:gd name="connsiteY1840" fmla="*/ 10380663 h 16386176"/>
              <a:gd name="connsiteX1841" fmla="*/ 5080000 w 6057900"/>
              <a:gd name="connsiteY1841" fmla="*/ 10421938 h 16386176"/>
              <a:gd name="connsiteX1842" fmla="*/ 5040312 w 6057900"/>
              <a:gd name="connsiteY1842" fmla="*/ 10380663 h 16386176"/>
              <a:gd name="connsiteX1843" fmla="*/ 5080000 w 6057900"/>
              <a:gd name="connsiteY1843" fmla="*/ 10339388 h 16386176"/>
              <a:gd name="connsiteX1844" fmla="*/ 1886744 w 6057900"/>
              <a:gd name="connsiteY1844" fmla="*/ 10313988 h 16386176"/>
              <a:gd name="connsiteX1845" fmla="*/ 1927226 w 6057900"/>
              <a:gd name="connsiteY1845" fmla="*/ 10353676 h 16386176"/>
              <a:gd name="connsiteX1846" fmla="*/ 1886744 w 6057900"/>
              <a:gd name="connsiteY1846" fmla="*/ 10393364 h 16386176"/>
              <a:gd name="connsiteX1847" fmla="*/ 1846262 w 6057900"/>
              <a:gd name="connsiteY1847" fmla="*/ 10353676 h 16386176"/>
              <a:gd name="connsiteX1848" fmla="*/ 1886744 w 6057900"/>
              <a:gd name="connsiteY1848" fmla="*/ 10313988 h 16386176"/>
              <a:gd name="connsiteX1849" fmla="*/ 5719296 w 6057900"/>
              <a:gd name="connsiteY1849" fmla="*/ 10260012 h 16386176"/>
              <a:gd name="connsiteX1850" fmla="*/ 5761131 w 6057900"/>
              <a:gd name="connsiteY1850" fmla="*/ 10298818 h 16386176"/>
              <a:gd name="connsiteX1851" fmla="*/ 5750672 w 6057900"/>
              <a:gd name="connsiteY1851" fmla="*/ 10327275 h 16386176"/>
              <a:gd name="connsiteX1852" fmla="*/ 5771590 w 6057900"/>
              <a:gd name="connsiteY1852" fmla="*/ 10319514 h 16386176"/>
              <a:gd name="connsiteX1853" fmla="*/ 5813425 w 6057900"/>
              <a:gd name="connsiteY1853" fmla="*/ 10360907 h 16386176"/>
              <a:gd name="connsiteX1854" fmla="*/ 5771590 w 6057900"/>
              <a:gd name="connsiteY1854" fmla="*/ 10399712 h 16386176"/>
              <a:gd name="connsiteX1855" fmla="*/ 5729755 w 6057900"/>
              <a:gd name="connsiteY1855" fmla="*/ 10360907 h 16386176"/>
              <a:gd name="connsiteX1856" fmla="*/ 5740213 w 6057900"/>
              <a:gd name="connsiteY1856" fmla="*/ 10335036 h 16386176"/>
              <a:gd name="connsiteX1857" fmla="*/ 5719296 w 6057900"/>
              <a:gd name="connsiteY1857" fmla="*/ 10340210 h 16386176"/>
              <a:gd name="connsiteX1858" fmla="*/ 5680075 w 6057900"/>
              <a:gd name="connsiteY1858" fmla="*/ 10298818 h 16386176"/>
              <a:gd name="connsiteX1859" fmla="*/ 5719296 w 6057900"/>
              <a:gd name="connsiteY1859" fmla="*/ 10260012 h 16386176"/>
              <a:gd name="connsiteX1860" fmla="*/ 5804694 w 6057900"/>
              <a:gd name="connsiteY1860" fmla="*/ 10236200 h 16386176"/>
              <a:gd name="connsiteX1861" fmla="*/ 5845176 w 6057900"/>
              <a:gd name="connsiteY1861" fmla="*/ 10275888 h 16386176"/>
              <a:gd name="connsiteX1862" fmla="*/ 5804694 w 6057900"/>
              <a:gd name="connsiteY1862" fmla="*/ 10315576 h 16386176"/>
              <a:gd name="connsiteX1863" fmla="*/ 5764212 w 6057900"/>
              <a:gd name="connsiteY1863" fmla="*/ 10275888 h 16386176"/>
              <a:gd name="connsiteX1864" fmla="*/ 5804694 w 6057900"/>
              <a:gd name="connsiteY1864" fmla="*/ 10236200 h 16386176"/>
              <a:gd name="connsiteX1865" fmla="*/ 5290344 w 6057900"/>
              <a:gd name="connsiteY1865" fmla="*/ 10225088 h 16386176"/>
              <a:gd name="connsiteX1866" fmla="*/ 5330826 w 6057900"/>
              <a:gd name="connsiteY1866" fmla="*/ 10267157 h 16386176"/>
              <a:gd name="connsiteX1867" fmla="*/ 5290344 w 6057900"/>
              <a:gd name="connsiteY1867" fmla="*/ 10309226 h 16386176"/>
              <a:gd name="connsiteX1868" fmla="*/ 5249862 w 6057900"/>
              <a:gd name="connsiteY1868" fmla="*/ 10267157 h 16386176"/>
              <a:gd name="connsiteX1869" fmla="*/ 5290344 w 6057900"/>
              <a:gd name="connsiteY1869" fmla="*/ 10225088 h 16386176"/>
              <a:gd name="connsiteX1870" fmla="*/ 2622549 w 6057900"/>
              <a:gd name="connsiteY1870" fmla="*/ 10202863 h 16386176"/>
              <a:gd name="connsiteX1871" fmla="*/ 2663824 w 6057900"/>
              <a:gd name="connsiteY1871" fmla="*/ 10242551 h 16386176"/>
              <a:gd name="connsiteX1872" fmla="*/ 2622549 w 6057900"/>
              <a:gd name="connsiteY1872" fmla="*/ 10282239 h 16386176"/>
              <a:gd name="connsiteX1873" fmla="*/ 2581274 w 6057900"/>
              <a:gd name="connsiteY1873" fmla="*/ 10242551 h 16386176"/>
              <a:gd name="connsiteX1874" fmla="*/ 2622549 w 6057900"/>
              <a:gd name="connsiteY1874" fmla="*/ 10202863 h 16386176"/>
              <a:gd name="connsiteX1875" fmla="*/ 5846762 w 6057900"/>
              <a:gd name="connsiteY1875" fmla="*/ 10171112 h 16386176"/>
              <a:gd name="connsiteX1876" fmla="*/ 5846762 w 6057900"/>
              <a:gd name="connsiteY1876" fmla="*/ 10245725 h 16386176"/>
              <a:gd name="connsiteX1877" fmla="*/ 5818187 w 6057900"/>
              <a:gd name="connsiteY1877" fmla="*/ 10209705 h 16386176"/>
              <a:gd name="connsiteX1878" fmla="*/ 5846762 w 6057900"/>
              <a:gd name="connsiteY1878" fmla="*/ 10171112 h 16386176"/>
              <a:gd name="connsiteX1879" fmla="*/ 5768182 w 6057900"/>
              <a:gd name="connsiteY1879" fmla="*/ 10163175 h 16386176"/>
              <a:gd name="connsiteX1880" fmla="*/ 5808664 w 6057900"/>
              <a:gd name="connsiteY1880" fmla="*/ 10203657 h 16386176"/>
              <a:gd name="connsiteX1881" fmla="*/ 5768182 w 6057900"/>
              <a:gd name="connsiteY1881" fmla="*/ 10244139 h 16386176"/>
              <a:gd name="connsiteX1882" fmla="*/ 5727700 w 6057900"/>
              <a:gd name="connsiteY1882" fmla="*/ 10203657 h 16386176"/>
              <a:gd name="connsiteX1883" fmla="*/ 5768182 w 6057900"/>
              <a:gd name="connsiteY1883" fmla="*/ 10163175 h 16386176"/>
              <a:gd name="connsiteX1884" fmla="*/ 5457824 w 6057900"/>
              <a:gd name="connsiteY1884" fmla="*/ 10118725 h 16386176"/>
              <a:gd name="connsiteX1885" fmla="*/ 5499099 w 6057900"/>
              <a:gd name="connsiteY1885" fmla="*/ 10160794 h 16386176"/>
              <a:gd name="connsiteX1886" fmla="*/ 5457824 w 6057900"/>
              <a:gd name="connsiteY1886" fmla="*/ 10202863 h 16386176"/>
              <a:gd name="connsiteX1887" fmla="*/ 5416549 w 6057900"/>
              <a:gd name="connsiteY1887" fmla="*/ 10160794 h 16386176"/>
              <a:gd name="connsiteX1888" fmla="*/ 5457824 w 6057900"/>
              <a:gd name="connsiteY1888" fmla="*/ 10118725 h 16386176"/>
              <a:gd name="connsiteX1889" fmla="*/ 3253581 w 6057900"/>
              <a:gd name="connsiteY1889" fmla="*/ 10096500 h 16386176"/>
              <a:gd name="connsiteX1890" fmla="*/ 3295650 w 6057900"/>
              <a:gd name="connsiteY1890" fmla="*/ 10136188 h 16386176"/>
              <a:gd name="connsiteX1891" fmla="*/ 3253581 w 6057900"/>
              <a:gd name="connsiteY1891" fmla="*/ 10175876 h 16386176"/>
              <a:gd name="connsiteX1892" fmla="*/ 3211512 w 6057900"/>
              <a:gd name="connsiteY1892" fmla="*/ 10136188 h 16386176"/>
              <a:gd name="connsiteX1893" fmla="*/ 3253581 w 6057900"/>
              <a:gd name="connsiteY1893" fmla="*/ 10096500 h 16386176"/>
              <a:gd name="connsiteX1894" fmla="*/ 5804694 w 6057900"/>
              <a:gd name="connsiteY1894" fmla="*/ 10075862 h 16386176"/>
              <a:gd name="connsiteX1895" fmla="*/ 5845176 w 6057900"/>
              <a:gd name="connsiteY1895" fmla="*/ 10115550 h 16386176"/>
              <a:gd name="connsiteX1896" fmla="*/ 5804694 w 6057900"/>
              <a:gd name="connsiteY1896" fmla="*/ 10155238 h 16386176"/>
              <a:gd name="connsiteX1897" fmla="*/ 5764212 w 6057900"/>
              <a:gd name="connsiteY1897" fmla="*/ 10115550 h 16386176"/>
              <a:gd name="connsiteX1898" fmla="*/ 5804694 w 6057900"/>
              <a:gd name="connsiteY1898" fmla="*/ 10075862 h 16386176"/>
              <a:gd name="connsiteX1899" fmla="*/ 5587206 w 6057900"/>
              <a:gd name="connsiteY1899" fmla="*/ 10020300 h 16386176"/>
              <a:gd name="connsiteX1900" fmla="*/ 5629275 w 6057900"/>
              <a:gd name="connsiteY1900" fmla="*/ 10060782 h 16386176"/>
              <a:gd name="connsiteX1901" fmla="*/ 5587206 w 6057900"/>
              <a:gd name="connsiteY1901" fmla="*/ 10101264 h 16386176"/>
              <a:gd name="connsiteX1902" fmla="*/ 5545137 w 6057900"/>
              <a:gd name="connsiteY1902" fmla="*/ 10060782 h 16386176"/>
              <a:gd name="connsiteX1903" fmla="*/ 5587206 w 6057900"/>
              <a:gd name="connsiteY1903" fmla="*/ 10020300 h 16386176"/>
              <a:gd name="connsiteX1904" fmla="*/ 3790950 w 6057900"/>
              <a:gd name="connsiteY1904" fmla="*/ 9991725 h 16386176"/>
              <a:gd name="connsiteX1905" fmla="*/ 3832225 w 6057900"/>
              <a:gd name="connsiteY1905" fmla="*/ 10032207 h 16386176"/>
              <a:gd name="connsiteX1906" fmla="*/ 3790950 w 6057900"/>
              <a:gd name="connsiteY1906" fmla="*/ 10072689 h 16386176"/>
              <a:gd name="connsiteX1907" fmla="*/ 3749675 w 6057900"/>
              <a:gd name="connsiteY1907" fmla="*/ 10032207 h 16386176"/>
              <a:gd name="connsiteX1908" fmla="*/ 3790950 w 6057900"/>
              <a:gd name="connsiteY1908" fmla="*/ 9991725 h 16386176"/>
              <a:gd name="connsiteX1909" fmla="*/ 5687219 w 6057900"/>
              <a:gd name="connsiteY1909" fmla="*/ 9929812 h 16386176"/>
              <a:gd name="connsiteX1910" fmla="*/ 5727701 w 6057900"/>
              <a:gd name="connsiteY1910" fmla="*/ 9970294 h 16386176"/>
              <a:gd name="connsiteX1911" fmla="*/ 5687219 w 6057900"/>
              <a:gd name="connsiteY1911" fmla="*/ 10010776 h 16386176"/>
              <a:gd name="connsiteX1912" fmla="*/ 5646737 w 6057900"/>
              <a:gd name="connsiteY1912" fmla="*/ 9970294 h 16386176"/>
              <a:gd name="connsiteX1913" fmla="*/ 5687219 w 6057900"/>
              <a:gd name="connsiteY1913" fmla="*/ 9929812 h 16386176"/>
              <a:gd name="connsiteX1914" fmla="*/ 4244181 w 6057900"/>
              <a:gd name="connsiteY1914" fmla="*/ 9893300 h 16386176"/>
              <a:gd name="connsiteX1915" fmla="*/ 4284663 w 6057900"/>
              <a:gd name="connsiteY1915" fmla="*/ 9935369 h 16386176"/>
              <a:gd name="connsiteX1916" fmla="*/ 4244181 w 6057900"/>
              <a:gd name="connsiteY1916" fmla="*/ 9977438 h 16386176"/>
              <a:gd name="connsiteX1917" fmla="*/ 4203699 w 6057900"/>
              <a:gd name="connsiteY1917" fmla="*/ 9935369 h 16386176"/>
              <a:gd name="connsiteX1918" fmla="*/ 4244181 w 6057900"/>
              <a:gd name="connsiteY1918" fmla="*/ 9893300 h 16386176"/>
              <a:gd name="connsiteX1919" fmla="*/ 5762625 w 6057900"/>
              <a:gd name="connsiteY1919" fmla="*/ 9844087 h 16386176"/>
              <a:gd name="connsiteX1920" fmla="*/ 5802313 w 6057900"/>
              <a:gd name="connsiteY1920" fmla="*/ 9884569 h 16386176"/>
              <a:gd name="connsiteX1921" fmla="*/ 5762625 w 6057900"/>
              <a:gd name="connsiteY1921" fmla="*/ 9925051 h 16386176"/>
              <a:gd name="connsiteX1922" fmla="*/ 5722937 w 6057900"/>
              <a:gd name="connsiteY1922" fmla="*/ 9884569 h 16386176"/>
              <a:gd name="connsiteX1923" fmla="*/ 5762625 w 6057900"/>
              <a:gd name="connsiteY1923" fmla="*/ 9844087 h 16386176"/>
              <a:gd name="connsiteX1924" fmla="*/ 4621212 w 6057900"/>
              <a:gd name="connsiteY1924" fmla="*/ 9802813 h 16386176"/>
              <a:gd name="connsiteX1925" fmla="*/ 4662487 w 6057900"/>
              <a:gd name="connsiteY1925" fmla="*/ 9843295 h 16386176"/>
              <a:gd name="connsiteX1926" fmla="*/ 4621212 w 6057900"/>
              <a:gd name="connsiteY1926" fmla="*/ 9883777 h 16386176"/>
              <a:gd name="connsiteX1927" fmla="*/ 4579937 w 6057900"/>
              <a:gd name="connsiteY1927" fmla="*/ 9843295 h 16386176"/>
              <a:gd name="connsiteX1928" fmla="*/ 4621212 w 6057900"/>
              <a:gd name="connsiteY1928" fmla="*/ 9802813 h 16386176"/>
              <a:gd name="connsiteX1929" fmla="*/ 5917755 w 6057900"/>
              <a:gd name="connsiteY1929" fmla="*/ 9799637 h 16386176"/>
              <a:gd name="connsiteX1930" fmla="*/ 5917755 w 6057900"/>
              <a:gd name="connsiteY1930" fmla="*/ 9875208 h 16386176"/>
              <a:gd name="connsiteX1931" fmla="*/ 5922962 w 6057900"/>
              <a:gd name="connsiteY1931" fmla="*/ 9893450 h 16386176"/>
              <a:gd name="connsiteX1932" fmla="*/ 5886513 w 6057900"/>
              <a:gd name="connsiteY1932" fmla="*/ 9932538 h 16386176"/>
              <a:gd name="connsiteX1933" fmla="*/ 5899531 w 6057900"/>
              <a:gd name="connsiteY1933" fmla="*/ 9961203 h 16386176"/>
              <a:gd name="connsiteX1934" fmla="*/ 5857875 w 6057900"/>
              <a:gd name="connsiteY1934" fmla="*/ 10000291 h 16386176"/>
              <a:gd name="connsiteX1935" fmla="*/ 5852668 w 6057900"/>
              <a:gd name="connsiteY1935" fmla="*/ 10000291 h 16386176"/>
              <a:gd name="connsiteX1936" fmla="*/ 5873496 w 6057900"/>
              <a:gd name="connsiteY1936" fmla="*/ 10034168 h 16386176"/>
              <a:gd name="connsiteX1937" fmla="*/ 5831840 w 6057900"/>
              <a:gd name="connsiteY1937" fmla="*/ 10075862 h 16386176"/>
              <a:gd name="connsiteX1938" fmla="*/ 5792787 w 6057900"/>
              <a:gd name="connsiteY1938" fmla="*/ 10034168 h 16386176"/>
              <a:gd name="connsiteX1939" fmla="*/ 5831840 w 6057900"/>
              <a:gd name="connsiteY1939" fmla="*/ 9995079 h 16386176"/>
              <a:gd name="connsiteX1940" fmla="*/ 5837047 w 6057900"/>
              <a:gd name="connsiteY1940" fmla="*/ 9995079 h 16386176"/>
              <a:gd name="connsiteX1941" fmla="*/ 5816219 w 6057900"/>
              <a:gd name="connsiteY1941" fmla="*/ 9961203 h 16386176"/>
              <a:gd name="connsiteX1942" fmla="*/ 5852668 w 6057900"/>
              <a:gd name="connsiteY1942" fmla="*/ 9919508 h 16386176"/>
              <a:gd name="connsiteX1943" fmla="*/ 5839650 w 6057900"/>
              <a:gd name="connsiteY1943" fmla="*/ 9893450 h 16386176"/>
              <a:gd name="connsiteX1944" fmla="*/ 5881306 w 6057900"/>
              <a:gd name="connsiteY1944" fmla="*/ 9851755 h 16386176"/>
              <a:gd name="connsiteX1945" fmla="*/ 5894324 w 6057900"/>
              <a:gd name="connsiteY1945" fmla="*/ 9854361 h 16386176"/>
              <a:gd name="connsiteX1946" fmla="*/ 5891720 w 6057900"/>
              <a:gd name="connsiteY1946" fmla="*/ 9836120 h 16386176"/>
              <a:gd name="connsiteX1947" fmla="*/ 5917755 w 6057900"/>
              <a:gd name="connsiteY1947" fmla="*/ 9799637 h 16386176"/>
              <a:gd name="connsiteX1948" fmla="*/ 5817394 w 6057900"/>
              <a:gd name="connsiteY1948" fmla="*/ 9764712 h 16386176"/>
              <a:gd name="connsiteX1949" fmla="*/ 5857876 w 6057900"/>
              <a:gd name="connsiteY1949" fmla="*/ 9805987 h 16386176"/>
              <a:gd name="connsiteX1950" fmla="*/ 5817394 w 6057900"/>
              <a:gd name="connsiteY1950" fmla="*/ 9847262 h 16386176"/>
              <a:gd name="connsiteX1951" fmla="*/ 5776912 w 6057900"/>
              <a:gd name="connsiteY1951" fmla="*/ 9805987 h 16386176"/>
              <a:gd name="connsiteX1952" fmla="*/ 5817394 w 6057900"/>
              <a:gd name="connsiteY1952" fmla="*/ 9764712 h 16386176"/>
              <a:gd name="connsiteX1953" fmla="*/ 4933156 w 6057900"/>
              <a:gd name="connsiteY1953" fmla="*/ 9717088 h 16386176"/>
              <a:gd name="connsiteX1954" fmla="*/ 4975225 w 6057900"/>
              <a:gd name="connsiteY1954" fmla="*/ 9757570 h 16386176"/>
              <a:gd name="connsiteX1955" fmla="*/ 4933156 w 6057900"/>
              <a:gd name="connsiteY1955" fmla="*/ 9798052 h 16386176"/>
              <a:gd name="connsiteX1956" fmla="*/ 4891087 w 6057900"/>
              <a:gd name="connsiteY1956" fmla="*/ 9757570 h 16386176"/>
              <a:gd name="connsiteX1957" fmla="*/ 4933156 w 6057900"/>
              <a:gd name="connsiteY1957" fmla="*/ 9717088 h 16386176"/>
              <a:gd name="connsiteX1958" fmla="*/ 5186363 w 6057900"/>
              <a:gd name="connsiteY1958" fmla="*/ 9634537 h 16386176"/>
              <a:gd name="connsiteX1959" fmla="*/ 5226051 w 6057900"/>
              <a:gd name="connsiteY1959" fmla="*/ 9675812 h 16386176"/>
              <a:gd name="connsiteX1960" fmla="*/ 5186363 w 6057900"/>
              <a:gd name="connsiteY1960" fmla="*/ 9717087 h 16386176"/>
              <a:gd name="connsiteX1961" fmla="*/ 5146675 w 6057900"/>
              <a:gd name="connsiteY1961" fmla="*/ 9675812 h 16386176"/>
              <a:gd name="connsiteX1962" fmla="*/ 5186363 w 6057900"/>
              <a:gd name="connsiteY1962" fmla="*/ 9634537 h 16386176"/>
              <a:gd name="connsiteX1963" fmla="*/ 5389562 w 6057900"/>
              <a:gd name="connsiteY1963" fmla="*/ 9559925 h 16386176"/>
              <a:gd name="connsiteX1964" fmla="*/ 5430837 w 6057900"/>
              <a:gd name="connsiteY1964" fmla="*/ 9599613 h 16386176"/>
              <a:gd name="connsiteX1965" fmla="*/ 5389562 w 6057900"/>
              <a:gd name="connsiteY1965" fmla="*/ 9639301 h 16386176"/>
              <a:gd name="connsiteX1966" fmla="*/ 5348287 w 6057900"/>
              <a:gd name="connsiteY1966" fmla="*/ 9599613 h 16386176"/>
              <a:gd name="connsiteX1967" fmla="*/ 5389562 w 6057900"/>
              <a:gd name="connsiteY1967" fmla="*/ 9559925 h 16386176"/>
              <a:gd name="connsiteX1968" fmla="*/ 5549900 w 6057900"/>
              <a:gd name="connsiteY1968" fmla="*/ 9488488 h 16386176"/>
              <a:gd name="connsiteX1969" fmla="*/ 5589588 w 6057900"/>
              <a:gd name="connsiteY1969" fmla="*/ 9528970 h 16386176"/>
              <a:gd name="connsiteX1970" fmla="*/ 5549900 w 6057900"/>
              <a:gd name="connsiteY1970" fmla="*/ 9569452 h 16386176"/>
              <a:gd name="connsiteX1971" fmla="*/ 5510212 w 6057900"/>
              <a:gd name="connsiteY1971" fmla="*/ 9528970 h 16386176"/>
              <a:gd name="connsiteX1972" fmla="*/ 5549900 w 6057900"/>
              <a:gd name="connsiteY1972" fmla="*/ 9488488 h 16386176"/>
              <a:gd name="connsiteX1973" fmla="*/ 5674519 w 6057900"/>
              <a:gd name="connsiteY1973" fmla="*/ 9424988 h 16386176"/>
              <a:gd name="connsiteX1974" fmla="*/ 5715001 w 6057900"/>
              <a:gd name="connsiteY1974" fmla="*/ 9464676 h 16386176"/>
              <a:gd name="connsiteX1975" fmla="*/ 5674519 w 6057900"/>
              <a:gd name="connsiteY1975" fmla="*/ 9504364 h 16386176"/>
              <a:gd name="connsiteX1976" fmla="*/ 5634037 w 6057900"/>
              <a:gd name="connsiteY1976" fmla="*/ 9464676 h 16386176"/>
              <a:gd name="connsiteX1977" fmla="*/ 5674519 w 6057900"/>
              <a:gd name="connsiteY1977" fmla="*/ 9424988 h 16386176"/>
              <a:gd name="connsiteX1978" fmla="*/ 5973961 w 6057900"/>
              <a:gd name="connsiteY1978" fmla="*/ 9418637 h 16386176"/>
              <a:gd name="connsiteX1979" fmla="*/ 5973961 w 6057900"/>
              <a:gd name="connsiteY1979" fmla="*/ 9473145 h 16386176"/>
              <a:gd name="connsiteX1980" fmla="*/ 5981700 w 6057900"/>
              <a:gd name="connsiteY1980" fmla="*/ 9499101 h 16386176"/>
              <a:gd name="connsiteX1981" fmla="*/ 5961063 w 6057900"/>
              <a:gd name="connsiteY1981" fmla="*/ 9532845 h 16386176"/>
              <a:gd name="connsiteX1982" fmla="*/ 5966222 w 6057900"/>
              <a:gd name="connsiteY1982" fmla="*/ 9548418 h 16386176"/>
              <a:gd name="connsiteX1983" fmla="*/ 5940425 w 6057900"/>
              <a:gd name="connsiteY1983" fmla="*/ 9584757 h 16386176"/>
              <a:gd name="connsiteX1984" fmla="*/ 5948164 w 6057900"/>
              <a:gd name="connsiteY1984" fmla="*/ 9605522 h 16386176"/>
              <a:gd name="connsiteX1985" fmla="*/ 5917208 w 6057900"/>
              <a:gd name="connsiteY1985" fmla="*/ 9641861 h 16386176"/>
              <a:gd name="connsiteX1986" fmla="*/ 5924947 w 6057900"/>
              <a:gd name="connsiteY1986" fmla="*/ 9665221 h 16386176"/>
              <a:gd name="connsiteX1987" fmla="*/ 5886252 w 6057900"/>
              <a:gd name="connsiteY1987" fmla="*/ 9706751 h 16386176"/>
              <a:gd name="connsiteX1988" fmla="*/ 5896570 w 6057900"/>
              <a:gd name="connsiteY1988" fmla="*/ 9732707 h 16386176"/>
              <a:gd name="connsiteX1989" fmla="*/ 5857875 w 6057900"/>
              <a:gd name="connsiteY1989" fmla="*/ 9774237 h 16386176"/>
              <a:gd name="connsiteX1990" fmla="*/ 5816600 w 6057900"/>
              <a:gd name="connsiteY1990" fmla="*/ 9732707 h 16386176"/>
              <a:gd name="connsiteX1991" fmla="*/ 5855295 w 6057900"/>
              <a:gd name="connsiteY1991" fmla="*/ 9691177 h 16386176"/>
              <a:gd name="connsiteX1992" fmla="*/ 5844977 w 6057900"/>
              <a:gd name="connsiteY1992" fmla="*/ 9665221 h 16386176"/>
              <a:gd name="connsiteX1993" fmla="*/ 5873353 w 6057900"/>
              <a:gd name="connsiteY1993" fmla="*/ 9626287 h 16386176"/>
              <a:gd name="connsiteX1994" fmla="*/ 5865614 w 6057900"/>
              <a:gd name="connsiteY1994" fmla="*/ 9605522 h 16386176"/>
              <a:gd name="connsiteX1995" fmla="*/ 5888831 w 6057900"/>
              <a:gd name="connsiteY1995" fmla="*/ 9569183 h 16386176"/>
              <a:gd name="connsiteX1996" fmla="*/ 5883672 w 6057900"/>
              <a:gd name="connsiteY1996" fmla="*/ 9548418 h 16386176"/>
              <a:gd name="connsiteX1997" fmla="*/ 5904309 w 6057900"/>
              <a:gd name="connsiteY1997" fmla="*/ 9514675 h 16386176"/>
              <a:gd name="connsiteX1998" fmla="*/ 5901730 w 6057900"/>
              <a:gd name="connsiteY1998" fmla="*/ 9499101 h 16386176"/>
              <a:gd name="connsiteX1999" fmla="*/ 5943005 w 6057900"/>
              <a:gd name="connsiteY1999" fmla="*/ 9457572 h 16386176"/>
              <a:gd name="connsiteX2000" fmla="*/ 5945584 w 6057900"/>
              <a:gd name="connsiteY2000" fmla="*/ 9457572 h 16386176"/>
              <a:gd name="connsiteX2001" fmla="*/ 5945584 w 6057900"/>
              <a:gd name="connsiteY2001" fmla="*/ 9454976 h 16386176"/>
              <a:gd name="connsiteX2002" fmla="*/ 5973961 w 6057900"/>
              <a:gd name="connsiteY2002" fmla="*/ 9418637 h 16386176"/>
              <a:gd name="connsiteX2003" fmla="*/ 5768182 w 6057900"/>
              <a:gd name="connsiteY2003" fmla="*/ 9364662 h 16386176"/>
              <a:gd name="connsiteX2004" fmla="*/ 5808664 w 6057900"/>
              <a:gd name="connsiteY2004" fmla="*/ 9405144 h 16386176"/>
              <a:gd name="connsiteX2005" fmla="*/ 5768182 w 6057900"/>
              <a:gd name="connsiteY2005" fmla="*/ 9445626 h 16386176"/>
              <a:gd name="connsiteX2006" fmla="*/ 5727700 w 6057900"/>
              <a:gd name="connsiteY2006" fmla="*/ 9405144 h 16386176"/>
              <a:gd name="connsiteX2007" fmla="*/ 5768182 w 6057900"/>
              <a:gd name="connsiteY2007" fmla="*/ 9364662 h 16386176"/>
              <a:gd name="connsiteX2008" fmla="*/ 154782 w 6057900"/>
              <a:gd name="connsiteY2008" fmla="*/ 9331325 h 16386176"/>
              <a:gd name="connsiteX2009" fmla="*/ 195264 w 6057900"/>
              <a:gd name="connsiteY2009" fmla="*/ 9371013 h 16386176"/>
              <a:gd name="connsiteX2010" fmla="*/ 154782 w 6057900"/>
              <a:gd name="connsiteY2010" fmla="*/ 9410701 h 16386176"/>
              <a:gd name="connsiteX2011" fmla="*/ 114300 w 6057900"/>
              <a:gd name="connsiteY2011" fmla="*/ 9371013 h 16386176"/>
              <a:gd name="connsiteX2012" fmla="*/ 154782 w 6057900"/>
              <a:gd name="connsiteY2012" fmla="*/ 9331325 h 16386176"/>
              <a:gd name="connsiteX2013" fmla="*/ 1131094 w 6057900"/>
              <a:gd name="connsiteY2013" fmla="*/ 9271000 h 16386176"/>
              <a:gd name="connsiteX2014" fmla="*/ 1171576 w 6057900"/>
              <a:gd name="connsiteY2014" fmla="*/ 9313069 h 16386176"/>
              <a:gd name="connsiteX2015" fmla="*/ 1131094 w 6057900"/>
              <a:gd name="connsiteY2015" fmla="*/ 9355138 h 16386176"/>
              <a:gd name="connsiteX2016" fmla="*/ 1090612 w 6057900"/>
              <a:gd name="connsiteY2016" fmla="*/ 9313069 h 16386176"/>
              <a:gd name="connsiteX2017" fmla="*/ 1131094 w 6057900"/>
              <a:gd name="connsiteY2017" fmla="*/ 9271000 h 16386176"/>
              <a:gd name="connsiteX2018" fmla="*/ 1980406 w 6057900"/>
              <a:gd name="connsiteY2018" fmla="*/ 9217025 h 16386176"/>
              <a:gd name="connsiteX2019" fmla="*/ 2020888 w 6057900"/>
              <a:gd name="connsiteY2019" fmla="*/ 9257507 h 16386176"/>
              <a:gd name="connsiteX2020" fmla="*/ 1980406 w 6057900"/>
              <a:gd name="connsiteY2020" fmla="*/ 9297989 h 16386176"/>
              <a:gd name="connsiteX2021" fmla="*/ 1939924 w 6057900"/>
              <a:gd name="connsiteY2021" fmla="*/ 9257507 h 16386176"/>
              <a:gd name="connsiteX2022" fmla="*/ 1980406 w 6057900"/>
              <a:gd name="connsiteY2022" fmla="*/ 9217025 h 16386176"/>
              <a:gd name="connsiteX2023" fmla="*/ 2712244 w 6057900"/>
              <a:gd name="connsiteY2023" fmla="*/ 9163050 h 16386176"/>
              <a:gd name="connsiteX2024" fmla="*/ 2752726 w 6057900"/>
              <a:gd name="connsiteY2024" fmla="*/ 9204325 h 16386176"/>
              <a:gd name="connsiteX2025" fmla="*/ 2712244 w 6057900"/>
              <a:gd name="connsiteY2025" fmla="*/ 9245600 h 16386176"/>
              <a:gd name="connsiteX2026" fmla="*/ 2671762 w 6057900"/>
              <a:gd name="connsiteY2026" fmla="*/ 9204325 h 16386176"/>
              <a:gd name="connsiteX2027" fmla="*/ 2712244 w 6057900"/>
              <a:gd name="connsiteY2027" fmla="*/ 9163050 h 16386176"/>
              <a:gd name="connsiteX2028" fmla="*/ 3337719 w 6057900"/>
              <a:gd name="connsiteY2028" fmla="*/ 9113837 h 16386176"/>
              <a:gd name="connsiteX2029" fmla="*/ 3378201 w 6057900"/>
              <a:gd name="connsiteY2029" fmla="*/ 9153525 h 16386176"/>
              <a:gd name="connsiteX2030" fmla="*/ 3337719 w 6057900"/>
              <a:gd name="connsiteY2030" fmla="*/ 9193213 h 16386176"/>
              <a:gd name="connsiteX2031" fmla="*/ 3297237 w 6057900"/>
              <a:gd name="connsiteY2031" fmla="*/ 9153525 h 16386176"/>
              <a:gd name="connsiteX2032" fmla="*/ 3337719 w 6057900"/>
              <a:gd name="connsiteY2032" fmla="*/ 9113837 h 16386176"/>
              <a:gd name="connsiteX2033" fmla="*/ 3869532 w 6057900"/>
              <a:gd name="connsiteY2033" fmla="*/ 9066212 h 16386176"/>
              <a:gd name="connsiteX2034" fmla="*/ 3910014 w 6057900"/>
              <a:gd name="connsiteY2034" fmla="*/ 9106694 h 16386176"/>
              <a:gd name="connsiteX2035" fmla="*/ 3869532 w 6057900"/>
              <a:gd name="connsiteY2035" fmla="*/ 9147176 h 16386176"/>
              <a:gd name="connsiteX2036" fmla="*/ 3829050 w 6057900"/>
              <a:gd name="connsiteY2036" fmla="*/ 9106694 h 16386176"/>
              <a:gd name="connsiteX2037" fmla="*/ 3869532 w 6057900"/>
              <a:gd name="connsiteY2037" fmla="*/ 9066212 h 16386176"/>
              <a:gd name="connsiteX2038" fmla="*/ 6013129 w 6057900"/>
              <a:gd name="connsiteY2038" fmla="*/ 9029700 h 16386176"/>
              <a:gd name="connsiteX2039" fmla="*/ 6013129 w 6057900"/>
              <a:gd name="connsiteY2039" fmla="*/ 9066098 h 16386176"/>
              <a:gd name="connsiteX2040" fmla="*/ 6026150 w 6057900"/>
              <a:gd name="connsiteY2040" fmla="*/ 9097296 h 16386176"/>
              <a:gd name="connsiteX2041" fmla="*/ 6013129 w 6057900"/>
              <a:gd name="connsiteY2041" fmla="*/ 9125894 h 16386176"/>
              <a:gd name="connsiteX2042" fmla="*/ 6013129 w 6057900"/>
              <a:gd name="connsiteY2042" fmla="*/ 9128493 h 16386176"/>
              <a:gd name="connsiteX2043" fmla="*/ 5997504 w 6057900"/>
              <a:gd name="connsiteY2043" fmla="*/ 9159691 h 16386176"/>
              <a:gd name="connsiteX2044" fmla="*/ 6000108 w 6057900"/>
              <a:gd name="connsiteY2044" fmla="*/ 9164891 h 16386176"/>
              <a:gd name="connsiteX2045" fmla="*/ 5981878 w 6057900"/>
              <a:gd name="connsiteY2045" fmla="*/ 9198688 h 16386176"/>
              <a:gd name="connsiteX2046" fmla="*/ 5981878 w 6057900"/>
              <a:gd name="connsiteY2046" fmla="*/ 9206488 h 16386176"/>
              <a:gd name="connsiteX2047" fmla="*/ 5958441 w 6057900"/>
              <a:gd name="connsiteY2047" fmla="*/ 9242885 h 16386176"/>
              <a:gd name="connsiteX2048" fmla="*/ 5958441 w 6057900"/>
              <a:gd name="connsiteY2048" fmla="*/ 9248085 h 16386176"/>
              <a:gd name="connsiteX2049" fmla="*/ 5924586 w 6057900"/>
              <a:gd name="connsiteY2049" fmla="*/ 9289682 h 16386176"/>
              <a:gd name="connsiteX2050" fmla="*/ 5924586 w 6057900"/>
              <a:gd name="connsiteY2050" fmla="*/ 9297482 h 16386176"/>
              <a:gd name="connsiteX2051" fmla="*/ 5885523 w 6057900"/>
              <a:gd name="connsiteY2051" fmla="*/ 9336479 h 16386176"/>
              <a:gd name="connsiteX2052" fmla="*/ 5872501 w 6057900"/>
              <a:gd name="connsiteY2052" fmla="*/ 9336479 h 16386176"/>
              <a:gd name="connsiteX2053" fmla="*/ 5875106 w 6057900"/>
              <a:gd name="connsiteY2053" fmla="*/ 9349478 h 16386176"/>
              <a:gd name="connsiteX2054" fmla="*/ 5836042 w 6057900"/>
              <a:gd name="connsiteY2054" fmla="*/ 9388475 h 16386176"/>
              <a:gd name="connsiteX2055" fmla="*/ 5794375 w 6057900"/>
              <a:gd name="connsiteY2055" fmla="*/ 9349478 h 16386176"/>
              <a:gd name="connsiteX2056" fmla="*/ 5836042 w 6057900"/>
              <a:gd name="connsiteY2056" fmla="*/ 9307881 h 16386176"/>
              <a:gd name="connsiteX2057" fmla="*/ 5846459 w 6057900"/>
              <a:gd name="connsiteY2057" fmla="*/ 9310481 h 16386176"/>
              <a:gd name="connsiteX2058" fmla="*/ 5843855 w 6057900"/>
              <a:gd name="connsiteY2058" fmla="*/ 9297482 h 16386176"/>
              <a:gd name="connsiteX2059" fmla="*/ 5880314 w 6057900"/>
              <a:gd name="connsiteY2059" fmla="*/ 9258484 h 16386176"/>
              <a:gd name="connsiteX2060" fmla="*/ 5877710 w 6057900"/>
              <a:gd name="connsiteY2060" fmla="*/ 9248085 h 16386176"/>
              <a:gd name="connsiteX2061" fmla="*/ 5903752 w 6057900"/>
              <a:gd name="connsiteY2061" fmla="*/ 9211688 h 16386176"/>
              <a:gd name="connsiteX2062" fmla="*/ 5901148 w 6057900"/>
              <a:gd name="connsiteY2062" fmla="*/ 9206488 h 16386176"/>
              <a:gd name="connsiteX2063" fmla="*/ 5919377 w 6057900"/>
              <a:gd name="connsiteY2063" fmla="*/ 9172690 h 16386176"/>
              <a:gd name="connsiteX2064" fmla="*/ 5919377 w 6057900"/>
              <a:gd name="connsiteY2064" fmla="*/ 9164891 h 16386176"/>
              <a:gd name="connsiteX2065" fmla="*/ 5932398 w 6057900"/>
              <a:gd name="connsiteY2065" fmla="*/ 9136293 h 16386176"/>
              <a:gd name="connsiteX2066" fmla="*/ 5932398 w 6057900"/>
              <a:gd name="connsiteY2066" fmla="*/ 9128493 h 16386176"/>
              <a:gd name="connsiteX2067" fmla="*/ 5945419 w 6057900"/>
              <a:gd name="connsiteY2067" fmla="*/ 9099895 h 16386176"/>
              <a:gd name="connsiteX2068" fmla="*/ 5945419 w 6057900"/>
              <a:gd name="connsiteY2068" fmla="*/ 9097296 h 16386176"/>
              <a:gd name="connsiteX2069" fmla="*/ 5987087 w 6057900"/>
              <a:gd name="connsiteY2069" fmla="*/ 9055698 h 16386176"/>
              <a:gd name="connsiteX2070" fmla="*/ 6013129 w 6057900"/>
              <a:gd name="connsiteY2070" fmla="*/ 9029700 h 16386176"/>
              <a:gd name="connsiteX2071" fmla="*/ 4318794 w 6057900"/>
              <a:gd name="connsiteY2071" fmla="*/ 9021763 h 16386176"/>
              <a:gd name="connsiteX2072" fmla="*/ 4359276 w 6057900"/>
              <a:gd name="connsiteY2072" fmla="*/ 9062245 h 16386176"/>
              <a:gd name="connsiteX2073" fmla="*/ 4318794 w 6057900"/>
              <a:gd name="connsiteY2073" fmla="*/ 9102727 h 16386176"/>
              <a:gd name="connsiteX2074" fmla="*/ 4278312 w 6057900"/>
              <a:gd name="connsiteY2074" fmla="*/ 9062245 h 16386176"/>
              <a:gd name="connsiteX2075" fmla="*/ 4318794 w 6057900"/>
              <a:gd name="connsiteY2075" fmla="*/ 9021763 h 16386176"/>
              <a:gd name="connsiteX2076" fmla="*/ 4691856 w 6057900"/>
              <a:gd name="connsiteY2076" fmla="*/ 8980488 h 16386176"/>
              <a:gd name="connsiteX2077" fmla="*/ 4733925 w 6057900"/>
              <a:gd name="connsiteY2077" fmla="*/ 9020970 h 16386176"/>
              <a:gd name="connsiteX2078" fmla="*/ 4691856 w 6057900"/>
              <a:gd name="connsiteY2078" fmla="*/ 9061452 h 16386176"/>
              <a:gd name="connsiteX2079" fmla="*/ 4649787 w 6057900"/>
              <a:gd name="connsiteY2079" fmla="*/ 9020970 h 16386176"/>
              <a:gd name="connsiteX2080" fmla="*/ 4691856 w 6057900"/>
              <a:gd name="connsiteY2080" fmla="*/ 8980488 h 16386176"/>
              <a:gd name="connsiteX2081" fmla="*/ 4999831 w 6057900"/>
              <a:gd name="connsiteY2081" fmla="*/ 8942388 h 16386176"/>
              <a:gd name="connsiteX2082" fmla="*/ 5040313 w 6057900"/>
              <a:gd name="connsiteY2082" fmla="*/ 8982076 h 16386176"/>
              <a:gd name="connsiteX2083" fmla="*/ 4999831 w 6057900"/>
              <a:gd name="connsiteY2083" fmla="*/ 9021764 h 16386176"/>
              <a:gd name="connsiteX2084" fmla="*/ 4959349 w 6057900"/>
              <a:gd name="connsiteY2084" fmla="*/ 8982076 h 16386176"/>
              <a:gd name="connsiteX2085" fmla="*/ 4999831 w 6057900"/>
              <a:gd name="connsiteY2085" fmla="*/ 8942388 h 16386176"/>
              <a:gd name="connsiteX2086" fmla="*/ 5249069 w 6057900"/>
              <a:gd name="connsiteY2086" fmla="*/ 8905875 h 16386176"/>
              <a:gd name="connsiteX2087" fmla="*/ 5289551 w 6057900"/>
              <a:gd name="connsiteY2087" fmla="*/ 8946357 h 16386176"/>
              <a:gd name="connsiteX2088" fmla="*/ 5249069 w 6057900"/>
              <a:gd name="connsiteY2088" fmla="*/ 8986839 h 16386176"/>
              <a:gd name="connsiteX2089" fmla="*/ 5208587 w 6057900"/>
              <a:gd name="connsiteY2089" fmla="*/ 8946357 h 16386176"/>
              <a:gd name="connsiteX2090" fmla="*/ 5249069 w 6057900"/>
              <a:gd name="connsiteY2090" fmla="*/ 8905875 h 16386176"/>
              <a:gd name="connsiteX2091" fmla="*/ 5446712 w 6057900"/>
              <a:gd name="connsiteY2091" fmla="*/ 8872538 h 16386176"/>
              <a:gd name="connsiteX2092" fmla="*/ 5487987 w 6057900"/>
              <a:gd name="connsiteY2092" fmla="*/ 8912226 h 16386176"/>
              <a:gd name="connsiteX2093" fmla="*/ 5446712 w 6057900"/>
              <a:gd name="connsiteY2093" fmla="*/ 8951914 h 16386176"/>
              <a:gd name="connsiteX2094" fmla="*/ 5405437 w 6057900"/>
              <a:gd name="connsiteY2094" fmla="*/ 8912226 h 16386176"/>
              <a:gd name="connsiteX2095" fmla="*/ 5446712 w 6057900"/>
              <a:gd name="connsiteY2095" fmla="*/ 8872538 h 16386176"/>
              <a:gd name="connsiteX2096" fmla="*/ 5604669 w 6057900"/>
              <a:gd name="connsiteY2096" fmla="*/ 8840788 h 16386176"/>
              <a:gd name="connsiteX2097" fmla="*/ 5645151 w 6057900"/>
              <a:gd name="connsiteY2097" fmla="*/ 8881270 h 16386176"/>
              <a:gd name="connsiteX2098" fmla="*/ 5604669 w 6057900"/>
              <a:gd name="connsiteY2098" fmla="*/ 8921752 h 16386176"/>
              <a:gd name="connsiteX2099" fmla="*/ 5564187 w 6057900"/>
              <a:gd name="connsiteY2099" fmla="*/ 8881270 h 16386176"/>
              <a:gd name="connsiteX2100" fmla="*/ 5604669 w 6057900"/>
              <a:gd name="connsiteY2100" fmla="*/ 8840788 h 16386176"/>
              <a:gd name="connsiteX2101" fmla="*/ 5723731 w 6057900"/>
              <a:gd name="connsiteY2101" fmla="*/ 8812213 h 16386176"/>
              <a:gd name="connsiteX2102" fmla="*/ 5764213 w 6057900"/>
              <a:gd name="connsiteY2102" fmla="*/ 8852695 h 16386176"/>
              <a:gd name="connsiteX2103" fmla="*/ 5723731 w 6057900"/>
              <a:gd name="connsiteY2103" fmla="*/ 8893177 h 16386176"/>
              <a:gd name="connsiteX2104" fmla="*/ 5683249 w 6057900"/>
              <a:gd name="connsiteY2104" fmla="*/ 8852695 h 16386176"/>
              <a:gd name="connsiteX2105" fmla="*/ 5723731 w 6057900"/>
              <a:gd name="connsiteY2105" fmla="*/ 8812213 h 16386176"/>
              <a:gd name="connsiteX2106" fmla="*/ 6036028 w 6057900"/>
              <a:gd name="connsiteY2106" fmla="*/ 8639175 h 16386176"/>
              <a:gd name="connsiteX2107" fmla="*/ 6036028 w 6057900"/>
              <a:gd name="connsiteY2107" fmla="*/ 8659813 h 16386176"/>
              <a:gd name="connsiteX2108" fmla="*/ 6051550 w 6057900"/>
              <a:gd name="connsiteY2108" fmla="*/ 8690769 h 16386176"/>
              <a:gd name="connsiteX2109" fmla="*/ 6036028 w 6057900"/>
              <a:gd name="connsiteY2109" fmla="*/ 8719146 h 16386176"/>
              <a:gd name="connsiteX2110" fmla="*/ 6025680 w 6057900"/>
              <a:gd name="connsiteY2110" fmla="*/ 8734624 h 16386176"/>
              <a:gd name="connsiteX2111" fmla="*/ 6012745 w 6057900"/>
              <a:gd name="connsiteY2111" fmla="*/ 8752682 h 16386176"/>
              <a:gd name="connsiteX2112" fmla="*/ 5989461 w 6057900"/>
              <a:gd name="connsiteY2112" fmla="*/ 8775899 h 16386176"/>
              <a:gd name="connsiteX2113" fmla="*/ 5958417 w 6057900"/>
              <a:gd name="connsiteY2113" fmla="*/ 8796536 h 16386176"/>
              <a:gd name="connsiteX2114" fmla="*/ 5924785 w 6057900"/>
              <a:gd name="connsiteY2114" fmla="*/ 8817174 h 16386176"/>
              <a:gd name="connsiteX2115" fmla="*/ 5914437 w 6057900"/>
              <a:gd name="connsiteY2115" fmla="*/ 8817174 h 16386176"/>
              <a:gd name="connsiteX2116" fmla="*/ 5878219 w 6057900"/>
              <a:gd name="connsiteY2116" fmla="*/ 8840391 h 16386176"/>
              <a:gd name="connsiteX2117" fmla="*/ 5852348 w 6057900"/>
              <a:gd name="connsiteY2117" fmla="*/ 8830072 h 16386176"/>
              <a:gd name="connsiteX2118" fmla="*/ 5813543 w 6057900"/>
              <a:gd name="connsiteY2118" fmla="*/ 8866188 h 16386176"/>
              <a:gd name="connsiteX2119" fmla="*/ 5772150 w 6057900"/>
              <a:gd name="connsiteY2119" fmla="*/ 8824913 h 16386176"/>
              <a:gd name="connsiteX2120" fmla="*/ 5813543 w 6057900"/>
              <a:gd name="connsiteY2120" fmla="*/ 8783638 h 16386176"/>
              <a:gd name="connsiteX2121" fmla="*/ 5839413 w 6057900"/>
              <a:gd name="connsiteY2121" fmla="*/ 8793957 h 16386176"/>
              <a:gd name="connsiteX2122" fmla="*/ 5878219 w 6057900"/>
              <a:gd name="connsiteY2122" fmla="*/ 8760421 h 16386176"/>
              <a:gd name="connsiteX2123" fmla="*/ 5885980 w 6057900"/>
              <a:gd name="connsiteY2123" fmla="*/ 8763000 h 16386176"/>
              <a:gd name="connsiteX2124" fmla="*/ 5919611 w 6057900"/>
              <a:gd name="connsiteY2124" fmla="*/ 8737203 h 16386176"/>
              <a:gd name="connsiteX2125" fmla="*/ 5940307 w 6057900"/>
              <a:gd name="connsiteY2125" fmla="*/ 8719146 h 16386176"/>
              <a:gd name="connsiteX2126" fmla="*/ 5950656 w 6057900"/>
              <a:gd name="connsiteY2126" fmla="*/ 8706247 h 16386176"/>
              <a:gd name="connsiteX2127" fmla="*/ 5961004 w 6057900"/>
              <a:gd name="connsiteY2127" fmla="*/ 8690769 h 16386176"/>
              <a:gd name="connsiteX2128" fmla="*/ 5973939 w 6057900"/>
              <a:gd name="connsiteY2128" fmla="*/ 8675291 h 16386176"/>
              <a:gd name="connsiteX2129" fmla="*/ 6010157 w 6057900"/>
              <a:gd name="connsiteY2129" fmla="*/ 8649494 h 16386176"/>
              <a:gd name="connsiteX2130" fmla="*/ 6020506 w 6057900"/>
              <a:gd name="connsiteY2130" fmla="*/ 8652074 h 16386176"/>
              <a:gd name="connsiteX2131" fmla="*/ 6036028 w 6057900"/>
              <a:gd name="connsiteY2131" fmla="*/ 8639175 h 16386176"/>
              <a:gd name="connsiteX2132" fmla="*/ 5823369 w 6057900"/>
              <a:gd name="connsiteY2132" fmla="*/ 8201045 h 16386176"/>
              <a:gd name="connsiteX2133" fmla="*/ 5857246 w 6057900"/>
              <a:gd name="connsiteY2133" fmla="*/ 8221589 h 16386176"/>
              <a:gd name="connsiteX2134" fmla="*/ 5888517 w 6057900"/>
              <a:gd name="connsiteY2134" fmla="*/ 8208749 h 16386176"/>
              <a:gd name="connsiteX2135" fmla="*/ 5914576 w 6057900"/>
              <a:gd name="connsiteY2135" fmla="*/ 8219021 h 16386176"/>
              <a:gd name="connsiteX2136" fmla="*/ 5932817 w 6057900"/>
              <a:gd name="connsiteY2136" fmla="*/ 8213874 h 16386176"/>
              <a:gd name="connsiteX2137" fmla="*/ 5953664 w 6057900"/>
              <a:gd name="connsiteY2137" fmla="*/ 8221589 h 16386176"/>
              <a:gd name="connsiteX2138" fmla="*/ 5961482 w 6057900"/>
              <a:gd name="connsiteY2138" fmla="*/ 8221589 h 16386176"/>
              <a:gd name="connsiteX2139" fmla="*/ 5982329 w 6057900"/>
              <a:gd name="connsiteY2139" fmla="*/ 8226714 h 16386176"/>
              <a:gd name="connsiteX2140" fmla="*/ 6003176 w 6057900"/>
              <a:gd name="connsiteY2140" fmla="*/ 8231848 h 16386176"/>
              <a:gd name="connsiteX2141" fmla="*/ 6016206 w 6057900"/>
              <a:gd name="connsiteY2141" fmla="*/ 8236986 h 16386176"/>
              <a:gd name="connsiteX2142" fmla="*/ 6026629 w 6057900"/>
              <a:gd name="connsiteY2142" fmla="*/ 8242111 h 16386176"/>
              <a:gd name="connsiteX2143" fmla="*/ 6039659 w 6057900"/>
              <a:gd name="connsiteY2143" fmla="*/ 8247247 h 16386176"/>
              <a:gd name="connsiteX2144" fmla="*/ 6042265 w 6057900"/>
              <a:gd name="connsiteY2144" fmla="*/ 8244679 h 16386176"/>
              <a:gd name="connsiteX2145" fmla="*/ 6042265 w 6057900"/>
              <a:gd name="connsiteY2145" fmla="*/ 8249815 h 16386176"/>
              <a:gd name="connsiteX2146" fmla="*/ 6057900 w 6057900"/>
              <a:gd name="connsiteY2146" fmla="*/ 8280614 h 16386176"/>
              <a:gd name="connsiteX2147" fmla="*/ 6042265 w 6057900"/>
              <a:gd name="connsiteY2147" fmla="*/ 8311416 h 16386176"/>
              <a:gd name="connsiteX2148" fmla="*/ 6042265 w 6057900"/>
              <a:gd name="connsiteY2148" fmla="*/ 8321683 h 16386176"/>
              <a:gd name="connsiteX2149" fmla="*/ 6031841 w 6057900"/>
              <a:gd name="connsiteY2149" fmla="*/ 8316558 h 16386176"/>
              <a:gd name="connsiteX2150" fmla="*/ 6016206 w 6057900"/>
              <a:gd name="connsiteY2150" fmla="*/ 8319126 h 16386176"/>
              <a:gd name="connsiteX2151" fmla="*/ 5995359 w 6057900"/>
              <a:gd name="connsiteY2151" fmla="*/ 8313990 h 16386176"/>
              <a:gd name="connsiteX2152" fmla="*/ 5984935 w 6057900"/>
              <a:gd name="connsiteY2152" fmla="*/ 8308848 h 16386176"/>
              <a:gd name="connsiteX2153" fmla="*/ 5974511 w 6057900"/>
              <a:gd name="connsiteY2153" fmla="*/ 8303712 h 16386176"/>
              <a:gd name="connsiteX2154" fmla="*/ 5964088 w 6057900"/>
              <a:gd name="connsiteY2154" fmla="*/ 8301144 h 16386176"/>
              <a:gd name="connsiteX2155" fmla="*/ 5961482 w 6057900"/>
              <a:gd name="connsiteY2155" fmla="*/ 8301144 h 16386176"/>
              <a:gd name="connsiteX2156" fmla="*/ 5940635 w 6057900"/>
              <a:gd name="connsiteY2156" fmla="*/ 8293451 h 16386176"/>
              <a:gd name="connsiteX2157" fmla="*/ 5932817 w 6057900"/>
              <a:gd name="connsiteY2157" fmla="*/ 8293451 h 16386176"/>
              <a:gd name="connsiteX2158" fmla="*/ 5904152 w 6057900"/>
              <a:gd name="connsiteY2158" fmla="*/ 8283182 h 16386176"/>
              <a:gd name="connsiteX2159" fmla="*/ 5888517 w 6057900"/>
              <a:gd name="connsiteY2159" fmla="*/ 8288315 h 16386176"/>
              <a:gd name="connsiteX2160" fmla="*/ 5852034 w 6057900"/>
              <a:gd name="connsiteY2160" fmla="*/ 8267785 h 16386176"/>
              <a:gd name="connsiteX2161" fmla="*/ 5823369 w 6057900"/>
              <a:gd name="connsiteY2161" fmla="*/ 8280614 h 16386176"/>
              <a:gd name="connsiteX2162" fmla="*/ 5781675 w 6057900"/>
              <a:gd name="connsiteY2162" fmla="*/ 8242111 h 16386176"/>
              <a:gd name="connsiteX2163" fmla="*/ 5823369 w 6057900"/>
              <a:gd name="connsiteY2163" fmla="*/ 8201045 h 16386176"/>
              <a:gd name="connsiteX2164" fmla="*/ 5734050 w 6057900"/>
              <a:gd name="connsiteY2164" fmla="*/ 8193092 h 16386176"/>
              <a:gd name="connsiteX2165" fmla="*/ 5773738 w 6057900"/>
              <a:gd name="connsiteY2165" fmla="*/ 8232789 h 16386176"/>
              <a:gd name="connsiteX2166" fmla="*/ 5734050 w 6057900"/>
              <a:gd name="connsiteY2166" fmla="*/ 8272467 h 16386176"/>
              <a:gd name="connsiteX2167" fmla="*/ 5694362 w 6057900"/>
              <a:gd name="connsiteY2167" fmla="*/ 8232789 h 16386176"/>
              <a:gd name="connsiteX2168" fmla="*/ 5734050 w 6057900"/>
              <a:gd name="connsiteY2168" fmla="*/ 8193092 h 16386176"/>
              <a:gd name="connsiteX2169" fmla="*/ 5614194 w 6057900"/>
              <a:gd name="connsiteY2169" fmla="*/ 8185179 h 16386176"/>
              <a:gd name="connsiteX2170" fmla="*/ 5654676 w 6057900"/>
              <a:gd name="connsiteY2170" fmla="*/ 8225656 h 16386176"/>
              <a:gd name="connsiteX2171" fmla="*/ 5614194 w 6057900"/>
              <a:gd name="connsiteY2171" fmla="*/ 8266121 h 16386176"/>
              <a:gd name="connsiteX2172" fmla="*/ 5573712 w 6057900"/>
              <a:gd name="connsiteY2172" fmla="*/ 8225656 h 16386176"/>
              <a:gd name="connsiteX2173" fmla="*/ 5614194 w 6057900"/>
              <a:gd name="connsiteY2173" fmla="*/ 8185179 h 16386176"/>
              <a:gd name="connsiteX2174" fmla="*/ 5460206 w 6057900"/>
              <a:gd name="connsiteY2174" fmla="*/ 8174064 h 16386176"/>
              <a:gd name="connsiteX2175" fmla="*/ 5502275 w 6057900"/>
              <a:gd name="connsiteY2175" fmla="*/ 8214546 h 16386176"/>
              <a:gd name="connsiteX2176" fmla="*/ 5460206 w 6057900"/>
              <a:gd name="connsiteY2176" fmla="*/ 8255013 h 16386176"/>
              <a:gd name="connsiteX2177" fmla="*/ 5418137 w 6057900"/>
              <a:gd name="connsiteY2177" fmla="*/ 8214546 h 16386176"/>
              <a:gd name="connsiteX2178" fmla="*/ 5460206 w 6057900"/>
              <a:gd name="connsiteY2178" fmla="*/ 8174064 h 16386176"/>
              <a:gd name="connsiteX2179" fmla="*/ 5261769 w 6057900"/>
              <a:gd name="connsiteY2179" fmla="*/ 8164540 h 16386176"/>
              <a:gd name="connsiteX2180" fmla="*/ 5302251 w 6057900"/>
              <a:gd name="connsiteY2180" fmla="*/ 8205813 h 16386176"/>
              <a:gd name="connsiteX2181" fmla="*/ 5261769 w 6057900"/>
              <a:gd name="connsiteY2181" fmla="*/ 8247083 h 16386176"/>
              <a:gd name="connsiteX2182" fmla="*/ 5221287 w 6057900"/>
              <a:gd name="connsiteY2182" fmla="*/ 8205813 h 16386176"/>
              <a:gd name="connsiteX2183" fmla="*/ 5261769 w 6057900"/>
              <a:gd name="connsiteY2183" fmla="*/ 8164540 h 16386176"/>
              <a:gd name="connsiteX2184" fmla="*/ 5013324 w 6057900"/>
              <a:gd name="connsiteY2184" fmla="*/ 8153436 h 16386176"/>
              <a:gd name="connsiteX2185" fmla="*/ 5054599 w 6057900"/>
              <a:gd name="connsiteY2185" fmla="*/ 8195494 h 16386176"/>
              <a:gd name="connsiteX2186" fmla="*/ 5013324 w 6057900"/>
              <a:gd name="connsiteY2186" fmla="*/ 8237563 h 16386176"/>
              <a:gd name="connsiteX2187" fmla="*/ 4972049 w 6057900"/>
              <a:gd name="connsiteY2187" fmla="*/ 8195494 h 16386176"/>
              <a:gd name="connsiteX2188" fmla="*/ 5013324 w 6057900"/>
              <a:gd name="connsiteY2188" fmla="*/ 8153436 h 16386176"/>
              <a:gd name="connsiteX2189" fmla="*/ 4706937 w 6057900"/>
              <a:gd name="connsiteY2189" fmla="*/ 8143904 h 16386176"/>
              <a:gd name="connsiteX2190" fmla="*/ 4748212 w 6057900"/>
              <a:gd name="connsiteY2190" fmla="*/ 8183585 h 16386176"/>
              <a:gd name="connsiteX2191" fmla="*/ 4706937 w 6057900"/>
              <a:gd name="connsiteY2191" fmla="*/ 8223269 h 16386176"/>
              <a:gd name="connsiteX2192" fmla="*/ 4665662 w 6057900"/>
              <a:gd name="connsiteY2192" fmla="*/ 8183585 h 16386176"/>
              <a:gd name="connsiteX2193" fmla="*/ 4706937 w 6057900"/>
              <a:gd name="connsiteY2193" fmla="*/ 8143904 h 16386176"/>
              <a:gd name="connsiteX2194" fmla="*/ 4334669 w 6057900"/>
              <a:gd name="connsiteY2194" fmla="*/ 8131206 h 16386176"/>
              <a:gd name="connsiteX2195" fmla="*/ 4375151 w 6057900"/>
              <a:gd name="connsiteY2195" fmla="*/ 8172475 h 16386176"/>
              <a:gd name="connsiteX2196" fmla="*/ 4334669 w 6057900"/>
              <a:gd name="connsiteY2196" fmla="*/ 8213749 h 16386176"/>
              <a:gd name="connsiteX2197" fmla="*/ 4294187 w 6057900"/>
              <a:gd name="connsiteY2197" fmla="*/ 8172475 h 16386176"/>
              <a:gd name="connsiteX2198" fmla="*/ 4334669 w 6057900"/>
              <a:gd name="connsiteY2198" fmla="*/ 8131206 h 16386176"/>
              <a:gd name="connsiteX2199" fmla="*/ 3888582 w 6057900"/>
              <a:gd name="connsiteY2199" fmla="*/ 8116907 h 16386176"/>
              <a:gd name="connsiteX2200" fmla="*/ 3929064 w 6057900"/>
              <a:gd name="connsiteY2200" fmla="*/ 8158979 h 16386176"/>
              <a:gd name="connsiteX2201" fmla="*/ 3888582 w 6057900"/>
              <a:gd name="connsiteY2201" fmla="*/ 8201045 h 16386176"/>
              <a:gd name="connsiteX2202" fmla="*/ 3848100 w 6057900"/>
              <a:gd name="connsiteY2202" fmla="*/ 8158979 h 16386176"/>
              <a:gd name="connsiteX2203" fmla="*/ 3888582 w 6057900"/>
              <a:gd name="connsiteY2203" fmla="*/ 8116907 h 16386176"/>
              <a:gd name="connsiteX2204" fmla="*/ 3357562 w 6057900"/>
              <a:gd name="connsiteY2204" fmla="*/ 8104220 h 16386176"/>
              <a:gd name="connsiteX2205" fmla="*/ 3398837 w 6057900"/>
              <a:gd name="connsiteY2205" fmla="*/ 8144703 h 16386176"/>
              <a:gd name="connsiteX2206" fmla="*/ 3357562 w 6057900"/>
              <a:gd name="connsiteY2206" fmla="*/ 8185179 h 16386176"/>
              <a:gd name="connsiteX2207" fmla="*/ 3316287 w 6057900"/>
              <a:gd name="connsiteY2207" fmla="*/ 8144703 h 16386176"/>
              <a:gd name="connsiteX2208" fmla="*/ 3357562 w 6057900"/>
              <a:gd name="connsiteY2208" fmla="*/ 8104220 h 16386176"/>
              <a:gd name="connsiteX2209" fmla="*/ 2732087 w 6057900"/>
              <a:gd name="connsiteY2209" fmla="*/ 8088342 h 16386176"/>
              <a:gd name="connsiteX2210" fmla="*/ 2773362 w 6057900"/>
              <a:gd name="connsiteY2210" fmla="*/ 8130409 h 16386176"/>
              <a:gd name="connsiteX2211" fmla="*/ 2732087 w 6057900"/>
              <a:gd name="connsiteY2211" fmla="*/ 8172475 h 16386176"/>
              <a:gd name="connsiteX2212" fmla="*/ 2690812 w 6057900"/>
              <a:gd name="connsiteY2212" fmla="*/ 8130409 h 16386176"/>
              <a:gd name="connsiteX2213" fmla="*/ 2732087 w 6057900"/>
              <a:gd name="connsiteY2213" fmla="*/ 8088342 h 16386176"/>
              <a:gd name="connsiteX2214" fmla="*/ 2001044 w 6057900"/>
              <a:gd name="connsiteY2214" fmla="*/ 8074060 h 16386176"/>
              <a:gd name="connsiteX2215" fmla="*/ 2041526 w 6057900"/>
              <a:gd name="connsiteY2215" fmla="*/ 8113733 h 16386176"/>
              <a:gd name="connsiteX2216" fmla="*/ 2001044 w 6057900"/>
              <a:gd name="connsiteY2216" fmla="*/ 8153436 h 16386176"/>
              <a:gd name="connsiteX2217" fmla="*/ 1960562 w 6057900"/>
              <a:gd name="connsiteY2217" fmla="*/ 8113733 h 16386176"/>
              <a:gd name="connsiteX2218" fmla="*/ 2001044 w 6057900"/>
              <a:gd name="connsiteY2218" fmla="*/ 8074060 h 16386176"/>
              <a:gd name="connsiteX2219" fmla="*/ 1154907 w 6057900"/>
              <a:gd name="connsiteY2219" fmla="*/ 8058165 h 16386176"/>
              <a:gd name="connsiteX2220" fmla="*/ 1195389 w 6057900"/>
              <a:gd name="connsiteY2220" fmla="*/ 8098647 h 16386176"/>
              <a:gd name="connsiteX2221" fmla="*/ 1154907 w 6057900"/>
              <a:gd name="connsiteY2221" fmla="*/ 8139124 h 16386176"/>
              <a:gd name="connsiteX2222" fmla="*/ 1114425 w 6057900"/>
              <a:gd name="connsiteY2222" fmla="*/ 8098647 h 16386176"/>
              <a:gd name="connsiteX2223" fmla="*/ 1154907 w 6057900"/>
              <a:gd name="connsiteY2223" fmla="*/ 8058165 h 16386176"/>
              <a:gd name="connsiteX2224" fmla="*/ 178594 w 6057900"/>
              <a:gd name="connsiteY2224" fmla="*/ 8039122 h 16386176"/>
              <a:gd name="connsiteX2225" fmla="*/ 219076 w 6057900"/>
              <a:gd name="connsiteY2225" fmla="*/ 8079609 h 16386176"/>
              <a:gd name="connsiteX2226" fmla="*/ 178594 w 6057900"/>
              <a:gd name="connsiteY2226" fmla="*/ 8120081 h 16386176"/>
              <a:gd name="connsiteX2227" fmla="*/ 138112 w 6057900"/>
              <a:gd name="connsiteY2227" fmla="*/ 8079609 h 16386176"/>
              <a:gd name="connsiteX2228" fmla="*/ 178594 w 6057900"/>
              <a:gd name="connsiteY2228" fmla="*/ 8039122 h 16386176"/>
              <a:gd name="connsiteX2229" fmla="*/ 5797839 w 6057900"/>
              <a:gd name="connsiteY2229" fmla="*/ 7616855 h 16386176"/>
              <a:gd name="connsiteX2230" fmla="*/ 5836805 w 6057900"/>
              <a:gd name="connsiteY2230" fmla="*/ 7658347 h 16386176"/>
              <a:gd name="connsiteX2231" fmla="*/ 5836805 w 6057900"/>
              <a:gd name="connsiteY2231" fmla="*/ 7666124 h 16386176"/>
              <a:gd name="connsiteX2232" fmla="*/ 5862782 w 6057900"/>
              <a:gd name="connsiteY2232" fmla="*/ 7655763 h 16386176"/>
              <a:gd name="connsiteX2233" fmla="*/ 5904346 w 6057900"/>
              <a:gd name="connsiteY2233" fmla="*/ 7692059 h 16386176"/>
              <a:gd name="connsiteX2234" fmla="*/ 5909541 w 6057900"/>
              <a:gd name="connsiteY2234" fmla="*/ 7692059 h 16386176"/>
              <a:gd name="connsiteX2235" fmla="*/ 5948507 w 6057900"/>
              <a:gd name="connsiteY2235" fmla="*/ 7725753 h 16386176"/>
              <a:gd name="connsiteX2236" fmla="*/ 5982277 w 6057900"/>
              <a:gd name="connsiteY2236" fmla="*/ 7759484 h 16386176"/>
              <a:gd name="connsiteX2237" fmla="*/ 6003059 w 6057900"/>
              <a:gd name="connsiteY2237" fmla="*/ 7793196 h 16386176"/>
              <a:gd name="connsiteX2238" fmla="*/ 6018646 w 6057900"/>
              <a:gd name="connsiteY2238" fmla="*/ 7819108 h 16386176"/>
              <a:gd name="connsiteX2239" fmla="*/ 6029036 w 6057900"/>
              <a:gd name="connsiteY2239" fmla="*/ 7842435 h 16386176"/>
              <a:gd name="connsiteX2240" fmla="*/ 6042025 w 6057900"/>
              <a:gd name="connsiteY2240" fmla="*/ 7870966 h 16386176"/>
              <a:gd name="connsiteX2241" fmla="*/ 6029036 w 6057900"/>
              <a:gd name="connsiteY2241" fmla="*/ 7902093 h 16386176"/>
              <a:gd name="connsiteX2242" fmla="*/ 6029036 w 6057900"/>
              <a:gd name="connsiteY2242" fmla="*/ 7928011 h 16386176"/>
              <a:gd name="connsiteX2243" fmla="*/ 6008255 w 6057900"/>
              <a:gd name="connsiteY2243" fmla="*/ 7909860 h 16386176"/>
              <a:gd name="connsiteX2244" fmla="*/ 6003059 w 6057900"/>
              <a:gd name="connsiteY2244" fmla="*/ 7912455 h 16386176"/>
              <a:gd name="connsiteX2245" fmla="*/ 5964093 w 6057900"/>
              <a:gd name="connsiteY2245" fmla="*/ 7878749 h 16386176"/>
              <a:gd name="connsiteX2246" fmla="*/ 5951105 w 6057900"/>
              <a:gd name="connsiteY2246" fmla="*/ 7852817 h 16386176"/>
              <a:gd name="connsiteX2247" fmla="*/ 5938116 w 6057900"/>
              <a:gd name="connsiteY2247" fmla="*/ 7826889 h 16386176"/>
              <a:gd name="connsiteX2248" fmla="*/ 5925127 w 6057900"/>
              <a:gd name="connsiteY2248" fmla="*/ 7800962 h 16386176"/>
              <a:gd name="connsiteX2249" fmla="*/ 5901748 w 6057900"/>
              <a:gd name="connsiteY2249" fmla="*/ 7772448 h 16386176"/>
              <a:gd name="connsiteX2250" fmla="*/ 5870575 w 6057900"/>
              <a:gd name="connsiteY2250" fmla="*/ 7736135 h 16386176"/>
              <a:gd name="connsiteX2251" fmla="*/ 5862782 w 6057900"/>
              <a:gd name="connsiteY2251" fmla="*/ 7736135 h 16386176"/>
              <a:gd name="connsiteX2252" fmla="*/ 5823816 w 6057900"/>
              <a:gd name="connsiteY2252" fmla="*/ 7697246 h 16386176"/>
              <a:gd name="connsiteX2253" fmla="*/ 5823816 w 6057900"/>
              <a:gd name="connsiteY2253" fmla="*/ 7686866 h 16386176"/>
              <a:gd name="connsiteX2254" fmla="*/ 5797839 w 6057900"/>
              <a:gd name="connsiteY2254" fmla="*/ 7697246 h 16386176"/>
              <a:gd name="connsiteX2255" fmla="*/ 5756275 w 6057900"/>
              <a:gd name="connsiteY2255" fmla="*/ 7658347 h 16386176"/>
              <a:gd name="connsiteX2256" fmla="*/ 5797839 w 6057900"/>
              <a:gd name="connsiteY2256" fmla="*/ 7616855 h 16386176"/>
              <a:gd name="connsiteX2257" fmla="*/ 5705475 w 6057900"/>
              <a:gd name="connsiteY2257" fmla="*/ 7575590 h 16386176"/>
              <a:gd name="connsiteX2258" fmla="*/ 5745163 w 6057900"/>
              <a:gd name="connsiteY2258" fmla="*/ 7616069 h 16386176"/>
              <a:gd name="connsiteX2259" fmla="*/ 5705475 w 6057900"/>
              <a:gd name="connsiteY2259" fmla="*/ 7656554 h 16386176"/>
              <a:gd name="connsiteX2260" fmla="*/ 5665787 w 6057900"/>
              <a:gd name="connsiteY2260" fmla="*/ 7616069 h 16386176"/>
              <a:gd name="connsiteX2261" fmla="*/ 5705475 w 6057900"/>
              <a:gd name="connsiteY2261" fmla="*/ 7575590 h 16386176"/>
              <a:gd name="connsiteX2262" fmla="*/ 5584824 w 6057900"/>
              <a:gd name="connsiteY2262" fmla="*/ 7529539 h 16386176"/>
              <a:gd name="connsiteX2263" fmla="*/ 5626099 w 6057900"/>
              <a:gd name="connsiteY2263" fmla="*/ 7569241 h 16386176"/>
              <a:gd name="connsiteX2264" fmla="*/ 5584824 w 6057900"/>
              <a:gd name="connsiteY2264" fmla="*/ 7608927 h 16386176"/>
              <a:gd name="connsiteX2265" fmla="*/ 5543549 w 6057900"/>
              <a:gd name="connsiteY2265" fmla="*/ 7569241 h 16386176"/>
              <a:gd name="connsiteX2266" fmla="*/ 5584824 w 6057900"/>
              <a:gd name="connsiteY2266" fmla="*/ 7529539 h 16386176"/>
              <a:gd name="connsiteX2267" fmla="*/ 5427662 w 6057900"/>
              <a:gd name="connsiteY2267" fmla="*/ 7480331 h 16386176"/>
              <a:gd name="connsiteX2268" fmla="*/ 5467350 w 6057900"/>
              <a:gd name="connsiteY2268" fmla="*/ 7521617 h 16386176"/>
              <a:gd name="connsiteX2269" fmla="*/ 5427662 w 6057900"/>
              <a:gd name="connsiteY2269" fmla="*/ 7562882 h 16386176"/>
              <a:gd name="connsiteX2270" fmla="*/ 5387974 w 6057900"/>
              <a:gd name="connsiteY2270" fmla="*/ 7521617 h 16386176"/>
              <a:gd name="connsiteX2271" fmla="*/ 5427662 w 6057900"/>
              <a:gd name="connsiteY2271" fmla="*/ 7480331 h 16386176"/>
              <a:gd name="connsiteX2272" fmla="*/ 5226049 w 6057900"/>
              <a:gd name="connsiteY2272" fmla="*/ 7427948 h 16386176"/>
              <a:gd name="connsiteX2273" fmla="*/ 5267324 w 6057900"/>
              <a:gd name="connsiteY2273" fmla="*/ 7468427 h 16386176"/>
              <a:gd name="connsiteX2274" fmla="*/ 5226049 w 6057900"/>
              <a:gd name="connsiteY2274" fmla="*/ 7508927 h 16386176"/>
              <a:gd name="connsiteX2275" fmla="*/ 5184774 w 6057900"/>
              <a:gd name="connsiteY2275" fmla="*/ 7468427 h 16386176"/>
              <a:gd name="connsiteX2276" fmla="*/ 5226049 w 6057900"/>
              <a:gd name="connsiteY2276" fmla="*/ 7427948 h 16386176"/>
              <a:gd name="connsiteX2277" fmla="*/ 4976019 w 6057900"/>
              <a:gd name="connsiteY2277" fmla="*/ 7370803 h 16386176"/>
              <a:gd name="connsiteX2278" fmla="*/ 5016501 w 6057900"/>
              <a:gd name="connsiteY2278" fmla="*/ 7411281 h 16386176"/>
              <a:gd name="connsiteX2279" fmla="*/ 4976019 w 6057900"/>
              <a:gd name="connsiteY2279" fmla="*/ 7451781 h 16386176"/>
              <a:gd name="connsiteX2280" fmla="*/ 4935537 w 6057900"/>
              <a:gd name="connsiteY2280" fmla="*/ 7411281 h 16386176"/>
              <a:gd name="connsiteX2281" fmla="*/ 4976019 w 6057900"/>
              <a:gd name="connsiteY2281" fmla="*/ 7370803 h 16386176"/>
              <a:gd name="connsiteX2282" fmla="*/ 4667250 w 6057900"/>
              <a:gd name="connsiteY2282" fmla="*/ 7310463 h 16386176"/>
              <a:gd name="connsiteX2283" fmla="*/ 4706938 w 6057900"/>
              <a:gd name="connsiteY2283" fmla="*/ 7350961 h 16386176"/>
              <a:gd name="connsiteX2284" fmla="*/ 4667250 w 6057900"/>
              <a:gd name="connsiteY2284" fmla="*/ 7391444 h 16386176"/>
              <a:gd name="connsiteX2285" fmla="*/ 4627562 w 6057900"/>
              <a:gd name="connsiteY2285" fmla="*/ 7350961 h 16386176"/>
              <a:gd name="connsiteX2286" fmla="*/ 4667250 w 6057900"/>
              <a:gd name="connsiteY2286" fmla="*/ 7310463 h 16386176"/>
              <a:gd name="connsiteX2287" fmla="*/ 4291806 w 6057900"/>
              <a:gd name="connsiteY2287" fmla="*/ 7246973 h 16386176"/>
              <a:gd name="connsiteX2288" fmla="*/ 4333875 w 6057900"/>
              <a:gd name="connsiteY2288" fmla="*/ 7286670 h 16386176"/>
              <a:gd name="connsiteX2289" fmla="*/ 4291806 w 6057900"/>
              <a:gd name="connsiteY2289" fmla="*/ 7326350 h 16386176"/>
              <a:gd name="connsiteX2290" fmla="*/ 4249737 w 6057900"/>
              <a:gd name="connsiteY2290" fmla="*/ 7286670 h 16386176"/>
              <a:gd name="connsiteX2291" fmla="*/ 4291806 w 6057900"/>
              <a:gd name="connsiteY2291" fmla="*/ 7246973 h 16386176"/>
              <a:gd name="connsiteX2292" fmla="*/ 3840957 w 6057900"/>
              <a:gd name="connsiteY2292" fmla="*/ 7177121 h 16386176"/>
              <a:gd name="connsiteX2293" fmla="*/ 3881439 w 6057900"/>
              <a:gd name="connsiteY2293" fmla="*/ 7216813 h 16386176"/>
              <a:gd name="connsiteX2294" fmla="*/ 3840957 w 6057900"/>
              <a:gd name="connsiteY2294" fmla="*/ 7256490 h 16386176"/>
              <a:gd name="connsiteX2295" fmla="*/ 3800475 w 6057900"/>
              <a:gd name="connsiteY2295" fmla="*/ 7216813 h 16386176"/>
              <a:gd name="connsiteX2296" fmla="*/ 3840957 w 6057900"/>
              <a:gd name="connsiteY2296" fmla="*/ 7177121 h 16386176"/>
              <a:gd name="connsiteX2297" fmla="*/ 5858133 w 6057900"/>
              <a:gd name="connsiteY2297" fmla="*/ 7177103 h 16386176"/>
              <a:gd name="connsiteX2298" fmla="*/ 5899665 w 6057900"/>
              <a:gd name="connsiteY2298" fmla="*/ 7218465 h 16386176"/>
              <a:gd name="connsiteX2299" fmla="*/ 5894474 w 6057900"/>
              <a:gd name="connsiteY2299" fmla="*/ 7236565 h 16386176"/>
              <a:gd name="connsiteX2300" fmla="*/ 5936006 w 6057900"/>
              <a:gd name="connsiteY2300" fmla="*/ 7277935 h 16386176"/>
              <a:gd name="connsiteX2301" fmla="*/ 5930815 w 6057900"/>
              <a:gd name="connsiteY2301" fmla="*/ 7293439 h 16386176"/>
              <a:gd name="connsiteX2302" fmla="*/ 5961964 w 6057900"/>
              <a:gd name="connsiteY2302" fmla="*/ 7332221 h 16386176"/>
              <a:gd name="connsiteX2303" fmla="*/ 5956772 w 6057900"/>
              <a:gd name="connsiteY2303" fmla="*/ 7345146 h 16386176"/>
              <a:gd name="connsiteX2304" fmla="*/ 5980134 w 6057900"/>
              <a:gd name="connsiteY2304" fmla="*/ 7381352 h 16386176"/>
              <a:gd name="connsiteX2305" fmla="*/ 5977539 w 6057900"/>
              <a:gd name="connsiteY2305" fmla="*/ 7394271 h 16386176"/>
              <a:gd name="connsiteX2306" fmla="*/ 5995709 w 6057900"/>
              <a:gd name="connsiteY2306" fmla="*/ 7425290 h 16386176"/>
              <a:gd name="connsiteX2307" fmla="*/ 5993113 w 6057900"/>
              <a:gd name="connsiteY2307" fmla="*/ 7435641 h 16386176"/>
              <a:gd name="connsiteX2308" fmla="*/ 6008688 w 6057900"/>
              <a:gd name="connsiteY2308" fmla="*/ 7466660 h 16386176"/>
              <a:gd name="connsiteX2309" fmla="*/ 5998305 w 6057900"/>
              <a:gd name="connsiteY2309" fmla="*/ 7495092 h 16386176"/>
              <a:gd name="connsiteX2310" fmla="*/ 5998305 w 6057900"/>
              <a:gd name="connsiteY2310" fmla="*/ 7539051 h 16386176"/>
              <a:gd name="connsiteX2311" fmla="*/ 5972347 w 6057900"/>
              <a:gd name="connsiteY2311" fmla="*/ 7505432 h 16386176"/>
              <a:gd name="connsiteX2312" fmla="*/ 5969751 w 6057900"/>
              <a:gd name="connsiteY2312" fmla="*/ 7508022 h 16386176"/>
              <a:gd name="connsiteX2313" fmla="*/ 5928219 w 6057900"/>
              <a:gd name="connsiteY2313" fmla="*/ 7466660 h 16386176"/>
              <a:gd name="connsiteX2314" fmla="*/ 5930815 w 6057900"/>
              <a:gd name="connsiteY2314" fmla="*/ 7458908 h 16386176"/>
              <a:gd name="connsiteX2315" fmla="*/ 5912644 w 6057900"/>
              <a:gd name="connsiteY2315" fmla="*/ 7425290 h 16386176"/>
              <a:gd name="connsiteX2316" fmla="*/ 5915240 w 6057900"/>
              <a:gd name="connsiteY2316" fmla="*/ 7412372 h 16386176"/>
              <a:gd name="connsiteX2317" fmla="*/ 5899665 w 6057900"/>
              <a:gd name="connsiteY2317" fmla="*/ 7381352 h 16386176"/>
              <a:gd name="connsiteX2318" fmla="*/ 5902261 w 6057900"/>
              <a:gd name="connsiteY2318" fmla="*/ 7365828 h 16386176"/>
              <a:gd name="connsiteX2319" fmla="*/ 5878899 w 6057900"/>
              <a:gd name="connsiteY2319" fmla="*/ 7332221 h 16386176"/>
              <a:gd name="connsiteX2320" fmla="*/ 5884090 w 6057900"/>
              <a:gd name="connsiteY2320" fmla="*/ 7314125 h 16386176"/>
              <a:gd name="connsiteX2321" fmla="*/ 5852941 w 6057900"/>
              <a:gd name="connsiteY2321" fmla="*/ 7277935 h 16386176"/>
              <a:gd name="connsiteX2322" fmla="*/ 5857545 w 6057900"/>
              <a:gd name="connsiteY2322" fmla="*/ 7259591 h 16386176"/>
              <a:gd name="connsiteX2323" fmla="*/ 5858133 w 6057900"/>
              <a:gd name="connsiteY2323" fmla="*/ 7259836 h 16386176"/>
              <a:gd name="connsiteX2324" fmla="*/ 5858133 w 6057900"/>
              <a:gd name="connsiteY2324" fmla="*/ 7257251 h 16386176"/>
              <a:gd name="connsiteX2325" fmla="*/ 5857545 w 6057900"/>
              <a:gd name="connsiteY2325" fmla="*/ 7259591 h 16386176"/>
              <a:gd name="connsiteX2326" fmla="*/ 5829579 w 6057900"/>
              <a:gd name="connsiteY2326" fmla="*/ 7247879 h 16386176"/>
              <a:gd name="connsiteX2327" fmla="*/ 5816600 w 6057900"/>
              <a:gd name="connsiteY2327" fmla="*/ 7218465 h 16386176"/>
              <a:gd name="connsiteX2328" fmla="*/ 5858133 w 6057900"/>
              <a:gd name="connsiteY2328" fmla="*/ 7177103 h 16386176"/>
              <a:gd name="connsiteX2329" fmla="*/ 5806281 w 6057900"/>
              <a:gd name="connsiteY2329" fmla="*/ 7113629 h 16386176"/>
              <a:gd name="connsiteX2330" fmla="*/ 5846763 w 6057900"/>
              <a:gd name="connsiteY2330" fmla="*/ 7154106 h 16386176"/>
              <a:gd name="connsiteX2331" fmla="*/ 5806281 w 6057900"/>
              <a:gd name="connsiteY2331" fmla="*/ 7194587 h 16386176"/>
              <a:gd name="connsiteX2332" fmla="*/ 5765799 w 6057900"/>
              <a:gd name="connsiteY2332" fmla="*/ 7154106 h 16386176"/>
              <a:gd name="connsiteX2333" fmla="*/ 5806281 w 6057900"/>
              <a:gd name="connsiteY2333" fmla="*/ 7113629 h 16386176"/>
              <a:gd name="connsiteX2334" fmla="*/ 3308350 w 6057900"/>
              <a:gd name="connsiteY2334" fmla="*/ 7104108 h 16386176"/>
              <a:gd name="connsiteX2335" fmla="*/ 3349625 w 6057900"/>
              <a:gd name="connsiteY2335" fmla="*/ 7143789 h 16386176"/>
              <a:gd name="connsiteX2336" fmla="*/ 3308350 w 6057900"/>
              <a:gd name="connsiteY2336" fmla="*/ 7183462 h 16386176"/>
              <a:gd name="connsiteX2337" fmla="*/ 3267075 w 6057900"/>
              <a:gd name="connsiteY2337" fmla="*/ 7143789 h 16386176"/>
              <a:gd name="connsiteX2338" fmla="*/ 3308350 w 6057900"/>
              <a:gd name="connsiteY2338" fmla="*/ 7104108 h 16386176"/>
              <a:gd name="connsiteX2339" fmla="*/ 5735637 w 6057900"/>
              <a:gd name="connsiteY2339" fmla="*/ 7043772 h 16386176"/>
              <a:gd name="connsiteX2340" fmla="*/ 5776912 w 6057900"/>
              <a:gd name="connsiteY2340" fmla="*/ 7084264 h 16386176"/>
              <a:gd name="connsiteX2341" fmla="*/ 5735637 w 6057900"/>
              <a:gd name="connsiteY2341" fmla="*/ 7124749 h 16386176"/>
              <a:gd name="connsiteX2342" fmla="*/ 5694362 w 6057900"/>
              <a:gd name="connsiteY2342" fmla="*/ 7084264 h 16386176"/>
              <a:gd name="connsiteX2343" fmla="*/ 5735637 w 6057900"/>
              <a:gd name="connsiteY2343" fmla="*/ 7043772 h 16386176"/>
              <a:gd name="connsiteX2344" fmla="*/ 2678907 w 6057900"/>
              <a:gd name="connsiteY2344" fmla="*/ 7026305 h 16386176"/>
              <a:gd name="connsiteX2345" fmla="*/ 2719389 w 6057900"/>
              <a:gd name="connsiteY2345" fmla="*/ 7066002 h 16386176"/>
              <a:gd name="connsiteX2346" fmla="*/ 2678907 w 6057900"/>
              <a:gd name="connsiteY2346" fmla="*/ 7105688 h 16386176"/>
              <a:gd name="connsiteX2347" fmla="*/ 2638425 w 6057900"/>
              <a:gd name="connsiteY2347" fmla="*/ 7066002 h 16386176"/>
              <a:gd name="connsiteX2348" fmla="*/ 2678907 w 6057900"/>
              <a:gd name="connsiteY2348" fmla="*/ 7026305 h 16386176"/>
              <a:gd name="connsiteX2349" fmla="*/ 5638799 w 6057900"/>
              <a:gd name="connsiteY2349" fmla="*/ 6969154 h 16386176"/>
              <a:gd name="connsiteX2350" fmla="*/ 5680074 w 6057900"/>
              <a:gd name="connsiteY2350" fmla="*/ 7009641 h 16386176"/>
              <a:gd name="connsiteX2351" fmla="*/ 5638799 w 6057900"/>
              <a:gd name="connsiteY2351" fmla="*/ 7050136 h 16386176"/>
              <a:gd name="connsiteX2352" fmla="*/ 5597524 w 6057900"/>
              <a:gd name="connsiteY2352" fmla="*/ 7009641 h 16386176"/>
              <a:gd name="connsiteX2353" fmla="*/ 5638799 w 6057900"/>
              <a:gd name="connsiteY2353" fmla="*/ 6969154 h 16386176"/>
              <a:gd name="connsiteX2354" fmla="*/ 1946275 w 6057900"/>
              <a:gd name="connsiteY2354" fmla="*/ 6945362 h 16386176"/>
              <a:gd name="connsiteX2355" fmla="*/ 1985963 w 6057900"/>
              <a:gd name="connsiteY2355" fmla="*/ 6985821 h 16386176"/>
              <a:gd name="connsiteX2356" fmla="*/ 1946275 w 6057900"/>
              <a:gd name="connsiteY2356" fmla="*/ 7026333 h 16386176"/>
              <a:gd name="connsiteX2357" fmla="*/ 1906587 w 6057900"/>
              <a:gd name="connsiteY2357" fmla="*/ 6985821 h 16386176"/>
              <a:gd name="connsiteX2358" fmla="*/ 1946275 w 6057900"/>
              <a:gd name="connsiteY2358" fmla="*/ 6945362 h 16386176"/>
              <a:gd name="connsiteX2359" fmla="*/ 5513387 w 6057900"/>
              <a:gd name="connsiteY2359" fmla="*/ 6888215 h 16386176"/>
              <a:gd name="connsiteX2360" fmla="*/ 5553075 w 6057900"/>
              <a:gd name="connsiteY2360" fmla="*/ 6928681 h 16386176"/>
              <a:gd name="connsiteX2361" fmla="*/ 5513387 w 6057900"/>
              <a:gd name="connsiteY2361" fmla="*/ 6969154 h 16386176"/>
              <a:gd name="connsiteX2362" fmla="*/ 5473699 w 6057900"/>
              <a:gd name="connsiteY2362" fmla="*/ 6928681 h 16386176"/>
              <a:gd name="connsiteX2363" fmla="*/ 5513387 w 6057900"/>
              <a:gd name="connsiteY2363" fmla="*/ 6888215 h 16386176"/>
              <a:gd name="connsiteX2364" fmla="*/ 1097757 w 6057900"/>
              <a:gd name="connsiteY2364" fmla="*/ 6859600 h 16386176"/>
              <a:gd name="connsiteX2365" fmla="*/ 1138239 w 6057900"/>
              <a:gd name="connsiteY2365" fmla="*/ 6901669 h 16386176"/>
              <a:gd name="connsiteX2366" fmla="*/ 1097757 w 6057900"/>
              <a:gd name="connsiteY2366" fmla="*/ 6943738 h 16386176"/>
              <a:gd name="connsiteX2367" fmla="*/ 1057275 w 6057900"/>
              <a:gd name="connsiteY2367" fmla="*/ 6901669 h 16386176"/>
              <a:gd name="connsiteX2368" fmla="*/ 1097757 w 6057900"/>
              <a:gd name="connsiteY2368" fmla="*/ 6859600 h 16386176"/>
              <a:gd name="connsiteX2369" fmla="*/ 5851692 w 6057900"/>
              <a:gd name="connsiteY2369" fmla="*/ 6834207 h 16386176"/>
              <a:gd name="connsiteX2370" fmla="*/ 5890544 w 6057900"/>
              <a:gd name="connsiteY2370" fmla="*/ 6875715 h 16386176"/>
              <a:gd name="connsiteX2371" fmla="*/ 5877594 w 6057900"/>
              <a:gd name="connsiteY2371" fmla="*/ 6904244 h 16386176"/>
              <a:gd name="connsiteX2372" fmla="*/ 5916446 w 6057900"/>
              <a:gd name="connsiteY2372" fmla="*/ 6945750 h 16386176"/>
              <a:gd name="connsiteX2373" fmla="*/ 5906085 w 6057900"/>
              <a:gd name="connsiteY2373" fmla="*/ 6971698 h 16386176"/>
              <a:gd name="connsiteX2374" fmla="*/ 5937167 w 6057900"/>
              <a:gd name="connsiteY2374" fmla="*/ 7010609 h 16386176"/>
              <a:gd name="connsiteX2375" fmla="*/ 5929397 w 6057900"/>
              <a:gd name="connsiteY2375" fmla="*/ 7031356 h 16386176"/>
              <a:gd name="connsiteX2376" fmla="*/ 5957888 w 6057900"/>
              <a:gd name="connsiteY2376" fmla="*/ 7067670 h 16386176"/>
              <a:gd name="connsiteX2377" fmla="*/ 5950118 w 6057900"/>
              <a:gd name="connsiteY2377" fmla="*/ 7088440 h 16386176"/>
              <a:gd name="connsiteX2378" fmla="*/ 5950118 w 6057900"/>
              <a:gd name="connsiteY2378" fmla="*/ 7153291 h 16386176"/>
              <a:gd name="connsiteX2379" fmla="*/ 5921626 w 6057900"/>
              <a:gd name="connsiteY2379" fmla="*/ 7116966 h 16386176"/>
              <a:gd name="connsiteX2380" fmla="*/ 5924216 w 6057900"/>
              <a:gd name="connsiteY2380" fmla="*/ 7106600 h 16386176"/>
              <a:gd name="connsiteX2381" fmla="*/ 5916446 w 6057900"/>
              <a:gd name="connsiteY2381" fmla="*/ 7109176 h 16386176"/>
              <a:gd name="connsiteX2382" fmla="*/ 5875004 w 6057900"/>
              <a:gd name="connsiteY2382" fmla="*/ 7067670 h 16386176"/>
              <a:gd name="connsiteX2383" fmla="*/ 5882774 w 6057900"/>
              <a:gd name="connsiteY2383" fmla="*/ 7046928 h 16386176"/>
              <a:gd name="connsiteX2384" fmla="*/ 5856873 w 6057900"/>
              <a:gd name="connsiteY2384" fmla="*/ 7010609 h 16386176"/>
              <a:gd name="connsiteX2385" fmla="*/ 5864643 w 6057900"/>
              <a:gd name="connsiteY2385" fmla="*/ 6984658 h 16386176"/>
              <a:gd name="connsiteX2386" fmla="*/ 5836151 w 6057900"/>
              <a:gd name="connsiteY2386" fmla="*/ 6945750 h 16386176"/>
              <a:gd name="connsiteX2387" fmla="*/ 5849102 w 6057900"/>
              <a:gd name="connsiteY2387" fmla="*/ 6914625 h 16386176"/>
              <a:gd name="connsiteX2388" fmla="*/ 5810250 w 6057900"/>
              <a:gd name="connsiteY2388" fmla="*/ 6875715 h 16386176"/>
              <a:gd name="connsiteX2389" fmla="*/ 5851692 w 6057900"/>
              <a:gd name="connsiteY2389" fmla="*/ 6834207 h 16386176"/>
              <a:gd name="connsiteX2390" fmla="*/ 5349875 w 6057900"/>
              <a:gd name="connsiteY2390" fmla="*/ 6800982 h 16386176"/>
              <a:gd name="connsiteX2391" fmla="*/ 5389563 w 6057900"/>
              <a:gd name="connsiteY2391" fmla="*/ 6840670 h 16386176"/>
              <a:gd name="connsiteX2392" fmla="*/ 5349875 w 6057900"/>
              <a:gd name="connsiteY2392" fmla="*/ 6880268 h 16386176"/>
              <a:gd name="connsiteX2393" fmla="*/ 5310187 w 6057900"/>
              <a:gd name="connsiteY2393" fmla="*/ 6840670 h 16386176"/>
              <a:gd name="connsiteX2394" fmla="*/ 5349875 w 6057900"/>
              <a:gd name="connsiteY2394" fmla="*/ 6800982 h 16386176"/>
              <a:gd name="connsiteX2395" fmla="*/ 121444 w 6057900"/>
              <a:gd name="connsiteY2395" fmla="*/ 6777103 h 16386176"/>
              <a:gd name="connsiteX2396" fmla="*/ 161926 w 6057900"/>
              <a:gd name="connsiteY2396" fmla="*/ 6817585 h 16386176"/>
              <a:gd name="connsiteX2397" fmla="*/ 121444 w 6057900"/>
              <a:gd name="connsiteY2397" fmla="*/ 6858067 h 16386176"/>
              <a:gd name="connsiteX2398" fmla="*/ 80962 w 6057900"/>
              <a:gd name="connsiteY2398" fmla="*/ 6817585 h 16386176"/>
              <a:gd name="connsiteX2399" fmla="*/ 121444 w 6057900"/>
              <a:gd name="connsiteY2399" fmla="*/ 6777103 h 16386176"/>
              <a:gd name="connsiteX2400" fmla="*/ 5819775 w 6057900"/>
              <a:gd name="connsiteY2400" fmla="*/ 6759699 h 16386176"/>
              <a:gd name="connsiteX2401" fmla="*/ 5859463 w 6057900"/>
              <a:gd name="connsiteY2401" fmla="*/ 6799387 h 16386176"/>
              <a:gd name="connsiteX2402" fmla="*/ 5819775 w 6057900"/>
              <a:gd name="connsiteY2402" fmla="*/ 6839075 h 16386176"/>
              <a:gd name="connsiteX2403" fmla="*/ 5780087 w 6057900"/>
              <a:gd name="connsiteY2403" fmla="*/ 6799387 h 16386176"/>
              <a:gd name="connsiteX2404" fmla="*/ 5819775 w 6057900"/>
              <a:gd name="connsiteY2404" fmla="*/ 6759699 h 16386176"/>
              <a:gd name="connsiteX2405" fmla="*/ 5144294 w 6057900"/>
              <a:gd name="connsiteY2405" fmla="*/ 6707313 h 16386176"/>
              <a:gd name="connsiteX2406" fmla="*/ 5184776 w 6057900"/>
              <a:gd name="connsiteY2406" fmla="*/ 6747795 h 16386176"/>
              <a:gd name="connsiteX2407" fmla="*/ 5144294 w 6057900"/>
              <a:gd name="connsiteY2407" fmla="*/ 6788277 h 16386176"/>
              <a:gd name="connsiteX2408" fmla="*/ 5103812 w 6057900"/>
              <a:gd name="connsiteY2408" fmla="*/ 6747795 h 16386176"/>
              <a:gd name="connsiteX2409" fmla="*/ 5144294 w 6057900"/>
              <a:gd name="connsiteY2409" fmla="*/ 6707313 h 16386176"/>
              <a:gd name="connsiteX2410" fmla="*/ 4887912 w 6057900"/>
              <a:gd name="connsiteY2410" fmla="*/ 6608891 h 16386176"/>
              <a:gd name="connsiteX2411" fmla="*/ 4927600 w 6057900"/>
              <a:gd name="connsiteY2411" fmla="*/ 6649373 h 16386176"/>
              <a:gd name="connsiteX2412" fmla="*/ 4887912 w 6057900"/>
              <a:gd name="connsiteY2412" fmla="*/ 6689855 h 16386176"/>
              <a:gd name="connsiteX2413" fmla="*/ 4848224 w 6057900"/>
              <a:gd name="connsiteY2413" fmla="*/ 6649373 h 16386176"/>
              <a:gd name="connsiteX2414" fmla="*/ 4887912 w 6057900"/>
              <a:gd name="connsiteY2414" fmla="*/ 6608891 h 16386176"/>
              <a:gd name="connsiteX2415" fmla="*/ 5718969 w 6057900"/>
              <a:gd name="connsiteY2415" fmla="*/ 6585066 h 16386176"/>
              <a:gd name="connsiteX2416" fmla="*/ 5759451 w 6057900"/>
              <a:gd name="connsiteY2416" fmla="*/ 6625548 h 16386176"/>
              <a:gd name="connsiteX2417" fmla="*/ 5718969 w 6057900"/>
              <a:gd name="connsiteY2417" fmla="*/ 6666030 h 16386176"/>
              <a:gd name="connsiteX2418" fmla="*/ 5678487 w 6057900"/>
              <a:gd name="connsiteY2418" fmla="*/ 6625548 h 16386176"/>
              <a:gd name="connsiteX2419" fmla="*/ 5718969 w 6057900"/>
              <a:gd name="connsiteY2419" fmla="*/ 6585066 h 16386176"/>
              <a:gd name="connsiteX2420" fmla="*/ 5820878 w 6057900"/>
              <a:gd name="connsiteY2420" fmla="*/ 6561158 h 16386176"/>
              <a:gd name="connsiteX2421" fmla="*/ 5862207 w 6057900"/>
              <a:gd name="connsiteY2421" fmla="*/ 6602777 h 16386176"/>
              <a:gd name="connsiteX2422" fmla="*/ 5838959 w 6057900"/>
              <a:gd name="connsiteY2422" fmla="*/ 6639194 h 16386176"/>
              <a:gd name="connsiteX2423" fmla="*/ 5846708 w 6057900"/>
              <a:gd name="connsiteY2423" fmla="*/ 6636593 h 16386176"/>
              <a:gd name="connsiteX2424" fmla="*/ 5888037 w 6057900"/>
              <a:gd name="connsiteY2424" fmla="*/ 6678212 h 16386176"/>
              <a:gd name="connsiteX2425" fmla="*/ 5875122 w 6057900"/>
              <a:gd name="connsiteY2425" fmla="*/ 6706825 h 16386176"/>
              <a:gd name="connsiteX2426" fmla="*/ 5888037 w 6057900"/>
              <a:gd name="connsiteY2426" fmla="*/ 6701623 h 16386176"/>
              <a:gd name="connsiteX2427" fmla="*/ 5888037 w 6057900"/>
              <a:gd name="connsiteY2427" fmla="*/ 6777058 h 16386176"/>
              <a:gd name="connsiteX2428" fmla="*/ 5859624 w 6057900"/>
              <a:gd name="connsiteY2428" fmla="*/ 6738040 h 16386176"/>
              <a:gd name="connsiteX2429" fmla="*/ 5872539 w 6057900"/>
              <a:gd name="connsiteY2429" fmla="*/ 6709426 h 16386176"/>
              <a:gd name="connsiteX2430" fmla="*/ 5846708 w 6057900"/>
              <a:gd name="connsiteY2430" fmla="*/ 6717230 h 16386176"/>
              <a:gd name="connsiteX2431" fmla="*/ 5815712 w 6057900"/>
              <a:gd name="connsiteY2431" fmla="*/ 6701623 h 16386176"/>
              <a:gd name="connsiteX2432" fmla="*/ 5818295 w 6057900"/>
              <a:gd name="connsiteY2432" fmla="*/ 6714629 h 16386176"/>
              <a:gd name="connsiteX2433" fmla="*/ 5776966 w 6057900"/>
              <a:gd name="connsiteY2433" fmla="*/ 6756248 h 16386176"/>
              <a:gd name="connsiteX2434" fmla="*/ 5735637 w 6057900"/>
              <a:gd name="connsiteY2434" fmla="*/ 6714629 h 16386176"/>
              <a:gd name="connsiteX2435" fmla="*/ 5776966 w 6057900"/>
              <a:gd name="connsiteY2435" fmla="*/ 6675611 h 16386176"/>
              <a:gd name="connsiteX2436" fmla="*/ 5810546 w 6057900"/>
              <a:gd name="connsiteY2436" fmla="*/ 6691218 h 16386176"/>
              <a:gd name="connsiteX2437" fmla="*/ 5807962 w 6057900"/>
              <a:gd name="connsiteY2437" fmla="*/ 6678212 h 16386176"/>
              <a:gd name="connsiteX2438" fmla="*/ 5828627 w 6057900"/>
              <a:gd name="connsiteY2438" fmla="*/ 6641795 h 16386176"/>
              <a:gd name="connsiteX2439" fmla="*/ 5820878 w 6057900"/>
              <a:gd name="connsiteY2439" fmla="*/ 6644396 h 16386176"/>
              <a:gd name="connsiteX2440" fmla="*/ 5779549 w 6057900"/>
              <a:gd name="connsiteY2440" fmla="*/ 6602777 h 16386176"/>
              <a:gd name="connsiteX2441" fmla="*/ 5820878 w 6057900"/>
              <a:gd name="connsiteY2441" fmla="*/ 6561158 h 16386176"/>
              <a:gd name="connsiteX2442" fmla="*/ 4573587 w 6057900"/>
              <a:gd name="connsiteY2442" fmla="*/ 6502522 h 16386176"/>
              <a:gd name="connsiteX2443" fmla="*/ 4613275 w 6057900"/>
              <a:gd name="connsiteY2443" fmla="*/ 6543005 h 16386176"/>
              <a:gd name="connsiteX2444" fmla="*/ 4573587 w 6057900"/>
              <a:gd name="connsiteY2444" fmla="*/ 6583487 h 16386176"/>
              <a:gd name="connsiteX2445" fmla="*/ 4533899 w 6057900"/>
              <a:gd name="connsiteY2445" fmla="*/ 6543005 h 16386176"/>
              <a:gd name="connsiteX2446" fmla="*/ 4573587 w 6057900"/>
              <a:gd name="connsiteY2446" fmla="*/ 6502522 h 16386176"/>
              <a:gd name="connsiteX2447" fmla="*/ 5640387 w 6057900"/>
              <a:gd name="connsiteY2447" fmla="*/ 6486655 h 16386176"/>
              <a:gd name="connsiteX2448" fmla="*/ 5680075 w 6057900"/>
              <a:gd name="connsiteY2448" fmla="*/ 6527136 h 16386176"/>
              <a:gd name="connsiteX2449" fmla="*/ 5640387 w 6057900"/>
              <a:gd name="connsiteY2449" fmla="*/ 6567618 h 16386176"/>
              <a:gd name="connsiteX2450" fmla="*/ 5600699 w 6057900"/>
              <a:gd name="connsiteY2450" fmla="*/ 6527136 h 16386176"/>
              <a:gd name="connsiteX2451" fmla="*/ 5640387 w 6057900"/>
              <a:gd name="connsiteY2451" fmla="*/ 6486655 h 16386176"/>
              <a:gd name="connsiteX2452" fmla="*/ 5793582 w 6057900"/>
              <a:gd name="connsiteY2452" fmla="*/ 6481783 h 16386176"/>
              <a:gd name="connsiteX2453" fmla="*/ 5834064 w 6057900"/>
              <a:gd name="connsiteY2453" fmla="*/ 6521471 h 16386176"/>
              <a:gd name="connsiteX2454" fmla="*/ 5793582 w 6057900"/>
              <a:gd name="connsiteY2454" fmla="*/ 6561159 h 16386176"/>
              <a:gd name="connsiteX2455" fmla="*/ 5753100 w 6057900"/>
              <a:gd name="connsiteY2455" fmla="*/ 6521471 h 16386176"/>
              <a:gd name="connsiteX2456" fmla="*/ 5793582 w 6057900"/>
              <a:gd name="connsiteY2456" fmla="*/ 6481783 h 16386176"/>
              <a:gd name="connsiteX2457" fmla="*/ 5760244 w 6057900"/>
              <a:gd name="connsiteY2457" fmla="*/ 6392978 h 16386176"/>
              <a:gd name="connsiteX2458" fmla="*/ 5800726 w 6057900"/>
              <a:gd name="connsiteY2458" fmla="*/ 6433460 h 16386176"/>
              <a:gd name="connsiteX2459" fmla="*/ 5760244 w 6057900"/>
              <a:gd name="connsiteY2459" fmla="*/ 6473942 h 16386176"/>
              <a:gd name="connsiteX2460" fmla="*/ 5719762 w 6057900"/>
              <a:gd name="connsiteY2460" fmla="*/ 6433460 h 16386176"/>
              <a:gd name="connsiteX2461" fmla="*/ 5760244 w 6057900"/>
              <a:gd name="connsiteY2461" fmla="*/ 6392978 h 16386176"/>
              <a:gd name="connsiteX2462" fmla="*/ 4191794 w 6057900"/>
              <a:gd name="connsiteY2462" fmla="*/ 6388245 h 16386176"/>
              <a:gd name="connsiteX2463" fmla="*/ 4232276 w 6057900"/>
              <a:gd name="connsiteY2463" fmla="*/ 6429521 h 16386176"/>
              <a:gd name="connsiteX2464" fmla="*/ 4191794 w 6057900"/>
              <a:gd name="connsiteY2464" fmla="*/ 6470795 h 16386176"/>
              <a:gd name="connsiteX2465" fmla="*/ 4151312 w 6057900"/>
              <a:gd name="connsiteY2465" fmla="*/ 6429521 h 16386176"/>
              <a:gd name="connsiteX2466" fmla="*/ 4191794 w 6057900"/>
              <a:gd name="connsiteY2466" fmla="*/ 6388245 h 16386176"/>
              <a:gd name="connsiteX2467" fmla="*/ 5536406 w 6057900"/>
              <a:gd name="connsiteY2467" fmla="*/ 6380295 h 16386176"/>
              <a:gd name="connsiteX2468" fmla="*/ 5576888 w 6057900"/>
              <a:gd name="connsiteY2468" fmla="*/ 6421571 h 16386176"/>
              <a:gd name="connsiteX2469" fmla="*/ 5536406 w 6057900"/>
              <a:gd name="connsiteY2469" fmla="*/ 6462846 h 16386176"/>
              <a:gd name="connsiteX2470" fmla="*/ 5495924 w 6057900"/>
              <a:gd name="connsiteY2470" fmla="*/ 6421571 h 16386176"/>
              <a:gd name="connsiteX2471" fmla="*/ 5536406 w 6057900"/>
              <a:gd name="connsiteY2471" fmla="*/ 6380295 h 16386176"/>
              <a:gd name="connsiteX2472" fmla="*/ 5810250 w 6057900"/>
              <a:gd name="connsiteY2472" fmla="*/ 6334146 h 16386176"/>
              <a:gd name="connsiteX2473" fmla="*/ 5810250 w 6057900"/>
              <a:gd name="connsiteY2473" fmla="*/ 6408759 h 16386176"/>
              <a:gd name="connsiteX2474" fmla="*/ 5781675 w 6057900"/>
              <a:gd name="connsiteY2474" fmla="*/ 6372739 h 16386176"/>
              <a:gd name="connsiteX2475" fmla="*/ 5810250 w 6057900"/>
              <a:gd name="connsiteY2475" fmla="*/ 6334146 h 16386176"/>
              <a:gd name="connsiteX2476" fmla="*/ 5404644 w 6057900"/>
              <a:gd name="connsiteY2476" fmla="*/ 6269169 h 16386176"/>
              <a:gd name="connsiteX2477" fmla="*/ 5445126 w 6057900"/>
              <a:gd name="connsiteY2477" fmla="*/ 6309651 h 16386176"/>
              <a:gd name="connsiteX2478" fmla="*/ 5404644 w 6057900"/>
              <a:gd name="connsiteY2478" fmla="*/ 6350132 h 16386176"/>
              <a:gd name="connsiteX2479" fmla="*/ 5364162 w 6057900"/>
              <a:gd name="connsiteY2479" fmla="*/ 6309651 h 16386176"/>
              <a:gd name="connsiteX2480" fmla="*/ 5404644 w 6057900"/>
              <a:gd name="connsiteY2480" fmla="*/ 6269169 h 16386176"/>
              <a:gd name="connsiteX2481" fmla="*/ 3736181 w 6057900"/>
              <a:gd name="connsiteY2481" fmla="*/ 6269120 h 16386176"/>
              <a:gd name="connsiteX2482" fmla="*/ 3778250 w 6057900"/>
              <a:gd name="connsiteY2482" fmla="*/ 6310395 h 16386176"/>
              <a:gd name="connsiteX2483" fmla="*/ 3736181 w 6057900"/>
              <a:gd name="connsiteY2483" fmla="*/ 6351671 h 16386176"/>
              <a:gd name="connsiteX2484" fmla="*/ 3694112 w 6057900"/>
              <a:gd name="connsiteY2484" fmla="*/ 6310395 h 16386176"/>
              <a:gd name="connsiteX2485" fmla="*/ 3736181 w 6057900"/>
              <a:gd name="connsiteY2485" fmla="*/ 6269120 h 16386176"/>
              <a:gd name="connsiteX2486" fmla="*/ 5763301 w 6057900"/>
              <a:gd name="connsiteY2486" fmla="*/ 6257946 h 16386176"/>
              <a:gd name="connsiteX2487" fmla="*/ 5802313 w 6057900"/>
              <a:gd name="connsiteY2487" fmla="*/ 6299715 h 16386176"/>
              <a:gd name="connsiteX2488" fmla="*/ 5763301 w 6057900"/>
              <a:gd name="connsiteY2488" fmla="*/ 6338874 h 16386176"/>
              <a:gd name="connsiteX2489" fmla="*/ 5760700 w 6057900"/>
              <a:gd name="connsiteY2489" fmla="*/ 6338874 h 16386176"/>
              <a:gd name="connsiteX2490" fmla="*/ 5719087 w 6057900"/>
              <a:gd name="connsiteY2490" fmla="*/ 6375422 h 16386176"/>
              <a:gd name="connsiteX2491" fmla="*/ 5680075 w 6057900"/>
              <a:gd name="connsiteY2491" fmla="*/ 6336263 h 16386176"/>
              <a:gd name="connsiteX2492" fmla="*/ 5719087 w 6057900"/>
              <a:gd name="connsiteY2492" fmla="*/ 6294494 h 16386176"/>
              <a:gd name="connsiteX2493" fmla="*/ 5721688 w 6057900"/>
              <a:gd name="connsiteY2493" fmla="*/ 6294494 h 16386176"/>
              <a:gd name="connsiteX2494" fmla="*/ 5763301 w 6057900"/>
              <a:gd name="connsiteY2494" fmla="*/ 6257946 h 16386176"/>
              <a:gd name="connsiteX2495" fmla="*/ 5727583 w 6057900"/>
              <a:gd name="connsiteY2495" fmla="*/ 6170632 h 16386176"/>
              <a:gd name="connsiteX2496" fmla="*/ 5768975 w 6057900"/>
              <a:gd name="connsiteY2496" fmla="*/ 6209709 h 16386176"/>
              <a:gd name="connsiteX2497" fmla="*/ 5727583 w 6057900"/>
              <a:gd name="connsiteY2497" fmla="*/ 6251391 h 16386176"/>
              <a:gd name="connsiteX2498" fmla="*/ 5706886 w 6057900"/>
              <a:gd name="connsiteY2498" fmla="*/ 6243576 h 16386176"/>
              <a:gd name="connsiteX2499" fmla="*/ 5670668 w 6057900"/>
              <a:gd name="connsiteY2499" fmla="*/ 6272233 h 16386176"/>
              <a:gd name="connsiteX2500" fmla="*/ 5629275 w 6057900"/>
              <a:gd name="connsiteY2500" fmla="*/ 6230550 h 16386176"/>
              <a:gd name="connsiteX2501" fmla="*/ 5670668 w 6057900"/>
              <a:gd name="connsiteY2501" fmla="*/ 6188868 h 16386176"/>
              <a:gd name="connsiteX2502" fmla="*/ 5691364 w 6057900"/>
              <a:gd name="connsiteY2502" fmla="*/ 6196683 h 16386176"/>
              <a:gd name="connsiteX2503" fmla="*/ 5727583 w 6057900"/>
              <a:gd name="connsiteY2503" fmla="*/ 6170632 h 16386176"/>
              <a:gd name="connsiteX2504" fmla="*/ 5233194 w 6057900"/>
              <a:gd name="connsiteY2504" fmla="*/ 6146928 h 16386176"/>
              <a:gd name="connsiteX2505" fmla="*/ 5273676 w 6057900"/>
              <a:gd name="connsiteY2505" fmla="*/ 6187410 h 16386176"/>
              <a:gd name="connsiteX2506" fmla="*/ 5233194 w 6057900"/>
              <a:gd name="connsiteY2506" fmla="*/ 6227892 h 16386176"/>
              <a:gd name="connsiteX2507" fmla="*/ 5192712 w 6057900"/>
              <a:gd name="connsiteY2507" fmla="*/ 6187410 h 16386176"/>
              <a:gd name="connsiteX2508" fmla="*/ 5233194 w 6057900"/>
              <a:gd name="connsiteY2508" fmla="*/ 6146928 h 16386176"/>
              <a:gd name="connsiteX2509" fmla="*/ 3196431 w 6057900"/>
              <a:gd name="connsiteY2509" fmla="*/ 6145292 h 16386176"/>
              <a:gd name="connsiteX2510" fmla="*/ 3238500 w 6057900"/>
              <a:gd name="connsiteY2510" fmla="*/ 6184979 h 16386176"/>
              <a:gd name="connsiteX2511" fmla="*/ 3196431 w 6057900"/>
              <a:gd name="connsiteY2511" fmla="*/ 6224668 h 16386176"/>
              <a:gd name="connsiteX2512" fmla="*/ 3154362 w 6057900"/>
              <a:gd name="connsiteY2512" fmla="*/ 6184979 h 16386176"/>
              <a:gd name="connsiteX2513" fmla="*/ 3196431 w 6057900"/>
              <a:gd name="connsiteY2513" fmla="*/ 6145292 h 16386176"/>
              <a:gd name="connsiteX2514" fmla="*/ 5603081 w 6057900"/>
              <a:gd name="connsiteY2514" fmla="*/ 6073905 h 16386176"/>
              <a:gd name="connsiteX2515" fmla="*/ 5645150 w 6057900"/>
              <a:gd name="connsiteY2515" fmla="*/ 6115974 h 16386176"/>
              <a:gd name="connsiteX2516" fmla="*/ 5603081 w 6057900"/>
              <a:gd name="connsiteY2516" fmla="*/ 6158043 h 16386176"/>
              <a:gd name="connsiteX2517" fmla="*/ 5561012 w 6057900"/>
              <a:gd name="connsiteY2517" fmla="*/ 6115974 h 16386176"/>
              <a:gd name="connsiteX2518" fmla="*/ 5603081 w 6057900"/>
              <a:gd name="connsiteY2518" fmla="*/ 6073905 h 16386176"/>
              <a:gd name="connsiteX2519" fmla="*/ 5691187 w 6057900"/>
              <a:gd name="connsiteY2519" fmla="*/ 6072206 h 16386176"/>
              <a:gd name="connsiteX2520" fmla="*/ 5732462 w 6057900"/>
              <a:gd name="connsiteY2520" fmla="*/ 6111895 h 16386176"/>
              <a:gd name="connsiteX2521" fmla="*/ 5691187 w 6057900"/>
              <a:gd name="connsiteY2521" fmla="*/ 6151582 h 16386176"/>
              <a:gd name="connsiteX2522" fmla="*/ 5649912 w 6057900"/>
              <a:gd name="connsiteY2522" fmla="*/ 6111895 h 16386176"/>
              <a:gd name="connsiteX2523" fmla="*/ 5691187 w 6057900"/>
              <a:gd name="connsiteY2523" fmla="*/ 6072206 h 16386176"/>
              <a:gd name="connsiteX2524" fmla="*/ 5018881 w 6057900"/>
              <a:gd name="connsiteY2524" fmla="*/ 6016749 h 16386176"/>
              <a:gd name="connsiteX2525" fmla="*/ 5060950 w 6057900"/>
              <a:gd name="connsiteY2525" fmla="*/ 6057230 h 16386176"/>
              <a:gd name="connsiteX2526" fmla="*/ 5018881 w 6057900"/>
              <a:gd name="connsiteY2526" fmla="*/ 6097714 h 16386176"/>
              <a:gd name="connsiteX2527" fmla="*/ 4976812 w 6057900"/>
              <a:gd name="connsiteY2527" fmla="*/ 6057230 h 16386176"/>
              <a:gd name="connsiteX2528" fmla="*/ 5018881 w 6057900"/>
              <a:gd name="connsiteY2528" fmla="*/ 6016749 h 16386176"/>
              <a:gd name="connsiteX2529" fmla="*/ 2564607 w 6057900"/>
              <a:gd name="connsiteY2529" fmla="*/ 6015127 h 16386176"/>
              <a:gd name="connsiteX2530" fmla="*/ 2605089 w 6057900"/>
              <a:gd name="connsiteY2530" fmla="*/ 6054815 h 16386176"/>
              <a:gd name="connsiteX2531" fmla="*/ 2564607 w 6057900"/>
              <a:gd name="connsiteY2531" fmla="*/ 6094504 h 16386176"/>
              <a:gd name="connsiteX2532" fmla="*/ 2524125 w 6057900"/>
              <a:gd name="connsiteY2532" fmla="*/ 6054815 h 16386176"/>
              <a:gd name="connsiteX2533" fmla="*/ 2564607 w 6057900"/>
              <a:gd name="connsiteY2533" fmla="*/ 6015127 h 16386176"/>
              <a:gd name="connsiteX2534" fmla="*/ 5719762 w 6057900"/>
              <a:gd name="connsiteY2534" fmla="*/ 5975370 h 16386176"/>
              <a:gd name="connsiteX2535" fmla="*/ 5719762 w 6057900"/>
              <a:gd name="connsiteY2535" fmla="*/ 6053159 h 16386176"/>
              <a:gd name="connsiteX2536" fmla="*/ 5691187 w 6057900"/>
              <a:gd name="connsiteY2536" fmla="*/ 6014264 h 16386176"/>
              <a:gd name="connsiteX2537" fmla="*/ 5719762 w 6057900"/>
              <a:gd name="connsiteY2537" fmla="*/ 5975370 h 16386176"/>
              <a:gd name="connsiteX2538" fmla="*/ 5515769 w 6057900"/>
              <a:gd name="connsiteY2538" fmla="*/ 5953255 h 16386176"/>
              <a:gd name="connsiteX2539" fmla="*/ 5556251 w 6057900"/>
              <a:gd name="connsiteY2539" fmla="*/ 5992943 h 16386176"/>
              <a:gd name="connsiteX2540" fmla="*/ 5515769 w 6057900"/>
              <a:gd name="connsiteY2540" fmla="*/ 6032630 h 16386176"/>
              <a:gd name="connsiteX2541" fmla="*/ 5475287 w 6057900"/>
              <a:gd name="connsiteY2541" fmla="*/ 5992943 h 16386176"/>
              <a:gd name="connsiteX2542" fmla="*/ 5515769 w 6057900"/>
              <a:gd name="connsiteY2542" fmla="*/ 5953255 h 16386176"/>
              <a:gd name="connsiteX2543" fmla="*/ 1826419 w 6057900"/>
              <a:gd name="connsiteY2543" fmla="*/ 5883421 h 16386176"/>
              <a:gd name="connsiteX2544" fmla="*/ 1866901 w 6057900"/>
              <a:gd name="connsiteY2544" fmla="*/ 5923109 h 16386176"/>
              <a:gd name="connsiteX2545" fmla="*/ 1826419 w 6057900"/>
              <a:gd name="connsiteY2545" fmla="*/ 5962796 h 16386176"/>
              <a:gd name="connsiteX2546" fmla="*/ 1785937 w 6057900"/>
              <a:gd name="connsiteY2546" fmla="*/ 5923109 h 16386176"/>
              <a:gd name="connsiteX2547" fmla="*/ 1826419 w 6057900"/>
              <a:gd name="connsiteY2547" fmla="*/ 5883421 h 16386176"/>
              <a:gd name="connsiteX2548" fmla="*/ 4753768 w 6057900"/>
              <a:gd name="connsiteY2548" fmla="*/ 5880219 h 16386176"/>
              <a:gd name="connsiteX2549" fmla="*/ 4795837 w 6057900"/>
              <a:gd name="connsiteY2549" fmla="*/ 5920701 h 16386176"/>
              <a:gd name="connsiteX2550" fmla="*/ 4753768 w 6057900"/>
              <a:gd name="connsiteY2550" fmla="*/ 5961183 h 16386176"/>
              <a:gd name="connsiteX2551" fmla="*/ 4711699 w 6057900"/>
              <a:gd name="connsiteY2551" fmla="*/ 5920701 h 16386176"/>
              <a:gd name="connsiteX2552" fmla="*/ 4753768 w 6057900"/>
              <a:gd name="connsiteY2552" fmla="*/ 5880219 h 16386176"/>
              <a:gd name="connsiteX2553" fmla="*/ 5404644 w 6057900"/>
              <a:gd name="connsiteY2553" fmla="*/ 5819906 h 16386176"/>
              <a:gd name="connsiteX2554" fmla="*/ 5445126 w 6057900"/>
              <a:gd name="connsiteY2554" fmla="*/ 5860388 h 16386176"/>
              <a:gd name="connsiteX2555" fmla="*/ 5404644 w 6057900"/>
              <a:gd name="connsiteY2555" fmla="*/ 5900870 h 16386176"/>
              <a:gd name="connsiteX2556" fmla="*/ 5364162 w 6057900"/>
              <a:gd name="connsiteY2556" fmla="*/ 5860388 h 16386176"/>
              <a:gd name="connsiteX2557" fmla="*/ 5404644 w 6057900"/>
              <a:gd name="connsiteY2557" fmla="*/ 5819906 h 16386176"/>
              <a:gd name="connsiteX2558" fmla="*/ 5618758 w 6057900"/>
              <a:gd name="connsiteY2558" fmla="*/ 5789634 h 16386176"/>
              <a:gd name="connsiteX2559" fmla="*/ 5660033 w 6057900"/>
              <a:gd name="connsiteY2559" fmla="*/ 5830941 h 16386176"/>
              <a:gd name="connsiteX2560" fmla="*/ 5634236 w 6057900"/>
              <a:gd name="connsiteY2560" fmla="*/ 5869666 h 16386176"/>
              <a:gd name="connsiteX2561" fmla="*/ 5641975 w 6057900"/>
              <a:gd name="connsiteY2561" fmla="*/ 5890320 h 16386176"/>
              <a:gd name="connsiteX2562" fmla="*/ 5639396 w 6057900"/>
              <a:gd name="connsiteY2562" fmla="*/ 5900647 h 16386176"/>
              <a:gd name="connsiteX2563" fmla="*/ 5665193 w 6057900"/>
              <a:gd name="connsiteY2563" fmla="*/ 5890320 h 16386176"/>
              <a:gd name="connsiteX2564" fmla="*/ 5703888 w 6057900"/>
              <a:gd name="connsiteY2564" fmla="*/ 5931627 h 16386176"/>
              <a:gd name="connsiteX2565" fmla="*/ 5667772 w 6057900"/>
              <a:gd name="connsiteY2565" fmla="*/ 5970353 h 16386176"/>
              <a:gd name="connsiteX2566" fmla="*/ 5690990 w 6057900"/>
              <a:gd name="connsiteY2566" fmla="*/ 6006496 h 16386176"/>
              <a:gd name="connsiteX2567" fmla="*/ 5649715 w 6057900"/>
              <a:gd name="connsiteY2567" fmla="*/ 6045221 h 16386176"/>
              <a:gd name="connsiteX2568" fmla="*/ 5608439 w 6057900"/>
              <a:gd name="connsiteY2568" fmla="*/ 6006496 h 16386176"/>
              <a:gd name="connsiteX2569" fmla="*/ 5644555 w 6057900"/>
              <a:gd name="connsiteY2569" fmla="*/ 5967771 h 16386176"/>
              <a:gd name="connsiteX2570" fmla="*/ 5623918 w 6057900"/>
              <a:gd name="connsiteY2570" fmla="*/ 5931627 h 16386176"/>
              <a:gd name="connsiteX2571" fmla="*/ 5626497 w 6057900"/>
              <a:gd name="connsiteY2571" fmla="*/ 5921300 h 16386176"/>
              <a:gd name="connsiteX2572" fmla="*/ 5600700 w 6057900"/>
              <a:gd name="connsiteY2572" fmla="*/ 5931627 h 16386176"/>
              <a:gd name="connsiteX2573" fmla="*/ 5559425 w 6057900"/>
              <a:gd name="connsiteY2573" fmla="*/ 5890320 h 16386176"/>
              <a:gd name="connsiteX2574" fmla="*/ 5587802 w 6057900"/>
              <a:gd name="connsiteY2574" fmla="*/ 5854176 h 16386176"/>
              <a:gd name="connsiteX2575" fmla="*/ 5580063 w 6057900"/>
              <a:gd name="connsiteY2575" fmla="*/ 5830941 h 16386176"/>
              <a:gd name="connsiteX2576" fmla="*/ 5618758 w 6057900"/>
              <a:gd name="connsiteY2576" fmla="*/ 5789634 h 16386176"/>
              <a:gd name="connsiteX2577" fmla="*/ 979487 w 6057900"/>
              <a:gd name="connsiteY2577" fmla="*/ 5753114 h 16386176"/>
              <a:gd name="connsiteX2578" fmla="*/ 1020762 w 6057900"/>
              <a:gd name="connsiteY2578" fmla="*/ 5793596 h 16386176"/>
              <a:gd name="connsiteX2579" fmla="*/ 979487 w 6057900"/>
              <a:gd name="connsiteY2579" fmla="*/ 5834078 h 16386176"/>
              <a:gd name="connsiteX2580" fmla="*/ 938212 w 6057900"/>
              <a:gd name="connsiteY2580" fmla="*/ 5793596 h 16386176"/>
              <a:gd name="connsiteX2581" fmla="*/ 979487 w 6057900"/>
              <a:gd name="connsiteY2581" fmla="*/ 5753114 h 16386176"/>
              <a:gd name="connsiteX2582" fmla="*/ 4430712 w 6057900"/>
              <a:gd name="connsiteY2582" fmla="*/ 5734172 h 16386176"/>
              <a:gd name="connsiteX2583" fmla="*/ 4470400 w 6057900"/>
              <a:gd name="connsiteY2583" fmla="*/ 5774654 h 16386176"/>
              <a:gd name="connsiteX2584" fmla="*/ 4430712 w 6057900"/>
              <a:gd name="connsiteY2584" fmla="*/ 5815136 h 16386176"/>
              <a:gd name="connsiteX2585" fmla="*/ 4391024 w 6057900"/>
              <a:gd name="connsiteY2585" fmla="*/ 5774654 h 16386176"/>
              <a:gd name="connsiteX2586" fmla="*/ 4430712 w 6057900"/>
              <a:gd name="connsiteY2586" fmla="*/ 5734172 h 16386176"/>
              <a:gd name="connsiteX2587" fmla="*/ 5258594 w 6057900"/>
              <a:gd name="connsiteY2587" fmla="*/ 5678621 h 16386176"/>
              <a:gd name="connsiteX2588" fmla="*/ 5299076 w 6057900"/>
              <a:gd name="connsiteY2588" fmla="*/ 5718308 h 16386176"/>
              <a:gd name="connsiteX2589" fmla="*/ 5258594 w 6057900"/>
              <a:gd name="connsiteY2589" fmla="*/ 5757996 h 16386176"/>
              <a:gd name="connsiteX2590" fmla="*/ 5218112 w 6057900"/>
              <a:gd name="connsiteY2590" fmla="*/ 5718308 h 16386176"/>
              <a:gd name="connsiteX2591" fmla="*/ 5258594 w 6057900"/>
              <a:gd name="connsiteY2591" fmla="*/ 5678621 h 16386176"/>
              <a:gd name="connsiteX2592" fmla="*/ 5616575 w 6057900"/>
              <a:gd name="connsiteY2592" fmla="*/ 5634057 h 16386176"/>
              <a:gd name="connsiteX2593" fmla="*/ 5616575 w 6057900"/>
              <a:gd name="connsiteY2593" fmla="*/ 5708954 h 16386176"/>
              <a:gd name="connsiteX2594" fmla="*/ 5611354 w 6057900"/>
              <a:gd name="connsiteY2594" fmla="*/ 5706371 h 16386176"/>
              <a:gd name="connsiteX2595" fmla="*/ 5613965 w 6057900"/>
              <a:gd name="connsiteY2595" fmla="*/ 5719285 h 16386176"/>
              <a:gd name="connsiteX2596" fmla="*/ 5580027 w 6057900"/>
              <a:gd name="connsiteY2596" fmla="*/ 5758025 h 16386176"/>
              <a:gd name="connsiteX2597" fmla="*/ 5580027 w 6057900"/>
              <a:gd name="connsiteY2597" fmla="*/ 5765772 h 16386176"/>
              <a:gd name="connsiteX2598" fmla="*/ 5540869 w 6057900"/>
              <a:gd name="connsiteY2598" fmla="*/ 5807095 h 16386176"/>
              <a:gd name="connsiteX2599" fmla="*/ 5499100 w 6057900"/>
              <a:gd name="connsiteY2599" fmla="*/ 5765772 h 16386176"/>
              <a:gd name="connsiteX2600" fmla="*/ 5533037 w 6057900"/>
              <a:gd name="connsiteY2600" fmla="*/ 5727033 h 16386176"/>
              <a:gd name="connsiteX2601" fmla="*/ 5533037 w 6057900"/>
              <a:gd name="connsiteY2601" fmla="*/ 5719285 h 16386176"/>
              <a:gd name="connsiteX2602" fmla="*/ 5572196 w 6057900"/>
              <a:gd name="connsiteY2602" fmla="*/ 5680545 h 16386176"/>
              <a:gd name="connsiteX2603" fmla="*/ 5593080 w 6057900"/>
              <a:gd name="connsiteY2603" fmla="*/ 5685710 h 16386176"/>
              <a:gd name="connsiteX2604" fmla="*/ 5590470 w 6057900"/>
              <a:gd name="connsiteY2604" fmla="*/ 5670214 h 16386176"/>
              <a:gd name="connsiteX2605" fmla="*/ 5616575 w 6057900"/>
              <a:gd name="connsiteY2605" fmla="*/ 5634057 h 16386176"/>
              <a:gd name="connsiteX2606" fmla="*/ 4042568 w 6057900"/>
              <a:gd name="connsiteY2606" fmla="*/ 5578583 h 16386176"/>
              <a:gd name="connsiteX2607" fmla="*/ 4084637 w 6057900"/>
              <a:gd name="connsiteY2607" fmla="*/ 5620651 h 16386176"/>
              <a:gd name="connsiteX2608" fmla="*/ 4042568 w 6057900"/>
              <a:gd name="connsiteY2608" fmla="*/ 5662721 h 16386176"/>
              <a:gd name="connsiteX2609" fmla="*/ 4000499 w 6057900"/>
              <a:gd name="connsiteY2609" fmla="*/ 5620651 h 16386176"/>
              <a:gd name="connsiteX2610" fmla="*/ 4042568 w 6057900"/>
              <a:gd name="connsiteY2610" fmla="*/ 5578583 h 16386176"/>
              <a:gd name="connsiteX2611" fmla="*/ 5554236 w 6057900"/>
              <a:gd name="connsiteY2611" fmla="*/ 5537224 h 16386176"/>
              <a:gd name="connsiteX2612" fmla="*/ 5595937 w 6057900"/>
              <a:gd name="connsiteY2612" fmla="*/ 5578743 h 16386176"/>
              <a:gd name="connsiteX2613" fmla="*/ 5556842 w 6057900"/>
              <a:gd name="connsiteY2613" fmla="*/ 5620262 h 16386176"/>
              <a:gd name="connsiteX2614" fmla="*/ 5520353 w 6057900"/>
              <a:gd name="connsiteY2614" fmla="*/ 5638427 h 16386176"/>
              <a:gd name="connsiteX2615" fmla="*/ 5502109 w 6057900"/>
              <a:gd name="connsiteY2615" fmla="*/ 5633237 h 16386176"/>
              <a:gd name="connsiteX2616" fmla="*/ 5463014 w 6057900"/>
              <a:gd name="connsiteY2616" fmla="*/ 5672162 h 16386176"/>
              <a:gd name="connsiteX2617" fmla="*/ 5421312 w 6057900"/>
              <a:gd name="connsiteY2617" fmla="*/ 5630642 h 16386176"/>
              <a:gd name="connsiteX2618" fmla="*/ 5463014 w 6057900"/>
              <a:gd name="connsiteY2618" fmla="*/ 5589123 h 16386176"/>
              <a:gd name="connsiteX2619" fmla="*/ 5481258 w 6057900"/>
              <a:gd name="connsiteY2619" fmla="*/ 5594313 h 16386176"/>
              <a:gd name="connsiteX2620" fmla="*/ 5520353 w 6057900"/>
              <a:gd name="connsiteY2620" fmla="*/ 5557983 h 16386176"/>
              <a:gd name="connsiteX2621" fmla="*/ 5554236 w 6057900"/>
              <a:gd name="connsiteY2621" fmla="*/ 5537224 h 16386176"/>
              <a:gd name="connsiteX2622" fmla="*/ 5080000 w 6057900"/>
              <a:gd name="connsiteY2622" fmla="*/ 5527801 h 16386176"/>
              <a:gd name="connsiteX2623" fmla="*/ 5119688 w 6057900"/>
              <a:gd name="connsiteY2623" fmla="*/ 5567489 h 16386176"/>
              <a:gd name="connsiteX2624" fmla="*/ 5080000 w 6057900"/>
              <a:gd name="connsiteY2624" fmla="*/ 5607176 h 16386176"/>
              <a:gd name="connsiteX2625" fmla="*/ 5040312 w 6057900"/>
              <a:gd name="connsiteY2625" fmla="*/ 5567489 h 16386176"/>
              <a:gd name="connsiteX2626" fmla="*/ 5080000 w 6057900"/>
              <a:gd name="connsiteY2626" fmla="*/ 5527801 h 16386176"/>
              <a:gd name="connsiteX2627" fmla="*/ 5364956 w 6057900"/>
              <a:gd name="connsiteY2627" fmla="*/ 5446844 h 16386176"/>
              <a:gd name="connsiteX2628" fmla="*/ 5405438 w 6057900"/>
              <a:gd name="connsiteY2628" fmla="*/ 5487326 h 16386176"/>
              <a:gd name="connsiteX2629" fmla="*/ 5364956 w 6057900"/>
              <a:gd name="connsiteY2629" fmla="*/ 5527808 h 16386176"/>
              <a:gd name="connsiteX2630" fmla="*/ 5324474 w 6057900"/>
              <a:gd name="connsiteY2630" fmla="*/ 5487326 h 16386176"/>
              <a:gd name="connsiteX2631" fmla="*/ 5364956 w 6057900"/>
              <a:gd name="connsiteY2631" fmla="*/ 5446844 h 16386176"/>
              <a:gd name="connsiteX2632" fmla="*/ 5499629 w 6057900"/>
              <a:gd name="connsiteY2632" fmla="*/ 5426098 h 16386176"/>
              <a:gd name="connsiteX2633" fmla="*/ 5538787 w 6057900"/>
              <a:gd name="connsiteY2633" fmla="*/ 5467373 h 16386176"/>
              <a:gd name="connsiteX2634" fmla="*/ 5499629 w 6057900"/>
              <a:gd name="connsiteY2634" fmla="*/ 5506068 h 16386176"/>
              <a:gd name="connsiteX2635" fmla="*/ 5481355 w 6057900"/>
              <a:gd name="connsiteY2635" fmla="*/ 5503489 h 16386176"/>
              <a:gd name="connsiteX2636" fmla="*/ 5460470 w 6057900"/>
              <a:gd name="connsiteY2636" fmla="*/ 5508648 h 16386176"/>
              <a:gd name="connsiteX2637" fmla="*/ 5421312 w 6057900"/>
              <a:gd name="connsiteY2637" fmla="*/ 5467373 h 16386176"/>
              <a:gd name="connsiteX2638" fmla="*/ 5460470 w 6057900"/>
              <a:gd name="connsiteY2638" fmla="*/ 5428678 h 16386176"/>
              <a:gd name="connsiteX2639" fmla="*/ 5478744 w 6057900"/>
              <a:gd name="connsiteY2639" fmla="*/ 5431257 h 16386176"/>
              <a:gd name="connsiteX2640" fmla="*/ 5499629 w 6057900"/>
              <a:gd name="connsiteY2640" fmla="*/ 5426098 h 16386176"/>
              <a:gd name="connsiteX2641" fmla="*/ 3580606 w 6057900"/>
              <a:gd name="connsiteY2641" fmla="*/ 5421395 h 16386176"/>
              <a:gd name="connsiteX2642" fmla="*/ 3622675 w 6057900"/>
              <a:gd name="connsiteY2642" fmla="*/ 5461083 h 16386176"/>
              <a:gd name="connsiteX2643" fmla="*/ 3580606 w 6057900"/>
              <a:gd name="connsiteY2643" fmla="*/ 5500770 h 16386176"/>
              <a:gd name="connsiteX2644" fmla="*/ 3538537 w 6057900"/>
              <a:gd name="connsiteY2644" fmla="*/ 5461083 h 16386176"/>
              <a:gd name="connsiteX2645" fmla="*/ 3580606 w 6057900"/>
              <a:gd name="connsiteY2645" fmla="*/ 5421395 h 16386176"/>
              <a:gd name="connsiteX2646" fmla="*/ 4856956 w 6057900"/>
              <a:gd name="connsiteY2646" fmla="*/ 5367465 h 16386176"/>
              <a:gd name="connsiteX2647" fmla="*/ 4897438 w 6057900"/>
              <a:gd name="connsiteY2647" fmla="*/ 5407153 h 16386176"/>
              <a:gd name="connsiteX2648" fmla="*/ 4856956 w 6057900"/>
              <a:gd name="connsiteY2648" fmla="*/ 5446841 h 16386176"/>
              <a:gd name="connsiteX2649" fmla="*/ 4816474 w 6057900"/>
              <a:gd name="connsiteY2649" fmla="*/ 5407153 h 16386176"/>
              <a:gd name="connsiteX2650" fmla="*/ 4856956 w 6057900"/>
              <a:gd name="connsiteY2650" fmla="*/ 5367465 h 16386176"/>
              <a:gd name="connsiteX2651" fmla="*/ 5241131 w 6057900"/>
              <a:gd name="connsiteY2651" fmla="*/ 5291268 h 16386176"/>
              <a:gd name="connsiteX2652" fmla="*/ 5281613 w 6057900"/>
              <a:gd name="connsiteY2652" fmla="*/ 5331751 h 16386176"/>
              <a:gd name="connsiteX2653" fmla="*/ 5241131 w 6057900"/>
              <a:gd name="connsiteY2653" fmla="*/ 5372233 h 16386176"/>
              <a:gd name="connsiteX2654" fmla="*/ 5200649 w 6057900"/>
              <a:gd name="connsiteY2654" fmla="*/ 5331751 h 16386176"/>
              <a:gd name="connsiteX2655" fmla="*/ 5241131 w 6057900"/>
              <a:gd name="connsiteY2655" fmla="*/ 5291268 h 16386176"/>
              <a:gd name="connsiteX2656" fmla="*/ 5387324 w 6057900"/>
              <a:gd name="connsiteY2656" fmla="*/ 5286399 h 16386176"/>
              <a:gd name="connsiteX2657" fmla="*/ 5423758 w 6057900"/>
              <a:gd name="connsiteY2657" fmla="*/ 5307120 h 16386176"/>
              <a:gd name="connsiteX2658" fmla="*/ 5439373 w 6057900"/>
              <a:gd name="connsiteY2658" fmla="*/ 5304530 h 16386176"/>
              <a:gd name="connsiteX2659" fmla="*/ 5478410 w 6057900"/>
              <a:gd name="connsiteY2659" fmla="*/ 5335611 h 16386176"/>
              <a:gd name="connsiteX2660" fmla="*/ 5507037 w 6057900"/>
              <a:gd name="connsiteY2660" fmla="*/ 5301940 h 16386176"/>
              <a:gd name="connsiteX2661" fmla="*/ 5507037 w 6057900"/>
              <a:gd name="connsiteY2661" fmla="*/ 5377053 h 16386176"/>
              <a:gd name="connsiteX2662" fmla="*/ 5481013 w 6057900"/>
              <a:gd name="connsiteY2662" fmla="*/ 5351152 h 16386176"/>
              <a:gd name="connsiteX2663" fmla="*/ 5439373 w 6057900"/>
              <a:gd name="connsiteY2663" fmla="*/ 5384824 h 16386176"/>
              <a:gd name="connsiteX2664" fmla="*/ 5405541 w 6057900"/>
              <a:gd name="connsiteY2664" fmla="*/ 5364103 h 16386176"/>
              <a:gd name="connsiteX2665" fmla="*/ 5387324 w 6057900"/>
              <a:gd name="connsiteY2665" fmla="*/ 5366693 h 16386176"/>
              <a:gd name="connsiteX2666" fmla="*/ 5348287 w 6057900"/>
              <a:gd name="connsiteY2666" fmla="*/ 5327841 h 16386176"/>
              <a:gd name="connsiteX2667" fmla="*/ 5387324 w 6057900"/>
              <a:gd name="connsiteY2667" fmla="*/ 5286399 h 16386176"/>
              <a:gd name="connsiteX2668" fmla="*/ 3035299 w 6057900"/>
              <a:gd name="connsiteY2668" fmla="*/ 5254731 h 16386176"/>
              <a:gd name="connsiteX2669" fmla="*/ 3076574 w 6057900"/>
              <a:gd name="connsiteY2669" fmla="*/ 5295214 h 16386176"/>
              <a:gd name="connsiteX2670" fmla="*/ 3035299 w 6057900"/>
              <a:gd name="connsiteY2670" fmla="*/ 5335696 h 16386176"/>
              <a:gd name="connsiteX2671" fmla="*/ 2994024 w 6057900"/>
              <a:gd name="connsiteY2671" fmla="*/ 5295214 h 16386176"/>
              <a:gd name="connsiteX2672" fmla="*/ 3035299 w 6057900"/>
              <a:gd name="connsiteY2672" fmla="*/ 5254731 h 16386176"/>
              <a:gd name="connsiteX2673" fmla="*/ 4581525 w 6057900"/>
              <a:gd name="connsiteY2673" fmla="*/ 5197597 h 16386176"/>
              <a:gd name="connsiteX2674" fmla="*/ 4621213 w 6057900"/>
              <a:gd name="connsiteY2674" fmla="*/ 5238078 h 16386176"/>
              <a:gd name="connsiteX2675" fmla="*/ 4581525 w 6057900"/>
              <a:gd name="connsiteY2675" fmla="*/ 5278560 h 16386176"/>
              <a:gd name="connsiteX2676" fmla="*/ 4541837 w 6057900"/>
              <a:gd name="connsiteY2676" fmla="*/ 5238078 h 16386176"/>
              <a:gd name="connsiteX2677" fmla="*/ 4581525 w 6057900"/>
              <a:gd name="connsiteY2677" fmla="*/ 5197597 h 16386176"/>
              <a:gd name="connsiteX2678" fmla="*/ 5377687 w 6057900"/>
              <a:gd name="connsiteY2678" fmla="*/ 5172099 h 16386176"/>
              <a:gd name="connsiteX2679" fmla="*/ 5416611 w 6057900"/>
              <a:gd name="connsiteY2679" fmla="*/ 5203395 h 16386176"/>
              <a:gd name="connsiteX2680" fmla="*/ 5432181 w 6057900"/>
              <a:gd name="connsiteY2680" fmla="*/ 5200787 h 16386176"/>
              <a:gd name="connsiteX2681" fmla="*/ 5473700 w 6057900"/>
              <a:gd name="connsiteY2681" fmla="*/ 5242516 h 16386176"/>
              <a:gd name="connsiteX2682" fmla="*/ 5432181 w 6057900"/>
              <a:gd name="connsiteY2682" fmla="*/ 5281636 h 16386176"/>
              <a:gd name="connsiteX2683" fmla="*/ 5393256 w 6057900"/>
              <a:gd name="connsiteY2683" fmla="*/ 5250340 h 16386176"/>
              <a:gd name="connsiteX2684" fmla="*/ 5377687 w 6057900"/>
              <a:gd name="connsiteY2684" fmla="*/ 5252948 h 16386176"/>
              <a:gd name="connsiteX2685" fmla="*/ 5338762 w 6057900"/>
              <a:gd name="connsiteY2685" fmla="*/ 5213827 h 16386176"/>
              <a:gd name="connsiteX2686" fmla="*/ 5377687 w 6057900"/>
              <a:gd name="connsiteY2686" fmla="*/ 5172099 h 16386176"/>
              <a:gd name="connsiteX2687" fmla="*/ 5300662 w 6057900"/>
              <a:gd name="connsiteY2687" fmla="*/ 5134105 h 16386176"/>
              <a:gd name="connsiteX2688" fmla="*/ 5340350 w 6057900"/>
              <a:gd name="connsiteY2688" fmla="*/ 5175380 h 16386176"/>
              <a:gd name="connsiteX2689" fmla="*/ 5300662 w 6057900"/>
              <a:gd name="connsiteY2689" fmla="*/ 5216656 h 16386176"/>
              <a:gd name="connsiteX2690" fmla="*/ 5260974 w 6057900"/>
              <a:gd name="connsiteY2690" fmla="*/ 5175380 h 16386176"/>
              <a:gd name="connsiteX2691" fmla="*/ 5300662 w 6057900"/>
              <a:gd name="connsiteY2691" fmla="*/ 5134105 h 16386176"/>
              <a:gd name="connsiteX2692" fmla="*/ 5087144 w 6057900"/>
              <a:gd name="connsiteY2692" fmla="*/ 5126164 h 16386176"/>
              <a:gd name="connsiteX2693" fmla="*/ 5127626 w 6057900"/>
              <a:gd name="connsiteY2693" fmla="*/ 5165852 h 16386176"/>
              <a:gd name="connsiteX2694" fmla="*/ 5087144 w 6057900"/>
              <a:gd name="connsiteY2694" fmla="*/ 5205539 h 16386176"/>
              <a:gd name="connsiteX2695" fmla="*/ 5046662 w 6057900"/>
              <a:gd name="connsiteY2695" fmla="*/ 5165852 h 16386176"/>
              <a:gd name="connsiteX2696" fmla="*/ 5087144 w 6057900"/>
              <a:gd name="connsiteY2696" fmla="*/ 5126164 h 16386176"/>
              <a:gd name="connsiteX2697" fmla="*/ 2399506 w 6057900"/>
              <a:gd name="connsiteY2697" fmla="*/ 5086495 h 16386176"/>
              <a:gd name="connsiteX2698" fmla="*/ 2441575 w 6057900"/>
              <a:gd name="connsiteY2698" fmla="*/ 5126977 h 16386176"/>
              <a:gd name="connsiteX2699" fmla="*/ 2399506 w 6057900"/>
              <a:gd name="connsiteY2699" fmla="*/ 5167459 h 16386176"/>
              <a:gd name="connsiteX2700" fmla="*/ 2357437 w 6057900"/>
              <a:gd name="connsiteY2700" fmla="*/ 5126977 h 16386176"/>
              <a:gd name="connsiteX2701" fmla="*/ 2399506 w 6057900"/>
              <a:gd name="connsiteY2701" fmla="*/ 5086495 h 16386176"/>
              <a:gd name="connsiteX2702" fmla="*/ 4250531 w 6057900"/>
              <a:gd name="connsiteY2702" fmla="*/ 5019789 h 16386176"/>
              <a:gd name="connsiteX2703" fmla="*/ 4292600 w 6057900"/>
              <a:gd name="connsiteY2703" fmla="*/ 5059477 h 16386176"/>
              <a:gd name="connsiteX2704" fmla="*/ 4250531 w 6057900"/>
              <a:gd name="connsiteY2704" fmla="*/ 5099165 h 16386176"/>
              <a:gd name="connsiteX2705" fmla="*/ 4208462 w 6057900"/>
              <a:gd name="connsiteY2705" fmla="*/ 5059477 h 16386176"/>
              <a:gd name="connsiteX2706" fmla="*/ 4250531 w 6057900"/>
              <a:gd name="connsiteY2706" fmla="*/ 5019789 h 16386176"/>
              <a:gd name="connsiteX2707" fmla="*/ 5387975 w 6057900"/>
              <a:gd name="connsiteY2707" fmla="*/ 4984773 h 16386176"/>
              <a:gd name="connsiteX2708" fmla="*/ 5387975 w 6057900"/>
              <a:gd name="connsiteY2708" fmla="*/ 5060973 h 16386176"/>
              <a:gd name="connsiteX2709" fmla="*/ 5359400 w 6057900"/>
              <a:gd name="connsiteY2709" fmla="*/ 5024187 h 16386176"/>
              <a:gd name="connsiteX2710" fmla="*/ 5387975 w 6057900"/>
              <a:gd name="connsiteY2710" fmla="*/ 4984773 h 16386176"/>
              <a:gd name="connsiteX2711" fmla="*/ 5191919 w 6057900"/>
              <a:gd name="connsiteY2711" fmla="*/ 4970590 h 16386176"/>
              <a:gd name="connsiteX2712" fmla="*/ 5232401 w 6057900"/>
              <a:gd name="connsiteY2712" fmla="*/ 5011866 h 16386176"/>
              <a:gd name="connsiteX2713" fmla="*/ 5191919 w 6057900"/>
              <a:gd name="connsiteY2713" fmla="*/ 5053140 h 16386176"/>
              <a:gd name="connsiteX2714" fmla="*/ 5151437 w 6057900"/>
              <a:gd name="connsiteY2714" fmla="*/ 5011866 h 16386176"/>
              <a:gd name="connsiteX2715" fmla="*/ 5191919 w 6057900"/>
              <a:gd name="connsiteY2715" fmla="*/ 4970590 h 16386176"/>
              <a:gd name="connsiteX2716" fmla="*/ 4895056 w 6057900"/>
              <a:gd name="connsiteY2716" fmla="*/ 4949950 h 16386176"/>
              <a:gd name="connsiteX2717" fmla="*/ 4935538 w 6057900"/>
              <a:gd name="connsiteY2717" fmla="*/ 4989638 h 16386176"/>
              <a:gd name="connsiteX2718" fmla="*/ 4895056 w 6057900"/>
              <a:gd name="connsiteY2718" fmla="*/ 5029326 h 16386176"/>
              <a:gd name="connsiteX2719" fmla="*/ 4854574 w 6057900"/>
              <a:gd name="connsiteY2719" fmla="*/ 4989638 h 16386176"/>
              <a:gd name="connsiteX2720" fmla="*/ 4895056 w 6057900"/>
              <a:gd name="connsiteY2720" fmla="*/ 4949950 h 16386176"/>
              <a:gd name="connsiteX2721" fmla="*/ 1666082 w 6057900"/>
              <a:gd name="connsiteY2721" fmla="*/ 4921348 h 16386176"/>
              <a:gd name="connsiteX2722" fmla="*/ 1706564 w 6057900"/>
              <a:gd name="connsiteY2722" fmla="*/ 4961037 h 16386176"/>
              <a:gd name="connsiteX2723" fmla="*/ 1666082 w 6057900"/>
              <a:gd name="connsiteY2723" fmla="*/ 5000724 h 16386176"/>
              <a:gd name="connsiteX2724" fmla="*/ 1625600 w 6057900"/>
              <a:gd name="connsiteY2724" fmla="*/ 4961037 h 16386176"/>
              <a:gd name="connsiteX2725" fmla="*/ 1666082 w 6057900"/>
              <a:gd name="connsiteY2725" fmla="*/ 4921348 h 16386176"/>
              <a:gd name="connsiteX2726" fmla="*/ 5304029 w 6057900"/>
              <a:gd name="connsiteY2726" fmla="*/ 4878409 h 16386176"/>
              <a:gd name="connsiteX2727" fmla="*/ 5343033 w 6057900"/>
              <a:gd name="connsiteY2727" fmla="*/ 4917514 h 16386176"/>
              <a:gd name="connsiteX2728" fmla="*/ 5317031 w 6057900"/>
              <a:gd name="connsiteY2728" fmla="*/ 4956619 h 16386176"/>
              <a:gd name="connsiteX2729" fmla="*/ 5337832 w 6057900"/>
              <a:gd name="connsiteY2729" fmla="*/ 4990511 h 16386176"/>
              <a:gd name="connsiteX2730" fmla="*/ 5306630 w 6057900"/>
              <a:gd name="connsiteY2730" fmla="*/ 5029615 h 16386176"/>
              <a:gd name="connsiteX2731" fmla="*/ 5345633 w 6057900"/>
              <a:gd name="connsiteY2731" fmla="*/ 5068721 h 16386176"/>
              <a:gd name="connsiteX2732" fmla="*/ 5337832 w 6057900"/>
              <a:gd name="connsiteY2732" fmla="*/ 5092183 h 16386176"/>
              <a:gd name="connsiteX2733" fmla="*/ 5366435 w 6057900"/>
              <a:gd name="connsiteY2733" fmla="*/ 5081756 h 16386176"/>
              <a:gd name="connsiteX2734" fmla="*/ 5405438 w 6057900"/>
              <a:gd name="connsiteY2734" fmla="*/ 5120861 h 16386176"/>
              <a:gd name="connsiteX2735" fmla="*/ 5366435 w 6057900"/>
              <a:gd name="connsiteY2735" fmla="*/ 5162572 h 16386176"/>
              <a:gd name="connsiteX2736" fmla="*/ 5324831 w 6057900"/>
              <a:gd name="connsiteY2736" fmla="*/ 5120861 h 16386176"/>
              <a:gd name="connsiteX2737" fmla="*/ 5332632 w 6057900"/>
              <a:gd name="connsiteY2737" fmla="*/ 5097398 h 16386176"/>
              <a:gd name="connsiteX2738" fmla="*/ 5306630 w 6057900"/>
              <a:gd name="connsiteY2738" fmla="*/ 5110432 h 16386176"/>
              <a:gd name="connsiteX2739" fmla="*/ 5265026 w 6057900"/>
              <a:gd name="connsiteY2739" fmla="*/ 5068721 h 16386176"/>
              <a:gd name="connsiteX2740" fmla="*/ 5296229 w 6057900"/>
              <a:gd name="connsiteY2740" fmla="*/ 5029615 h 16386176"/>
              <a:gd name="connsiteX2741" fmla="*/ 5254625 w 6057900"/>
              <a:gd name="connsiteY2741" fmla="*/ 4990511 h 16386176"/>
              <a:gd name="connsiteX2742" fmla="*/ 5283228 w 6057900"/>
              <a:gd name="connsiteY2742" fmla="*/ 4951405 h 16386176"/>
              <a:gd name="connsiteX2743" fmla="*/ 5262426 w 6057900"/>
              <a:gd name="connsiteY2743" fmla="*/ 4917514 h 16386176"/>
              <a:gd name="connsiteX2744" fmla="*/ 5304029 w 6057900"/>
              <a:gd name="connsiteY2744" fmla="*/ 4878409 h 16386176"/>
              <a:gd name="connsiteX2745" fmla="*/ 3854450 w 6057900"/>
              <a:gd name="connsiteY2745" fmla="*/ 4832434 h 16386176"/>
              <a:gd name="connsiteX2746" fmla="*/ 3894138 w 6057900"/>
              <a:gd name="connsiteY2746" fmla="*/ 4873709 h 16386176"/>
              <a:gd name="connsiteX2747" fmla="*/ 3854450 w 6057900"/>
              <a:gd name="connsiteY2747" fmla="*/ 4914984 h 16386176"/>
              <a:gd name="connsiteX2748" fmla="*/ 3814762 w 6057900"/>
              <a:gd name="connsiteY2748" fmla="*/ 4873709 h 16386176"/>
              <a:gd name="connsiteX2749" fmla="*/ 3854450 w 6057900"/>
              <a:gd name="connsiteY2749" fmla="*/ 4832434 h 16386176"/>
              <a:gd name="connsiteX2750" fmla="*/ 5056981 w 6057900"/>
              <a:gd name="connsiteY2750" fmla="*/ 4795963 h 16386176"/>
              <a:gd name="connsiteX2751" fmla="*/ 5097463 w 6057900"/>
              <a:gd name="connsiteY2751" fmla="*/ 4837238 h 16386176"/>
              <a:gd name="connsiteX2752" fmla="*/ 5056981 w 6057900"/>
              <a:gd name="connsiteY2752" fmla="*/ 4878512 h 16386176"/>
              <a:gd name="connsiteX2753" fmla="*/ 5016499 w 6057900"/>
              <a:gd name="connsiteY2753" fmla="*/ 4837238 h 16386176"/>
              <a:gd name="connsiteX2754" fmla="*/ 5056981 w 6057900"/>
              <a:gd name="connsiteY2754" fmla="*/ 4795963 h 16386176"/>
              <a:gd name="connsiteX2755" fmla="*/ 827882 w 6057900"/>
              <a:gd name="connsiteY2755" fmla="*/ 4765685 h 16386176"/>
              <a:gd name="connsiteX2756" fmla="*/ 868364 w 6057900"/>
              <a:gd name="connsiteY2756" fmla="*/ 4805373 h 16386176"/>
              <a:gd name="connsiteX2757" fmla="*/ 827882 w 6057900"/>
              <a:gd name="connsiteY2757" fmla="*/ 4845061 h 16386176"/>
              <a:gd name="connsiteX2758" fmla="*/ 787400 w 6057900"/>
              <a:gd name="connsiteY2758" fmla="*/ 4805373 h 16386176"/>
              <a:gd name="connsiteX2759" fmla="*/ 827882 w 6057900"/>
              <a:gd name="connsiteY2759" fmla="*/ 4765685 h 16386176"/>
              <a:gd name="connsiteX2760" fmla="*/ 4661694 w 6057900"/>
              <a:gd name="connsiteY2760" fmla="*/ 4762621 h 16386176"/>
              <a:gd name="connsiteX2761" fmla="*/ 4702176 w 6057900"/>
              <a:gd name="connsiteY2761" fmla="*/ 4803895 h 16386176"/>
              <a:gd name="connsiteX2762" fmla="*/ 4661694 w 6057900"/>
              <a:gd name="connsiteY2762" fmla="*/ 4845171 h 16386176"/>
              <a:gd name="connsiteX2763" fmla="*/ 4621212 w 6057900"/>
              <a:gd name="connsiteY2763" fmla="*/ 4803895 h 16386176"/>
              <a:gd name="connsiteX2764" fmla="*/ 4661694 w 6057900"/>
              <a:gd name="connsiteY2764" fmla="*/ 4762621 h 16386176"/>
              <a:gd name="connsiteX2765" fmla="*/ 5226771 w 6057900"/>
              <a:gd name="connsiteY2765" fmla="*/ 4751409 h 16386176"/>
              <a:gd name="connsiteX2766" fmla="*/ 5265737 w 6057900"/>
              <a:gd name="connsiteY2766" fmla="*/ 4793091 h 16386176"/>
              <a:gd name="connsiteX2767" fmla="*/ 5252748 w 6057900"/>
              <a:gd name="connsiteY2767" fmla="*/ 4821748 h 16386176"/>
              <a:gd name="connsiteX2768" fmla="*/ 5263139 w 6057900"/>
              <a:gd name="connsiteY2768" fmla="*/ 4847799 h 16386176"/>
              <a:gd name="connsiteX2769" fmla="*/ 5244955 w 6057900"/>
              <a:gd name="connsiteY2769" fmla="*/ 4881665 h 16386176"/>
              <a:gd name="connsiteX2770" fmla="*/ 5263139 w 6057900"/>
              <a:gd name="connsiteY2770" fmla="*/ 4915532 h 16386176"/>
              <a:gd name="connsiteX2771" fmla="*/ 5221576 w 6057900"/>
              <a:gd name="connsiteY2771" fmla="*/ 4954609 h 16386176"/>
              <a:gd name="connsiteX2772" fmla="*/ 5180012 w 6057900"/>
              <a:gd name="connsiteY2772" fmla="*/ 4915532 h 16386176"/>
              <a:gd name="connsiteX2773" fmla="*/ 5200794 w 6057900"/>
              <a:gd name="connsiteY2773" fmla="*/ 4881665 h 16386176"/>
              <a:gd name="connsiteX2774" fmla="*/ 5182610 w 6057900"/>
              <a:gd name="connsiteY2774" fmla="*/ 4847799 h 16386176"/>
              <a:gd name="connsiteX2775" fmla="*/ 5195598 w 6057900"/>
              <a:gd name="connsiteY2775" fmla="*/ 4816537 h 16386176"/>
              <a:gd name="connsiteX2776" fmla="*/ 5185208 w 6057900"/>
              <a:gd name="connsiteY2776" fmla="*/ 4793091 h 16386176"/>
              <a:gd name="connsiteX2777" fmla="*/ 5226771 w 6057900"/>
              <a:gd name="connsiteY2777" fmla="*/ 4751409 h 16386176"/>
              <a:gd name="connsiteX2778" fmla="*/ 5262562 w 6057900"/>
              <a:gd name="connsiteY2778" fmla="*/ 4681559 h 16386176"/>
              <a:gd name="connsiteX2779" fmla="*/ 5262562 w 6057900"/>
              <a:gd name="connsiteY2779" fmla="*/ 4757759 h 16386176"/>
              <a:gd name="connsiteX2780" fmla="*/ 5237162 w 6057900"/>
              <a:gd name="connsiteY2780" fmla="*/ 4720973 h 16386176"/>
              <a:gd name="connsiteX2781" fmla="*/ 5262562 w 6057900"/>
              <a:gd name="connsiteY2781" fmla="*/ 4681559 h 16386176"/>
              <a:gd name="connsiteX2782" fmla="*/ 3386137 w 6057900"/>
              <a:gd name="connsiteY2782" fmla="*/ 4643523 h 16386176"/>
              <a:gd name="connsiteX2783" fmla="*/ 3427412 w 6057900"/>
              <a:gd name="connsiteY2783" fmla="*/ 4683211 h 16386176"/>
              <a:gd name="connsiteX2784" fmla="*/ 3386137 w 6057900"/>
              <a:gd name="connsiteY2784" fmla="*/ 4722899 h 16386176"/>
              <a:gd name="connsiteX2785" fmla="*/ 3344862 w 6057900"/>
              <a:gd name="connsiteY2785" fmla="*/ 4683211 h 16386176"/>
              <a:gd name="connsiteX2786" fmla="*/ 3386137 w 6057900"/>
              <a:gd name="connsiteY2786" fmla="*/ 4643523 h 16386176"/>
              <a:gd name="connsiteX2787" fmla="*/ 4890294 w 6057900"/>
              <a:gd name="connsiteY2787" fmla="*/ 4611814 h 16386176"/>
              <a:gd name="connsiteX2788" fmla="*/ 4930776 w 6057900"/>
              <a:gd name="connsiteY2788" fmla="*/ 4652295 h 16386176"/>
              <a:gd name="connsiteX2789" fmla="*/ 4890294 w 6057900"/>
              <a:gd name="connsiteY2789" fmla="*/ 4692778 h 16386176"/>
              <a:gd name="connsiteX2790" fmla="*/ 4849812 w 6057900"/>
              <a:gd name="connsiteY2790" fmla="*/ 4652295 h 16386176"/>
              <a:gd name="connsiteX2791" fmla="*/ 4890294 w 6057900"/>
              <a:gd name="connsiteY2791" fmla="*/ 4611814 h 16386176"/>
              <a:gd name="connsiteX2792" fmla="*/ 5169027 w 6057900"/>
              <a:gd name="connsiteY2792" fmla="*/ 4570435 h 16386176"/>
              <a:gd name="connsiteX2793" fmla="*/ 5210175 w 6057900"/>
              <a:gd name="connsiteY2793" fmla="*/ 4611861 h 16386176"/>
              <a:gd name="connsiteX2794" fmla="*/ 5184458 w 6057900"/>
              <a:gd name="connsiteY2794" fmla="*/ 4648109 h 16386176"/>
              <a:gd name="connsiteX2795" fmla="*/ 5184458 w 6057900"/>
              <a:gd name="connsiteY2795" fmla="*/ 4653287 h 16386176"/>
              <a:gd name="connsiteX2796" fmla="*/ 5174170 w 6057900"/>
              <a:gd name="connsiteY2796" fmla="*/ 4679179 h 16386176"/>
              <a:gd name="connsiteX2797" fmla="*/ 5176742 w 6057900"/>
              <a:gd name="connsiteY2797" fmla="*/ 4694713 h 16386176"/>
              <a:gd name="connsiteX2798" fmla="*/ 5156168 w 6057900"/>
              <a:gd name="connsiteY2798" fmla="*/ 4728372 h 16386176"/>
              <a:gd name="connsiteX2799" fmla="*/ 5161312 w 6057900"/>
              <a:gd name="connsiteY2799" fmla="*/ 4746496 h 16386176"/>
              <a:gd name="connsiteX2800" fmla="*/ 5120164 w 6057900"/>
              <a:gd name="connsiteY2800" fmla="*/ 4787923 h 16386176"/>
              <a:gd name="connsiteX2801" fmla="*/ 5081587 w 6057900"/>
              <a:gd name="connsiteY2801" fmla="*/ 4746496 h 16386176"/>
              <a:gd name="connsiteX2802" fmla="*/ 5102161 w 6057900"/>
              <a:gd name="connsiteY2802" fmla="*/ 4712838 h 16386176"/>
              <a:gd name="connsiteX2803" fmla="*/ 5097018 w 6057900"/>
              <a:gd name="connsiteY2803" fmla="*/ 4694713 h 16386176"/>
              <a:gd name="connsiteX2804" fmla="*/ 5107305 w 6057900"/>
              <a:gd name="connsiteY2804" fmla="*/ 4668822 h 16386176"/>
              <a:gd name="connsiteX2805" fmla="*/ 5104733 w 6057900"/>
              <a:gd name="connsiteY2805" fmla="*/ 4653287 h 16386176"/>
              <a:gd name="connsiteX2806" fmla="*/ 5130451 w 6057900"/>
              <a:gd name="connsiteY2806" fmla="*/ 4617039 h 16386176"/>
              <a:gd name="connsiteX2807" fmla="*/ 5130451 w 6057900"/>
              <a:gd name="connsiteY2807" fmla="*/ 4611861 h 16386176"/>
              <a:gd name="connsiteX2808" fmla="*/ 5169027 w 6057900"/>
              <a:gd name="connsiteY2808" fmla="*/ 4570435 h 16386176"/>
              <a:gd name="connsiteX2809" fmla="*/ 4379119 w 6057900"/>
              <a:gd name="connsiteY2809" fmla="*/ 4567356 h 16386176"/>
              <a:gd name="connsiteX2810" fmla="*/ 4419601 w 6057900"/>
              <a:gd name="connsiteY2810" fmla="*/ 4609424 h 16386176"/>
              <a:gd name="connsiteX2811" fmla="*/ 4379119 w 6057900"/>
              <a:gd name="connsiteY2811" fmla="*/ 4651494 h 16386176"/>
              <a:gd name="connsiteX2812" fmla="*/ 4338637 w 6057900"/>
              <a:gd name="connsiteY2812" fmla="*/ 4609424 h 16386176"/>
              <a:gd name="connsiteX2813" fmla="*/ 4379119 w 6057900"/>
              <a:gd name="connsiteY2813" fmla="*/ 4567356 h 16386176"/>
              <a:gd name="connsiteX2814" fmla="*/ 2838449 w 6057900"/>
              <a:gd name="connsiteY2814" fmla="*/ 4448314 h 16386176"/>
              <a:gd name="connsiteX2815" fmla="*/ 2879724 w 6057900"/>
              <a:gd name="connsiteY2815" fmla="*/ 4488795 h 16386176"/>
              <a:gd name="connsiteX2816" fmla="*/ 2838449 w 6057900"/>
              <a:gd name="connsiteY2816" fmla="*/ 4529278 h 16386176"/>
              <a:gd name="connsiteX2817" fmla="*/ 2797174 w 6057900"/>
              <a:gd name="connsiteY2817" fmla="*/ 4488795 h 16386176"/>
              <a:gd name="connsiteX2818" fmla="*/ 2838449 w 6057900"/>
              <a:gd name="connsiteY2818" fmla="*/ 4448314 h 16386176"/>
              <a:gd name="connsiteX2819" fmla="*/ 5078311 w 6057900"/>
              <a:gd name="connsiteY2819" fmla="*/ 4440274 h 16386176"/>
              <a:gd name="connsiteX2820" fmla="*/ 5119688 w 6057900"/>
              <a:gd name="connsiteY2820" fmla="*/ 4479240 h 16386176"/>
              <a:gd name="connsiteX2821" fmla="*/ 5093827 w 6057900"/>
              <a:gd name="connsiteY2821" fmla="*/ 4518206 h 16386176"/>
              <a:gd name="connsiteX2822" fmla="*/ 5080897 w 6057900"/>
              <a:gd name="connsiteY2822" fmla="*/ 4536390 h 16386176"/>
              <a:gd name="connsiteX2823" fmla="*/ 5042105 w 6057900"/>
              <a:gd name="connsiteY2823" fmla="*/ 4570161 h 16386176"/>
              <a:gd name="connsiteX2824" fmla="*/ 5039519 w 6057900"/>
              <a:gd name="connsiteY2824" fmla="*/ 4570161 h 16386176"/>
              <a:gd name="connsiteX2825" fmla="*/ 5000728 w 6057900"/>
              <a:gd name="connsiteY2825" fmla="*/ 4611724 h 16386176"/>
              <a:gd name="connsiteX2826" fmla="*/ 4959350 w 6057900"/>
              <a:gd name="connsiteY2826" fmla="*/ 4570161 h 16386176"/>
              <a:gd name="connsiteX2827" fmla="*/ 5000728 w 6057900"/>
              <a:gd name="connsiteY2827" fmla="*/ 4528597 h 16386176"/>
              <a:gd name="connsiteX2828" fmla="*/ 5018830 w 6057900"/>
              <a:gd name="connsiteY2828" fmla="*/ 4497424 h 16386176"/>
              <a:gd name="connsiteX2829" fmla="*/ 5042105 w 6057900"/>
              <a:gd name="connsiteY2829" fmla="*/ 4466252 h 16386176"/>
              <a:gd name="connsiteX2830" fmla="*/ 5078311 w 6057900"/>
              <a:gd name="connsiteY2830" fmla="*/ 4440274 h 16386176"/>
              <a:gd name="connsiteX2831" fmla="*/ 4687887 w 6057900"/>
              <a:gd name="connsiteY2831" fmla="*/ 4418132 h 16386176"/>
              <a:gd name="connsiteX2832" fmla="*/ 4727575 w 6057900"/>
              <a:gd name="connsiteY2832" fmla="*/ 4457819 h 16386176"/>
              <a:gd name="connsiteX2833" fmla="*/ 4687887 w 6057900"/>
              <a:gd name="connsiteY2833" fmla="*/ 4497507 h 16386176"/>
              <a:gd name="connsiteX2834" fmla="*/ 4648199 w 6057900"/>
              <a:gd name="connsiteY2834" fmla="*/ 4457819 h 16386176"/>
              <a:gd name="connsiteX2835" fmla="*/ 4687887 w 6057900"/>
              <a:gd name="connsiteY2835" fmla="*/ 4418132 h 16386176"/>
              <a:gd name="connsiteX2836" fmla="*/ 5135562 w 6057900"/>
              <a:gd name="connsiteY2836" fmla="*/ 4391050 h 16386176"/>
              <a:gd name="connsiteX2837" fmla="*/ 5135562 w 6057900"/>
              <a:gd name="connsiteY2837" fmla="*/ 4467250 h 16386176"/>
              <a:gd name="connsiteX2838" fmla="*/ 5106987 w 6057900"/>
              <a:gd name="connsiteY2838" fmla="*/ 4430464 h 16386176"/>
              <a:gd name="connsiteX2839" fmla="*/ 5135562 w 6057900"/>
              <a:gd name="connsiteY2839" fmla="*/ 4391050 h 16386176"/>
              <a:gd name="connsiteX2840" fmla="*/ 4038600 w 6057900"/>
              <a:gd name="connsiteY2840" fmla="*/ 4365732 h 16386176"/>
              <a:gd name="connsiteX2841" fmla="*/ 4078288 w 6057900"/>
              <a:gd name="connsiteY2841" fmla="*/ 4407007 h 16386176"/>
              <a:gd name="connsiteX2842" fmla="*/ 4038600 w 6057900"/>
              <a:gd name="connsiteY2842" fmla="*/ 4448283 h 16386176"/>
              <a:gd name="connsiteX2843" fmla="*/ 3998912 w 6057900"/>
              <a:gd name="connsiteY2843" fmla="*/ 4407007 h 16386176"/>
              <a:gd name="connsiteX2844" fmla="*/ 4038600 w 6057900"/>
              <a:gd name="connsiteY2844" fmla="*/ 4365732 h 16386176"/>
              <a:gd name="connsiteX2845" fmla="*/ 5031994 w 6057900"/>
              <a:gd name="connsiteY2845" fmla="*/ 4279935 h 16386176"/>
              <a:gd name="connsiteX2846" fmla="*/ 5073650 w 6057900"/>
              <a:gd name="connsiteY2846" fmla="*/ 4318901 h 16386176"/>
              <a:gd name="connsiteX2847" fmla="*/ 5031994 w 6057900"/>
              <a:gd name="connsiteY2847" fmla="*/ 4360465 h 16386176"/>
              <a:gd name="connsiteX2848" fmla="*/ 5021580 w 6057900"/>
              <a:gd name="connsiteY2848" fmla="*/ 4357867 h 16386176"/>
              <a:gd name="connsiteX2849" fmla="*/ 4985131 w 6057900"/>
              <a:gd name="connsiteY2849" fmla="*/ 4378649 h 16386176"/>
              <a:gd name="connsiteX2850" fmla="*/ 4982528 w 6057900"/>
              <a:gd name="connsiteY2850" fmla="*/ 4378649 h 16386176"/>
              <a:gd name="connsiteX2851" fmla="*/ 4961700 w 6057900"/>
              <a:gd name="connsiteY2851" fmla="*/ 4386442 h 16386176"/>
              <a:gd name="connsiteX2852" fmla="*/ 4953889 w 6057900"/>
              <a:gd name="connsiteY2852" fmla="*/ 4383844 h 16386176"/>
              <a:gd name="connsiteX2853" fmla="*/ 4927854 w 6057900"/>
              <a:gd name="connsiteY2853" fmla="*/ 4394236 h 16386176"/>
              <a:gd name="connsiteX2854" fmla="*/ 4891405 w 6057900"/>
              <a:gd name="connsiteY2854" fmla="*/ 4368258 h 16386176"/>
              <a:gd name="connsiteX2855" fmla="*/ 4894009 w 6057900"/>
              <a:gd name="connsiteY2855" fmla="*/ 4381247 h 16386176"/>
              <a:gd name="connsiteX2856" fmla="*/ 4852353 w 6057900"/>
              <a:gd name="connsiteY2856" fmla="*/ 4422810 h 16386176"/>
              <a:gd name="connsiteX2857" fmla="*/ 4813300 w 6057900"/>
              <a:gd name="connsiteY2857" fmla="*/ 4381247 h 16386176"/>
              <a:gd name="connsiteX2858" fmla="*/ 4852353 w 6057900"/>
              <a:gd name="connsiteY2858" fmla="*/ 4342281 h 16386176"/>
              <a:gd name="connsiteX2859" fmla="*/ 4891405 w 6057900"/>
              <a:gd name="connsiteY2859" fmla="*/ 4365660 h 16386176"/>
              <a:gd name="connsiteX2860" fmla="*/ 4888802 w 6057900"/>
              <a:gd name="connsiteY2860" fmla="*/ 4352672 h 16386176"/>
              <a:gd name="connsiteX2861" fmla="*/ 4927854 w 6057900"/>
              <a:gd name="connsiteY2861" fmla="*/ 4313706 h 16386176"/>
              <a:gd name="connsiteX2862" fmla="*/ 4935665 w 6057900"/>
              <a:gd name="connsiteY2862" fmla="*/ 4313706 h 16386176"/>
              <a:gd name="connsiteX2863" fmla="*/ 4961700 w 6057900"/>
              <a:gd name="connsiteY2863" fmla="*/ 4303315 h 16386176"/>
              <a:gd name="connsiteX2864" fmla="*/ 4964303 w 6057900"/>
              <a:gd name="connsiteY2864" fmla="*/ 4305913 h 16386176"/>
              <a:gd name="connsiteX2865" fmla="*/ 4985131 w 6057900"/>
              <a:gd name="connsiteY2865" fmla="*/ 4298120 h 16386176"/>
              <a:gd name="connsiteX2866" fmla="*/ 4998149 w 6057900"/>
              <a:gd name="connsiteY2866" fmla="*/ 4300717 h 16386176"/>
              <a:gd name="connsiteX2867" fmla="*/ 5031994 w 6057900"/>
              <a:gd name="connsiteY2867" fmla="*/ 4279935 h 16386176"/>
              <a:gd name="connsiteX2868" fmla="*/ 2203450 w 6057900"/>
              <a:gd name="connsiteY2868" fmla="*/ 4256221 h 16386176"/>
              <a:gd name="connsiteX2869" fmla="*/ 2243138 w 6057900"/>
              <a:gd name="connsiteY2869" fmla="*/ 4296703 h 16386176"/>
              <a:gd name="connsiteX2870" fmla="*/ 2203450 w 6057900"/>
              <a:gd name="connsiteY2870" fmla="*/ 4337185 h 16386176"/>
              <a:gd name="connsiteX2871" fmla="*/ 2163762 w 6057900"/>
              <a:gd name="connsiteY2871" fmla="*/ 4296703 h 16386176"/>
              <a:gd name="connsiteX2872" fmla="*/ 2203450 w 6057900"/>
              <a:gd name="connsiteY2872" fmla="*/ 4256221 h 16386176"/>
              <a:gd name="connsiteX2873" fmla="*/ 4444206 w 6057900"/>
              <a:gd name="connsiteY2873" fmla="*/ 4213347 h 16386176"/>
              <a:gd name="connsiteX2874" fmla="*/ 4484688 w 6057900"/>
              <a:gd name="connsiteY2874" fmla="*/ 4253034 h 16386176"/>
              <a:gd name="connsiteX2875" fmla="*/ 4444206 w 6057900"/>
              <a:gd name="connsiteY2875" fmla="*/ 4292722 h 16386176"/>
              <a:gd name="connsiteX2876" fmla="*/ 4403724 w 6057900"/>
              <a:gd name="connsiteY2876" fmla="*/ 4253034 h 16386176"/>
              <a:gd name="connsiteX2877" fmla="*/ 4444206 w 6057900"/>
              <a:gd name="connsiteY2877" fmla="*/ 4213347 h 16386176"/>
              <a:gd name="connsiteX2878" fmla="*/ 3636169 w 6057900"/>
              <a:gd name="connsiteY2878" fmla="*/ 4157748 h 16386176"/>
              <a:gd name="connsiteX2879" fmla="*/ 3676651 w 6057900"/>
              <a:gd name="connsiteY2879" fmla="*/ 4198230 h 16386176"/>
              <a:gd name="connsiteX2880" fmla="*/ 3636169 w 6057900"/>
              <a:gd name="connsiteY2880" fmla="*/ 4238712 h 16386176"/>
              <a:gd name="connsiteX2881" fmla="*/ 3595687 w 6057900"/>
              <a:gd name="connsiteY2881" fmla="*/ 4198230 h 16386176"/>
              <a:gd name="connsiteX2882" fmla="*/ 3636169 w 6057900"/>
              <a:gd name="connsiteY2882" fmla="*/ 4157748 h 16386176"/>
              <a:gd name="connsiteX2883" fmla="*/ 4675981 w 6057900"/>
              <a:gd name="connsiteY2883" fmla="*/ 4143496 h 16386176"/>
              <a:gd name="connsiteX2884" fmla="*/ 4718050 w 6057900"/>
              <a:gd name="connsiteY2884" fmla="*/ 4183184 h 16386176"/>
              <a:gd name="connsiteX2885" fmla="*/ 4675981 w 6057900"/>
              <a:gd name="connsiteY2885" fmla="*/ 4222872 h 16386176"/>
              <a:gd name="connsiteX2886" fmla="*/ 4633912 w 6057900"/>
              <a:gd name="connsiteY2886" fmla="*/ 4183184 h 16386176"/>
              <a:gd name="connsiteX2887" fmla="*/ 4675981 w 6057900"/>
              <a:gd name="connsiteY2887" fmla="*/ 4143496 h 16386176"/>
              <a:gd name="connsiteX2888" fmla="*/ 4795875 w 6057900"/>
              <a:gd name="connsiteY2888" fmla="*/ 4124361 h 16386176"/>
              <a:gd name="connsiteX2889" fmla="*/ 4826860 w 6057900"/>
              <a:gd name="connsiteY2889" fmla="*/ 4142697 h 16386176"/>
              <a:gd name="connsiteX2890" fmla="*/ 4852681 w 6057900"/>
              <a:gd name="connsiteY2890" fmla="*/ 4132219 h 16386176"/>
              <a:gd name="connsiteX2891" fmla="*/ 4881084 w 6057900"/>
              <a:gd name="connsiteY2891" fmla="*/ 4145316 h 16386176"/>
              <a:gd name="connsiteX2892" fmla="*/ 4886248 w 6057900"/>
              <a:gd name="connsiteY2892" fmla="*/ 4145316 h 16386176"/>
              <a:gd name="connsiteX2893" fmla="*/ 4909487 w 6057900"/>
              <a:gd name="connsiteY2893" fmla="*/ 4153174 h 16386176"/>
              <a:gd name="connsiteX2894" fmla="*/ 4930144 w 6057900"/>
              <a:gd name="connsiteY2894" fmla="*/ 4145316 h 16386176"/>
              <a:gd name="connsiteX2895" fmla="*/ 4968875 w 6057900"/>
              <a:gd name="connsiteY2895" fmla="*/ 4187226 h 16386176"/>
              <a:gd name="connsiteX2896" fmla="*/ 4930144 w 6057900"/>
              <a:gd name="connsiteY2896" fmla="*/ 4229136 h 16386176"/>
              <a:gd name="connsiteX2897" fmla="*/ 4906905 w 6057900"/>
              <a:gd name="connsiteY2897" fmla="*/ 4221278 h 16386176"/>
              <a:gd name="connsiteX2898" fmla="*/ 4886248 w 6057900"/>
              <a:gd name="connsiteY2898" fmla="*/ 4226516 h 16386176"/>
              <a:gd name="connsiteX2899" fmla="*/ 4857846 w 6057900"/>
              <a:gd name="connsiteY2899" fmla="*/ 4213420 h 16386176"/>
              <a:gd name="connsiteX2900" fmla="*/ 4852681 w 6057900"/>
              <a:gd name="connsiteY2900" fmla="*/ 4213420 h 16386176"/>
              <a:gd name="connsiteX2901" fmla="*/ 4819114 w 6057900"/>
              <a:gd name="connsiteY2901" fmla="*/ 4197703 h 16386176"/>
              <a:gd name="connsiteX2902" fmla="*/ 4795875 w 6057900"/>
              <a:gd name="connsiteY2902" fmla="*/ 4205562 h 16386176"/>
              <a:gd name="connsiteX2903" fmla="*/ 4754562 w 6057900"/>
              <a:gd name="connsiteY2903" fmla="*/ 4166271 h 16386176"/>
              <a:gd name="connsiteX2904" fmla="*/ 4795875 w 6057900"/>
              <a:gd name="connsiteY2904" fmla="*/ 4124361 h 16386176"/>
              <a:gd name="connsiteX2905" fmla="*/ 5008562 w 6057900"/>
              <a:gd name="connsiteY2905" fmla="*/ 4114835 h 16386176"/>
              <a:gd name="connsiteX2906" fmla="*/ 5008562 w 6057900"/>
              <a:gd name="connsiteY2906" fmla="*/ 4192623 h 16386176"/>
              <a:gd name="connsiteX2907" fmla="*/ 4979987 w 6057900"/>
              <a:gd name="connsiteY2907" fmla="*/ 4153729 h 16386176"/>
              <a:gd name="connsiteX2908" fmla="*/ 5008562 w 6057900"/>
              <a:gd name="connsiteY2908" fmla="*/ 4114835 h 16386176"/>
              <a:gd name="connsiteX2909" fmla="*/ 1478757 w 6057900"/>
              <a:gd name="connsiteY2909" fmla="*/ 4073622 h 16386176"/>
              <a:gd name="connsiteX2910" fmla="*/ 1519239 w 6057900"/>
              <a:gd name="connsiteY2910" fmla="*/ 4113311 h 16386176"/>
              <a:gd name="connsiteX2911" fmla="*/ 1478757 w 6057900"/>
              <a:gd name="connsiteY2911" fmla="*/ 4152998 h 16386176"/>
              <a:gd name="connsiteX2912" fmla="*/ 1438275 w 6057900"/>
              <a:gd name="connsiteY2912" fmla="*/ 4113311 h 16386176"/>
              <a:gd name="connsiteX2913" fmla="*/ 1478757 w 6057900"/>
              <a:gd name="connsiteY2913" fmla="*/ 4073622 h 16386176"/>
              <a:gd name="connsiteX2914" fmla="*/ 4152900 w 6057900"/>
              <a:gd name="connsiteY2914" fmla="*/ 4000607 h 16386176"/>
              <a:gd name="connsiteX2915" fmla="*/ 4192588 w 6057900"/>
              <a:gd name="connsiteY2915" fmla="*/ 4040295 h 16386176"/>
              <a:gd name="connsiteX2916" fmla="*/ 4152900 w 6057900"/>
              <a:gd name="connsiteY2916" fmla="*/ 4079984 h 16386176"/>
              <a:gd name="connsiteX2917" fmla="*/ 4113212 w 6057900"/>
              <a:gd name="connsiteY2917" fmla="*/ 4040295 h 16386176"/>
              <a:gd name="connsiteX2918" fmla="*/ 4152900 w 6057900"/>
              <a:gd name="connsiteY2918" fmla="*/ 4000607 h 16386176"/>
              <a:gd name="connsiteX2919" fmla="*/ 4727742 w 6057900"/>
              <a:gd name="connsiteY2919" fmla="*/ 3948147 h 16386176"/>
              <a:gd name="connsiteX2920" fmla="*/ 4766594 w 6057900"/>
              <a:gd name="connsiteY2920" fmla="*/ 3981881 h 16386176"/>
              <a:gd name="connsiteX2921" fmla="*/ 4776955 w 6057900"/>
              <a:gd name="connsiteY2921" fmla="*/ 3979286 h 16386176"/>
              <a:gd name="connsiteX2922" fmla="*/ 4813217 w 6057900"/>
              <a:gd name="connsiteY2922" fmla="*/ 4002641 h 16386176"/>
              <a:gd name="connsiteX2923" fmla="*/ 4823577 w 6057900"/>
              <a:gd name="connsiteY2923" fmla="*/ 4002641 h 16386176"/>
              <a:gd name="connsiteX2924" fmla="*/ 4857249 w 6057900"/>
              <a:gd name="connsiteY2924" fmla="*/ 4020806 h 16386176"/>
              <a:gd name="connsiteX2925" fmla="*/ 4890921 w 6057900"/>
              <a:gd name="connsiteY2925" fmla="*/ 4002641 h 16386176"/>
              <a:gd name="connsiteX2926" fmla="*/ 4932363 w 6057900"/>
              <a:gd name="connsiteY2926" fmla="*/ 4041565 h 16386176"/>
              <a:gd name="connsiteX2927" fmla="*/ 4890921 w 6057900"/>
              <a:gd name="connsiteY2927" fmla="*/ 4083085 h 16386176"/>
              <a:gd name="connsiteX2928" fmla="*/ 4857249 w 6057900"/>
              <a:gd name="connsiteY2928" fmla="*/ 4062325 h 16386176"/>
              <a:gd name="connsiteX2929" fmla="*/ 4823577 w 6057900"/>
              <a:gd name="connsiteY2929" fmla="*/ 4083085 h 16386176"/>
              <a:gd name="connsiteX2930" fmla="*/ 4787315 w 6057900"/>
              <a:gd name="connsiteY2930" fmla="*/ 4059730 h 16386176"/>
              <a:gd name="connsiteX2931" fmla="*/ 4776955 w 6057900"/>
              <a:gd name="connsiteY2931" fmla="*/ 4062325 h 16386176"/>
              <a:gd name="connsiteX2932" fmla="*/ 4738103 w 6057900"/>
              <a:gd name="connsiteY2932" fmla="*/ 4028591 h 16386176"/>
              <a:gd name="connsiteX2933" fmla="*/ 4727742 w 6057900"/>
              <a:gd name="connsiteY2933" fmla="*/ 4031185 h 16386176"/>
              <a:gd name="connsiteX2934" fmla="*/ 4686300 w 6057900"/>
              <a:gd name="connsiteY2934" fmla="*/ 3989666 h 16386176"/>
              <a:gd name="connsiteX2935" fmla="*/ 4727742 w 6057900"/>
              <a:gd name="connsiteY2935" fmla="*/ 3948147 h 16386176"/>
              <a:gd name="connsiteX2936" fmla="*/ 3163888 w 6057900"/>
              <a:gd name="connsiteY2936" fmla="*/ 3945017 h 16386176"/>
              <a:gd name="connsiteX2937" fmla="*/ 3203576 w 6057900"/>
              <a:gd name="connsiteY2937" fmla="*/ 3985499 h 16386176"/>
              <a:gd name="connsiteX2938" fmla="*/ 3163888 w 6057900"/>
              <a:gd name="connsiteY2938" fmla="*/ 4025981 h 16386176"/>
              <a:gd name="connsiteX2939" fmla="*/ 3124200 w 6057900"/>
              <a:gd name="connsiteY2939" fmla="*/ 3985499 h 16386176"/>
              <a:gd name="connsiteX2940" fmla="*/ 3163888 w 6057900"/>
              <a:gd name="connsiteY2940" fmla="*/ 3945017 h 16386176"/>
              <a:gd name="connsiteX2941" fmla="*/ 4464844 w 6057900"/>
              <a:gd name="connsiteY2941" fmla="*/ 3935535 h 16386176"/>
              <a:gd name="connsiteX2942" fmla="*/ 4505326 w 6057900"/>
              <a:gd name="connsiteY2942" fmla="*/ 3976017 h 16386176"/>
              <a:gd name="connsiteX2943" fmla="*/ 4464844 w 6057900"/>
              <a:gd name="connsiteY2943" fmla="*/ 4016499 h 16386176"/>
              <a:gd name="connsiteX2944" fmla="*/ 4424362 w 6057900"/>
              <a:gd name="connsiteY2944" fmla="*/ 3976017 h 16386176"/>
              <a:gd name="connsiteX2945" fmla="*/ 4464844 w 6057900"/>
              <a:gd name="connsiteY2945" fmla="*/ 3935535 h 16386176"/>
              <a:gd name="connsiteX2946" fmla="*/ 4637087 w 6057900"/>
              <a:gd name="connsiteY2946" fmla="*/ 3927598 h 16386176"/>
              <a:gd name="connsiteX2947" fmla="*/ 4678362 w 6057900"/>
              <a:gd name="connsiteY2947" fmla="*/ 3968080 h 16386176"/>
              <a:gd name="connsiteX2948" fmla="*/ 4637087 w 6057900"/>
              <a:gd name="connsiteY2948" fmla="*/ 4008562 h 16386176"/>
              <a:gd name="connsiteX2949" fmla="*/ 4595812 w 6057900"/>
              <a:gd name="connsiteY2949" fmla="*/ 3968080 h 16386176"/>
              <a:gd name="connsiteX2950" fmla="*/ 4637087 w 6057900"/>
              <a:gd name="connsiteY2950" fmla="*/ 3927598 h 16386176"/>
              <a:gd name="connsiteX2951" fmla="*/ 661194 w 6057900"/>
              <a:gd name="connsiteY2951" fmla="*/ 3903680 h 16386176"/>
              <a:gd name="connsiteX2952" fmla="*/ 701676 w 6057900"/>
              <a:gd name="connsiteY2952" fmla="*/ 3944162 h 16386176"/>
              <a:gd name="connsiteX2953" fmla="*/ 661194 w 6057900"/>
              <a:gd name="connsiteY2953" fmla="*/ 3984644 h 16386176"/>
              <a:gd name="connsiteX2954" fmla="*/ 620712 w 6057900"/>
              <a:gd name="connsiteY2954" fmla="*/ 3944162 h 16386176"/>
              <a:gd name="connsiteX2955" fmla="*/ 661194 w 6057900"/>
              <a:gd name="connsiteY2955" fmla="*/ 3903680 h 16386176"/>
              <a:gd name="connsiteX2956" fmla="*/ 4878387 w 6057900"/>
              <a:gd name="connsiteY2956" fmla="*/ 3849723 h 16386176"/>
              <a:gd name="connsiteX2957" fmla="*/ 4878387 w 6057900"/>
              <a:gd name="connsiteY2957" fmla="*/ 3924336 h 16386176"/>
              <a:gd name="connsiteX2958" fmla="*/ 4849812 w 6057900"/>
              <a:gd name="connsiteY2958" fmla="*/ 3888316 h 16386176"/>
              <a:gd name="connsiteX2959" fmla="*/ 4878387 w 6057900"/>
              <a:gd name="connsiteY2959" fmla="*/ 3849723 h 16386176"/>
              <a:gd name="connsiteX2960" fmla="*/ 3805238 w 6057900"/>
              <a:gd name="connsiteY2960" fmla="*/ 3779929 h 16386176"/>
              <a:gd name="connsiteX2961" fmla="*/ 3844926 w 6057900"/>
              <a:gd name="connsiteY2961" fmla="*/ 3821204 h 16386176"/>
              <a:gd name="connsiteX2962" fmla="*/ 3805238 w 6057900"/>
              <a:gd name="connsiteY2962" fmla="*/ 3862479 h 16386176"/>
              <a:gd name="connsiteX2963" fmla="*/ 3765550 w 6057900"/>
              <a:gd name="connsiteY2963" fmla="*/ 3821204 h 16386176"/>
              <a:gd name="connsiteX2964" fmla="*/ 3805238 w 6057900"/>
              <a:gd name="connsiteY2964" fmla="*/ 3779929 h 16386176"/>
              <a:gd name="connsiteX2965" fmla="*/ 4753769 w 6057900"/>
              <a:gd name="connsiteY2965" fmla="*/ 3738597 h 16386176"/>
              <a:gd name="connsiteX2966" fmla="*/ 4795838 w 6057900"/>
              <a:gd name="connsiteY2966" fmla="*/ 3778285 h 16386176"/>
              <a:gd name="connsiteX2967" fmla="*/ 4753769 w 6057900"/>
              <a:gd name="connsiteY2967" fmla="*/ 3817973 h 16386176"/>
              <a:gd name="connsiteX2968" fmla="*/ 4711700 w 6057900"/>
              <a:gd name="connsiteY2968" fmla="*/ 3778285 h 16386176"/>
              <a:gd name="connsiteX2969" fmla="*/ 4753769 w 6057900"/>
              <a:gd name="connsiteY2969" fmla="*/ 3738597 h 16386176"/>
              <a:gd name="connsiteX2970" fmla="*/ 2618582 w 6057900"/>
              <a:gd name="connsiteY2970" fmla="*/ 3735478 h 16386176"/>
              <a:gd name="connsiteX2971" fmla="*/ 2659064 w 6057900"/>
              <a:gd name="connsiteY2971" fmla="*/ 3775960 h 16386176"/>
              <a:gd name="connsiteX2972" fmla="*/ 2618582 w 6057900"/>
              <a:gd name="connsiteY2972" fmla="*/ 3816443 h 16386176"/>
              <a:gd name="connsiteX2973" fmla="*/ 2578100 w 6057900"/>
              <a:gd name="connsiteY2973" fmla="*/ 3775960 h 16386176"/>
              <a:gd name="connsiteX2974" fmla="*/ 2618582 w 6057900"/>
              <a:gd name="connsiteY2974" fmla="*/ 3735478 h 16386176"/>
              <a:gd name="connsiteX2975" fmla="*/ 4660737 w 6057900"/>
              <a:gd name="connsiteY2975" fmla="*/ 3722721 h 16386176"/>
              <a:gd name="connsiteX2976" fmla="*/ 4702419 w 6057900"/>
              <a:gd name="connsiteY2976" fmla="*/ 3764179 h 16386176"/>
              <a:gd name="connsiteX2977" fmla="*/ 4663342 w 6057900"/>
              <a:gd name="connsiteY2977" fmla="*/ 3805636 h 16386176"/>
              <a:gd name="connsiteX2978" fmla="*/ 4697209 w 6057900"/>
              <a:gd name="connsiteY2978" fmla="*/ 3844503 h 16386176"/>
              <a:gd name="connsiteX2979" fmla="*/ 4697209 w 6057900"/>
              <a:gd name="connsiteY2979" fmla="*/ 3849685 h 16386176"/>
              <a:gd name="connsiteX2980" fmla="*/ 4712840 w 6057900"/>
              <a:gd name="connsiteY2980" fmla="*/ 3847094 h 16386176"/>
              <a:gd name="connsiteX2981" fmla="*/ 4751917 w 6057900"/>
              <a:gd name="connsiteY2981" fmla="*/ 3878187 h 16386176"/>
              <a:gd name="connsiteX2982" fmla="*/ 4780573 w 6057900"/>
              <a:gd name="connsiteY2982" fmla="*/ 3867823 h 16386176"/>
              <a:gd name="connsiteX2983" fmla="*/ 4819650 w 6057900"/>
              <a:gd name="connsiteY2983" fmla="*/ 3909280 h 16386176"/>
              <a:gd name="connsiteX2984" fmla="*/ 4780573 w 6057900"/>
              <a:gd name="connsiteY2984" fmla="*/ 3948146 h 16386176"/>
              <a:gd name="connsiteX2985" fmla="*/ 4741496 w 6057900"/>
              <a:gd name="connsiteY2985" fmla="*/ 3917053 h 16386176"/>
              <a:gd name="connsiteX2986" fmla="*/ 4712840 w 6057900"/>
              <a:gd name="connsiteY2986" fmla="*/ 3927417 h 16386176"/>
              <a:gd name="connsiteX2987" fmla="*/ 4671158 w 6057900"/>
              <a:gd name="connsiteY2987" fmla="*/ 3885960 h 16386176"/>
              <a:gd name="connsiteX2988" fmla="*/ 4673763 w 6057900"/>
              <a:gd name="connsiteY2988" fmla="*/ 3880778 h 16386176"/>
              <a:gd name="connsiteX2989" fmla="*/ 4655527 w 6057900"/>
              <a:gd name="connsiteY2989" fmla="*/ 3885960 h 16386176"/>
              <a:gd name="connsiteX2990" fmla="*/ 4616450 w 6057900"/>
              <a:gd name="connsiteY2990" fmla="*/ 3844503 h 16386176"/>
              <a:gd name="connsiteX2991" fmla="*/ 4655527 w 6057900"/>
              <a:gd name="connsiteY2991" fmla="*/ 3803045 h 16386176"/>
              <a:gd name="connsiteX2992" fmla="*/ 4621660 w 6057900"/>
              <a:gd name="connsiteY2992" fmla="*/ 3764179 h 16386176"/>
              <a:gd name="connsiteX2993" fmla="*/ 4660737 w 6057900"/>
              <a:gd name="connsiteY2993" fmla="*/ 3722721 h 16386176"/>
              <a:gd name="connsiteX2994" fmla="*/ 4448969 w 6057900"/>
              <a:gd name="connsiteY2994" fmla="*/ 3718047 h 16386176"/>
              <a:gd name="connsiteX2995" fmla="*/ 4489451 w 6057900"/>
              <a:gd name="connsiteY2995" fmla="*/ 3757735 h 16386176"/>
              <a:gd name="connsiteX2996" fmla="*/ 4448969 w 6057900"/>
              <a:gd name="connsiteY2996" fmla="*/ 3797423 h 16386176"/>
              <a:gd name="connsiteX2997" fmla="*/ 4408487 w 6057900"/>
              <a:gd name="connsiteY2997" fmla="*/ 3757735 h 16386176"/>
              <a:gd name="connsiteX2998" fmla="*/ 4448969 w 6057900"/>
              <a:gd name="connsiteY2998" fmla="*/ 3718047 h 16386176"/>
              <a:gd name="connsiteX2999" fmla="*/ 4210050 w 6057900"/>
              <a:gd name="connsiteY2999" fmla="*/ 3718032 h 16386176"/>
              <a:gd name="connsiteX3000" fmla="*/ 4249738 w 6057900"/>
              <a:gd name="connsiteY3000" fmla="*/ 3757721 h 16386176"/>
              <a:gd name="connsiteX3001" fmla="*/ 4210050 w 6057900"/>
              <a:gd name="connsiteY3001" fmla="*/ 3797409 h 16386176"/>
              <a:gd name="connsiteX3002" fmla="*/ 4170362 w 6057900"/>
              <a:gd name="connsiteY3002" fmla="*/ 3757721 h 16386176"/>
              <a:gd name="connsiteX3003" fmla="*/ 4210050 w 6057900"/>
              <a:gd name="connsiteY3003" fmla="*/ 3718032 h 16386176"/>
              <a:gd name="connsiteX3004" fmla="*/ 4590959 w 6057900"/>
              <a:gd name="connsiteY3004" fmla="*/ 3678357 h 16386176"/>
              <a:gd name="connsiteX3005" fmla="*/ 4632325 w 6057900"/>
              <a:gd name="connsiteY3005" fmla="*/ 3719997 h 16386176"/>
              <a:gd name="connsiteX3006" fmla="*/ 4598715 w 6057900"/>
              <a:gd name="connsiteY3006" fmla="*/ 3759034 h 16386176"/>
              <a:gd name="connsiteX3007" fmla="*/ 4621984 w 6057900"/>
              <a:gd name="connsiteY3007" fmla="*/ 3795469 h 16386176"/>
              <a:gd name="connsiteX3008" fmla="*/ 4583203 w 6057900"/>
              <a:gd name="connsiteY3008" fmla="*/ 3837108 h 16386176"/>
              <a:gd name="connsiteX3009" fmla="*/ 4541837 w 6057900"/>
              <a:gd name="connsiteY3009" fmla="*/ 3795469 h 16386176"/>
              <a:gd name="connsiteX3010" fmla="*/ 4575447 w 6057900"/>
              <a:gd name="connsiteY3010" fmla="*/ 3756432 h 16386176"/>
              <a:gd name="connsiteX3011" fmla="*/ 4552179 w 6057900"/>
              <a:gd name="connsiteY3011" fmla="*/ 3719997 h 16386176"/>
              <a:gd name="connsiteX3012" fmla="*/ 4590959 w 6057900"/>
              <a:gd name="connsiteY3012" fmla="*/ 3678357 h 16386176"/>
              <a:gd name="connsiteX3013" fmla="*/ 4628357 w 6057900"/>
              <a:gd name="connsiteY3013" fmla="*/ 3606836 h 16386176"/>
              <a:gd name="connsiteX3014" fmla="*/ 4668839 w 6057900"/>
              <a:gd name="connsiteY3014" fmla="*/ 3646524 h 16386176"/>
              <a:gd name="connsiteX3015" fmla="*/ 4628357 w 6057900"/>
              <a:gd name="connsiteY3015" fmla="*/ 3686212 h 16386176"/>
              <a:gd name="connsiteX3016" fmla="*/ 4587875 w 6057900"/>
              <a:gd name="connsiteY3016" fmla="*/ 3646524 h 16386176"/>
              <a:gd name="connsiteX3017" fmla="*/ 4628357 w 6057900"/>
              <a:gd name="connsiteY3017" fmla="*/ 3606836 h 16386176"/>
              <a:gd name="connsiteX3018" fmla="*/ 4751387 w 6057900"/>
              <a:gd name="connsiteY3018" fmla="*/ 3595721 h 16386176"/>
              <a:gd name="connsiteX3019" fmla="*/ 4751387 w 6057900"/>
              <a:gd name="connsiteY3019" fmla="*/ 3673509 h 16386176"/>
              <a:gd name="connsiteX3020" fmla="*/ 4722812 w 6057900"/>
              <a:gd name="connsiteY3020" fmla="*/ 3634615 h 16386176"/>
              <a:gd name="connsiteX3021" fmla="*/ 4751387 w 6057900"/>
              <a:gd name="connsiteY3021" fmla="*/ 3595721 h 16386176"/>
              <a:gd name="connsiteX3022" fmla="*/ 4537910 w 6057900"/>
              <a:gd name="connsiteY3022" fmla="*/ 3567150 h 16386176"/>
              <a:gd name="connsiteX3023" fmla="*/ 4576762 w 6057900"/>
              <a:gd name="connsiteY3023" fmla="*/ 3608487 h 16386176"/>
              <a:gd name="connsiteX3024" fmla="*/ 4556041 w 6057900"/>
              <a:gd name="connsiteY3024" fmla="*/ 3642074 h 16386176"/>
              <a:gd name="connsiteX3025" fmla="*/ 4558631 w 6057900"/>
              <a:gd name="connsiteY3025" fmla="*/ 3657576 h 16386176"/>
              <a:gd name="connsiteX3026" fmla="*/ 4519779 w 6057900"/>
              <a:gd name="connsiteY3026" fmla="*/ 3698913 h 16386176"/>
              <a:gd name="connsiteX3027" fmla="*/ 4478337 w 6057900"/>
              <a:gd name="connsiteY3027" fmla="*/ 3657576 h 16386176"/>
              <a:gd name="connsiteX3028" fmla="*/ 4499058 w 6057900"/>
              <a:gd name="connsiteY3028" fmla="*/ 3623989 h 16386176"/>
              <a:gd name="connsiteX3029" fmla="*/ 4496468 w 6057900"/>
              <a:gd name="connsiteY3029" fmla="*/ 3608487 h 16386176"/>
              <a:gd name="connsiteX3030" fmla="*/ 4537910 w 6057900"/>
              <a:gd name="connsiteY3030" fmla="*/ 3567150 h 16386176"/>
              <a:gd name="connsiteX3031" fmla="*/ 3399632 w 6057900"/>
              <a:gd name="connsiteY3031" fmla="*/ 3557672 h 16386176"/>
              <a:gd name="connsiteX3032" fmla="*/ 3440114 w 6057900"/>
              <a:gd name="connsiteY3032" fmla="*/ 3597360 h 16386176"/>
              <a:gd name="connsiteX3033" fmla="*/ 3399632 w 6057900"/>
              <a:gd name="connsiteY3033" fmla="*/ 3637048 h 16386176"/>
              <a:gd name="connsiteX3034" fmla="*/ 3359150 w 6057900"/>
              <a:gd name="connsiteY3034" fmla="*/ 3597360 h 16386176"/>
              <a:gd name="connsiteX3035" fmla="*/ 3399632 w 6057900"/>
              <a:gd name="connsiteY3035" fmla="*/ 3557672 h 16386176"/>
              <a:gd name="connsiteX3036" fmla="*/ 1989931 w 6057900"/>
              <a:gd name="connsiteY3036" fmla="*/ 3529148 h 16386176"/>
              <a:gd name="connsiteX3037" fmla="*/ 2030413 w 6057900"/>
              <a:gd name="connsiteY3037" fmla="*/ 3568835 h 16386176"/>
              <a:gd name="connsiteX3038" fmla="*/ 1989931 w 6057900"/>
              <a:gd name="connsiteY3038" fmla="*/ 3608523 h 16386176"/>
              <a:gd name="connsiteX3039" fmla="*/ 1949449 w 6057900"/>
              <a:gd name="connsiteY3039" fmla="*/ 3568835 h 16386176"/>
              <a:gd name="connsiteX3040" fmla="*/ 1989931 w 6057900"/>
              <a:gd name="connsiteY3040" fmla="*/ 3529148 h 16386176"/>
              <a:gd name="connsiteX3041" fmla="*/ 4227512 w 6057900"/>
              <a:gd name="connsiteY3041" fmla="*/ 3500546 h 16386176"/>
              <a:gd name="connsiteX3042" fmla="*/ 4268787 w 6057900"/>
              <a:gd name="connsiteY3042" fmla="*/ 3540234 h 16386176"/>
              <a:gd name="connsiteX3043" fmla="*/ 4227512 w 6057900"/>
              <a:gd name="connsiteY3043" fmla="*/ 3579922 h 16386176"/>
              <a:gd name="connsiteX3044" fmla="*/ 4186237 w 6057900"/>
              <a:gd name="connsiteY3044" fmla="*/ 3540234 h 16386176"/>
              <a:gd name="connsiteX3045" fmla="*/ 4227512 w 6057900"/>
              <a:gd name="connsiteY3045" fmla="*/ 3500546 h 16386176"/>
              <a:gd name="connsiteX3046" fmla="*/ 3910012 w 6057900"/>
              <a:gd name="connsiteY3046" fmla="*/ 3492593 h 16386176"/>
              <a:gd name="connsiteX3047" fmla="*/ 3951287 w 6057900"/>
              <a:gd name="connsiteY3047" fmla="*/ 3532281 h 16386176"/>
              <a:gd name="connsiteX3048" fmla="*/ 3910012 w 6057900"/>
              <a:gd name="connsiteY3048" fmla="*/ 3571969 h 16386176"/>
              <a:gd name="connsiteX3049" fmla="*/ 3868737 w 6057900"/>
              <a:gd name="connsiteY3049" fmla="*/ 3532281 h 16386176"/>
              <a:gd name="connsiteX3050" fmla="*/ 3910012 w 6057900"/>
              <a:gd name="connsiteY3050" fmla="*/ 3492593 h 16386176"/>
              <a:gd name="connsiteX3051" fmla="*/ 4616450 w 6057900"/>
              <a:gd name="connsiteY3051" fmla="*/ 3486188 h 16386176"/>
              <a:gd name="connsiteX3052" fmla="*/ 4657725 w 6057900"/>
              <a:gd name="connsiteY3052" fmla="*/ 3526670 h 16386176"/>
              <a:gd name="connsiteX3053" fmla="*/ 4616450 w 6057900"/>
              <a:gd name="connsiteY3053" fmla="*/ 3567152 h 16386176"/>
              <a:gd name="connsiteX3054" fmla="*/ 4575175 w 6057900"/>
              <a:gd name="connsiteY3054" fmla="*/ 3526670 h 16386176"/>
              <a:gd name="connsiteX3055" fmla="*/ 4616450 w 6057900"/>
              <a:gd name="connsiteY3055" fmla="*/ 3486188 h 16386176"/>
              <a:gd name="connsiteX3056" fmla="*/ 4499596 w 6057900"/>
              <a:gd name="connsiteY3056" fmla="*/ 3463963 h 16386176"/>
              <a:gd name="connsiteX3057" fmla="*/ 4538663 w 6057900"/>
              <a:gd name="connsiteY3057" fmla="*/ 3502796 h 16386176"/>
              <a:gd name="connsiteX3058" fmla="*/ 4499596 w 6057900"/>
              <a:gd name="connsiteY3058" fmla="*/ 3544218 h 16386176"/>
              <a:gd name="connsiteX3059" fmla="*/ 4457924 w 6057900"/>
              <a:gd name="connsiteY3059" fmla="*/ 3583050 h 16386176"/>
              <a:gd name="connsiteX3060" fmla="*/ 4450110 w 6057900"/>
              <a:gd name="connsiteY3060" fmla="*/ 3583050 h 16386176"/>
              <a:gd name="connsiteX3061" fmla="*/ 4452715 w 6057900"/>
              <a:gd name="connsiteY3061" fmla="*/ 3590817 h 16386176"/>
              <a:gd name="connsiteX3062" fmla="*/ 4411043 w 6057900"/>
              <a:gd name="connsiteY3062" fmla="*/ 3632238 h 16386176"/>
              <a:gd name="connsiteX3063" fmla="*/ 4371975 w 6057900"/>
              <a:gd name="connsiteY3063" fmla="*/ 3590817 h 16386176"/>
              <a:gd name="connsiteX3064" fmla="*/ 4411043 w 6057900"/>
              <a:gd name="connsiteY3064" fmla="*/ 3551984 h 16386176"/>
              <a:gd name="connsiteX3065" fmla="*/ 4418856 w 6057900"/>
              <a:gd name="connsiteY3065" fmla="*/ 3551984 h 16386176"/>
              <a:gd name="connsiteX3066" fmla="*/ 4416252 w 6057900"/>
              <a:gd name="connsiteY3066" fmla="*/ 3544218 h 16386176"/>
              <a:gd name="connsiteX3067" fmla="*/ 4457924 w 6057900"/>
              <a:gd name="connsiteY3067" fmla="*/ 3502796 h 16386176"/>
              <a:gd name="connsiteX3068" fmla="*/ 4499596 w 6057900"/>
              <a:gd name="connsiteY3068" fmla="*/ 3463963 h 16386176"/>
              <a:gd name="connsiteX3069" fmla="*/ 4403387 w 6057900"/>
              <a:gd name="connsiteY3069" fmla="*/ 3402049 h 16386176"/>
              <a:gd name="connsiteX3070" fmla="*/ 4445000 w 6057900"/>
              <a:gd name="connsiteY3070" fmla="*/ 3443491 h 16386176"/>
              <a:gd name="connsiteX3071" fmla="*/ 4403387 w 6057900"/>
              <a:gd name="connsiteY3071" fmla="*/ 3484933 h 16386176"/>
              <a:gd name="connsiteX3072" fmla="*/ 4395585 w 6057900"/>
              <a:gd name="connsiteY3072" fmla="*/ 3482343 h 16386176"/>
              <a:gd name="connsiteX3073" fmla="*/ 4361774 w 6057900"/>
              <a:gd name="connsiteY3073" fmla="*/ 3500473 h 16386176"/>
              <a:gd name="connsiteX3074" fmla="*/ 4322762 w 6057900"/>
              <a:gd name="connsiteY3074" fmla="*/ 3461622 h 16386176"/>
              <a:gd name="connsiteX3075" fmla="*/ 4361774 w 6057900"/>
              <a:gd name="connsiteY3075" fmla="*/ 3420180 h 16386176"/>
              <a:gd name="connsiteX3076" fmla="*/ 4369577 w 6057900"/>
              <a:gd name="connsiteY3076" fmla="*/ 3422769 h 16386176"/>
              <a:gd name="connsiteX3077" fmla="*/ 4403387 w 6057900"/>
              <a:gd name="connsiteY3077" fmla="*/ 3402049 h 16386176"/>
              <a:gd name="connsiteX3078" fmla="*/ 4479925 w 6057900"/>
              <a:gd name="connsiteY3078" fmla="*/ 3357599 h 16386176"/>
              <a:gd name="connsiteX3079" fmla="*/ 4519613 w 6057900"/>
              <a:gd name="connsiteY3079" fmla="*/ 3397287 h 16386176"/>
              <a:gd name="connsiteX3080" fmla="*/ 4479925 w 6057900"/>
              <a:gd name="connsiteY3080" fmla="*/ 3436975 h 16386176"/>
              <a:gd name="connsiteX3081" fmla="*/ 4440237 w 6057900"/>
              <a:gd name="connsiteY3081" fmla="*/ 3397287 h 16386176"/>
              <a:gd name="connsiteX3082" fmla="*/ 4479925 w 6057900"/>
              <a:gd name="connsiteY3082" fmla="*/ 3357599 h 16386176"/>
              <a:gd name="connsiteX3083" fmla="*/ 4627562 w 6057900"/>
              <a:gd name="connsiteY3083" fmla="*/ 3351251 h 16386176"/>
              <a:gd name="connsiteX3084" fmla="*/ 4627562 w 6057900"/>
              <a:gd name="connsiteY3084" fmla="*/ 3427451 h 16386176"/>
              <a:gd name="connsiteX3085" fmla="*/ 4598987 w 6057900"/>
              <a:gd name="connsiteY3085" fmla="*/ 3390665 h 16386176"/>
              <a:gd name="connsiteX3086" fmla="*/ 4627562 w 6057900"/>
              <a:gd name="connsiteY3086" fmla="*/ 3351251 h 16386176"/>
              <a:gd name="connsiteX3087" fmla="*/ 4214018 w 6057900"/>
              <a:gd name="connsiteY3087" fmla="*/ 3337032 h 16386176"/>
              <a:gd name="connsiteX3088" fmla="*/ 4256087 w 6057900"/>
              <a:gd name="connsiteY3088" fmla="*/ 3376720 h 16386176"/>
              <a:gd name="connsiteX3089" fmla="*/ 4214018 w 6057900"/>
              <a:gd name="connsiteY3089" fmla="*/ 3416408 h 16386176"/>
              <a:gd name="connsiteX3090" fmla="*/ 4171949 w 6057900"/>
              <a:gd name="connsiteY3090" fmla="*/ 3376720 h 16386176"/>
              <a:gd name="connsiteX3091" fmla="*/ 4214018 w 6057900"/>
              <a:gd name="connsiteY3091" fmla="*/ 3337032 h 16386176"/>
              <a:gd name="connsiteX3092" fmla="*/ 1281907 w 6057900"/>
              <a:gd name="connsiteY3092" fmla="*/ 3336951 h 16386176"/>
              <a:gd name="connsiteX3093" fmla="*/ 1322389 w 6057900"/>
              <a:gd name="connsiteY3093" fmla="*/ 3376639 h 16386176"/>
              <a:gd name="connsiteX3094" fmla="*/ 1281907 w 6057900"/>
              <a:gd name="connsiteY3094" fmla="*/ 3416327 h 16386176"/>
              <a:gd name="connsiteX3095" fmla="*/ 1241425 w 6057900"/>
              <a:gd name="connsiteY3095" fmla="*/ 3376639 h 16386176"/>
              <a:gd name="connsiteX3096" fmla="*/ 1281907 w 6057900"/>
              <a:gd name="connsiteY3096" fmla="*/ 3336951 h 16386176"/>
              <a:gd name="connsiteX3097" fmla="*/ 2928144 w 6057900"/>
              <a:gd name="connsiteY3097" fmla="*/ 3333837 h 16386176"/>
              <a:gd name="connsiteX3098" fmla="*/ 2968626 w 6057900"/>
              <a:gd name="connsiteY3098" fmla="*/ 3374319 h 16386176"/>
              <a:gd name="connsiteX3099" fmla="*/ 2928144 w 6057900"/>
              <a:gd name="connsiteY3099" fmla="*/ 3414802 h 16386176"/>
              <a:gd name="connsiteX3100" fmla="*/ 2887662 w 6057900"/>
              <a:gd name="connsiteY3100" fmla="*/ 3374319 h 16386176"/>
              <a:gd name="connsiteX3101" fmla="*/ 2928144 w 6057900"/>
              <a:gd name="connsiteY3101" fmla="*/ 3333837 h 16386176"/>
              <a:gd name="connsiteX3102" fmla="*/ 4364801 w 6057900"/>
              <a:gd name="connsiteY3102" fmla="*/ 3309974 h 16386176"/>
              <a:gd name="connsiteX3103" fmla="*/ 4403725 w 6057900"/>
              <a:gd name="connsiteY3103" fmla="*/ 3348940 h 16386176"/>
              <a:gd name="connsiteX3104" fmla="*/ 4364801 w 6057900"/>
              <a:gd name="connsiteY3104" fmla="*/ 3390504 h 16386176"/>
              <a:gd name="connsiteX3105" fmla="*/ 4338851 w 6057900"/>
              <a:gd name="connsiteY3105" fmla="*/ 3380113 h 16386176"/>
              <a:gd name="connsiteX3106" fmla="*/ 4310307 w 6057900"/>
              <a:gd name="connsiteY3106" fmla="*/ 3395699 h 16386176"/>
              <a:gd name="connsiteX3107" fmla="*/ 4268787 w 6057900"/>
              <a:gd name="connsiteY3107" fmla="*/ 3354136 h 16386176"/>
              <a:gd name="connsiteX3108" fmla="*/ 4310307 w 6057900"/>
              <a:gd name="connsiteY3108" fmla="*/ 3315170 h 16386176"/>
              <a:gd name="connsiteX3109" fmla="*/ 4333661 w 6057900"/>
              <a:gd name="connsiteY3109" fmla="*/ 3322962 h 16386176"/>
              <a:gd name="connsiteX3110" fmla="*/ 4364801 w 6057900"/>
              <a:gd name="connsiteY3110" fmla="*/ 3309974 h 16386176"/>
              <a:gd name="connsiteX3111" fmla="*/ 3966369 w 6057900"/>
              <a:gd name="connsiteY3111" fmla="*/ 3273535 h 16386176"/>
              <a:gd name="connsiteX3112" fmla="*/ 4006851 w 6057900"/>
              <a:gd name="connsiteY3112" fmla="*/ 3314017 h 16386176"/>
              <a:gd name="connsiteX3113" fmla="*/ 3966369 w 6057900"/>
              <a:gd name="connsiteY3113" fmla="*/ 3354498 h 16386176"/>
              <a:gd name="connsiteX3114" fmla="*/ 3925887 w 6057900"/>
              <a:gd name="connsiteY3114" fmla="*/ 3314017 h 16386176"/>
              <a:gd name="connsiteX3115" fmla="*/ 3966369 w 6057900"/>
              <a:gd name="connsiteY3115" fmla="*/ 3273535 h 16386176"/>
              <a:gd name="connsiteX3116" fmla="*/ 3558382 w 6057900"/>
              <a:gd name="connsiteY3116" fmla="*/ 3260808 h 16386176"/>
              <a:gd name="connsiteX3117" fmla="*/ 3598864 w 6057900"/>
              <a:gd name="connsiteY3117" fmla="*/ 3302877 h 16386176"/>
              <a:gd name="connsiteX3118" fmla="*/ 3558382 w 6057900"/>
              <a:gd name="connsiteY3118" fmla="*/ 3344946 h 16386176"/>
              <a:gd name="connsiteX3119" fmla="*/ 3517900 w 6057900"/>
              <a:gd name="connsiteY3119" fmla="*/ 3302877 h 16386176"/>
              <a:gd name="connsiteX3120" fmla="*/ 3558382 w 6057900"/>
              <a:gd name="connsiteY3120" fmla="*/ 3260808 h 16386176"/>
              <a:gd name="connsiteX3121" fmla="*/ 4482307 w 6057900"/>
              <a:gd name="connsiteY3121" fmla="*/ 3246476 h 16386176"/>
              <a:gd name="connsiteX3122" fmla="*/ 4522789 w 6057900"/>
              <a:gd name="connsiteY3122" fmla="*/ 3286163 h 16386176"/>
              <a:gd name="connsiteX3123" fmla="*/ 4482307 w 6057900"/>
              <a:gd name="connsiteY3123" fmla="*/ 3325852 h 16386176"/>
              <a:gd name="connsiteX3124" fmla="*/ 4441825 w 6057900"/>
              <a:gd name="connsiteY3124" fmla="*/ 3286163 h 16386176"/>
              <a:gd name="connsiteX3125" fmla="*/ 4482307 w 6057900"/>
              <a:gd name="connsiteY3125" fmla="*/ 3246476 h 16386176"/>
              <a:gd name="connsiteX3126" fmla="*/ 492919 w 6057900"/>
              <a:gd name="connsiteY3126" fmla="*/ 3165491 h 16386176"/>
              <a:gd name="connsiteX3127" fmla="*/ 533401 w 6057900"/>
              <a:gd name="connsiteY3127" fmla="*/ 3206766 h 16386176"/>
              <a:gd name="connsiteX3128" fmla="*/ 492919 w 6057900"/>
              <a:gd name="connsiteY3128" fmla="*/ 3248041 h 16386176"/>
              <a:gd name="connsiteX3129" fmla="*/ 452437 w 6057900"/>
              <a:gd name="connsiteY3129" fmla="*/ 3206766 h 16386176"/>
              <a:gd name="connsiteX3130" fmla="*/ 492919 w 6057900"/>
              <a:gd name="connsiteY3130" fmla="*/ 3165491 h 16386176"/>
              <a:gd name="connsiteX3131" fmla="*/ 4219437 w 6057900"/>
              <a:gd name="connsiteY3131" fmla="*/ 3144868 h 16386176"/>
              <a:gd name="connsiteX3132" fmla="*/ 4260850 w 6057900"/>
              <a:gd name="connsiteY3132" fmla="*/ 3186395 h 16386176"/>
              <a:gd name="connsiteX3133" fmla="*/ 4219437 w 6057900"/>
              <a:gd name="connsiteY3133" fmla="*/ 3227922 h 16386176"/>
              <a:gd name="connsiteX3134" fmla="*/ 4211672 w 6057900"/>
              <a:gd name="connsiteY3134" fmla="*/ 3225327 h 16386176"/>
              <a:gd name="connsiteX3135" fmla="*/ 4222025 w 6057900"/>
              <a:gd name="connsiteY3135" fmla="*/ 3251281 h 16386176"/>
              <a:gd name="connsiteX3136" fmla="*/ 4260850 w 6057900"/>
              <a:gd name="connsiteY3136" fmla="*/ 3225327 h 16386176"/>
              <a:gd name="connsiteX3137" fmla="*/ 4299674 w 6057900"/>
              <a:gd name="connsiteY3137" fmla="*/ 3256472 h 16386176"/>
              <a:gd name="connsiteX3138" fmla="*/ 4338499 w 6057900"/>
              <a:gd name="connsiteY3138" fmla="*/ 3217540 h 16386176"/>
              <a:gd name="connsiteX3139" fmla="*/ 4379912 w 6057900"/>
              <a:gd name="connsiteY3139" fmla="*/ 3256472 h 16386176"/>
              <a:gd name="connsiteX3140" fmla="*/ 4338499 w 6057900"/>
              <a:gd name="connsiteY3140" fmla="*/ 3297999 h 16386176"/>
              <a:gd name="connsiteX3141" fmla="*/ 4299674 w 6057900"/>
              <a:gd name="connsiteY3141" fmla="*/ 3266854 h 16386176"/>
              <a:gd name="connsiteX3142" fmla="*/ 4260850 w 6057900"/>
              <a:gd name="connsiteY3142" fmla="*/ 3308381 h 16386176"/>
              <a:gd name="connsiteX3143" fmla="*/ 4219437 w 6057900"/>
              <a:gd name="connsiteY3143" fmla="*/ 3269449 h 16386176"/>
              <a:gd name="connsiteX3144" fmla="*/ 4183200 w 6057900"/>
              <a:gd name="connsiteY3144" fmla="*/ 3292808 h 16386176"/>
              <a:gd name="connsiteX3145" fmla="*/ 4141787 w 6057900"/>
              <a:gd name="connsiteY3145" fmla="*/ 3253877 h 16386176"/>
              <a:gd name="connsiteX3146" fmla="*/ 4183200 w 6057900"/>
              <a:gd name="connsiteY3146" fmla="*/ 3212350 h 16386176"/>
              <a:gd name="connsiteX3147" fmla="*/ 4190965 w 6057900"/>
              <a:gd name="connsiteY3147" fmla="*/ 3214945 h 16386176"/>
              <a:gd name="connsiteX3148" fmla="*/ 4180612 w 6057900"/>
              <a:gd name="connsiteY3148" fmla="*/ 3186395 h 16386176"/>
              <a:gd name="connsiteX3149" fmla="*/ 4219437 w 6057900"/>
              <a:gd name="connsiteY3149" fmla="*/ 3144868 h 16386176"/>
              <a:gd name="connsiteX3150" fmla="*/ 4334669 w 6057900"/>
              <a:gd name="connsiteY3150" fmla="*/ 3117882 h 16386176"/>
              <a:gd name="connsiteX3151" fmla="*/ 4375151 w 6057900"/>
              <a:gd name="connsiteY3151" fmla="*/ 3159951 h 16386176"/>
              <a:gd name="connsiteX3152" fmla="*/ 4334669 w 6057900"/>
              <a:gd name="connsiteY3152" fmla="*/ 3202020 h 16386176"/>
              <a:gd name="connsiteX3153" fmla="*/ 4294187 w 6057900"/>
              <a:gd name="connsiteY3153" fmla="*/ 3159951 h 16386176"/>
              <a:gd name="connsiteX3154" fmla="*/ 4334669 w 6057900"/>
              <a:gd name="connsiteY3154" fmla="*/ 3117882 h 16386176"/>
              <a:gd name="connsiteX3155" fmla="*/ 4506912 w 6057900"/>
              <a:gd name="connsiteY3155" fmla="*/ 3116300 h 16386176"/>
              <a:gd name="connsiteX3156" fmla="*/ 4506912 w 6057900"/>
              <a:gd name="connsiteY3156" fmla="*/ 3194087 h 16386176"/>
              <a:gd name="connsiteX3157" fmla="*/ 4478337 w 6057900"/>
              <a:gd name="connsiteY3157" fmla="*/ 3155194 h 16386176"/>
              <a:gd name="connsiteX3158" fmla="*/ 4506912 w 6057900"/>
              <a:gd name="connsiteY3158" fmla="*/ 3116300 h 16386176"/>
              <a:gd name="connsiteX3159" fmla="*/ 2385219 w 6057900"/>
              <a:gd name="connsiteY3159" fmla="*/ 3113236 h 16386176"/>
              <a:gd name="connsiteX3160" fmla="*/ 2425701 w 6057900"/>
              <a:gd name="connsiteY3160" fmla="*/ 3153719 h 16386176"/>
              <a:gd name="connsiteX3161" fmla="*/ 2385219 w 6057900"/>
              <a:gd name="connsiteY3161" fmla="*/ 3194200 h 16386176"/>
              <a:gd name="connsiteX3162" fmla="*/ 2344737 w 6057900"/>
              <a:gd name="connsiteY3162" fmla="*/ 3153719 h 16386176"/>
              <a:gd name="connsiteX3163" fmla="*/ 2385219 w 6057900"/>
              <a:gd name="connsiteY3163" fmla="*/ 3113236 h 16386176"/>
              <a:gd name="connsiteX3164" fmla="*/ 3983037 w 6057900"/>
              <a:gd name="connsiteY3164" fmla="*/ 3113195 h 16386176"/>
              <a:gd name="connsiteX3165" fmla="*/ 4024312 w 6057900"/>
              <a:gd name="connsiteY3165" fmla="*/ 3154471 h 16386176"/>
              <a:gd name="connsiteX3166" fmla="*/ 3983037 w 6057900"/>
              <a:gd name="connsiteY3166" fmla="*/ 3195746 h 16386176"/>
              <a:gd name="connsiteX3167" fmla="*/ 3941762 w 6057900"/>
              <a:gd name="connsiteY3167" fmla="*/ 3154471 h 16386176"/>
              <a:gd name="connsiteX3168" fmla="*/ 3983037 w 6057900"/>
              <a:gd name="connsiteY3168" fmla="*/ 3113195 h 16386176"/>
              <a:gd name="connsiteX3169" fmla="*/ 4193614 w 6057900"/>
              <a:gd name="connsiteY3169" fmla="*/ 3067163 h 16386176"/>
              <a:gd name="connsiteX3170" fmla="*/ 4235449 w 6057900"/>
              <a:gd name="connsiteY3170" fmla="*/ 3108501 h 16386176"/>
              <a:gd name="connsiteX3171" fmla="*/ 4193614 w 6057900"/>
              <a:gd name="connsiteY3171" fmla="*/ 3147255 h 16386176"/>
              <a:gd name="connsiteX3172" fmla="*/ 4180540 w 6057900"/>
              <a:gd name="connsiteY3172" fmla="*/ 3144671 h 16386176"/>
              <a:gd name="connsiteX3173" fmla="*/ 4183155 w 6057900"/>
              <a:gd name="connsiteY3173" fmla="*/ 3157589 h 16386176"/>
              <a:gd name="connsiteX3174" fmla="*/ 4143934 w 6057900"/>
              <a:gd name="connsiteY3174" fmla="*/ 3198926 h 16386176"/>
              <a:gd name="connsiteX3175" fmla="*/ 4102099 w 6057900"/>
              <a:gd name="connsiteY3175" fmla="*/ 3157589 h 16386176"/>
              <a:gd name="connsiteX3176" fmla="*/ 4143934 w 6057900"/>
              <a:gd name="connsiteY3176" fmla="*/ 3116251 h 16386176"/>
              <a:gd name="connsiteX3177" fmla="*/ 4154393 w 6057900"/>
              <a:gd name="connsiteY3177" fmla="*/ 3118835 h 16386176"/>
              <a:gd name="connsiteX3178" fmla="*/ 4151779 w 6057900"/>
              <a:gd name="connsiteY3178" fmla="*/ 3108501 h 16386176"/>
              <a:gd name="connsiteX3179" fmla="*/ 4193614 w 6057900"/>
              <a:gd name="connsiteY3179" fmla="*/ 3067163 h 16386176"/>
              <a:gd name="connsiteX3180" fmla="*/ 3659982 w 6057900"/>
              <a:gd name="connsiteY3180" fmla="*/ 3043324 h 16386176"/>
              <a:gd name="connsiteX3181" fmla="*/ 3700464 w 6057900"/>
              <a:gd name="connsiteY3181" fmla="*/ 3083805 h 16386176"/>
              <a:gd name="connsiteX3182" fmla="*/ 3659982 w 6057900"/>
              <a:gd name="connsiteY3182" fmla="*/ 3124288 h 16386176"/>
              <a:gd name="connsiteX3183" fmla="*/ 3619500 w 6057900"/>
              <a:gd name="connsiteY3183" fmla="*/ 3083805 h 16386176"/>
              <a:gd name="connsiteX3184" fmla="*/ 3659982 w 6057900"/>
              <a:gd name="connsiteY3184" fmla="*/ 3043324 h 16386176"/>
              <a:gd name="connsiteX3185" fmla="*/ 3150394 w 6057900"/>
              <a:gd name="connsiteY3185" fmla="*/ 3030617 h 16386176"/>
              <a:gd name="connsiteX3186" fmla="*/ 3190876 w 6057900"/>
              <a:gd name="connsiteY3186" fmla="*/ 3071098 h 16386176"/>
              <a:gd name="connsiteX3187" fmla="*/ 3150394 w 6057900"/>
              <a:gd name="connsiteY3187" fmla="*/ 3111580 h 16386176"/>
              <a:gd name="connsiteX3188" fmla="*/ 3109912 w 6057900"/>
              <a:gd name="connsiteY3188" fmla="*/ 3071098 h 16386176"/>
              <a:gd name="connsiteX3189" fmla="*/ 3150394 w 6057900"/>
              <a:gd name="connsiteY3189" fmla="*/ 3030617 h 16386176"/>
              <a:gd name="connsiteX3190" fmla="*/ 4354512 w 6057900"/>
              <a:gd name="connsiteY3190" fmla="*/ 3014696 h 16386176"/>
              <a:gd name="connsiteX3191" fmla="*/ 4395787 w 6057900"/>
              <a:gd name="connsiteY3191" fmla="*/ 3055178 h 16386176"/>
              <a:gd name="connsiteX3192" fmla="*/ 4354512 w 6057900"/>
              <a:gd name="connsiteY3192" fmla="*/ 3095660 h 16386176"/>
              <a:gd name="connsiteX3193" fmla="*/ 4313237 w 6057900"/>
              <a:gd name="connsiteY3193" fmla="*/ 3055178 h 16386176"/>
              <a:gd name="connsiteX3194" fmla="*/ 4354512 w 6057900"/>
              <a:gd name="connsiteY3194" fmla="*/ 3014696 h 16386176"/>
              <a:gd name="connsiteX3195" fmla="*/ 3976687 w 6057900"/>
              <a:gd name="connsiteY3195" fmla="*/ 2997309 h 16386176"/>
              <a:gd name="connsiteX3196" fmla="*/ 4016375 w 6057900"/>
              <a:gd name="connsiteY3196" fmla="*/ 3036997 h 16386176"/>
              <a:gd name="connsiteX3197" fmla="*/ 3976687 w 6057900"/>
              <a:gd name="connsiteY3197" fmla="*/ 3076685 h 16386176"/>
              <a:gd name="connsiteX3198" fmla="*/ 3936999 w 6057900"/>
              <a:gd name="connsiteY3198" fmla="*/ 3036997 h 16386176"/>
              <a:gd name="connsiteX3199" fmla="*/ 3976687 w 6057900"/>
              <a:gd name="connsiteY3199" fmla="*/ 2997309 h 16386176"/>
              <a:gd name="connsiteX3200" fmla="*/ 4183856 w 6057900"/>
              <a:gd name="connsiteY3200" fmla="*/ 2984615 h 16386176"/>
              <a:gd name="connsiteX3201" fmla="*/ 4224338 w 6057900"/>
              <a:gd name="connsiteY3201" fmla="*/ 3024302 h 16386176"/>
              <a:gd name="connsiteX3202" fmla="*/ 4183856 w 6057900"/>
              <a:gd name="connsiteY3202" fmla="*/ 3063990 h 16386176"/>
              <a:gd name="connsiteX3203" fmla="*/ 4143374 w 6057900"/>
              <a:gd name="connsiteY3203" fmla="*/ 3024302 h 16386176"/>
              <a:gd name="connsiteX3204" fmla="*/ 4183856 w 6057900"/>
              <a:gd name="connsiteY3204" fmla="*/ 2984615 h 16386176"/>
              <a:gd name="connsiteX3205" fmla="*/ 1769269 w 6057900"/>
              <a:gd name="connsiteY3205" fmla="*/ 2900510 h 16386176"/>
              <a:gd name="connsiteX3206" fmla="*/ 1809751 w 6057900"/>
              <a:gd name="connsiteY3206" fmla="*/ 2940992 h 16386176"/>
              <a:gd name="connsiteX3207" fmla="*/ 1769269 w 6057900"/>
              <a:gd name="connsiteY3207" fmla="*/ 2981474 h 16386176"/>
              <a:gd name="connsiteX3208" fmla="*/ 1728787 w 6057900"/>
              <a:gd name="connsiteY3208" fmla="*/ 2940992 h 16386176"/>
              <a:gd name="connsiteX3209" fmla="*/ 1769269 w 6057900"/>
              <a:gd name="connsiteY3209" fmla="*/ 2900510 h 16386176"/>
              <a:gd name="connsiteX3210" fmla="*/ 4197350 w 6057900"/>
              <a:gd name="connsiteY3210" fmla="*/ 2892539 h 16386176"/>
              <a:gd name="connsiteX3211" fmla="*/ 4237038 w 6057900"/>
              <a:gd name="connsiteY3211" fmla="*/ 2933021 h 16386176"/>
              <a:gd name="connsiteX3212" fmla="*/ 4197350 w 6057900"/>
              <a:gd name="connsiteY3212" fmla="*/ 2973503 h 16386176"/>
              <a:gd name="connsiteX3213" fmla="*/ 4157662 w 6057900"/>
              <a:gd name="connsiteY3213" fmla="*/ 2933021 h 16386176"/>
              <a:gd name="connsiteX3214" fmla="*/ 4197350 w 6057900"/>
              <a:gd name="connsiteY3214" fmla="*/ 2892539 h 16386176"/>
              <a:gd name="connsiteX3215" fmla="*/ 4392612 w 6057900"/>
              <a:gd name="connsiteY3215" fmla="*/ 2887698 h 16386176"/>
              <a:gd name="connsiteX3216" fmla="*/ 4392612 w 6057900"/>
              <a:gd name="connsiteY3216" fmla="*/ 2965487 h 16386176"/>
              <a:gd name="connsiteX3217" fmla="*/ 4364037 w 6057900"/>
              <a:gd name="connsiteY3217" fmla="*/ 2926592 h 16386176"/>
              <a:gd name="connsiteX3218" fmla="*/ 4392612 w 6057900"/>
              <a:gd name="connsiteY3218" fmla="*/ 2887698 h 16386176"/>
              <a:gd name="connsiteX3219" fmla="*/ 3713957 w 6057900"/>
              <a:gd name="connsiteY3219" fmla="*/ 2884571 h 16386176"/>
              <a:gd name="connsiteX3220" fmla="*/ 3754439 w 6057900"/>
              <a:gd name="connsiteY3220" fmla="*/ 2925053 h 16386176"/>
              <a:gd name="connsiteX3221" fmla="*/ 3713957 w 6057900"/>
              <a:gd name="connsiteY3221" fmla="*/ 2965534 h 16386176"/>
              <a:gd name="connsiteX3222" fmla="*/ 3673475 w 6057900"/>
              <a:gd name="connsiteY3222" fmla="*/ 2925053 h 16386176"/>
              <a:gd name="connsiteX3223" fmla="*/ 3713957 w 6057900"/>
              <a:gd name="connsiteY3223" fmla="*/ 2884571 h 16386176"/>
              <a:gd name="connsiteX3224" fmla="*/ 3305175 w 6057900"/>
              <a:gd name="connsiteY3224" fmla="*/ 2809962 h 16386176"/>
              <a:gd name="connsiteX3225" fmla="*/ 3346450 w 6057900"/>
              <a:gd name="connsiteY3225" fmla="*/ 2850443 h 16386176"/>
              <a:gd name="connsiteX3226" fmla="*/ 3305175 w 6057900"/>
              <a:gd name="connsiteY3226" fmla="*/ 2890926 h 16386176"/>
              <a:gd name="connsiteX3227" fmla="*/ 3263900 w 6057900"/>
              <a:gd name="connsiteY3227" fmla="*/ 2850443 h 16386176"/>
              <a:gd name="connsiteX3228" fmla="*/ 3305175 w 6057900"/>
              <a:gd name="connsiteY3228" fmla="*/ 2809962 h 16386176"/>
              <a:gd name="connsiteX3229" fmla="*/ 2682081 w 6057900"/>
              <a:gd name="connsiteY3229" fmla="*/ 2800438 h 16386176"/>
              <a:gd name="connsiteX3230" fmla="*/ 2724150 w 6057900"/>
              <a:gd name="connsiteY3230" fmla="*/ 2841713 h 16386176"/>
              <a:gd name="connsiteX3231" fmla="*/ 2682081 w 6057900"/>
              <a:gd name="connsiteY3231" fmla="*/ 2882988 h 16386176"/>
              <a:gd name="connsiteX3232" fmla="*/ 2640012 w 6057900"/>
              <a:gd name="connsiteY3232" fmla="*/ 2841713 h 16386176"/>
              <a:gd name="connsiteX3233" fmla="*/ 2682081 w 6057900"/>
              <a:gd name="connsiteY3233" fmla="*/ 2800438 h 16386176"/>
              <a:gd name="connsiteX3234" fmla="*/ 4230688 w 6057900"/>
              <a:gd name="connsiteY3234" fmla="*/ 2792443 h 16386176"/>
              <a:gd name="connsiteX3235" fmla="*/ 4270376 w 6057900"/>
              <a:gd name="connsiteY3235" fmla="*/ 2832131 h 16386176"/>
              <a:gd name="connsiteX3236" fmla="*/ 4230688 w 6057900"/>
              <a:gd name="connsiteY3236" fmla="*/ 2871819 h 16386176"/>
              <a:gd name="connsiteX3237" fmla="*/ 4191000 w 6057900"/>
              <a:gd name="connsiteY3237" fmla="*/ 2832131 h 16386176"/>
              <a:gd name="connsiteX3238" fmla="*/ 4230688 w 6057900"/>
              <a:gd name="connsiteY3238" fmla="*/ 2792443 h 16386176"/>
              <a:gd name="connsiteX3239" fmla="*/ 4034779 w 6057900"/>
              <a:gd name="connsiteY3239" fmla="*/ 2763951 h 16386176"/>
              <a:gd name="connsiteX3240" fmla="*/ 4076538 w 6057900"/>
              <a:gd name="connsiteY3240" fmla="*/ 2805364 h 16386176"/>
              <a:gd name="connsiteX3241" fmla="*/ 4042608 w 6057900"/>
              <a:gd name="connsiteY3241" fmla="*/ 2844188 h 16386176"/>
              <a:gd name="connsiteX3242" fmla="*/ 4068708 w 6057900"/>
              <a:gd name="connsiteY3242" fmla="*/ 2880425 h 16386176"/>
              <a:gd name="connsiteX3243" fmla="*/ 4053048 w 6057900"/>
              <a:gd name="connsiteY3243" fmla="*/ 2911485 h 16386176"/>
              <a:gd name="connsiteX3244" fmla="*/ 4079148 w 6057900"/>
              <a:gd name="connsiteY3244" fmla="*/ 2947722 h 16386176"/>
              <a:gd name="connsiteX3245" fmla="*/ 4068708 w 6057900"/>
              <a:gd name="connsiteY3245" fmla="*/ 2973605 h 16386176"/>
              <a:gd name="connsiteX3246" fmla="*/ 4105248 w 6057900"/>
              <a:gd name="connsiteY3246" fmla="*/ 3012430 h 16386176"/>
              <a:gd name="connsiteX3247" fmla="*/ 4094808 w 6057900"/>
              <a:gd name="connsiteY3247" fmla="*/ 3040902 h 16386176"/>
              <a:gd name="connsiteX3248" fmla="*/ 4100028 w 6057900"/>
              <a:gd name="connsiteY3248" fmla="*/ 3040902 h 16386176"/>
              <a:gd name="connsiteX3249" fmla="*/ 4141787 w 6057900"/>
              <a:gd name="connsiteY3249" fmla="*/ 3079726 h 16386176"/>
              <a:gd name="connsiteX3250" fmla="*/ 4100028 w 6057900"/>
              <a:gd name="connsiteY3250" fmla="*/ 3121140 h 16386176"/>
              <a:gd name="connsiteX3251" fmla="*/ 4060878 w 6057900"/>
              <a:gd name="connsiteY3251" fmla="*/ 3079726 h 16386176"/>
              <a:gd name="connsiteX3252" fmla="*/ 4071318 w 6057900"/>
              <a:gd name="connsiteY3252" fmla="*/ 3051254 h 16386176"/>
              <a:gd name="connsiteX3253" fmla="*/ 4063488 w 6057900"/>
              <a:gd name="connsiteY3253" fmla="*/ 3053842 h 16386176"/>
              <a:gd name="connsiteX3254" fmla="*/ 4024339 w 6057900"/>
              <a:gd name="connsiteY3254" fmla="*/ 3012430 h 16386176"/>
              <a:gd name="connsiteX3255" fmla="*/ 4032169 w 6057900"/>
              <a:gd name="connsiteY3255" fmla="*/ 2986546 h 16386176"/>
              <a:gd name="connsiteX3256" fmla="*/ 3998239 w 6057900"/>
              <a:gd name="connsiteY3256" fmla="*/ 2947722 h 16386176"/>
              <a:gd name="connsiteX3257" fmla="*/ 4011289 w 6057900"/>
              <a:gd name="connsiteY3257" fmla="*/ 2916662 h 16386176"/>
              <a:gd name="connsiteX3258" fmla="*/ 3987799 w 6057900"/>
              <a:gd name="connsiteY3258" fmla="*/ 2880425 h 16386176"/>
              <a:gd name="connsiteX3259" fmla="*/ 4019119 w 6057900"/>
              <a:gd name="connsiteY3259" fmla="*/ 2841600 h 16386176"/>
              <a:gd name="connsiteX3260" fmla="*/ 3995629 w 6057900"/>
              <a:gd name="connsiteY3260" fmla="*/ 2805364 h 16386176"/>
              <a:gd name="connsiteX3261" fmla="*/ 4034779 w 6057900"/>
              <a:gd name="connsiteY3261" fmla="*/ 2763951 h 16386176"/>
              <a:gd name="connsiteX3262" fmla="*/ 1082675 w 6057900"/>
              <a:gd name="connsiteY3262" fmla="*/ 2708292 h 16386176"/>
              <a:gd name="connsiteX3263" fmla="*/ 1123950 w 6057900"/>
              <a:gd name="connsiteY3263" fmla="*/ 2748774 h 16386176"/>
              <a:gd name="connsiteX3264" fmla="*/ 1082675 w 6057900"/>
              <a:gd name="connsiteY3264" fmla="*/ 2789256 h 16386176"/>
              <a:gd name="connsiteX3265" fmla="*/ 1041400 w 6057900"/>
              <a:gd name="connsiteY3265" fmla="*/ 2748774 h 16386176"/>
              <a:gd name="connsiteX3266" fmla="*/ 1082675 w 6057900"/>
              <a:gd name="connsiteY3266" fmla="*/ 2708292 h 16386176"/>
              <a:gd name="connsiteX3267" fmla="*/ 4063206 w 6057900"/>
              <a:gd name="connsiteY3267" fmla="*/ 2675052 h 16386176"/>
              <a:gd name="connsiteX3268" fmla="*/ 4105275 w 6057900"/>
              <a:gd name="connsiteY3268" fmla="*/ 2715534 h 16386176"/>
              <a:gd name="connsiteX3269" fmla="*/ 4063206 w 6057900"/>
              <a:gd name="connsiteY3269" fmla="*/ 2756016 h 16386176"/>
              <a:gd name="connsiteX3270" fmla="*/ 4021137 w 6057900"/>
              <a:gd name="connsiteY3270" fmla="*/ 2715534 h 16386176"/>
              <a:gd name="connsiteX3271" fmla="*/ 4063206 w 6057900"/>
              <a:gd name="connsiteY3271" fmla="*/ 2675052 h 16386176"/>
              <a:gd name="connsiteX3272" fmla="*/ 4284662 w 6057900"/>
              <a:gd name="connsiteY3272" fmla="*/ 2665443 h 16386176"/>
              <a:gd name="connsiteX3273" fmla="*/ 4284662 w 6057900"/>
              <a:gd name="connsiteY3273" fmla="*/ 2743231 h 16386176"/>
              <a:gd name="connsiteX3274" fmla="*/ 4256087 w 6057900"/>
              <a:gd name="connsiteY3274" fmla="*/ 2704337 h 16386176"/>
              <a:gd name="connsiteX3275" fmla="*/ 4284662 w 6057900"/>
              <a:gd name="connsiteY3275" fmla="*/ 2665443 h 16386176"/>
              <a:gd name="connsiteX3276" fmla="*/ 3405188 w 6057900"/>
              <a:gd name="connsiteY3276" fmla="*/ 2651165 h 16386176"/>
              <a:gd name="connsiteX3277" fmla="*/ 3444876 w 6057900"/>
              <a:gd name="connsiteY3277" fmla="*/ 2693279 h 16386176"/>
              <a:gd name="connsiteX3278" fmla="*/ 3405188 w 6057900"/>
              <a:gd name="connsiteY3278" fmla="*/ 2735349 h 16386176"/>
              <a:gd name="connsiteX3279" fmla="*/ 3365500 w 6057900"/>
              <a:gd name="connsiteY3279" fmla="*/ 2693279 h 16386176"/>
              <a:gd name="connsiteX3280" fmla="*/ 3405188 w 6057900"/>
              <a:gd name="connsiteY3280" fmla="*/ 2651165 h 16386176"/>
              <a:gd name="connsiteX3281" fmla="*/ 2148681 w 6057900"/>
              <a:gd name="connsiteY3281" fmla="*/ 2576547 h 16386176"/>
              <a:gd name="connsiteX3282" fmla="*/ 2189163 w 6057900"/>
              <a:gd name="connsiteY3282" fmla="*/ 2617832 h 16386176"/>
              <a:gd name="connsiteX3283" fmla="*/ 2148681 w 6057900"/>
              <a:gd name="connsiteY3283" fmla="*/ 2659095 h 16386176"/>
              <a:gd name="connsiteX3284" fmla="*/ 2108199 w 6057900"/>
              <a:gd name="connsiteY3284" fmla="*/ 2617832 h 16386176"/>
              <a:gd name="connsiteX3285" fmla="*/ 2148681 w 6057900"/>
              <a:gd name="connsiteY3285" fmla="*/ 2576547 h 16386176"/>
              <a:gd name="connsiteX3286" fmla="*/ 2899569 w 6057900"/>
              <a:gd name="connsiteY3286" fmla="*/ 2573367 h 16386176"/>
              <a:gd name="connsiteX3287" fmla="*/ 2940051 w 6057900"/>
              <a:gd name="connsiteY3287" fmla="*/ 2615444 h 16386176"/>
              <a:gd name="connsiteX3288" fmla="*/ 2899569 w 6057900"/>
              <a:gd name="connsiteY3288" fmla="*/ 2657506 h 16386176"/>
              <a:gd name="connsiteX3289" fmla="*/ 2859087 w 6057900"/>
              <a:gd name="connsiteY3289" fmla="*/ 2615444 h 16386176"/>
              <a:gd name="connsiteX3290" fmla="*/ 2899569 w 6057900"/>
              <a:gd name="connsiteY3290" fmla="*/ 2573367 h 16386176"/>
              <a:gd name="connsiteX3291" fmla="*/ 4114007 w 6057900"/>
              <a:gd name="connsiteY3291" fmla="*/ 2573350 h 16386176"/>
              <a:gd name="connsiteX3292" fmla="*/ 4154489 w 6057900"/>
              <a:gd name="connsiteY3292" fmla="*/ 2613842 h 16386176"/>
              <a:gd name="connsiteX3293" fmla="*/ 4114007 w 6057900"/>
              <a:gd name="connsiteY3293" fmla="*/ 2654321 h 16386176"/>
              <a:gd name="connsiteX3294" fmla="*/ 4073525 w 6057900"/>
              <a:gd name="connsiteY3294" fmla="*/ 2613842 h 16386176"/>
              <a:gd name="connsiteX3295" fmla="*/ 4114007 w 6057900"/>
              <a:gd name="connsiteY3295" fmla="*/ 2573350 h 16386176"/>
              <a:gd name="connsiteX3296" fmla="*/ 3892189 w 6057900"/>
              <a:gd name="connsiteY3296" fmla="*/ 2552755 h 16386176"/>
              <a:gd name="connsiteX3297" fmla="*/ 3933367 w 6057900"/>
              <a:gd name="connsiteY3297" fmla="*/ 2591643 h 16386176"/>
              <a:gd name="connsiteX3298" fmla="*/ 3892189 w 6057900"/>
              <a:gd name="connsiteY3298" fmla="*/ 2633110 h 16386176"/>
              <a:gd name="connsiteX3299" fmla="*/ 3910204 w 6057900"/>
              <a:gd name="connsiteY3299" fmla="*/ 2664237 h 16386176"/>
              <a:gd name="connsiteX3300" fmla="*/ 3892189 w 6057900"/>
              <a:gd name="connsiteY3300" fmla="*/ 2697999 h 16386176"/>
              <a:gd name="connsiteX3301" fmla="*/ 3905057 w 6057900"/>
              <a:gd name="connsiteY3301" fmla="*/ 2726519 h 16386176"/>
              <a:gd name="connsiteX3302" fmla="*/ 3897336 w 6057900"/>
              <a:gd name="connsiteY3302" fmla="*/ 2747259 h 16386176"/>
              <a:gd name="connsiteX3303" fmla="*/ 3915352 w 6057900"/>
              <a:gd name="connsiteY3303" fmla="*/ 2778370 h 16386176"/>
              <a:gd name="connsiteX3304" fmla="*/ 3912778 w 6057900"/>
              <a:gd name="connsiteY3304" fmla="*/ 2791333 h 16386176"/>
              <a:gd name="connsiteX3305" fmla="*/ 3935941 w 6057900"/>
              <a:gd name="connsiteY3305" fmla="*/ 2830222 h 16386176"/>
              <a:gd name="connsiteX3306" fmla="*/ 3933367 w 6057900"/>
              <a:gd name="connsiteY3306" fmla="*/ 2845778 h 16386176"/>
              <a:gd name="connsiteX3307" fmla="*/ 3964252 w 6057900"/>
              <a:gd name="connsiteY3307" fmla="*/ 2884666 h 16386176"/>
              <a:gd name="connsiteX3308" fmla="*/ 3953957 w 6057900"/>
              <a:gd name="connsiteY3308" fmla="*/ 2910592 h 16386176"/>
              <a:gd name="connsiteX3309" fmla="*/ 3992562 w 6057900"/>
              <a:gd name="connsiteY3309" fmla="*/ 2949482 h 16386176"/>
              <a:gd name="connsiteX3310" fmla="*/ 3953957 w 6057900"/>
              <a:gd name="connsiteY3310" fmla="*/ 2990964 h 16386176"/>
              <a:gd name="connsiteX3311" fmla="*/ 3912778 w 6057900"/>
              <a:gd name="connsiteY3311" fmla="*/ 2949482 h 16386176"/>
              <a:gd name="connsiteX3312" fmla="*/ 3923073 w 6057900"/>
              <a:gd name="connsiteY3312" fmla="*/ 2923556 h 16386176"/>
              <a:gd name="connsiteX3313" fmla="*/ 3884467 w 6057900"/>
              <a:gd name="connsiteY3313" fmla="*/ 2884666 h 16386176"/>
              <a:gd name="connsiteX3314" fmla="*/ 3887041 w 6057900"/>
              <a:gd name="connsiteY3314" fmla="*/ 2869111 h 16386176"/>
              <a:gd name="connsiteX3315" fmla="*/ 3856157 w 6057900"/>
              <a:gd name="connsiteY3315" fmla="*/ 2830222 h 16386176"/>
              <a:gd name="connsiteX3316" fmla="*/ 3858731 w 6057900"/>
              <a:gd name="connsiteY3316" fmla="*/ 2817259 h 16386176"/>
              <a:gd name="connsiteX3317" fmla="*/ 3832994 w 6057900"/>
              <a:gd name="connsiteY3317" fmla="*/ 2778370 h 16386176"/>
              <a:gd name="connsiteX3318" fmla="*/ 3840715 w 6057900"/>
              <a:gd name="connsiteY3318" fmla="*/ 2757629 h 16386176"/>
              <a:gd name="connsiteX3319" fmla="*/ 3822699 w 6057900"/>
              <a:gd name="connsiteY3319" fmla="*/ 2726519 h 16386176"/>
              <a:gd name="connsiteX3320" fmla="*/ 3840715 w 6057900"/>
              <a:gd name="connsiteY3320" fmla="*/ 2692814 h 16386176"/>
              <a:gd name="connsiteX3321" fmla="*/ 3830420 w 6057900"/>
              <a:gd name="connsiteY3321" fmla="*/ 2664237 h 16386176"/>
              <a:gd name="connsiteX3322" fmla="*/ 3869025 w 6057900"/>
              <a:gd name="connsiteY3322" fmla="*/ 2625343 h 16386176"/>
              <a:gd name="connsiteX3323" fmla="*/ 3871599 w 6057900"/>
              <a:gd name="connsiteY3323" fmla="*/ 2625343 h 16386176"/>
              <a:gd name="connsiteX3324" fmla="*/ 3853583 w 6057900"/>
              <a:gd name="connsiteY3324" fmla="*/ 2591643 h 16386176"/>
              <a:gd name="connsiteX3325" fmla="*/ 3892189 w 6057900"/>
              <a:gd name="connsiteY3325" fmla="*/ 2552755 h 16386176"/>
              <a:gd name="connsiteX3326" fmla="*/ 326232 w 6057900"/>
              <a:gd name="connsiteY3326" fmla="*/ 2540028 h 16386176"/>
              <a:gd name="connsiteX3327" fmla="*/ 366714 w 6057900"/>
              <a:gd name="connsiteY3327" fmla="*/ 2580507 h 16386176"/>
              <a:gd name="connsiteX3328" fmla="*/ 326232 w 6057900"/>
              <a:gd name="connsiteY3328" fmla="*/ 2620987 h 16386176"/>
              <a:gd name="connsiteX3329" fmla="*/ 285750 w 6057900"/>
              <a:gd name="connsiteY3329" fmla="*/ 2580507 h 16386176"/>
              <a:gd name="connsiteX3330" fmla="*/ 326232 w 6057900"/>
              <a:gd name="connsiteY3330" fmla="*/ 2540028 h 16386176"/>
              <a:gd name="connsiteX3331" fmla="*/ 3937794 w 6057900"/>
              <a:gd name="connsiteY3331" fmla="*/ 2465431 h 16386176"/>
              <a:gd name="connsiteX3332" fmla="*/ 3978276 w 6057900"/>
              <a:gd name="connsiteY3332" fmla="*/ 2505914 h 16386176"/>
              <a:gd name="connsiteX3333" fmla="*/ 3937794 w 6057900"/>
              <a:gd name="connsiteY3333" fmla="*/ 2546391 h 16386176"/>
              <a:gd name="connsiteX3334" fmla="*/ 3897312 w 6057900"/>
              <a:gd name="connsiteY3334" fmla="*/ 2505914 h 16386176"/>
              <a:gd name="connsiteX3335" fmla="*/ 3937794 w 6057900"/>
              <a:gd name="connsiteY3335" fmla="*/ 2465431 h 16386176"/>
              <a:gd name="connsiteX3336" fmla="*/ 4183062 w 6057900"/>
              <a:gd name="connsiteY3336" fmla="*/ 2446346 h 16386176"/>
              <a:gd name="connsiteX3337" fmla="*/ 4183062 w 6057900"/>
              <a:gd name="connsiteY3337" fmla="*/ 2522547 h 16386176"/>
              <a:gd name="connsiteX3338" fmla="*/ 4154487 w 6057900"/>
              <a:gd name="connsiteY3338" fmla="*/ 2485772 h 16386176"/>
              <a:gd name="connsiteX3339" fmla="*/ 4183062 w 6057900"/>
              <a:gd name="connsiteY3339" fmla="*/ 2446346 h 16386176"/>
              <a:gd name="connsiteX3340" fmla="*/ 3718369 w 6057900"/>
              <a:gd name="connsiteY3340" fmla="*/ 2420994 h 16386176"/>
              <a:gd name="connsiteX3341" fmla="*/ 3760025 w 6057900"/>
              <a:gd name="connsiteY3341" fmla="*/ 2462501 h 16386176"/>
              <a:gd name="connsiteX3342" fmla="*/ 3731386 w 6057900"/>
              <a:gd name="connsiteY3342" fmla="*/ 2498825 h 16386176"/>
              <a:gd name="connsiteX3343" fmla="*/ 3736593 w 6057900"/>
              <a:gd name="connsiteY3343" fmla="*/ 2519586 h 16386176"/>
              <a:gd name="connsiteX3344" fmla="*/ 3726179 w 6057900"/>
              <a:gd name="connsiteY3344" fmla="*/ 2545548 h 16386176"/>
              <a:gd name="connsiteX3345" fmla="*/ 3731386 w 6057900"/>
              <a:gd name="connsiteY3345" fmla="*/ 2563703 h 16386176"/>
              <a:gd name="connsiteX3346" fmla="*/ 3726179 w 6057900"/>
              <a:gd name="connsiteY3346" fmla="*/ 2579271 h 16386176"/>
              <a:gd name="connsiteX3347" fmla="*/ 3736593 w 6057900"/>
              <a:gd name="connsiteY3347" fmla="*/ 2602643 h 16386176"/>
              <a:gd name="connsiteX3348" fmla="*/ 3733990 w 6057900"/>
              <a:gd name="connsiteY3348" fmla="*/ 2607828 h 16386176"/>
              <a:gd name="connsiteX3349" fmla="*/ 3749611 w 6057900"/>
              <a:gd name="connsiteY3349" fmla="*/ 2638953 h 16386176"/>
              <a:gd name="connsiteX3350" fmla="*/ 3749611 w 6057900"/>
              <a:gd name="connsiteY3350" fmla="*/ 2649345 h 16386176"/>
              <a:gd name="connsiteX3351" fmla="*/ 3767835 w 6057900"/>
              <a:gd name="connsiteY3351" fmla="*/ 2680561 h 16386176"/>
              <a:gd name="connsiteX3352" fmla="*/ 3760025 w 6057900"/>
              <a:gd name="connsiteY3352" fmla="*/ 2703917 h 16386176"/>
              <a:gd name="connsiteX3353" fmla="*/ 3778249 w 6057900"/>
              <a:gd name="connsiteY3353" fmla="*/ 2737653 h 16386176"/>
              <a:gd name="connsiteX3354" fmla="*/ 3744404 w 6057900"/>
              <a:gd name="connsiteY3354" fmla="*/ 2776581 h 16386176"/>
              <a:gd name="connsiteX3355" fmla="*/ 3778249 w 6057900"/>
              <a:gd name="connsiteY3355" fmla="*/ 2815508 h 16386176"/>
              <a:gd name="connsiteX3356" fmla="*/ 3736593 w 6057900"/>
              <a:gd name="connsiteY3356" fmla="*/ 2854435 h 16386176"/>
              <a:gd name="connsiteX3357" fmla="*/ 3697541 w 6057900"/>
              <a:gd name="connsiteY3357" fmla="*/ 2815508 h 16386176"/>
              <a:gd name="connsiteX3358" fmla="*/ 3731386 w 6057900"/>
              <a:gd name="connsiteY3358" fmla="*/ 2776581 h 16386176"/>
              <a:gd name="connsiteX3359" fmla="*/ 3697541 w 6057900"/>
              <a:gd name="connsiteY3359" fmla="*/ 2737653 h 16386176"/>
              <a:gd name="connsiteX3360" fmla="*/ 3705351 w 6057900"/>
              <a:gd name="connsiteY3360" fmla="*/ 2714297 h 16386176"/>
              <a:gd name="connsiteX3361" fmla="*/ 3684523 w 6057900"/>
              <a:gd name="connsiteY3361" fmla="*/ 2680561 h 16386176"/>
              <a:gd name="connsiteX3362" fmla="*/ 3687127 w 6057900"/>
              <a:gd name="connsiteY3362" fmla="*/ 2672775 h 16386176"/>
              <a:gd name="connsiteX3363" fmla="*/ 3668902 w 6057900"/>
              <a:gd name="connsiteY3363" fmla="*/ 2638953 h 16386176"/>
              <a:gd name="connsiteX3364" fmla="*/ 3671506 w 6057900"/>
              <a:gd name="connsiteY3364" fmla="*/ 2633788 h 16386176"/>
              <a:gd name="connsiteX3365" fmla="*/ 3655885 w 6057900"/>
              <a:gd name="connsiteY3365" fmla="*/ 2602643 h 16386176"/>
              <a:gd name="connsiteX3366" fmla="*/ 3658488 w 6057900"/>
              <a:gd name="connsiteY3366" fmla="*/ 2589663 h 16386176"/>
              <a:gd name="connsiteX3367" fmla="*/ 3648074 w 6057900"/>
              <a:gd name="connsiteY3367" fmla="*/ 2563703 h 16386176"/>
              <a:gd name="connsiteX3368" fmla="*/ 3661092 w 6057900"/>
              <a:gd name="connsiteY3368" fmla="*/ 2537746 h 16386176"/>
              <a:gd name="connsiteX3369" fmla="*/ 3655885 w 6057900"/>
              <a:gd name="connsiteY3369" fmla="*/ 2519586 h 16386176"/>
              <a:gd name="connsiteX3370" fmla="*/ 3681920 w 6057900"/>
              <a:gd name="connsiteY3370" fmla="*/ 2480660 h 16386176"/>
              <a:gd name="connsiteX3371" fmla="*/ 3676713 w 6057900"/>
              <a:gd name="connsiteY3371" fmla="*/ 2462501 h 16386176"/>
              <a:gd name="connsiteX3372" fmla="*/ 3718369 w 6057900"/>
              <a:gd name="connsiteY3372" fmla="*/ 2420994 h 16386176"/>
              <a:gd name="connsiteX3373" fmla="*/ 3049587 w 6057900"/>
              <a:gd name="connsiteY3373" fmla="*/ 2417804 h 16386176"/>
              <a:gd name="connsiteX3374" fmla="*/ 3089275 w 6057900"/>
              <a:gd name="connsiteY3374" fmla="*/ 2458281 h 16386176"/>
              <a:gd name="connsiteX3375" fmla="*/ 3049587 w 6057900"/>
              <a:gd name="connsiteY3375" fmla="*/ 2498753 h 16386176"/>
              <a:gd name="connsiteX3376" fmla="*/ 3009899 w 6057900"/>
              <a:gd name="connsiteY3376" fmla="*/ 2458281 h 16386176"/>
              <a:gd name="connsiteX3377" fmla="*/ 3049587 w 6057900"/>
              <a:gd name="connsiteY3377" fmla="*/ 2417804 h 16386176"/>
              <a:gd name="connsiteX3378" fmla="*/ 1550194 w 6057900"/>
              <a:gd name="connsiteY3378" fmla="*/ 2367004 h 16386176"/>
              <a:gd name="connsiteX3379" fmla="*/ 1592263 w 6057900"/>
              <a:gd name="connsiteY3379" fmla="*/ 2408267 h 16386176"/>
              <a:gd name="connsiteX3380" fmla="*/ 1550194 w 6057900"/>
              <a:gd name="connsiteY3380" fmla="*/ 2449546 h 16386176"/>
              <a:gd name="connsiteX3381" fmla="*/ 1508125 w 6057900"/>
              <a:gd name="connsiteY3381" fmla="*/ 2408267 h 16386176"/>
              <a:gd name="connsiteX3382" fmla="*/ 1550194 w 6057900"/>
              <a:gd name="connsiteY3382" fmla="*/ 2367004 h 16386176"/>
              <a:gd name="connsiteX3383" fmla="*/ 4005263 w 6057900"/>
              <a:gd name="connsiteY3383" fmla="*/ 2362213 h 16386176"/>
              <a:gd name="connsiteX3384" fmla="*/ 4044951 w 6057900"/>
              <a:gd name="connsiteY3384" fmla="*/ 2401910 h 16386176"/>
              <a:gd name="connsiteX3385" fmla="*/ 4005263 w 6057900"/>
              <a:gd name="connsiteY3385" fmla="*/ 2441584 h 16386176"/>
              <a:gd name="connsiteX3386" fmla="*/ 3965575 w 6057900"/>
              <a:gd name="connsiteY3386" fmla="*/ 2401910 h 16386176"/>
              <a:gd name="connsiteX3387" fmla="*/ 4005263 w 6057900"/>
              <a:gd name="connsiteY3387" fmla="*/ 2362213 h 16386176"/>
              <a:gd name="connsiteX3388" fmla="*/ 3758407 w 6057900"/>
              <a:gd name="connsiteY3388" fmla="*/ 2347947 h 16386176"/>
              <a:gd name="connsiteX3389" fmla="*/ 3798889 w 6057900"/>
              <a:gd name="connsiteY3389" fmla="*/ 2388430 h 16386176"/>
              <a:gd name="connsiteX3390" fmla="*/ 3758407 w 6057900"/>
              <a:gd name="connsiteY3390" fmla="*/ 2428908 h 16386176"/>
              <a:gd name="connsiteX3391" fmla="*/ 3717925 w 6057900"/>
              <a:gd name="connsiteY3391" fmla="*/ 2388430 h 16386176"/>
              <a:gd name="connsiteX3392" fmla="*/ 3758407 w 6057900"/>
              <a:gd name="connsiteY3392" fmla="*/ 2347947 h 16386176"/>
              <a:gd name="connsiteX3393" fmla="*/ 2434432 w 6057900"/>
              <a:gd name="connsiteY3393" fmla="*/ 2346375 h 16386176"/>
              <a:gd name="connsiteX3394" fmla="*/ 2474914 w 6057900"/>
              <a:gd name="connsiteY3394" fmla="*/ 2386043 h 16386176"/>
              <a:gd name="connsiteX3395" fmla="*/ 2434432 w 6057900"/>
              <a:gd name="connsiteY3395" fmla="*/ 2425734 h 16386176"/>
              <a:gd name="connsiteX3396" fmla="*/ 2393950 w 6057900"/>
              <a:gd name="connsiteY3396" fmla="*/ 2386043 h 16386176"/>
              <a:gd name="connsiteX3397" fmla="*/ 2434432 w 6057900"/>
              <a:gd name="connsiteY3397" fmla="*/ 2346375 h 16386176"/>
              <a:gd name="connsiteX3398" fmla="*/ 3151981 w 6057900"/>
              <a:gd name="connsiteY3398" fmla="*/ 2314603 h 16386176"/>
              <a:gd name="connsiteX3399" fmla="*/ 3194050 w 6057900"/>
              <a:gd name="connsiteY3399" fmla="*/ 2355095 h 16386176"/>
              <a:gd name="connsiteX3400" fmla="*/ 3151981 w 6057900"/>
              <a:gd name="connsiteY3400" fmla="*/ 2395572 h 16386176"/>
              <a:gd name="connsiteX3401" fmla="*/ 3109912 w 6057900"/>
              <a:gd name="connsiteY3401" fmla="*/ 2355095 h 16386176"/>
              <a:gd name="connsiteX3402" fmla="*/ 3151981 w 6057900"/>
              <a:gd name="connsiteY3402" fmla="*/ 2314603 h 16386176"/>
              <a:gd name="connsiteX3403" fmla="*/ 3820319 w 6057900"/>
              <a:gd name="connsiteY3403" fmla="*/ 2260612 h 16386176"/>
              <a:gd name="connsiteX3404" fmla="*/ 3860801 w 6057900"/>
              <a:gd name="connsiteY3404" fmla="*/ 2300305 h 16386176"/>
              <a:gd name="connsiteX3405" fmla="*/ 3820319 w 6057900"/>
              <a:gd name="connsiteY3405" fmla="*/ 2339988 h 16386176"/>
              <a:gd name="connsiteX3406" fmla="*/ 3779837 w 6057900"/>
              <a:gd name="connsiteY3406" fmla="*/ 2300305 h 16386176"/>
              <a:gd name="connsiteX3407" fmla="*/ 3820319 w 6057900"/>
              <a:gd name="connsiteY3407" fmla="*/ 2260612 h 16386176"/>
              <a:gd name="connsiteX3408" fmla="*/ 4086225 w 6057900"/>
              <a:gd name="connsiteY3408" fmla="*/ 2232036 h 16386176"/>
              <a:gd name="connsiteX3409" fmla="*/ 4086225 w 6057900"/>
              <a:gd name="connsiteY3409" fmla="*/ 2306653 h 16386176"/>
              <a:gd name="connsiteX3410" fmla="*/ 4057650 w 6057900"/>
              <a:gd name="connsiteY3410" fmla="*/ 2268062 h 16386176"/>
              <a:gd name="connsiteX3411" fmla="*/ 4086225 w 6057900"/>
              <a:gd name="connsiteY3411" fmla="*/ 2232036 h 16386176"/>
              <a:gd name="connsiteX3412" fmla="*/ 3574793 w 6057900"/>
              <a:gd name="connsiteY3412" fmla="*/ 2227296 h 16386176"/>
              <a:gd name="connsiteX3413" fmla="*/ 3616325 w 6057900"/>
              <a:gd name="connsiteY3413" fmla="*/ 2266110 h 16386176"/>
              <a:gd name="connsiteX3414" fmla="*/ 3574793 w 6057900"/>
              <a:gd name="connsiteY3414" fmla="*/ 2307512 h 16386176"/>
              <a:gd name="connsiteX3415" fmla="*/ 3572197 w 6057900"/>
              <a:gd name="connsiteY3415" fmla="*/ 2307512 h 16386176"/>
              <a:gd name="connsiteX3416" fmla="*/ 3577388 w 6057900"/>
              <a:gd name="connsiteY3416" fmla="*/ 2323027 h 16386176"/>
              <a:gd name="connsiteX3417" fmla="*/ 3551431 w 6057900"/>
              <a:gd name="connsiteY3417" fmla="*/ 2359249 h 16386176"/>
              <a:gd name="connsiteX3418" fmla="*/ 3554026 w 6057900"/>
              <a:gd name="connsiteY3418" fmla="*/ 2364436 h 16386176"/>
              <a:gd name="connsiteX3419" fmla="*/ 3543643 w 6057900"/>
              <a:gd name="connsiteY3419" fmla="*/ 2390315 h 16386176"/>
              <a:gd name="connsiteX3420" fmla="*/ 3543643 w 6057900"/>
              <a:gd name="connsiteY3420" fmla="*/ 2395479 h 16386176"/>
              <a:gd name="connsiteX3421" fmla="*/ 3541048 w 6057900"/>
              <a:gd name="connsiteY3421" fmla="*/ 2408409 h 16386176"/>
              <a:gd name="connsiteX3422" fmla="*/ 3541048 w 6057900"/>
              <a:gd name="connsiteY3422" fmla="*/ 2418771 h 16386176"/>
              <a:gd name="connsiteX3423" fmla="*/ 3541048 w 6057900"/>
              <a:gd name="connsiteY3423" fmla="*/ 2423936 h 16386176"/>
              <a:gd name="connsiteX3424" fmla="*/ 3543643 w 6057900"/>
              <a:gd name="connsiteY3424" fmla="*/ 2442053 h 16386176"/>
              <a:gd name="connsiteX3425" fmla="*/ 3541048 w 6057900"/>
              <a:gd name="connsiteY3425" fmla="*/ 2457574 h 16386176"/>
              <a:gd name="connsiteX3426" fmla="*/ 3543643 w 6057900"/>
              <a:gd name="connsiteY3426" fmla="*/ 2470519 h 16386176"/>
              <a:gd name="connsiteX3427" fmla="*/ 3530664 w 6057900"/>
              <a:gd name="connsiteY3427" fmla="*/ 2501576 h 16386176"/>
              <a:gd name="connsiteX3428" fmla="*/ 3533260 w 6057900"/>
              <a:gd name="connsiteY3428" fmla="*/ 2517079 h 16386176"/>
              <a:gd name="connsiteX3429" fmla="*/ 3494323 w 6057900"/>
              <a:gd name="connsiteY3429" fmla="*/ 2555894 h 16386176"/>
              <a:gd name="connsiteX3430" fmla="*/ 3489132 w 6057900"/>
              <a:gd name="connsiteY3430" fmla="*/ 2555894 h 16386176"/>
              <a:gd name="connsiteX3431" fmla="*/ 3504707 w 6057900"/>
              <a:gd name="connsiteY3431" fmla="*/ 2586959 h 16386176"/>
              <a:gd name="connsiteX3432" fmla="*/ 3463174 w 6057900"/>
              <a:gd name="connsiteY3432" fmla="*/ 2625762 h 16386176"/>
              <a:gd name="connsiteX3433" fmla="*/ 3424237 w 6057900"/>
              <a:gd name="connsiteY3433" fmla="*/ 2586959 h 16386176"/>
              <a:gd name="connsiteX3434" fmla="*/ 3463174 w 6057900"/>
              <a:gd name="connsiteY3434" fmla="*/ 2545548 h 16386176"/>
              <a:gd name="connsiteX3435" fmla="*/ 3465770 w 6057900"/>
              <a:gd name="connsiteY3435" fmla="*/ 2545548 h 16386176"/>
              <a:gd name="connsiteX3436" fmla="*/ 3452791 w 6057900"/>
              <a:gd name="connsiteY3436" fmla="*/ 2517079 h 16386176"/>
              <a:gd name="connsiteX3437" fmla="*/ 3465770 w 6057900"/>
              <a:gd name="connsiteY3437" fmla="*/ 2486043 h 16386176"/>
              <a:gd name="connsiteX3438" fmla="*/ 3463174 w 6057900"/>
              <a:gd name="connsiteY3438" fmla="*/ 2470519 h 16386176"/>
              <a:gd name="connsiteX3439" fmla="*/ 3465770 w 6057900"/>
              <a:gd name="connsiteY3439" fmla="*/ 2455004 h 16386176"/>
              <a:gd name="connsiteX3440" fmla="*/ 3463174 w 6057900"/>
              <a:gd name="connsiteY3440" fmla="*/ 2442053 h 16386176"/>
              <a:gd name="connsiteX3441" fmla="*/ 3463174 w 6057900"/>
              <a:gd name="connsiteY3441" fmla="*/ 2434293 h 16386176"/>
              <a:gd name="connsiteX3442" fmla="*/ 3460578 w 6057900"/>
              <a:gd name="connsiteY3442" fmla="*/ 2418771 h 16386176"/>
              <a:gd name="connsiteX3443" fmla="*/ 3463174 w 6057900"/>
              <a:gd name="connsiteY3443" fmla="*/ 2403239 h 16386176"/>
              <a:gd name="connsiteX3444" fmla="*/ 3463174 w 6057900"/>
              <a:gd name="connsiteY3444" fmla="*/ 2395479 h 16386176"/>
              <a:gd name="connsiteX3445" fmla="*/ 3473557 w 6057900"/>
              <a:gd name="connsiteY3445" fmla="*/ 2367021 h 16386176"/>
              <a:gd name="connsiteX3446" fmla="*/ 3470961 w 6057900"/>
              <a:gd name="connsiteY3446" fmla="*/ 2364436 h 16386176"/>
              <a:gd name="connsiteX3447" fmla="*/ 3496919 w 6057900"/>
              <a:gd name="connsiteY3447" fmla="*/ 2328201 h 16386176"/>
              <a:gd name="connsiteX3448" fmla="*/ 3494323 w 6057900"/>
              <a:gd name="connsiteY3448" fmla="*/ 2323027 h 16386176"/>
              <a:gd name="connsiteX3449" fmla="*/ 3535856 w 6057900"/>
              <a:gd name="connsiteY3449" fmla="*/ 2281626 h 16386176"/>
              <a:gd name="connsiteX3450" fmla="*/ 3538452 w 6057900"/>
              <a:gd name="connsiteY3450" fmla="*/ 2284228 h 16386176"/>
              <a:gd name="connsiteX3451" fmla="*/ 3533260 w 6057900"/>
              <a:gd name="connsiteY3451" fmla="*/ 2266110 h 16386176"/>
              <a:gd name="connsiteX3452" fmla="*/ 3574793 w 6057900"/>
              <a:gd name="connsiteY3452" fmla="*/ 2227296 h 16386176"/>
              <a:gd name="connsiteX3453" fmla="*/ 2647157 w 6057900"/>
              <a:gd name="connsiteY3453" fmla="*/ 2186016 h 16386176"/>
              <a:gd name="connsiteX3454" fmla="*/ 2687639 w 6057900"/>
              <a:gd name="connsiteY3454" fmla="*/ 2227296 h 16386176"/>
              <a:gd name="connsiteX3455" fmla="*/ 2647157 w 6057900"/>
              <a:gd name="connsiteY3455" fmla="*/ 2268577 h 16386176"/>
              <a:gd name="connsiteX3456" fmla="*/ 2606675 w 6057900"/>
              <a:gd name="connsiteY3456" fmla="*/ 2227296 h 16386176"/>
              <a:gd name="connsiteX3457" fmla="*/ 2647157 w 6057900"/>
              <a:gd name="connsiteY3457" fmla="*/ 2186016 h 16386176"/>
              <a:gd name="connsiteX3458" fmla="*/ 886619 w 6057900"/>
              <a:gd name="connsiteY3458" fmla="*/ 2178062 h 16386176"/>
              <a:gd name="connsiteX3459" fmla="*/ 927101 w 6057900"/>
              <a:gd name="connsiteY3459" fmla="*/ 2219337 h 16386176"/>
              <a:gd name="connsiteX3460" fmla="*/ 886619 w 6057900"/>
              <a:gd name="connsiteY3460" fmla="*/ 2260612 h 16386176"/>
              <a:gd name="connsiteX3461" fmla="*/ 846137 w 6057900"/>
              <a:gd name="connsiteY3461" fmla="*/ 2219337 h 16386176"/>
              <a:gd name="connsiteX3462" fmla="*/ 886619 w 6057900"/>
              <a:gd name="connsiteY3462" fmla="*/ 2178062 h 16386176"/>
              <a:gd name="connsiteX3463" fmla="*/ 3633788 w 6057900"/>
              <a:gd name="connsiteY3463" fmla="*/ 2151091 h 16386176"/>
              <a:gd name="connsiteX3464" fmla="*/ 3673476 w 6057900"/>
              <a:gd name="connsiteY3464" fmla="*/ 2191587 h 16386176"/>
              <a:gd name="connsiteX3465" fmla="*/ 3633788 w 6057900"/>
              <a:gd name="connsiteY3465" fmla="*/ 2232053 h 16386176"/>
              <a:gd name="connsiteX3466" fmla="*/ 3594100 w 6057900"/>
              <a:gd name="connsiteY3466" fmla="*/ 2191587 h 16386176"/>
              <a:gd name="connsiteX3467" fmla="*/ 3633788 w 6057900"/>
              <a:gd name="connsiteY3467" fmla="*/ 2151091 h 16386176"/>
              <a:gd name="connsiteX3468" fmla="*/ 3903663 w 6057900"/>
              <a:gd name="connsiteY3468" fmla="*/ 2151076 h 16386176"/>
              <a:gd name="connsiteX3469" fmla="*/ 3943351 w 6057900"/>
              <a:gd name="connsiteY3469" fmla="*/ 2191553 h 16386176"/>
              <a:gd name="connsiteX3470" fmla="*/ 3903663 w 6057900"/>
              <a:gd name="connsiteY3470" fmla="*/ 2232036 h 16386176"/>
              <a:gd name="connsiteX3471" fmla="*/ 3863975 w 6057900"/>
              <a:gd name="connsiteY3471" fmla="*/ 2191553 h 16386176"/>
              <a:gd name="connsiteX3472" fmla="*/ 3903663 w 6057900"/>
              <a:gd name="connsiteY3472" fmla="*/ 2151076 h 16386176"/>
              <a:gd name="connsiteX3473" fmla="*/ 1915319 w 6057900"/>
              <a:gd name="connsiteY3473" fmla="*/ 2125690 h 16386176"/>
              <a:gd name="connsiteX3474" fmla="*/ 1955801 w 6057900"/>
              <a:gd name="connsiteY3474" fmla="*/ 2166170 h 16386176"/>
              <a:gd name="connsiteX3475" fmla="*/ 1915319 w 6057900"/>
              <a:gd name="connsiteY3475" fmla="*/ 2206656 h 16386176"/>
              <a:gd name="connsiteX3476" fmla="*/ 1874837 w 6057900"/>
              <a:gd name="connsiteY3476" fmla="*/ 2166170 h 16386176"/>
              <a:gd name="connsiteX3477" fmla="*/ 1915319 w 6057900"/>
              <a:gd name="connsiteY3477" fmla="*/ 2125690 h 16386176"/>
              <a:gd name="connsiteX3478" fmla="*/ 2797969 w 6057900"/>
              <a:gd name="connsiteY3478" fmla="*/ 2084426 h 16386176"/>
              <a:gd name="connsiteX3479" fmla="*/ 2838451 w 6057900"/>
              <a:gd name="connsiteY3479" fmla="*/ 2124106 h 16386176"/>
              <a:gd name="connsiteX3480" fmla="*/ 2797969 w 6057900"/>
              <a:gd name="connsiteY3480" fmla="*/ 2163802 h 16386176"/>
              <a:gd name="connsiteX3481" fmla="*/ 2757487 w 6057900"/>
              <a:gd name="connsiteY3481" fmla="*/ 2124106 h 16386176"/>
              <a:gd name="connsiteX3482" fmla="*/ 2797969 w 6057900"/>
              <a:gd name="connsiteY3482" fmla="*/ 2084426 h 16386176"/>
              <a:gd name="connsiteX3483" fmla="*/ 3711575 w 6057900"/>
              <a:gd name="connsiteY3483" fmla="*/ 2057439 h 16386176"/>
              <a:gd name="connsiteX3484" fmla="*/ 3751263 w 6057900"/>
              <a:gd name="connsiteY3484" fmla="*/ 2097918 h 16386176"/>
              <a:gd name="connsiteX3485" fmla="*/ 3711575 w 6057900"/>
              <a:gd name="connsiteY3485" fmla="*/ 2138400 h 16386176"/>
              <a:gd name="connsiteX3486" fmla="*/ 3671887 w 6057900"/>
              <a:gd name="connsiteY3486" fmla="*/ 2097918 h 16386176"/>
              <a:gd name="connsiteX3487" fmla="*/ 3711575 w 6057900"/>
              <a:gd name="connsiteY3487" fmla="*/ 2057439 h 16386176"/>
              <a:gd name="connsiteX3488" fmla="*/ 3441700 w 6057900"/>
              <a:gd name="connsiteY3488" fmla="*/ 2036799 h 16386176"/>
              <a:gd name="connsiteX3489" fmla="*/ 3481388 w 6057900"/>
              <a:gd name="connsiteY3489" fmla="*/ 2077281 h 16386176"/>
              <a:gd name="connsiteX3490" fmla="*/ 3441700 w 6057900"/>
              <a:gd name="connsiteY3490" fmla="*/ 2117760 h 16386176"/>
              <a:gd name="connsiteX3491" fmla="*/ 3415688 w 6057900"/>
              <a:gd name="connsiteY3491" fmla="*/ 2106771 h 16386176"/>
              <a:gd name="connsiteX3492" fmla="*/ 3427413 w 6057900"/>
              <a:gd name="connsiteY3492" fmla="*/ 2135651 h 16386176"/>
              <a:gd name="connsiteX3493" fmla="*/ 3385778 w 6057900"/>
              <a:gd name="connsiteY3493" fmla="*/ 2174725 h 16386176"/>
              <a:gd name="connsiteX3494" fmla="*/ 3385778 w 6057900"/>
              <a:gd name="connsiteY3494" fmla="*/ 2177327 h 16386176"/>
              <a:gd name="connsiteX3495" fmla="*/ 3357154 w 6057900"/>
              <a:gd name="connsiteY3495" fmla="*/ 2213815 h 16386176"/>
              <a:gd name="connsiteX3496" fmla="*/ 3336336 w 6057900"/>
              <a:gd name="connsiteY3496" fmla="*/ 2239865 h 16386176"/>
              <a:gd name="connsiteX3497" fmla="*/ 3320723 w 6057900"/>
              <a:gd name="connsiteY3497" fmla="*/ 2252880 h 16386176"/>
              <a:gd name="connsiteX3498" fmla="*/ 3305110 w 6057900"/>
              <a:gd name="connsiteY3498" fmla="*/ 2263314 h 16386176"/>
              <a:gd name="connsiteX3499" fmla="*/ 3289497 w 6057900"/>
              <a:gd name="connsiteY3499" fmla="*/ 2276343 h 16386176"/>
              <a:gd name="connsiteX3500" fmla="*/ 3255668 w 6057900"/>
              <a:gd name="connsiteY3500" fmla="*/ 2297181 h 16386176"/>
              <a:gd name="connsiteX3501" fmla="*/ 3216635 w 6057900"/>
              <a:gd name="connsiteY3501" fmla="*/ 2333671 h 16386176"/>
              <a:gd name="connsiteX3502" fmla="*/ 3175000 w 6057900"/>
              <a:gd name="connsiteY3502" fmla="*/ 2291983 h 16386176"/>
              <a:gd name="connsiteX3503" fmla="*/ 3214033 w 6057900"/>
              <a:gd name="connsiteY3503" fmla="*/ 2252880 h 16386176"/>
              <a:gd name="connsiteX3504" fmla="*/ 3240055 w 6057900"/>
              <a:gd name="connsiteY3504" fmla="*/ 2219015 h 16386176"/>
              <a:gd name="connsiteX3505" fmla="*/ 3258271 w 6057900"/>
              <a:gd name="connsiteY3505" fmla="*/ 2200773 h 16386176"/>
              <a:gd name="connsiteX3506" fmla="*/ 3271281 w 6057900"/>
              <a:gd name="connsiteY3506" fmla="*/ 2192967 h 16386176"/>
              <a:gd name="connsiteX3507" fmla="*/ 3286895 w 6057900"/>
              <a:gd name="connsiteY3507" fmla="*/ 2179935 h 16386176"/>
              <a:gd name="connsiteX3508" fmla="*/ 3307712 w 6057900"/>
              <a:gd name="connsiteY3508" fmla="*/ 2164301 h 16386176"/>
              <a:gd name="connsiteX3509" fmla="*/ 3344143 w 6057900"/>
              <a:gd name="connsiteY3509" fmla="*/ 2135651 h 16386176"/>
              <a:gd name="connsiteX3510" fmla="*/ 3385778 w 6057900"/>
              <a:gd name="connsiteY3510" fmla="*/ 2093963 h 16386176"/>
              <a:gd name="connsiteX3511" fmla="*/ 3413342 w 6057900"/>
              <a:gd name="connsiteY3511" fmla="*/ 2105174 h 16386176"/>
              <a:gd name="connsiteX3512" fmla="*/ 3402012 w 6057900"/>
              <a:gd name="connsiteY3512" fmla="*/ 2077281 h 16386176"/>
              <a:gd name="connsiteX3513" fmla="*/ 3441700 w 6057900"/>
              <a:gd name="connsiteY3513" fmla="*/ 2036799 h 16386176"/>
              <a:gd name="connsiteX3514" fmla="*/ 4000500 w 6057900"/>
              <a:gd name="connsiteY3514" fmla="*/ 2016142 h 16386176"/>
              <a:gd name="connsiteX3515" fmla="*/ 4000500 w 6057900"/>
              <a:gd name="connsiteY3515" fmla="*/ 2092345 h 16386176"/>
              <a:gd name="connsiteX3516" fmla="*/ 3971925 w 6057900"/>
              <a:gd name="connsiteY3516" fmla="*/ 2055543 h 16386176"/>
              <a:gd name="connsiteX3517" fmla="*/ 4000500 w 6057900"/>
              <a:gd name="connsiteY3517" fmla="*/ 2016142 h 16386176"/>
              <a:gd name="connsiteX3518" fmla="*/ 165100 w 6057900"/>
              <a:gd name="connsiteY3518" fmla="*/ 2016142 h 16386176"/>
              <a:gd name="connsiteX3519" fmla="*/ 204788 w 6057900"/>
              <a:gd name="connsiteY3519" fmla="*/ 2056622 h 16386176"/>
              <a:gd name="connsiteX3520" fmla="*/ 165100 w 6057900"/>
              <a:gd name="connsiteY3520" fmla="*/ 2097108 h 16386176"/>
              <a:gd name="connsiteX3521" fmla="*/ 125412 w 6057900"/>
              <a:gd name="connsiteY3521" fmla="*/ 2056622 h 16386176"/>
              <a:gd name="connsiteX3522" fmla="*/ 165100 w 6057900"/>
              <a:gd name="connsiteY3522" fmla="*/ 2016142 h 16386176"/>
              <a:gd name="connsiteX3523" fmla="*/ 2193131 w 6057900"/>
              <a:gd name="connsiteY3523" fmla="*/ 1959006 h 16386176"/>
              <a:gd name="connsiteX3524" fmla="*/ 2233613 w 6057900"/>
              <a:gd name="connsiteY3524" fmla="*/ 2001096 h 16386176"/>
              <a:gd name="connsiteX3525" fmla="*/ 2193131 w 6057900"/>
              <a:gd name="connsiteY3525" fmla="*/ 2043146 h 16386176"/>
              <a:gd name="connsiteX3526" fmla="*/ 2152649 w 6057900"/>
              <a:gd name="connsiteY3526" fmla="*/ 2001096 h 16386176"/>
              <a:gd name="connsiteX3527" fmla="*/ 2193131 w 6057900"/>
              <a:gd name="connsiteY3527" fmla="*/ 1959006 h 16386176"/>
              <a:gd name="connsiteX3528" fmla="*/ 3517107 w 6057900"/>
              <a:gd name="connsiteY3528" fmla="*/ 1957429 h 16386176"/>
              <a:gd name="connsiteX3529" fmla="*/ 3557589 w 6057900"/>
              <a:gd name="connsiteY3529" fmla="*/ 1997108 h 16386176"/>
              <a:gd name="connsiteX3530" fmla="*/ 3517107 w 6057900"/>
              <a:gd name="connsiteY3530" fmla="*/ 2036799 h 16386176"/>
              <a:gd name="connsiteX3531" fmla="*/ 3476625 w 6057900"/>
              <a:gd name="connsiteY3531" fmla="*/ 1997108 h 16386176"/>
              <a:gd name="connsiteX3532" fmla="*/ 3517107 w 6057900"/>
              <a:gd name="connsiteY3532" fmla="*/ 1957429 h 16386176"/>
              <a:gd name="connsiteX3533" fmla="*/ 3809206 w 6057900"/>
              <a:gd name="connsiteY3533" fmla="*/ 1944696 h 16386176"/>
              <a:gd name="connsiteX3534" fmla="*/ 3851275 w 6057900"/>
              <a:gd name="connsiteY3534" fmla="*/ 1984387 h 16386176"/>
              <a:gd name="connsiteX3535" fmla="*/ 3809206 w 6057900"/>
              <a:gd name="connsiteY3535" fmla="*/ 2024073 h 16386176"/>
              <a:gd name="connsiteX3536" fmla="*/ 3767137 w 6057900"/>
              <a:gd name="connsiteY3536" fmla="*/ 1984387 h 16386176"/>
              <a:gd name="connsiteX3537" fmla="*/ 3809206 w 6057900"/>
              <a:gd name="connsiteY3537" fmla="*/ 1944696 h 16386176"/>
              <a:gd name="connsiteX3538" fmla="*/ 1335087 w 6057900"/>
              <a:gd name="connsiteY3538" fmla="*/ 1920884 h 16386176"/>
              <a:gd name="connsiteX3539" fmla="*/ 1376362 w 6057900"/>
              <a:gd name="connsiteY3539" fmla="*/ 1961371 h 16386176"/>
              <a:gd name="connsiteX3540" fmla="*/ 1335087 w 6057900"/>
              <a:gd name="connsiteY3540" fmla="*/ 2001848 h 16386176"/>
              <a:gd name="connsiteX3541" fmla="*/ 1293812 w 6057900"/>
              <a:gd name="connsiteY3541" fmla="*/ 1961371 h 16386176"/>
              <a:gd name="connsiteX3542" fmla="*/ 1335087 w 6057900"/>
              <a:gd name="connsiteY3542" fmla="*/ 1920884 h 16386176"/>
              <a:gd name="connsiteX3543" fmla="*/ 3246107 w 6057900"/>
              <a:gd name="connsiteY3543" fmla="*/ 1916142 h 16386176"/>
              <a:gd name="connsiteX3544" fmla="*/ 3287713 w 6057900"/>
              <a:gd name="connsiteY3544" fmla="*/ 1955087 h 16386176"/>
              <a:gd name="connsiteX3545" fmla="*/ 3246107 w 6057900"/>
              <a:gd name="connsiteY3545" fmla="*/ 1996611 h 16386176"/>
              <a:gd name="connsiteX3546" fmla="*/ 3227904 w 6057900"/>
              <a:gd name="connsiteY3546" fmla="*/ 1991419 h 16386176"/>
              <a:gd name="connsiteX3547" fmla="*/ 3230505 w 6057900"/>
              <a:gd name="connsiteY3547" fmla="*/ 1999218 h 16386176"/>
              <a:gd name="connsiteX3548" fmla="*/ 3188899 w 6057900"/>
              <a:gd name="connsiteY3548" fmla="*/ 2040742 h 16386176"/>
              <a:gd name="connsiteX3549" fmla="*/ 3183698 w 6057900"/>
              <a:gd name="connsiteY3549" fmla="*/ 2038146 h 16386176"/>
              <a:gd name="connsiteX3550" fmla="*/ 3144692 w 6057900"/>
              <a:gd name="connsiteY3550" fmla="*/ 2066700 h 16386176"/>
              <a:gd name="connsiteX3551" fmla="*/ 3142092 w 6057900"/>
              <a:gd name="connsiteY3551" fmla="*/ 2064109 h 16386176"/>
              <a:gd name="connsiteX3552" fmla="*/ 3113487 w 6057900"/>
              <a:gd name="connsiteY3552" fmla="*/ 2077100 h 16386176"/>
              <a:gd name="connsiteX3553" fmla="*/ 3100485 w 6057900"/>
              <a:gd name="connsiteY3553" fmla="*/ 2074488 h 16386176"/>
              <a:gd name="connsiteX3554" fmla="*/ 3084883 w 6057900"/>
              <a:gd name="connsiteY3554" fmla="*/ 2077100 h 16386176"/>
              <a:gd name="connsiteX3555" fmla="*/ 3066680 w 6057900"/>
              <a:gd name="connsiteY3555" fmla="*/ 2071901 h 16386176"/>
              <a:gd name="connsiteX3556" fmla="*/ 3056279 w 6057900"/>
              <a:gd name="connsiteY3556" fmla="*/ 2074488 h 16386176"/>
              <a:gd name="connsiteX3557" fmla="*/ 3038076 w 6057900"/>
              <a:gd name="connsiteY3557" fmla="*/ 2069287 h 16386176"/>
              <a:gd name="connsiteX3558" fmla="*/ 3022474 w 6057900"/>
              <a:gd name="connsiteY3558" fmla="*/ 2071901 h 16386176"/>
              <a:gd name="connsiteX3559" fmla="*/ 3004271 w 6057900"/>
              <a:gd name="connsiteY3559" fmla="*/ 2066700 h 16386176"/>
              <a:gd name="connsiteX3560" fmla="*/ 2975667 w 6057900"/>
              <a:gd name="connsiteY3560" fmla="*/ 2079680 h 16386176"/>
              <a:gd name="connsiteX3561" fmla="*/ 2944462 w 6057900"/>
              <a:gd name="connsiteY3561" fmla="*/ 2064109 h 16386176"/>
              <a:gd name="connsiteX3562" fmla="*/ 2944462 w 6057900"/>
              <a:gd name="connsiteY3562" fmla="*/ 2066700 h 16386176"/>
              <a:gd name="connsiteX3563" fmla="*/ 2902856 w 6057900"/>
              <a:gd name="connsiteY3563" fmla="*/ 2108240 h 16386176"/>
              <a:gd name="connsiteX3564" fmla="*/ 2863850 w 6057900"/>
              <a:gd name="connsiteY3564" fmla="*/ 2066700 h 16386176"/>
              <a:gd name="connsiteX3565" fmla="*/ 2902856 w 6057900"/>
              <a:gd name="connsiteY3565" fmla="*/ 2027766 h 16386176"/>
              <a:gd name="connsiteX3566" fmla="*/ 2936661 w 6057900"/>
              <a:gd name="connsiteY3566" fmla="*/ 2043338 h 16386176"/>
              <a:gd name="connsiteX3567" fmla="*/ 2934061 w 6057900"/>
              <a:gd name="connsiteY3567" fmla="*/ 2038146 h 16386176"/>
              <a:gd name="connsiteX3568" fmla="*/ 2975667 w 6057900"/>
              <a:gd name="connsiteY3568" fmla="*/ 1999218 h 16386176"/>
              <a:gd name="connsiteX3569" fmla="*/ 2993870 w 6057900"/>
              <a:gd name="connsiteY3569" fmla="*/ 2004405 h 16386176"/>
              <a:gd name="connsiteX3570" fmla="*/ 3022474 w 6057900"/>
              <a:gd name="connsiteY3570" fmla="*/ 1991419 h 16386176"/>
              <a:gd name="connsiteX3571" fmla="*/ 3043277 w 6057900"/>
              <a:gd name="connsiteY3571" fmla="*/ 1996611 h 16386176"/>
              <a:gd name="connsiteX3572" fmla="*/ 3056279 w 6057900"/>
              <a:gd name="connsiteY3572" fmla="*/ 1991419 h 16386176"/>
              <a:gd name="connsiteX3573" fmla="*/ 3077082 w 6057900"/>
              <a:gd name="connsiteY3573" fmla="*/ 1996611 h 16386176"/>
              <a:gd name="connsiteX3574" fmla="*/ 3084883 w 6057900"/>
              <a:gd name="connsiteY3574" fmla="*/ 1996611 h 16386176"/>
              <a:gd name="connsiteX3575" fmla="*/ 3095285 w 6057900"/>
              <a:gd name="connsiteY3575" fmla="*/ 1999218 h 16386176"/>
              <a:gd name="connsiteX3576" fmla="*/ 3113487 w 6057900"/>
              <a:gd name="connsiteY3576" fmla="*/ 1996611 h 16386176"/>
              <a:gd name="connsiteX3577" fmla="*/ 3116088 w 6057900"/>
              <a:gd name="connsiteY3577" fmla="*/ 1996611 h 16386176"/>
              <a:gd name="connsiteX3578" fmla="*/ 3144692 w 6057900"/>
              <a:gd name="connsiteY3578" fmla="*/ 1983629 h 16386176"/>
              <a:gd name="connsiteX3579" fmla="*/ 3152493 w 6057900"/>
              <a:gd name="connsiteY3579" fmla="*/ 1986242 h 16386176"/>
              <a:gd name="connsiteX3580" fmla="*/ 3188899 w 6057900"/>
              <a:gd name="connsiteY3580" fmla="*/ 1957683 h 16386176"/>
              <a:gd name="connsiteX3581" fmla="*/ 3207101 w 6057900"/>
              <a:gd name="connsiteY3581" fmla="*/ 1962864 h 16386176"/>
              <a:gd name="connsiteX3582" fmla="*/ 3204501 w 6057900"/>
              <a:gd name="connsiteY3582" fmla="*/ 1955087 h 16386176"/>
              <a:gd name="connsiteX3583" fmla="*/ 3246107 w 6057900"/>
              <a:gd name="connsiteY3583" fmla="*/ 1916142 h 16386176"/>
              <a:gd name="connsiteX3584" fmla="*/ 3610769 w 6057900"/>
              <a:gd name="connsiteY3584" fmla="*/ 1859001 h 16386176"/>
              <a:gd name="connsiteX3585" fmla="*/ 3651251 w 6057900"/>
              <a:gd name="connsiteY3585" fmla="*/ 1898675 h 16386176"/>
              <a:gd name="connsiteX3586" fmla="*/ 3610769 w 6057900"/>
              <a:gd name="connsiteY3586" fmla="*/ 1938369 h 16386176"/>
              <a:gd name="connsiteX3587" fmla="*/ 3570287 w 6057900"/>
              <a:gd name="connsiteY3587" fmla="*/ 1898675 h 16386176"/>
              <a:gd name="connsiteX3588" fmla="*/ 3610769 w 6057900"/>
              <a:gd name="connsiteY3588" fmla="*/ 1859001 h 16386176"/>
              <a:gd name="connsiteX3589" fmla="*/ 2401094 w 6057900"/>
              <a:gd name="connsiteY3589" fmla="*/ 1859001 h 16386176"/>
              <a:gd name="connsiteX3590" fmla="*/ 2441576 w 6057900"/>
              <a:gd name="connsiteY3590" fmla="*/ 1898675 h 16386176"/>
              <a:gd name="connsiteX3591" fmla="*/ 2401094 w 6057900"/>
              <a:gd name="connsiteY3591" fmla="*/ 1938369 h 16386176"/>
              <a:gd name="connsiteX3592" fmla="*/ 2360612 w 6057900"/>
              <a:gd name="connsiteY3592" fmla="*/ 1898675 h 16386176"/>
              <a:gd name="connsiteX3593" fmla="*/ 2401094 w 6057900"/>
              <a:gd name="connsiteY3593" fmla="*/ 1859001 h 16386176"/>
              <a:gd name="connsiteX3594" fmla="*/ 3317874 w 6057900"/>
              <a:gd name="connsiteY3594" fmla="*/ 1851051 h 16386176"/>
              <a:gd name="connsiteX3595" fmla="*/ 3359149 w 6057900"/>
              <a:gd name="connsiteY3595" fmla="*/ 1890745 h 16386176"/>
              <a:gd name="connsiteX3596" fmla="*/ 3317874 w 6057900"/>
              <a:gd name="connsiteY3596" fmla="*/ 1930442 h 16386176"/>
              <a:gd name="connsiteX3597" fmla="*/ 3276599 w 6057900"/>
              <a:gd name="connsiteY3597" fmla="*/ 1890745 h 16386176"/>
              <a:gd name="connsiteX3598" fmla="*/ 3317874 w 6057900"/>
              <a:gd name="connsiteY3598" fmla="*/ 1851051 h 16386176"/>
              <a:gd name="connsiteX3599" fmla="*/ 3921125 w 6057900"/>
              <a:gd name="connsiteY3599" fmla="*/ 1803410 h 16386176"/>
              <a:gd name="connsiteX3600" fmla="*/ 3921125 w 6057900"/>
              <a:gd name="connsiteY3600" fmla="*/ 1879613 h 16386176"/>
              <a:gd name="connsiteX3601" fmla="*/ 3892550 w 6057900"/>
              <a:gd name="connsiteY3601" fmla="*/ 1840197 h 16386176"/>
              <a:gd name="connsiteX3602" fmla="*/ 3921125 w 6057900"/>
              <a:gd name="connsiteY3602" fmla="*/ 1803410 h 16386176"/>
              <a:gd name="connsiteX3603" fmla="*/ 2553494 w 6057900"/>
              <a:gd name="connsiteY3603" fmla="*/ 1801849 h 16386176"/>
              <a:gd name="connsiteX3604" fmla="*/ 2593976 w 6057900"/>
              <a:gd name="connsiteY3604" fmla="*/ 1841546 h 16386176"/>
              <a:gd name="connsiteX3605" fmla="*/ 2553494 w 6057900"/>
              <a:gd name="connsiteY3605" fmla="*/ 1881211 h 16386176"/>
              <a:gd name="connsiteX3606" fmla="*/ 2513012 w 6057900"/>
              <a:gd name="connsiteY3606" fmla="*/ 1841546 h 16386176"/>
              <a:gd name="connsiteX3607" fmla="*/ 2553494 w 6057900"/>
              <a:gd name="connsiteY3607" fmla="*/ 1801849 h 16386176"/>
              <a:gd name="connsiteX3608" fmla="*/ 2664023 w 6057900"/>
              <a:gd name="connsiteY3608" fmla="*/ 1781207 h 16386176"/>
              <a:gd name="connsiteX3609" fmla="*/ 2702903 w 6057900"/>
              <a:gd name="connsiteY3609" fmla="*/ 1817495 h 16386176"/>
              <a:gd name="connsiteX3610" fmla="*/ 2741783 w 6057900"/>
              <a:gd name="connsiteY3610" fmla="*/ 1781207 h 16386176"/>
              <a:gd name="connsiteX3611" fmla="*/ 2778072 w 6057900"/>
              <a:gd name="connsiteY3611" fmla="*/ 1801937 h 16386176"/>
              <a:gd name="connsiteX3612" fmla="*/ 2801400 w 6057900"/>
              <a:gd name="connsiteY3612" fmla="*/ 1794173 h 16386176"/>
              <a:gd name="connsiteX3613" fmla="*/ 2835096 w 6057900"/>
              <a:gd name="connsiteY3613" fmla="*/ 1812308 h 16386176"/>
              <a:gd name="connsiteX3614" fmla="*/ 2848056 w 6057900"/>
              <a:gd name="connsiteY3614" fmla="*/ 1809721 h 16386176"/>
              <a:gd name="connsiteX3615" fmla="*/ 2879160 w 6057900"/>
              <a:gd name="connsiteY3615" fmla="*/ 1825289 h 16386176"/>
              <a:gd name="connsiteX3616" fmla="*/ 2889529 w 6057900"/>
              <a:gd name="connsiteY3616" fmla="*/ 1822671 h 16386176"/>
              <a:gd name="connsiteX3617" fmla="*/ 2912857 w 6057900"/>
              <a:gd name="connsiteY3617" fmla="*/ 1833053 h 16386176"/>
              <a:gd name="connsiteX3618" fmla="*/ 2933593 w 6057900"/>
              <a:gd name="connsiteY3618" fmla="*/ 1825289 h 16386176"/>
              <a:gd name="connsiteX3619" fmla="*/ 2951737 w 6057900"/>
              <a:gd name="connsiteY3619" fmla="*/ 1830459 h 16386176"/>
              <a:gd name="connsiteX3620" fmla="*/ 2982841 w 6057900"/>
              <a:gd name="connsiteY3620" fmla="*/ 1814909 h 16386176"/>
              <a:gd name="connsiteX3621" fmla="*/ 3000986 w 6057900"/>
              <a:gd name="connsiteY3621" fmla="*/ 1822671 h 16386176"/>
              <a:gd name="connsiteX3622" fmla="*/ 3042458 w 6057900"/>
              <a:gd name="connsiteY3622" fmla="*/ 1788991 h 16386176"/>
              <a:gd name="connsiteX3623" fmla="*/ 3081338 w 6057900"/>
              <a:gd name="connsiteY3623" fmla="*/ 1827857 h 16386176"/>
              <a:gd name="connsiteX3624" fmla="*/ 3042458 w 6057900"/>
              <a:gd name="connsiteY3624" fmla="*/ 1869332 h 16386176"/>
              <a:gd name="connsiteX3625" fmla="*/ 3021722 w 6057900"/>
              <a:gd name="connsiteY3625" fmla="*/ 1861569 h 16386176"/>
              <a:gd name="connsiteX3626" fmla="*/ 2982841 w 6057900"/>
              <a:gd name="connsiteY3626" fmla="*/ 1897850 h 16386176"/>
              <a:gd name="connsiteX3627" fmla="*/ 2962105 w 6057900"/>
              <a:gd name="connsiteY3627" fmla="*/ 1892650 h 16386176"/>
              <a:gd name="connsiteX3628" fmla="*/ 2933593 w 6057900"/>
              <a:gd name="connsiteY3628" fmla="*/ 1908208 h 16386176"/>
              <a:gd name="connsiteX3629" fmla="*/ 2907673 w 6057900"/>
              <a:gd name="connsiteY3629" fmla="*/ 1897850 h 16386176"/>
              <a:gd name="connsiteX3630" fmla="*/ 2889529 w 6057900"/>
              <a:gd name="connsiteY3630" fmla="*/ 1903031 h 16386176"/>
              <a:gd name="connsiteX3631" fmla="*/ 2858424 w 6057900"/>
              <a:gd name="connsiteY3631" fmla="*/ 1887466 h 16386176"/>
              <a:gd name="connsiteX3632" fmla="*/ 2848056 w 6057900"/>
              <a:gd name="connsiteY3632" fmla="*/ 1890064 h 16386176"/>
              <a:gd name="connsiteX3633" fmla="*/ 2814360 w 6057900"/>
              <a:gd name="connsiteY3633" fmla="*/ 1871930 h 16386176"/>
              <a:gd name="connsiteX3634" fmla="*/ 2801400 w 6057900"/>
              <a:gd name="connsiteY3634" fmla="*/ 1874517 h 16386176"/>
              <a:gd name="connsiteX3635" fmla="*/ 2767704 w 6057900"/>
              <a:gd name="connsiteY3635" fmla="*/ 1853785 h 16386176"/>
              <a:gd name="connsiteX3636" fmla="*/ 2741783 w 6057900"/>
              <a:gd name="connsiteY3636" fmla="*/ 1861569 h 16386176"/>
              <a:gd name="connsiteX3637" fmla="*/ 2702903 w 6057900"/>
              <a:gd name="connsiteY3637" fmla="*/ 1825289 h 16386176"/>
              <a:gd name="connsiteX3638" fmla="*/ 2664023 w 6057900"/>
              <a:gd name="connsiteY3638" fmla="*/ 1861569 h 16386176"/>
              <a:gd name="connsiteX3639" fmla="*/ 2622550 w 6057900"/>
              <a:gd name="connsiteY3639" fmla="*/ 1820090 h 16386176"/>
              <a:gd name="connsiteX3640" fmla="*/ 2664023 w 6057900"/>
              <a:gd name="connsiteY3640" fmla="*/ 1781207 h 16386176"/>
              <a:gd name="connsiteX3641" fmla="*/ 3407569 w 6057900"/>
              <a:gd name="connsiteY3641" fmla="*/ 1765326 h 16386176"/>
              <a:gd name="connsiteX3642" fmla="*/ 3448051 w 6057900"/>
              <a:gd name="connsiteY3642" fmla="*/ 1805812 h 16386176"/>
              <a:gd name="connsiteX3643" fmla="*/ 3407569 w 6057900"/>
              <a:gd name="connsiteY3643" fmla="*/ 1846308 h 16386176"/>
              <a:gd name="connsiteX3644" fmla="*/ 3367087 w 6057900"/>
              <a:gd name="connsiteY3644" fmla="*/ 1805812 h 16386176"/>
              <a:gd name="connsiteX3645" fmla="*/ 3407569 w 6057900"/>
              <a:gd name="connsiteY3645" fmla="*/ 1765326 h 16386176"/>
              <a:gd name="connsiteX3646" fmla="*/ 1685131 w 6057900"/>
              <a:gd name="connsiteY3646" fmla="*/ 1746280 h 16386176"/>
              <a:gd name="connsiteX3647" fmla="*/ 1727200 w 6057900"/>
              <a:gd name="connsiteY3647" fmla="*/ 1786769 h 16386176"/>
              <a:gd name="connsiteX3648" fmla="*/ 1685131 w 6057900"/>
              <a:gd name="connsiteY3648" fmla="*/ 1827269 h 16386176"/>
              <a:gd name="connsiteX3649" fmla="*/ 1643062 w 6057900"/>
              <a:gd name="connsiteY3649" fmla="*/ 1786769 h 16386176"/>
              <a:gd name="connsiteX3650" fmla="*/ 1685131 w 6057900"/>
              <a:gd name="connsiteY3650" fmla="*/ 1746280 h 16386176"/>
              <a:gd name="connsiteX3651" fmla="*/ 3114675 w 6057900"/>
              <a:gd name="connsiteY3651" fmla="*/ 1739928 h 16386176"/>
              <a:gd name="connsiteX3652" fmla="*/ 3154363 w 6057900"/>
              <a:gd name="connsiteY3652" fmla="*/ 1779625 h 16386176"/>
              <a:gd name="connsiteX3653" fmla="*/ 3114675 w 6057900"/>
              <a:gd name="connsiteY3653" fmla="*/ 1819322 h 16386176"/>
              <a:gd name="connsiteX3654" fmla="*/ 3074987 w 6057900"/>
              <a:gd name="connsiteY3654" fmla="*/ 1779625 h 16386176"/>
              <a:gd name="connsiteX3655" fmla="*/ 3114675 w 6057900"/>
              <a:gd name="connsiteY3655" fmla="*/ 1739928 h 16386176"/>
              <a:gd name="connsiteX3656" fmla="*/ 3723481 w 6057900"/>
              <a:gd name="connsiteY3656" fmla="*/ 1736744 h 16386176"/>
              <a:gd name="connsiteX3657" fmla="*/ 3765550 w 6057900"/>
              <a:gd name="connsiteY3657" fmla="*/ 1777216 h 16386176"/>
              <a:gd name="connsiteX3658" fmla="*/ 3723481 w 6057900"/>
              <a:gd name="connsiteY3658" fmla="*/ 1817703 h 16386176"/>
              <a:gd name="connsiteX3659" fmla="*/ 3681412 w 6057900"/>
              <a:gd name="connsiteY3659" fmla="*/ 1777216 h 16386176"/>
              <a:gd name="connsiteX3660" fmla="*/ 3723481 w 6057900"/>
              <a:gd name="connsiteY3660" fmla="*/ 1736744 h 16386176"/>
              <a:gd name="connsiteX3661" fmla="*/ 700088 w 6057900"/>
              <a:gd name="connsiteY3661" fmla="*/ 1736744 h 16386176"/>
              <a:gd name="connsiteX3662" fmla="*/ 739776 w 6057900"/>
              <a:gd name="connsiteY3662" fmla="*/ 1777216 h 16386176"/>
              <a:gd name="connsiteX3663" fmla="*/ 700088 w 6057900"/>
              <a:gd name="connsiteY3663" fmla="*/ 1817703 h 16386176"/>
              <a:gd name="connsiteX3664" fmla="*/ 660400 w 6057900"/>
              <a:gd name="connsiteY3664" fmla="*/ 1777216 h 16386176"/>
              <a:gd name="connsiteX3665" fmla="*/ 700088 w 6057900"/>
              <a:gd name="connsiteY3665" fmla="*/ 1736744 h 16386176"/>
              <a:gd name="connsiteX3666" fmla="*/ 3204368 w 6057900"/>
              <a:gd name="connsiteY3666" fmla="*/ 1668493 h 16386176"/>
              <a:gd name="connsiteX3667" fmla="*/ 3246437 w 6057900"/>
              <a:gd name="connsiteY3667" fmla="*/ 1708965 h 16386176"/>
              <a:gd name="connsiteX3668" fmla="*/ 3204368 w 6057900"/>
              <a:gd name="connsiteY3668" fmla="*/ 1749463 h 16386176"/>
              <a:gd name="connsiteX3669" fmla="*/ 3162299 w 6057900"/>
              <a:gd name="connsiteY3669" fmla="*/ 1708965 h 16386176"/>
              <a:gd name="connsiteX3670" fmla="*/ 3204368 w 6057900"/>
              <a:gd name="connsiteY3670" fmla="*/ 1668493 h 16386176"/>
              <a:gd name="connsiteX3671" fmla="*/ 3517107 w 6057900"/>
              <a:gd name="connsiteY3671" fmla="*/ 1658974 h 16386176"/>
              <a:gd name="connsiteX3672" fmla="*/ 3557589 w 6057900"/>
              <a:gd name="connsiteY3672" fmla="*/ 1699451 h 16386176"/>
              <a:gd name="connsiteX3673" fmla="*/ 3517107 w 6057900"/>
              <a:gd name="connsiteY3673" fmla="*/ 1739928 h 16386176"/>
              <a:gd name="connsiteX3674" fmla="*/ 3476625 w 6057900"/>
              <a:gd name="connsiteY3674" fmla="*/ 1699451 h 16386176"/>
              <a:gd name="connsiteX3675" fmla="*/ 3517107 w 6057900"/>
              <a:gd name="connsiteY3675" fmla="*/ 1658974 h 16386176"/>
              <a:gd name="connsiteX3676" fmla="*/ 1956594 w 6057900"/>
              <a:gd name="connsiteY3676" fmla="*/ 1638328 h 16386176"/>
              <a:gd name="connsiteX3677" fmla="*/ 1997076 w 6057900"/>
              <a:gd name="connsiteY3677" fmla="*/ 1679608 h 16386176"/>
              <a:gd name="connsiteX3678" fmla="*/ 1956594 w 6057900"/>
              <a:gd name="connsiteY3678" fmla="*/ 1720876 h 16386176"/>
              <a:gd name="connsiteX3679" fmla="*/ 1916112 w 6057900"/>
              <a:gd name="connsiteY3679" fmla="*/ 1679608 h 16386176"/>
              <a:gd name="connsiteX3680" fmla="*/ 1956594 w 6057900"/>
              <a:gd name="connsiteY3680" fmla="*/ 1638328 h 16386176"/>
              <a:gd name="connsiteX3681" fmla="*/ 2906713 w 6057900"/>
              <a:gd name="connsiteY3681" fmla="*/ 1619287 h 16386176"/>
              <a:gd name="connsiteX3682" fmla="*/ 2946401 w 6057900"/>
              <a:gd name="connsiteY3682" fmla="*/ 1661351 h 16386176"/>
              <a:gd name="connsiteX3683" fmla="*/ 2906713 w 6057900"/>
              <a:gd name="connsiteY3683" fmla="*/ 1703422 h 16386176"/>
              <a:gd name="connsiteX3684" fmla="*/ 2867025 w 6057900"/>
              <a:gd name="connsiteY3684" fmla="*/ 1661351 h 16386176"/>
              <a:gd name="connsiteX3685" fmla="*/ 2906713 w 6057900"/>
              <a:gd name="connsiteY3685" fmla="*/ 1619287 h 16386176"/>
              <a:gd name="connsiteX3686" fmla="*/ 3848100 w 6057900"/>
              <a:gd name="connsiteY3686" fmla="*/ 1589100 h 16386176"/>
              <a:gd name="connsiteX3687" fmla="*/ 3848100 w 6057900"/>
              <a:gd name="connsiteY3687" fmla="*/ 1663714 h 16386176"/>
              <a:gd name="connsiteX3688" fmla="*/ 3819525 w 6057900"/>
              <a:gd name="connsiteY3688" fmla="*/ 1625126 h 16386176"/>
              <a:gd name="connsiteX3689" fmla="*/ 3848100 w 6057900"/>
              <a:gd name="connsiteY3689" fmla="*/ 1589100 h 16386176"/>
              <a:gd name="connsiteX3690" fmla="*/ 2161381 w 6057900"/>
              <a:gd name="connsiteY3690" fmla="*/ 1584360 h 16386176"/>
              <a:gd name="connsiteX3691" fmla="*/ 2201863 w 6057900"/>
              <a:gd name="connsiteY3691" fmla="*/ 1624051 h 16386176"/>
              <a:gd name="connsiteX3692" fmla="*/ 2161381 w 6057900"/>
              <a:gd name="connsiteY3692" fmla="*/ 1663748 h 16386176"/>
              <a:gd name="connsiteX3693" fmla="*/ 2120899 w 6057900"/>
              <a:gd name="connsiteY3693" fmla="*/ 1624051 h 16386176"/>
              <a:gd name="connsiteX3694" fmla="*/ 2161381 w 6057900"/>
              <a:gd name="connsiteY3694" fmla="*/ 1584360 h 16386176"/>
              <a:gd name="connsiteX3695" fmla="*/ 3309144 w 6057900"/>
              <a:gd name="connsiteY3695" fmla="*/ 1573250 h 16386176"/>
              <a:gd name="connsiteX3696" fmla="*/ 3349626 w 6057900"/>
              <a:gd name="connsiteY3696" fmla="*/ 1614520 h 16386176"/>
              <a:gd name="connsiteX3697" fmla="*/ 3309144 w 6057900"/>
              <a:gd name="connsiteY3697" fmla="*/ 1655800 h 16386176"/>
              <a:gd name="connsiteX3698" fmla="*/ 3268662 w 6057900"/>
              <a:gd name="connsiteY3698" fmla="*/ 1614520 h 16386176"/>
              <a:gd name="connsiteX3699" fmla="*/ 3309144 w 6057900"/>
              <a:gd name="connsiteY3699" fmla="*/ 1573250 h 16386176"/>
              <a:gd name="connsiteX3700" fmla="*/ 2994819 w 6057900"/>
              <a:gd name="connsiteY3700" fmla="*/ 1565315 h 16386176"/>
              <a:gd name="connsiteX3701" fmla="*/ 3035301 w 6057900"/>
              <a:gd name="connsiteY3701" fmla="*/ 1605786 h 16386176"/>
              <a:gd name="connsiteX3702" fmla="*/ 2994819 w 6057900"/>
              <a:gd name="connsiteY3702" fmla="*/ 1646276 h 16386176"/>
              <a:gd name="connsiteX3703" fmla="*/ 2954337 w 6057900"/>
              <a:gd name="connsiteY3703" fmla="*/ 1605786 h 16386176"/>
              <a:gd name="connsiteX3704" fmla="*/ 2994819 w 6057900"/>
              <a:gd name="connsiteY3704" fmla="*/ 1565315 h 16386176"/>
              <a:gd name="connsiteX3705" fmla="*/ 2316162 w 6057900"/>
              <a:gd name="connsiteY3705" fmla="*/ 1565315 h 16386176"/>
              <a:gd name="connsiteX3706" fmla="*/ 2357437 w 6057900"/>
              <a:gd name="connsiteY3706" fmla="*/ 1605815 h 16386176"/>
              <a:gd name="connsiteX3707" fmla="*/ 2316162 w 6057900"/>
              <a:gd name="connsiteY3707" fmla="*/ 1646276 h 16386176"/>
              <a:gd name="connsiteX3708" fmla="*/ 2274887 w 6057900"/>
              <a:gd name="connsiteY3708" fmla="*/ 1605815 h 16386176"/>
              <a:gd name="connsiteX3709" fmla="*/ 2316162 w 6057900"/>
              <a:gd name="connsiteY3709" fmla="*/ 1565315 h 16386176"/>
              <a:gd name="connsiteX3710" fmla="*/ 1127125 w 6057900"/>
              <a:gd name="connsiteY3710" fmla="*/ 1547830 h 16386176"/>
              <a:gd name="connsiteX3711" fmla="*/ 1168400 w 6057900"/>
              <a:gd name="connsiteY3711" fmla="*/ 1589100 h 16386176"/>
              <a:gd name="connsiteX3712" fmla="*/ 1127125 w 6057900"/>
              <a:gd name="connsiteY3712" fmla="*/ 1630378 h 16386176"/>
              <a:gd name="connsiteX3713" fmla="*/ 1085850 w 6057900"/>
              <a:gd name="connsiteY3713" fmla="*/ 1589100 h 16386176"/>
              <a:gd name="connsiteX3714" fmla="*/ 1127125 w 6057900"/>
              <a:gd name="connsiteY3714" fmla="*/ 1547830 h 16386176"/>
              <a:gd name="connsiteX3715" fmla="*/ 3645694 w 6057900"/>
              <a:gd name="connsiteY3715" fmla="*/ 1527195 h 16386176"/>
              <a:gd name="connsiteX3716" fmla="*/ 3687763 w 6057900"/>
              <a:gd name="connsiteY3716" fmla="*/ 1566876 h 16386176"/>
              <a:gd name="connsiteX3717" fmla="*/ 3645694 w 6057900"/>
              <a:gd name="connsiteY3717" fmla="*/ 1606567 h 16386176"/>
              <a:gd name="connsiteX3718" fmla="*/ 3603625 w 6057900"/>
              <a:gd name="connsiteY3718" fmla="*/ 1566876 h 16386176"/>
              <a:gd name="connsiteX3719" fmla="*/ 3645694 w 6057900"/>
              <a:gd name="connsiteY3719" fmla="*/ 1527195 h 16386176"/>
              <a:gd name="connsiteX3720" fmla="*/ 2688431 w 6057900"/>
              <a:gd name="connsiteY3720" fmla="*/ 1498648 h 16386176"/>
              <a:gd name="connsiteX3721" fmla="*/ 2728913 w 6057900"/>
              <a:gd name="connsiteY3721" fmla="*/ 1539917 h 16386176"/>
              <a:gd name="connsiteX3722" fmla="*/ 2688431 w 6057900"/>
              <a:gd name="connsiteY3722" fmla="*/ 1581178 h 16386176"/>
              <a:gd name="connsiteX3723" fmla="*/ 2647949 w 6057900"/>
              <a:gd name="connsiteY3723" fmla="*/ 1539917 h 16386176"/>
              <a:gd name="connsiteX3724" fmla="*/ 2688431 w 6057900"/>
              <a:gd name="connsiteY3724" fmla="*/ 1498648 h 16386176"/>
              <a:gd name="connsiteX3725" fmla="*/ 3100387 w 6057900"/>
              <a:gd name="connsiteY3725" fmla="*/ 1485941 h 16386176"/>
              <a:gd name="connsiteX3726" fmla="*/ 3141662 w 6057900"/>
              <a:gd name="connsiteY3726" fmla="*/ 1525624 h 16386176"/>
              <a:gd name="connsiteX3727" fmla="*/ 3100387 w 6057900"/>
              <a:gd name="connsiteY3727" fmla="*/ 1565315 h 16386176"/>
              <a:gd name="connsiteX3728" fmla="*/ 3059112 w 6057900"/>
              <a:gd name="connsiteY3728" fmla="*/ 1525624 h 16386176"/>
              <a:gd name="connsiteX3729" fmla="*/ 3100387 w 6057900"/>
              <a:gd name="connsiteY3729" fmla="*/ 1485941 h 16386176"/>
              <a:gd name="connsiteX3730" fmla="*/ 2391608 w 6057900"/>
              <a:gd name="connsiteY3730" fmla="*/ 1470059 h 16386176"/>
              <a:gd name="connsiteX3731" fmla="*/ 2433137 w 6057900"/>
              <a:gd name="connsiteY3731" fmla="*/ 1511460 h 16386176"/>
              <a:gd name="connsiteX3732" fmla="*/ 2430541 w 6057900"/>
              <a:gd name="connsiteY3732" fmla="*/ 1519232 h 16386176"/>
              <a:gd name="connsiteX3733" fmla="*/ 2464284 w 6057900"/>
              <a:gd name="connsiteY3733" fmla="*/ 1501110 h 16386176"/>
              <a:gd name="connsiteX3734" fmla="*/ 2503217 w 6057900"/>
              <a:gd name="connsiteY3734" fmla="*/ 1534747 h 16386176"/>
              <a:gd name="connsiteX3735" fmla="*/ 2534364 w 6057900"/>
              <a:gd name="connsiteY3735" fmla="*/ 1516614 h 16386176"/>
              <a:gd name="connsiteX3736" fmla="*/ 2573297 w 6057900"/>
              <a:gd name="connsiteY3736" fmla="*/ 1542501 h 16386176"/>
              <a:gd name="connsiteX3737" fmla="*/ 2609635 w 6057900"/>
              <a:gd name="connsiteY3737" fmla="*/ 1519232 h 16386176"/>
              <a:gd name="connsiteX3738" fmla="*/ 2648569 w 6057900"/>
              <a:gd name="connsiteY3738" fmla="*/ 1558016 h 16386176"/>
              <a:gd name="connsiteX3739" fmla="*/ 2609635 w 6057900"/>
              <a:gd name="connsiteY3739" fmla="*/ 1599406 h 16386176"/>
              <a:gd name="connsiteX3740" fmla="*/ 2570702 w 6057900"/>
              <a:gd name="connsiteY3740" fmla="*/ 1576118 h 16386176"/>
              <a:gd name="connsiteX3741" fmla="*/ 2536959 w 6057900"/>
              <a:gd name="connsiteY3741" fmla="*/ 1596821 h 16386176"/>
              <a:gd name="connsiteX3742" fmla="*/ 2560319 w 6057900"/>
              <a:gd name="connsiteY3742" fmla="*/ 1633055 h 16386176"/>
              <a:gd name="connsiteX3743" fmla="*/ 2591466 w 6057900"/>
              <a:gd name="connsiteY3743" fmla="*/ 1622693 h 16386176"/>
              <a:gd name="connsiteX3744" fmla="*/ 2630400 w 6057900"/>
              <a:gd name="connsiteY3744" fmla="*/ 1653741 h 16386176"/>
              <a:gd name="connsiteX3745" fmla="*/ 2651164 w 6057900"/>
              <a:gd name="connsiteY3745" fmla="*/ 1645975 h 16386176"/>
              <a:gd name="connsiteX3746" fmla="*/ 2687502 w 6057900"/>
              <a:gd name="connsiteY3746" fmla="*/ 1669274 h 16386176"/>
              <a:gd name="connsiteX3747" fmla="*/ 2705671 w 6057900"/>
              <a:gd name="connsiteY3747" fmla="*/ 1664085 h 16386176"/>
              <a:gd name="connsiteX3748" fmla="*/ 2736818 w 6057900"/>
              <a:gd name="connsiteY3748" fmla="*/ 1679625 h 16386176"/>
              <a:gd name="connsiteX3749" fmla="*/ 2765369 w 6057900"/>
              <a:gd name="connsiteY3749" fmla="*/ 1669274 h 16386176"/>
              <a:gd name="connsiteX3750" fmla="*/ 2793920 w 6057900"/>
              <a:gd name="connsiteY3750" fmla="*/ 1679625 h 16386176"/>
              <a:gd name="connsiteX3751" fmla="*/ 2830258 w 6057900"/>
              <a:gd name="connsiteY3751" fmla="*/ 1653741 h 16386176"/>
              <a:gd name="connsiteX3752" fmla="*/ 2871787 w 6057900"/>
              <a:gd name="connsiteY3752" fmla="*/ 1695141 h 16386176"/>
              <a:gd name="connsiteX3753" fmla="*/ 2830258 w 6057900"/>
              <a:gd name="connsiteY3753" fmla="*/ 1736529 h 16386176"/>
              <a:gd name="connsiteX3754" fmla="*/ 2801707 w 6057900"/>
              <a:gd name="connsiteY3754" fmla="*/ 1723598 h 16386176"/>
              <a:gd name="connsiteX3755" fmla="*/ 2765369 w 6057900"/>
              <a:gd name="connsiteY3755" fmla="*/ 1749463 h 16386176"/>
              <a:gd name="connsiteX3756" fmla="*/ 2734222 w 6057900"/>
              <a:gd name="connsiteY3756" fmla="*/ 1733944 h 16386176"/>
              <a:gd name="connsiteX3757" fmla="*/ 2705671 w 6057900"/>
              <a:gd name="connsiteY3757" fmla="*/ 1744284 h 16386176"/>
              <a:gd name="connsiteX3758" fmla="*/ 2669333 w 6057900"/>
              <a:gd name="connsiteY3758" fmla="*/ 1721013 h 16386176"/>
              <a:gd name="connsiteX3759" fmla="*/ 2651164 w 6057900"/>
              <a:gd name="connsiteY3759" fmla="*/ 1728762 h 16386176"/>
              <a:gd name="connsiteX3760" fmla="*/ 2612231 w 6057900"/>
              <a:gd name="connsiteY3760" fmla="*/ 1695141 h 16386176"/>
              <a:gd name="connsiteX3761" fmla="*/ 2591466 w 6057900"/>
              <a:gd name="connsiteY3761" fmla="*/ 1702913 h 16386176"/>
              <a:gd name="connsiteX3762" fmla="*/ 2549937 w 6057900"/>
              <a:gd name="connsiteY3762" fmla="*/ 1661508 h 16386176"/>
              <a:gd name="connsiteX3763" fmla="*/ 2521386 w 6057900"/>
              <a:gd name="connsiteY3763" fmla="*/ 1674444 h 16386176"/>
              <a:gd name="connsiteX3764" fmla="*/ 2479857 w 6057900"/>
              <a:gd name="connsiteY3764" fmla="*/ 1635640 h 16386176"/>
              <a:gd name="connsiteX3765" fmla="*/ 2518790 w 6057900"/>
              <a:gd name="connsiteY3765" fmla="*/ 1594252 h 16386176"/>
              <a:gd name="connsiteX3766" fmla="*/ 2495430 w 6057900"/>
              <a:gd name="connsiteY3766" fmla="*/ 1565778 h 16386176"/>
              <a:gd name="connsiteX3767" fmla="*/ 2464284 w 6057900"/>
              <a:gd name="connsiteY3767" fmla="*/ 1581303 h 16386176"/>
              <a:gd name="connsiteX3768" fmla="*/ 2453901 w 6057900"/>
              <a:gd name="connsiteY3768" fmla="*/ 1578720 h 16386176"/>
              <a:gd name="connsiteX3769" fmla="*/ 2472070 w 6057900"/>
              <a:gd name="connsiteY3769" fmla="*/ 1612353 h 16386176"/>
              <a:gd name="connsiteX3770" fmla="*/ 2433137 w 6057900"/>
              <a:gd name="connsiteY3770" fmla="*/ 1653741 h 16386176"/>
              <a:gd name="connsiteX3771" fmla="*/ 2391608 w 6057900"/>
              <a:gd name="connsiteY3771" fmla="*/ 1612353 h 16386176"/>
              <a:gd name="connsiteX3772" fmla="*/ 2433137 w 6057900"/>
              <a:gd name="connsiteY3772" fmla="*/ 1570954 h 16386176"/>
              <a:gd name="connsiteX3773" fmla="*/ 2443519 w 6057900"/>
              <a:gd name="connsiteY3773" fmla="*/ 1573541 h 16386176"/>
              <a:gd name="connsiteX3774" fmla="*/ 2422755 w 6057900"/>
              <a:gd name="connsiteY3774" fmla="*/ 1539917 h 16386176"/>
              <a:gd name="connsiteX3775" fmla="*/ 2425350 w 6057900"/>
              <a:gd name="connsiteY3775" fmla="*/ 1532162 h 16386176"/>
              <a:gd name="connsiteX3776" fmla="*/ 2391608 w 6057900"/>
              <a:gd name="connsiteY3776" fmla="*/ 1550263 h 16386176"/>
              <a:gd name="connsiteX3777" fmla="*/ 2352674 w 6057900"/>
              <a:gd name="connsiteY3777" fmla="*/ 1511460 h 16386176"/>
              <a:gd name="connsiteX3778" fmla="*/ 2391608 w 6057900"/>
              <a:gd name="connsiteY3778" fmla="*/ 1470059 h 16386176"/>
              <a:gd name="connsiteX3779" fmla="*/ 3433763 w 6057900"/>
              <a:gd name="connsiteY3779" fmla="*/ 1457356 h 16386176"/>
              <a:gd name="connsiteX3780" fmla="*/ 3473451 w 6057900"/>
              <a:gd name="connsiteY3780" fmla="*/ 1497045 h 16386176"/>
              <a:gd name="connsiteX3781" fmla="*/ 3433763 w 6057900"/>
              <a:gd name="connsiteY3781" fmla="*/ 1536744 h 16386176"/>
              <a:gd name="connsiteX3782" fmla="*/ 3394075 w 6057900"/>
              <a:gd name="connsiteY3782" fmla="*/ 1497045 h 16386176"/>
              <a:gd name="connsiteX3783" fmla="*/ 3433763 w 6057900"/>
              <a:gd name="connsiteY3783" fmla="*/ 1457356 h 16386176"/>
              <a:gd name="connsiteX3784" fmla="*/ 2782094 w 6057900"/>
              <a:gd name="connsiteY3784" fmla="*/ 1457356 h 16386176"/>
              <a:gd name="connsiteX3785" fmla="*/ 2822576 w 6057900"/>
              <a:gd name="connsiteY3785" fmla="*/ 1498648 h 16386176"/>
              <a:gd name="connsiteX3786" fmla="*/ 2782094 w 6057900"/>
              <a:gd name="connsiteY3786" fmla="*/ 1539917 h 16386176"/>
              <a:gd name="connsiteX3787" fmla="*/ 2741612 w 6057900"/>
              <a:gd name="connsiteY3787" fmla="*/ 1498648 h 16386176"/>
              <a:gd name="connsiteX3788" fmla="*/ 2782094 w 6057900"/>
              <a:gd name="connsiteY3788" fmla="*/ 1457356 h 16386176"/>
              <a:gd name="connsiteX3789" fmla="*/ 1466057 w 6057900"/>
              <a:gd name="connsiteY3789" fmla="*/ 1433541 h 16386176"/>
              <a:gd name="connsiteX3790" fmla="*/ 1506539 w 6057900"/>
              <a:gd name="connsiteY3790" fmla="*/ 1473233 h 16386176"/>
              <a:gd name="connsiteX3791" fmla="*/ 1466057 w 6057900"/>
              <a:gd name="connsiteY3791" fmla="*/ 1512929 h 16386176"/>
              <a:gd name="connsiteX3792" fmla="*/ 1425575 w 6057900"/>
              <a:gd name="connsiteY3792" fmla="*/ 1473233 h 16386176"/>
              <a:gd name="connsiteX3793" fmla="*/ 1466057 w 6057900"/>
              <a:gd name="connsiteY3793" fmla="*/ 1433541 h 16386176"/>
              <a:gd name="connsiteX3794" fmla="*/ 2886075 w 6057900"/>
              <a:gd name="connsiteY3794" fmla="*/ 1392274 h 16386176"/>
              <a:gd name="connsiteX3795" fmla="*/ 2925763 w 6057900"/>
              <a:gd name="connsiteY3795" fmla="*/ 1431947 h 16386176"/>
              <a:gd name="connsiteX3796" fmla="*/ 2886075 w 6057900"/>
              <a:gd name="connsiteY3796" fmla="*/ 1471650 h 16386176"/>
              <a:gd name="connsiteX3797" fmla="*/ 2846387 w 6057900"/>
              <a:gd name="connsiteY3797" fmla="*/ 1431947 h 16386176"/>
              <a:gd name="connsiteX3798" fmla="*/ 2886075 w 6057900"/>
              <a:gd name="connsiteY3798" fmla="*/ 1392274 h 16386176"/>
              <a:gd name="connsiteX3799" fmla="*/ 3221037 w 6057900"/>
              <a:gd name="connsiteY3799" fmla="*/ 1381149 h 16386176"/>
              <a:gd name="connsiteX3800" fmla="*/ 3260725 w 6057900"/>
              <a:gd name="connsiteY3800" fmla="*/ 1421647 h 16386176"/>
              <a:gd name="connsiteX3801" fmla="*/ 3221037 w 6057900"/>
              <a:gd name="connsiteY3801" fmla="*/ 1462129 h 16386176"/>
              <a:gd name="connsiteX3802" fmla="*/ 3181349 w 6057900"/>
              <a:gd name="connsiteY3802" fmla="*/ 1421647 h 16386176"/>
              <a:gd name="connsiteX3803" fmla="*/ 3221037 w 6057900"/>
              <a:gd name="connsiteY3803" fmla="*/ 1381149 h 16386176"/>
              <a:gd name="connsiteX3804" fmla="*/ 2375693 w 6057900"/>
              <a:gd name="connsiteY3804" fmla="*/ 1379586 h 16386176"/>
              <a:gd name="connsiteX3805" fmla="*/ 2417762 w 6057900"/>
              <a:gd name="connsiteY3805" fmla="*/ 1419260 h 16386176"/>
              <a:gd name="connsiteX3806" fmla="*/ 2375693 w 6057900"/>
              <a:gd name="connsiteY3806" fmla="*/ 1458954 h 16386176"/>
              <a:gd name="connsiteX3807" fmla="*/ 2333624 w 6057900"/>
              <a:gd name="connsiteY3807" fmla="*/ 1419260 h 16386176"/>
              <a:gd name="connsiteX3808" fmla="*/ 2375693 w 6057900"/>
              <a:gd name="connsiteY3808" fmla="*/ 1379586 h 16386176"/>
              <a:gd name="connsiteX3809" fmla="*/ 2463799 w 6057900"/>
              <a:gd name="connsiteY3809" fmla="*/ 1373234 h 16386176"/>
              <a:gd name="connsiteX3810" fmla="*/ 2505074 w 6057900"/>
              <a:gd name="connsiteY3810" fmla="*/ 1413717 h 16386176"/>
              <a:gd name="connsiteX3811" fmla="*/ 2463799 w 6057900"/>
              <a:gd name="connsiteY3811" fmla="*/ 1454183 h 16386176"/>
              <a:gd name="connsiteX3812" fmla="*/ 2422524 w 6057900"/>
              <a:gd name="connsiteY3812" fmla="*/ 1413717 h 16386176"/>
              <a:gd name="connsiteX3813" fmla="*/ 2463799 w 6057900"/>
              <a:gd name="connsiteY3813" fmla="*/ 1373234 h 16386176"/>
              <a:gd name="connsiteX3814" fmla="*/ 1727994 w 6057900"/>
              <a:gd name="connsiteY3814" fmla="*/ 1373234 h 16386176"/>
              <a:gd name="connsiteX3815" fmla="*/ 1768476 w 6057900"/>
              <a:gd name="connsiteY3815" fmla="*/ 1413717 h 16386176"/>
              <a:gd name="connsiteX3816" fmla="*/ 1727994 w 6057900"/>
              <a:gd name="connsiteY3816" fmla="*/ 1454183 h 16386176"/>
              <a:gd name="connsiteX3817" fmla="*/ 1687512 w 6057900"/>
              <a:gd name="connsiteY3817" fmla="*/ 1413717 h 16386176"/>
              <a:gd name="connsiteX3818" fmla="*/ 1727994 w 6057900"/>
              <a:gd name="connsiteY3818" fmla="*/ 1373234 h 16386176"/>
              <a:gd name="connsiteX3819" fmla="*/ 521494 w 6057900"/>
              <a:gd name="connsiteY3819" fmla="*/ 1373198 h 16386176"/>
              <a:gd name="connsiteX3820" fmla="*/ 561976 w 6057900"/>
              <a:gd name="connsiteY3820" fmla="*/ 1413683 h 16386176"/>
              <a:gd name="connsiteX3821" fmla="*/ 521494 w 6057900"/>
              <a:gd name="connsiteY3821" fmla="*/ 1454165 h 16386176"/>
              <a:gd name="connsiteX3822" fmla="*/ 481012 w 6057900"/>
              <a:gd name="connsiteY3822" fmla="*/ 1413683 h 16386176"/>
              <a:gd name="connsiteX3823" fmla="*/ 521494 w 6057900"/>
              <a:gd name="connsiteY3823" fmla="*/ 1373198 h 16386176"/>
              <a:gd name="connsiteX3824" fmla="*/ 3783012 w 6057900"/>
              <a:gd name="connsiteY3824" fmla="*/ 1371616 h 16386176"/>
              <a:gd name="connsiteX3825" fmla="*/ 3783012 w 6057900"/>
              <a:gd name="connsiteY3825" fmla="*/ 1446236 h 16386176"/>
              <a:gd name="connsiteX3826" fmla="*/ 3754437 w 6057900"/>
              <a:gd name="connsiteY3826" fmla="*/ 1410209 h 16386176"/>
              <a:gd name="connsiteX3827" fmla="*/ 3783012 w 6057900"/>
              <a:gd name="connsiteY3827" fmla="*/ 1371616 h 16386176"/>
              <a:gd name="connsiteX3828" fmla="*/ 2289926 w 6057900"/>
              <a:gd name="connsiteY3828" fmla="*/ 1365287 h 16386176"/>
              <a:gd name="connsiteX3829" fmla="*/ 2331368 w 6057900"/>
              <a:gd name="connsiteY3829" fmla="*/ 1404152 h 16386176"/>
              <a:gd name="connsiteX3830" fmla="*/ 2318418 w 6057900"/>
              <a:gd name="connsiteY3830" fmla="*/ 1432628 h 16386176"/>
              <a:gd name="connsiteX3831" fmla="*/ 2349499 w 6057900"/>
              <a:gd name="connsiteY3831" fmla="*/ 1471480 h 16386176"/>
              <a:gd name="connsiteX3832" fmla="*/ 2310647 w 6057900"/>
              <a:gd name="connsiteY3832" fmla="*/ 1512929 h 16386176"/>
              <a:gd name="connsiteX3833" fmla="*/ 2269205 w 6057900"/>
              <a:gd name="connsiteY3833" fmla="*/ 1471480 h 16386176"/>
              <a:gd name="connsiteX3834" fmla="*/ 2282156 w 6057900"/>
              <a:gd name="connsiteY3834" fmla="*/ 1442989 h 16386176"/>
              <a:gd name="connsiteX3835" fmla="*/ 2251074 w 6057900"/>
              <a:gd name="connsiteY3835" fmla="*/ 1404152 h 16386176"/>
              <a:gd name="connsiteX3836" fmla="*/ 2289926 w 6057900"/>
              <a:gd name="connsiteY3836" fmla="*/ 1365287 h 16386176"/>
              <a:gd name="connsiteX3837" fmla="*/ 1932781 w 6057900"/>
              <a:gd name="connsiteY3837" fmla="*/ 1355767 h 16386176"/>
              <a:gd name="connsiteX3838" fmla="*/ 1973263 w 6057900"/>
              <a:gd name="connsiteY3838" fmla="*/ 1395459 h 16386176"/>
              <a:gd name="connsiteX3839" fmla="*/ 1932781 w 6057900"/>
              <a:gd name="connsiteY3839" fmla="*/ 1435142 h 16386176"/>
              <a:gd name="connsiteX3840" fmla="*/ 1892299 w 6057900"/>
              <a:gd name="connsiteY3840" fmla="*/ 1395459 h 16386176"/>
              <a:gd name="connsiteX3841" fmla="*/ 1932781 w 6057900"/>
              <a:gd name="connsiteY3841" fmla="*/ 1355767 h 16386176"/>
              <a:gd name="connsiteX3842" fmla="*/ 2560637 w 6057900"/>
              <a:gd name="connsiteY3842" fmla="*/ 1344661 h 16386176"/>
              <a:gd name="connsiteX3843" fmla="*/ 2601912 w 6057900"/>
              <a:gd name="connsiteY3843" fmla="*/ 1385141 h 16386176"/>
              <a:gd name="connsiteX3844" fmla="*/ 2560637 w 6057900"/>
              <a:gd name="connsiteY3844" fmla="*/ 1425620 h 16386176"/>
              <a:gd name="connsiteX3845" fmla="*/ 2519362 w 6057900"/>
              <a:gd name="connsiteY3845" fmla="*/ 1385141 h 16386176"/>
              <a:gd name="connsiteX3846" fmla="*/ 2560637 w 6057900"/>
              <a:gd name="connsiteY3846" fmla="*/ 1344661 h 16386176"/>
              <a:gd name="connsiteX3847" fmla="*/ 2204569 w 6057900"/>
              <a:gd name="connsiteY3847" fmla="*/ 1335127 h 16386176"/>
              <a:gd name="connsiteX3848" fmla="*/ 2246405 w 6057900"/>
              <a:gd name="connsiteY3848" fmla="*/ 1374097 h 16386176"/>
              <a:gd name="connsiteX3849" fmla="*/ 2235946 w 6057900"/>
              <a:gd name="connsiteY3849" fmla="*/ 1402667 h 16386176"/>
              <a:gd name="connsiteX3850" fmla="*/ 2254249 w 6057900"/>
              <a:gd name="connsiteY3850" fmla="*/ 1436441 h 16386176"/>
              <a:gd name="connsiteX3851" fmla="*/ 2212413 w 6057900"/>
              <a:gd name="connsiteY3851" fmla="*/ 1478008 h 16386176"/>
              <a:gd name="connsiteX3852" fmla="*/ 2173193 w 6057900"/>
              <a:gd name="connsiteY3852" fmla="*/ 1436441 h 16386176"/>
              <a:gd name="connsiteX3853" fmla="*/ 2183652 w 6057900"/>
              <a:gd name="connsiteY3853" fmla="*/ 1407868 h 16386176"/>
              <a:gd name="connsiteX3854" fmla="*/ 2165349 w 6057900"/>
              <a:gd name="connsiteY3854" fmla="*/ 1374097 h 16386176"/>
              <a:gd name="connsiteX3855" fmla="*/ 2204569 w 6057900"/>
              <a:gd name="connsiteY3855" fmla="*/ 1335127 h 16386176"/>
              <a:gd name="connsiteX3856" fmla="*/ 3576638 w 6057900"/>
              <a:gd name="connsiteY3856" fmla="*/ 1316072 h 16386176"/>
              <a:gd name="connsiteX3857" fmla="*/ 3616326 w 6057900"/>
              <a:gd name="connsiteY3857" fmla="*/ 1356553 h 16386176"/>
              <a:gd name="connsiteX3858" fmla="*/ 3576638 w 6057900"/>
              <a:gd name="connsiteY3858" fmla="*/ 1397036 h 16386176"/>
              <a:gd name="connsiteX3859" fmla="*/ 3536950 w 6057900"/>
              <a:gd name="connsiteY3859" fmla="*/ 1356553 h 16386176"/>
              <a:gd name="connsiteX3860" fmla="*/ 3576638 w 6057900"/>
              <a:gd name="connsiteY3860" fmla="*/ 1316072 h 16386176"/>
              <a:gd name="connsiteX3861" fmla="*/ 3005931 w 6057900"/>
              <a:gd name="connsiteY3861" fmla="*/ 1301794 h 16386176"/>
              <a:gd name="connsiteX3862" fmla="*/ 3046413 w 6057900"/>
              <a:gd name="connsiteY3862" fmla="*/ 1341473 h 16386176"/>
              <a:gd name="connsiteX3863" fmla="*/ 3005931 w 6057900"/>
              <a:gd name="connsiteY3863" fmla="*/ 1381149 h 16386176"/>
              <a:gd name="connsiteX3864" fmla="*/ 2965449 w 6057900"/>
              <a:gd name="connsiteY3864" fmla="*/ 1341473 h 16386176"/>
              <a:gd name="connsiteX3865" fmla="*/ 3005931 w 6057900"/>
              <a:gd name="connsiteY3865" fmla="*/ 1301794 h 16386176"/>
              <a:gd name="connsiteX3866" fmla="*/ 2667794 w 6057900"/>
              <a:gd name="connsiteY3866" fmla="*/ 1293846 h 16386176"/>
              <a:gd name="connsiteX3867" fmla="*/ 2708276 w 6057900"/>
              <a:gd name="connsiteY3867" fmla="*/ 1335127 h 16386176"/>
              <a:gd name="connsiteX3868" fmla="*/ 2667794 w 6057900"/>
              <a:gd name="connsiteY3868" fmla="*/ 1376396 h 16386176"/>
              <a:gd name="connsiteX3869" fmla="*/ 2627312 w 6057900"/>
              <a:gd name="connsiteY3869" fmla="*/ 1335127 h 16386176"/>
              <a:gd name="connsiteX3870" fmla="*/ 2667794 w 6057900"/>
              <a:gd name="connsiteY3870" fmla="*/ 1293846 h 16386176"/>
              <a:gd name="connsiteX3871" fmla="*/ 3358357 w 6057900"/>
              <a:gd name="connsiteY3871" fmla="*/ 1254155 h 16386176"/>
              <a:gd name="connsiteX3872" fmla="*/ 3398839 w 6057900"/>
              <a:gd name="connsiteY3872" fmla="*/ 1294648 h 16386176"/>
              <a:gd name="connsiteX3873" fmla="*/ 3358357 w 6057900"/>
              <a:gd name="connsiteY3873" fmla="*/ 1335127 h 16386176"/>
              <a:gd name="connsiteX3874" fmla="*/ 3317875 w 6057900"/>
              <a:gd name="connsiteY3874" fmla="*/ 1294648 h 16386176"/>
              <a:gd name="connsiteX3875" fmla="*/ 3358357 w 6057900"/>
              <a:gd name="connsiteY3875" fmla="*/ 1254155 h 16386176"/>
              <a:gd name="connsiteX3876" fmla="*/ 2229644 w 6057900"/>
              <a:gd name="connsiteY3876" fmla="*/ 1244636 h 16386176"/>
              <a:gd name="connsiteX3877" fmla="*/ 2270126 w 6057900"/>
              <a:gd name="connsiteY3877" fmla="*/ 1285911 h 16386176"/>
              <a:gd name="connsiteX3878" fmla="*/ 2229644 w 6057900"/>
              <a:gd name="connsiteY3878" fmla="*/ 1327180 h 16386176"/>
              <a:gd name="connsiteX3879" fmla="*/ 2189162 w 6057900"/>
              <a:gd name="connsiteY3879" fmla="*/ 1285911 h 16386176"/>
              <a:gd name="connsiteX3880" fmla="*/ 2229644 w 6057900"/>
              <a:gd name="connsiteY3880" fmla="*/ 1244636 h 16386176"/>
              <a:gd name="connsiteX3881" fmla="*/ 928688 w 6057900"/>
              <a:gd name="connsiteY3881" fmla="*/ 1244604 h 16386176"/>
              <a:gd name="connsiteX3882" fmla="*/ 968376 w 6057900"/>
              <a:gd name="connsiteY3882" fmla="*/ 1284298 h 16386176"/>
              <a:gd name="connsiteX3883" fmla="*/ 928688 w 6057900"/>
              <a:gd name="connsiteY3883" fmla="*/ 1323987 h 16386176"/>
              <a:gd name="connsiteX3884" fmla="*/ 889000 w 6057900"/>
              <a:gd name="connsiteY3884" fmla="*/ 1284298 h 16386176"/>
              <a:gd name="connsiteX3885" fmla="*/ 928688 w 6057900"/>
              <a:gd name="connsiteY3885" fmla="*/ 1244604 h 16386176"/>
              <a:gd name="connsiteX3886" fmla="*/ 2131287 w 6057900"/>
              <a:gd name="connsiteY3886" fmla="*/ 1238287 h 16386176"/>
              <a:gd name="connsiteX3887" fmla="*/ 2170112 w 6057900"/>
              <a:gd name="connsiteY3887" fmla="*/ 1277405 h 16386176"/>
              <a:gd name="connsiteX3888" fmla="*/ 2146817 w 6057900"/>
              <a:gd name="connsiteY3888" fmla="*/ 1313881 h 16386176"/>
              <a:gd name="connsiteX3889" fmla="*/ 2151993 w 6057900"/>
              <a:gd name="connsiteY3889" fmla="*/ 1334737 h 16386176"/>
              <a:gd name="connsiteX3890" fmla="*/ 2113169 w 6057900"/>
              <a:gd name="connsiteY3890" fmla="*/ 1373826 h 16386176"/>
              <a:gd name="connsiteX3891" fmla="*/ 2110580 w 6057900"/>
              <a:gd name="connsiteY3891" fmla="*/ 1373826 h 16386176"/>
              <a:gd name="connsiteX3892" fmla="*/ 2131287 w 6057900"/>
              <a:gd name="connsiteY3892" fmla="*/ 1407716 h 16386176"/>
              <a:gd name="connsiteX3893" fmla="*/ 2089874 w 6057900"/>
              <a:gd name="connsiteY3893" fmla="*/ 1449420 h 16386176"/>
              <a:gd name="connsiteX3894" fmla="*/ 2051049 w 6057900"/>
              <a:gd name="connsiteY3894" fmla="*/ 1407716 h 16386176"/>
              <a:gd name="connsiteX3895" fmla="*/ 2062696 w 6057900"/>
              <a:gd name="connsiteY3895" fmla="*/ 1378070 h 16386176"/>
              <a:gd name="connsiteX3896" fmla="*/ 2089835 w 6057900"/>
              <a:gd name="connsiteY3896" fmla="*/ 1366028 h 16386176"/>
              <a:gd name="connsiteX3897" fmla="*/ 2092462 w 6057900"/>
              <a:gd name="connsiteY3897" fmla="*/ 1368609 h 16386176"/>
              <a:gd name="connsiteX3898" fmla="*/ 2089874 w 6057900"/>
              <a:gd name="connsiteY3898" fmla="*/ 1366009 h 16386176"/>
              <a:gd name="connsiteX3899" fmla="*/ 2089835 w 6057900"/>
              <a:gd name="connsiteY3899" fmla="*/ 1366028 h 16386176"/>
              <a:gd name="connsiteX3900" fmla="*/ 2077255 w 6057900"/>
              <a:gd name="connsiteY3900" fmla="*/ 1353618 h 16386176"/>
              <a:gd name="connsiteX3901" fmla="*/ 2071755 w 6057900"/>
              <a:gd name="connsiteY3901" fmla="*/ 1334737 h 16386176"/>
              <a:gd name="connsiteX3902" fmla="*/ 2095050 w 6057900"/>
              <a:gd name="connsiteY3902" fmla="*/ 1298241 h 16386176"/>
              <a:gd name="connsiteX3903" fmla="*/ 2089874 w 6057900"/>
              <a:gd name="connsiteY3903" fmla="*/ 1277405 h 16386176"/>
              <a:gd name="connsiteX3904" fmla="*/ 2131287 w 6057900"/>
              <a:gd name="connsiteY3904" fmla="*/ 1238287 h 16386176"/>
              <a:gd name="connsiteX3905" fmla="*/ 2332831 w 6057900"/>
              <a:gd name="connsiteY3905" fmla="*/ 1230353 h 16386176"/>
              <a:gd name="connsiteX3906" fmla="*/ 2373313 w 6057900"/>
              <a:gd name="connsiteY3906" fmla="*/ 1270834 h 16386176"/>
              <a:gd name="connsiteX3907" fmla="*/ 2332831 w 6057900"/>
              <a:gd name="connsiteY3907" fmla="*/ 1311311 h 16386176"/>
              <a:gd name="connsiteX3908" fmla="*/ 2292349 w 6057900"/>
              <a:gd name="connsiteY3908" fmla="*/ 1270834 h 16386176"/>
              <a:gd name="connsiteX3909" fmla="*/ 2332831 w 6057900"/>
              <a:gd name="connsiteY3909" fmla="*/ 1230353 h 16386176"/>
              <a:gd name="connsiteX3910" fmla="*/ 2787650 w 6057900"/>
              <a:gd name="connsiteY3910" fmla="*/ 1217649 h 16386176"/>
              <a:gd name="connsiteX3911" fmla="*/ 2827338 w 6057900"/>
              <a:gd name="connsiteY3911" fmla="*/ 1258143 h 16386176"/>
              <a:gd name="connsiteX3912" fmla="*/ 2787650 w 6057900"/>
              <a:gd name="connsiteY3912" fmla="*/ 1298619 h 16386176"/>
              <a:gd name="connsiteX3913" fmla="*/ 2747962 w 6057900"/>
              <a:gd name="connsiteY3913" fmla="*/ 1258143 h 16386176"/>
              <a:gd name="connsiteX3914" fmla="*/ 2787650 w 6057900"/>
              <a:gd name="connsiteY3914" fmla="*/ 1217649 h 16386176"/>
              <a:gd name="connsiteX3915" fmla="*/ 2032773 w 6057900"/>
              <a:gd name="connsiteY3915" fmla="*/ 1209730 h 16386176"/>
              <a:gd name="connsiteX3916" fmla="*/ 2071687 w 6057900"/>
              <a:gd name="connsiteY3916" fmla="*/ 1251478 h 16386176"/>
              <a:gd name="connsiteX3917" fmla="*/ 2045745 w 6057900"/>
              <a:gd name="connsiteY3917" fmla="*/ 1288032 h 16386176"/>
              <a:gd name="connsiteX3918" fmla="*/ 2006831 w 6057900"/>
              <a:gd name="connsiteY3918" fmla="*/ 1327180 h 16386176"/>
              <a:gd name="connsiteX3919" fmla="*/ 1965324 w 6057900"/>
              <a:gd name="connsiteY3919" fmla="*/ 1288032 h 16386176"/>
              <a:gd name="connsiteX3920" fmla="*/ 1991266 w 6057900"/>
              <a:gd name="connsiteY3920" fmla="*/ 1248878 h 16386176"/>
              <a:gd name="connsiteX3921" fmla="*/ 2032773 w 6057900"/>
              <a:gd name="connsiteY3921" fmla="*/ 1209730 h 16386176"/>
              <a:gd name="connsiteX3922" fmla="*/ 2442369 w 6057900"/>
              <a:gd name="connsiteY3922" fmla="*/ 1192261 h 16386176"/>
              <a:gd name="connsiteX3923" fmla="*/ 2482851 w 6057900"/>
              <a:gd name="connsiteY3923" fmla="*/ 1232725 h 16386176"/>
              <a:gd name="connsiteX3924" fmla="*/ 2442369 w 6057900"/>
              <a:gd name="connsiteY3924" fmla="*/ 1273223 h 16386176"/>
              <a:gd name="connsiteX3925" fmla="*/ 2401887 w 6057900"/>
              <a:gd name="connsiteY3925" fmla="*/ 1232725 h 16386176"/>
              <a:gd name="connsiteX3926" fmla="*/ 2442369 w 6057900"/>
              <a:gd name="connsiteY3926" fmla="*/ 1192261 h 16386176"/>
              <a:gd name="connsiteX3927" fmla="*/ 3140869 w 6057900"/>
              <a:gd name="connsiteY3927" fmla="*/ 1187489 h 16386176"/>
              <a:gd name="connsiteX3928" fmla="*/ 3181351 w 6057900"/>
              <a:gd name="connsiteY3928" fmla="*/ 1227172 h 16386176"/>
              <a:gd name="connsiteX3929" fmla="*/ 3140869 w 6057900"/>
              <a:gd name="connsiteY3929" fmla="*/ 1266877 h 16386176"/>
              <a:gd name="connsiteX3930" fmla="*/ 3100387 w 6057900"/>
              <a:gd name="connsiteY3930" fmla="*/ 1227172 h 16386176"/>
              <a:gd name="connsiteX3931" fmla="*/ 3140869 w 6057900"/>
              <a:gd name="connsiteY3931" fmla="*/ 1187489 h 16386176"/>
              <a:gd name="connsiteX3932" fmla="*/ 1255713 w 6057900"/>
              <a:gd name="connsiteY3932" fmla="*/ 1176350 h 16386176"/>
              <a:gd name="connsiteX3933" fmla="*/ 1295401 w 6057900"/>
              <a:gd name="connsiteY3933" fmla="*/ 1216829 h 16386176"/>
              <a:gd name="connsiteX3934" fmla="*/ 1255713 w 6057900"/>
              <a:gd name="connsiteY3934" fmla="*/ 1257312 h 16386176"/>
              <a:gd name="connsiteX3935" fmla="*/ 1216025 w 6057900"/>
              <a:gd name="connsiteY3935" fmla="*/ 1216829 h 16386176"/>
              <a:gd name="connsiteX3936" fmla="*/ 1255713 w 6057900"/>
              <a:gd name="connsiteY3936" fmla="*/ 1176350 h 16386176"/>
              <a:gd name="connsiteX3937" fmla="*/ 1717675 w 6057900"/>
              <a:gd name="connsiteY3937" fmla="*/ 1168432 h 16386176"/>
              <a:gd name="connsiteX3938" fmla="*/ 1757363 w 6057900"/>
              <a:gd name="connsiteY3938" fmla="*/ 1208913 h 16386176"/>
              <a:gd name="connsiteX3939" fmla="*/ 1717675 w 6057900"/>
              <a:gd name="connsiteY3939" fmla="*/ 1249410 h 16386176"/>
              <a:gd name="connsiteX3940" fmla="*/ 1677987 w 6057900"/>
              <a:gd name="connsiteY3940" fmla="*/ 1208913 h 16386176"/>
              <a:gd name="connsiteX3941" fmla="*/ 1717675 w 6057900"/>
              <a:gd name="connsiteY3941" fmla="*/ 1168432 h 16386176"/>
              <a:gd name="connsiteX3942" fmla="*/ 1512888 w 6057900"/>
              <a:gd name="connsiteY3942" fmla="*/ 1155736 h 16386176"/>
              <a:gd name="connsiteX3943" fmla="*/ 1552576 w 6057900"/>
              <a:gd name="connsiteY3943" fmla="*/ 1197001 h 16386176"/>
              <a:gd name="connsiteX3944" fmla="*/ 1512888 w 6057900"/>
              <a:gd name="connsiteY3944" fmla="*/ 1238287 h 16386176"/>
              <a:gd name="connsiteX3945" fmla="*/ 1473200 w 6057900"/>
              <a:gd name="connsiteY3945" fmla="*/ 1197001 h 16386176"/>
              <a:gd name="connsiteX3946" fmla="*/ 1512888 w 6057900"/>
              <a:gd name="connsiteY3946" fmla="*/ 1155736 h 16386176"/>
              <a:gd name="connsiteX3947" fmla="*/ 3725862 w 6057900"/>
              <a:gd name="connsiteY3947" fmla="*/ 1152538 h 16386176"/>
              <a:gd name="connsiteX3948" fmla="*/ 3725862 w 6057900"/>
              <a:gd name="connsiteY3948" fmla="*/ 1228735 h 16386176"/>
              <a:gd name="connsiteX3949" fmla="*/ 3697287 w 6057900"/>
              <a:gd name="connsiteY3949" fmla="*/ 1189327 h 16386176"/>
              <a:gd name="connsiteX3950" fmla="*/ 3725862 w 6057900"/>
              <a:gd name="connsiteY3950" fmla="*/ 1152538 h 16386176"/>
              <a:gd name="connsiteX3951" fmla="*/ 2564606 w 6057900"/>
              <a:gd name="connsiteY3951" fmla="*/ 1130342 h 16386176"/>
              <a:gd name="connsiteX3952" fmla="*/ 2605088 w 6057900"/>
              <a:gd name="connsiteY3952" fmla="*/ 1170033 h 16386176"/>
              <a:gd name="connsiteX3953" fmla="*/ 2564606 w 6057900"/>
              <a:gd name="connsiteY3953" fmla="*/ 1209730 h 16386176"/>
              <a:gd name="connsiteX3954" fmla="*/ 2524124 w 6057900"/>
              <a:gd name="connsiteY3954" fmla="*/ 1170033 h 16386176"/>
              <a:gd name="connsiteX3955" fmla="*/ 2564606 w 6057900"/>
              <a:gd name="connsiteY3955" fmla="*/ 1130342 h 16386176"/>
              <a:gd name="connsiteX3956" fmla="*/ 2920999 w 6057900"/>
              <a:gd name="connsiteY3956" fmla="*/ 1114459 h 16386176"/>
              <a:gd name="connsiteX3957" fmla="*/ 2962274 w 6057900"/>
              <a:gd name="connsiteY3957" fmla="*/ 1155736 h 16386176"/>
              <a:gd name="connsiteX3958" fmla="*/ 2920999 w 6057900"/>
              <a:gd name="connsiteY3958" fmla="*/ 1197001 h 16386176"/>
              <a:gd name="connsiteX3959" fmla="*/ 2879724 w 6057900"/>
              <a:gd name="connsiteY3959" fmla="*/ 1155736 h 16386176"/>
              <a:gd name="connsiteX3960" fmla="*/ 2920999 w 6057900"/>
              <a:gd name="connsiteY3960" fmla="*/ 1114459 h 16386176"/>
              <a:gd name="connsiteX3961" fmla="*/ 2094706 w 6057900"/>
              <a:gd name="connsiteY3961" fmla="*/ 1114459 h 16386176"/>
              <a:gd name="connsiteX3962" fmla="*/ 2135188 w 6057900"/>
              <a:gd name="connsiteY3962" fmla="*/ 1154951 h 16386176"/>
              <a:gd name="connsiteX3963" fmla="*/ 2094706 w 6057900"/>
              <a:gd name="connsiteY3963" fmla="*/ 1195436 h 16386176"/>
              <a:gd name="connsiteX3964" fmla="*/ 2054224 w 6057900"/>
              <a:gd name="connsiteY3964" fmla="*/ 1154951 h 16386176"/>
              <a:gd name="connsiteX3965" fmla="*/ 2094706 w 6057900"/>
              <a:gd name="connsiteY3965" fmla="*/ 1114459 h 16386176"/>
              <a:gd name="connsiteX3966" fmla="*/ 1983779 w 6057900"/>
              <a:gd name="connsiteY3966" fmla="*/ 1114459 h 16386176"/>
              <a:gd name="connsiteX3967" fmla="*/ 2022475 w 6057900"/>
              <a:gd name="connsiteY3967" fmla="*/ 1155892 h 16386176"/>
              <a:gd name="connsiteX3968" fmla="*/ 1983779 w 6057900"/>
              <a:gd name="connsiteY3968" fmla="*/ 1197305 h 16386176"/>
              <a:gd name="connsiteX3969" fmla="*/ 1963142 w 6057900"/>
              <a:gd name="connsiteY3969" fmla="*/ 1189531 h 16386176"/>
              <a:gd name="connsiteX3970" fmla="*/ 1968301 w 6057900"/>
              <a:gd name="connsiteY3970" fmla="*/ 1210256 h 16386176"/>
              <a:gd name="connsiteX3971" fmla="*/ 1929606 w 6057900"/>
              <a:gd name="connsiteY3971" fmla="*/ 1251672 h 16386176"/>
              <a:gd name="connsiteX3972" fmla="*/ 1916707 w 6057900"/>
              <a:gd name="connsiteY3972" fmla="*/ 1249076 h 16386176"/>
              <a:gd name="connsiteX3973" fmla="*/ 1878012 w 6057900"/>
              <a:gd name="connsiteY3973" fmla="*/ 1282737 h 16386176"/>
              <a:gd name="connsiteX3974" fmla="*/ 1836737 w 6057900"/>
              <a:gd name="connsiteY3974" fmla="*/ 1243895 h 16386176"/>
              <a:gd name="connsiteX3975" fmla="*/ 1878012 w 6057900"/>
              <a:gd name="connsiteY3975" fmla="*/ 1202490 h 16386176"/>
              <a:gd name="connsiteX3976" fmla="*/ 1890910 w 6057900"/>
              <a:gd name="connsiteY3976" fmla="*/ 1205068 h 16386176"/>
              <a:gd name="connsiteX3977" fmla="*/ 1929606 w 6057900"/>
              <a:gd name="connsiteY3977" fmla="*/ 1168828 h 16386176"/>
              <a:gd name="connsiteX3978" fmla="*/ 1947664 w 6057900"/>
              <a:gd name="connsiteY3978" fmla="*/ 1176594 h 16386176"/>
              <a:gd name="connsiteX3979" fmla="*/ 1942504 w 6057900"/>
              <a:gd name="connsiteY3979" fmla="*/ 1155892 h 16386176"/>
              <a:gd name="connsiteX3980" fmla="*/ 1983779 w 6057900"/>
              <a:gd name="connsiteY3980" fmla="*/ 1114459 h 16386176"/>
              <a:gd name="connsiteX3981" fmla="*/ 3513932 w 6057900"/>
              <a:gd name="connsiteY3981" fmla="*/ 1103354 h 16386176"/>
              <a:gd name="connsiteX3982" fmla="*/ 3554414 w 6057900"/>
              <a:gd name="connsiteY3982" fmla="*/ 1143815 h 16386176"/>
              <a:gd name="connsiteX3983" fmla="*/ 3513932 w 6057900"/>
              <a:gd name="connsiteY3983" fmla="*/ 1184315 h 16386176"/>
              <a:gd name="connsiteX3984" fmla="*/ 3473450 w 6057900"/>
              <a:gd name="connsiteY3984" fmla="*/ 1143815 h 16386176"/>
              <a:gd name="connsiteX3985" fmla="*/ 3513932 w 6057900"/>
              <a:gd name="connsiteY3985" fmla="*/ 1103354 h 16386176"/>
              <a:gd name="connsiteX3986" fmla="*/ 1872961 w 6057900"/>
              <a:gd name="connsiteY3986" fmla="*/ 1097008 h 16386176"/>
              <a:gd name="connsiteX3987" fmla="*/ 1914525 w 6057900"/>
              <a:gd name="connsiteY3987" fmla="*/ 1138289 h 16386176"/>
              <a:gd name="connsiteX3988" fmla="*/ 1872961 w 6057900"/>
              <a:gd name="connsiteY3988" fmla="*/ 1176968 h 16386176"/>
              <a:gd name="connsiteX3989" fmla="*/ 1852179 w 6057900"/>
              <a:gd name="connsiteY3989" fmla="*/ 1169236 h 16386176"/>
              <a:gd name="connsiteX3990" fmla="*/ 1813213 w 6057900"/>
              <a:gd name="connsiteY3990" fmla="*/ 1200176 h 16386176"/>
              <a:gd name="connsiteX3991" fmla="*/ 1771650 w 6057900"/>
              <a:gd name="connsiteY3991" fmla="*/ 1158913 h 16386176"/>
              <a:gd name="connsiteX3992" fmla="*/ 1813213 w 6057900"/>
              <a:gd name="connsiteY3992" fmla="*/ 1120212 h 16386176"/>
              <a:gd name="connsiteX3993" fmla="*/ 1833995 w 6057900"/>
              <a:gd name="connsiteY3993" fmla="*/ 1125381 h 16386176"/>
              <a:gd name="connsiteX3994" fmla="*/ 1872961 w 6057900"/>
              <a:gd name="connsiteY3994" fmla="*/ 1097008 h 16386176"/>
              <a:gd name="connsiteX3995" fmla="*/ 2210594 w 6057900"/>
              <a:gd name="connsiteY3995" fmla="*/ 1089067 h 16386176"/>
              <a:gd name="connsiteX3996" fmla="*/ 2251076 w 6057900"/>
              <a:gd name="connsiteY3996" fmla="*/ 1128740 h 16386176"/>
              <a:gd name="connsiteX3997" fmla="*/ 2210594 w 6057900"/>
              <a:gd name="connsiteY3997" fmla="*/ 1168432 h 16386176"/>
              <a:gd name="connsiteX3998" fmla="*/ 2170112 w 6057900"/>
              <a:gd name="connsiteY3998" fmla="*/ 1128740 h 16386176"/>
              <a:gd name="connsiteX3999" fmla="*/ 2210594 w 6057900"/>
              <a:gd name="connsiteY3999" fmla="*/ 1089067 h 16386176"/>
              <a:gd name="connsiteX4000" fmla="*/ 350044 w 6057900"/>
              <a:gd name="connsiteY4000" fmla="*/ 1081095 h 16386176"/>
              <a:gd name="connsiteX4001" fmla="*/ 390526 w 6057900"/>
              <a:gd name="connsiteY4001" fmla="*/ 1120788 h 16386176"/>
              <a:gd name="connsiteX4002" fmla="*/ 350044 w 6057900"/>
              <a:gd name="connsiteY4002" fmla="*/ 1160474 h 16386176"/>
              <a:gd name="connsiteX4003" fmla="*/ 309562 w 6057900"/>
              <a:gd name="connsiteY4003" fmla="*/ 1120788 h 16386176"/>
              <a:gd name="connsiteX4004" fmla="*/ 350044 w 6057900"/>
              <a:gd name="connsiteY4004" fmla="*/ 1081095 h 16386176"/>
              <a:gd name="connsiteX4005" fmla="*/ 3293269 w 6057900"/>
              <a:gd name="connsiteY4005" fmla="*/ 1049342 h 16386176"/>
              <a:gd name="connsiteX4006" fmla="*/ 3333751 w 6057900"/>
              <a:gd name="connsiteY4006" fmla="*/ 1089825 h 16386176"/>
              <a:gd name="connsiteX4007" fmla="*/ 3293269 w 6057900"/>
              <a:gd name="connsiteY4007" fmla="*/ 1130307 h 16386176"/>
              <a:gd name="connsiteX4008" fmla="*/ 3252787 w 6057900"/>
              <a:gd name="connsiteY4008" fmla="*/ 1089825 h 16386176"/>
              <a:gd name="connsiteX4009" fmla="*/ 3293269 w 6057900"/>
              <a:gd name="connsiteY4009" fmla="*/ 1049342 h 16386176"/>
              <a:gd name="connsiteX4010" fmla="*/ 2699544 w 6057900"/>
              <a:gd name="connsiteY4010" fmla="*/ 1039840 h 16386176"/>
              <a:gd name="connsiteX4011" fmla="*/ 2740026 w 6057900"/>
              <a:gd name="connsiteY4011" fmla="*/ 1081126 h 16386176"/>
              <a:gd name="connsiteX4012" fmla="*/ 2699544 w 6057900"/>
              <a:gd name="connsiteY4012" fmla="*/ 1122391 h 16386176"/>
              <a:gd name="connsiteX4013" fmla="*/ 2659062 w 6057900"/>
              <a:gd name="connsiteY4013" fmla="*/ 1081126 h 16386176"/>
              <a:gd name="connsiteX4014" fmla="*/ 2699544 w 6057900"/>
              <a:gd name="connsiteY4014" fmla="*/ 1039840 h 16386176"/>
              <a:gd name="connsiteX4015" fmla="*/ 2336799 w 6057900"/>
              <a:gd name="connsiteY4015" fmla="*/ 1036666 h 16386176"/>
              <a:gd name="connsiteX4016" fmla="*/ 2378074 w 6057900"/>
              <a:gd name="connsiteY4016" fmla="*/ 1077952 h 16386176"/>
              <a:gd name="connsiteX4017" fmla="*/ 2336799 w 6057900"/>
              <a:gd name="connsiteY4017" fmla="*/ 1119227 h 16386176"/>
              <a:gd name="connsiteX4018" fmla="*/ 2295524 w 6057900"/>
              <a:gd name="connsiteY4018" fmla="*/ 1077952 h 16386176"/>
              <a:gd name="connsiteX4019" fmla="*/ 2336799 w 6057900"/>
              <a:gd name="connsiteY4019" fmla="*/ 1036666 h 16386176"/>
              <a:gd name="connsiteX4020" fmla="*/ 742157 w 6057900"/>
              <a:gd name="connsiteY4020" fmla="*/ 1000137 h 16386176"/>
              <a:gd name="connsiteX4021" fmla="*/ 782639 w 6057900"/>
              <a:gd name="connsiteY4021" fmla="*/ 1040625 h 16386176"/>
              <a:gd name="connsiteX4022" fmla="*/ 742157 w 6057900"/>
              <a:gd name="connsiteY4022" fmla="*/ 1081105 h 16386176"/>
              <a:gd name="connsiteX4023" fmla="*/ 701675 w 6057900"/>
              <a:gd name="connsiteY4023" fmla="*/ 1040625 h 16386176"/>
              <a:gd name="connsiteX4024" fmla="*/ 742157 w 6057900"/>
              <a:gd name="connsiteY4024" fmla="*/ 1000137 h 16386176"/>
              <a:gd name="connsiteX4025" fmla="*/ 1849437 w 6057900"/>
              <a:gd name="connsiteY4025" fmla="*/ 995408 h 16386176"/>
              <a:gd name="connsiteX4026" fmla="*/ 1890712 w 6057900"/>
              <a:gd name="connsiteY4026" fmla="*/ 1035082 h 16386176"/>
              <a:gd name="connsiteX4027" fmla="*/ 1849437 w 6057900"/>
              <a:gd name="connsiteY4027" fmla="*/ 1074767 h 16386176"/>
              <a:gd name="connsiteX4028" fmla="*/ 1808162 w 6057900"/>
              <a:gd name="connsiteY4028" fmla="*/ 1035082 h 16386176"/>
              <a:gd name="connsiteX4029" fmla="*/ 1849437 w 6057900"/>
              <a:gd name="connsiteY4029" fmla="*/ 995408 h 16386176"/>
              <a:gd name="connsiteX4030" fmla="*/ 3070225 w 6057900"/>
              <a:gd name="connsiteY4030" fmla="*/ 990629 h 16386176"/>
              <a:gd name="connsiteX4031" fmla="*/ 3109913 w 6057900"/>
              <a:gd name="connsiteY4031" fmla="*/ 1030325 h 16386176"/>
              <a:gd name="connsiteX4032" fmla="*/ 3070225 w 6057900"/>
              <a:gd name="connsiteY4032" fmla="*/ 1070022 h 16386176"/>
              <a:gd name="connsiteX4033" fmla="*/ 3030537 w 6057900"/>
              <a:gd name="connsiteY4033" fmla="*/ 1030325 h 16386176"/>
              <a:gd name="connsiteX4034" fmla="*/ 3070225 w 6057900"/>
              <a:gd name="connsiteY4034" fmla="*/ 990629 h 16386176"/>
              <a:gd name="connsiteX4035" fmla="*/ 1973262 w 6057900"/>
              <a:gd name="connsiteY4035" fmla="*/ 982693 h 16386176"/>
              <a:gd name="connsiteX4036" fmla="*/ 2014537 w 6057900"/>
              <a:gd name="connsiteY4036" fmla="*/ 1022395 h 16386176"/>
              <a:gd name="connsiteX4037" fmla="*/ 1973262 w 6057900"/>
              <a:gd name="connsiteY4037" fmla="*/ 1062069 h 16386176"/>
              <a:gd name="connsiteX4038" fmla="*/ 1931987 w 6057900"/>
              <a:gd name="connsiteY4038" fmla="*/ 1022395 h 16386176"/>
              <a:gd name="connsiteX4039" fmla="*/ 1973262 w 6057900"/>
              <a:gd name="connsiteY4039" fmla="*/ 982693 h 16386176"/>
              <a:gd name="connsiteX4040" fmla="*/ 1310482 w 6057900"/>
              <a:gd name="connsiteY4040" fmla="*/ 982672 h 16386176"/>
              <a:gd name="connsiteX4041" fmla="*/ 1350964 w 6057900"/>
              <a:gd name="connsiteY4041" fmla="*/ 1022356 h 16386176"/>
              <a:gd name="connsiteX4042" fmla="*/ 1310482 w 6057900"/>
              <a:gd name="connsiteY4042" fmla="*/ 1062049 h 16386176"/>
              <a:gd name="connsiteX4043" fmla="*/ 1270000 w 6057900"/>
              <a:gd name="connsiteY4043" fmla="*/ 1022356 h 16386176"/>
              <a:gd name="connsiteX4044" fmla="*/ 1310482 w 6057900"/>
              <a:gd name="connsiteY4044" fmla="*/ 982672 h 16386176"/>
              <a:gd name="connsiteX4045" fmla="*/ 1057275 w 6057900"/>
              <a:gd name="connsiteY4045" fmla="*/ 971557 h 16386176"/>
              <a:gd name="connsiteX4046" fmla="*/ 1098550 w 6057900"/>
              <a:gd name="connsiteY4046" fmla="*/ 1012044 h 16386176"/>
              <a:gd name="connsiteX4047" fmla="*/ 1057275 w 6057900"/>
              <a:gd name="connsiteY4047" fmla="*/ 1052527 h 16386176"/>
              <a:gd name="connsiteX4048" fmla="*/ 1016000 w 6057900"/>
              <a:gd name="connsiteY4048" fmla="*/ 1012044 h 16386176"/>
              <a:gd name="connsiteX4049" fmla="*/ 1057275 w 6057900"/>
              <a:gd name="connsiteY4049" fmla="*/ 971557 h 16386176"/>
              <a:gd name="connsiteX4050" fmla="*/ 2471737 w 6057900"/>
              <a:gd name="connsiteY4050" fmla="*/ 962027 h 16386176"/>
              <a:gd name="connsiteX4051" fmla="*/ 2513012 w 6057900"/>
              <a:gd name="connsiteY4051" fmla="*/ 1001715 h 16386176"/>
              <a:gd name="connsiteX4052" fmla="*/ 2471737 w 6057900"/>
              <a:gd name="connsiteY4052" fmla="*/ 1041403 h 16386176"/>
              <a:gd name="connsiteX4053" fmla="*/ 2430462 w 6057900"/>
              <a:gd name="connsiteY4053" fmla="*/ 1001715 h 16386176"/>
              <a:gd name="connsiteX4054" fmla="*/ 2471737 w 6057900"/>
              <a:gd name="connsiteY4054" fmla="*/ 962027 h 16386176"/>
              <a:gd name="connsiteX4055" fmla="*/ 2103437 w 6057900"/>
              <a:gd name="connsiteY4055" fmla="*/ 943006 h 16386176"/>
              <a:gd name="connsiteX4056" fmla="*/ 2144712 w 6057900"/>
              <a:gd name="connsiteY4056" fmla="*/ 983496 h 16386176"/>
              <a:gd name="connsiteX4057" fmla="*/ 2103437 w 6057900"/>
              <a:gd name="connsiteY4057" fmla="*/ 1023979 h 16386176"/>
              <a:gd name="connsiteX4058" fmla="*/ 2062162 w 6057900"/>
              <a:gd name="connsiteY4058" fmla="*/ 983496 h 16386176"/>
              <a:gd name="connsiteX4059" fmla="*/ 2103437 w 6057900"/>
              <a:gd name="connsiteY4059" fmla="*/ 943006 h 16386176"/>
              <a:gd name="connsiteX4060" fmla="*/ 3676650 w 6057900"/>
              <a:gd name="connsiteY4060" fmla="*/ 930297 h 16386176"/>
              <a:gd name="connsiteX4061" fmla="*/ 3676650 w 6057900"/>
              <a:gd name="connsiteY4061" fmla="*/ 1004911 h 16386176"/>
              <a:gd name="connsiteX4062" fmla="*/ 3648075 w 6057900"/>
              <a:gd name="connsiteY4062" fmla="*/ 966306 h 16386176"/>
              <a:gd name="connsiteX4063" fmla="*/ 3676650 w 6057900"/>
              <a:gd name="connsiteY4063" fmla="*/ 930297 h 16386176"/>
              <a:gd name="connsiteX4064" fmla="*/ 2845594 w 6057900"/>
              <a:gd name="connsiteY4064" fmla="*/ 925520 h 16386176"/>
              <a:gd name="connsiteX4065" fmla="*/ 2887663 w 6057900"/>
              <a:gd name="connsiteY4065" fmla="*/ 965208 h 16386176"/>
              <a:gd name="connsiteX4066" fmla="*/ 2845594 w 6057900"/>
              <a:gd name="connsiteY4066" fmla="*/ 1004892 h 16386176"/>
              <a:gd name="connsiteX4067" fmla="*/ 2803525 w 6057900"/>
              <a:gd name="connsiteY4067" fmla="*/ 965208 h 16386176"/>
              <a:gd name="connsiteX4068" fmla="*/ 2845594 w 6057900"/>
              <a:gd name="connsiteY4068" fmla="*/ 925520 h 16386176"/>
              <a:gd name="connsiteX4069" fmla="*/ 3459957 w 6057900"/>
              <a:gd name="connsiteY4069" fmla="*/ 885832 h 16386176"/>
              <a:gd name="connsiteX4070" fmla="*/ 3500439 w 6057900"/>
              <a:gd name="connsiteY4070" fmla="*/ 927107 h 16386176"/>
              <a:gd name="connsiteX4071" fmla="*/ 3459957 w 6057900"/>
              <a:gd name="connsiteY4071" fmla="*/ 968382 h 16386176"/>
              <a:gd name="connsiteX4072" fmla="*/ 3419475 w 6057900"/>
              <a:gd name="connsiteY4072" fmla="*/ 927107 h 16386176"/>
              <a:gd name="connsiteX4073" fmla="*/ 3459957 w 6057900"/>
              <a:gd name="connsiteY4073" fmla="*/ 885832 h 16386176"/>
              <a:gd name="connsiteX4074" fmla="*/ 1592429 w 6057900"/>
              <a:gd name="connsiteY4074" fmla="*/ 877890 h 16386176"/>
              <a:gd name="connsiteX4075" fmla="*/ 1633871 w 6057900"/>
              <a:gd name="connsiteY4075" fmla="*/ 916961 h 16386176"/>
              <a:gd name="connsiteX4076" fmla="*/ 1602789 w 6057900"/>
              <a:gd name="connsiteY4076" fmla="*/ 956032 h 16386176"/>
              <a:gd name="connsiteX4077" fmla="*/ 1641642 w 6057900"/>
              <a:gd name="connsiteY4077" fmla="*/ 995103 h 16386176"/>
              <a:gd name="connsiteX4078" fmla="*/ 1639051 w 6057900"/>
              <a:gd name="connsiteY4078" fmla="*/ 1008127 h 16386176"/>
              <a:gd name="connsiteX4079" fmla="*/ 1672723 w 6057900"/>
              <a:gd name="connsiteY4079" fmla="*/ 1049803 h 16386176"/>
              <a:gd name="connsiteX4080" fmla="*/ 1667543 w 6057900"/>
              <a:gd name="connsiteY4080" fmla="*/ 1068036 h 16386176"/>
              <a:gd name="connsiteX4081" fmla="*/ 1677903 w 6057900"/>
              <a:gd name="connsiteY4081" fmla="*/ 1065431 h 16386176"/>
              <a:gd name="connsiteX4082" fmla="*/ 1716756 w 6057900"/>
              <a:gd name="connsiteY4082" fmla="*/ 1099293 h 16386176"/>
              <a:gd name="connsiteX4083" fmla="*/ 1737477 w 6057900"/>
              <a:gd name="connsiteY4083" fmla="*/ 1065431 h 16386176"/>
              <a:gd name="connsiteX4084" fmla="*/ 1727116 w 6057900"/>
              <a:gd name="connsiteY4084" fmla="*/ 1068036 h 16386176"/>
              <a:gd name="connsiteX4085" fmla="*/ 1685674 w 6057900"/>
              <a:gd name="connsiteY4085" fmla="*/ 1026360 h 16386176"/>
              <a:gd name="connsiteX4086" fmla="*/ 1727116 w 6057900"/>
              <a:gd name="connsiteY4086" fmla="*/ 984684 h 16386176"/>
              <a:gd name="connsiteX4087" fmla="*/ 1765968 w 6057900"/>
              <a:gd name="connsiteY4087" fmla="*/ 1026360 h 16386176"/>
              <a:gd name="connsiteX4088" fmla="*/ 1745247 w 6057900"/>
              <a:gd name="connsiteY4088" fmla="*/ 1060222 h 16386176"/>
              <a:gd name="connsiteX4089" fmla="*/ 1758198 w 6057900"/>
              <a:gd name="connsiteY4089" fmla="*/ 1060222 h 16386176"/>
              <a:gd name="connsiteX4090" fmla="*/ 1797050 w 6057900"/>
              <a:gd name="connsiteY4090" fmla="*/ 1099293 h 16386176"/>
              <a:gd name="connsiteX4091" fmla="*/ 1758198 w 6057900"/>
              <a:gd name="connsiteY4091" fmla="*/ 1140969 h 16386176"/>
              <a:gd name="connsiteX4092" fmla="*/ 1716756 w 6057900"/>
              <a:gd name="connsiteY4092" fmla="*/ 1107107 h 16386176"/>
              <a:gd name="connsiteX4093" fmla="*/ 1677903 w 6057900"/>
              <a:gd name="connsiteY4093" fmla="*/ 1146178 h 16386176"/>
              <a:gd name="connsiteX4094" fmla="*/ 1636461 w 6057900"/>
              <a:gd name="connsiteY4094" fmla="*/ 1107107 h 16386176"/>
              <a:gd name="connsiteX4095" fmla="*/ 1641642 w 6057900"/>
              <a:gd name="connsiteY4095" fmla="*/ 1086269 h 16386176"/>
              <a:gd name="connsiteX4096" fmla="*/ 1633871 w 6057900"/>
              <a:gd name="connsiteY4096" fmla="*/ 1088874 h 16386176"/>
              <a:gd name="connsiteX4097" fmla="*/ 1592429 w 6057900"/>
              <a:gd name="connsiteY4097" fmla="*/ 1049803 h 16386176"/>
              <a:gd name="connsiteX4098" fmla="*/ 1595019 w 6057900"/>
              <a:gd name="connsiteY4098" fmla="*/ 1036779 h 16386176"/>
              <a:gd name="connsiteX4099" fmla="*/ 1558757 w 6057900"/>
              <a:gd name="connsiteY4099" fmla="*/ 995103 h 16386176"/>
              <a:gd name="connsiteX4100" fmla="*/ 1589839 w 6057900"/>
              <a:gd name="connsiteY4100" fmla="*/ 958637 h 16386176"/>
              <a:gd name="connsiteX4101" fmla="*/ 1550987 w 6057900"/>
              <a:gd name="connsiteY4101" fmla="*/ 916961 h 16386176"/>
              <a:gd name="connsiteX4102" fmla="*/ 1592429 w 6057900"/>
              <a:gd name="connsiteY4102" fmla="*/ 877890 h 16386176"/>
              <a:gd name="connsiteX4103" fmla="*/ 2242344 w 6057900"/>
              <a:gd name="connsiteY4103" fmla="*/ 877888 h 16386176"/>
              <a:gd name="connsiteX4104" fmla="*/ 2282826 w 6057900"/>
              <a:gd name="connsiteY4104" fmla="*/ 919957 h 16386176"/>
              <a:gd name="connsiteX4105" fmla="*/ 2242344 w 6057900"/>
              <a:gd name="connsiteY4105" fmla="*/ 962026 h 16386176"/>
              <a:gd name="connsiteX4106" fmla="*/ 2201862 w 6057900"/>
              <a:gd name="connsiteY4106" fmla="*/ 919957 h 16386176"/>
              <a:gd name="connsiteX4107" fmla="*/ 2242344 w 6057900"/>
              <a:gd name="connsiteY4107" fmla="*/ 877888 h 16386176"/>
              <a:gd name="connsiteX4108" fmla="*/ 1725613 w 6057900"/>
              <a:gd name="connsiteY4108" fmla="*/ 876304 h 16386176"/>
              <a:gd name="connsiteX4109" fmla="*/ 1765301 w 6057900"/>
              <a:gd name="connsiteY4109" fmla="*/ 915992 h 16386176"/>
              <a:gd name="connsiteX4110" fmla="*/ 1725613 w 6057900"/>
              <a:gd name="connsiteY4110" fmla="*/ 955680 h 16386176"/>
              <a:gd name="connsiteX4111" fmla="*/ 1685925 w 6057900"/>
              <a:gd name="connsiteY4111" fmla="*/ 915992 h 16386176"/>
              <a:gd name="connsiteX4112" fmla="*/ 1725613 w 6057900"/>
              <a:gd name="connsiteY4112" fmla="*/ 876304 h 16386176"/>
              <a:gd name="connsiteX4113" fmla="*/ 1454689 w 6057900"/>
              <a:gd name="connsiteY4113" fmla="*/ 857284 h 16386176"/>
              <a:gd name="connsiteX4114" fmla="*/ 1495904 w 6057900"/>
              <a:gd name="connsiteY4114" fmla="*/ 898972 h 16386176"/>
              <a:gd name="connsiteX4115" fmla="*/ 1490752 w 6057900"/>
              <a:gd name="connsiteY4115" fmla="*/ 917225 h 16386176"/>
              <a:gd name="connsiteX4116" fmla="*/ 1506208 w 6057900"/>
              <a:gd name="connsiteY4116" fmla="*/ 948477 h 16386176"/>
              <a:gd name="connsiteX4117" fmla="*/ 1506208 w 6057900"/>
              <a:gd name="connsiteY4117" fmla="*/ 953687 h 16386176"/>
              <a:gd name="connsiteX4118" fmla="*/ 1529391 w 6057900"/>
              <a:gd name="connsiteY4118" fmla="*/ 990165 h 16386176"/>
              <a:gd name="connsiteX4119" fmla="*/ 1519087 w 6057900"/>
              <a:gd name="connsiteY4119" fmla="*/ 1018843 h 16386176"/>
              <a:gd name="connsiteX4120" fmla="*/ 1552575 w 6057900"/>
              <a:gd name="connsiteY4120" fmla="*/ 1057917 h 16386176"/>
              <a:gd name="connsiteX4121" fmla="*/ 1513936 w 6057900"/>
              <a:gd name="connsiteY4121" fmla="*/ 1097008 h 16386176"/>
              <a:gd name="connsiteX4122" fmla="*/ 1472721 w 6057900"/>
              <a:gd name="connsiteY4122" fmla="*/ 1057917 h 16386176"/>
              <a:gd name="connsiteX4123" fmla="*/ 1483024 w 6057900"/>
              <a:gd name="connsiteY4123" fmla="*/ 1029249 h 16386176"/>
              <a:gd name="connsiteX4124" fmla="*/ 1449537 w 6057900"/>
              <a:gd name="connsiteY4124" fmla="*/ 990165 h 16386176"/>
              <a:gd name="connsiteX4125" fmla="*/ 1449537 w 6057900"/>
              <a:gd name="connsiteY4125" fmla="*/ 987563 h 16386176"/>
              <a:gd name="connsiteX4126" fmla="*/ 1426354 w 6057900"/>
              <a:gd name="connsiteY4126" fmla="*/ 948477 h 16386176"/>
              <a:gd name="connsiteX4127" fmla="*/ 1431505 w 6057900"/>
              <a:gd name="connsiteY4127" fmla="*/ 930250 h 16386176"/>
              <a:gd name="connsiteX4128" fmla="*/ 1416050 w 6057900"/>
              <a:gd name="connsiteY4128" fmla="*/ 898972 h 16386176"/>
              <a:gd name="connsiteX4129" fmla="*/ 1454689 w 6057900"/>
              <a:gd name="connsiteY4129" fmla="*/ 857284 h 16386176"/>
              <a:gd name="connsiteX4130" fmla="*/ 2618582 w 6057900"/>
              <a:gd name="connsiteY4130" fmla="*/ 857254 h 16386176"/>
              <a:gd name="connsiteX4131" fmla="*/ 2659064 w 6057900"/>
              <a:gd name="connsiteY4131" fmla="*/ 899323 h 16386176"/>
              <a:gd name="connsiteX4132" fmla="*/ 2618582 w 6057900"/>
              <a:gd name="connsiteY4132" fmla="*/ 941392 h 16386176"/>
              <a:gd name="connsiteX4133" fmla="*/ 2578100 w 6057900"/>
              <a:gd name="connsiteY4133" fmla="*/ 899323 h 16386176"/>
              <a:gd name="connsiteX4134" fmla="*/ 2618582 w 6057900"/>
              <a:gd name="connsiteY4134" fmla="*/ 857254 h 16386176"/>
              <a:gd name="connsiteX4135" fmla="*/ 1862932 w 6057900"/>
              <a:gd name="connsiteY4135" fmla="*/ 847765 h 16386176"/>
              <a:gd name="connsiteX4136" fmla="*/ 1903414 w 6057900"/>
              <a:gd name="connsiteY4136" fmla="*/ 889034 h 16386176"/>
              <a:gd name="connsiteX4137" fmla="*/ 1862932 w 6057900"/>
              <a:gd name="connsiteY4137" fmla="*/ 930309 h 16386176"/>
              <a:gd name="connsiteX4138" fmla="*/ 1822450 w 6057900"/>
              <a:gd name="connsiteY4138" fmla="*/ 889034 h 16386176"/>
              <a:gd name="connsiteX4139" fmla="*/ 1862932 w 6057900"/>
              <a:gd name="connsiteY4139" fmla="*/ 847765 h 16386176"/>
              <a:gd name="connsiteX4140" fmla="*/ 191294 w 6057900"/>
              <a:gd name="connsiteY4140" fmla="*/ 844563 h 16386176"/>
              <a:gd name="connsiteX4141" fmla="*/ 231776 w 6057900"/>
              <a:gd name="connsiteY4141" fmla="*/ 885057 h 16386176"/>
              <a:gd name="connsiteX4142" fmla="*/ 191294 w 6057900"/>
              <a:gd name="connsiteY4142" fmla="*/ 925534 h 16386176"/>
              <a:gd name="connsiteX4143" fmla="*/ 150812 w 6057900"/>
              <a:gd name="connsiteY4143" fmla="*/ 885057 h 16386176"/>
              <a:gd name="connsiteX4144" fmla="*/ 191294 w 6057900"/>
              <a:gd name="connsiteY4144" fmla="*/ 844563 h 16386176"/>
              <a:gd name="connsiteX4145" fmla="*/ 3233738 w 6057900"/>
              <a:gd name="connsiteY4145" fmla="*/ 839793 h 16386176"/>
              <a:gd name="connsiteX4146" fmla="*/ 3273426 w 6057900"/>
              <a:gd name="connsiteY4146" fmla="*/ 879481 h 16386176"/>
              <a:gd name="connsiteX4147" fmla="*/ 3233738 w 6057900"/>
              <a:gd name="connsiteY4147" fmla="*/ 919169 h 16386176"/>
              <a:gd name="connsiteX4148" fmla="*/ 3194050 w 6057900"/>
              <a:gd name="connsiteY4148" fmla="*/ 879481 h 16386176"/>
              <a:gd name="connsiteX4149" fmla="*/ 3233738 w 6057900"/>
              <a:gd name="connsiteY4149" fmla="*/ 839793 h 16386176"/>
              <a:gd name="connsiteX4150" fmla="*/ 871538 w 6057900"/>
              <a:gd name="connsiteY4150" fmla="*/ 808047 h 16386176"/>
              <a:gd name="connsiteX4151" fmla="*/ 911226 w 6057900"/>
              <a:gd name="connsiteY4151" fmla="*/ 848529 h 16386176"/>
              <a:gd name="connsiteX4152" fmla="*/ 871538 w 6057900"/>
              <a:gd name="connsiteY4152" fmla="*/ 889009 h 16386176"/>
              <a:gd name="connsiteX4153" fmla="*/ 831850 w 6057900"/>
              <a:gd name="connsiteY4153" fmla="*/ 848529 h 16386176"/>
              <a:gd name="connsiteX4154" fmla="*/ 871538 w 6057900"/>
              <a:gd name="connsiteY4154" fmla="*/ 808047 h 16386176"/>
              <a:gd name="connsiteX4155" fmla="*/ 565150 w 6057900"/>
              <a:gd name="connsiteY4155" fmla="*/ 803290 h 16386176"/>
              <a:gd name="connsiteX4156" fmla="*/ 604838 w 6057900"/>
              <a:gd name="connsiteY4156" fmla="*/ 844563 h 16386176"/>
              <a:gd name="connsiteX4157" fmla="*/ 565150 w 6057900"/>
              <a:gd name="connsiteY4157" fmla="*/ 885840 h 16386176"/>
              <a:gd name="connsiteX4158" fmla="*/ 525462 w 6057900"/>
              <a:gd name="connsiteY4158" fmla="*/ 844563 h 16386176"/>
              <a:gd name="connsiteX4159" fmla="*/ 565150 w 6057900"/>
              <a:gd name="connsiteY4159" fmla="*/ 803290 h 16386176"/>
              <a:gd name="connsiteX4160" fmla="*/ 2005807 w 6057900"/>
              <a:gd name="connsiteY4160" fmla="*/ 795340 h 16386176"/>
              <a:gd name="connsiteX4161" fmla="*/ 2046289 w 6057900"/>
              <a:gd name="connsiteY4161" fmla="*/ 835822 h 16386176"/>
              <a:gd name="connsiteX4162" fmla="*/ 2005807 w 6057900"/>
              <a:gd name="connsiteY4162" fmla="*/ 876304 h 16386176"/>
              <a:gd name="connsiteX4163" fmla="*/ 1965325 w 6057900"/>
              <a:gd name="connsiteY4163" fmla="*/ 835822 h 16386176"/>
              <a:gd name="connsiteX4164" fmla="*/ 2005807 w 6057900"/>
              <a:gd name="connsiteY4164" fmla="*/ 795340 h 16386176"/>
              <a:gd name="connsiteX4165" fmla="*/ 3008313 w 6057900"/>
              <a:gd name="connsiteY4165" fmla="*/ 787410 h 16386176"/>
              <a:gd name="connsiteX4166" fmla="*/ 3048001 w 6057900"/>
              <a:gd name="connsiteY4166" fmla="*/ 827889 h 16386176"/>
              <a:gd name="connsiteX4167" fmla="*/ 3008313 w 6057900"/>
              <a:gd name="connsiteY4167" fmla="*/ 868374 h 16386176"/>
              <a:gd name="connsiteX4168" fmla="*/ 2968625 w 6057900"/>
              <a:gd name="connsiteY4168" fmla="*/ 827889 h 16386176"/>
              <a:gd name="connsiteX4169" fmla="*/ 3008313 w 6057900"/>
              <a:gd name="connsiteY4169" fmla="*/ 787410 h 16386176"/>
              <a:gd name="connsiteX4170" fmla="*/ 2389982 w 6057900"/>
              <a:gd name="connsiteY4170" fmla="*/ 787402 h 16386176"/>
              <a:gd name="connsiteX4171" fmla="*/ 2430464 w 6057900"/>
              <a:gd name="connsiteY4171" fmla="*/ 828677 h 16386176"/>
              <a:gd name="connsiteX4172" fmla="*/ 2389982 w 6057900"/>
              <a:gd name="connsiteY4172" fmla="*/ 869950 h 16386176"/>
              <a:gd name="connsiteX4173" fmla="*/ 2349500 w 6057900"/>
              <a:gd name="connsiteY4173" fmla="*/ 828677 h 16386176"/>
              <a:gd name="connsiteX4174" fmla="*/ 2389982 w 6057900"/>
              <a:gd name="connsiteY4174" fmla="*/ 787402 h 16386176"/>
              <a:gd name="connsiteX4175" fmla="*/ 1470819 w 6057900"/>
              <a:gd name="connsiteY4175" fmla="*/ 769978 h 16386176"/>
              <a:gd name="connsiteX4176" fmla="*/ 1511301 w 6057900"/>
              <a:gd name="connsiteY4176" fmla="*/ 809657 h 16386176"/>
              <a:gd name="connsiteX4177" fmla="*/ 1470819 w 6057900"/>
              <a:gd name="connsiteY4177" fmla="*/ 849354 h 16386176"/>
              <a:gd name="connsiteX4178" fmla="*/ 1430337 w 6057900"/>
              <a:gd name="connsiteY4178" fmla="*/ 809657 h 16386176"/>
              <a:gd name="connsiteX4179" fmla="*/ 1470819 w 6057900"/>
              <a:gd name="connsiteY4179" fmla="*/ 769978 h 16386176"/>
              <a:gd name="connsiteX4180" fmla="*/ 1324882 w 6057900"/>
              <a:gd name="connsiteY4180" fmla="*/ 762013 h 16386176"/>
              <a:gd name="connsiteX4181" fmla="*/ 1363663 w 6057900"/>
              <a:gd name="connsiteY4181" fmla="*/ 800816 h 16386176"/>
              <a:gd name="connsiteX4182" fmla="*/ 1345565 w 6057900"/>
              <a:gd name="connsiteY4182" fmla="*/ 837034 h 16386176"/>
              <a:gd name="connsiteX4183" fmla="*/ 1353321 w 6057900"/>
              <a:gd name="connsiteY4183" fmla="*/ 860321 h 16386176"/>
              <a:gd name="connsiteX4184" fmla="*/ 1350736 w 6057900"/>
              <a:gd name="connsiteY4184" fmla="*/ 870669 h 16386176"/>
              <a:gd name="connsiteX4185" fmla="*/ 1358492 w 6057900"/>
              <a:gd name="connsiteY4185" fmla="*/ 891363 h 16386176"/>
              <a:gd name="connsiteX4186" fmla="*/ 1353321 w 6057900"/>
              <a:gd name="connsiteY4186" fmla="*/ 906886 h 16386176"/>
              <a:gd name="connsiteX4187" fmla="*/ 1363663 w 6057900"/>
              <a:gd name="connsiteY4187" fmla="*/ 930167 h 16386176"/>
              <a:gd name="connsiteX4188" fmla="*/ 1322297 w 6057900"/>
              <a:gd name="connsiteY4188" fmla="*/ 971557 h 16386176"/>
              <a:gd name="connsiteX4189" fmla="*/ 1280931 w 6057900"/>
              <a:gd name="connsiteY4189" fmla="*/ 930167 h 16386176"/>
              <a:gd name="connsiteX4190" fmla="*/ 1286102 w 6057900"/>
              <a:gd name="connsiteY4190" fmla="*/ 914641 h 16386176"/>
              <a:gd name="connsiteX4191" fmla="*/ 1275760 w 6057900"/>
              <a:gd name="connsiteY4191" fmla="*/ 891363 h 16386176"/>
              <a:gd name="connsiteX4192" fmla="*/ 1278345 w 6057900"/>
              <a:gd name="connsiteY4192" fmla="*/ 881013 h 16386176"/>
              <a:gd name="connsiteX4193" fmla="*/ 1273175 w 6057900"/>
              <a:gd name="connsiteY4193" fmla="*/ 860321 h 16386176"/>
              <a:gd name="connsiteX4194" fmla="*/ 1291272 w 6057900"/>
              <a:gd name="connsiteY4194" fmla="*/ 824097 h 16386176"/>
              <a:gd name="connsiteX4195" fmla="*/ 1283516 w 6057900"/>
              <a:gd name="connsiteY4195" fmla="*/ 800816 h 16386176"/>
              <a:gd name="connsiteX4196" fmla="*/ 1324882 w 6057900"/>
              <a:gd name="connsiteY4196" fmla="*/ 762013 h 16386176"/>
              <a:gd name="connsiteX4197" fmla="*/ 1616869 w 6057900"/>
              <a:gd name="connsiteY4197" fmla="*/ 750890 h 16386176"/>
              <a:gd name="connsiteX4198" fmla="*/ 1657351 w 6057900"/>
              <a:gd name="connsiteY4198" fmla="*/ 792960 h 16386176"/>
              <a:gd name="connsiteX4199" fmla="*/ 1616869 w 6057900"/>
              <a:gd name="connsiteY4199" fmla="*/ 835029 h 16386176"/>
              <a:gd name="connsiteX4200" fmla="*/ 1576387 w 6057900"/>
              <a:gd name="connsiteY4200" fmla="*/ 792960 h 16386176"/>
              <a:gd name="connsiteX4201" fmla="*/ 1616869 w 6057900"/>
              <a:gd name="connsiteY4201" fmla="*/ 750890 h 16386176"/>
              <a:gd name="connsiteX4202" fmla="*/ 2779713 w 6057900"/>
              <a:gd name="connsiteY4202" fmla="*/ 730253 h 16386176"/>
              <a:gd name="connsiteX4203" fmla="*/ 2819401 w 6057900"/>
              <a:gd name="connsiteY4203" fmla="*/ 770740 h 16386176"/>
              <a:gd name="connsiteX4204" fmla="*/ 2779713 w 6057900"/>
              <a:gd name="connsiteY4204" fmla="*/ 811222 h 16386176"/>
              <a:gd name="connsiteX4205" fmla="*/ 2740025 w 6057900"/>
              <a:gd name="connsiteY4205" fmla="*/ 770740 h 16386176"/>
              <a:gd name="connsiteX4206" fmla="*/ 2779713 w 6057900"/>
              <a:gd name="connsiteY4206" fmla="*/ 730253 h 16386176"/>
              <a:gd name="connsiteX4207" fmla="*/ 2156619 w 6057900"/>
              <a:gd name="connsiteY4207" fmla="*/ 714376 h 16386176"/>
              <a:gd name="connsiteX4208" fmla="*/ 2197101 w 6057900"/>
              <a:gd name="connsiteY4208" fmla="*/ 756445 h 16386176"/>
              <a:gd name="connsiteX4209" fmla="*/ 2156619 w 6057900"/>
              <a:gd name="connsiteY4209" fmla="*/ 798514 h 16386176"/>
              <a:gd name="connsiteX4210" fmla="*/ 2116137 w 6057900"/>
              <a:gd name="connsiteY4210" fmla="*/ 756445 h 16386176"/>
              <a:gd name="connsiteX4211" fmla="*/ 2156619 w 6057900"/>
              <a:gd name="connsiteY4211" fmla="*/ 714376 h 16386176"/>
              <a:gd name="connsiteX4212" fmla="*/ 1764507 w 6057900"/>
              <a:gd name="connsiteY4212" fmla="*/ 709615 h 16386176"/>
              <a:gd name="connsiteX4213" fmla="*/ 1804989 w 6057900"/>
              <a:gd name="connsiteY4213" fmla="*/ 750099 h 16386176"/>
              <a:gd name="connsiteX4214" fmla="*/ 1764507 w 6057900"/>
              <a:gd name="connsiteY4214" fmla="*/ 790581 h 16386176"/>
              <a:gd name="connsiteX4215" fmla="*/ 1724025 w 6057900"/>
              <a:gd name="connsiteY4215" fmla="*/ 750099 h 16386176"/>
              <a:gd name="connsiteX4216" fmla="*/ 1764507 w 6057900"/>
              <a:gd name="connsiteY4216" fmla="*/ 709615 h 16386176"/>
              <a:gd name="connsiteX4217" fmla="*/ 3632200 w 6057900"/>
              <a:gd name="connsiteY4217" fmla="*/ 704864 h 16386176"/>
              <a:gd name="connsiteX4218" fmla="*/ 3632200 w 6057900"/>
              <a:gd name="connsiteY4218" fmla="*/ 779478 h 16386176"/>
              <a:gd name="connsiteX4219" fmla="*/ 3603625 w 6057900"/>
              <a:gd name="connsiteY4219" fmla="*/ 740886 h 16386176"/>
              <a:gd name="connsiteX4220" fmla="*/ 3632200 w 6057900"/>
              <a:gd name="connsiteY4220" fmla="*/ 704864 h 16386176"/>
              <a:gd name="connsiteX4221" fmla="*/ 697707 w 6057900"/>
              <a:gd name="connsiteY4221" fmla="*/ 679465 h 16386176"/>
              <a:gd name="connsiteX4222" fmla="*/ 738189 w 6057900"/>
              <a:gd name="connsiteY4222" fmla="*/ 719148 h 16386176"/>
              <a:gd name="connsiteX4223" fmla="*/ 697707 w 6057900"/>
              <a:gd name="connsiteY4223" fmla="*/ 758840 h 16386176"/>
              <a:gd name="connsiteX4224" fmla="*/ 657225 w 6057900"/>
              <a:gd name="connsiteY4224" fmla="*/ 719148 h 16386176"/>
              <a:gd name="connsiteX4225" fmla="*/ 697707 w 6057900"/>
              <a:gd name="connsiteY4225" fmla="*/ 679465 h 16386176"/>
              <a:gd name="connsiteX4226" fmla="*/ 2548732 w 6057900"/>
              <a:gd name="connsiteY4226" fmla="*/ 671513 h 16386176"/>
              <a:gd name="connsiteX4227" fmla="*/ 2589214 w 6057900"/>
              <a:gd name="connsiteY4227" fmla="*/ 712788 h 16386176"/>
              <a:gd name="connsiteX4228" fmla="*/ 2548732 w 6057900"/>
              <a:gd name="connsiteY4228" fmla="*/ 754063 h 16386176"/>
              <a:gd name="connsiteX4229" fmla="*/ 2508250 w 6057900"/>
              <a:gd name="connsiteY4229" fmla="*/ 712788 h 16386176"/>
              <a:gd name="connsiteX4230" fmla="*/ 2548732 w 6057900"/>
              <a:gd name="connsiteY4230" fmla="*/ 671513 h 16386176"/>
              <a:gd name="connsiteX4231" fmla="*/ 3413125 w 6057900"/>
              <a:gd name="connsiteY4231" fmla="*/ 665165 h 16386176"/>
              <a:gd name="connsiteX4232" fmla="*/ 3452813 w 6057900"/>
              <a:gd name="connsiteY4232" fmla="*/ 705651 h 16386176"/>
              <a:gd name="connsiteX4233" fmla="*/ 3413125 w 6057900"/>
              <a:gd name="connsiteY4233" fmla="*/ 746133 h 16386176"/>
              <a:gd name="connsiteX4234" fmla="*/ 3373437 w 6057900"/>
              <a:gd name="connsiteY4234" fmla="*/ 705651 h 16386176"/>
              <a:gd name="connsiteX4235" fmla="*/ 3413125 w 6057900"/>
              <a:gd name="connsiteY4235" fmla="*/ 665165 h 16386176"/>
              <a:gd name="connsiteX4236" fmla="*/ 1205532 w 6057900"/>
              <a:gd name="connsiteY4236" fmla="*/ 663603 h 16386176"/>
              <a:gd name="connsiteX4237" fmla="*/ 1244600 w 6057900"/>
              <a:gd name="connsiteY4237" fmla="*/ 704900 h 16386176"/>
              <a:gd name="connsiteX4238" fmla="*/ 1205532 w 6057900"/>
              <a:gd name="connsiteY4238" fmla="*/ 743624 h 16386176"/>
              <a:gd name="connsiteX4239" fmla="*/ 1200323 w 6057900"/>
              <a:gd name="connsiteY4239" fmla="*/ 743624 h 16386176"/>
              <a:gd name="connsiteX4240" fmla="*/ 1213346 w 6057900"/>
              <a:gd name="connsiteY4240" fmla="*/ 772031 h 16386176"/>
              <a:gd name="connsiteX4241" fmla="*/ 1197719 w 6057900"/>
              <a:gd name="connsiteY4241" fmla="*/ 803005 h 16386176"/>
              <a:gd name="connsiteX4242" fmla="*/ 1197719 w 6057900"/>
              <a:gd name="connsiteY4242" fmla="*/ 805590 h 16386176"/>
              <a:gd name="connsiteX4243" fmla="*/ 1184696 w 6057900"/>
              <a:gd name="connsiteY4243" fmla="*/ 833985 h 16386176"/>
              <a:gd name="connsiteX4244" fmla="*/ 1156047 w 6057900"/>
              <a:gd name="connsiteY4244" fmla="*/ 864977 h 16386176"/>
              <a:gd name="connsiteX4245" fmla="*/ 1161256 w 6057900"/>
              <a:gd name="connsiteY4245" fmla="*/ 880458 h 16386176"/>
              <a:gd name="connsiteX4246" fmla="*/ 1119584 w 6057900"/>
              <a:gd name="connsiteY4246" fmla="*/ 919188 h 16386176"/>
              <a:gd name="connsiteX4247" fmla="*/ 1077912 w 6057900"/>
              <a:gd name="connsiteY4247" fmla="*/ 880458 h 16386176"/>
              <a:gd name="connsiteX4248" fmla="*/ 1106561 w 6057900"/>
              <a:gd name="connsiteY4248" fmla="*/ 841734 h 16386176"/>
              <a:gd name="connsiteX4249" fmla="*/ 1103957 w 6057900"/>
              <a:gd name="connsiteY4249" fmla="*/ 828833 h 16386176"/>
              <a:gd name="connsiteX4250" fmla="*/ 1116979 w 6057900"/>
              <a:gd name="connsiteY4250" fmla="*/ 797841 h 16386176"/>
              <a:gd name="connsiteX4251" fmla="*/ 1132606 w 6057900"/>
              <a:gd name="connsiteY4251" fmla="*/ 774605 h 16386176"/>
              <a:gd name="connsiteX4252" fmla="*/ 1132606 w 6057900"/>
              <a:gd name="connsiteY4252" fmla="*/ 772031 h 16386176"/>
              <a:gd name="connsiteX4253" fmla="*/ 1171674 w 6057900"/>
              <a:gd name="connsiteY4253" fmla="*/ 733301 h 16386176"/>
              <a:gd name="connsiteX4254" fmla="*/ 1179487 w 6057900"/>
              <a:gd name="connsiteY4254" fmla="*/ 733301 h 16386176"/>
              <a:gd name="connsiteX4255" fmla="*/ 1163860 w 6057900"/>
              <a:gd name="connsiteY4255" fmla="*/ 704900 h 16386176"/>
              <a:gd name="connsiteX4256" fmla="*/ 1205532 w 6057900"/>
              <a:gd name="connsiteY4256" fmla="*/ 663603 h 16386176"/>
              <a:gd name="connsiteX4257" fmla="*/ 42069 w 6057900"/>
              <a:gd name="connsiteY4257" fmla="*/ 660413 h 16386176"/>
              <a:gd name="connsiteX4258" fmla="*/ 84138 w 6057900"/>
              <a:gd name="connsiteY4258" fmla="*/ 700896 h 16386176"/>
              <a:gd name="connsiteX4259" fmla="*/ 42069 w 6057900"/>
              <a:gd name="connsiteY4259" fmla="*/ 741389 h 16386176"/>
              <a:gd name="connsiteX4260" fmla="*/ 0 w 6057900"/>
              <a:gd name="connsiteY4260" fmla="*/ 700896 h 16386176"/>
              <a:gd name="connsiteX4261" fmla="*/ 42069 w 6057900"/>
              <a:gd name="connsiteY4261" fmla="*/ 660413 h 16386176"/>
              <a:gd name="connsiteX4262" fmla="*/ 1360487 w 6057900"/>
              <a:gd name="connsiteY4262" fmla="*/ 655653 h 16386176"/>
              <a:gd name="connsiteX4263" fmla="*/ 1401762 w 6057900"/>
              <a:gd name="connsiteY4263" fmla="*/ 696936 h 16386176"/>
              <a:gd name="connsiteX4264" fmla="*/ 1360487 w 6057900"/>
              <a:gd name="connsiteY4264" fmla="*/ 738214 h 16386176"/>
              <a:gd name="connsiteX4265" fmla="*/ 1319212 w 6057900"/>
              <a:gd name="connsiteY4265" fmla="*/ 696936 h 16386176"/>
              <a:gd name="connsiteX4266" fmla="*/ 1360487 w 6057900"/>
              <a:gd name="connsiteY4266" fmla="*/ 655653 h 16386176"/>
              <a:gd name="connsiteX4267" fmla="*/ 401638 w 6057900"/>
              <a:gd name="connsiteY4267" fmla="*/ 650888 h 16386176"/>
              <a:gd name="connsiteX4268" fmla="*/ 441326 w 6057900"/>
              <a:gd name="connsiteY4268" fmla="*/ 692162 h 16386176"/>
              <a:gd name="connsiteX4269" fmla="*/ 401638 w 6057900"/>
              <a:gd name="connsiteY4269" fmla="*/ 733437 h 16386176"/>
              <a:gd name="connsiteX4270" fmla="*/ 361950 w 6057900"/>
              <a:gd name="connsiteY4270" fmla="*/ 692162 h 16386176"/>
              <a:gd name="connsiteX4271" fmla="*/ 401638 w 6057900"/>
              <a:gd name="connsiteY4271" fmla="*/ 650888 h 16386176"/>
              <a:gd name="connsiteX4272" fmla="*/ 1044351 w 6057900"/>
              <a:gd name="connsiteY4272" fmla="*/ 647712 h 16386176"/>
              <a:gd name="connsiteX4273" fmla="*/ 1085850 w 6057900"/>
              <a:gd name="connsiteY4273" fmla="*/ 689089 h 16386176"/>
              <a:gd name="connsiteX4274" fmla="*/ 1049538 w 6057900"/>
              <a:gd name="connsiteY4274" fmla="*/ 727875 h 16386176"/>
              <a:gd name="connsiteX4275" fmla="*/ 1013227 w 6057900"/>
              <a:gd name="connsiteY4275" fmla="*/ 766672 h 16386176"/>
              <a:gd name="connsiteX4276" fmla="*/ 982103 w 6057900"/>
              <a:gd name="connsiteY4276" fmla="*/ 782189 h 16386176"/>
              <a:gd name="connsiteX4277" fmla="*/ 979510 w 6057900"/>
              <a:gd name="connsiteY4277" fmla="*/ 782189 h 16386176"/>
              <a:gd name="connsiteX4278" fmla="*/ 940605 w 6057900"/>
              <a:gd name="connsiteY4278" fmla="*/ 808048 h 16386176"/>
              <a:gd name="connsiteX4279" fmla="*/ 901700 w 6057900"/>
              <a:gd name="connsiteY4279" fmla="*/ 766672 h 16386176"/>
              <a:gd name="connsiteX4280" fmla="*/ 940605 w 6057900"/>
              <a:gd name="connsiteY4280" fmla="*/ 727875 h 16386176"/>
              <a:gd name="connsiteX4281" fmla="*/ 943198 w 6057900"/>
              <a:gd name="connsiteY4281" fmla="*/ 727875 h 16386176"/>
              <a:gd name="connsiteX4282" fmla="*/ 979510 w 6057900"/>
              <a:gd name="connsiteY4282" fmla="*/ 702020 h 16386176"/>
              <a:gd name="connsiteX4283" fmla="*/ 1005446 w 6057900"/>
              <a:gd name="connsiteY4283" fmla="*/ 686503 h 16386176"/>
              <a:gd name="connsiteX4284" fmla="*/ 1044351 w 6057900"/>
              <a:gd name="connsiteY4284" fmla="*/ 647712 h 16386176"/>
              <a:gd name="connsiteX4285" fmla="*/ 1919287 w 6057900"/>
              <a:gd name="connsiteY4285" fmla="*/ 642939 h 16386176"/>
              <a:gd name="connsiteX4286" fmla="*/ 1960562 w 6057900"/>
              <a:gd name="connsiteY4286" fmla="*/ 682627 h 16386176"/>
              <a:gd name="connsiteX4287" fmla="*/ 1919287 w 6057900"/>
              <a:gd name="connsiteY4287" fmla="*/ 722315 h 16386176"/>
              <a:gd name="connsiteX4288" fmla="*/ 1878012 w 6057900"/>
              <a:gd name="connsiteY4288" fmla="*/ 682627 h 16386176"/>
              <a:gd name="connsiteX4289" fmla="*/ 1919287 w 6057900"/>
              <a:gd name="connsiteY4289" fmla="*/ 642939 h 16386176"/>
              <a:gd name="connsiteX4290" fmla="*/ 3182937 w 6057900"/>
              <a:gd name="connsiteY4290" fmla="*/ 623890 h 16386176"/>
              <a:gd name="connsiteX4291" fmla="*/ 3224212 w 6057900"/>
              <a:gd name="connsiteY4291" fmla="*/ 664377 h 16386176"/>
              <a:gd name="connsiteX4292" fmla="*/ 3182937 w 6057900"/>
              <a:gd name="connsiteY4292" fmla="*/ 704859 h 16386176"/>
              <a:gd name="connsiteX4293" fmla="*/ 3141662 w 6057900"/>
              <a:gd name="connsiteY4293" fmla="*/ 664377 h 16386176"/>
              <a:gd name="connsiteX4294" fmla="*/ 3182937 w 6057900"/>
              <a:gd name="connsiteY4294" fmla="*/ 623890 h 16386176"/>
              <a:gd name="connsiteX4295" fmla="*/ 1518444 w 6057900"/>
              <a:gd name="connsiteY4295" fmla="*/ 623890 h 16386176"/>
              <a:gd name="connsiteX4296" fmla="*/ 1558926 w 6057900"/>
              <a:gd name="connsiteY4296" fmla="*/ 664372 h 16386176"/>
              <a:gd name="connsiteX4297" fmla="*/ 1518444 w 6057900"/>
              <a:gd name="connsiteY4297" fmla="*/ 704854 h 16386176"/>
              <a:gd name="connsiteX4298" fmla="*/ 1477962 w 6057900"/>
              <a:gd name="connsiteY4298" fmla="*/ 664372 h 16386176"/>
              <a:gd name="connsiteX4299" fmla="*/ 1518444 w 6057900"/>
              <a:gd name="connsiteY4299" fmla="*/ 623890 h 16386176"/>
              <a:gd name="connsiteX4300" fmla="*/ 2317750 w 6057900"/>
              <a:gd name="connsiteY4300" fmla="*/ 611188 h 16386176"/>
              <a:gd name="connsiteX4301" fmla="*/ 2357438 w 6057900"/>
              <a:gd name="connsiteY4301" fmla="*/ 651670 h 16386176"/>
              <a:gd name="connsiteX4302" fmla="*/ 2317750 w 6057900"/>
              <a:gd name="connsiteY4302" fmla="*/ 692151 h 16386176"/>
              <a:gd name="connsiteX4303" fmla="*/ 2278062 w 6057900"/>
              <a:gd name="connsiteY4303" fmla="*/ 651670 h 16386176"/>
              <a:gd name="connsiteX4304" fmla="*/ 2317750 w 6057900"/>
              <a:gd name="connsiteY4304" fmla="*/ 611188 h 16386176"/>
              <a:gd name="connsiteX4305" fmla="*/ 2953544 w 6057900"/>
              <a:gd name="connsiteY4305" fmla="*/ 581032 h 16386176"/>
              <a:gd name="connsiteX4306" fmla="*/ 2994026 w 6057900"/>
              <a:gd name="connsiteY4306" fmla="*/ 620715 h 16386176"/>
              <a:gd name="connsiteX4307" fmla="*/ 2953544 w 6057900"/>
              <a:gd name="connsiteY4307" fmla="*/ 660410 h 16386176"/>
              <a:gd name="connsiteX4308" fmla="*/ 2913062 w 6057900"/>
              <a:gd name="connsiteY4308" fmla="*/ 620715 h 16386176"/>
              <a:gd name="connsiteX4309" fmla="*/ 2953544 w 6057900"/>
              <a:gd name="connsiteY4309" fmla="*/ 581032 h 16386176"/>
              <a:gd name="connsiteX4310" fmla="*/ 536575 w 6057900"/>
              <a:gd name="connsiteY4310" fmla="*/ 577861 h 16386176"/>
              <a:gd name="connsiteX4311" fmla="*/ 576263 w 6057900"/>
              <a:gd name="connsiteY4311" fmla="*/ 617549 h 16386176"/>
              <a:gd name="connsiteX4312" fmla="*/ 536575 w 6057900"/>
              <a:gd name="connsiteY4312" fmla="*/ 657240 h 16386176"/>
              <a:gd name="connsiteX4313" fmla="*/ 496887 w 6057900"/>
              <a:gd name="connsiteY4313" fmla="*/ 617549 h 16386176"/>
              <a:gd name="connsiteX4314" fmla="*/ 536575 w 6057900"/>
              <a:gd name="connsiteY4314" fmla="*/ 577861 h 16386176"/>
              <a:gd name="connsiteX4315" fmla="*/ 1676400 w 6057900"/>
              <a:gd name="connsiteY4315" fmla="*/ 565150 h 16386176"/>
              <a:gd name="connsiteX4316" fmla="*/ 1716088 w 6057900"/>
              <a:gd name="connsiteY4316" fmla="*/ 606428 h 16386176"/>
              <a:gd name="connsiteX4317" fmla="*/ 1676400 w 6057900"/>
              <a:gd name="connsiteY4317" fmla="*/ 647702 h 16386176"/>
              <a:gd name="connsiteX4318" fmla="*/ 1636712 w 6057900"/>
              <a:gd name="connsiteY4318" fmla="*/ 606428 h 16386176"/>
              <a:gd name="connsiteX4319" fmla="*/ 1676400 w 6057900"/>
              <a:gd name="connsiteY4319" fmla="*/ 565150 h 16386176"/>
              <a:gd name="connsiteX4320" fmla="*/ 1097757 w 6057900"/>
              <a:gd name="connsiteY4320" fmla="*/ 561982 h 16386176"/>
              <a:gd name="connsiteX4321" fmla="*/ 1138239 w 6057900"/>
              <a:gd name="connsiteY4321" fmla="*/ 602477 h 16386176"/>
              <a:gd name="connsiteX4322" fmla="*/ 1097757 w 6057900"/>
              <a:gd name="connsiteY4322" fmla="*/ 642963 h 16386176"/>
              <a:gd name="connsiteX4323" fmla="*/ 1057275 w 6057900"/>
              <a:gd name="connsiteY4323" fmla="*/ 602477 h 16386176"/>
              <a:gd name="connsiteX4324" fmla="*/ 1097757 w 6057900"/>
              <a:gd name="connsiteY4324" fmla="*/ 561982 h 16386176"/>
              <a:gd name="connsiteX4325" fmla="*/ 929481 w 6057900"/>
              <a:gd name="connsiteY4325" fmla="*/ 561982 h 16386176"/>
              <a:gd name="connsiteX4326" fmla="*/ 968375 w 6057900"/>
              <a:gd name="connsiteY4326" fmla="*/ 600896 h 16386176"/>
              <a:gd name="connsiteX4327" fmla="*/ 929481 w 6057900"/>
              <a:gd name="connsiteY4327" fmla="*/ 642375 h 16386176"/>
              <a:gd name="connsiteX4328" fmla="*/ 913923 w 6057900"/>
              <a:gd name="connsiteY4328" fmla="*/ 637184 h 16386176"/>
              <a:gd name="connsiteX4329" fmla="*/ 916516 w 6057900"/>
              <a:gd name="connsiteY4329" fmla="*/ 652754 h 16386176"/>
              <a:gd name="connsiteX4330" fmla="*/ 875030 w 6057900"/>
              <a:gd name="connsiteY4330" fmla="*/ 694226 h 16386176"/>
              <a:gd name="connsiteX4331" fmla="*/ 862065 w 6057900"/>
              <a:gd name="connsiteY4331" fmla="*/ 689046 h 16386176"/>
              <a:gd name="connsiteX4332" fmla="*/ 828357 w 6057900"/>
              <a:gd name="connsiteY4332" fmla="*/ 707195 h 16386176"/>
              <a:gd name="connsiteX4333" fmla="*/ 807614 w 6057900"/>
              <a:gd name="connsiteY4333" fmla="*/ 702010 h 16386176"/>
              <a:gd name="connsiteX4334" fmla="*/ 776499 w 6057900"/>
              <a:gd name="connsiteY4334" fmla="*/ 717577 h 16386176"/>
              <a:gd name="connsiteX4335" fmla="*/ 735012 w 6057900"/>
              <a:gd name="connsiteY4335" fmla="*/ 676081 h 16386176"/>
              <a:gd name="connsiteX4336" fmla="*/ 776499 w 6057900"/>
              <a:gd name="connsiteY4336" fmla="*/ 637184 h 16386176"/>
              <a:gd name="connsiteX4337" fmla="*/ 797242 w 6057900"/>
              <a:gd name="connsiteY4337" fmla="*/ 642375 h 16386176"/>
              <a:gd name="connsiteX4338" fmla="*/ 828357 w 6057900"/>
              <a:gd name="connsiteY4338" fmla="*/ 626823 h 16386176"/>
              <a:gd name="connsiteX4339" fmla="*/ 841322 w 6057900"/>
              <a:gd name="connsiteY4339" fmla="*/ 629410 h 16386176"/>
              <a:gd name="connsiteX4340" fmla="*/ 875030 w 6057900"/>
              <a:gd name="connsiteY4340" fmla="*/ 611259 h 16386176"/>
              <a:gd name="connsiteX4341" fmla="*/ 890587 w 6057900"/>
              <a:gd name="connsiteY4341" fmla="*/ 616439 h 16386176"/>
              <a:gd name="connsiteX4342" fmla="*/ 887994 w 6057900"/>
              <a:gd name="connsiteY4342" fmla="*/ 600896 h 16386176"/>
              <a:gd name="connsiteX4343" fmla="*/ 929481 w 6057900"/>
              <a:gd name="connsiteY4343" fmla="*/ 561982 h 16386176"/>
              <a:gd name="connsiteX4344" fmla="*/ 2081213 w 6057900"/>
              <a:gd name="connsiteY4344" fmla="*/ 546100 h 16386176"/>
              <a:gd name="connsiteX4345" fmla="*/ 2120901 w 6057900"/>
              <a:gd name="connsiteY4345" fmla="*/ 586582 h 16386176"/>
              <a:gd name="connsiteX4346" fmla="*/ 2081213 w 6057900"/>
              <a:gd name="connsiteY4346" fmla="*/ 627064 h 16386176"/>
              <a:gd name="connsiteX4347" fmla="*/ 2041525 w 6057900"/>
              <a:gd name="connsiteY4347" fmla="*/ 586582 h 16386176"/>
              <a:gd name="connsiteX4348" fmla="*/ 2081213 w 6057900"/>
              <a:gd name="connsiteY4348" fmla="*/ 546100 h 16386176"/>
              <a:gd name="connsiteX4349" fmla="*/ 1263650 w 6057900"/>
              <a:gd name="connsiteY4349" fmla="*/ 538170 h 16386176"/>
              <a:gd name="connsiteX4350" fmla="*/ 1303338 w 6057900"/>
              <a:gd name="connsiteY4350" fmla="*/ 578665 h 16386176"/>
              <a:gd name="connsiteX4351" fmla="*/ 1263650 w 6057900"/>
              <a:gd name="connsiteY4351" fmla="*/ 619149 h 16386176"/>
              <a:gd name="connsiteX4352" fmla="*/ 1223962 w 6057900"/>
              <a:gd name="connsiteY4352" fmla="*/ 578665 h 16386176"/>
              <a:gd name="connsiteX4353" fmla="*/ 1263650 w 6057900"/>
              <a:gd name="connsiteY4353" fmla="*/ 538170 h 16386176"/>
              <a:gd name="connsiteX4354" fmla="*/ 753631 w 6057900"/>
              <a:gd name="connsiteY4354" fmla="*/ 538170 h 16386176"/>
              <a:gd name="connsiteX4355" fmla="*/ 795338 w 6057900"/>
              <a:gd name="connsiteY4355" fmla="*/ 577470 h 16386176"/>
              <a:gd name="connsiteX4356" fmla="*/ 753631 w 6057900"/>
              <a:gd name="connsiteY4356" fmla="*/ 619385 h 16386176"/>
              <a:gd name="connsiteX4357" fmla="*/ 730172 w 6057900"/>
              <a:gd name="connsiteY4357" fmla="*/ 611528 h 16386176"/>
              <a:gd name="connsiteX4358" fmla="*/ 691072 w 6057900"/>
              <a:gd name="connsiteY4358" fmla="*/ 642963 h 16386176"/>
              <a:gd name="connsiteX4359" fmla="*/ 657186 w 6057900"/>
              <a:gd name="connsiteY4359" fmla="*/ 624619 h 16386176"/>
              <a:gd name="connsiteX4360" fmla="*/ 625906 w 6057900"/>
              <a:gd name="connsiteY4360" fmla="*/ 642963 h 16386176"/>
              <a:gd name="connsiteX4361" fmla="*/ 584200 w 6057900"/>
              <a:gd name="connsiteY4361" fmla="*/ 603660 h 16386176"/>
              <a:gd name="connsiteX4362" fmla="*/ 625906 w 6057900"/>
              <a:gd name="connsiteY4362" fmla="*/ 561745 h 16386176"/>
              <a:gd name="connsiteX4363" fmla="*/ 657186 w 6057900"/>
              <a:gd name="connsiteY4363" fmla="*/ 580100 h 16386176"/>
              <a:gd name="connsiteX4364" fmla="*/ 691072 w 6057900"/>
              <a:gd name="connsiteY4364" fmla="*/ 561745 h 16386176"/>
              <a:gd name="connsiteX4365" fmla="*/ 714532 w 6057900"/>
              <a:gd name="connsiteY4365" fmla="*/ 569613 h 16386176"/>
              <a:gd name="connsiteX4366" fmla="*/ 753631 w 6057900"/>
              <a:gd name="connsiteY4366" fmla="*/ 538170 h 16386176"/>
              <a:gd name="connsiteX4367" fmla="*/ 248444 w 6057900"/>
              <a:gd name="connsiteY4367" fmla="*/ 533414 h 16386176"/>
              <a:gd name="connsiteX4368" fmla="*/ 288926 w 6057900"/>
              <a:gd name="connsiteY4368" fmla="*/ 573909 h 16386176"/>
              <a:gd name="connsiteX4369" fmla="*/ 248444 w 6057900"/>
              <a:gd name="connsiteY4369" fmla="*/ 614385 h 16386176"/>
              <a:gd name="connsiteX4370" fmla="*/ 207962 w 6057900"/>
              <a:gd name="connsiteY4370" fmla="*/ 573909 h 16386176"/>
              <a:gd name="connsiteX4371" fmla="*/ 248444 w 6057900"/>
              <a:gd name="connsiteY4371" fmla="*/ 533414 h 16386176"/>
              <a:gd name="connsiteX4372" fmla="*/ 2720975 w 6057900"/>
              <a:gd name="connsiteY4372" fmla="*/ 530229 h 16386176"/>
              <a:gd name="connsiteX4373" fmla="*/ 2762250 w 6057900"/>
              <a:gd name="connsiteY4373" fmla="*/ 570714 h 16386176"/>
              <a:gd name="connsiteX4374" fmla="*/ 2720975 w 6057900"/>
              <a:gd name="connsiteY4374" fmla="*/ 611193 h 16386176"/>
              <a:gd name="connsiteX4375" fmla="*/ 2679700 w 6057900"/>
              <a:gd name="connsiteY4375" fmla="*/ 570714 h 16386176"/>
              <a:gd name="connsiteX4376" fmla="*/ 2720975 w 6057900"/>
              <a:gd name="connsiteY4376" fmla="*/ 530229 h 16386176"/>
              <a:gd name="connsiteX4377" fmla="*/ 1451743 w 6057900"/>
              <a:gd name="connsiteY4377" fmla="*/ 495302 h 16386176"/>
              <a:gd name="connsiteX4378" fmla="*/ 1470025 w 6057900"/>
              <a:gd name="connsiteY4378" fmla="*/ 528752 h 16386176"/>
              <a:gd name="connsiteX4379" fmla="*/ 1430849 w 6057900"/>
              <a:gd name="connsiteY4379" fmla="*/ 569917 h 16386176"/>
              <a:gd name="connsiteX4380" fmla="*/ 1389062 w 6057900"/>
              <a:gd name="connsiteY4380" fmla="*/ 531320 h 16386176"/>
              <a:gd name="connsiteX4381" fmla="*/ 1451743 w 6057900"/>
              <a:gd name="connsiteY4381" fmla="*/ 495302 h 16386176"/>
              <a:gd name="connsiteX4382" fmla="*/ 1846211 w 6057900"/>
              <a:gd name="connsiteY4382" fmla="*/ 481013 h 16386176"/>
              <a:gd name="connsiteX4383" fmla="*/ 1882775 w 6057900"/>
              <a:gd name="connsiteY4383" fmla="*/ 520193 h 16386176"/>
              <a:gd name="connsiteX4384" fmla="*/ 1840987 w 6057900"/>
              <a:gd name="connsiteY4384" fmla="*/ 561975 h 16386176"/>
              <a:gd name="connsiteX4385" fmla="*/ 1801812 w 6057900"/>
              <a:gd name="connsiteY4385" fmla="*/ 520193 h 16386176"/>
              <a:gd name="connsiteX4386" fmla="*/ 1804423 w 6057900"/>
              <a:gd name="connsiteY4386" fmla="*/ 504521 h 16386176"/>
              <a:gd name="connsiteX4387" fmla="*/ 1846211 w 6057900"/>
              <a:gd name="connsiteY4387" fmla="*/ 481013 h 16386176"/>
              <a:gd name="connsiteX4388" fmla="*/ 2488407 w 6057900"/>
              <a:gd name="connsiteY4388" fmla="*/ 479425 h 16386176"/>
              <a:gd name="connsiteX4389" fmla="*/ 2528889 w 6057900"/>
              <a:gd name="connsiteY4389" fmla="*/ 519114 h 16386176"/>
              <a:gd name="connsiteX4390" fmla="*/ 2488407 w 6057900"/>
              <a:gd name="connsiteY4390" fmla="*/ 558801 h 16386176"/>
              <a:gd name="connsiteX4391" fmla="*/ 2447925 w 6057900"/>
              <a:gd name="connsiteY4391" fmla="*/ 519114 h 16386176"/>
              <a:gd name="connsiteX4392" fmla="*/ 2488407 w 6057900"/>
              <a:gd name="connsiteY4392" fmla="*/ 479425 h 16386176"/>
              <a:gd name="connsiteX4393" fmla="*/ 3594100 w 6057900"/>
              <a:gd name="connsiteY4393" fmla="*/ 474666 h 16386176"/>
              <a:gd name="connsiteX4394" fmla="*/ 3594100 w 6057900"/>
              <a:gd name="connsiteY4394" fmla="*/ 549275 h 16386176"/>
              <a:gd name="connsiteX4395" fmla="*/ 3567112 w 6057900"/>
              <a:gd name="connsiteY4395" fmla="*/ 510682 h 16386176"/>
              <a:gd name="connsiteX4396" fmla="*/ 3594100 w 6057900"/>
              <a:gd name="connsiteY4396" fmla="*/ 474666 h 16386176"/>
              <a:gd name="connsiteX4397" fmla="*/ 1038384 w 6057900"/>
              <a:gd name="connsiteY4397" fmla="*/ 468316 h 16386176"/>
              <a:gd name="connsiteX4398" fmla="*/ 1046163 w 6057900"/>
              <a:gd name="connsiteY4398" fmla="*/ 488958 h 16386176"/>
              <a:gd name="connsiteX4399" fmla="*/ 1004676 w 6057900"/>
              <a:gd name="connsiteY4399" fmla="*/ 530229 h 16386176"/>
              <a:gd name="connsiteX4400" fmla="*/ 968375 w 6057900"/>
              <a:gd name="connsiteY4400" fmla="*/ 507014 h 16386176"/>
              <a:gd name="connsiteX4401" fmla="*/ 1038384 w 6057900"/>
              <a:gd name="connsiteY4401" fmla="*/ 468316 h 16386176"/>
              <a:gd name="connsiteX4402" fmla="*/ 824707 w 6057900"/>
              <a:gd name="connsiteY4402" fmla="*/ 468316 h 16386176"/>
              <a:gd name="connsiteX4403" fmla="*/ 865189 w 6057900"/>
              <a:gd name="connsiteY4403" fmla="*/ 510387 h 16386176"/>
              <a:gd name="connsiteX4404" fmla="*/ 824707 w 6057900"/>
              <a:gd name="connsiteY4404" fmla="*/ 552454 h 16386176"/>
              <a:gd name="connsiteX4405" fmla="*/ 784225 w 6057900"/>
              <a:gd name="connsiteY4405" fmla="*/ 510387 h 16386176"/>
              <a:gd name="connsiteX4406" fmla="*/ 824707 w 6057900"/>
              <a:gd name="connsiteY4406" fmla="*/ 468316 h 16386176"/>
              <a:gd name="connsiteX4407" fmla="*/ 642938 w 6057900"/>
              <a:gd name="connsiteY4407" fmla="*/ 463554 h 16386176"/>
              <a:gd name="connsiteX4408" fmla="*/ 682626 w 6057900"/>
              <a:gd name="connsiteY4408" fmla="*/ 504039 h 16386176"/>
              <a:gd name="connsiteX4409" fmla="*/ 642938 w 6057900"/>
              <a:gd name="connsiteY4409" fmla="*/ 544520 h 16386176"/>
              <a:gd name="connsiteX4410" fmla="*/ 603250 w 6057900"/>
              <a:gd name="connsiteY4410" fmla="*/ 504039 h 16386176"/>
              <a:gd name="connsiteX4411" fmla="*/ 642938 w 6057900"/>
              <a:gd name="connsiteY4411" fmla="*/ 463554 h 16386176"/>
              <a:gd name="connsiteX4412" fmla="*/ 3371057 w 6057900"/>
              <a:gd name="connsiteY4412" fmla="*/ 439737 h 16386176"/>
              <a:gd name="connsiteX4413" fmla="*/ 3411539 w 6057900"/>
              <a:gd name="connsiteY4413" fmla="*/ 481809 h 16386176"/>
              <a:gd name="connsiteX4414" fmla="*/ 3371057 w 6057900"/>
              <a:gd name="connsiteY4414" fmla="*/ 523880 h 16386176"/>
              <a:gd name="connsiteX4415" fmla="*/ 3330575 w 6057900"/>
              <a:gd name="connsiteY4415" fmla="*/ 481809 h 16386176"/>
              <a:gd name="connsiteX4416" fmla="*/ 3371057 w 6057900"/>
              <a:gd name="connsiteY4416" fmla="*/ 439737 h 16386176"/>
              <a:gd name="connsiteX4417" fmla="*/ 452479 w 6057900"/>
              <a:gd name="connsiteY4417" fmla="*/ 434982 h 16386176"/>
              <a:gd name="connsiteX4418" fmla="*/ 491214 w 6057900"/>
              <a:gd name="connsiteY4418" fmla="*/ 476709 h 16386176"/>
              <a:gd name="connsiteX4419" fmla="*/ 483467 w 6057900"/>
              <a:gd name="connsiteY4419" fmla="*/ 500184 h 16386176"/>
              <a:gd name="connsiteX4420" fmla="*/ 486049 w 6057900"/>
              <a:gd name="connsiteY4420" fmla="*/ 500184 h 16386176"/>
              <a:gd name="connsiteX4421" fmla="*/ 524784 w 6057900"/>
              <a:gd name="connsiteY4421" fmla="*/ 536694 h 16386176"/>
              <a:gd name="connsiteX4422" fmla="*/ 566102 w 6057900"/>
              <a:gd name="connsiteY4422" fmla="*/ 497577 h 16386176"/>
              <a:gd name="connsiteX4423" fmla="*/ 604837 w 6057900"/>
              <a:gd name="connsiteY4423" fmla="*/ 539301 h 16386176"/>
              <a:gd name="connsiteX4424" fmla="*/ 566102 w 6057900"/>
              <a:gd name="connsiteY4424" fmla="*/ 578434 h 16386176"/>
              <a:gd name="connsiteX4425" fmla="*/ 524784 w 6057900"/>
              <a:gd name="connsiteY4425" fmla="*/ 541910 h 16386176"/>
              <a:gd name="connsiteX4426" fmla="*/ 486049 w 6057900"/>
              <a:gd name="connsiteY4426" fmla="*/ 581053 h 16386176"/>
              <a:gd name="connsiteX4427" fmla="*/ 444732 w 6057900"/>
              <a:gd name="connsiteY4427" fmla="*/ 539301 h 16386176"/>
              <a:gd name="connsiteX4428" fmla="*/ 455061 w 6057900"/>
              <a:gd name="connsiteY4428" fmla="*/ 515829 h 16386176"/>
              <a:gd name="connsiteX4429" fmla="*/ 452479 w 6057900"/>
              <a:gd name="connsiteY4429" fmla="*/ 515829 h 16386176"/>
              <a:gd name="connsiteX4430" fmla="*/ 411162 w 6057900"/>
              <a:gd name="connsiteY4430" fmla="*/ 476709 h 16386176"/>
              <a:gd name="connsiteX4431" fmla="*/ 452479 w 6057900"/>
              <a:gd name="connsiteY4431" fmla="*/ 434982 h 16386176"/>
              <a:gd name="connsiteX4432" fmla="*/ 2252663 w 6057900"/>
              <a:gd name="connsiteY4432" fmla="*/ 427043 h 16386176"/>
              <a:gd name="connsiteX4433" fmla="*/ 2292351 w 6057900"/>
              <a:gd name="connsiteY4433" fmla="*/ 467530 h 16386176"/>
              <a:gd name="connsiteX4434" fmla="*/ 2252663 w 6057900"/>
              <a:gd name="connsiteY4434" fmla="*/ 508010 h 16386176"/>
              <a:gd name="connsiteX4435" fmla="*/ 2212975 w 6057900"/>
              <a:gd name="connsiteY4435" fmla="*/ 467530 h 16386176"/>
              <a:gd name="connsiteX4436" fmla="*/ 2252663 w 6057900"/>
              <a:gd name="connsiteY4436" fmla="*/ 427043 h 16386176"/>
              <a:gd name="connsiteX4437" fmla="*/ 589572 w 6057900"/>
              <a:gd name="connsiteY4437" fmla="*/ 406405 h 16386176"/>
              <a:gd name="connsiteX4438" fmla="*/ 592137 w 6057900"/>
              <a:gd name="connsiteY4438" fmla="*/ 414075 h 16386176"/>
              <a:gd name="connsiteX4439" fmla="*/ 551106 w 6057900"/>
              <a:gd name="connsiteY4439" fmla="*/ 452444 h 16386176"/>
              <a:gd name="connsiteX4440" fmla="*/ 525462 w 6057900"/>
              <a:gd name="connsiteY4440" fmla="*/ 442213 h 16386176"/>
              <a:gd name="connsiteX4441" fmla="*/ 589572 w 6057900"/>
              <a:gd name="connsiteY4441" fmla="*/ 406405 h 16386176"/>
              <a:gd name="connsiteX4442" fmla="*/ 3139281 w 6057900"/>
              <a:gd name="connsiteY4442" fmla="*/ 403228 h 16386176"/>
              <a:gd name="connsiteX4443" fmla="*/ 3181350 w 6057900"/>
              <a:gd name="connsiteY4443" fmla="*/ 445294 h 16386176"/>
              <a:gd name="connsiteX4444" fmla="*/ 3139281 w 6057900"/>
              <a:gd name="connsiteY4444" fmla="*/ 487364 h 16386176"/>
              <a:gd name="connsiteX4445" fmla="*/ 3097212 w 6057900"/>
              <a:gd name="connsiteY4445" fmla="*/ 445294 h 16386176"/>
              <a:gd name="connsiteX4446" fmla="*/ 3139281 w 6057900"/>
              <a:gd name="connsiteY4446" fmla="*/ 403228 h 16386176"/>
              <a:gd name="connsiteX4447" fmla="*/ 241720 w 6057900"/>
              <a:gd name="connsiteY4447" fmla="*/ 390531 h 16386176"/>
              <a:gd name="connsiteX4448" fmla="*/ 282809 w 6057900"/>
              <a:gd name="connsiteY4448" fmla="*/ 432333 h 16386176"/>
              <a:gd name="connsiteX4449" fmla="*/ 280241 w 6057900"/>
              <a:gd name="connsiteY4449" fmla="*/ 448013 h 16386176"/>
              <a:gd name="connsiteX4450" fmla="*/ 290513 w 6057900"/>
              <a:gd name="connsiteY4450" fmla="*/ 474140 h 16386176"/>
              <a:gd name="connsiteX4451" fmla="*/ 249424 w 6057900"/>
              <a:gd name="connsiteY4451" fmla="*/ 515942 h 16386176"/>
              <a:gd name="connsiteX4452" fmla="*/ 210904 w 6057900"/>
              <a:gd name="connsiteY4452" fmla="*/ 474140 h 16386176"/>
              <a:gd name="connsiteX4453" fmla="*/ 213472 w 6057900"/>
              <a:gd name="connsiteY4453" fmla="*/ 461077 h 16386176"/>
              <a:gd name="connsiteX4454" fmla="*/ 203200 w 6057900"/>
              <a:gd name="connsiteY4454" fmla="*/ 432333 h 16386176"/>
              <a:gd name="connsiteX4455" fmla="*/ 241720 w 6057900"/>
              <a:gd name="connsiteY4455" fmla="*/ 390531 h 16386176"/>
              <a:gd name="connsiteX4456" fmla="*/ 348000 w 6057900"/>
              <a:gd name="connsiteY4456" fmla="*/ 369893 h 16386176"/>
              <a:gd name="connsiteX4457" fmla="*/ 389613 w 6057900"/>
              <a:gd name="connsiteY4457" fmla="*/ 408885 h 16386176"/>
              <a:gd name="connsiteX4458" fmla="*/ 366205 w 6057900"/>
              <a:gd name="connsiteY4458" fmla="*/ 445280 h 16386176"/>
              <a:gd name="connsiteX4459" fmla="*/ 397415 w 6057900"/>
              <a:gd name="connsiteY4459" fmla="*/ 484272 h 16386176"/>
              <a:gd name="connsiteX4460" fmla="*/ 394814 w 6057900"/>
              <a:gd name="connsiteY4460" fmla="*/ 499869 h 16386176"/>
              <a:gd name="connsiteX4461" fmla="*/ 428625 w 6057900"/>
              <a:gd name="connsiteY4461" fmla="*/ 538862 h 16386176"/>
              <a:gd name="connsiteX4462" fmla="*/ 387012 w 6057900"/>
              <a:gd name="connsiteY4462" fmla="*/ 577868 h 16386176"/>
              <a:gd name="connsiteX4463" fmla="*/ 345399 w 6057900"/>
              <a:gd name="connsiteY4463" fmla="*/ 538862 h 16386176"/>
              <a:gd name="connsiteX4464" fmla="*/ 350600 w 6057900"/>
              <a:gd name="connsiteY4464" fmla="*/ 523266 h 16386176"/>
              <a:gd name="connsiteX4465" fmla="*/ 316790 w 6057900"/>
              <a:gd name="connsiteY4465" fmla="*/ 484272 h 16386176"/>
              <a:gd name="connsiteX4466" fmla="*/ 340197 w 6057900"/>
              <a:gd name="connsiteY4466" fmla="*/ 447879 h 16386176"/>
              <a:gd name="connsiteX4467" fmla="*/ 306387 w 6057900"/>
              <a:gd name="connsiteY4467" fmla="*/ 408885 h 16386176"/>
              <a:gd name="connsiteX4468" fmla="*/ 348000 w 6057900"/>
              <a:gd name="connsiteY4468" fmla="*/ 369893 h 16386176"/>
              <a:gd name="connsiteX4469" fmla="*/ 2905125 w 6057900"/>
              <a:gd name="connsiteY4469" fmla="*/ 365126 h 16386176"/>
              <a:gd name="connsiteX4470" fmla="*/ 2946400 w 6057900"/>
              <a:gd name="connsiteY4470" fmla="*/ 406402 h 16386176"/>
              <a:gd name="connsiteX4471" fmla="*/ 2905125 w 6057900"/>
              <a:gd name="connsiteY4471" fmla="*/ 447678 h 16386176"/>
              <a:gd name="connsiteX4472" fmla="*/ 2863850 w 6057900"/>
              <a:gd name="connsiteY4472" fmla="*/ 406402 h 16386176"/>
              <a:gd name="connsiteX4473" fmla="*/ 2905125 w 6057900"/>
              <a:gd name="connsiteY4473" fmla="*/ 365126 h 16386176"/>
              <a:gd name="connsiteX4474" fmla="*/ 138679 w 6057900"/>
              <a:gd name="connsiteY4474" fmla="*/ 339732 h 16386176"/>
              <a:gd name="connsiteX4475" fmla="*/ 177800 w 6057900"/>
              <a:gd name="connsiteY4475" fmla="*/ 381228 h 16386176"/>
              <a:gd name="connsiteX4476" fmla="*/ 164760 w 6057900"/>
              <a:gd name="connsiteY4476" fmla="*/ 412353 h 16386176"/>
              <a:gd name="connsiteX4477" fmla="*/ 167368 w 6057900"/>
              <a:gd name="connsiteY4477" fmla="*/ 425322 h 16386176"/>
              <a:gd name="connsiteX4478" fmla="*/ 141287 w 6057900"/>
              <a:gd name="connsiteY4478" fmla="*/ 461632 h 16386176"/>
              <a:gd name="connsiteX4479" fmla="*/ 149111 w 6057900"/>
              <a:gd name="connsiteY4479" fmla="*/ 484973 h 16386176"/>
              <a:gd name="connsiteX4480" fmla="*/ 107382 w 6057900"/>
              <a:gd name="connsiteY4480" fmla="*/ 523880 h 16386176"/>
              <a:gd name="connsiteX4481" fmla="*/ 68262 w 6057900"/>
              <a:gd name="connsiteY4481" fmla="*/ 484973 h 16386176"/>
              <a:gd name="connsiteX4482" fmla="*/ 91734 w 6057900"/>
              <a:gd name="connsiteY4482" fmla="*/ 446068 h 16386176"/>
              <a:gd name="connsiteX4483" fmla="*/ 83910 w 6057900"/>
              <a:gd name="connsiteY4483" fmla="*/ 425322 h 16386176"/>
              <a:gd name="connsiteX4484" fmla="*/ 99558 w 6057900"/>
              <a:gd name="connsiteY4484" fmla="*/ 394197 h 16386176"/>
              <a:gd name="connsiteX4485" fmla="*/ 96950 w 6057900"/>
              <a:gd name="connsiteY4485" fmla="*/ 381228 h 16386176"/>
              <a:gd name="connsiteX4486" fmla="*/ 138679 w 6057900"/>
              <a:gd name="connsiteY4486" fmla="*/ 339732 h 16386176"/>
              <a:gd name="connsiteX4487" fmla="*/ 2670969 w 6057900"/>
              <a:gd name="connsiteY4487" fmla="*/ 323851 h 16386176"/>
              <a:gd name="connsiteX4488" fmla="*/ 2711451 w 6057900"/>
              <a:gd name="connsiteY4488" fmla="*/ 365127 h 16386176"/>
              <a:gd name="connsiteX4489" fmla="*/ 2670969 w 6057900"/>
              <a:gd name="connsiteY4489" fmla="*/ 406402 h 16386176"/>
              <a:gd name="connsiteX4490" fmla="*/ 2630487 w 6057900"/>
              <a:gd name="connsiteY4490" fmla="*/ 365127 h 16386176"/>
              <a:gd name="connsiteX4491" fmla="*/ 2670969 w 6057900"/>
              <a:gd name="connsiteY4491" fmla="*/ 323851 h 16386176"/>
              <a:gd name="connsiteX4492" fmla="*/ 93663 w 6057900"/>
              <a:gd name="connsiteY4492" fmla="*/ 319087 h 16386176"/>
              <a:gd name="connsiteX4493" fmla="*/ 54810 w 6057900"/>
              <a:gd name="connsiteY4493" fmla="*/ 349255 h 16386176"/>
              <a:gd name="connsiteX4494" fmla="*/ 44450 w 6057900"/>
              <a:gd name="connsiteY4494" fmla="*/ 346741 h 16386176"/>
              <a:gd name="connsiteX4495" fmla="*/ 93663 w 6057900"/>
              <a:gd name="connsiteY4495" fmla="*/ 319087 h 16386176"/>
              <a:gd name="connsiteX4496" fmla="*/ 3562350 w 6057900"/>
              <a:gd name="connsiteY4496" fmla="*/ 238125 h 16386176"/>
              <a:gd name="connsiteX4497" fmla="*/ 3562350 w 6057900"/>
              <a:gd name="connsiteY4497" fmla="*/ 312738 h 16386176"/>
              <a:gd name="connsiteX4498" fmla="*/ 3536950 w 6057900"/>
              <a:gd name="connsiteY4498" fmla="*/ 276719 h 16386176"/>
              <a:gd name="connsiteX4499" fmla="*/ 3562350 w 6057900"/>
              <a:gd name="connsiteY4499" fmla="*/ 238125 h 16386176"/>
              <a:gd name="connsiteX4500" fmla="*/ 3337719 w 6057900"/>
              <a:gd name="connsiteY4500" fmla="*/ 209550 h 16386176"/>
              <a:gd name="connsiteX4501" fmla="*/ 3378201 w 6057900"/>
              <a:gd name="connsiteY4501" fmla="*/ 250825 h 16386176"/>
              <a:gd name="connsiteX4502" fmla="*/ 3337719 w 6057900"/>
              <a:gd name="connsiteY4502" fmla="*/ 292100 h 16386176"/>
              <a:gd name="connsiteX4503" fmla="*/ 3297237 w 6057900"/>
              <a:gd name="connsiteY4503" fmla="*/ 250825 h 16386176"/>
              <a:gd name="connsiteX4504" fmla="*/ 3337719 w 6057900"/>
              <a:gd name="connsiteY4504" fmla="*/ 209550 h 16386176"/>
              <a:gd name="connsiteX4505" fmla="*/ 3101182 w 6057900"/>
              <a:gd name="connsiteY4505" fmla="*/ 180979 h 16386176"/>
              <a:gd name="connsiteX4506" fmla="*/ 3141664 w 6057900"/>
              <a:gd name="connsiteY4506" fmla="*/ 221458 h 16386176"/>
              <a:gd name="connsiteX4507" fmla="*/ 3101182 w 6057900"/>
              <a:gd name="connsiteY4507" fmla="*/ 261942 h 16386176"/>
              <a:gd name="connsiteX4508" fmla="*/ 3060700 w 6057900"/>
              <a:gd name="connsiteY4508" fmla="*/ 221458 h 16386176"/>
              <a:gd name="connsiteX4509" fmla="*/ 3101182 w 6057900"/>
              <a:gd name="connsiteY4509" fmla="*/ 180979 h 16386176"/>
              <a:gd name="connsiteX4510" fmla="*/ 3346450 w 6057900"/>
              <a:gd name="connsiteY4510" fmla="*/ 30166 h 16386176"/>
              <a:gd name="connsiteX4511" fmla="*/ 3310890 w 6057900"/>
              <a:gd name="connsiteY4511" fmla="*/ 53978 h 16386176"/>
              <a:gd name="connsiteX4512" fmla="*/ 3308350 w 6057900"/>
              <a:gd name="connsiteY4512" fmla="*/ 53978 h 16386176"/>
              <a:gd name="connsiteX4513" fmla="*/ 3346450 w 6057900"/>
              <a:gd name="connsiteY4513" fmla="*/ 30166 h 16386176"/>
              <a:gd name="connsiteX4514" fmla="*/ 3536950 w 6057900"/>
              <a:gd name="connsiteY4514" fmla="*/ 0 h 16386176"/>
              <a:gd name="connsiteX4515" fmla="*/ 3536950 w 6057900"/>
              <a:gd name="connsiteY4515" fmla="*/ 74616 h 16386176"/>
              <a:gd name="connsiteX4516" fmla="*/ 3508375 w 6057900"/>
              <a:gd name="connsiteY4516" fmla="*/ 36022 h 16386176"/>
              <a:gd name="connsiteX4517" fmla="*/ 3536950 w 6057900"/>
              <a:gd name="connsiteY4517" fmla="*/ 0 h 1638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</a:cxnLst>
            <a:rect l="l" t="t" r="r" b="b"/>
            <a:pathLst>
              <a:path w="6057900" h="16386176">
                <a:moveTo>
                  <a:pt x="61119" y="16305212"/>
                </a:moveTo>
                <a:cubicBezTo>
                  <a:pt x="83477" y="16305212"/>
                  <a:pt x="101601" y="16323336"/>
                  <a:pt x="101601" y="16345694"/>
                </a:cubicBezTo>
                <a:cubicBezTo>
                  <a:pt x="101601" y="16368052"/>
                  <a:pt x="83477" y="16386176"/>
                  <a:pt x="61119" y="16386176"/>
                </a:cubicBezTo>
                <a:cubicBezTo>
                  <a:pt x="38761" y="16386176"/>
                  <a:pt x="20637" y="16368052"/>
                  <a:pt x="20637" y="16345694"/>
                </a:cubicBezTo>
                <a:cubicBezTo>
                  <a:pt x="20637" y="16323336"/>
                  <a:pt x="38761" y="16305212"/>
                  <a:pt x="61119" y="16305212"/>
                </a:cubicBezTo>
                <a:close/>
                <a:moveTo>
                  <a:pt x="310357" y="16202025"/>
                </a:moveTo>
                <a:cubicBezTo>
                  <a:pt x="332715" y="16202025"/>
                  <a:pt x="350839" y="16220504"/>
                  <a:pt x="350839" y="16243300"/>
                </a:cubicBezTo>
                <a:cubicBezTo>
                  <a:pt x="350839" y="16266096"/>
                  <a:pt x="332715" y="16284575"/>
                  <a:pt x="310357" y="16284575"/>
                </a:cubicBezTo>
                <a:cubicBezTo>
                  <a:pt x="287999" y="16284575"/>
                  <a:pt x="269875" y="16266096"/>
                  <a:pt x="269875" y="16243300"/>
                </a:cubicBezTo>
                <a:cubicBezTo>
                  <a:pt x="269875" y="16220504"/>
                  <a:pt x="287999" y="16202025"/>
                  <a:pt x="310357" y="16202025"/>
                </a:cubicBezTo>
                <a:close/>
                <a:moveTo>
                  <a:pt x="168955" y="16184562"/>
                </a:moveTo>
                <a:cubicBezTo>
                  <a:pt x="192224" y="16184562"/>
                  <a:pt x="210321" y="16202712"/>
                  <a:pt x="210321" y="16223456"/>
                </a:cubicBezTo>
                <a:cubicBezTo>
                  <a:pt x="210321" y="16241606"/>
                  <a:pt x="199980" y="16254571"/>
                  <a:pt x="187053" y="16259757"/>
                </a:cubicBezTo>
                <a:cubicBezTo>
                  <a:pt x="205151" y="16264942"/>
                  <a:pt x="220663" y="16280500"/>
                  <a:pt x="220663" y="16301243"/>
                </a:cubicBezTo>
                <a:cubicBezTo>
                  <a:pt x="220663" y="16321987"/>
                  <a:pt x="202565" y="16340137"/>
                  <a:pt x="179297" y="16340137"/>
                </a:cubicBezTo>
                <a:cubicBezTo>
                  <a:pt x="156028" y="16340137"/>
                  <a:pt x="137931" y="16321987"/>
                  <a:pt x="137931" y="16301243"/>
                </a:cubicBezTo>
                <a:cubicBezTo>
                  <a:pt x="137931" y="16283093"/>
                  <a:pt x="148272" y="16270128"/>
                  <a:pt x="161199" y="16264942"/>
                </a:cubicBezTo>
                <a:cubicBezTo>
                  <a:pt x="143102" y="16259757"/>
                  <a:pt x="130175" y="16244199"/>
                  <a:pt x="130175" y="16223456"/>
                </a:cubicBezTo>
                <a:cubicBezTo>
                  <a:pt x="130175" y="16202712"/>
                  <a:pt x="148272" y="16184562"/>
                  <a:pt x="168955" y="16184562"/>
                </a:cubicBezTo>
                <a:close/>
                <a:moveTo>
                  <a:pt x="545561" y="16136937"/>
                </a:moveTo>
                <a:cubicBezTo>
                  <a:pt x="563831" y="16136937"/>
                  <a:pt x="576881" y="16147384"/>
                  <a:pt x="584711" y="16160442"/>
                </a:cubicBezTo>
                <a:cubicBezTo>
                  <a:pt x="589931" y="16147384"/>
                  <a:pt x="605590" y="16136937"/>
                  <a:pt x="621250" y="16136937"/>
                </a:cubicBezTo>
                <a:cubicBezTo>
                  <a:pt x="642130" y="16136937"/>
                  <a:pt x="660400" y="16155219"/>
                  <a:pt x="660400" y="16178724"/>
                </a:cubicBezTo>
                <a:cubicBezTo>
                  <a:pt x="660400" y="16199618"/>
                  <a:pt x="642130" y="16217900"/>
                  <a:pt x="621250" y="16217900"/>
                </a:cubicBezTo>
                <a:cubicBezTo>
                  <a:pt x="602980" y="16217900"/>
                  <a:pt x="589931" y="16210065"/>
                  <a:pt x="584711" y="16194395"/>
                </a:cubicBezTo>
                <a:cubicBezTo>
                  <a:pt x="576881" y="16210065"/>
                  <a:pt x="563831" y="16217900"/>
                  <a:pt x="545561" y="16217900"/>
                </a:cubicBezTo>
                <a:cubicBezTo>
                  <a:pt x="524682" y="16217900"/>
                  <a:pt x="506412" y="16199618"/>
                  <a:pt x="506412" y="16178724"/>
                </a:cubicBezTo>
                <a:cubicBezTo>
                  <a:pt x="506412" y="16155219"/>
                  <a:pt x="524682" y="16136937"/>
                  <a:pt x="545561" y="16136937"/>
                </a:cubicBezTo>
                <a:close/>
                <a:moveTo>
                  <a:pt x="452300" y="16132175"/>
                </a:moveTo>
                <a:cubicBezTo>
                  <a:pt x="475594" y="16132175"/>
                  <a:pt x="493713" y="16150233"/>
                  <a:pt x="493713" y="16173450"/>
                </a:cubicBezTo>
                <a:cubicBezTo>
                  <a:pt x="493713" y="16196667"/>
                  <a:pt x="475594" y="16214725"/>
                  <a:pt x="452300" y="16214725"/>
                </a:cubicBezTo>
                <a:cubicBezTo>
                  <a:pt x="449711" y="16214725"/>
                  <a:pt x="449711" y="16212146"/>
                  <a:pt x="447123" y="16212146"/>
                </a:cubicBezTo>
                <a:cubicBezTo>
                  <a:pt x="452300" y="16219885"/>
                  <a:pt x="454888" y="16227624"/>
                  <a:pt x="454888" y="16235363"/>
                </a:cubicBezTo>
                <a:cubicBezTo>
                  <a:pt x="454888" y="16258580"/>
                  <a:pt x="436770" y="16276638"/>
                  <a:pt x="413475" y="16276638"/>
                </a:cubicBezTo>
                <a:cubicBezTo>
                  <a:pt x="392768" y="16276638"/>
                  <a:pt x="374650" y="16258580"/>
                  <a:pt x="374650" y="16235363"/>
                </a:cubicBezTo>
                <a:cubicBezTo>
                  <a:pt x="374650" y="16212146"/>
                  <a:pt x="392768" y="16194088"/>
                  <a:pt x="413475" y="16194088"/>
                </a:cubicBezTo>
                <a:cubicBezTo>
                  <a:pt x="416063" y="16194088"/>
                  <a:pt x="418651" y="16196667"/>
                  <a:pt x="421240" y="16196667"/>
                </a:cubicBezTo>
                <a:cubicBezTo>
                  <a:pt x="416063" y="16188928"/>
                  <a:pt x="413475" y="16181189"/>
                  <a:pt x="413475" y="16173450"/>
                </a:cubicBezTo>
                <a:cubicBezTo>
                  <a:pt x="413475" y="16150233"/>
                  <a:pt x="431593" y="16132175"/>
                  <a:pt x="452300" y="16132175"/>
                </a:cubicBezTo>
                <a:close/>
                <a:moveTo>
                  <a:pt x="820737" y="16103600"/>
                </a:moveTo>
                <a:cubicBezTo>
                  <a:pt x="839258" y="16103600"/>
                  <a:pt x="855133" y="16116829"/>
                  <a:pt x="860425" y="16135350"/>
                </a:cubicBezTo>
                <a:cubicBezTo>
                  <a:pt x="860425" y="16135350"/>
                  <a:pt x="860425" y="16135350"/>
                  <a:pt x="812800" y="16106246"/>
                </a:cubicBezTo>
                <a:cubicBezTo>
                  <a:pt x="815446" y="16106246"/>
                  <a:pt x="818091" y="16103600"/>
                  <a:pt x="820737" y="16103600"/>
                </a:cubicBezTo>
                <a:close/>
                <a:moveTo>
                  <a:pt x="3611562" y="16090900"/>
                </a:moveTo>
                <a:cubicBezTo>
                  <a:pt x="3611562" y="16090900"/>
                  <a:pt x="3611562" y="16090900"/>
                  <a:pt x="3611562" y="16168688"/>
                </a:cubicBezTo>
                <a:cubicBezTo>
                  <a:pt x="3593378" y="16163502"/>
                  <a:pt x="3582987" y="16147945"/>
                  <a:pt x="3582987" y="16129794"/>
                </a:cubicBezTo>
                <a:cubicBezTo>
                  <a:pt x="3582987" y="16111643"/>
                  <a:pt x="3593378" y="16098679"/>
                  <a:pt x="3611562" y="16090900"/>
                </a:cubicBezTo>
                <a:close/>
                <a:moveTo>
                  <a:pt x="315913" y="16082962"/>
                </a:moveTo>
                <a:cubicBezTo>
                  <a:pt x="337832" y="16082962"/>
                  <a:pt x="355601" y="16101086"/>
                  <a:pt x="355601" y="16123444"/>
                </a:cubicBezTo>
                <a:cubicBezTo>
                  <a:pt x="355601" y="16145802"/>
                  <a:pt x="337832" y="16163926"/>
                  <a:pt x="315913" y="16163926"/>
                </a:cubicBezTo>
                <a:cubicBezTo>
                  <a:pt x="293994" y="16163926"/>
                  <a:pt x="276225" y="16145802"/>
                  <a:pt x="276225" y="16123444"/>
                </a:cubicBezTo>
                <a:cubicBezTo>
                  <a:pt x="276225" y="16101086"/>
                  <a:pt x="293994" y="16082962"/>
                  <a:pt x="315913" y="16082962"/>
                </a:cubicBezTo>
                <a:close/>
                <a:moveTo>
                  <a:pt x="691267" y="16070262"/>
                </a:moveTo>
                <a:cubicBezTo>
                  <a:pt x="704202" y="16070262"/>
                  <a:pt x="714551" y="16078055"/>
                  <a:pt x="722312" y="16085848"/>
                </a:cubicBezTo>
                <a:cubicBezTo>
                  <a:pt x="730073" y="16078055"/>
                  <a:pt x="740421" y="16072860"/>
                  <a:pt x="750769" y="16072860"/>
                </a:cubicBezTo>
                <a:cubicBezTo>
                  <a:pt x="774052" y="16072860"/>
                  <a:pt x="792162" y="16093642"/>
                  <a:pt x="792162" y="16114423"/>
                </a:cubicBezTo>
                <a:cubicBezTo>
                  <a:pt x="792162" y="16137803"/>
                  <a:pt x="774052" y="16155987"/>
                  <a:pt x="750769" y="16155987"/>
                </a:cubicBezTo>
                <a:cubicBezTo>
                  <a:pt x="737834" y="16155987"/>
                  <a:pt x="727486" y="16148194"/>
                  <a:pt x="719725" y="16140401"/>
                </a:cubicBezTo>
                <a:cubicBezTo>
                  <a:pt x="714551" y="16148194"/>
                  <a:pt x="704202" y="16150792"/>
                  <a:pt x="691267" y="16150792"/>
                </a:cubicBezTo>
                <a:cubicBezTo>
                  <a:pt x="670571" y="16150792"/>
                  <a:pt x="652462" y="16132607"/>
                  <a:pt x="652462" y="16111826"/>
                </a:cubicBezTo>
                <a:cubicBezTo>
                  <a:pt x="652462" y="16088446"/>
                  <a:pt x="670571" y="16070262"/>
                  <a:pt x="691267" y="16070262"/>
                </a:cubicBezTo>
                <a:close/>
                <a:moveTo>
                  <a:pt x="607219" y="16043275"/>
                </a:moveTo>
                <a:cubicBezTo>
                  <a:pt x="629577" y="16043275"/>
                  <a:pt x="647701" y="16062110"/>
                  <a:pt x="647701" y="16085344"/>
                </a:cubicBezTo>
                <a:cubicBezTo>
                  <a:pt x="647701" y="16108578"/>
                  <a:pt x="629577" y="16127413"/>
                  <a:pt x="607219" y="16127413"/>
                </a:cubicBezTo>
                <a:cubicBezTo>
                  <a:pt x="584861" y="16127413"/>
                  <a:pt x="566737" y="16108578"/>
                  <a:pt x="566737" y="16085344"/>
                </a:cubicBezTo>
                <a:cubicBezTo>
                  <a:pt x="566737" y="16062110"/>
                  <a:pt x="584861" y="16043275"/>
                  <a:pt x="607219" y="16043275"/>
                </a:cubicBezTo>
                <a:close/>
                <a:moveTo>
                  <a:pt x="849709" y="15989300"/>
                </a:moveTo>
                <a:cubicBezTo>
                  <a:pt x="862731" y="15989300"/>
                  <a:pt x="875754" y="15997053"/>
                  <a:pt x="883567" y="16007390"/>
                </a:cubicBezTo>
                <a:cubicBezTo>
                  <a:pt x="886172" y="16004806"/>
                  <a:pt x="891381" y="16004806"/>
                  <a:pt x="896590" y="16004806"/>
                </a:cubicBezTo>
                <a:cubicBezTo>
                  <a:pt x="909612" y="16004806"/>
                  <a:pt x="920030" y="16009974"/>
                  <a:pt x="927844" y="16020312"/>
                </a:cubicBezTo>
                <a:cubicBezTo>
                  <a:pt x="930448" y="16020312"/>
                  <a:pt x="933053" y="16017727"/>
                  <a:pt x="935657" y="16017727"/>
                </a:cubicBezTo>
                <a:cubicBezTo>
                  <a:pt x="956493" y="16017727"/>
                  <a:pt x="974725" y="16035817"/>
                  <a:pt x="974725" y="16059076"/>
                </a:cubicBezTo>
                <a:cubicBezTo>
                  <a:pt x="974725" y="16082335"/>
                  <a:pt x="956493" y="16100425"/>
                  <a:pt x="935657" y="16100425"/>
                </a:cubicBezTo>
                <a:cubicBezTo>
                  <a:pt x="922635" y="16100425"/>
                  <a:pt x="909612" y="16092672"/>
                  <a:pt x="904403" y="16082335"/>
                </a:cubicBezTo>
                <a:cubicBezTo>
                  <a:pt x="901799" y="16084919"/>
                  <a:pt x="899194" y="16084919"/>
                  <a:pt x="896590" y="16084919"/>
                </a:cubicBezTo>
                <a:cubicBezTo>
                  <a:pt x="883567" y="16084919"/>
                  <a:pt x="870545" y="16077166"/>
                  <a:pt x="862731" y="16066829"/>
                </a:cubicBezTo>
                <a:cubicBezTo>
                  <a:pt x="860127" y="16069413"/>
                  <a:pt x="854918" y="16069413"/>
                  <a:pt x="849709" y="16069413"/>
                </a:cubicBezTo>
                <a:cubicBezTo>
                  <a:pt x="826268" y="16069413"/>
                  <a:pt x="808037" y="16051323"/>
                  <a:pt x="808037" y="16030649"/>
                </a:cubicBezTo>
                <a:cubicBezTo>
                  <a:pt x="808037" y="16007390"/>
                  <a:pt x="826268" y="15989300"/>
                  <a:pt x="849709" y="15989300"/>
                </a:cubicBezTo>
                <a:close/>
                <a:moveTo>
                  <a:pt x="473869" y="15948025"/>
                </a:moveTo>
                <a:cubicBezTo>
                  <a:pt x="496227" y="15948025"/>
                  <a:pt x="514351" y="15966149"/>
                  <a:pt x="514351" y="15988507"/>
                </a:cubicBezTo>
                <a:cubicBezTo>
                  <a:pt x="514351" y="16010865"/>
                  <a:pt x="496227" y="16028989"/>
                  <a:pt x="473869" y="16028989"/>
                </a:cubicBezTo>
                <a:cubicBezTo>
                  <a:pt x="451511" y="16028989"/>
                  <a:pt x="433387" y="16010865"/>
                  <a:pt x="433387" y="15988507"/>
                </a:cubicBezTo>
                <a:cubicBezTo>
                  <a:pt x="433387" y="15966149"/>
                  <a:pt x="451511" y="15948025"/>
                  <a:pt x="473869" y="15948025"/>
                </a:cubicBezTo>
                <a:close/>
                <a:moveTo>
                  <a:pt x="3205957" y="15943262"/>
                </a:moveTo>
                <a:cubicBezTo>
                  <a:pt x="3228315" y="15943262"/>
                  <a:pt x="3246439" y="15961031"/>
                  <a:pt x="3246439" y="15982950"/>
                </a:cubicBezTo>
                <a:cubicBezTo>
                  <a:pt x="3246439" y="16004869"/>
                  <a:pt x="3228315" y="16022638"/>
                  <a:pt x="3205957" y="16022638"/>
                </a:cubicBezTo>
                <a:cubicBezTo>
                  <a:pt x="3183599" y="16022638"/>
                  <a:pt x="3165475" y="16004869"/>
                  <a:pt x="3165475" y="15982950"/>
                </a:cubicBezTo>
                <a:cubicBezTo>
                  <a:pt x="3165475" y="15961031"/>
                  <a:pt x="3183599" y="15943262"/>
                  <a:pt x="3205957" y="15943262"/>
                </a:cubicBezTo>
                <a:close/>
                <a:moveTo>
                  <a:pt x="773906" y="15932150"/>
                </a:moveTo>
                <a:cubicBezTo>
                  <a:pt x="797140" y="15932150"/>
                  <a:pt x="815975" y="15950274"/>
                  <a:pt x="815975" y="15972632"/>
                </a:cubicBezTo>
                <a:cubicBezTo>
                  <a:pt x="815975" y="15994990"/>
                  <a:pt x="797140" y="16013114"/>
                  <a:pt x="773906" y="16013114"/>
                </a:cubicBezTo>
                <a:cubicBezTo>
                  <a:pt x="750672" y="16013114"/>
                  <a:pt x="731837" y="15994990"/>
                  <a:pt x="731837" y="15972632"/>
                </a:cubicBezTo>
                <a:cubicBezTo>
                  <a:pt x="731837" y="15950274"/>
                  <a:pt x="750672" y="15932150"/>
                  <a:pt x="773906" y="15932150"/>
                </a:cubicBezTo>
                <a:close/>
                <a:moveTo>
                  <a:pt x="108744" y="15927387"/>
                </a:moveTo>
                <a:cubicBezTo>
                  <a:pt x="131102" y="15927387"/>
                  <a:pt x="149226" y="15945511"/>
                  <a:pt x="149226" y="15967869"/>
                </a:cubicBezTo>
                <a:cubicBezTo>
                  <a:pt x="149226" y="15990227"/>
                  <a:pt x="131102" y="16008351"/>
                  <a:pt x="108744" y="16008351"/>
                </a:cubicBezTo>
                <a:cubicBezTo>
                  <a:pt x="86386" y="16008351"/>
                  <a:pt x="68262" y="15990227"/>
                  <a:pt x="68262" y="15967869"/>
                </a:cubicBezTo>
                <a:cubicBezTo>
                  <a:pt x="68262" y="15945511"/>
                  <a:pt x="86386" y="15927387"/>
                  <a:pt x="108744" y="15927387"/>
                </a:cubicBezTo>
                <a:close/>
                <a:moveTo>
                  <a:pt x="3433763" y="15898812"/>
                </a:moveTo>
                <a:cubicBezTo>
                  <a:pt x="3455682" y="15898812"/>
                  <a:pt x="3473451" y="15916936"/>
                  <a:pt x="3473451" y="15939294"/>
                </a:cubicBezTo>
                <a:cubicBezTo>
                  <a:pt x="3473451" y="15961652"/>
                  <a:pt x="3455682" y="15979776"/>
                  <a:pt x="3433763" y="15979776"/>
                </a:cubicBezTo>
                <a:cubicBezTo>
                  <a:pt x="3411844" y="15979776"/>
                  <a:pt x="3394075" y="15961652"/>
                  <a:pt x="3394075" y="15939294"/>
                </a:cubicBezTo>
                <a:cubicBezTo>
                  <a:pt x="3394075" y="15916936"/>
                  <a:pt x="3411844" y="15898812"/>
                  <a:pt x="3433763" y="15898812"/>
                </a:cubicBezTo>
                <a:close/>
                <a:moveTo>
                  <a:pt x="1020864" y="15887700"/>
                </a:moveTo>
                <a:cubicBezTo>
                  <a:pt x="1041553" y="15887700"/>
                  <a:pt x="1057070" y="15905884"/>
                  <a:pt x="1059656" y="15926666"/>
                </a:cubicBezTo>
                <a:cubicBezTo>
                  <a:pt x="1072586" y="15929264"/>
                  <a:pt x="1080345" y="15934459"/>
                  <a:pt x="1088103" y="15944850"/>
                </a:cubicBezTo>
                <a:cubicBezTo>
                  <a:pt x="1101033" y="15950045"/>
                  <a:pt x="1111378" y="15963034"/>
                  <a:pt x="1113964" y="15981218"/>
                </a:cubicBezTo>
                <a:cubicBezTo>
                  <a:pt x="1129480" y="15986414"/>
                  <a:pt x="1139825" y="15999402"/>
                  <a:pt x="1139825" y="16017586"/>
                </a:cubicBezTo>
                <a:cubicBezTo>
                  <a:pt x="1139825" y="16040966"/>
                  <a:pt x="1121722" y="16059150"/>
                  <a:pt x="1101033" y="16059150"/>
                </a:cubicBezTo>
                <a:cubicBezTo>
                  <a:pt x="1077758" y="16059150"/>
                  <a:pt x="1062242" y="16040966"/>
                  <a:pt x="1059656" y="16020184"/>
                </a:cubicBezTo>
                <a:cubicBezTo>
                  <a:pt x="1051897" y="16017586"/>
                  <a:pt x="1044139" y="16012391"/>
                  <a:pt x="1038967" y="16002000"/>
                </a:cubicBezTo>
                <a:cubicBezTo>
                  <a:pt x="1023450" y="15996805"/>
                  <a:pt x="1013106" y="15983816"/>
                  <a:pt x="1013106" y="15968230"/>
                </a:cubicBezTo>
                <a:cubicBezTo>
                  <a:pt x="995003" y="15965632"/>
                  <a:pt x="979487" y="15950045"/>
                  <a:pt x="979487" y="15929264"/>
                </a:cubicBezTo>
                <a:cubicBezTo>
                  <a:pt x="979487" y="15905884"/>
                  <a:pt x="997589" y="15887700"/>
                  <a:pt x="1020864" y="15887700"/>
                </a:cubicBezTo>
                <a:close/>
                <a:moveTo>
                  <a:pt x="3651250" y="15862300"/>
                </a:moveTo>
                <a:cubicBezTo>
                  <a:pt x="3651250" y="15862300"/>
                  <a:pt x="3651250" y="15862300"/>
                  <a:pt x="3651250" y="15940088"/>
                </a:cubicBezTo>
                <a:cubicBezTo>
                  <a:pt x="3635664" y="15932309"/>
                  <a:pt x="3622675" y="15919345"/>
                  <a:pt x="3622675" y="15901194"/>
                </a:cubicBezTo>
                <a:cubicBezTo>
                  <a:pt x="3622675" y="15883043"/>
                  <a:pt x="3635664" y="15867486"/>
                  <a:pt x="3651250" y="15862300"/>
                </a:cubicBezTo>
                <a:close/>
                <a:moveTo>
                  <a:pt x="1666984" y="15859125"/>
                </a:moveTo>
                <a:cubicBezTo>
                  <a:pt x="1690140" y="15859125"/>
                  <a:pt x="1708150" y="15877646"/>
                  <a:pt x="1708150" y="15901458"/>
                </a:cubicBezTo>
                <a:cubicBezTo>
                  <a:pt x="1708150" y="15909396"/>
                  <a:pt x="1705577" y="15917333"/>
                  <a:pt x="1700431" y="15922625"/>
                </a:cubicBezTo>
                <a:cubicBezTo>
                  <a:pt x="1700431" y="15922625"/>
                  <a:pt x="1700431" y="15922625"/>
                  <a:pt x="1633537" y="15882938"/>
                </a:cubicBezTo>
                <a:cubicBezTo>
                  <a:pt x="1638682" y="15869708"/>
                  <a:pt x="1651547" y="15859125"/>
                  <a:pt x="1666984" y="15859125"/>
                </a:cubicBezTo>
                <a:close/>
                <a:moveTo>
                  <a:pt x="1523207" y="15846425"/>
                </a:moveTo>
                <a:cubicBezTo>
                  <a:pt x="1545565" y="15846425"/>
                  <a:pt x="1563689" y="15864549"/>
                  <a:pt x="1563689" y="15886907"/>
                </a:cubicBezTo>
                <a:cubicBezTo>
                  <a:pt x="1563689" y="15909265"/>
                  <a:pt x="1545565" y="15927389"/>
                  <a:pt x="1523207" y="15927389"/>
                </a:cubicBezTo>
                <a:cubicBezTo>
                  <a:pt x="1500849" y="15927389"/>
                  <a:pt x="1482725" y="15909265"/>
                  <a:pt x="1482725" y="15886907"/>
                </a:cubicBezTo>
                <a:cubicBezTo>
                  <a:pt x="1482725" y="15864549"/>
                  <a:pt x="1500849" y="15846425"/>
                  <a:pt x="1523207" y="15846425"/>
                </a:cubicBezTo>
                <a:close/>
                <a:moveTo>
                  <a:pt x="2808288" y="15844837"/>
                </a:moveTo>
                <a:cubicBezTo>
                  <a:pt x="2830207" y="15844837"/>
                  <a:pt x="2847976" y="15862606"/>
                  <a:pt x="2847976" y="15884525"/>
                </a:cubicBezTo>
                <a:cubicBezTo>
                  <a:pt x="2847976" y="15906444"/>
                  <a:pt x="2830207" y="15924213"/>
                  <a:pt x="2808288" y="15924213"/>
                </a:cubicBezTo>
                <a:cubicBezTo>
                  <a:pt x="2786369" y="15924213"/>
                  <a:pt x="2768600" y="15906444"/>
                  <a:pt x="2768600" y="15884525"/>
                </a:cubicBezTo>
                <a:cubicBezTo>
                  <a:pt x="2768600" y="15862606"/>
                  <a:pt x="2786369" y="15844837"/>
                  <a:pt x="2808288" y="15844837"/>
                </a:cubicBezTo>
                <a:close/>
                <a:moveTo>
                  <a:pt x="2048950" y="15801975"/>
                </a:moveTo>
                <a:cubicBezTo>
                  <a:pt x="2072456" y="15801975"/>
                  <a:pt x="2090738" y="15820231"/>
                  <a:pt x="2090738" y="15843704"/>
                </a:cubicBezTo>
                <a:cubicBezTo>
                  <a:pt x="2090738" y="15856744"/>
                  <a:pt x="2082903" y="15867176"/>
                  <a:pt x="2072456" y="15875000"/>
                </a:cubicBezTo>
                <a:cubicBezTo>
                  <a:pt x="2072456" y="15875000"/>
                  <a:pt x="2072456" y="15875000"/>
                  <a:pt x="2009775" y="15838488"/>
                </a:cubicBezTo>
                <a:cubicBezTo>
                  <a:pt x="2012386" y="15817623"/>
                  <a:pt x="2028057" y="15801975"/>
                  <a:pt x="2048950" y="15801975"/>
                </a:cubicBezTo>
                <a:close/>
                <a:moveTo>
                  <a:pt x="2425700" y="15797212"/>
                </a:moveTo>
                <a:cubicBezTo>
                  <a:pt x="2448917" y="15797212"/>
                  <a:pt x="2466975" y="15815494"/>
                  <a:pt x="2466975" y="15838999"/>
                </a:cubicBezTo>
                <a:cubicBezTo>
                  <a:pt x="2466975" y="15857281"/>
                  <a:pt x="2451497" y="15875563"/>
                  <a:pt x="2430860" y="15878175"/>
                </a:cubicBezTo>
                <a:cubicBezTo>
                  <a:pt x="2430860" y="15878175"/>
                  <a:pt x="2430860" y="15878175"/>
                  <a:pt x="2389585" y="15852058"/>
                </a:cubicBezTo>
                <a:cubicBezTo>
                  <a:pt x="2387005" y="15846834"/>
                  <a:pt x="2384425" y="15844223"/>
                  <a:pt x="2384425" y="15838999"/>
                </a:cubicBezTo>
                <a:cubicBezTo>
                  <a:pt x="2384425" y="15815494"/>
                  <a:pt x="2402483" y="15797212"/>
                  <a:pt x="2425700" y="15797212"/>
                </a:cubicBezTo>
                <a:close/>
                <a:moveTo>
                  <a:pt x="953294" y="15787688"/>
                </a:moveTo>
                <a:cubicBezTo>
                  <a:pt x="976528" y="15787688"/>
                  <a:pt x="995363" y="15805457"/>
                  <a:pt x="995363" y="15827376"/>
                </a:cubicBezTo>
                <a:cubicBezTo>
                  <a:pt x="995363" y="15849295"/>
                  <a:pt x="976528" y="15867064"/>
                  <a:pt x="953294" y="15867064"/>
                </a:cubicBezTo>
                <a:cubicBezTo>
                  <a:pt x="930060" y="15867064"/>
                  <a:pt x="911225" y="15849295"/>
                  <a:pt x="911225" y="15827376"/>
                </a:cubicBezTo>
                <a:cubicBezTo>
                  <a:pt x="911225" y="15805457"/>
                  <a:pt x="930060" y="15787688"/>
                  <a:pt x="953294" y="15787688"/>
                </a:cubicBezTo>
                <a:close/>
                <a:moveTo>
                  <a:pt x="3034507" y="15784512"/>
                </a:moveTo>
                <a:cubicBezTo>
                  <a:pt x="3056865" y="15784512"/>
                  <a:pt x="3074989" y="15802991"/>
                  <a:pt x="3074989" y="15825787"/>
                </a:cubicBezTo>
                <a:cubicBezTo>
                  <a:pt x="3074989" y="15848583"/>
                  <a:pt x="3056865" y="15867062"/>
                  <a:pt x="3034507" y="15867062"/>
                </a:cubicBezTo>
                <a:cubicBezTo>
                  <a:pt x="3012149" y="15867062"/>
                  <a:pt x="2994025" y="15848583"/>
                  <a:pt x="2994025" y="15825787"/>
                </a:cubicBezTo>
                <a:cubicBezTo>
                  <a:pt x="2994025" y="15802991"/>
                  <a:pt x="3012149" y="15784512"/>
                  <a:pt x="3034507" y="15784512"/>
                </a:cubicBezTo>
                <a:close/>
                <a:moveTo>
                  <a:pt x="642938" y="15776575"/>
                </a:moveTo>
                <a:cubicBezTo>
                  <a:pt x="664857" y="15776575"/>
                  <a:pt x="682626" y="15795054"/>
                  <a:pt x="682626" y="15817850"/>
                </a:cubicBezTo>
                <a:cubicBezTo>
                  <a:pt x="682626" y="15840646"/>
                  <a:pt x="664857" y="15859125"/>
                  <a:pt x="642938" y="15859125"/>
                </a:cubicBezTo>
                <a:cubicBezTo>
                  <a:pt x="621019" y="15859125"/>
                  <a:pt x="603250" y="15840646"/>
                  <a:pt x="603250" y="15817850"/>
                </a:cubicBezTo>
                <a:cubicBezTo>
                  <a:pt x="603250" y="15795054"/>
                  <a:pt x="621019" y="15776575"/>
                  <a:pt x="642938" y="15776575"/>
                </a:cubicBezTo>
                <a:close/>
                <a:moveTo>
                  <a:pt x="1202603" y="15763875"/>
                </a:moveTo>
                <a:cubicBezTo>
                  <a:pt x="1225982" y="15763875"/>
                  <a:pt x="1244166" y="15782006"/>
                  <a:pt x="1244166" y="15805317"/>
                </a:cubicBezTo>
                <a:cubicBezTo>
                  <a:pt x="1244166" y="15815678"/>
                  <a:pt x="1238971" y="15826038"/>
                  <a:pt x="1231178" y="15833809"/>
                </a:cubicBezTo>
                <a:cubicBezTo>
                  <a:pt x="1249362" y="15838989"/>
                  <a:pt x="1262350" y="15851940"/>
                  <a:pt x="1262350" y="15872661"/>
                </a:cubicBezTo>
                <a:cubicBezTo>
                  <a:pt x="1262350" y="15875251"/>
                  <a:pt x="1262350" y="15877841"/>
                  <a:pt x="1262350" y="15883021"/>
                </a:cubicBezTo>
                <a:cubicBezTo>
                  <a:pt x="1264948" y="15888202"/>
                  <a:pt x="1267546" y="15893382"/>
                  <a:pt x="1267546" y="15901152"/>
                </a:cubicBezTo>
                <a:cubicBezTo>
                  <a:pt x="1267546" y="15903742"/>
                  <a:pt x="1267546" y="15906333"/>
                  <a:pt x="1264948" y="15908923"/>
                </a:cubicBezTo>
                <a:cubicBezTo>
                  <a:pt x="1270144" y="15916693"/>
                  <a:pt x="1275339" y="15924463"/>
                  <a:pt x="1275339" y="15932234"/>
                </a:cubicBezTo>
                <a:cubicBezTo>
                  <a:pt x="1275339" y="15945185"/>
                  <a:pt x="1267546" y="15958135"/>
                  <a:pt x="1257155" y="15965906"/>
                </a:cubicBezTo>
                <a:cubicBezTo>
                  <a:pt x="1259753" y="15963316"/>
                  <a:pt x="1262350" y="15963316"/>
                  <a:pt x="1264948" y="15963316"/>
                </a:cubicBezTo>
                <a:cubicBezTo>
                  <a:pt x="1288328" y="15963316"/>
                  <a:pt x="1306512" y="15981446"/>
                  <a:pt x="1306512" y="16004758"/>
                </a:cubicBezTo>
                <a:cubicBezTo>
                  <a:pt x="1306512" y="16007348"/>
                  <a:pt x="1303914" y="16007348"/>
                  <a:pt x="1303914" y="16009938"/>
                </a:cubicBezTo>
                <a:cubicBezTo>
                  <a:pt x="1303914" y="16009938"/>
                  <a:pt x="1303914" y="16009938"/>
                  <a:pt x="1238971" y="15973676"/>
                </a:cubicBezTo>
                <a:cubicBezTo>
                  <a:pt x="1238971" y="15973676"/>
                  <a:pt x="1238971" y="15973676"/>
                  <a:pt x="1241569" y="15971086"/>
                </a:cubicBezTo>
                <a:cubicBezTo>
                  <a:pt x="1238971" y="15973676"/>
                  <a:pt x="1236373" y="15973676"/>
                  <a:pt x="1233775" y="15973676"/>
                </a:cubicBezTo>
                <a:cubicBezTo>
                  <a:pt x="1210396" y="15973676"/>
                  <a:pt x="1192212" y="15955545"/>
                  <a:pt x="1192212" y="15932234"/>
                </a:cubicBezTo>
                <a:cubicBezTo>
                  <a:pt x="1192212" y="15929644"/>
                  <a:pt x="1194809" y="15927054"/>
                  <a:pt x="1194809" y="15924463"/>
                </a:cubicBezTo>
                <a:cubicBezTo>
                  <a:pt x="1189614" y="15919283"/>
                  <a:pt x="1187016" y="15911513"/>
                  <a:pt x="1187016" y="15901152"/>
                </a:cubicBezTo>
                <a:cubicBezTo>
                  <a:pt x="1187016" y="15898562"/>
                  <a:pt x="1187016" y="15895972"/>
                  <a:pt x="1187016" y="15893382"/>
                </a:cubicBezTo>
                <a:cubicBezTo>
                  <a:pt x="1184419" y="15885611"/>
                  <a:pt x="1181821" y="15880431"/>
                  <a:pt x="1181821" y="15872661"/>
                </a:cubicBezTo>
                <a:cubicBezTo>
                  <a:pt x="1181821" y="15862300"/>
                  <a:pt x="1187016" y="15851940"/>
                  <a:pt x="1194809" y="15844169"/>
                </a:cubicBezTo>
                <a:cubicBezTo>
                  <a:pt x="1176625" y="15838989"/>
                  <a:pt x="1163637" y="15823448"/>
                  <a:pt x="1163637" y="15805317"/>
                </a:cubicBezTo>
                <a:cubicBezTo>
                  <a:pt x="1163637" y="15782006"/>
                  <a:pt x="1181821" y="15763875"/>
                  <a:pt x="1202603" y="15763875"/>
                </a:cubicBezTo>
                <a:close/>
                <a:moveTo>
                  <a:pt x="1911350" y="15755937"/>
                </a:moveTo>
                <a:cubicBezTo>
                  <a:pt x="1934146" y="15755937"/>
                  <a:pt x="1952625" y="15774061"/>
                  <a:pt x="1952625" y="15796419"/>
                </a:cubicBezTo>
                <a:cubicBezTo>
                  <a:pt x="1952625" y="15818777"/>
                  <a:pt x="1934146" y="15836901"/>
                  <a:pt x="1911350" y="15836901"/>
                </a:cubicBezTo>
                <a:cubicBezTo>
                  <a:pt x="1888554" y="15836901"/>
                  <a:pt x="1870075" y="15818777"/>
                  <a:pt x="1870075" y="15796419"/>
                </a:cubicBezTo>
                <a:cubicBezTo>
                  <a:pt x="1870075" y="15774061"/>
                  <a:pt x="1888554" y="15755937"/>
                  <a:pt x="1911350" y="15755937"/>
                </a:cubicBezTo>
                <a:close/>
                <a:moveTo>
                  <a:pt x="1780382" y="15735300"/>
                </a:moveTo>
                <a:cubicBezTo>
                  <a:pt x="1802740" y="15735300"/>
                  <a:pt x="1820864" y="15753424"/>
                  <a:pt x="1820864" y="15775782"/>
                </a:cubicBezTo>
                <a:cubicBezTo>
                  <a:pt x="1820864" y="15798140"/>
                  <a:pt x="1802740" y="15816264"/>
                  <a:pt x="1780382" y="15816264"/>
                </a:cubicBezTo>
                <a:cubicBezTo>
                  <a:pt x="1758024" y="15816264"/>
                  <a:pt x="1739900" y="15798140"/>
                  <a:pt x="1739900" y="15775782"/>
                </a:cubicBezTo>
                <a:cubicBezTo>
                  <a:pt x="1739900" y="15753424"/>
                  <a:pt x="1758024" y="15735300"/>
                  <a:pt x="1780382" y="15735300"/>
                </a:cubicBezTo>
                <a:close/>
                <a:moveTo>
                  <a:pt x="3259932" y="15730537"/>
                </a:moveTo>
                <a:cubicBezTo>
                  <a:pt x="3282290" y="15730537"/>
                  <a:pt x="3300414" y="15748306"/>
                  <a:pt x="3300414" y="15770225"/>
                </a:cubicBezTo>
                <a:cubicBezTo>
                  <a:pt x="3300414" y="15792144"/>
                  <a:pt x="3282290" y="15809913"/>
                  <a:pt x="3259932" y="15809913"/>
                </a:cubicBezTo>
                <a:cubicBezTo>
                  <a:pt x="3237574" y="15809913"/>
                  <a:pt x="3219450" y="15792144"/>
                  <a:pt x="3219450" y="15770225"/>
                </a:cubicBezTo>
                <a:cubicBezTo>
                  <a:pt x="3219450" y="15748306"/>
                  <a:pt x="3237574" y="15730537"/>
                  <a:pt x="3259932" y="15730537"/>
                </a:cubicBezTo>
                <a:close/>
                <a:moveTo>
                  <a:pt x="2653506" y="15722600"/>
                </a:moveTo>
                <a:cubicBezTo>
                  <a:pt x="2676740" y="15722600"/>
                  <a:pt x="2695575" y="15741079"/>
                  <a:pt x="2695575" y="15763875"/>
                </a:cubicBezTo>
                <a:cubicBezTo>
                  <a:pt x="2695575" y="15786671"/>
                  <a:pt x="2676740" y="15805150"/>
                  <a:pt x="2653506" y="15805150"/>
                </a:cubicBezTo>
                <a:cubicBezTo>
                  <a:pt x="2630272" y="15805150"/>
                  <a:pt x="2611437" y="15786671"/>
                  <a:pt x="2611437" y="15763875"/>
                </a:cubicBezTo>
                <a:cubicBezTo>
                  <a:pt x="2611437" y="15741079"/>
                  <a:pt x="2630272" y="15722600"/>
                  <a:pt x="2653506" y="15722600"/>
                </a:cubicBezTo>
                <a:close/>
                <a:moveTo>
                  <a:pt x="1404705" y="15719425"/>
                </a:moveTo>
                <a:cubicBezTo>
                  <a:pt x="1428053" y="15719425"/>
                  <a:pt x="1446213" y="15737597"/>
                  <a:pt x="1446213" y="15760962"/>
                </a:cubicBezTo>
                <a:cubicBezTo>
                  <a:pt x="1446213" y="15773942"/>
                  <a:pt x="1438430" y="15784326"/>
                  <a:pt x="1428053" y="15792114"/>
                </a:cubicBezTo>
                <a:cubicBezTo>
                  <a:pt x="1430647" y="15797306"/>
                  <a:pt x="1433242" y="15805094"/>
                  <a:pt x="1433242" y="15810286"/>
                </a:cubicBezTo>
                <a:cubicBezTo>
                  <a:pt x="1433242" y="15823266"/>
                  <a:pt x="1428053" y="15833651"/>
                  <a:pt x="1417676" y="15841439"/>
                </a:cubicBezTo>
                <a:cubicBezTo>
                  <a:pt x="1420271" y="15841439"/>
                  <a:pt x="1420271" y="15844035"/>
                  <a:pt x="1420271" y="15846631"/>
                </a:cubicBezTo>
                <a:cubicBezTo>
                  <a:pt x="1420271" y="15854419"/>
                  <a:pt x="1415082" y="15864803"/>
                  <a:pt x="1409894" y="15869995"/>
                </a:cubicBezTo>
                <a:cubicBezTo>
                  <a:pt x="1417676" y="15877783"/>
                  <a:pt x="1422865" y="15888167"/>
                  <a:pt x="1422865" y="15898551"/>
                </a:cubicBezTo>
                <a:cubicBezTo>
                  <a:pt x="1422865" y="15921916"/>
                  <a:pt x="1404705" y="15940088"/>
                  <a:pt x="1381357" y="15940088"/>
                </a:cubicBezTo>
                <a:cubicBezTo>
                  <a:pt x="1358009" y="15940088"/>
                  <a:pt x="1339850" y="15921916"/>
                  <a:pt x="1339850" y="15898551"/>
                </a:cubicBezTo>
                <a:cubicBezTo>
                  <a:pt x="1339850" y="15890763"/>
                  <a:pt x="1345038" y="15880379"/>
                  <a:pt x="1350227" y="15875187"/>
                </a:cubicBezTo>
                <a:cubicBezTo>
                  <a:pt x="1342444" y="15867399"/>
                  <a:pt x="1339850" y="15857015"/>
                  <a:pt x="1339850" y="15846631"/>
                </a:cubicBezTo>
                <a:cubicBezTo>
                  <a:pt x="1339850" y="15833651"/>
                  <a:pt x="1345038" y="15823266"/>
                  <a:pt x="1352821" y="15815478"/>
                </a:cubicBezTo>
                <a:cubicBezTo>
                  <a:pt x="1352821" y="15812882"/>
                  <a:pt x="1352821" y="15812882"/>
                  <a:pt x="1352821" y="15810286"/>
                </a:cubicBezTo>
                <a:cubicBezTo>
                  <a:pt x="1352821" y="15797306"/>
                  <a:pt x="1360604" y="15784326"/>
                  <a:pt x="1370980" y="15776538"/>
                </a:cubicBezTo>
                <a:cubicBezTo>
                  <a:pt x="1368386" y="15771346"/>
                  <a:pt x="1365792" y="15766154"/>
                  <a:pt x="1365792" y="15760962"/>
                </a:cubicBezTo>
                <a:cubicBezTo>
                  <a:pt x="1365792" y="15737597"/>
                  <a:pt x="1383951" y="15719425"/>
                  <a:pt x="1404705" y="15719425"/>
                </a:cubicBezTo>
                <a:close/>
                <a:moveTo>
                  <a:pt x="261144" y="15719425"/>
                </a:moveTo>
                <a:cubicBezTo>
                  <a:pt x="283502" y="15719425"/>
                  <a:pt x="301626" y="15737904"/>
                  <a:pt x="301626" y="15760700"/>
                </a:cubicBezTo>
                <a:cubicBezTo>
                  <a:pt x="301626" y="15783496"/>
                  <a:pt x="283502" y="15801975"/>
                  <a:pt x="261144" y="15801975"/>
                </a:cubicBezTo>
                <a:cubicBezTo>
                  <a:pt x="238786" y="15801975"/>
                  <a:pt x="220662" y="15783496"/>
                  <a:pt x="220662" y="15760700"/>
                </a:cubicBezTo>
                <a:cubicBezTo>
                  <a:pt x="220662" y="15737904"/>
                  <a:pt x="238786" y="15719425"/>
                  <a:pt x="261144" y="15719425"/>
                </a:cubicBezTo>
                <a:close/>
                <a:moveTo>
                  <a:pt x="2283619" y="15711487"/>
                </a:moveTo>
                <a:cubicBezTo>
                  <a:pt x="2305977" y="15711487"/>
                  <a:pt x="2324101" y="15730322"/>
                  <a:pt x="2324101" y="15753556"/>
                </a:cubicBezTo>
                <a:cubicBezTo>
                  <a:pt x="2324101" y="15776790"/>
                  <a:pt x="2305977" y="15795625"/>
                  <a:pt x="2283619" y="15795625"/>
                </a:cubicBezTo>
                <a:cubicBezTo>
                  <a:pt x="2261261" y="15795625"/>
                  <a:pt x="2243137" y="15776790"/>
                  <a:pt x="2243137" y="15753556"/>
                </a:cubicBezTo>
                <a:cubicBezTo>
                  <a:pt x="2243137" y="15730322"/>
                  <a:pt x="2261261" y="15711487"/>
                  <a:pt x="2283619" y="15711487"/>
                </a:cubicBezTo>
                <a:close/>
                <a:moveTo>
                  <a:pt x="3482975" y="15678150"/>
                </a:moveTo>
                <a:cubicBezTo>
                  <a:pt x="3504894" y="15678150"/>
                  <a:pt x="3522663" y="15696274"/>
                  <a:pt x="3522663" y="15718632"/>
                </a:cubicBezTo>
                <a:cubicBezTo>
                  <a:pt x="3522663" y="15740990"/>
                  <a:pt x="3504894" y="15759114"/>
                  <a:pt x="3482975" y="15759114"/>
                </a:cubicBezTo>
                <a:cubicBezTo>
                  <a:pt x="3461056" y="15759114"/>
                  <a:pt x="3443287" y="15740990"/>
                  <a:pt x="3443287" y="15718632"/>
                </a:cubicBezTo>
                <a:cubicBezTo>
                  <a:pt x="3443287" y="15696274"/>
                  <a:pt x="3461056" y="15678150"/>
                  <a:pt x="3482975" y="15678150"/>
                </a:cubicBezTo>
                <a:close/>
                <a:moveTo>
                  <a:pt x="1573975" y="15665450"/>
                </a:moveTo>
                <a:cubicBezTo>
                  <a:pt x="1594735" y="15665450"/>
                  <a:pt x="1612900" y="15683649"/>
                  <a:pt x="1612900" y="15704447"/>
                </a:cubicBezTo>
                <a:cubicBezTo>
                  <a:pt x="1612900" y="15725246"/>
                  <a:pt x="1597330" y="15740845"/>
                  <a:pt x="1579165" y="15746045"/>
                </a:cubicBezTo>
                <a:cubicBezTo>
                  <a:pt x="1579165" y="15748644"/>
                  <a:pt x="1579165" y="15748644"/>
                  <a:pt x="1579165" y="15751244"/>
                </a:cubicBezTo>
                <a:cubicBezTo>
                  <a:pt x="1579165" y="15769443"/>
                  <a:pt x="1571380" y="15782442"/>
                  <a:pt x="1555811" y="15787642"/>
                </a:cubicBezTo>
                <a:cubicBezTo>
                  <a:pt x="1558406" y="15792841"/>
                  <a:pt x="1558406" y="15798041"/>
                  <a:pt x="1558406" y="15803241"/>
                </a:cubicBezTo>
                <a:cubicBezTo>
                  <a:pt x="1558406" y="15826639"/>
                  <a:pt x="1540241" y="15844838"/>
                  <a:pt x="1519481" y="15844838"/>
                </a:cubicBezTo>
                <a:cubicBezTo>
                  <a:pt x="1496126" y="15844838"/>
                  <a:pt x="1477962" y="15826639"/>
                  <a:pt x="1477962" y="15803241"/>
                </a:cubicBezTo>
                <a:cubicBezTo>
                  <a:pt x="1477962" y="15787642"/>
                  <a:pt x="1488342" y="15774643"/>
                  <a:pt x="1501316" y="15766843"/>
                </a:cubicBezTo>
                <a:cubicBezTo>
                  <a:pt x="1498721" y="15761644"/>
                  <a:pt x="1498721" y="15756444"/>
                  <a:pt x="1498721" y="15751244"/>
                </a:cubicBezTo>
                <a:cubicBezTo>
                  <a:pt x="1498721" y="15733045"/>
                  <a:pt x="1514291" y="15714847"/>
                  <a:pt x="1532456" y="15712247"/>
                </a:cubicBezTo>
                <a:cubicBezTo>
                  <a:pt x="1532456" y="15709647"/>
                  <a:pt x="1532456" y="15707047"/>
                  <a:pt x="1532456" y="15704447"/>
                </a:cubicBezTo>
                <a:cubicBezTo>
                  <a:pt x="1532456" y="15683649"/>
                  <a:pt x="1550621" y="15665450"/>
                  <a:pt x="1573975" y="15665450"/>
                </a:cubicBezTo>
                <a:close/>
                <a:moveTo>
                  <a:pt x="2151857" y="15654337"/>
                </a:moveTo>
                <a:cubicBezTo>
                  <a:pt x="2174215" y="15654337"/>
                  <a:pt x="2192339" y="15672461"/>
                  <a:pt x="2192339" y="15694819"/>
                </a:cubicBezTo>
                <a:cubicBezTo>
                  <a:pt x="2192339" y="15717177"/>
                  <a:pt x="2174215" y="15735301"/>
                  <a:pt x="2151857" y="15735301"/>
                </a:cubicBezTo>
                <a:cubicBezTo>
                  <a:pt x="2129499" y="15735301"/>
                  <a:pt x="2111375" y="15717177"/>
                  <a:pt x="2111375" y="15694819"/>
                </a:cubicBezTo>
                <a:cubicBezTo>
                  <a:pt x="2111375" y="15672461"/>
                  <a:pt x="2129499" y="15654337"/>
                  <a:pt x="2151857" y="15654337"/>
                </a:cubicBezTo>
                <a:close/>
                <a:moveTo>
                  <a:pt x="2878138" y="15652750"/>
                </a:moveTo>
                <a:cubicBezTo>
                  <a:pt x="2900057" y="15652750"/>
                  <a:pt x="2917826" y="15670519"/>
                  <a:pt x="2917826" y="15692438"/>
                </a:cubicBezTo>
                <a:cubicBezTo>
                  <a:pt x="2917826" y="15714357"/>
                  <a:pt x="2900057" y="15732126"/>
                  <a:pt x="2878138" y="15732126"/>
                </a:cubicBezTo>
                <a:cubicBezTo>
                  <a:pt x="2856219" y="15732126"/>
                  <a:pt x="2838450" y="15714357"/>
                  <a:pt x="2838450" y="15692438"/>
                </a:cubicBezTo>
                <a:cubicBezTo>
                  <a:pt x="2838450" y="15670519"/>
                  <a:pt x="2856219" y="15652750"/>
                  <a:pt x="2878138" y="15652750"/>
                </a:cubicBezTo>
                <a:close/>
                <a:moveTo>
                  <a:pt x="3697287" y="15640050"/>
                </a:moveTo>
                <a:cubicBezTo>
                  <a:pt x="3697287" y="15640050"/>
                  <a:pt x="3697287" y="15640050"/>
                  <a:pt x="3697287" y="15714663"/>
                </a:cubicBezTo>
                <a:cubicBezTo>
                  <a:pt x="3681701" y="15709517"/>
                  <a:pt x="3668712" y="15694080"/>
                  <a:pt x="3668712" y="15676070"/>
                </a:cubicBezTo>
                <a:cubicBezTo>
                  <a:pt x="3668712" y="15658060"/>
                  <a:pt x="3681701" y="15645196"/>
                  <a:pt x="3697287" y="15640050"/>
                </a:cubicBezTo>
                <a:close/>
                <a:moveTo>
                  <a:pt x="1789419" y="15628937"/>
                </a:moveTo>
                <a:cubicBezTo>
                  <a:pt x="1812463" y="15628937"/>
                  <a:pt x="1830387" y="15647219"/>
                  <a:pt x="1830387" y="15670724"/>
                </a:cubicBezTo>
                <a:cubicBezTo>
                  <a:pt x="1830387" y="15691618"/>
                  <a:pt x="1812463" y="15709900"/>
                  <a:pt x="1789419" y="15709900"/>
                </a:cubicBezTo>
                <a:cubicBezTo>
                  <a:pt x="1768935" y="15709900"/>
                  <a:pt x="1751012" y="15691618"/>
                  <a:pt x="1751012" y="15670724"/>
                </a:cubicBezTo>
                <a:lnTo>
                  <a:pt x="1751012" y="15660687"/>
                </a:lnTo>
                <a:lnTo>
                  <a:pt x="1751012" y="15660278"/>
                </a:lnTo>
                <a:cubicBezTo>
                  <a:pt x="1751012" y="15660278"/>
                  <a:pt x="1751012" y="15657666"/>
                  <a:pt x="1751012" y="15657666"/>
                </a:cubicBezTo>
                <a:cubicBezTo>
                  <a:pt x="1756133" y="15641996"/>
                  <a:pt x="1771496" y="15628937"/>
                  <a:pt x="1789419" y="15628937"/>
                </a:cubicBezTo>
                <a:close/>
                <a:moveTo>
                  <a:pt x="2512219" y="15625762"/>
                </a:moveTo>
                <a:cubicBezTo>
                  <a:pt x="2534577" y="15625762"/>
                  <a:pt x="2552701" y="15643886"/>
                  <a:pt x="2552701" y="15666244"/>
                </a:cubicBezTo>
                <a:cubicBezTo>
                  <a:pt x="2552701" y="15688602"/>
                  <a:pt x="2534577" y="15706726"/>
                  <a:pt x="2512219" y="15706726"/>
                </a:cubicBezTo>
                <a:cubicBezTo>
                  <a:pt x="2489861" y="15706726"/>
                  <a:pt x="2471737" y="15688602"/>
                  <a:pt x="2471737" y="15666244"/>
                </a:cubicBezTo>
                <a:cubicBezTo>
                  <a:pt x="2471737" y="15643886"/>
                  <a:pt x="2489861" y="15625762"/>
                  <a:pt x="2512219" y="15625762"/>
                </a:cubicBezTo>
                <a:close/>
                <a:moveTo>
                  <a:pt x="2026444" y="15621000"/>
                </a:moveTo>
                <a:cubicBezTo>
                  <a:pt x="2048802" y="15621000"/>
                  <a:pt x="2066926" y="15639479"/>
                  <a:pt x="2066926" y="15662275"/>
                </a:cubicBezTo>
                <a:cubicBezTo>
                  <a:pt x="2066926" y="15685071"/>
                  <a:pt x="2048802" y="15703550"/>
                  <a:pt x="2026444" y="15703550"/>
                </a:cubicBezTo>
                <a:cubicBezTo>
                  <a:pt x="2004086" y="15703550"/>
                  <a:pt x="1985962" y="15685071"/>
                  <a:pt x="1985962" y="15662275"/>
                </a:cubicBezTo>
                <a:cubicBezTo>
                  <a:pt x="1985962" y="15639479"/>
                  <a:pt x="2004086" y="15621000"/>
                  <a:pt x="2026444" y="15621000"/>
                </a:cubicBezTo>
                <a:close/>
                <a:moveTo>
                  <a:pt x="1907382" y="15613062"/>
                </a:moveTo>
                <a:cubicBezTo>
                  <a:pt x="1929740" y="15613062"/>
                  <a:pt x="1947864" y="15631897"/>
                  <a:pt x="1947864" y="15655131"/>
                </a:cubicBezTo>
                <a:cubicBezTo>
                  <a:pt x="1947864" y="15678365"/>
                  <a:pt x="1929740" y="15697200"/>
                  <a:pt x="1907382" y="15697200"/>
                </a:cubicBezTo>
                <a:cubicBezTo>
                  <a:pt x="1885024" y="15697200"/>
                  <a:pt x="1866900" y="15678365"/>
                  <a:pt x="1866900" y="15655131"/>
                </a:cubicBezTo>
                <a:cubicBezTo>
                  <a:pt x="1866900" y="15631897"/>
                  <a:pt x="1885024" y="15613062"/>
                  <a:pt x="1907382" y="15613062"/>
                </a:cubicBezTo>
                <a:close/>
                <a:moveTo>
                  <a:pt x="1711036" y="15608300"/>
                </a:moveTo>
                <a:cubicBezTo>
                  <a:pt x="1734416" y="15608300"/>
                  <a:pt x="1752600" y="15626409"/>
                  <a:pt x="1752600" y="15647106"/>
                </a:cubicBezTo>
                <a:cubicBezTo>
                  <a:pt x="1752600" y="15652280"/>
                  <a:pt x="1752600" y="15654867"/>
                  <a:pt x="1750002" y="15657454"/>
                </a:cubicBezTo>
                <a:cubicBezTo>
                  <a:pt x="1750002" y="15657454"/>
                  <a:pt x="1750002" y="15660041"/>
                  <a:pt x="1750002" y="15660041"/>
                </a:cubicBezTo>
                <a:cubicBezTo>
                  <a:pt x="1744807" y="15675563"/>
                  <a:pt x="1729220" y="15688498"/>
                  <a:pt x="1711036" y="15688498"/>
                </a:cubicBezTo>
                <a:cubicBezTo>
                  <a:pt x="1708438" y="15688498"/>
                  <a:pt x="1708438" y="15688498"/>
                  <a:pt x="1705841" y="15688498"/>
                </a:cubicBezTo>
                <a:cubicBezTo>
                  <a:pt x="1708438" y="15691085"/>
                  <a:pt x="1708438" y="15696259"/>
                  <a:pt x="1708438" y="15704020"/>
                </a:cubicBezTo>
                <a:cubicBezTo>
                  <a:pt x="1708438" y="15724717"/>
                  <a:pt x="1692852" y="15742826"/>
                  <a:pt x="1669472" y="15742826"/>
                </a:cubicBezTo>
                <a:cubicBezTo>
                  <a:pt x="1682461" y="15750587"/>
                  <a:pt x="1690254" y="15763522"/>
                  <a:pt x="1690254" y="15776457"/>
                </a:cubicBezTo>
                <a:cubicBezTo>
                  <a:pt x="1690254" y="15799741"/>
                  <a:pt x="1672070" y="15817850"/>
                  <a:pt x="1651288" y="15817850"/>
                </a:cubicBezTo>
                <a:cubicBezTo>
                  <a:pt x="1627909" y="15817850"/>
                  <a:pt x="1609725" y="15799741"/>
                  <a:pt x="1609725" y="15776457"/>
                </a:cubicBezTo>
                <a:cubicBezTo>
                  <a:pt x="1609725" y="15755761"/>
                  <a:pt x="1627909" y="15737652"/>
                  <a:pt x="1648691" y="15737652"/>
                </a:cubicBezTo>
                <a:cubicBezTo>
                  <a:pt x="1635702" y="15729891"/>
                  <a:pt x="1627909" y="15716956"/>
                  <a:pt x="1627909" y="15704020"/>
                </a:cubicBezTo>
                <a:cubicBezTo>
                  <a:pt x="1627909" y="15680737"/>
                  <a:pt x="1646093" y="15662628"/>
                  <a:pt x="1669472" y="15662628"/>
                </a:cubicBezTo>
                <a:cubicBezTo>
                  <a:pt x="1669472" y="15662628"/>
                  <a:pt x="1672070" y="15662628"/>
                  <a:pt x="1674668" y="15662628"/>
                </a:cubicBezTo>
                <a:cubicBezTo>
                  <a:pt x="1672070" y="15660041"/>
                  <a:pt x="1672070" y="15654867"/>
                  <a:pt x="1672070" y="15647106"/>
                </a:cubicBezTo>
                <a:cubicBezTo>
                  <a:pt x="1672070" y="15626409"/>
                  <a:pt x="1690254" y="15608300"/>
                  <a:pt x="1711036" y="15608300"/>
                </a:cubicBezTo>
                <a:close/>
                <a:moveTo>
                  <a:pt x="1400175" y="15608300"/>
                </a:moveTo>
                <a:cubicBezTo>
                  <a:pt x="1422971" y="15608300"/>
                  <a:pt x="1441450" y="15626424"/>
                  <a:pt x="1441450" y="15648782"/>
                </a:cubicBezTo>
                <a:cubicBezTo>
                  <a:pt x="1441450" y="15671140"/>
                  <a:pt x="1422971" y="15689264"/>
                  <a:pt x="1400175" y="15689264"/>
                </a:cubicBezTo>
                <a:cubicBezTo>
                  <a:pt x="1377379" y="15689264"/>
                  <a:pt x="1358900" y="15671140"/>
                  <a:pt x="1358900" y="15648782"/>
                </a:cubicBezTo>
                <a:cubicBezTo>
                  <a:pt x="1358900" y="15626424"/>
                  <a:pt x="1377379" y="15608300"/>
                  <a:pt x="1400175" y="15608300"/>
                </a:cubicBezTo>
                <a:close/>
                <a:moveTo>
                  <a:pt x="1143794" y="15605125"/>
                </a:moveTo>
                <a:cubicBezTo>
                  <a:pt x="1166152" y="15605125"/>
                  <a:pt x="1184276" y="15623249"/>
                  <a:pt x="1184276" y="15645607"/>
                </a:cubicBezTo>
                <a:cubicBezTo>
                  <a:pt x="1184276" y="15667965"/>
                  <a:pt x="1166152" y="15686089"/>
                  <a:pt x="1143794" y="15686089"/>
                </a:cubicBezTo>
                <a:cubicBezTo>
                  <a:pt x="1121436" y="15686089"/>
                  <a:pt x="1103312" y="15667965"/>
                  <a:pt x="1103312" y="15645607"/>
                </a:cubicBezTo>
                <a:cubicBezTo>
                  <a:pt x="1103312" y="15623249"/>
                  <a:pt x="1121436" y="15605125"/>
                  <a:pt x="1143794" y="15605125"/>
                </a:cubicBezTo>
                <a:close/>
                <a:moveTo>
                  <a:pt x="3101182" y="15584487"/>
                </a:moveTo>
                <a:cubicBezTo>
                  <a:pt x="3123540" y="15584487"/>
                  <a:pt x="3141664" y="15602611"/>
                  <a:pt x="3141664" y="15624969"/>
                </a:cubicBezTo>
                <a:cubicBezTo>
                  <a:pt x="3141664" y="15647327"/>
                  <a:pt x="3123540" y="15665451"/>
                  <a:pt x="3101182" y="15665451"/>
                </a:cubicBezTo>
                <a:cubicBezTo>
                  <a:pt x="3078824" y="15665451"/>
                  <a:pt x="3060700" y="15647327"/>
                  <a:pt x="3060700" y="15624969"/>
                </a:cubicBezTo>
                <a:cubicBezTo>
                  <a:pt x="3060700" y="15602611"/>
                  <a:pt x="3078824" y="15584487"/>
                  <a:pt x="3101182" y="15584487"/>
                </a:cubicBezTo>
                <a:close/>
                <a:moveTo>
                  <a:pt x="1603375" y="15582900"/>
                </a:moveTo>
                <a:cubicBezTo>
                  <a:pt x="1625294" y="15582900"/>
                  <a:pt x="1643063" y="15600669"/>
                  <a:pt x="1643063" y="15622588"/>
                </a:cubicBezTo>
                <a:cubicBezTo>
                  <a:pt x="1643063" y="15644507"/>
                  <a:pt x="1625294" y="15662276"/>
                  <a:pt x="1603375" y="15662276"/>
                </a:cubicBezTo>
                <a:cubicBezTo>
                  <a:pt x="1581456" y="15662276"/>
                  <a:pt x="1563687" y="15644507"/>
                  <a:pt x="1563687" y="15622588"/>
                </a:cubicBezTo>
                <a:cubicBezTo>
                  <a:pt x="1563687" y="15600669"/>
                  <a:pt x="1581456" y="15582900"/>
                  <a:pt x="1603375" y="15582900"/>
                </a:cubicBezTo>
                <a:close/>
                <a:moveTo>
                  <a:pt x="824707" y="15562263"/>
                </a:moveTo>
                <a:cubicBezTo>
                  <a:pt x="847065" y="15562263"/>
                  <a:pt x="865189" y="15580032"/>
                  <a:pt x="865189" y="15601951"/>
                </a:cubicBezTo>
                <a:cubicBezTo>
                  <a:pt x="865189" y="15623870"/>
                  <a:pt x="847065" y="15641639"/>
                  <a:pt x="824707" y="15641639"/>
                </a:cubicBezTo>
                <a:cubicBezTo>
                  <a:pt x="802349" y="15641639"/>
                  <a:pt x="784225" y="15623870"/>
                  <a:pt x="784225" y="15601951"/>
                </a:cubicBezTo>
                <a:cubicBezTo>
                  <a:pt x="784225" y="15580032"/>
                  <a:pt x="802349" y="15562263"/>
                  <a:pt x="824707" y="15562263"/>
                </a:cubicBezTo>
                <a:close/>
                <a:moveTo>
                  <a:pt x="2382044" y="15555912"/>
                </a:moveTo>
                <a:cubicBezTo>
                  <a:pt x="2404402" y="15555912"/>
                  <a:pt x="2422526" y="15574036"/>
                  <a:pt x="2422526" y="15596394"/>
                </a:cubicBezTo>
                <a:cubicBezTo>
                  <a:pt x="2422526" y="15618752"/>
                  <a:pt x="2404402" y="15636876"/>
                  <a:pt x="2382044" y="15636876"/>
                </a:cubicBezTo>
                <a:cubicBezTo>
                  <a:pt x="2359686" y="15636876"/>
                  <a:pt x="2341562" y="15618752"/>
                  <a:pt x="2341562" y="15596394"/>
                </a:cubicBezTo>
                <a:cubicBezTo>
                  <a:pt x="2341562" y="15574036"/>
                  <a:pt x="2359686" y="15555912"/>
                  <a:pt x="2382044" y="15555912"/>
                </a:cubicBezTo>
                <a:close/>
                <a:moveTo>
                  <a:pt x="2736850" y="15543212"/>
                </a:moveTo>
                <a:cubicBezTo>
                  <a:pt x="2759646" y="15543212"/>
                  <a:pt x="2778125" y="15561336"/>
                  <a:pt x="2778125" y="15583694"/>
                </a:cubicBezTo>
                <a:cubicBezTo>
                  <a:pt x="2778125" y="15606052"/>
                  <a:pt x="2759646" y="15624176"/>
                  <a:pt x="2736850" y="15624176"/>
                </a:cubicBezTo>
                <a:cubicBezTo>
                  <a:pt x="2714054" y="15624176"/>
                  <a:pt x="2695575" y="15606052"/>
                  <a:pt x="2695575" y="15583694"/>
                </a:cubicBezTo>
                <a:cubicBezTo>
                  <a:pt x="2695575" y="15561336"/>
                  <a:pt x="2714054" y="15543212"/>
                  <a:pt x="2736850" y="15543212"/>
                </a:cubicBezTo>
                <a:close/>
                <a:moveTo>
                  <a:pt x="1765467" y="15541625"/>
                </a:moveTo>
                <a:cubicBezTo>
                  <a:pt x="1783598" y="15541625"/>
                  <a:pt x="1799139" y="15551922"/>
                  <a:pt x="1804319" y="15569943"/>
                </a:cubicBezTo>
                <a:cubicBezTo>
                  <a:pt x="1809499" y="15562220"/>
                  <a:pt x="1819860" y="15557071"/>
                  <a:pt x="1832811" y="15557071"/>
                </a:cubicBezTo>
                <a:cubicBezTo>
                  <a:pt x="1853532" y="15557071"/>
                  <a:pt x="1871663" y="15575091"/>
                  <a:pt x="1871663" y="15598260"/>
                </a:cubicBezTo>
                <a:cubicBezTo>
                  <a:pt x="1871663" y="15618855"/>
                  <a:pt x="1853532" y="15636875"/>
                  <a:pt x="1832811" y="15636875"/>
                </a:cubicBezTo>
                <a:cubicBezTo>
                  <a:pt x="1814680" y="15636875"/>
                  <a:pt x="1799139" y="15626578"/>
                  <a:pt x="1793959" y="15608557"/>
                </a:cubicBezTo>
                <a:cubicBezTo>
                  <a:pt x="1786188" y="15616280"/>
                  <a:pt x="1775828" y="15621429"/>
                  <a:pt x="1765467" y="15621429"/>
                </a:cubicBezTo>
                <a:cubicBezTo>
                  <a:pt x="1742156" y="15621429"/>
                  <a:pt x="1724025" y="15603409"/>
                  <a:pt x="1724025" y="15580240"/>
                </a:cubicBezTo>
                <a:cubicBezTo>
                  <a:pt x="1724025" y="15559645"/>
                  <a:pt x="1742156" y="15541625"/>
                  <a:pt x="1765467" y="15541625"/>
                </a:cubicBezTo>
                <a:close/>
                <a:moveTo>
                  <a:pt x="3321844" y="15522575"/>
                </a:moveTo>
                <a:cubicBezTo>
                  <a:pt x="3344202" y="15522575"/>
                  <a:pt x="3362326" y="15540699"/>
                  <a:pt x="3362326" y="15563057"/>
                </a:cubicBezTo>
                <a:cubicBezTo>
                  <a:pt x="3362326" y="15585415"/>
                  <a:pt x="3344202" y="15603539"/>
                  <a:pt x="3321844" y="15603539"/>
                </a:cubicBezTo>
                <a:cubicBezTo>
                  <a:pt x="3299486" y="15603539"/>
                  <a:pt x="3281362" y="15585415"/>
                  <a:pt x="3281362" y="15563057"/>
                </a:cubicBezTo>
                <a:cubicBezTo>
                  <a:pt x="3281362" y="15540699"/>
                  <a:pt x="3299486" y="15522575"/>
                  <a:pt x="3321844" y="15522575"/>
                </a:cubicBezTo>
                <a:close/>
                <a:moveTo>
                  <a:pt x="2264569" y="15513050"/>
                </a:moveTo>
                <a:cubicBezTo>
                  <a:pt x="2287803" y="15513050"/>
                  <a:pt x="2306638" y="15530819"/>
                  <a:pt x="2306638" y="15552738"/>
                </a:cubicBezTo>
                <a:cubicBezTo>
                  <a:pt x="2306638" y="15574657"/>
                  <a:pt x="2287803" y="15592426"/>
                  <a:pt x="2264569" y="15592426"/>
                </a:cubicBezTo>
                <a:cubicBezTo>
                  <a:pt x="2241335" y="15592426"/>
                  <a:pt x="2222500" y="15574657"/>
                  <a:pt x="2222500" y="15552738"/>
                </a:cubicBezTo>
                <a:cubicBezTo>
                  <a:pt x="2222500" y="15530819"/>
                  <a:pt x="2241335" y="15513050"/>
                  <a:pt x="2264569" y="15513050"/>
                </a:cubicBezTo>
                <a:close/>
                <a:moveTo>
                  <a:pt x="2153444" y="15490825"/>
                </a:moveTo>
                <a:cubicBezTo>
                  <a:pt x="2175802" y="15490825"/>
                  <a:pt x="2193926" y="15508949"/>
                  <a:pt x="2193926" y="15531307"/>
                </a:cubicBezTo>
                <a:cubicBezTo>
                  <a:pt x="2193926" y="15553665"/>
                  <a:pt x="2175802" y="15571789"/>
                  <a:pt x="2153444" y="15571789"/>
                </a:cubicBezTo>
                <a:cubicBezTo>
                  <a:pt x="2131086" y="15571789"/>
                  <a:pt x="2112962" y="15553665"/>
                  <a:pt x="2112962" y="15531307"/>
                </a:cubicBezTo>
                <a:cubicBezTo>
                  <a:pt x="2112962" y="15508949"/>
                  <a:pt x="2131086" y="15490825"/>
                  <a:pt x="2153444" y="15490825"/>
                </a:cubicBezTo>
                <a:close/>
                <a:moveTo>
                  <a:pt x="1898844" y="15489237"/>
                </a:moveTo>
                <a:cubicBezTo>
                  <a:pt x="1916987" y="15489237"/>
                  <a:pt x="1932538" y="15502088"/>
                  <a:pt x="1937722" y="15517510"/>
                </a:cubicBezTo>
                <a:cubicBezTo>
                  <a:pt x="1940314" y="15517510"/>
                  <a:pt x="1940314" y="15517510"/>
                  <a:pt x="1942905" y="15517510"/>
                </a:cubicBezTo>
                <a:cubicBezTo>
                  <a:pt x="1966232" y="15517510"/>
                  <a:pt x="1984375" y="15535501"/>
                  <a:pt x="1984375" y="15556063"/>
                </a:cubicBezTo>
                <a:cubicBezTo>
                  <a:pt x="1984375" y="15579195"/>
                  <a:pt x="1966232" y="15597187"/>
                  <a:pt x="1942905" y="15597187"/>
                </a:cubicBezTo>
                <a:cubicBezTo>
                  <a:pt x="1924763" y="15597187"/>
                  <a:pt x="1911803" y="15584336"/>
                  <a:pt x="1906620" y="15568914"/>
                </a:cubicBezTo>
                <a:cubicBezTo>
                  <a:pt x="1904028" y="15568914"/>
                  <a:pt x="1901436" y="15571485"/>
                  <a:pt x="1898844" y="15571485"/>
                </a:cubicBezTo>
                <a:cubicBezTo>
                  <a:pt x="1875518" y="15571485"/>
                  <a:pt x="1857375" y="15553493"/>
                  <a:pt x="1857375" y="15530361"/>
                </a:cubicBezTo>
                <a:cubicBezTo>
                  <a:pt x="1857375" y="15507229"/>
                  <a:pt x="1875518" y="15489237"/>
                  <a:pt x="1898844" y="15489237"/>
                </a:cubicBezTo>
                <a:close/>
                <a:moveTo>
                  <a:pt x="3540125" y="15463837"/>
                </a:moveTo>
                <a:cubicBezTo>
                  <a:pt x="3562044" y="15463837"/>
                  <a:pt x="3579813" y="15481606"/>
                  <a:pt x="3579813" y="15503525"/>
                </a:cubicBezTo>
                <a:cubicBezTo>
                  <a:pt x="3579813" y="15525444"/>
                  <a:pt x="3562044" y="15543213"/>
                  <a:pt x="3540125" y="15543213"/>
                </a:cubicBezTo>
                <a:cubicBezTo>
                  <a:pt x="3518206" y="15543213"/>
                  <a:pt x="3500437" y="15525444"/>
                  <a:pt x="3500437" y="15503525"/>
                </a:cubicBezTo>
                <a:cubicBezTo>
                  <a:pt x="3500437" y="15481606"/>
                  <a:pt x="3518206" y="15463837"/>
                  <a:pt x="3540125" y="15463837"/>
                </a:cubicBezTo>
                <a:close/>
                <a:moveTo>
                  <a:pt x="2958307" y="15463837"/>
                </a:moveTo>
                <a:cubicBezTo>
                  <a:pt x="2980665" y="15463837"/>
                  <a:pt x="2998789" y="15482316"/>
                  <a:pt x="2998789" y="15505112"/>
                </a:cubicBezTo>
                <a:cubicBezTo>
                  <a:pt x="2998789" y="15527908"/>
                  <a:pt x="2980665" y="15546387"/>
                  <a:pt x="2958307" y="15546387"/>
                </a:cubicBezTo>
                <a:cubicBezTo>
                  <a:pt x="2935949" y="15546387"/>
                  <a:pt x="2917825" y="15527908"/>
                  <a:pt x="2917825" y="15505112"/>
                </a:cubicBezTo>
                <a:cubicBezTo>
                  <a:pt x="2917825" y="15482316"/>
                  <a:pt x="2935949" y="15463837"/>
                  <a:pt x="2958307" y="15463837"/>
                </a:cubicBezTo>
                <a:close/>
                <a:moveTo>
                  <a:pt x="2609850" y="15460662"/>
                </a:moveTo>
                <a:cubicBezTo>
                  <a:pt x="2632646" y="15460662"/>
                  <a:pt x="2651125" y="15478786"/>
                  <a:pt x="2651125" y="15501144"/>
                </a:cubicBezTo>
                <a:cubicBezTo>
                  <a:pt x="2651125" y="15523502"/>
                  <a:pt x="2632646" y="15541626"/>
                  <a:pt x="2609850" y="15541626"/>
                </a:cubicBezTo>
                <a:cubicBezTo>
                  <a:pt x="2587054" y="15541626"/>
                  <a:pt x="2568575" y="15523502"/>
                  <a:pt x="2568575" y="15501144"/>
                </a:cubicBezTo>
                <a:cubicBezTo>
                  <a:pt x="2568575" y="15478786"/>
                  <a:pt x="2587054" y="15460662"/>
                  <a:pt x="2609850" y="15460662"/>
                </a:cubicBezTo>
                <a:close/>
                <a:moveTo>
                  <a:pt x="424657" y="15460662"/>
                </a:moveTo>
                <a:cubicBezTo>
                  <a:pt x="447015" y="15460662"/>
                  <a:pt x="465139" y="15478786"/>
                  <a:pt x="465139" y="15501144"/>
                </a:cubicBezTo>
                <a:cubicBezTo>
                  <a:pt x="465139" y="15523502"/>
                  <a:pt x="447015" y="15541626"/>
                  <a:pt x="424657" y="15541626"/>
                </a:cubicBezTo>
                <a:cubicBezTo>
                  <a:pt x="402299" y="15541626"/>
                  <a:pt x="384175" y="15523502"/>
                  <a:pt x="384175" y="15501144"/>
                </a:cubicBezTo>
                <a:cubicBezTo>
                  <a:pt x="384175" y="15478786"/>
                  <a:pt x="402299" y="15460662"/>
                  <a:pt x="424657" y="15460662"/>
                </a:cubicBezTo>
                <a:close/>
                <a:moveTo>
                  <a:pt x="1812924" y="15416213"/>
                </a:moveTo>
                <a:cubicBezTo>
                  <a:pt x="1835720" y="15416213"/>
                  <a:pt x="1854199" y="15434337"/>
                  <a:pt x="1854199" y="15456695"/>
                </a:cubicBezTo>
                <a:cubicBezTo>
                  <a:pt x="1854199" y="15479053"/>
                  <a:pt x="1835720" y="15497177"/>
                  <a:pt x="1812924" y="15497177"/>
                </a:cubicBezTo>
                <a:cubicBezTo>
                  <a:pt x="1790128" y="15497177"/>
                  <a:pt x="1771649" y="15479053"/>
                  <a:pt x="1771649" y="15456695"/>
                </a:cubicBezTo>
                <a:cubicBezTo>
                  <a:pt x="1771649" y="15434337"/>
                  <a:pt x="1790128" y="15416213"/>
                  <a:pt x="1812924" y="15416213"/>
                </a:cubicBezTo>
                <a:close/>
                <a:moveTo>
                  <a:pt x="3751262" y="15416212"/>
                </a:moveTo>
                <a:cubicBezTo>
                  <a:pt x="3751262" y="15416212"/>
                  <a:pt x="3751262" y="15416212"/>
                  <a:pt x="3751262" y="15494000"/>
                </a:cubicBezTo>
                <a:cubicBezTo>
                  <a:pt x="3733078" y="15488814"/>
                  <a:pt x="3722687" y="15473257"/>
                  <a:pt x="3722687" y="15455106"/>
                </a:cubicBezTo>
                <a:cubicBezTo>
                  <a:pt x="3722687" y="15436955"/>
                  <a:pt x="3733078" y="15423991"/>
                  <a:pt x="3751262" y="15416212"/>
                </a:cubicBezTo>
                <a:close/>
                <a:moveTo>
                  <a:pt x="1608932" y="15416212"/>
                </a:moveTo>
                <a:cubicBezTo>
                  <a:pt x="1631290" y="15416212"/>
                  <a:pt x="1649414" y="15434336"/>
                  <a:pt x="1649414" y="15456694"/>
                </a:cubicBezTo>
                <a:cubicBezTo>
                  <a:pt x="1649414" y="15479052"/>
                  <a:pt x="1631290" y="15497176"/>
                  <a:pt x="1608932" y="15497176"/>
                </a:cubicBezTo>
                <a:cubicBezTo>
                  <a:pt x="1586574" y="15497176"/>
                  <a:pt x="1568450" y="15479052"/>
                  <a:pt x="1568450" y="15456694"/>
                </a:cubicBezTo>
                <a:cubicBezTo>
                  <a:pt x="1568450" y="15434336"/>
                  <a:pt x="1586574" y="15416212"/>
                  <a:pt x="1608932" y="15416212"/>
                </a:cubicBezTo>
                <a:close/>
                <a:moveTo>
                  <a:pt x="2493963" y="15403512"/>
                </a:moveTo>
                <a:cubicBezTo>
                  <a:pt x="2515882" y="15403512"/>
                  <a:pt x="2533651" y="15421636"/>
                  <a:pt x="2533651" y="15443994"/>
                </a:cubicBezTo>
                <a:cubicBezTo>
                  <a:pt x="2533651" y="15466352"/>
                  <a:pt x="2515882" y="15484476"/>
                  <a:pt x="2493963" y="15484476"/>
                </a:cubicBezTo>
                <a:cubicBezTo>
                  <a:pt x="2472044" y="15484476"/>
                  <a:pt x="2454275" y="15466352"/>
                  <a:pt x="2454275" y="15443994"/>
                </a:cubicBezTo>
                <a:cubicBezTo>
                  <a:pt x="2454275" y="15421636"/>
                  <a:pt x="2472044" y="15403512"/>
                  <a:pt x="2493963" y="15403512"/>
                </a:cubicBezTo>
                <a:close/>
                <a:moveTo>
                  <a:pt x="1970881" y="15390812"/>
                </a:moveTo>
                <a:cubicBezTo>
                  <a:pt x="1994217" y="15390812"/>
                  <a:pt x="2012367" y="15408968"/>
                  <a:pt x="2012367" y="15432311"/>
                </a:cubicBezTo>
                <a:cubicBezTo>
                  <a:pt x="2012367" y="15434904"/>
                  <a:pt x="2012367" y="15437498"/>
                  <a:pt x="2009774" y="15440092"/>
                </a:cubicBezTo>
                <a:cubicBezTo>
                  <a:pt x="2033111" y="15440092"/>
                  <a:pt x="2051261" y="15458247"/>
                  <a:pt x="2051261" y="15481590"/>
                </a:cubicBezTo>
                <a:cubicBezTo>
                  <a:pt x="2051261" y="15486777"/>
                  <a:pt x="2048668" y="15489371"/>
                  <a:pt x="2048668" y="15494558"/>
                </a:cubicBezTo>
                <a:cubicBezTo>
                  <a:pt x="2069411" y="15494558"/>
                  <a:pt x="2087562" y="15512714"/>
                  <a:pt x="2087562" y="15533463"/>
                </a:cubicBezTo>
                <a:cubicBezTo>
                  <a:pt x="2087562" y="15556806"/>
                  <a:pt x="2069411" y="15574962"/>
                  <a:pt x="2048668" y="15574962"/>
                </a:cubicBezTo>
                <a:cubicBezTo>
                  <a:pt x="2025332" y="15574962"/>
                  <a:pt x="2007181" y="15556806"/>
                  <a:pt x="2007181" y="15533463"/>
                </a:cubicBezTo>
                <a:lnTo>
                  <a:pt x="2009298" y="15522879"/>
                </a:lnTo>
                <a:lnTo>
                  <a:pt x="2009774" y="15523089"/>
                </a:lnTo>
                <a:cubicBezTo>
                  <a:pt x="2009774" y="15520495"/>
                  <a:pt x="2009774" y="15520495"/>
                  <a:pt x="2009774" y="15520495"/>
                </a:cubicBezTo>
                <a:lnTo>
                  <a:pt x="2009298" y="15522879"/>
                </a:lnTo>
                <a:lnTo>
                  <a:pt x="1980280" y="15510120"/>
                </a:lnTo>
                <a:cubicBezTo>
                  <a:pt x="1972825" y="15502339"/>
                  <a:pt x="1968288" y="15491964"/>
                  <a:pt x="1968288" y="15481590"/>
                </a:cubicBezTo>
                <a:cubicBezTo>
                  <a:pt x="1968288" y="15478997"/>
                  <a:pt x="1970881" y="15476403"/>
                  <a:pt x="1970881" y="15471216"/>
                </a:cubicBezTo>
                <a:cubicBezTo>
                  <a:pt x="1950137" y="15471216"/>
                  <a:pt x="1931987" y="15453060"/>
                  <a:pt x="1931987" y="15432311"/>
                </a:cubicBezTo>
                <a:cubicBezTo>
                  <a:pt x="1931987" y="15408968"/>
                  <a:pt x="1950137" y="15390812"/>
                  <a:pt x="1970881" y="15390812"/>
                </a:cubicBezTo>
                <a:close/>
                <a:moveTo>
                  <a:pt x="3177382" y="15387637"/>
                </a:moveTo>
                <a:cubicBezTo>
                  <a:pt x="3199740" y="15387637"/>
                  <a:pt x="3217864" y="15406116"/>
                  <a:pt x="3217864" y="15428912"/>
                </a:cubicBezTo>
                <a:cubicBezTo>
                  <a:pt x="3217864" y="15451708"/>
                  <a:pt x="3199740" y="15470187"/>
                  <a:pt x="3177382" y="15470187"/>
                </a:cubicBezTo>
                <a:cubicBezTo>
                  <a:pt x="3155024" y="15470187"/>
                  <a:pt x="3136900" y="15451708"/>
                  <a:pt x="3136900" y="15428912"/>
                </a:cubicBezTo>
                <a:cubicBezTo>
                  <a:pt x="3136900" y="15406116"/>
                  <a:pt x="3155024" y="15387637"/>
                  <a:pt x="3177382" y="15387637"/>
                </a:cubicBezTo>
                <a:close/>
                <a:moveTo>
                  <a:pt x="1349375" y="15378112"/>
                </a:moveTo>
                <a:cubicBezTo>
                  <a:pt x="1371294" y="15378112"/>
                  <a:pt x="1389063" y="15396591"/>
                  <a:pt x="1389063" y="15419387"/>
                </a:cubicBezTo>
                <a:cubicBezTo>
                  <a:pt x="1389063" y="15442183"/>
                  <a:pt x="1371294" y="15460662"/>
                  <a:pt x="1349375" y="15460662"/>
                </a:cubicBezTo>
                <a:cubicBezTo>
                  <a:pt x="1327456" y="15460662"/>
                  <a:pt x="1309687" y="15442183"/>
                  <a:pt x="1309687" y="15419387"/>
                </a:cubicBezTo>
                <a:cubicBezTo>
                  <a:pt x="1309687" y="15396591"/>
                  <a:pt x="1327456" y="15378112"/>
                  <a:pt x="1349375" y="15378112"/>
                </a:cubicBezTo>
                <a:close/>
                <a:moveTo>
                  <a:pt x="2389982" y="15370175"/>
                </a:moveTo>
                <a:cubicBezTo>
                  <a:pt x="2412340" y="15370175"/>
                  <a:pt x="2430464" y="15387944"/>
                  <a:pt x="2430464" y="15409863"/>
                </a:cubicBezTo>
                <a:cubicBezTo>
                  <a:pt x="2430464" y="15431782"/>
                  <a:pt x="2412340" y="15449551"/>
                  <a:pt x="2389982" y="15449551"/>
                </a:cubicBezTo>
                <a:cubicBezTo>
                  <a:pt x="2367624" y="15449551"/>
                  <a:pt x="2349500" y="15431782"/>
                  <a:pt x="2349500" y="15409863"/>
                </a:cubicBezTo>
                <a:cubicBezTo>
                  <a:pt x="2349500" y="15387944"/>
                  <a:pt x="2367624" y="15370175"/>
                  <a:pt x="2389982" y="15370175"/>
                </a:cubicBezTo>
                <a:close/>
                <a:moveTo>
                  <a:pt x="2830512" y="15367000"/>
                </a:moveTo>
                <a:cubicBezTo>
                  <a:pt x="2853308" y="15367000"/>
                  <a:pt x="2871787" y="15385479"/>
                  <a:pt x="2871787" y="15408275"/>
                </a:cubicBezTo>
                <a:cubicBezTo>
                  <a:pt x="2871787" y="15431071"/>
                  <a:pt x="2853308" y="15449550"/>
                  <a:pt x="2830512" y="15449550"/>
                </a:cubicBezTo>
                <a:cubicBezTo>
                  <a:pt x="2807716" y="15449550"/>
                  <a:pt x="2789237" y="15431071"/>
                  <a:pt x="2789237" y="15408275"/>
                </a:cubicBezTo>
                <a:cubicBezTo>
                  <a:pt x="2789237" y="15385479"/>
                  <a:pt x="2807716" y="15367000"/>
                  <a:pt x="2830512" y="15367000"/>
                </a:cubicBezTo>
                <a:close/>
                <a:moveTo>
                  <a:pt x="2293938" y="15359062"/>
                </a:moveTo>
                <a:cubicBezTo>
                  <a:pt x="2315857" y="15359062"/>
                  <a:pt x="2333626" y="15377186"/>
                  <a:pt x="2333626" y="15399544"/>
                </a:cubicBezTo>
                <a:cubicBezTo>
                  <a:pt x="2333626" y="15421902"/>
                  <a:pt x="2315857" y="15440026"/>
                  <a:pt x="2293938" y="15440026"/>
                </a:cubicBezTo>
                <a:cubicBezTo>
                  <a:pt x="2272019" y="15440026"/>
                  <a:pt x="2254250" y="15421902"/>
                  <a:pt x="2254250" y="15399544"/>
                </a:cubicBezTo>
                <a:cubicBezTo>
                  <a:pt x="2254250" y="15377186"/>
                  <a:pt x="2272019" y="15359062"/>
                  <a:pt x="2293938" y="15359062"/>
                </a:cubicBezTo>
                <a:close/>
                <a:moveTo>
                  <a:pt x="2098322" y="15354300"/>
                </a:moveTo>
                <a:cubicBezTo>
                  <a:pt x="2121341" y="15354300"/>
                  <a:pt x="2139244" y="15372358"/>
                  <a:pt x="2139244" y="15392995"/>
                </a:cubicBezTo>
                <a:cubicBezTo>
                  <a:pt x="2139244" y="15398155"/>
                  <a:pt x="2136687" y="15403314"/>
                  <a:pt x="2134129" y="15408473"/>
                </a:cubicBezTo>
                <a:cubicBezTo>
                  <a:pt x="2144359" y="15416212"/>
                  <a:pt x="2149475" y="15426531"/>
                  <a:pt x="2149475" y="15439430"/>
                </a:cubicBezTo>
                <a:cubicBezTo>
                  <a:pt x="2149475" y="15460067"/>
                  <a:pt x="2131571" y="15478125"/>
                  <a:pt x="2108553" y="15478125"/>
                </a:cubicBezTo>
                <a:cubicBezTo>
                  <a:pt x="2085534" y="15478125"/>
                  <a:pt x="2067630" y="15460067"/>
                  <a:pt x="2067630" y="15439430"/>
                </a:cubicBezTo>
                <a:cubicBezTo>
                  <a:pt x="2067630" y="15434270"/>
                  <a:pt x="2070188" y="15429111"/>
                  <a:pt x="2072746" y="15423952"/>
                </a:cubicBezTo>
                <a:cubicBezTo>
                  <a:pt x="2062515" y="15416212"/>
                  <a:pt x="2057400" y="15405894"/>
                  <a:pt x="2057400" y="15392995"/>
                </a:cubicBezTo>
                <a:cubicBezTo>
                  <a:pt x="2057400" y="15372358"/>
                  <a:pt x="2075303" y="15354300"/>
                  <a:pt x="2098322" y="15354300"/>
                </a:cubicBezTo>
                <a:close/>
                <a:moveTo>
                  <a:pt x="3392488" y="15317787"/>
                </a:moveTo>
                <a:cubicBezTo>
                  <a:pt x="3414407" y="15317787"/>
                  <a:pt x="3432176" y="15335911"/>
                  <a:pt x="3432176" y="15358269"/>
                </a:cubicBezTo>
                <a:cubicBezTo>
                  <a:pt x="3432176" y="15380627"/>
                  <a:pt x="3414407" y="15398751"/>
                  <a:pt x="3392488" y="15398751"/>
                </a:cubicBezTo>
                <a:cubicBezTo>
                  <a:pt x="3370569" y="15398751"/>
                  <a:pt x="3352800" y="15380627"/>
                  <a:pt x="3352800" y="15358269"/>
                </a:cubicBezTo>
                <a:cubicBezTo>
                  <a:pt x="3352800" y="15335911"/>
                  <a:pt x="3370569" y="15317787"/>
                  <a:pt x="3392488" y="15317787"/>
                </a:cubicBezTo>
                <a:close/>
                <a:moveTo>
                  <a:pt x="2199762" y="15309850"/>
                </a:moveTo>
                <a:cubicBezTo>
                  <a:pt x="2223268" y="15309850"/>
                  <a:pt x="2241550" y="15327959"/>
                  <a:pt x="2241550" y="15351243"/>
                </a:cubicBezTo>
                <a:cubicBezTo>
                  <a:pt x="2241550" y="15361591"/>
                  <a:pt x="2236327" y="15371939"/>
                  <a:pt x="2228492" y="15379700"/>
                </a:cubicBezTo>
                <a:cubicBezTo>
                  <a:pt x="2236327" y="15387461"/>
                  <a:pt x="2241550" y="15397809"/>
                  <a:pt x="2241550" y="15410744"/>
                </a:cubicBezTo>
                <a:cubicBezTo>
                  <a:pt x="2241550" y="15431441"/>
                  <a:pt x="2223268" y="15449550"/>
                  <a:pt x="2202374" y="15449550"/>
                </a:cubicBezTo>
                <a:cubicBezTo>
                  <a:pt x="2178869" y="15449550"/>
                  <a:pt x="2160587" y="15431441"/>
                  <a:pt x="2160587" y="15410744"/>
                </a:cubicBezTo>
                <a:cubicBezTo>
                  <a:pt x="2160587" y="15397809"/>
                  <a:pt x="2165810" y="15387461"/>
                  <a:pt x="2173645" y="15379700"/>
                </a:cubicBezTo>
                <a:cubicBezTo>
                  <a:pt x="2165810" y="15371939"/>
                  <a:pt x="2160587" y="15361591"/>
                  <a:pt x="2160587" y="15351243"/>
                </a:cubicBezTo>
                <a:cubicBezTo>
                  <a:pt x="2160587" y="15327959"/>
                  <a:pt x="2178869" y="15309850"/>
                  <a:pt x="2199762" y="15309850"/>
                </a:cubicBezTo>
                <a:close/>
                <a:moveTo>
                  <a:pt x="2717007" y="15297150"/>
                </a:moveTo>
                <a:cubicBezTo>
                  <a:pt x="2739365" y="15297150"/>
                  <a:pt x="2757489" y="15315274"/>
                  <a:pt x="2757489" y="15337632"/>
                </a:cubicBezTo>
                <a:cubicBezTo>
                  <a:pt x="2757489" y="15359990"/>
                  <a:pt x="2739365" y="15378114"/>
                  <a:pt x="2717007" y="15378114"/>
                </a:cubicBezTo>
                <a:cubicBezTo>
                  <a:pt x="2694649" y="15378114"/>
                  <a:pt x="2676525" y="15359990"/>
                  <a:pt x="2676525" y="15337632"/>
                </a:cubicBezTo>
                <a:cubicBezTo>
                  <a:pt x="2676525" y="15315274"/>
                  <a:pt x="2694649" y="15297150"/>
                  <a:pt x="2717007" y="15297150"/>
                </a:cubicBezTo>
                <a:close/>
                <a:moveTo>
                  <a:pt x="1016794" y="15289213"/>
                </a:moveTo>
                <a:cubicBezTo>
                  <a:pt x="1039152" y="15289213"/>
                  <a:pt x="1057276" y="15307692"/>
                  <a:pt x="1057276" y="15330488"/>
                </a:cubicBezTo>
                <a:cubicBezTo>
                  <a:pt x="1057276" y="15353284"/>
                  <a:pt x="1039152" y="15371763"/>
                  <a:pt x="1016794" y="15371763"/>
                </a:cubicBezTo>
                <a:cubicBezTo>
                  <a:pt x="994436" y="15371763"/>
                  <a:pt x="976312" y="15353284"/>
                  <a:pt x="976312" y="15330488"/>
                </a:cubicBezTo>
                <a:cubicBezTo>
                  <a:pt x="976312" y="15307692"/>
                  <a:pt x="994436" y="15289213"/>
                  <a:pt x="1016794" y="15289213"/>
                </a:cubicBezTo>
                <a:close/>
                <a:moveTo>
                  <a:pt x="3047207" y="15279687"/>
                </a:moveTo>
                <a:cubicBezTo>
                  <a:pt x="3069565" y="15279687"/>
                  <a:pt x="3087689" y="15297456"/>
                  <a:pt x="3087689" y="15319375"/>
                </a:cubicBezTo>
                <a:cubicBezTo>
                  <a:pt x="3087689" y="15341294"/>
                  <a:pt x="3069565" y="15359063"/>
                  <a:pt x="3047207" y="15359063"/>
                </a:cubicBezTo>
                <a:cubicBezTo>
                  <a:pt x="3024849" y="15359063"/>
                  <a:pt x="3006725" y="15341294"/>
                  <a:pt x="3006725" y="15319375"/>
                </a:cubicBezTo>
                <a:cubicBezTo>
                  <a:pt x="3006725" y="15297456"/>
                  <a:pt x="3024849" y="15279687"/>
                  <a:pt x="3047207" y="15279687"/>
                </a:cubicBezTo>
                <a:close/>
                <a:moveTo>
                  <a:pt x="2287587" y="15271750"/>
                </a:moveTo>
                <a:cubicBezTo>
                  <a:pt x="2310383" y="15271750"/>
                  <a:pt x="2328862" y="15289519"/>
                  <a:pt x="2328862" y="15311438"/>
                </a:cubicBezTo>
                <a:cubicBezTo>
                  <a:pt x="2328862" y="15333357"/>
                  <a:pt x="2310383" y="15351126"/>
                  <a:pt x="2287587" y="15351126"/>
                </a:cubicBezTo>
                <a:cubicBezTo>
                  <a:pt x="2264791" y="15351126"/>
                  <a:pt x="2246312" y="15333357"/>
                  <a:pt x="2246312" y="15311438"/>
                </a:cubicBezTo>
                <a:cubicBezTo>
                  <a:pt x="2246312" y="15289519"/>
                  <a:pt x="2264791" y="15271750"/>
                  <a:pt x="2287587" y="15271750"/>
                </a:cubicBezTo>
                <a:close/>
                <a:moveTo>
                  <a:pt x="3606799" y="15252700"/>
                </a:moveTo>
                <a:cubicBezTo>
                  <a:pt x="3629595" y="15252700"/>
                  <a:pt x="3648074" y="15270824"/>
                  <a:pt x="3648074" y="15293182"/>
                </a:cubicBezTo>
                <a:cubicBezTo>
                  <a:pt x="3648074" y="15315540"/>
                  <a:pt x="3629595" y="15333664"/>
                  <a:pt x="3606799" y="15333664"/>
                </a:cubicBezTo>
                <a:cubicBezTo>
                  <a:pt x="3584003" y="15333664"/>
                  <a:pt x="3565524" y="15315540"/>
                  <a:pt x="3565524" y="15293182"/>
                </a:cubicBezTo>
                <a:cubicBezTo>
                  <a:pt x="3565524" y="15270824"/>
                  <a:pt x="3584003" y="15252700"/>
                  <a:pt x="3606799" y="15252700"/>
                </a:cubicBezTo>
                <a:close/>
                <a:moveTo>
                  <a:pt x="2617787" y="15251112"/>
                </a:moveTo>
                <a:cubicBezTo>
                  <a:pt x="2640583" y="15251112"/>
                  <a:pt x="2659062" y="15268881"/>
                  <a:pt x="2659062" y="15290800"/>
                </a:cubicBezTo>
                <a:cubicBezTo>
                  <a:pt x="2659062" y="15312719"/>
                  <a:pt x="2640583" y="15330488"/>
                  <a:pt x="2617787" y="15330488"/>
                </a:cubicBezTo>
                <a:cubicBezTo>
                  <a:pt x="2594991" y="15330488"/>
                  <a:pt x="2576512" y="15312719"/>
                  <a:pt x="2576512" y="15290800"/>
                </a:cubicBezTo>
                <a:cubicBezTo>
                  <a:pt x="2576512" y="15268881"/>
                  <a:pt x="2594991" y="15251112"/>
                  <a:pt x="2617787" y="15251112"/>
                </a:cubicBezTo>
                <a:close/>
                <a:moveTo>
                  <a:pt x="2528094" y="15224125"/>
                </a:moveTo>
                <a:cubicBezTo>
                  <a:pt x="2550452" y="15224125"/>
                  <a:pt x="2568576" y="15242960"/>
                  <a:pt x="2568576" y="15266194"/>
                </a:cubicBezTo>
                <a:cubicBezTo>
                  <a:pt x="2568576" y="15289428"/>
                  <a:pt x="2550452" y="15308263"/>
                  <a:pt x="2528094" y="15308263"/>
                </a:cubicBezTo>
                <a:cubicBezTo>
                  <a:pt x="2505736" y="15308263"/>
                  <a:pt x="2487612" y="15289428"/>
                  <a:pt x="2487612" y="15266194"/>
                </a:cubicBezTo>
                <a:cubicBezTo>
                  <a:pt x="2487612" y="15242960"/>
                  <a:pt x="2505736" y="15224125"/>
                  <a:pt x="2528094" y="15224125"/>
                </a:cubicBezTo>
                <a:close/>
                <a:moveTo>
                  <a:pt x="2189956" y="15211425"/>
                </a:moveTo>
                <a:cubicBezTo>
                  <a:pt x="2212314" y="15211425"/>
                  <a:pt x="2230438" y="15229904"/>
                  <a:pt x="2230438" y="15252700"/>
                </a:cubicBezTo>
                <a:cubicBezTo>
                  <a:pt x="2230438" y="15275496"/>
                  <a:pt x="2212314" y="15293975"/>
                  <a:pt x="2189956" y="15293975"/>
                </a:cubicBezTo>
                <a:cubicBezTo>
                  <a:pt x="2167598" y="15293975"/>
                  <a:pt x="2149474" y="15275496"/>
                  <a:pt x="2149474" y="15252700"/>
                </a:cubicBezTo>
                <a:cubicBezTo>
                  <a:pt x="2149474" y="15229904"/>
                  <a:pt x="2167598" y="15211425"/>
                  <a:pt x="2189956" y="15211425"/>
                </a:cubicBezTo>
                <a:close/>
                <a:moveTo>
                  <a:pt x="2034381" y="15211425"/>
                </a:moveTo>
                <a:cubicBezTo>
                  <a:pt x="2056739" y="15211425"/>
                  <a:pt x="2074863" y="15229549"/>
                  <a:pt x="2074863" y="15251907"/>
                </a:cubicBezTo>
                <a:cubicBezTo>
                  <a:pt x="2074863" y="15274265"/>
                  <a:pt x="2056739" y="15292389"/>
                  <a:pt x="2034381" y="15292389"/>
                </a:cubicBezTo>
                <a:cubicBezTo>
                  <a:pt x="2012023" y="15292389"/>
                  <a:pt x="1993899" y="15274265"/>
                  <a:pt x="1993899" y="15251907"/>
                </a:cubicBezTo>
                <a:cubicBezTo>
                  <a:pt x="1993899" y="15229549"/>
                  <a:pt x="2012023" y="15211425"/>
                  <a:pt x="2034381" y="15211425"/>
                </a:cubicBezTo>
                <a:close/>
                <a:moveTo>
                  <a:pt x="3811587" y="15198725"/>
                </a:moveTo>
                <a:cubicBezTo>
                  <a:pt x="3811587" y="15198725"/>
                  <a:pt x="3811587" y="15198725"/>
                  <a:pt x="3811587" y="15276513"/>
                </a:cubicBezTo>
                <a:cubicBezTo>
                  <a:pt x="3796001" y="15271327"/>
                  <a:pt x="3783012" y="15255770"/>
                  <a:pt x="3783012" y="15237619"/>
                </a:cubicBezTo>
                <a:cubicBezTo>
                  <a:pt x="3783012" y="15219468"/>
                  <a:pt x="3796001" y="15203911"/>
                  <a:pt x="3811587" y="15198725"/>
                </a:cubicBezTo>
                <a:close/>
                <a:moveTo>
                  <a:pt x="3259932" y="15195550"/>
                </a:moveTo>
                <a:cubicBezTo>
                  <a:pt x="3282290" y="15195550"/>
                  <a:pt x="3300414" y="15213674"/>
                  <a:pt x="3300414" y="15236032"/>
                </a:cubicBezTo>
                <a:cubicBezTo>
                  <a:pt x="3300414" y="15258390"/>
                  <a:pt x="3282290" y="15276514"/>
                  <a:pt x="3259932" y="15276514"/>
                </a:cubicBezTo>
                <a:cubicBezTo>
                  <a:pt x="3237574" y="15276514"/>
                  <a:pt x="3219450" y="15258390"/>
                  <a:pt x="3219450" y="15236032"/>
                </a:cubicBezTo>
                <a:cubicBezTo>
                  <a:pt x="3219450" y="15213674"/>
                  <a:pt x="3237574" y="15195550"/>
                  <a:pt x="3259932" y="15195550"/>
                </a:cubicBezTo>
                <a:close/>
                <a:moveTo>
                  <a:pt x="2933700" y="15193962"/>
                </a:moveTo>
                <a:cubicBezTo>
                  <a:pt x="2956496" y="15193962"/>
                  <a:pt x="2974975" y="15212441"/>
                  <a:pt x="2974975" y="15235237"/>
                </a:cubicBezTo>
                <a:cubicBezTo>
                  <a:pt x="2974975" y="15258033"/>
                  <a:pt x="2956496" y="15276512"/>
                  <a:pt x="2933700" y="15276512"/>
                </a:cubicBezTo>
                <a:cubicBezTo>
                  <a:pt x="2910904" y="15276512"/>
                  <a:pt x="2892425" y="15258033"/>
                  <a:pt x="2892425" y="15235237"/>
                </a:cubicBezTo>
                <a:cubicBezTo>
                  <a:pt x="2892425" y="15212441"/>
                  <a:pt x="2910904" y="15193962"/>
                  <a:pt x="2933700" y="15193962"/>
                </a:cubicBezTo>
                <a:close/>
                <a:moveTo>
                  <a:pt x="1829594" y="15178088"/>
                </a:moveTo>
                <a:cubicBezTo>
                  <a:pt x="1851952" y="15178088"/>
                  <a:pt x="1870076" y="15195857"/>
                  <a:pt x="1870076" y="15217776"/>
                </a:cubicBezTo>
                <a:cubicBezTo>
                  <a:pt x="1870076" y="15239695"/>
                  <a:pt x="1851952" y="15257464"/>
                  <a:pt x="1829594" y="15257464"/>
                </a:cubicBezTo>
                <a:cubicBezTo>
                  <a:pt x="1807236" y="15257464"/>
                  <a:pt x="1789112" y="15239695"/>
                  <a:pt x="1789112" y="15217776"/>
                </a:cubicBezTo>
                <a:cubicBezTo>
                  <a:pt x="1789112" y="15195857"/>
                  <a:pt x="1807236" y="15178088"/>
                  <a:pt x="1829594" y="15178088"/>
                </a:cubicBezTo>
                <a:close/>
                <a:moveTo>
                  <a:pt x="2404761" y="15162212"/>
                </a:moveTo>
                <a:cubicBezTo>
                  <a:pt x="2425474" y="15162212"/>
                  <a:pt x="2443598" y="15180429"/>
                  <a:pt x="2443598" y="15201249"/>
                </a:cubicBezTo>
                <a:cubicBezTo>
                  <a:pt x="2443598" y="15211659"/>
                  <a:pt x="2441009" y="15219466"/>
                  <a:pt x="2435830" y="15224671"/>
                </a:cubicBezTo>
                <a:cubicBezTo>
                  <a:pt x="2438420" y="15224671"/>
                  <a:pt x="2443598" y="15224671"/>
                  <a:pt x="2446187" y="15224671"/>
                </a:cubicBezTo>
                <a:cubicBezTo>
                  <a:pt x="2469489" y="15224671"/>
                  <a:pt x="2487613" y="15242888"/>
                  <a:pt x="2487613" y="15263708"/>
                </a:cubicBezTo>
                <a:cubicBezTo>
                  <a:pt x="2487613" y="15287130"/>
                  <a:pt x="2469489" y="15305347"/>
                  <a:pt x="2446187" y="15305347"/>
                </a:cubicBezTo>
                <a:cubicBezTo>
                  <a:pt x="2428063" y="15305347"/>
                  <a:pt x="2415117" y="15294937"/>
                  <a:pt x="2407350" y="15279323"/>
                </a:cubicBezTo>
                <a:cubicBezTo>
                  <a:pt x="2407350" y="15302745"/>
                  <a:pt x="2389226" y="15320962"/>
                  <a:pt x="2368513" y="15320962"/>
                </a:cubicBezTo>
                <a:cubicBezTo>
                  <a:pt x="2345210" y="15320962"/>
                  <a:pt x="2327086" y="15302745"/>
                  <a:pt x="2327086" y="15279323"/>
                </a:cubicBezTo>
                <a:cubicBezTo>
                  <a:pt x="2327086" y="15276720"/>
                  <a:pt x="2329676" y="15271515"/>
                  <a:pt x="2329676" y="15268913"/>
                </a:cubicBezTo>
                <a:cubicBezTo>
                  <a:pt x="2324497" y="15271515"/>
                  <a:pt x="2316730" y="15274118"/>
                  <a:pt x="2311552" y="15274118"/>
                </a:cubicBezTo>
                <a:cubicBezTo>
                  <a:pt x="2288249" y="15274118"/>
                  <a:pt x="2270125" y="15255901"/>
                  <a:pt x="2270125" y="15232478"/>
                </a:cubicBezTo>
                <a:cubicBezTo>
                  <a:pt x="2270125" y="15211659"/>
                  <a:pt x="2288249" y="15193442"/>
                  <a:pt x="2311552" y="15193442"/>
                </a:cubicBezTo>
                <a:cubicBezTo>
                  <a:pt x="2332265" y="15193442"/>
                  <a:pt x="2350389" y="15211659"/>
                  <a:pt x="2350389" y="15232478"/>
                </a:cubicBezTo>
                <a:cubicBezTo>
                  <a:pt x="2350389" y="15237683"/>
                  <a:pt x="2350389" y="15240286"/>
                  <a:pt x="2347800" y="15245491"/>
                </a:cubicBezTo>
                <a:cubicBezTo>
                  <a:pt x="2355567" y="15242888"/>
                  <a:pt x="2360745" y="15240286"/>
                  <a:pt x="2368513" y="15240286"/>
                </a:cubicBezTo>
                <a:cubicBezTo>
                  <a:pt x="2384048" y="15240286"/>
                  <a:pt x="2399582" y="15250696"/>
                  <a:pt x="2404761" y="15266310"/>
                </a:cubicBezTo>
                <a:cubicBezTo>
                  <a:pt x="2404761" y="15266310"/>
                  <a:pt x="2404761" y="15266310"/>
                  <a:pt x="2404761" y="15263708"/>
                </a:cubicBezTo>
                <a:cubicBezTo>
                  <a:pt x="2404761" y="15255901"/>
                  <a:pt x="2409939" y="15248093"/>
                  <a:pt x="2415117" y="15240286"/>
                </a:cubicBezTo>
                <a:cubicBezTo>
                  <a:pt x="2409939" y="15240286"/>
                  <a:pt x="2407350" y="15242888"/>
                  <a:pt x="2404761" y="15242888"/>
                </a:cubicBezTo>
                <a:cubicBezTo>
                  <a:pt x="2381458" y="15242888"/>
                  <a:pt x="2363334" y="15224671"/>
                  <a:pt x="2363334" y="15201249"/>
                </a:cubicBezTo>
                <a:cubicBezTo>
                  <a:pt x="2363334" y="15180429"/>
                  <a:pt x="2381458" y="15162212"/>
                  <a:pt x="2404761" y="15162212"/>
                </a:cubicBezTo>
                <a:close/>
                <a:moveTo>
                  <a:pt x="599282" y="15136812"/>
                </a:moveTo>
                <a:cubicBezTo>
                  <a:pt x="621640" y="15136812"/>
                  <a:pt x="639764" y="15154581"/>
                  <a:pt x="639764" y="15176500"/>
                </a:cubicBezTo>
                <a:cubicBezTo>
                  <a:pt x="639764" y="15198419"/>
                  <a:pt x="621640" y="15216188"/>
                  <a:pt x="599282" y="15216188"/>
                </a:cubicBezTo>
                <a:cubicBezTo>
                  <a:pt x="576924" y="15216188"/>
                  <a:pt x="558800" y="15198419"/>
                  <a:pt x="558800" y="15176500"/>
                </a:cubicBezTo>
                <a:cubicBezTo>
                  <a:pt x="558800" y="15154581"/>
                  <a:pt x="576924" y="15136812"/>
                  <a:pt x="599282" y="15136812"/>
                </a:cubicBezTo>
                <a:close/>
                <a:moveTo>
                  <a:pt x="2836862" y="15133638"/>
                </a:moveTo>
                <a:cubicBezTo>
                  <a:pt x="2858781" y="15133638"/>
                  <a:pt x="2876550" y="15151762"/>
                  <a:pt x="2876550" y="15174120"/>
                </a:cubicBezTo>
                <a:cubicBezTo>
                  <a:pt x="2876550" y="15196478"/>
                  <a:pt x="2858781" y="15214602"/>
                  <a:pt x="2836862" y="15214602"/>
                </a:cubicBezTo>
                <a:cubicBezTo>
                  <a:pt x="2814943" y="15214602"/>
                  <a:pt x="2797174" y="15196478"/>
                  <a:pt x="2797174" y="15174120"/>
                </a:cubicBezTo>
                <a:cubicBezTo>
                  <a:pt x="2797174" y="15151762"/>
                  <a:pt x="2814943" y="15133638"/>
                  <a:pt x="2836862" y="15133638"/>
                </a:cubicBezTo>
                <a:close/>
                <a:moveTo>
                  <a:pt x="3470275" y="15116175"/>
                </a:moveTo>
                <a:cubicBezTo>
                  <a:pt x="3492194" y="15116175"/>
                  <a:pt x="3509963" y="15134654"/>
                  <a:pt x="3509963" y="15157450"/>
                </a:cubicBezTo>
                <a:cubicBezTo>
                  <a:pt x="3509963" y="15180246"/>
                  <a:pt x="3492194" y="15198725"/>
                  <a:pt x="3470275" y="15198725"/>
                </a:cubicBezTo>
                <a:cubicBezTo>
                  <a:pt x="3448356" y="15198725"/>
                  <a:pt x="3430587" y="15180246"/>
                  <a:pt x="3430587" y="15157450"/>
                </a:cubicBezTo>
                <a:cubicBezTo>
                  <a:pt x="3430587" y="15134654"/>
                  <a:pt x="3448356" y="15116175"/>
                  <a:pt x="3470275" y="15116175"/>
                </a:cubicBezTo>
                <a:close/>
                <a:moveTo>
                  <a:pt x="3145632" y="15097125"/>
                </a:moveTo>
                <a:cubicBezTo>
                  <a:pt x="3167990" y="15097125"/>
                  <a:pt x="3186114" y="15115249"/>
                  <a:pt x="3186114" y="15137607"/>
                </a:cubicBezTo>
                <a:cubicBezTo>
                  <a:pt x="3186114" y="15159965"/>
                  <a:pt x="3167990" y="15178089"/>
                  <a:pt x="3145632" y="15178089"/>
                </a:cubicBezTo>
                <a:cubicBezTo>
                  <a:pt x="3123274" y="15178089"/>
                  <a:pt x="3105150" y="15159965"/>
                  <a:pt x="3105150" y="15137607"/>
                </a:cubicBezTo>
                <a:cubicBezTo>
                  <a:pt x="3105150" y="15115249"/>
                  <a:pt x="3123274" y="15097125"/>
                  <a:pt x="3145632" y="15097125"/>
                </a:cubicBezTo>
                <a:close/>
                <a:moveTo>
                  <a:pt x="1562100" y="15097125"/>
                </a:moveTo>
                <a:cubicBezTo>
                  <a:pt x="1584019" y="15097125"/>
                  <a:pt x="1601788" y="15115249"/>
                  <a:pt x="1601788" y="15137607"/>
                </a:cubicBezTo>
                <a:cubicBezTo>
                  <a:pt x="1601788" y="15159965"/>
                  <a:pt x="1584019" y="15178089"/>
                  <a:pt x="1562100" y="15178089"/>
                </a:cubicBezTo>
                <a:cubicBezTo>
                  <a:pt x="1540181" y="15178089"/>
                  <a:pt x="1522412" y="15159965"/>
                  <a:pt x="1522412" y="15137607"/>
                </a:cubicBezTo>
                <a:cubicBezTo>
                  <a:pt x="1522412" y="15115249"/>
                  <a:pt x="1540181" y="15097125"/>
                  <a:pt x="1562100" y="15097125"/>
                </a:cubicBezTo>
                <a:close/>
                <a:moveTo>
                  <a:pt x="2676805" y="15079662"/>
                </a:moveTo>
                <a:cubicBezTo>
                  <a:pt x="2697536" y="15079662"/>
                  <a:pt x="2715676" y="15095093"/>
                  <a:pt x="2715676" y="15115667"/>
                </a:cubicBezTo>
                <a:cubicBezTo>
                  <a:pt x="2723450" y="15102808"/>
                  <a:pt x="2736407" y="15095093"/>
                  <a:pt x="2751955" y="15095093"/>
                </a:cubicBezTo>
                <a:cubicBezTo>
                  <a:pt x="2772686" y="15095093"/>
                  <a:pt x="2790825" y="15113095"/>
                  <a:pt x="2790825" y="15136241"/>
                </a:cubicBezTo>
                <a:cubicBezTo>
                  <a:pt x="2790825" y="15156815"/>
                  <a:pt x="2772686" y="15174817"/>
                  <a:pt x="2751955" y="15174817"/>
                </a:cubicBezTo>
                <a:cubicBezTo>
                  <a:pt x="2731224" y="15174817"/>
                  <a:pt x="2713084" y="15159387"/>
                  <a:pt x="2710493" y="15138812"/>
                </a:cubicBezTo>
                <a:cubicBezTo>
                  <a:pt x="2705310" y="15151671"/>
                  <a:pt x="2692354" y="15159387"/>
                  <a:pt x="2676805" y="15159387"/>
                </a:cubicBezTo>
                <a:cubicBezTo>
                  <a:pt x="2663849" y="15159387"/>
                  <a:pt x="2650892" y="15151671"/>
                  <a:pt x="2645709" y="15141384"/>
                </a:cubicBezTo>
                <a:cubicBezTo>
                  <a:pt x="2637935" y="15154243"/>
                  <a:pt x="2624978" y="15161958"/>
                  <a:pt x="2609430" y="15161958"/>
                </a:cubicBezTo>
                <a:cubicBezTo>
                  <a:pt x="2601656" y="15161958"/>
                  <a:pt x="2591290" y="15159387"/>
                  <a:pt x="2583516" y="15151671"/>
                </a:cubicBezTo>
                <a:cubicBezTo>
                  <a:pt x="2578334" y="15167102"/>
                  <a:pt x="2565377" y="15179961"/>
                  <a:pt x="2547237" y="15179961"/>
                </a:cubicBezTo>
                <a:cubicBezTo>
                  <a:pt x="2536872" y="15179961"/>
                  <a:pt x="2526506" y="15174817"/>
                  <a:pt x="2521324" y="15169674"/>
                </a:cubicBezTo>
                <a:cubicBezTo>
                  <a:pt x="2518732" y="15190248"/>
                  <a:pt x="2500593" y="15208250"/>
                  <a:pt x="2479862" y="15208250"/>
                </a:cubicBezTo>
                <a:cubicBezTo>
                  <a:pt x="2456540" y="15208250"/>
                  <a:pt x="2438400" y="15190248"/>
                  <a:pt x="2438400" y="15167102"/>
                </a:cubicBezTo>
                <a:cubicBezTo>
                  <a:pt x="2438400" y="15146528"/>
                  <a:pt x="2456540" y="15128525"/>
                  <a:pt x="2479862" y="15128525"/>
                </a:cubicBezTo>
                <a:cubicBezTo>
                  <a:pt x="2490227" y="15128525"/>
                  <a:pt x="2498002" y="15131097"/>
                  <a:pt x="2505776" y="15138812"/>
                </a:cubicBezTo>
                <a:cubicBezTo>
                  <a:pt x="2505776" y="15118238"/>
                  <a:pt x="2523915" y="15100236"/>
                  <a:pt x="2547237" y="15100236"/>
                </a:cubicBezTo>
                <a:cubicBezTo>
                  <a:pt x="2557603" y="15100236"/>
                  <a:pt x="2565377" y="15102808"/>
                  <a:pt x="2573151" y="15110523"/>
                </a:cubicBezTo>
                <a:cubicBezTo>
                  <a:pt x="2578334" y="15092521"/>
                  <a:pt x="2591290" y="15082234"/>
                  <a:pt x="2609430" y="15082234"/>
                </a:cubicBezTo>
                <a:cubicBezTo>
                  <a:pt x="2624978" y="15082234"/>
                  <a:pt x="2635344" y="15089949"/>
                  <a:pt x="2643118" y="15100236"/>
                </a:cubicBezTo>
                <a:cubicBezTo>
                  <a:pt x="2650892" y="15087377"/>
                  <a:pt x="2661257" y="15079662"/>
                  <a:pt x="2676805" y="15079662"/>
                </a:cubicBezTo>
                <a:close/>
                <a:moveTo>
                  <a:pt x="3680619" y="15043150"/>
                </a:moveTo>
                <a:cubicBezTo>
                  <a:pt x="3702977" y="15043150"/>
                  <a:pt x="3721101" y="15061274"/>
                  <a:pt x="3721101" y="15083632"/>
                </a:cubicBezTo>
                <a:cubicBezTo>
                  <a:pt x="3721101" y="15105990"/>
                  <a:pt x="3702977" y="15124114"/>
                  <a:pt x="3680619" y="15124114"/>
                </a:cubicBezTo>
                <a:cubicBezTo>
                  <a:pt x="3658261" y="15124114"/>
                  <a:pt x="3640137" y="15105990"/>
                  <a:pt x="3640137" y="15083632"/>
                </a:cubicBezTo>
                <a:cubicBezTo>
                  <a:pt x="3640137" y="15061274"/>
                  <a:pt x="3658261" y="15043150"/>
                  <a:pt x="3680619" y="15043150"/>
                </a:cubicBezTo>
                <a:close/>
                <a:moveTo>
                  <a:pt x="3047207" y="15019337"/>
                </a:moveTo>
                <a:cubicBezTo>
                  <a:pt x="3069565" y="15019337"/>
                  <a:pt x="3087689" y="15038172"/>
                  <a:pt x="3087689" y="15061406"/>
                </a:cubicBezTo>
                <a:cubicBezTo>
                  <a:pt x="3087689" y="15084640"/>
                  <a:pt x="3069565" y="15103475"/>
                  <a:pt x="3047207" y="15103475"/>
                </a:cubicBezTo>
                <a:cubicBezTo>
                  <a:pt x="3024849" y="15103475"/>
                  <a:pt x="3006725" y="15084640"/>
                  <a:pt x="3006725" y="15061406"/>
                </a:cubicBezTo>
                <a:cubicBezTo>
                  <a:pt x="3006725" y="15038172"/>
                  <a:pt x="3024849" y="15019337"/>
                  <a:pt x="3047207" y="15019337"/>
                </a:cubicBezTo>
                <a:close/>
                <a:moveTo>
                  <a:pt x="3353594" y="15003463"/>
                </a:moveTo>
                <a:cubicBezTo>
                  <a:pt x="3375952" y="15003463"/>
                  <a:pt x="3394076" y="15021587"/>
                  <a:pt x="3394076" y="15043945"/>
                </a:cubicBezTo>
                <a:cubicBezTo>
                  <a:pt x="3394076" y="15066303"/>
                  <a:pt x="3375952" y="15084427"/>
                  <a:pt x="3353594" y="15084427"/>
                </a:cubicBezTo>
                <a:cubicBezTo>
                  <a:pt x="3331236" y="15084427"/>
                  <a:pt x="3313112" y="15066303"/>
                  <a:pt x="3313112" y="15043945"/>
                </a:cubicBezTo>
                <a:cubicBezTo>
                  <a:pt x="3313112" y="15021587"/>
                  <a:pt x="3331236" y="15003463"/>
                  <a:pt x="3353594" y="15003463"/>
                </a:cubicBezTo>
                <a:close/>
                <a:moveTo>
                  <a:pt x="2536032" y="15001875"/>
                </a:moveTo>
                <a:cubicBezTo>
                  <a:pt x="2558390" y="15001875"/>
                  <a:pt x="2576514" y="15020354"/>
                  <a:pt x="2576514" y="15043150"/>
                </a:cubicBezTo>
                <a:cubicBezTo>
                  <a:pt x="2576514" y="15065946"/>
                  <a:pt x="2558390" y="15084425"/>
                  <a:pt x="2536032" y="15084425"/>
                </a:cubicBezTo>
                <a:cubicBezTo>
                  <a:pt x="2513674" y="15084425"/>
                  <a:pt x="2495550" y="15065946"/>
                  <a:pt x="2495550" y="15043150"/>
                </a:cubicBezTo>
                <a:cubicBezTo>
                  <a:pt x="2495550" y="15020354"/>
                  <a:pt x="2513674" y="15001875"/>
                  <a:pt x="2536032" y="15001875"/>
                </a:cubicBezTo>
                <a:close/>
                <a:moveTo>
                  <a:pt x="2421731" y="14997113"/>
                </a:moveTo>
                <a:cubicBezTo>
                  <a:pt x="2444089" y="14997113"/>
                  <a:pt x="2462213" y="15015592"/>
                  <a:pt x="2462213" y="15038388"/>
                </a:cubicBezTo>
                <a:cubicBezTo>
                  <a:pt x="2462213" y="15061184"/>
                  <a:pt x="2444089" y="15079663"/>
                  <a:pt x="2421731" y="15079663"/>
                </a:cubicBezTo>
                <a:cubicBezTo>
                  <a:pt x="2399373" y="15079663"/>
                  <a:pt x="2381249" y="15061184"/>
                  <a:pt x="2381249" y="15038388"/>
                </a:cubicBezTo>
                <a:cubicBezTo>
                  <a:pt x="2381249" y="15015592"/>
                  <a:pt x="2399373" y="14997113"/>
                  <a:pt x="2421731" y="14997113"/>
                </a:cubicBezTo>
                <a:close/>
                <a:moveTo>
                  <a:pt x="3879850" y="14982825"/>
                </a:moveTo>
                <a:cubicBezTo>
                  <a:pt x="3879850" y="14982825"/>
                  <a:pt x="3879850" y="14982825"/>
                  <a:pt x="3879850" y="15059025"/>
                </a:cubicBezTo>
                <a:cubicBezTo>
                  <a:pt x="3864264" y="15053770"/>
                  <a:pt x="3851275" y="15040632"/>
                  <a:pt x="3851275" y="15022239"/>
                </a:cubicBezTo>
                <a:cubicBezTo>
                  <a:pt x="3851275" y="15003846"/>
                  <a:pt x="3864264" y="14988080"/>
                  <a:pt x="3879850" y="14982825"/>
                </a:cubicBezTo>
                <a:close/>
                <a:moveTo>
                  <a:pt x="2267744" y="14962187"/>
                </a:moveTo>
                <a:cubicBezTo>
                  <a:pt x="2290102" y="14962187"/>
                  <a:pt x="2308226" y="14981022"/>
                  <a:pt x="2308226" y="15004256"/>
                </a:cubicBezTo>
                <a:cubicBezTo>
                  <a:pt x="2308226" y="15027490"/>
                  <a:pt x="2290102" y="15046325"/>
                  <a:pt x="2267744" y="15046325"/>
                </a:cubicBezTo>
                <a:cubicBezTo>
                  <a:pt x="2245386" y="15046325"/>
                  <a:pt x="2227262" y="15027490"/>
                  <a:pt x="2227262" y="15004256"/>
                </a:cubicBezTo>
                <a:cubicBezTo>
                  <a:pt x="2227262" y="14981022"/>
                  <a:pt x="2245386" y="14962187"/>
                  <a:pt x="2267744" y="14962187"/>
                </a:cubicBezTo>
                <a:close/>
                <a:moveTo>
                  <a:pt x="1219200" y="14957425"/>
                </a:moveTo>
                <a:cubicBezTo>
                  <a:pt x="1241119" y="14957425"/>
                  <a:pt x="1258888" y="14975549"/>
                  <a:pt x="1258888" y="14997907"/>
                </a:cubicBezTo>
                <a:cubicBezTo>
                  <a:pt x="1258888" y="15020265"/>
                  <a:pt x="1241119" y="15038389"/>
                  <a:pt x="1219200" y="15038389"/>
                </a:cubicBezTo>
                <a:cubicBezTo>
                  <a:pt x="1197281" y="15038389"/>
                  <a:pt x="1179512" y="15020265"/>
                  <a:pt x="1179512" y="14997907"/>
                </a:cubicBezTo>
                <a:cubicBezTo>
                  <a:pt x="1179512" y="14975549"/>
                  <a:pt x="1197281" y="14957425"/>
                  <a:pt x="1219200" y="14957425"/>
                </a:cubicBezTo>
                <a:close/>
                <a:moveTo>
                  <a:pt x="2837873" y="14925675"/>
                </a:moveTo>
                <a:cubicBezTo>
                  <a:pt x="2853459" y="14925675"/>
                  <a:pt x="2866448" y="14933499"/>
                  <a:pt x="2874241" y="14946539"/>
                </a:cubicBezTo>
                <a:cubicBezTo>
                  <a:pt x="2879437" y="14941323"/>
                  <a:pt x="2887230" y="14936107"/>
                  <a:pt x="2897621" y="14936107"/>
                </a:cubicBezTo>
                <a:cubicBezTo>
                  <a:pt x="2918403" y="14936107"/>
                  <a:pt x="2936587" y="14954363"/>
                  <a:pt x="2936587" y="14977836"/>
                </a:cubicBezTo>
                <a:cubicBezTo>
                  <a:pt x="2936587" y="14977836"/>
                  <a:pt x="2936587" y="14977836"/>
                  <a:pt x="2936587" y="14980444"/>
                </a:cubicBezTo>
                <a:cubicBezTo>
                  <a:pt x="2944380" y="14972620"/>
                  <a:pt x="2954771" y="14967404"/>
                  <a:pt x="2965162" y="14967404"/>
                </a:cubicBezTo>
                <a:cubicBezTo>
                  <a:pt x="2988541" y="14967404"/>
                  <a:pt x="3006725" y="14985660"/>
                  <a:pt x="3006725" y="15009132"/>
                </a:cubicBezTo>
                <a:cubicBezTo>
                  <a:pt x="3006725" y="15029996"/>
                  <a:pt x="2988541" y="15048253"/>
                  <a:pt x="2965162" y="15048253"/>
                </a:cubicBezTo>
                <a:cubicBezTo>
                  <a:pt x="2944380" y="15048253"/>
                  <a:pt x="2926196" y="15029996"/>
                  <a:pt x="2926196" y="15009132"/>
                </a:cubicBezTo>
                <a:cubicBezTo>
                  <a:pt x="2926196" y="15009132"/>
                  <a:pt x="2926196" y="15009132"/>
                  <a:pt x="2926196" y="15006524"/>
                </a:cubicBezTo>
                <a:cubicBezTo>
                  <a:pt x="2918403" y="15014348"/>
                  <a:pt x="2908012" y="15019564"/>
                  <a:pt x="2897621" y="15019564"/>
                </a:cubicBezTo>
                <a:cubicBezTo>
                  <a:pt x="2882034" y="15019564"/>
                  <a:pt x="2869046" y="15009132"/>
                  <a:pt x="2863850" y="14998700"/>
                </a:cubicBezTo>
                <a:cubicBezTo>
                  <a:pt x="2856057" y="15003916"/>
                  <a:pt x="2848264" y="15006524"/>
                  <a:pt x="2837873" y="15006524"/>
                </a:cubicBezTo>
                <a:cubicBezTo>
                  <a:pt x="2830080" y="15006524"/>
                  <a:pt x="2822287" y="15003916"/>
                  <a:pt x="2817091" y="14998700"/>
                </a:cubicBezTo>
                <a:cubicBezTo>
                  <a:pt x="2809298" y="15006524"/>
                  <a:pt x="2798907" y="15011740"/>
                  <a:pt x="2785918" y="15011740"/>
                </a:cubicBezTo>
                <a:cubicBezTo>
                  <a:pt x="2780723" y="15011740"/>
                  <a:pt x="2775528" y="15009132"/>
                  <a:pt x="2770332" y="15006524"/>
                </a:cubicBezTo>
                <a:cubicBezTo>
                  <a:pt x="2765137" y="15019564"/>
                  <a:pt x="2752148" y="15027388"/>
                  <a:pt x="2736562" y="15027388"/>
                </a:cubicBezTo>
                <a:cubicBezTo>
                  <a:pt x="2731366" y="15027388"/>
                  <a:pt x="2726171" y="15024780"/>
                  <a:pt x="2720975" y="15022172"/>
                </a:cubicBezTo>
                <a:cubicBezTo>
                  <a:pt x="2715780" y="15037821"/>
                  <a:pt x="2700193" y="15048253"/>
                  <a:pt x="2684607" y="15048253"/>
                </a:cubicBezTo>
                <a:cubicBezTo>
                  <a:pt x="2674216" y="15048253"/>
                  <a:pt x="2663825" y="15045645"/>
                  <a:pt x="2658630" y="15037821"/>
                </a:cubicBezTo>
                <a:cubicBezTo>
                  <a:pt x="2653434" y="15056077"/>
                  <a:pt x="2637848" y="15071725"/>
                  <a:pt x="2619664" y="15071725"/>
                </a:cubicBezTo>
                <a:cubicBezTo>
                  <a:pt x="2596284" y="15071725"/>
                  <a:pt x="2578100" y="15053469"/>
                  <a:pt x="2578100" y="15029996"/>
                </a:cubicBezTo>
                <a:cubicBezTo>
                  <a:pt x="2578100" y="15006524"/>
                  <a:pt x="2596284" y="14988268"/>
                  <a:pt x="2619664" y="14988268"/>
                </a:cubicBezTo>
                <a:cubicBezTo>
                  <a:pt x="2630055" y="14988268"/>
                  <a:pt x="2637848" y="14993484"/>
                  <a:pt x="2645641" y="14998700"/>
                </a:cubicBezTo>
                <a:cubicBezTo>
                  <a:pt x="2648239" y="14980444"/>
                  <a:pt x="2663825" y="14967404"/>
                  <a:pt x="2684607" y="14967404"/>
                </a:cubicBezTo>
                <a:cubicBezTo>
                  <a:pt x="2689803" y="14967404"/>
                  <a:pt x="2694998" y="14970012"/>
                  <a:pt x="2700193" y="14970012"/>
                </a:cubicBezTo>
                <a:cubicBezTo>
                  <a:pt x="2705389" y="14956971"/>
                  <a:pt x="2720975" y="14946539"/>
                  <a:pt x="2736562" y="14946539"/>
                </a:cubicBezTo>
                <a:cubicBezTo>
                  <a:pt x="2744355" y="14946539"/>
                  <a:pt x="2749550" y="14946539"/>
                  <a:pt x="2754746" y="14949147"/>
                </a:cubicBezTo>
                <a:cubicBezTo>
                  <a:pt x="2759941" y="14938715"/>
                  <a:pt x="2772930" y="14928283"/>
                  <a:pt x="2785918" y="14928283"/>
                </a:cubicBezTo>
                <a:cubicBezTo>
                  <a:pt x="2796309" y="14928283"/>
                  <a:pt x="2804103" y="14933499"/>
                  <a:pt x="2809298" y="14936107"/>
                </a:cubicBezTo>
                <a:cubicBezTo>
                  <a:pt x="2817091" y="14930891"/>
                  <a:pt x="2827482" y="14925675"/>
                  <a:pt x="2837873" y="14925675"/>
                </a:cubicBezTo>
                <a:close/>
                <a:moveTo>
                  <a:pt x="3558381" y="14916150"/>
                </a:moveTo>
                <a:cubicBezTo>
                  <a:pt x="3580739" y="14916150"/>
                  <a:pt x="3598863" y="14934274"/>
                  <a:pt x="3598863" y="14956632"/>
                </a:cubicBezTo>
                <a:cubicBezTo>
                  <a:pt x="3598863" y="14978990"/>
                  <a:pt x="3580739" y="14997114"/>
                  <a:pt x="3558381" y="14997114"/>
                </a:cubicBezTo>
                <a:cubicBezTo>
                  <a:pt x="3536023" y="14997114"/>
                  <a:pt x="3517899" y="14978990"/>
                  <a:pt x="3517899" y="14956632"/>
                </a:cubicBezTo>
                <a:cubicBezTo>
                  <a:pt x="3517899" y="14934274"/>
                  <a:pt x="3536023" y="14916150"/>
                  <a:pt x="3558381" y="14916150"/>
                </a:cubicBezTo>
                <a:close/>
                <a:moveTo>
                  <a:pt x="3255169" y="14912975"/>
                </a:moveTo>
                <a:cubicBezTo>
                  <a:pt x="3277527" y="14912975"/>
                  <a:pt x="3295651" y="14931099"/>
                  <a:pt x="3295651" y="14953457"/>
                </a:cubicBezTo>
                <a:cubicBezTo>
                  <a:pt x="3295651" y="14975815"/>
                  <a:pt x="3277527" y="14993939"/>
                  <a:pt x="3255169" y="14993939"/>
                </a:cubicBezTo>
                <a:cubicBezTo>
                  <a:pt x="3232811" y="14993939"/>
                  <a:pt x="3214687" y="14975815"/>
                  <a:pt x="3214687" y="14953457"/>
                </a:cubicBezTo>
                <a:cubicBezTo>
                  <a:pt x="3214687" y="14931099"/>
                  <a:pt x="3232811" y="14912975"/>
                  <a:pt x="3255169" y="14912975"/>
                </a:cubicBezTo>
                <a:close/>
                <a:moveTo>
                  <a:pt x="80169" y="14895512"/>
                </a:moveTo>
                <a:cubicBezTo>
                  <a:pt x="102527" y="14895512"/>
                  <a:pt x="120651" y="14913991"/>
                  <a:pt x="120651" y="14936787"/>
                </a:cubicBezTo>
                <a:cubicBezTo>
                  <a:pt x="120651" y="14959583"/>
                  <a:pt x="102527" y="14978062"/>
                  <a:pt x="80169" y="14978062"/>
                </a:cubicBezTo>
                <a:cubicBezTo>
                  <a:pt x="57811" y="14978062"/>
                  <a:pt x="39687" y="14959583"/>
                  <a:pt x="39687" y="14936787"/>
                </a:cubicBezTo>
                <a:cubicBezTo>
                  <a:pt x="39687" y="14913991"/>
                  <a:pt x="57811" y="14895512"/>
                  <a:pt x="80169" y="14895512"/>
                </a:cubicBezTo>
                <a:close/>
                <a:moveTo>
                  <a:pt x="2060575" y="14887575"/>
                </a:moveTo>
                <a:cubicBezTo>
                  <a:pt x="2082494" y="14887575"/>
                  <a:pt x="2100263" y="14905699"/>
                  <a:pt x="2100263" y="14928057"/>
                </a:cubicBezTo>
                <a:cubicBezTo>
                  <a:pt x="2100263" y="14950415"/>
                  <a:pt x="2082494" y="14968539"/>
                  <a:pt x="2060575" y="14968539"/>
                </a:cubicBezTo>
                <a:cubicBezTo>
                  <a:pt x="2038656" y="14968539"/>
                  <a:pt x="2020887" y="14950415"/>
                  <a:pt x="2020887" y="14928057"/>
                </a:cubicBezTo>
                <a:cubicBezTo>
                  <a:pt x="2020887" y="14905699"/>
                  <a:pt x="2038656" y="14887575"/>
                  <a:pt x="2060575" y="14887575"/>
                </a:cubicBezTo>
                <a:close/>
                <a:moveTo>
                  <a:pt x="3760788" y="14835187"/>
                </a:moveTo>
                <a:cubicBezTo>
                  <a:pt x="3782707" y="14835187"/>
                  <a:pt x="3800476" y="14853311"/>
                  <a:pt x="3800476" y="14875669"/>
                </a:cubicBezTo>
                <a:cubicBezTo>
                  <a:pt x="3800476" y="14898027"/>
                  <a:pt x="3782707" y="14916151"/>
                  <a:pt x="3760788" y="14916151"/>
                </a:cubicBezTo>
                <a:cubicBezTo>
                  <a:pt x="3738869" y="14916151"/>
                  <a:pt x="3721100" y="14898027"/>
                  <a:pt x="3721100" y="14875669"/>
                </a:cubicBezTo>
                <a:cubicBezTo>
                  <a:pt x="3721100" y="14853311"/>
                  <a:pt x="3738869" y="14835187"/>
                  <a:pt x="3760788" y="14835187"/>
                </a:cubicBezTo>
                <a:close/>
                <a:moveTo>
                  <a:pt x="3455987" y="14812962"/>
                </a:moveTo>
                <a:cubicBezTo>
                  <a:pt x="3478783" y="14812962"/>
                  <a:pt x="3497262" y="14830731"/>
                  <a:pt x="3497262" y="14852650"/>
                </a:cubicBezTo>
                <a:cubicBezTo>
                  <a:pt x="3497262" y="14874569"/>
                  <a:pt x="3478783" y="14892338"/>
                  <a:pt x="3455987" y="14892338"/>
                </a:cubicBezTo>
                <a:cubicBezTo>
                  <a:pt x="3433191" y="14892338"/>
                  <a:pt x="3414712" y="14874569"/>
                  <a:pt x="3414712" y="14852650"/>
                </a:cubicBezTo>
                <a:cubicBezTo>
                  <a:pt x="3414712" y="14830731"/>
                  <a:pt x="3433191" y="14812962"/>
                  <a:pt x="3455987" y="14812962"/>
                </a:cubicBezTo>
                <a:close/>
                <a:moveTo>
                  <a:pt x="3954462" y="14770100"/>
                </a:moveTo>
                <a:cubicBezTo>
                  <a:pt x="3954462" y="14770100"/>
                  <a:pt x="3954462" y="14770100"/>
                  <a:pt x="3954462" y="14846300"/>
                </a:cubicBezTo>
                <a:cubicBezTo>
                  <a:pt x="3939222" y="14841045"/>
                  <a:pt x="3929062" y="14825279"/>
                  <a:pt x="3929062" y="14806886"/>
                </a:cubicBezTo>
                <a:cubicBezTo>
                  <a:pt x="3929062" y="14788493"/>
                  <a:pt x="3939222" y="14775355"/>
                  <a:pt x="3954462" y="14770100"/>
                </a:cubicBezTo>
                <a:close/>
                <a:moveTo>
                  <a:pt x="3011726" y="14763750"/>
                </a:moveTo>
                <a:cubicBezTo>
                  <a:pt x="3022105" y="14763750"/>
                  <a:pt x="3032483" y="14768890"/>
                  <a:pt x="3040267" y="14776601"/>
                </a:cubicBezTo>
                <a:cubicBezTo>
                  <a:pt x="3045456" y="14776601"/>
                  <a:pt x="3050646" y="14774031"/>
                  <a:pt x="3053240" y="14774031"/>
                </a:cubicBezTo>
                <a:cubicBezTo>
                  <a:pt x="3071403" y="14774031"/>
                  <a:pt x="3086970" y="14786882"/>
                  <a:pt x="3092160" y="14804874"/>
                </a:cubicBezTo>
                <a:cubicBezTo>
                  <a:pt x="3097349" y="14802304"/>
                  <a:pt x="3102538" y="14799733"/>
                  <a:pt x="3105133" y="14799733"/>
                </a:cubicBezTo>
                <a:cubicBezTo>
                  <a:pt x="3128484" y="14799733"/>
                  <a:pt x="3146647" y="14817725"/>
                  <a:pt x="3146647" y="14840857"/>
                </a:cubicBezTo>
                <a:cubicBezTo>
                  <a:pt x="3146647" y="14848568"/>
                  <a:pt x="3144052" y="14853708"/>
                  <a:pt x="3141457" y="14861419"/>
                </a:cubicBezTo>
                <a:cubicBezTo>
                  <a:pt x="3149241" y="14851138"/>
                  <a:pt x="3159620" y="14845998"/>
                  <a:pt x="3172593" y="14845998"/>
                </a:cubicBezTo>
                <a:cubicBezTo>
                  <a:pt x="3193350" y="14845998"/>
                  <a:pt x="3211512" y="14863989"/>
                  <a:pt x="3211512" y="14887121"/>
                </a:cubicBezTo>
                <a:cubicBezTo>
                  <a:pt x="3211512" y="14907683"/>
                  <a:pt x="3193350" y="14925675"/>
                  <a:pt x="3172593" y="14925675"/>
                </a:cubicBezTo>
                <a:cubicBezTo>
                  <a:pt x="3149241" y="14925675"/>
                  <a:pt x="3131079" y="14907683"/>
                  <a:pt x="3131079" y="14887121"/>
                </a:cubicBezTo>
                <a:cubicBezTo>
                  <a:pt x="3131079" y="14879411"/>
                  <a:pt x="3133674" y="14871700"/>
                  <a:pt x="3136268" y="14866560"/>
                </a:cubicBezTo>
                <a:cubicBezTo>
                  <a:pt x="3128484" y="14874270"/>
                  <a:pt x="3118106" y="14881981"/>
                  <a:pt x="3105133" y="14881981"/>
                </a:cubicBezTo>
                <a:cubicBezTo>
                  <a:pt x="3086970" y="14881981"/>
                  <a:pt x="3073997" y="14869130"/>
                  <a:pt x="3068808" y="14851138"/>
                </a:cubicBezTo>
                <a:cubicBezTo>
                  <a:pt x="3063619" y="14853708"/>
                  <a:pt x="3058429" y="14853708"/>
                  <a:pt x="3053240" y="14853708"/>
                </a:cubicBezTo>
                <a:cubicBezTo>
                  <a:pt x="3042862" y="14853708"/>
                  <a:pt x="3032483" y="14848568"/>
                  <a:pt x="3024699" y="14840857"/>
                </a:cubicBezTo>
                <a:cubicBezTo>
                  <a:pt x="3019510" y="14843427"/>
                  <a:pt x="3016915" y="14843427"/>
                  <a:pt x="3011726" y="14843427"/>
                </a:cubicBezTo>
                <a:cubicBezTo>
                  <a:pt x="3006537" y="14843427"/>
                  <a:pt x="3001348" y="14843427"/>
                  <a:pt x="2996158" y="14840857"/>
                </a:cubicBezTo>
                <a:cubicBezTo>
                  <a:pt x="2988375" y="14843427"/>
                  <a:pt x="2983185" y="14845998"/>
                  <a:pt x="2975401" y="14845998"/>
                </a:cubicBezTo>
                <a:cubicBezTo>
                  <a:pt x="2972807" y="14845998"/>
                  <a:pt x="2970212" y="14845998"/>
                  <a:pt x="2967618" y="14845998"/>
                </a:cubicBezTo>
                <a:cubicBezTo>
                  <a:pt x="2959834" y="14851138"/>
                  <a:pt x="2952050" y="14856279"/>
                  <a:pt x="2941671" y="14856279"/>
                </a:cubicBezTo>
                <a:cubicBezTo>
                  <a:pt x="2936482" y="14856279"/>
                  <a:pt x="2933888" y="14853708"/>
                  <a:pt x="2928698" y="14853708"/>
                </a:cubicBezTo>
                <a:cubicBezTo>
                  <a:pt x="2920914" y="14861419"/>
                  <a:pt x="2910536" y="14866560"/>
                  <a:pt x="2900157" y="14866560"/>
                </a:cubicBezTo>
                <a:cubicBezTo>
                  <a:pt x="2889779" y="14866560"/>
                  <a:pt x="2881995" y="14863989"/>
                  <a:pt x="2874211" y="14856279"/>
                </a:cubicBezTo>
                <a:cubicBezTo>
                  <a:pt x="2869022" y="14866560"/>
                  <a:pt x="2858643" y="14869130"/>
                  <a:pt x="2845670" y="14869130"/>
                </a:cubicBezTo>
                <a:cubicBezTo>
                  <a:pt x="2824913" y="14869130"/>
                  <a:pt x="2809346" y="14856279"/>
                  <a:pt x="2806751" y="14835717"/>
                </a:cubicBezTo>
                <a:cubicBezTo>
                  <a:pt x="2798967" y="14848568"/>
                  <a:pt x="2785994" y="14858849"/>
                  <a:pt x="2770426" y="14858849"/>
                </a:cubicBezTo>
                <a:cubicBezTo>
                  <a:pt x="2747075" y="14858849"/>
                  <a:pt x="2728912" y="14840857"/>
                  <a:pt x="2728912" y="14817725"/>
                </a:cubicBezTo>
                <a:cubicBezTo>
                  <a:pt x="2728912" y="14797163"/>
                  <a:pt x="2747075" y="14779171"/>
                  <a:pt x="2770426" y="14779171"/>
                </a:cubicBezTo>
                <a:cubicBezTo>
                  <a:pt x="2791183" y="14779171"/>
                  <a:pt x="2806751" y="14794593"/>
                  <a:pt x="2809346" y="14812585"/>
                </a:cubicBezTo>
                <a:cubicBezTo>
                  <a:pt x="2817129" y="14799733"/>
                  <a:pt x="2830103" y="14789452"/>
                  <a:pt x="2845670" y="14789452"/>
                </a:cubicBezTo>
                <a:cubicBezTo>
                  <a:pt x="2856049" y="14789452"/>
                  <a:pt x="2863833" y="14794593"/>
                  <a:pt x="2871617" y="14799733"/>
                </a:cubicBezTo>
                <a:cubicBezTo>
                  <a:pt x="2876806" y="14792023"/>
                  <a:pt x="2887184" y="14786882"/>
                  <a:pt x="2900157" y="14786882"/>
                </a:cubicBezTo>
                <a:cubicBezTo>
                  <a:pt x="2902752" y="14786882"/>
                  <a:pt x="2907941" y="14786882"/>
                  <a:pt x="2910536" y="14789452"/>
                </a:cubicBezTo>
                <a:cubicBezTo>
                  <a:pt x="2918320" y="14781742"/>
                  <a:pt x="2928698" y="14776601"/>
                  <a:pt x="2941671" y="14776601"/>
                </a:cubicBezTo>
                <a:cubicBezTo>
                  <a:pt x="2944266" y="14776601"/>
                  <a:pt x="2946861" y="14776601"/>
                  <a:pt x="2949455" y="14776601"/>
                </a:cubicBezTo>
                <a:cubicBezTo>
                  <a:pt x="2954645" y="14771461"/>
                  <a:pt x="2965023" y="14766320"/>
                  <a:pt x="2975401" y="14766320"/>
                </a:cubicBezTo>
                <a:cubicBezTo>
                  <a:pt x="2980591" y="14766320"/>
                  <a:pt x="2988375" y="14768890"/>
                  <a:pt x="2990969" y="14768890"/>
                </a:cubicBezTo>
                <a:cubicBezTo>
                  <a:pt x="2998753" y="14766320"/>
                  <a:pt x="3003942" y="14763750"/>
                  <a:pt x="3011726" y="14763750"/>
                </a:cubicBezTo>
                <a:close/>
                <a:moveTo>
                  <a:pt x="1788319" y="14755813"/>
                </a:moveTo>
                <a:cubicBezTo>
                  <a:pt x="1810677" y="14755813"/>
                  <a:pt x="1828801" y="14774292"/>
                  <a:pt x="1828801" y="14797088"/>
                </a:cubicBezTo>
                <a:cubicBezTo>
                  <a:pt x="1828801" y="14819884"/>
                  <a:pt x="1810677" y="14838363"/>
                  <a:pt x="1788319" y="14838363"/>
                </a:cubicBezTo>
                <a:cubicBezTo>
                  <a:pt x="1765961" y="14838363"/>
                  <a:pt x="1747837" y="14819884"/>
                  <a:pt x="1747837" y="14797088"/>
                </a:cubicBezTo>
                <a:cubicBezTo>
                  <a:pt x="1747837" y="14774292"/>
                  <a:pt x="1765961" y="14755813"/>
                  <a:pt x="1788319" y="14755813"/>
                </a:cubicBezTo>
                <a:close/>
                <a:moveTo>
                  <a:pt x="2663031" y="14739938"/>
                </a:moveTo>
                <a:cubicBezTo>
                  <a:pt x="2685389" y="14739938"/>
                  <a:pt x="2703513" y="14758417"/>
                  <a:pt x="2703513" y="14781213"/>
                </a:cubicBezTo>
                <a:cubicBezTo>
                  <a:pt x="2703513" y="14804009"/>
                  <a:pt x="2685389" y="14822488"/>
                  <a:pt x="2663031" y="14822488"/>
                </a:cubicBezTo>
                <a:cubicBezTo>
                  <a:pt x="2640673" y="14822488"/>
                  <a:pt x="2622549" y="14804009"/>
                  <a:pt x="2622549" y="14781213"/>
                </a:cubicBezTo>
                <a:cubicBezTo>
                  <a:pt x="2622549" y="14758417"/>
                  <a:pt x="2640673" y="14739938"/>
                  <a:pt x="2663031" y="14739938"/>
                </a:cubicBezTo>
                <a:close/>
                <a:moveTo>
                  <a:pt x="783432" y="14739937"/>
                </a:moveTo>
                <a:cubicBezTo>
                  <a:pt x="805790" y="14739937"/>
                  <a:pt x="823914" y="14757706"/>
                  <a:pt x="823914" y="14779625"/>
                </a:cubicBezTo>
                <a:cubicBezTo>
                  <a:pt x="823914" y="14801544"/>
                  <a:pt x="805790" y="14819313"/>
                  <a:pt x="783432" y="14819313"/>
                </a:cubicBezTo>
                <a:cubicBezTo>
                  <a:pt x="761074" y="14819313"/>
                  <a:pt x="742950" y="14801544"/>
                  <a:pt x="742950" y="14779625"/>
                </a:cubicBezTo>
                <a:cubicBezTo>
                  <a:pt x="742950" y="14757706"/>
                  <a:pt x="761074" y="14739937"/>
                  <a:pt x="783432" y="14739937"/>
                </a:cubicBezTo>
                <a:close/>
                <a:moveTo>
                  <a:pt x="3372643" y="14728825"/>
                </a:moveTo>
                <a:cubicBezTo>
                  <a:pt x="3395877" y="14728825"/>
                  <a:pt x="3414712" y="14746949"/>
                  <a:pt x="3414712" y="14769307"/>
                </a:cubicBezTo>
                <a:cubicBezTo>
                  <a:pt x="3414712" y="14791665"/>
                  <a:pt x="3395877" y="14809789"/>
                  <a:pt x="3372643" y="14809789"/>
                </a:cubicBezTo>
                <a:cubicBezTo>
                  <a:pt x="3349409" y="14809789"/>
                  <a:pt x="3330574" y="14791665"/>
                  <a:pt x="3330574" y="14769307"/>
                </a:cubicBezTo>
                <a:cubicBezTo>
                  <a:pt x="3330574" y="14746949"/>
                  <a:pt x="3349409" y="14728825"/>
                  <a:pt x="3372643" y="14728825"/>
                </a:cubicBezTo>
                <a:close/>
                <a:moveTo>
                  <a:pt x="3654425" y="14716125"/>
                </a:moveTo>
                <a:cubicBezTo>
                  <a:pt x="3676344" y="14716125"/>
                  <a:pt x="3694113" y="14734249"/>
                  <a:pt x="3694113" y="14756607"/>
                </a:cubicBezTo>
                <a:cubicBezTo>
                  <a:pt x="3694113" y="14778965"/>
                  <a:pt x="3676344" y="14797089"/>
                  <a:pt x="3654425" y="14797089"/>
                </a:cubicBezTo>
                <a:cubicBezTo>
                  <a:pt x="3632506" y="14797089"/>
                  <a:pt x="3614737" y="14778965"/>
                  <a:pt x="3614737" y="14756607"/>
                </a:cubicBezTo>
                <a:cubicBezTo>
                  <a:pt x="3614737" y="14734249"/>
                  <a:pt x="3632506" y="14716125"/>
                  <a:pt x="3654425" y="14716125"/>
                </a:cubicBezTo>
                <a:close/>
                <a:moveTo>
                  <a:pt x="2509838" y="14663737"/>
                </a:moveTo>
                <a:cubicBezTo>
                  <a:pt x="2531757" y="14663737"/>
                  <a:pt x="2549526" y="14682572"/>
                  <a:pt x="2549526" y="14705806"/>
                </a:cubicBezTo>
                <a:cubicBezTo>
                  <a:pt x="2549526" y="14729040"/>
                  <a:pt x="2531757" y="14747875"/>
                  <a:pt x="2509838" y="14747875"/>
                </a:cubicBezTo>
                <a:cubicBezTo>
                  <a:pt x="2487919" y="14747875"/>
                  <a:pt x="2470150" y="14729040"/>
                  <a:pt x="2470150" y="14705806"/>
                </a:cubicBezTo>
                <a:cubicBezTo>
                  <a:pt x="2470150" y="14682572"/>
                  <a:pt x="2487919" y="14663737"/>
                  <a:pt x="2509838" y="14663737"/>
                </a:cubicBezTo>
                <a:close/>
                <a:moveTo>
                  <a:pt x="3848894" y="14628812"/>
                </a:moveTo>
                <a:cubicBezTo>
                  <a:pt x="3871252" y="14628812"/>
                  <a:pt x="3889376" y="14646581"/>
                  <a:pt x="3889376" y="14668500"/>
                </a:cubicBezTo>
                <a:cubicBezTo>
                  <a:pt x="3889376" y="14690419"/>
                  <a:pt x="3871252" y="14708188"/>
                  <a:pt x="3848894" y="14708188"/>
                </a:cubicBezTo>
                <a:cubicBezTo>
                  <a:pt x="3826536" y="14708188"/>
                  <a:pt x="3808412" y="14690419"/>
                  <a:pt x="3808412" y="14668500"/>
                </a:cubicBezTo>
                <a:cubicBezTo>
                  <a:pt x="3808412" y="14646581"/>
                  <a:pt x="3826536" y="14628812"/>
                  <a:pt x="3848894" y="14628812"/>
                </a:cubicBezTo>
                <a:close/>
                <a:moveTo>
                  <a:pt x="3567112" y="14620875"/>
                </a:moveTo>
                <a:cubicBezTo>
                  <a:pt x="3589908" y="14620875"/>
                  <a:pt x="3608387" y="14638644"/>
                  <a:pt x="3608387" y="14660563"/>
                </a:cubicBezTo>
                <a:cubicBezTo>
                  <a:pt x="3608387" y="14682482"/>
                  <a:pt x="3589908" y="14700251"/>
                  <a:pt x="3567112" y="14700251"/>
                </a:cubicBezTo>
                <a:cubicBezTo>
                  <a:pt x="3544316" y="14700251"/>
                  <a:pt x="3525837" y="14682482"/>
                  <a:pt x="3525837" y="14660563"/>
                </a:cubicBezTo>
                <a:cubicBezTo>
                  <a:pt x="3525837" y="14638644"/>
                  <a:pt x="3544316" y="14620875"/>
                  <a:pt x="3567112" y="14620875"/>
                </a:cubicBezTo>
                <a:close/>
                <a:moveTo>
                  <a:pt x="4037012" y="14555787"/>
                </a:moveTo>
                <a:cubicBezTo>
                  <a:pt x="4037012" y="14555787"/>
                  <a:pt x="4037012" y="14555787"/>
                  <a:pt x="4037012" y="14630400"/>
                </a:cubicBezTo>
                <a:cubicBezTo>
                  <a:pt x="4021772" y="14625254"/>
                  <a:pt x="4011612" y="14612390"/>
                  <a:pt x="4011612" y="14594380"/>
                </a:cubicBezTo>
                <a:cubicBezTo>
                  <a:pt x="4011612" y="14576370"/>
                  <a:pt x="4021772" y="14560933"/>
                  <a:pt x="4037012" y="14555787"/>
                </a:cubicBezTo>
                <a:close/>
                <a:moveTo>
                  <a:pt x="1431131" y="14552612"/>
                </a:moveTo>
                <a:cubicBezTo>
                  <a:pt x="1454365" y="14552612"/>
                  <a:pt x="1473200" y="14570736"/>
                  <a:pt x="1473200" y="14593094"/>
                </a:cubicBezTo>
                <a:cubicBezTo>
                  <a:pt x="1473200" y="14615452"/>
                  <a:pt x="1454365" y="14633576"/>
                  <a:pt x="1431131" y="14633576"/>
                </a:cubicBezTo>
                <a:cubicBezTo>
                  <a:pt x="1407897" y="14633576"/>
                  <a:pt x="1389062" y="14615452"/>
                  <a:pt x="1389062" y="14593094"/>
                </a:cubicBezTo>
                <a:cubicBezTo>
                  <a:pt x="1389062" y="14570736"/>
                  <a:pt x="1407897" y="14552612"/>
                  <a:pt x="1431131" y="14552612"/>
                </a:cubicBezTo>
                <a:close/>
                <a:moveTo>
                  <a:pt x="2300287" y="14536738"/>
                </a:moveTo>
                <a:cubicBezTo>
                  <a:pt x="2323083" y="14536738"/>
                  <a:pt x="2341562" y="14555573"/>
                  <a:pt x="2341562" y="14578807"/>
                </a:cubicBezTo>
                <a:cubicBezTo>
                  <a:pt x="2341562" y="14602041"/>
                  <a:pt x="2323083" y="14620876"/>
                  <a:pt x="2300287" y="14620876"/>
                </a:cubicBezTo>
                <a:cubicBezTo>
                  <a:pt x="2277491" y="14620876"/>
                  <a:pt x="2259012" y="14602041"/>
                  <a:pt x="2259012" y="14578807"/>
                </a:cubicBezTo>
                <a:cubicBezTo>
                  <a:pt x="2259012" y="14555573"/>
                  <a:pt x="2277491" y="14536738"/>
                  <a:pt x="2300287" y="14536738"/>
                </a:cubicBezTo>
                <a:close/>
                <a:moveTo>
                  <a:pt x="3758406" y="14516100"/>
                </a:moveTo>
                <a:cubicBezTo>
                  <a:pt x="3780764" y="14516100"/>
                  <a:pt x="3798888" y="14534224"/>
                  <a:pt x="3798888" y="14556582"/>
                </a:cubicBezTo>
                <a:cubicBezTo>
                  <a:pt x="3798888" y="14578940"/>
                  <a:pt x="3780764" y="14597064"/>
                  <a:pt x="3758406" y="14597064"/>
                </a:cubicBezTo>
                <a:cubicBezTo>
                  <a:pt x="3736048" y="14597064"/>
                  <a:pt x="3717924" y="14578940"/>
                  <a:pt x="3717924" y="14556582"/>
                </a:cubicBezTo>
                <a:cubicBezTo>
                  <a:pt x="3717924" y="14534224"/>
                  <a:pt x="3736048" y="14516100"/>
                  <a:pt x="3758406" y="14516100"/>
                </a:cubicBezTo>
                <a:close/>
                <a:moveTo>
                  <a:pt x="3014839" y="14514512"/>
                </a:moveTo>
                <a:cubicBezTo>
                  <a:pt x="3038155" y="14514512"/>
                  <a:pt x="3056290" y="14532585"/>
                  <a:pt x="3056290" y="14553240"/>
                </a:cubicBezTo>
                <a:cubicBezTo>
                  <a:pt x="3056290" y="14560986"/>
                  <a:pt x="3053699" y="14568731"/>
                  <a:pt x="3051109" y="14573895"/>
                </a:cubicBezTo>
                <a:cubicBezTo>
                  <a:pt x="3058881" y="14563567"/>
                  <a:pt x="3069244" y="14555822"/>
                  <a:pt x="3082197" y="14555822"/>
                </a:cubicBezTo>
                <a:cubicBezTo>
                  <a:pt x="3097742" y="14555822"/>
                  <a:pt x="3110695" y="14566149"/>
                  <a:pt x="3118467" y="14579059"/>
                </a:cubicBezTo>
                <a:cubicBezTo>
                  <a:pt x="3121058" y="14576477"/>
                  <a:pt x="3123649" y="14576477"/>
                  <a:pt x="3126239" y="14576477"/>
                </a:cubicBezTo>
                <a:cubicBezTo>
                  <a:pt x="3134012" y="14576477"/>
                  <a:pt x="3141784" y="14579059"/>
                  <a:pt x="3149556" y="14584222"/>
                </a:cubicBezTo>
                <a:cubicBezTo>
                  <a:pt x="3152147" y="14584222"/>
                  <a:pt x="3152147" y="14584222"/>
                  <a:pt x="3154737" y="14584222"/>
                </a:cubicBezTo>
                <a:cubicBezTo>
                  <a:pt x="3159919" y="14584222"/>
                  <a:pt x="3165100" y="14584222"/>
                  <a:pt x="3170282" y="14586804"/>
                </a:cubicBezTo>
                <a:cubicBezTo>
                  <a:pt x="3172872" y="14586804"/>
                  <a:pt x="3172872" y="14584222"/>
                  <a:pt x="3175463" y="14584222"/>
                </a:cubicBezTo>
                <a:cubicBezTo>
                  <a:pt x="3183235" y="14584222"/>
                  <a:pt x="3188417" y="14586804"/>
                  <a:pt x="3193598" y="14589386"/>
                </a:cubicBezTo>
                <a:cubicBezTo>
                  <a:pt x="3193598" y="14589386"/>
                  <a:pt x="3193598" y="14589386"/>
                  <a:pt x="3196189" y="14589386"/>
                </a:cubicBezTo>
                <a:cubicBezTo>
                  <a:pt x="3209142" y="14589386"/>
                  <a:pt x="3219505" y="14594550"/>
                  <a:pt x="3224687" y="14602296"/>
                </a:cubicBezTo>
                <a:cubicBezTo>
                  <a:pt x="3240231" y="14602296"/>
                  <a:pt x="3253184" y="14612623"/>
                  <a:pt x="3258366" y="14628114"/>
                </a:cubicBezTo>
                <a:cubicBezTo>
                  <a:pt x="3281682" y="14628114"/>
                  <a:pt x="3297227" y="14646187"/>
                  <a:pt x="3297227" y="14666842"/>
                </a:cubicBezTo>
                <a:cubicBezTo>
                  <a:pt x="3297227" y="14666842"/>
                  <a:pt x="3297227" y="14669424"/>
                  <a:pt x="3297227" y="14669424"/>
                </a:cubicBezTo>
                <a:cubicBezTo>
                  <a:pt x="3299817" y="14669424"/>
                  <a:pt x="3302408" y="14669424"/>
                  <a:pt x="3307590" y="14669424"/>
                </a:cubicBezTo>
                <a:cubicBezTo>
                  <a:pt x="3328315" y="14669424"/>
                  <a:pt x="3346450" y="14687497"/>
                  <a:pt x="3346450" y="14708152"/>
                </a:cubicBezTo>
                <a:cubicBezTo>
                  <a:pt x="3346450" y="14731389"/>
                  <a:pt x="3328315" y="14749462"/>
                  <a:pt x="3307590" y="14749462"/>
                </a:cubicBezTo>
                <a:cubicBezTo>
                  <a:pt x="3284273" y="14749462"/>
                  <a:pt x="3266138" y="14731389"/>
                  <a:pt x="3266138" y="14708152"/>
                </a:cubicBezTo>
                <a:cubicBezTo>
                  <a:pt x="3266138" y="14708152"/>
                  <a:pt x="3266138" y="14705570"/>
                  <a:pt x="3266138" y="14705570"/>
                </a:cubicBezTo>
                <a:cubicBezTo>
                  <a:pt x="3263547" y="14705570"/>
                  <a:pt x="3260957" y="14708152"/>
                  <a:pt x="3258366" y="14708152"/>
                </a:cubicBezTo>
                <a:cubicBezTo>
                  <a:pt x="3240231" y="14708152"/>
                  <a:pt x="3227277" y="14697825"/>
                  <a:pt x="3219505" y="14682333"/>
                </a:cubicBezTo>
                <a:cubicBezTo>
                  <a:pt x="3209142" y="14682333"/>
                  <a:pt x="3198779" y="14677170"/>
                  <a:pt x="3193598" y="14669424"/>
                </a:cubicBezTo>
                <a:cubicBezTo>
                  <a:pt x="3188417" y="14669424"/>
                  <a:pt x="3183235" y="14666842"/>
                  <a:pt x="3178054" y="14664260"/>
                </a:cubicBezTo>
                <a:cubicBezTo>
                  <a:pt x="3178054" y="14664260"/>
                  <a:pt x="3175463" y="14664260"/>
                  <a:pt x="3175463" y="14664260"/>
                </a:cubicBezTo>
                <a:cubicBezTo>
                  <a:pt x="3170282" y="14664260"/>
                  <a:pt x="3165100" y="14664260"/>
                  <a:pt x="3159919" y="14661678"/>
                </a:cubicBezTo>
                <a:cubicBezTo>
                  <a:pt x="3157328" y="14661678"/>
                  <a:pt x="3157328" y="14664260"/>
                  <a:pt x="3154737" y="14664260"/>
                </a:cubicBezTo>
                <a:cubicBezTo>
                  <a:pt x="3146965" y="14664260"/>
                  <a:pt x="3139193" y="14661678"/>
                  <a:pt x="3131421" y="14656515"/>
                </a:cubicBezTo>
                <a:cubicBezTo>
                  <a:pt x="3131421" y="14656515"/>
                  <a:pt x="3128830" y="14656515"/>
                  <a:pt x="3126239" y="14656515"/>
                </a:cubicBezTo>
                <a:cubicBezTo>
                  <a:pt x="3110695" y="14656515"/>
                  <a:pt x="3097742" y="14648769"/>
                  <a:pt x="3089969" y="14635860"/>
                </a:cubicBezTo>
                <a:cubicBezTo>
                  <a:pt x="3087379" y="14635860"/>
                  <a:pt x="3084788" y="14638442"/>
                  <a:pt x="3082197" y="14638442"/>
                </a:cubicBezTo>
                <a:cubicBezTo>
                  <a:pt x="3061472" y="14638442"/>
                  <a:pt x="3043337" y="14620369"/>
                  <a:pt x="3043337" y="14597132"/>
                </a:cubicBezTo>
                <a:cubicBezTo>
                  <a:pt x="3043337" y="14589386"/>
                  <a:pt x="3043337" y="14584222"/>
                  <a:pt x="3048518" y="14579059"/>
                </a:cubicBezTo>
                <a:cubicBezTo>
                  <a:pt x="3040746" y="14586804"/>
                  <a:pt x="3027792" y="14594550"/>
                  <a:pt x="3014839" y="14594550"/>
                </a:cubicBezTo>
                <a:cubicBezTo>
                  <a:pt x="2991522" y="14594550"/>
                  <a:pt x="2973387" y="14576477"/>
                  <a:pt x="2973387" y="14553240"/>
                </a:cubicBezTo>
                <a:cubicBezTo>
                  <a:pt x="2973387" y="14532585"/>
                  <a:pt x="2991522" y="14514512"/>
                  <a:pt x="3014839" y="14514512"/>
                </a:cubicBezTo>
                <a:close/>
                <a:moveTo>
                  <a:pt x="2910681" y="14436725"/>
                </a:moveTo>
                <a:cubicBezTo>
                  <a:pt x="2933915" y="14436725"/>
                  <a:pt x="2952750" y="14454494"/>
                  <a:pt x="2952750" y="14476413"/>
                </a:cubicBezTo>
                <a:cubicBezTo>
                  <a:pt x="2952750" y="14498332"/>
                  <a:pt x="2933915" y="14516101"/>
                  <a:pt x="2910681" y="14516101"/>
                </a:cubicBezTo>
                <a:cubicBezTo>
                  <a:pt x="2887447" y="14516101"/>
                  <a:pt x="2868612" y="14498332"/>
                  <a:pt x="2868612" y="14476413"/>
                </a:cubicBezTo>
                <a:cubicBezTo>
                  <a:pt x="2868612" y="14454494"/>
                  <a:pt x="2887447" y="14436725"/>
                  <a:pt x="2910681" y="14436725"/>
                </a:cubicBezTo>
                <a:close/>
                <a:moveTo>
                  <a:pt x="3688556" y="14424025"/>
                </a:moveTo>
                <a:cubicBezTo>
                  <a:pt x="3710914" y="14424025"/>
                  <a:pt x="3729038" y="14442504"/>
                  <a:pt x="3729038" y="14465300"/>
                </a:cubicBezTo>
                <a:cubicBezTo>
                  <a:pt x="3729038" y="14488096"/>
                  <a:pt x="3710914" y="14506575"/>
                  <a:pt x="3688556" y="14506575"/>
                </a:cubicBezTo>
                <a:cubicBezTo>
                  <a:pt x="3666198" y="14506575"/>
                  <a:pt x="3648074" y="14488096"/>
                  <a:pt x="3648074" y="14465300"/>
                </a:cubicBezTo>
                <a:cubicBezTo>
                  <a:pt x="3648074" y="14442504"/>
                  <a:pt x="3666198" y="14424025"/>
                  <a:pt x="3688556" y="14424025"/>
                </a:cubicBezTo>
                <a:close/>
                <a:moveTo>
                  <a:pt x="236537" y="14424025"/>
                </a:moveTo>
                <a:cubicBezTo>
                  <a:pt x="259333" y="14424025"/>
                  <a:pt x="277812" y="14441794"/>
                  <a:pt x="277812" y="14463713"/>
                </a:cubicBezTo>
                <a:cubicBezTo>
                  <a:pt x="277812" y="14485632"/>
                  <a:pt x="259333" y="14503401"/>
                  <a:pt x="236537" y="14503401"/>
                </a:cubicBezTo>
                <a:cubicBezTo>
                  <a:pt x="213741" y="14503401"/>
                  <a:pt x="195262" y="14485632"/>
                  <a:pt x="195262" y="14463713"/>
                </a:cubicBezTo>
                <a:cubicBezTo>
                  <a:pt x="195262" y="14441794"/>
                  <a:pt x="213741" y="14424025"/>
                  <a:pt x="236537" y="14424025"/>
                </a:cubicBezTo>
                <a:close/>
                <a:moveTo>
                  <a:pt x="3948113" y="14417675"/>
                </a:moveTo>
                <a:cubicBezTo>
                  <a:pt x="3970032" y="14417675"/>
                  <a:pt x="3987801" y="14435799"/>
                  <a:pt x="3987801" y="14458157"/>
                </a:cubicBezTo>
                <a:cubicBezTo>
                  <a:pt x="3987801" y="14480515"/>
                  <a:pt x="3970032" y="14498639"/>
                  <a:pt x="3948113" y="14498639"/>
                </a:cubicBezTo>
                <a:cubicBezTo>
                  <a:pt x="3926194" y="14498639"/>
                  <a:pt x="3908425" y="14480515"/>
                  <a:pt x="3908425" y="14458157"/>
                </a:cubicBezTo>
                <a:cubicBezTo>
                  <a:pt x="3908425" y="14435799"/>
                  <a:pt x="3926194" y="14417675"/>
                  <a:pt x="3948113" y="14417675"/>
                </a:cubicBezTo>
                <a:close/>
                <a:moveTo>
                  <a:pt x="2018506" y="14346238"/>
                </a:moveTo>
                <a:cubicBezTo>
                  <a:pt x="2040864" y="14346238"/>
                  <a:pt x="2058988" y="14364007"/>
                  <a:pt x="2058988" y="14385926"/>
                </a:cubicBezTo>
                <a:cubicBezTo>
                  <a:pt x="2058988" y="14407845"/>
                  <a:pt x="2040864" y="14425614"/>
                  <a:pt x="2018506" y="14425614"/>
                </a:cubicBezTo>
                <a:cubicBezTo>
                  <a:pt x="1996148" y="14425614"/>
                  <a:pt x="1978024" y="14407845"/>
                  <a:pt x="1978024" y="14385926"/>
                </a:cubicBezTo>
                <a:cubicBezTo>
                  <a:pt x="1978024" y="14364007"/>
                  <a:pt x="1996148" y="14346238"/>
                  <a:pt x="2018506" y="14346238"/>
                </a:cubicBezTo>
                <a:close/>
                <a:moveTo>
                  <a:pt x="4129088" y="14339887"/>
                </a:moveTo>
                <a:cubicBezTo>
                  <a:pt x="4129088" y="14339887"/>
                  <a:pt x="4129088" y="14339887"/>
                  <a:pt x="4129088" y="14416087"/>
                </a:cubicBezTo>
                <a:cubicBezTo>
                  <a:pt x="4112895" y="14410832"/>
                  <a:pt x="4102100" y="14397694"/>
                  <a:pt x="4102100" y="14379301"/>
                </a:cubicBezTo>
                <a:cubicBezTo>
                  <a:pt x="4102100" y="14360908"/>
                  <a:pt x="4112895" y="14345142"/>
                  <a:pt x="4129088" y="14339887"/>
                </a:cubicBezTo>
                <a:close/>
                <a:moveTo>
                  <a:pt x="2759075" y="14311313"/>
                </a:moveTo>
                <a:cubicBezTo>
                  <a:pt x="2780994" y="14311313"/>
                  <a:pt x="2798763" y="14329437"/>
                  <a:pt x="2798763" y="14351795"/>
                </a:cubicBezTo>
                <a:cubicBezTo>
                  <a:pt x="2798763" y="14374153"/>
                  <a:pt x="2780994" y="14392277"/>
                  <a:pt x="2759075" y="14392277"/>
                </a:cubicBezTo>
                <a:cubicBezTo>
                  <a:pt x="2737156" y="14392277"/>
                  <a:pt x="2719387" y="14374153"/>
                  <a:pt x="2719387" y="14351795"/>
                </a:cubicBezTo>
                <a:cubicBezTo>
                  <a:pt x="2719387" y="14329437"/>
                  <a:pt x="2737156" y="14311313"/>
                  <a:pt x="2759075" y="14311313"/>
                </a:cubicBezTo>
                <a:close/>
                <a:moveTo>
                  <a:pt x="3872707" y="14311312"/>
                </a:moveTo>
                <a:cubicBezTo>
                  <a:pt x="3895065" y="14311312"/>
                  <a:pt x="3913189" y="14329436"/>
                  <a:pt x="3913189" y="14351794"/>
                </a:cubicBezTo>
                <a:cubicBezTo>
                  <a:pt x="3913189" y="14374152"/>
                  <a:pt x="3895065" y="14392276"/>
                  <a:pt x="3872707" y="14392276"/>
                </a:cubicBezTo>
                <a:cubicBezTo>
                  <a:pt x="3850349" y="14392276"/>
                  <a:pt x="3832225" y="14374152"/>
                  <a:pt x="3832225" y="14351794"/>
                </a:cubicBezTo>
                <a:cubicBezTo>
                  <a:pt x="3832225" y="14329436"/>
                  <a:pt x="3850349" y="14311312"/>
                  <a:pt x="3872707" y="14311312"/>
                </a:cubicBezTo>
                <a:close/>
                <a:moveTo>
                  <a:pt x="3326590" y="14285912"/>
                </a:moveTo>
                <a:cubicBezTo>
                  <a:pt x="3349916" y="14285912"/>
                  <a:pt x="3368059" y="14304034"/>
                  <a:pt x="3368059" y="14324745"/>
                </a:cubicBezTo>
                <a:cubicBezTo>
                  <a:pt x="3368059" y="14329922"/>
                  <a:pt x="3368059" y="14332511"/>
                  <a:pt x="3365467" y="14335100"/>
                </a:cubicBezTo>
                <a:cubicBezTo>
                  <a:pt x="3386202" y="14337689"/>
                  <a:pt x="3401753" y="14353222"/>
                  <a:pt x="3401753" y="14373933"/>
                </a:cubicBezTo>
                <a:cubicBezTo>
                  <a:pt x="3409529" y="14379110"/>
                  <a:pt x="3417304" y="14389466"/>
                  <a:pt x="3417304" y="14399821"/>
                </a:cubicBezTo>
                <a:cubicBezTo>
                  <a:pt x="3422488" y="14404999"/>
                  <a:pt x="3425080" y="14410177"/>
                  <a:pt x="3425080" y="14417943"/>
                </a:cubicBezTo>
                <a:cubicBezTo>
                  <a:pt x="3427671" y="14420532"/>
                  <a:pt x="3427671" y="14425710"/>
                  <a:pt x="3430263" y="14428299"/>
                </a:cubicBezTo>
                <a:cubicBezTo>
                  <a:pt x="3435447" y="14433476"/>
                  <a:pt x="3438039" y="14441243"/>
                  <a:pt x="3440631" y="14451598"/>
                </a:cubicBezTo>
                <a:cubicBezTo>
                  <a:pt x="3450998" y="14456776"/>
                  <a:pt x="3461365" y="14469720"/>
                  <a:pt x="3461365" y="14485253"/>
                </a:cubicBezTo>
                <a:cubicBezTo>
                  <a:pt x="3461365" y="14485253"/>
                  <a:pt x="3461365" y="14485253"/>
                  <a:pt x="3461365" y="14487842"/>
                </a:cubicBezTo>
                <a:cubicBezTo>
                  <a:pt x="3479508" y="14490431"/>
                  <a:pt x="3492467" y="14505964"/>
                  <a:pt x="3492467" y="14526675"/>
                </a:cubicBezTo>
                <a:cubicBezTo>
                  <a:pt x="3492467" y="14531852"/>
                  <a:pt x="3489876" y="14539619"/>
                  <a:pt x="3487284" y="14544797"/>
                </a:cubicBezTo>
                <a:cubicBezTo>
                  <a:pt x="3492467" y="14544797"/>
                  <a:pt x="3495059" y="14542208"/>
                  <a:pt x="3500243" y="14542208"/>
                </a:cubicBezTo>
                <a:cubicBezTo>
                  <a:pt x="3523569" y="14542208"/>
                  <a:pt x="3541712" y="14560330"/>
                  <a:pt x="3541712" y="14583629"/>
                </a:cubicBezTo>
                <a:cubicBezTo>
                  <a:pt x="3541712" y="14604340"/>
                  <a:pt x="3523569" y="14622462"/>
                  <a:pt x="3500243" y="14622462"/>
                </a:cubicBezTo>
                <a:cubicBezTo>
                  <a:pt x="3479508" y="14622462"/>
                  <a:pt x="3461365" y="14604340"/>
                  <a:pt x="3461365" y="14583629"/>
                </a:cubicBezTo>
                <a:cubicBezTo>
                  <a:pt x="3461365" y="14575863"/>
                  <a:pt x="3463957" y="14568096"/>
                  <a:pt x="3466549" y="14562919"/>
                </a:cubicBezTo>
                <a:cubicBezTo>
                  <a:pt x="3461365" y="14565507"/>
                  <a:pt x="3458773" y="14565507"/>
                  <a:pt x="3453590" y="14565507"/>
                </a:cubicBezTo>
                <a:cubicBezTo>
                  <a:pt x="3430263" y="14565507"/>
                  <a:pt x="3412120" y="14547385"/>
                  <a:pt x="3412120" y="14526675"/>
                </a:cubicBezTo>
                <a:cubicBezTo>
                  <a:pt x="3412120" y="14526675"/>
                  <a:pt x="3412120" y="14526675"/>
                  <a:pt x="3412120" y="14524086"/>
                </a:cubicBezTo>
                <a:cubicBezTo>
                  <a:pt x="3396569" y="14521497"/>
                  <a:pt x="3383610" y="14508553"/>
                  <a:pt x="3381018" y="14493020"/>
                </a:cubicBezTo>
                <a:cubicBezTo>
                  <a:pt x="3370651" y="14485253"/>
                  <a:pt x="3365467" y="14477487"/>
                  <a:pt x="3362876" y="14467131"/>
                </a:cubicBezTo>
                <a:cubicBezTo>
                  <a:pt x="3357692" y="14461954"/>
                  <a:pt x="3352508" y="14454187"/>
                  <a:pt x="3352508" y="14443832"/>
                </a:cubicBezTo>
                <a:cubicBezTo>
                  <a:pt x="3349916" y="14441243"/>
                  <a:pt x="3347324" y="14436065"/>
                  <a:pt x="3347324" y="14428299"/>
                </a:cubicBezTo>
                <a:cubicBezTo>
                  <a:pt x="3342141" y="14423121"/>
                  <a:pt x="3339549" y="14415354"/>
                  <a:pt x="3336957" y="14407588"/>
                </a:cubicBezTo>
                <a:cubicBezTo>
                  <a:pt x="3329182" y="14399821"/>
                  <a:pt x="3321406" y="14389466"/>
                  <a:pt x="3321406" y="14376522"/>
                </a:cubicBezTo>
                <a:cubicBezTo>
                  <a:pt x="3321406" y="14371344"/>
                  <a:pt x="3321406" y="14368755"/>
                  <a:pt x="3323998" y="14366166"/>
                </a:cubicBezTo>
                <a:cubicBezTo>
                  <a:pt x="3303263" y="14363577"/>
                  <a:pt x="3287712" y="14345455"/>
                  <a:pt x="3287712" y="14324745"/>
                </a:cubicBezTo>
                <a:cubicBezTo>
                  <a:pt x="3287712" y="14304034"/>
                  <a:pt x="3305855" y="14285912"/>
                  <a:pt x="3326590" y="14285912"/>
                </a:cubicBezTo>
                <a:close/>
                <a:moveTo>
                  <a:pt x="975519" y="14260513"/>
                </a:moveTo>
                <a:cubicBezTo>
                  <a:pt x="997877" y="14260513"/>
                  <a:pt x="1016001" y="14278282"/>
                  <a:pt x="1016001" y="14300201"/>
                </a:cubicBezTo>
                <a:cubicBezTo>
                  <a:pt x="1016001" y="14322120"/>
                  <a:pt x="997877" y="14339889"/>
                  <a:pt x="975519" y="14339889"/>
                </a:cubicBezTo>
                <a:cubicBezTo>
                  <a:pt x="953161" y="14339889"/>
                  <a:pt x="935037" y="14322120"/>
                  <a:pt x="935037" y="14300201"/>
                </a:cubicBezTo>
                <a:cubicBezTo>
                  <a:pt x="935037" y="14278282"/>
                  <a:pt x="953161" y="14260513"/>
                  <a:pt x="975519" y="14260513"/>
                </a:cubicBezTo>
                <a:close/>
                <a:moveTo>
                  <a:pt x="4052887" y="14208125"/>
                </a:moveTo>
                <a:cubicBezTo>
                  <a:pt x="4075683" y="14208125"/>
                  <a:pt x="4094162" y="14226249"/>
                  <a:pt x="4094162" y="14248607"/>
                </a:cubicBezTo>
                <a:cubicBezTo>
                  <a:pt x="4094162" y="14270965"/>
                  <a:pt x="4075683" y="14289089"/>
                  <a:pt x="4052887" y="14289089"/>
                </a:cubicBezTo>
                <a:cubicBezTo>
                  <a:pt x="4030091" y="14289089"/>
                  <a:pt x="4011612" y="14270965"/>
                  <a:pt x="4011612" y="14248607"/>
                </a:cubicBezTo>
                <a:cubicBezTo>
                  <a:pt x="4011612" y="14226249"/>
                  <a:pt x="4030091" y="14208125"/>
                  <a:pt x="4052887" y="14208125"/>
                </a:cubicBezTo>
                <a:close/>
                <a:moveTo>
                  <a:pt x="3264694" y="14203362"/>
                </a:moveTo>
                <a:cubicBezTo>
                  <a:pt x="3287052" y="14203362"/>
                  <a:pt x="3305176" y="14221131"/>
                  <a:pt x="3305176" y="14243050"/>
                </a:cubicBezTo>
                <a:cubicBezTo>
                  <a:pt x="3305176" y="14264969"/>
                  <a:pt x="3287052" y="14282738"/>
                  <a:pt x="3264694" y="14282738"/>
                </a:cubicBezTo>
                <a:cubicBezTo>
                  <a:pt x="3242336" y="14282738"/>
                  <a:pt x="3224212" y="14264969"/>
                  <a:pt x="3224212" y="14243050"/>
                </a:cubicBezTo>
                <a:cubicBezTo>
                  <a:pt x="3224212" y="14221131"/>
                  <a:pt x="3242336" y="14203362"/>
                  <a:pt x="3264694" y="14203362"/>
                </a:cubicBezTo>
                <a:close/>
                <a:moveTo>
                  <a:pt x="4227512" y="14125575"/>
                </a:moveTo>
                <a:cubicBezTo>
                  <a:pt x="4227512" y="14125575"/>
                  <a:pt x="4227512" y="14125575"/>
                  <a:pt x="4227512" y="14200188"/>
                </a:cubicBezTo>
                <a:cubicBezTo>
                  <a:pt x="4211926" y="14195042"/>
                  <a:pt x="4198937" y="14179605"/>
                  <a:pt x="4198937" y="14161595"/>
                </a:cubicBezTo>
                <a:cubicBezTo>
                  <a:pt x="4198937" y="14143585"/>
                  <a:pt x="4211926" y="14130721"/>
                  <a:pt x="4227512" y="14125575"/>
                </a:cubicBezTo>
                <a:close/>
                <a:moveTo>
                  <a:pt x="2545556" y="14122400"/>
                </a:moveTo>
                <a:cubicBezTo>
                  <a:pt x="2567914" y="14122400"/>
                  <a:pt x="2586038" y="14140524"/>
                  <a:pt x="2586038" y="14162882"/>
                </a:cubicBezTo>
                <a:cubicBezTo>
                  <a:pt x="2586038" y="14185240"/>
                  <a:pt x="2567914" y="14203364"/>
                  <a:pt x="2545556" y="14203364"/>
                </a:cubicBezTo>
                <a:cubicBezTo>
                  <a:pt x="2523198" y="14203364"/>
                  <a:pt x="2505074" y="14185240"/>
                  <a:pt x="2505074" y="14162882"/>
                </a:cubicBezTo>
                <a:cubicBezTo>
                  <a:pt x="2505074" y="14140524"/>
                  <a:pt x="2523198" y="14122400"/>
                  <a:pt x="2545556" y="14122400"/>
                </a:cubicBezTo>
                <a:close/>
                <a:moveTo>
                  <a:pt x="3994944" y="14104937"/>
                </a:moveTo>
                <a:cubicBezTo>
                  <a:pt x="4017302" y="14104937"/>
                  <a:pt x="4035426" y="14122706"/>
                  <a:pt x="4035426" y="14144625"/>
                </a:cubicBezTo>
                <a:cubicBezTo>
                  <a:pt x="4035426" y="14166544"/>
                  <a:pt x="4017302" y="14184313"/>
                  <a:pt x="3994944" y="14184313"/>
                </a:cubicBezTo>
                <a:cubicBezTo>
                  <a:pt x="3972586" y="14184313"/>
                  <a:pt x="3954462" y="14166544"/>
                  <a:pt x="3954462" y="14144625"/>
                </a:cubicBezTo>
                <a:cubicBezTo>
                  <a:pt x="3954462" y="14122706"/>
                  <a:pt x="3972586" y="14104937"/>
                  <a:pt x="3994944" y="14104937"/>
                </a:cubicBezTo>
                <a:close/>
                <a:moveTo>
                  <a:pt x="3163888" y="14076362"/>
                </a:moveTo>
                <a:cubicBezTo>
                  <a:pt x="3185807" y="14076362"/>
                  <a:pt x="3203576" y="14094841"/>
                  <a:pt x="3203576" y="14117637"/>
                </a:cubicBezTo>
                <a:cubicBezTo>
                  <a:pt x="3203576" y="14140433"/>
                  <a:pt x="3185807" y="14158912"/>
                  <a:pt x="3163888" y="14158912"/>
                </a:cubicBezTo>
                <a:cubicBezTo>
                  <a:pt x="3141969" y="14158912"/>
                  <a:pt x="3124200" y="14140433"/>
                  <a:pt x="3124200" y="14117637"/>
                </a:cubicBezTo>
                <a:cubicBezTo>
                  <a:pt x="3124200" y="14094841"/>
                  <a:pt x="3141969" y="14076362"/>
                  <a:pt x="3163888" y="14076362"/>
                </a:cubicBezTo>
                <a:close/>
                <a:moveTo>
                  <a:pt x="1649412" y="14068425"/>
                </a:moveTo>
                <a:cubicBezTo>
                  <a:pt x="1672208" y="14068425"/>
                  <a:pt x="1690687" y="14086194"/>
                  <a:pt x="1690687" y="14108113"/>
                </a:cubicBezTo>
                <a:cubicBezTo>
                  <a:pt x="1690687" y="14130032"/>
                  <a:pt x="1672208" y="14147801"/>
                  <a:pt x="1649412" y="14147801"/>
                </a:cubicBezTo>
                <a:cubicBezTo>
                  <a:pt x="1626616" y="14147801"/>
                  <a:pt x="1608137" y="14130032"/>
                  <a:pt x="1608137" y="14108113"/>
                </a:cubicBezTo>
                <a:cubicBezTo>
                  <a:pt x="1608137" y="14086194"/>
                  <a:pt x="1626616" y="14068425"/>
                  <a:pt x="1649412" y="14068425"/>
                </a:cubicBezTo>
                <a:close/>
                <a:moveTo>
                  <a:pt x="3603999" y="14057312"/>
                </a:moveTo>
                <a:cubicBezTo>
                  <a:pt x="3624916" y="14057312"/>
                  <a:pt x="3643219" y="14078038"/>
                  <a:pt x="3643219" y="14098763"/>
                </a:cubicBezTo>
                <a:cubicBezTo>
                  <a:pt x="3643219" y="14109126"/>
                  <a:pt x="3640605" y="14119489"/>
                  <a:pt x="3632761" y="14127261"/>
                </a:cubicBezTo>
                <a:cubicBezTo>
                  <a:pt x="3643219" y="14132443"/>
                  <a:pt x="3648449" y="14145396"/>
                  <a:pt x="3648449" y="14158350"/>
                </a:cubicBezTo>
                <a:cubicBezTo>
                  <a:pt x="3648449" y="14166122"/>
                  <a:pt x="3645834" y="14176485"/>
                  <a:pt x="3640605" y="14181666"/>
                </a:cubicBezTo>
                <a:cubicBezTo>
                  <a:pt x="3643219" y="14186848"/>
                  <a:pt x="3643219" y="14192029"/>
                  <a:pt x="3643219" y="14197211"/>
                </a:cubicBezTo>
                <a:cubicBezTo>
                  <a:pt x="3643219" y="14207573"/>
                  <a:pt x="3640605" y="14217936"/>
                  <a:pt x="3635375" y="14223118"/>
                </a:cubicBezTo>
                <a:cubicBezTo>
                  <a:pt x="3635375" y="14225708"/>
                  <a:pt x="3635375" y="14228299"/>
                  <a:pt x="3635375" y="14228299"/>
                </a:cubicBezTo>
                <a:cubicBezTo>
                  <a:pt x="3635375" y="14238662"/>
                  <a:pt x="3632761" y="14243844"/>
                  <a:pt x="3627531" y="14251616"/>
                </a:cubicBezTo>
                <a:cubicBezTo>
                  <a:pt x="3627531" y="14254206"/>
                  <a:pt x="3630146" y="14256797"/>
                  <a:pt x="3630146" y="14259388"/>
                </a:cubicBezTo>
                <a:cubicBezTo>
                  <a:pt x="3630146" y="14264569"/>
                  <a:pt x="3627531" y="14267160"/>
                  <a:pt x="3627531" y="14272341"/>
                </a:cubicBezTo>
                <a:cubicBezTo>
                  <a:pt x="3630146" y="14277523"/>
                  <a:pt x="3632761" y="14285295"/>
                  <a:pt x="3632761" y="14290476"/>
                </a:cubicBezTo>
                <a:cubicBezTo>
                  <a:pt x="3632761" y="14295658"/>
                  <a:pt x="3630146" y="14298249"/>
                  <a:pt x="3630146" y="14300839"/>
                </a:cubicBezTo>
                <a:cubicBezTo>
                  <a:pt x="3640605" y="14308611"/>
                  <a:pt x="3648449" y="14321565"/>
                  <a:pt x="3648449" y="14334519"/>
                </a:cubicBezTo>
                <a:cubicBezTo>
                  <a:pt x="3648449" y="14339700"/>
                  <a:pt x="3645834" y="14347472"/>
                  <a:pt x="3643219" y="14352654"/>
                </a:cubicBezTo>
                <a:cubicBezTo>
                  <a:pt x="3664137" y="14352654"/>
                  <a:pt x="3679825" y="14370789"/>
                  <a:pt x="3679825" y="14391514"/>
                </a:cubicBezTo>
                <a:cubicBezTo>
                  <a:pt x="3679825" y="14412240"/>
                  <a:pt x="3661522" y="14430375"/>
                  <a:pt x="3637990" y="14430375"/>
                </a:cubicBezTo>
                <a:cubicBezTo>
                  <a:pt x="3617072" y="14430375"/>
                  <a:pt x="3598769" y="14412240"/>
                  <a:pt x="3598769" y="14391514"/>
                </a:cubicBezTo>
                <a:cubicBezTo>
                  <a:pt x="3598769" y="14383742"/>
                  <a:pt x="3598769" y="14378561"/>
                  <a:pt x="3601384" y="14373379"/>
                </a:cubicBezTo>
                <a:cubicBezTo>
                  <a:pt x="3583081" y="14370789"/>
                  <a:pt x="3567393" y="14355244"/>
                  <a:pt x="3567393" y="14334519"/>
                </a:cubicBezTo>
                <a:cubicBezTo>
                  <a:pt x="3567393" y="14331928"/>
                  <a:pt x="3567393" y="14326746"/>
                  <a:pt x="3567393" y="14324156"/>
                </a:cubicBezTo>
                <a:cubicBezTo>
                  <a:pt x="3556934" y="14316384"/>
                  <a:pt x="3551705" y="14306021"/>
                  <a:pt x="3551705" y="14290476"/>
                </a:cubicBezTo>
                <a:cubicBezTo>
                  <a:pt x="3551705" y="14287886"/>
                  <a:pt x="3551705" y="14282704"/>
                  <a:pt x="3554319" y="14277523"/>
                </a:cubicBezTo>
                <a:cubicBezTo>
                  <a:pt x="3549090" y="14272341"/>
                  <a:pt x="3546475" y="14264569"/>
                  <a:pt x="3546475" y="14259388"/>
                </a:cubicBezTo>
                <a:cubicBezTo>
                  <a:pt x="3546475" y="14249025"/>
                  <a:pt x="3551705" y="14243844"/>
                  <a:pt x="3554319" y="14236071"/>
                </a:cubicBezTo>
                <a:cubicBezTo>
                  <a:pt x="3554319" y="14233481"/>
                  <a:pt x="3554319" y="14230890"/>
                  <a:pt x="3554319" y="14228299"/>
                </a:cubicBezTo>
                <a:cubicBezTo>
                  <a:pt x="3554319" y="14220527"/>
                  <a:pt x="3556934" y="14210164"/>
                  <a:pt x="3564778" y="14204983"/>
                </a:cubicBezTo>
                <a:cubicBezTo>
                  <a:pt x="3562163" y="14202392"/>
                  <a:pt x="3562163" y="14199801"/>
                  <a:pt x="3562163" y="14197211"/>
                </a:cubicBezTo>
                <a:cubicBezTo>
                  <a:pt x="3562163" y="14189438"/>
                  <a:pt x="3567393" y="14181666"/>
                  <a:pt x="3572622" y="14173894"/>
                </a:cubicBezTo>
                <a:cubicBezTo>
                  <a:pt x="3570008" y="14168713"/>
                  <a:pt x="3567393" y="14163531"/>
                  <a:pt x="3567393" y="14158350"/>
                </a:cubicBezTo>
                <a:cubicBezTo>
                  <a:pt x="3567393" y="14147987"/>
                  <a:pt x="3572622" y="14137624"/>
                  <a:pt x="3577852" y="14129852"/>
                </a:cubicBezTo>
                <a:cubicBezTo>
                  <a:pt x="3570008" y="14124671"/>
                  <a:pt x="3562163" y="14111717"/>
                  <a:pt x="3562163" y="14098763"/>
                </a:cubicBezTo>
                <a:cubicBezTo>
                  <a:pt x="3562163" y="14078038"/>
                  <a:pt x="3580466" y="14057312"/>
                  <a:pt x="3603999" y="14057312"/>
                </a:cubicBezTo>
                <a:close/>
                <a:moveTo>
                  <a:pt x="4166394" y="13992225"/>
                </a:moveTo>
                <a:cubicBezTo>
                  <a:pt x="4188752" y="13992225"/>
                  <a:pt x="4206876" y="14010349"/>
                  <a:pt x="4206876" y="14032707"/>
                </a:cubicBezTo>
                <a:cubicBezTo>
                  <a:pt x="4206876" y="14055065"/>
                  <a:pt x="4188752" y="14073189"/>
                  <a:pt x="4166394" y="14073189"/>
                </a:cubicBezTo>
                <a:cubicBezTo>
                  <a:pt x="4144036" y="14073189"/>
                  <a:pt x="4125912" y="14055065"/>
                  <a:pt x="4125912" y="14032707"/>
                </a:cubicBezTo>
                <a:cubicBezTo>
                  <a:pt x="4125912" y="14010349"/>
                  <a:pt x="4144036" y="13992225"/>
                  <a:pt x="4166394" y="13992225"/>
                </a:cubicBezTo>
                <a:close/>
                <a:moveTo>
                  <a:pt x="3576638" y="13971587"/>
                </a:moveTo>
                <a:cubicBezTo>
                  <a:pt x="3598557" y="13971587"/>
                  <a:pt x="3616326" y="13989711"/>
                  <a:pt x="3616326" y="14012069"/>
                </a:cubicBezTo>
                <a:cubicBezTo>
                  <a:pt x="3616326" y="14034427"/>
                  <a:pt x="3598557" y="14052551"/>
                  <a:pt x="3576638" y="14052551"/>
                </a:cubicBezTo>
                <a:cubicBezTo>
                  <a:pt x="3554719" y="14052551"/>
                  <a:pt x="3536950" y="14034427"/>
                  <a:pt x="3536950" y="14012069"/>
                </a:cubicBezTo>
                <a:cubicBezTo>
                  <a:pt x="3536950" y="13989711"/>
                  <a:pt x="3554719" y="13971587"/>
                  <a:pt x="3576638" y="13971587"/>
                </a:cubicBezTo>
                <a:close/>
                <a:moveTo>
                  <a:pt x="4330700" y="13904912"/>
                </a:moveTo>
                <a:cubicBezTo>
                  <a:pt x="4330700" y="13904912"/>
                  <a:pt x="4330700" y="13904912"/>
                  <a:pt x="4330700" y="13979525"/>
                </a:cubicBezTo>
                <a:cubicBezTo>
                  <a:pt x="4315460" y="13974379"/>
                  <a:pt x="4305300" y="13958942"/>
                  <a:pt x="4305300" y="13940932"/>
                </a:cubicBezTo>
                <a:cubicBezTo>
                  <a:pt x="4305300" y="13922922"/>
                  <a:pt x="4315460" y="13910058"/>
                  <a:pt x="4330700" y="13904912"/>
                </a:cubicBezTo>
                <a:close/>
                <a:moveTo>
                  <a:pt x="4121944" y="13892212"/>
                </a:moveTo>
                <a:cubicBezTo>
                  <a:pt x="4144302" y="13892212"/>
                  <a:pt x="4162426" y="13909981"/>
                  <a:pt x="4162426" y="13931900"/>
                </a:cubicBezTo>
                <a:cubicBezTo>
                  <a:pt x="4162426" y="13953819"/>
                  <a:pt x="4144302" y="13971588"/>
                  <a:pt x="4121944" y="13971588"/>
                </a:cubicBezTo>
                <a:cubicBezTo>
                  <a:pt x="4099586" y="13971588"/>
                  <a:pt x="4081462" y="13953819"/>
                  <a:pt x="4081462" y="13931900"/>
                </a:cubicBezTo>
                <a:cubicBezTo>
                  <a:pt x="4081462" y="13909981"/>
                  <a:pt x="4099586" y="13892212"/>
                  <a:pt x="4121944" y="13892212"/>
                </a:cubicBezTo>
                <a:close/>
                <a:moveTo>
                  <a:pt x="3011487" y="13892212"/>
                </a:moveTo>
                <a:cubicBezTo>
                  <a:pt x="3034283" y="13892212"/>
                  <a:pt x="3052762" y="13910691"/>
                  <a:pt x="3052762" y="13933487"/>
                </a:cubicBezTo>
                <a:cubicBezTo>
                  <a:pt x="3052762" y="13956283"/>
                  <a:pt x="3034283" y="13974762"/>
                  <a:pt x="3011487" y="13974762"/>
                </a:cubicBezTo>
                <a:cubicBezTo>
                  <a:pt x="2988691" y="13974762"/>
                  <a:pt x="2970212" y="13956283"/>
                  <a:pt x="2970212" y="13933487"/>
                </a:cubicBezTo>
                <a:cubicBezTo>
                  <a:pt x="2970212" y="13910691"/>
                  <a:pt x="2988691" y="13892212"/>
                  <a:pt x="3011487" y="13892212"/>
                </a:cubicBezTo>
                <a:close/>
                <a:moveTo>
                  <a:pt x="2255044" y="13855700"/>
                </a:moveTo>
                <a:cubicBezTo>
                  <a:pt x="2277402" y="13855700"/>
                  <a:pt x="2295526" y="13874179"/>
                  <a:pt x="2295526" y="13896975"/>
                </a:cubicBezTo>
                <a:cubicBezTo>
                  <a:pt x="2295526" y="13919771"/>
                  <a:pt x="2277402" y="13938250"/>
                  <a:pt x="2255044" y="13938250"/>
                </a:cubicBezTo>
                <a:cubicBezTo>
                  <a:pt x="2232686" y="13938250"/>
                  <a:pt x="2214562" y="13919771"/>
                  <a:pt x="2214562" y="13896975"/>
                </a:cubicBezTo>
                <a:cubicBezTo>
                  <a:pt x="2214562" y="13874179"/>
                  <a:pt x="2232686" y="13855700"/>
                  <a:pt x="2255044" y="13855700"/>
                </a:cubicBezTo>
                <a:close/>
                <a:moveTo>
                  <a:pt x="400050" y="13855700"/>
                </a:moveTo>
                <a:cubicBezTo>
                  <a:pt x="422846" y="13855700"/>
                  <a:pt x="441325" y="13873824"/>
                  <a:pt x="441325" y="13896182"/>
                </a:cubicBezTo>
                <a:cubicBezTo>
                  <a:pt x="441325" y="13918540"/>
                  <a:pt x="422846" y="13936664"/>
                  <a:pt x="400050" y="13936664"/>
                </a:cubicBezTo>
                <a:cubicBezTo>
                  <a:pt x="377254" y="13936664"/>
                  <a:pt x="358775" y="13918540"/>
                  <a:pt x="358775" y="13896182"/>
                </a:cubicBezTo>
                <a:cubicBezTo>
                  <a:pt x="358775" y="13873824"/>
                  <a:pt x="377254" y="13855700"/>
                  <a:pt x="400050" y="13855700"/>
                </a:cubicBezTo>
                <a:close/>
                <a:moveTo>
                  <a:pt x="3519488" y="13843000"/>
                </a:moveTo>
                <a:cubicBezTo>
                  <a:pt x="3541407" y="13843000"/>
                  <a:pt x="3559176" y="13860769"/>
                  <a:pt x="3559176" y="13882688"/>
                </a:cubicBezTo>
                <a:cubicBezTo>
                  <a:pt x="3559176" y="13904607"/>
                  <a:pt x="3541407" y="13922376"/>
                  <a:pt x="3519488" y="13922376"/>
                </a:cubicBezTo>
                <a:cubicBezTo>
                  <a:pt x="3497569" y="13922376"/>
                  <a:pt x="3479800" y="13904607"/>
                  <a:pt x="3479800" y="13882688"/>
                </a:cubicBezTo>
                <a:cubicBezTo>
                  <a:pt x="3479800" y="13860769"/>
                  <a:pt x="3497569" y="13843000"/>
                  <a:pt x="3519488" y="13843000"/>
                </a:cubicBezTo>
                <a:close/>
                <a:moveTo>
                  <a:pt x="3845718" y="13836650"/>
                </a:moveTo>
                <a:cubicBezTo>
                  <a:pt x="3866462" y="13836650"/>
                  <a:pt x="3884612" y="13854800"/>
                  <a:pt x="3884612" y="13878137"/>
                </a:cubicBezTo>
                <a:cubicBezTo>
                  <a:pt x="3884612" y="13896287"/>
                  <a:pt x="3871648" y="13911845"/>
                  <a:pt x="3853497" y="13914438"/>
                </a:cubicBezTo>
                <a:cubicBezTo>
                  <a:pt x="3863869" y="13922216"/>
                  <a:pt x="3869055" y="13932588"/>
                  <a:pt x="3869055" y="13945552"/>
                </a:cubicBezTo>
                <a:cubicBezTo>
                  <a:pt x="3869055" y="13963703"/>
                  <a:pt x="3858683" y="13976668"/>
                  <a:pt x="3843125" y="13981853"/>
                </a:cubicBezTo>
                <a:cubicBezTo>
                  <a:pt x="3845718" y="13987039"/>
                  <a:pt x="3845718" y="13992225"/>
                  <a:pt x="3845718" y="13997411"/>
                </a:cubicBezTo>
                <a:cubicBezTo>
                  <a:pt x="3845718" y="14012968"/>
                  <a:pt x="3837940" y="14025933"/>
                  <a:pt x="3824975" y="14033712"/>
                </a:cubicBezTo>
                <a:cubicBezTo>
                  <a:pt x="3824975" y="14036305"/>
                  <a:pt x="3824975" y="14038898"/>
                  <a:pt x="3824975" y="14041490"/>
                </a:cubicBezTo>
                <a:cubicBezTo>
                  <a:pt x="3824975" y="14054455"/>
                  <a:pt x="3819789" y="14064827"/>
                  <a:pt x="3809418" y="14072605"/>
                </a:cubicBezTo>
                <a:cubicBezTo>
                  <a:pt x="3812010" y="14077791"/>
                  <a:pt x="3812010" y="14080384"/>
                  <a:pt x="3812010" y="14085570"/>
                </a:cubicBezTo>
                <a:cubicBezTo>
                  <a:pt x="3812010" y="14093349"/>
                  <a:pt x="3809418" y="14103720"/>
                  <a:pt x="3801639" y="14108906"/>
                </a:cubicBezTo>
                <a:cubicBezTo>
                  <a:pt x="3806825" y="14116685"/>
                  <a:pt x="3812010" y="14124464"/>
                  <a:pt x="3812010" y="14134835"/>
                </a:cubicBezTo>
                <a:cubicBezTo>
                  <a:pt x="3812010" y="14142614"/>
                  <a:pt x="3806825" y="14150393"/>
                  <a:pt x="3804232" y="14155579"/>
                </a:cubicBezTo>
                <a:cubicBezTo>
                  <a:pt x="3817196" y="14163358"/>
                  <a:pt x="3824975" y="14176322"/>
                  <a:pt x="3824975" y="14191880"/>
                </a:cubicBezTo>
                <a:cubicBezTo>
                  <a:pt x="3824975" y="14207437"/>
                  <a:pt x="3817196" y="14217809"/>
                  <a:pt x="3806825" y="14225588"/>
                </a:cubicBezTo>
                <a:cubicBezTo>
                  <a:pt x="3809418" y="14225588"/>
                  <a:pt x="3814603" y="14222995"/>
                  <a:pt x="3819789" y="14222995"/>
                </a:cubicBezTo>
                <a:cubicBezTo>
                  <a:pt x="3840533" y="14222995"/>
                  <a:pt x="3858683" y="14241145"/>
                  <a:pt x="3858683" y="14264481"/>
                </a:cubicBezTo>
                <a:cubicBezTo>
                  <a:pt x="3858683" y="14285225"/>
                  <a:pt x="3840533" y="14303375"/>
                  <a:pt x="3819789" y="14303375"/>
                </a:cubicBezTo>
                <a:cubicBezTo>
                  <a:pt x="3796453" y="14303375"/>
                  <a:pt x="3778303" y="14285225"/>
                  <a:pt x="3778303" y="14264481"/>
                </a:cubicBezTo>
                <a:cubicBezTo>
                  <a:pt x="3778303" y="14248924"/>
                  <a:pt x="3786081" y="14235959"/>
                  <a:pt x="3799046" y="14230773"/>
                </a:cubicBezTo>
                <a:cubicBezTo>
                  <a:pt x="3793860" y="14230773"/>
                  <a:pt x="3791267" y="14233366"/>
                  <a:pt x="3786081" y="14233366"/>
                </a:cubicBezTo>
                <a:cubicBezTo>
                  <a:pt x="3762745" y="14233366"/>
                  <a:pt x="3744595" y="14215216"/>
                  <a:pt x="3744595" y="14191880"/>
                </a:cubicBezTo>
                <a:cubicBezTo>
                  <a:pt x="3744595" y="14184101"/>
                  <a:pt x="3747188" y="14176322"/>
                  <a:pt x="3752373" y="14168543"/>
                </a:cubicBezTo>
                <a:cubicBezTo>
                  <a:pt x="3739409" y="14163358"/>
                  <a:pt x="3729037" y="14150393"/>
                  <a:pt x="3729037" y="14134835"/>
                </a:cubicBezTo>
                <a:cubicBezTo>
                  <a:pt x="3729037" y="14124464"/>
                  <a:pt x="3734223" y="14116685"/>
                  <a:pt x="3739409" y="14108906"/>
                </a:cubicBezTo>
                <a:cubicBezTo>
                  <a:pt x="3734223" y="14101128"/>
                  <a:pt x="3731630" y="14093349"/>
                  <a:pt x="3731630" y="14085570"/>
                </a:cubicBezTo>
                <a:cubicBezTo>
                  <a:pt x="3731630" y="14072605"/>
                  <a:pt x="3736816" y="14062234"/>
                  <a:pt x="3747188" y="14054455"/>
                </a:cubicBezTo>
                <a:cubicBezTo>
                  <a:pt x="3744595" y="14049269"/>
                  <a:pt x="3744595" y="14046676"/>
                  <a:pt x="3744595" y="14041490"/>
                </a:cubicBezTo>
                <a:cubicBezTo>
                  <a:pt x="3744595" y="14025933"/>
                  <a:pt x="3754966" y="14012968"/>
                  <a:pt x="3767931" y="14005190"/>
                </a:cubicBezTo>
                <a:cubicBezTo>
                  <a:pt x="3765338" y="14002597"/>
                  <a:pt x="3765338" y="14000004"/>
                  <a:pt x="3765338" y="13997411"/>
                </a:cubicBezTo>
                <a:cubicBezTo>
                  <a:pt x="3765338" y="13981853"/>
                  <a:pt x="3775710" y="13966296"/>
                  <a:pt x="3791267" y="13961110"/>
                </a:cubicBezTo>
                <a:cubicBezTo>
                  <a:pt x="3788674" y="13955924"/>
                  <a:pt x="3788674" y="13950738"/>
                  <a:pt x="3788674" y="13945552"/>
                </a:cubicBezTo>
                <a:cubicBezTo>
                  <a:pt x="3788674" y="13927402"/>
                  <a:pt x="3801639" y="13911845"/>
                  <a:pt x="3817196" y="13906659"/>
                </a:cubicBezTo>
                <a:cubicBezTo>
                  <a:pt x="3809418" y="13898880"/>
                  <a:pt x="3804232" y="13888508"/>
                  <a:pt x="3804232" y="13878137"/>
                </a:cubicBezTo>
                <a:cubicBezTo>
                  <a:pt x="3804232" y="13854800"/>
                  <a:pt x="3822382" y="13836650"/>
                  <a:pt x="3845718" y="13836650"/>
                </a:cubicBezTo>
                <a:close/>
                <a:moveTo>
                  <a:pt x="4285457" y="13773150"/>
                </a:moveTo>
                <a:cubicBezTo>
                  <a:pt x="4307815" y="13773150"/>
                  <a:pt x="4325939" y="13791629"/>
                  <a:pt x="4325939" y="13814425"/>
                </a:cubicBezTo>
                <a:cubicBezTo>
                  <a:pt x="4325939" y="13837221"/>
                  <a:pt x="4307815" y="13855700"/>
                  <a:pt x="4285457" y="13855700"/>
                </a:cubicBezTo>
                <a:cubicBezTo>
                  <a:pt x="4263099" y="13855700"/>
                  <a:pt x="4244975" y="13837221"/>
                  <a:pt x="4244975" y="13814425"/>
                </a:cubicBezTo>
                <a:cubicBezTo>
                  <a:pt x="4244975" y="13791629"/>
                  <a:pt x="4263099" y="13773150"/>
                  <a:pt x="4285457" y="13773150"/>
                </a:cubicBezTo>
                <a:close/>
                <a:moveTo>
                  <a:pt x="3848099" y="13741400"/>
                </a:moveTo>
                <a:cubicBezTo>
                  <a:pt x="3870895" y="13741400"/>
                  <a:pt x="3889374" y="13759879"/>
                  <a:pt x="3889374" y="13782675"/>
                </a:cubicBezTo>
                <a:cubicBezTo>
                  <a:pt x="3889374" y="13805471"/>
                  <a:pt x="3870895" y="13823950"/>
                  <a:pt x="3848099" y="13823950"/>
                </a:cubicBezTo>
                <a:cubicBezTo>
                  <a:pt x="3825303" y="13823950"/>
                  <a:pt x="3806824" y="13805471"/>
                  <a:pt x="3806824" y="13782675"/>
                </a:cubicBezTo>
                <a:cubicBezTo>
                  <a:pt x="3806824" y="13759879"/>
                  <a:pt x="3825303" y="13741400"/>
                  <a:pt x="3848099" y="13741400"/>
                </a:cubicBezTo>
                <a:close/>
                <a:moveTo>
                  <a:pt x="4022473" y="13700125"/>
                </a:moveTo>
                <a:cubicBezTo>
                  <a:pt x="4045832" y="13700125"/>
                  <a:pt x="4064000" y="13718237"/>
                  <a:pt x="4064000" y="13741524"/>
                </a:cubicBezTo>
                <a:cubicBezTo>
                  <a:pt x="4064000" y="13764811"/>
                  <a:pt x="4045832" y="13782923"/>
                  <a:pt x="4022473" y="13782923"/>
                </a:cubicBezTo>
                <a:cubicBezTo>
                  <a:pt x="4022473" y="13782923"/>
                  <a:pt x="4019878" y="13780335"/>
                  <a:pt x="4019878" y="13780335"/>
                </a:cubicBezTo>
                <a:cubicBezTo>
                  <a:pt x="4025068" y="13788097"/>
                  <a:pt x="4027664" y="13795860"/>
                  <a:pt x="4027664" y="13806209"/>
                </a:cubicBezTo>
                <a:cubicBezTo>
                  <a:pt x="4027664" y="13824321"/>
                  <a:pt x="4014687" y="13839846"/>
                  <a:pt x="3993923" y="13845021"/>
                </a:cubicBezTo>
                <a:cubicBezTo>
                  <a:pt x="3999114" y="13850195"/>
                  <a:pt x="3999114" y="13855370"/>
                  <a:pt x="3999114" y="13863133"/>
                </a:cubicBezTo>
                <a:cubicBezTo>
                  <a:pt x="3999114" y="13878657"/>
                  <a:pt x="3991328" y="13894182"/>
                  <a:pt x="3975755" y="13899356"/>
                </a:cubicBezTo>
                <a:cubicBezTo>
                  <a:pt x="3980946" y="13904531"/>
                  <a:pt x="3983541" y="13912294"/>
                  <a:pt x="3983541" y="13920056"/>
                </a:cubicBezTo>
                <a:cubicBezTo>
                  <a:pt x="3983541" y="13932993"/>
                  <a:pt x="3975755" y="13945930"/>
                  <a:pt x="3965373" y="13953692"/>
                </a:cubicBezTo>
                <a:cubicBezTo>
                  <a:pt x="3975755" y="13958867"/>
                  <a:pt x="3980946" y="13971804"/>
                  <a:pt x="3980946" y="13984741"/>
                </a:cubicBezTo>
                <a:cubicBezTo>
                  <a:pt x="3980946" y="13997679"/>
                  <a:pt x="3973160" y="14010616"/>
                  <a:pt x="3960182" y="14018378"/>
                </a:cubicBezTo>
                <a:cubicBezTo>
                  <a:pt x="3980946" y="14020965"/>
                  <a:pt x="3996519" y="14036490"/>
                  <a:pt x="3996519" y="14057189"/>
                </a:cubicBezTo>
                <a:cubicBezTo>
                  <a:pt x="3996519" y="14080476"/>
                  <a:pt x="3978350" y="14098588"/>
                  <a:pt x="3957587" y="14098588"/>
                </a:cubicBezTo>
                <a:cubicBezTo>
                  <a:pt x="3934228" y="14098588"/>
                  <a:pt x="3916060" y="14080476"/>
                  <a:pt x="3916060" y="14057189"/>
                </a:cubicBezTo>
                <a:cubicBezTo>
                  <a:pt x="3916060" y="14041665"/>
                  <a:pt x="3923846" y="14031315"/>
                  <a:pt x="3936823" y="14023553"/>
                </a:cubicBezTo>
                <a:cubicBezTo>
                  <a:pt x="3916060" y="14020965"/>
                  <a:pt x="3900487" y="14005441"/>
                  <a:pt x="3900487" y="13984741"/>
                </a:cubicBezTo>
                <a:cubicBezTo>
                  <a:pt x="3900487" y="13969217"/>
                  <a:pt x="3908273" y="13958867"/>
                  <a:pt x="3916060" y="13951105"/>
                </a:cubicBezTo>
                <a:cubicBezTo>
                  <a:pt x="3908273" y="13943343"/>
                  <a:pt x="3900487" y="13932993"/>
                  <a:pt x="3900487" y="13920056"/>
                </a:cubicBezTo>
                <a:cubicBezTo>
                  <a:pt x="3900487" y="13904531"/>
                  <a:pt x="3910869" y="13889007"/>
                  <a:pt x="3926442" y="13883832"/>
                </a:cubicBezTo>
                <a:cubicBezTo>
                  <a:pt x="3921251" y="13878657"/>
                  <a:pt x="3918655" y="13870895"/>
                  <a:pt x="3918655" y="13863133"/>
                </a:cubicBezTo>
                <a:cubicBezTo>
                  <a:pt x="3918655" y="13842433"/>
                  <a:pt x="3934228" y="13826909"/>
                  <a:pt x="3952396" y="13824321"/>
                </a:cubicBezTo>
                <a:cubicBezTo>
                  <a:pt x="3949801" y="13819146"/>
                  <a:pt x="3947205" y="13811384"/>
                  <a:pt x="3947205" y="13806209"/>
                </a:cubicBezTo>
                <a:cubicBezTo>
                  <a:pt x="3947205" y="13782923"/>
                  <a:pt x="3965373" y="13764811"/>
                  <a:pt x="3988732" y="13764811"/>
                </a:cubicBezTo>
                <a:cubicBezTo>
                  <a:pt x="3988732" y="13764811"/>
                  <a:pt x="3988732" y="13764811"/>
                  <a:pt x="3991328" y="13764811"/>
                </a:cubicBezTo>
                <a:cubicBezTo>
                  <a:pt x="3986137" y="13759636"/>
                  <a:pt x="3980946" y="13749286"/>
                  <a:pt x="3980946" y="13741524"/>
                </a:cubicBezTo>
                <a:cubicBezTo>
                  <a:pt x="3980946" y="13718237"/>
                  <a:pt x="3999114" y="13700125"/>
                  <a:pt x="4022473" y="13700125"/>
                </a:cubicBezTo>
                <a:close/>
                <a:moveTo>
                  <a:pt x="1172369" y="13687425"/>
                </a:moveTo>
                <a:cubicBezTo>
                  <a:pt x="1194727" y="13687425"/>
                  <a:pt x="1212851" y="13705194"/>
                  <a:pt x="1212851" y="13727113"/>
                </a:cubicBezTo>
                <a:cubicBezTo>
                  <a:pt x="1212851" y="13749032"/>
                  <a:pt x="1194727" y="13766801"/>
                  <a:pt x="1172369" y="13766801"/>
                </a:cubicBezTo>
                <a:cubicBezTo>
                  <a:pt x="1150011" y="13766801"/>
                  <a:pt x="1131887" y="13749032"/>
                  <a:pt x="1131887" y="13727113"/>
                </a:cubicBezTo>
                <a:cubicBezTo>
                  <a:pt x="1131887" y="13705194"/>
                  <a:pt x="1150011" y="13687425"/>
                  <a:pt x="1172369" y="13687425"/>
                </a:cubicBezTo>
                <a:close/>
                <a:moveTo>
                  <a:pt x="4441825" y="13679487"/>
                </a:moveTo>
                <a:cubicBezTo>
                  <a:pt x="4441825" y="13679487"/>
                  <a:pt x="4441825" y="13679487"/>
                  <a:pt x="4441825" y="13754100"/>
                </a:cubicBezTo>
                <a:cubicBezTo>
                  <a:pt x="4426585" y="13748954"/>
                  <a:pt x="4416425" y="13733517"/>
                  <a:pt x="4416425" y="13715507"/>
                </a:cubicBezTo>
                <a:cubicBezTo>
                  <a:pt x="4416425" y="13697497"/>
                  <a:pt x="4426585" y="13684633"/>
                  <a:pt x="4441825" y="13679487"/>
                </a:cubicBezTo>
                <a:close/>
                <a:moveTo>
                  <a:pt x="4257675" y="13668375"/>
                </a:moveTo>
                <a:cubicBezTo>
                  <a:pt x="4280471" y="13668375"/>
                  <a:pt x="4298950" y="13687210"/>
                  <a:pt x="4298950" y="13710444"/>
                </a:cubicBezTo>
                <a:cubicBezTo>
                  <a:pt x="4298950" y="13733678"/>
                  <a:pt x="4280471" y="13752513"/>
                  <a:pt x="4257675" y="13752513"/>
                </a:cubicBezTo>
                <a:cubicBezTo>
                  <a:pt x="4234879" y="13752513"/>
                  <a:pt x="4216400" y="13733678"/>
                  <a:pt x="4216400" y="13710444"/>
                </a:cubicBezTo>
                <a:cubicBezTo>
                  <a:pt x="4216400" y="13687210"/>
                  <a:pt x="4234879" y="13668375"/>
                  <a:pt x="4257675" y="13668375"/>
                </a:cubicBezTo>
                <a:close/>
                <a:moveTo>
                  <a:pt x="3419475" y="13658850"/>
                </a:moveTo>
                <a:cubicBezTo>
                  <a:pt x="3442271" y="13658850"/>
                  <a:pt x="3460750" y="13676619"/>
                  <a:pt x="3460750" y="13698538"/>
                </a:cubicBezTo>
                <a:cubicBezTo>
                  <a:pt x="3460750" y="13720457"/>
                  <a:pt x="3442271" y="13738226"/>
                  <a:pt x="3419475" y="13738226"/>
                </a:cubicBezTo>
                <a:cubicBezTo>
                  <a:pt x="3396679" y="13738226"/>
                  <a:pt x="3378200" y="13720457"/>
                  <a:pt x="3378200" y="13698538"/>
                </a:cubicBezTo>
                <a:cubicBezTo>
                  <a:pt x="3378200" y="13676619"/>
                  <a:pt x="3396679" y="13658850"/>
                  <a:pt x="3419475" y="13658850"/>
                </a:cubicBezTo>
                <a:close/>
                <a:moveTo>
                  <a:pt x="2792412" y="13631863"/>
                </a:moveTo>
                <a:cubicBezTo>
                  <a:pt x="2814331" y="13631863"/>
                  <a:pt x="2832100" y="13650698"/>
                  <a:pt x="2832100" y="13673932"/>
                </a:cubicBezTo>
                <a:cubicBezTo>
                  <a:pt x="2832100" y="13697166"/>
                  <a:pt x="2814331" y="13716001"/>
                  <a:pt x="2792412" y="13716001"/>
                </a:cubicBezTo>
                <a:cubicBezTo>
                  <a:pt x="2770493" y="13716001"/>
                  <a:pt x="2752724" y="13697166"/>
                  <a:pt x="2752724" y="13673932"/>
                </a:cubicBezTo>
                <a:cubicBezTo>
                  <a:pt x="2752724" y="13650698"/>
                  <a:pt x="2770493" y="13631863"/>
                  <a:pt x="2792412" y="13631863"/>
                </a:cubicBezTo>
                <a:close/>
                <a:moveTo>
                  <a:pt x="3828257" y="13609637"/>
                </a:moveTo>
                <a:cubicBezTo>
                  <a:pt x="3850615" y="13609637"/>
                  <a:pt x="3868739" y="13627406"/>
                  <a:pt x="3868739" y="13649325"/>
                </a:cubicBezTo>
                <a:cubicBezTo>
                  <a:pt x="3868739" y="13671244"/>
                  <a:pt x="3850615" y="13689013"/>
                  <a:pt x="3828257" y="13689013"/>
                </a:cubicBezTo>
                <a:cubicBezTo>
                  <a:pt x="3805899" y="13689013"/>
                  <a:pt x="3787775" y="13671244"/>
                  <a:pt x="3787775" y="13649325"/>
                </a:cubicBezTo>
                <a:cubicBezTo>
                  <a:pt x="3787775" y="13627406"/>
                  <a:pt x="3805899" y="13609637"/>
                  <a:pt x="3828257" y="13609637"/>
                </a:cubicBezTo>
                <a:close/>
                <a:moveTo>
                  <a:pt x="4151126" y="13581062"/>
                </a:moveTo>
                <a:cubicBezTo>
                  <a:pt x="4174449" y="13581062"/>
                  <a:pt x="4192588" y="13599203"/>
                  <a:pt x="4192588" y="13619935"/>
                </a:cubicBezTo>
                <a:cubicBezTo>
                  <a:pt x="4192588" y="13643260"/>
                  <a:pt x="4174449" y="13661400"/>
                  <a:pt x="4151126" y="13661400"/>
                </a:cubicBezTo>
                <a:cubicBezTo>
                  <a:pt x="4148535" y="13661400"/>
                  <a:pt x="4145944" y="13661400"/>
                  <a:pt x="4140761" y="13658809"/>
                </a:cubicBezTo>
                <a:cubicBezTo>
                  <a:pt x="4151126" y="13666584"/>
                  <a:pt x="4158900" y="13679541"/>
                  <a:pt x="4158900" y="13692499"/>
                </a:cubicBezTo>
                <a:cubicBezTo>
                  <a:pt x="4158900" y="13713232"/>
                  <a:pt x="4143352" y="13728781"/>
                  <a:pt x="4122621" y="13731373"/>
                </a:cubicBezTo>
                <a:cubicBezTo>
                  <a:pt x="4132987" y="13739147"/>
                  <a:pt x="4140761" y="13749514"/>
                  <a:pt x="4140761" y="13765063"/>
                </a:cubicBezTo>
                <a:cubicBezTo>
                  <a:pt x="4140761" y="13785796"/>
                  <a:pt x="4127804" y="13801345"/>
                  <a:pt x="4107073" y="13803937"/>
                </a:cubicBezTo>
                <a:cubicBezTo>
                  <a:pt x="4127804" y="13806528"/>
                  <a:pt x="4140761" y="13822077"/>
                  <a:pt x="4140761" y="13842810"/>
                </a:cubicBezTo>
                <a:cubicBezTo>
                  <a:pt x="4140761" y="13866134"/>
                  <a:pt x="4122621" y="13884275"/>
                  <a:pt x="4101890" y="13884275"/>
                </a:cubicBezTo>
                <a:cubicBezTo>
                  <a:pt x="4078568" y="13884275"/>
                  <a:pt x="4060428" y="13866134"/>
                  <a:pt x="4060428" y="13842810"/>
                </a:cubicBezTo>
                <a:cubicBezTo>
                  <a:pt x="4060428" y="13822077"/>
                  <a:pt x="4075977" y="13806528"/>
                  <a:pt x="4094116" y="13803937"/>
                </a:cubicBezTo>
                <a:cubicBezTo>
                  <a:pt x="4075977" y="13801345"/>
                  <a:pt x="4060428" y="13785796"/>
                  <a:pt x="4060428" y="13765063"/>
                </a:cubicBezTo>
                <a:cubicBezTo>
                  <a:pt x="4060428" y="13744331"/>
                  <a:pt x="4075977" y="13726190"/>
                  <a:pt x="4096708" y="13726190"/>
                </a:cubicBezTo>
                <a:cubicBezTo>
                  <a:pt x="4086342" y="13718415"/>
                  <a:pt x="4081159" y="13708049"/>
                  <a:pt x="4078568" y="13695091"/>
                </a:cubicBezTo>
                <a:cubicBezTo>
                  <a:pt x="4073385" y="13700274"/>
                  <a:pt x="4065611" y="13702866"/>
                  <a:pt x="4055246" y="13702866"/>
                </a:cubicBezTo>
                <a:cubicBezTo>
                  <a:pt x="4034515" y="13702866"/>
                  <a:pt x="4016375" y="13684725"/>
                  <a:pt x="4016375" y="13663992"/>
                </a:cubicBezTo>
                <a:cubicBezTo>
                  <a:pt x="4016375" y="13640668"/>
                  <a:pt x="4034515" y="13622527"/>
                  <a:pt x="4055246" y="13622527"/>
                </a:cubicBezTo>
                <a:cubicBezTo>
                  <a:pt x="4078568" y="13622527"/>
                  <a:pt x="4094116" y="13638076"/>
                  <a:pt x="4096708" y="13658809"/>
                </a:cubicBezTo>
                <a:cubicBezTo>
                  <a:pt x="4101890" y="13656217"/>
                  <a:pt x="4109664" y="13651034"/>
                  <a:pt x="4120030" y="13651034"/>
                </a:cubicBezTo>
                <a:cubicBezTo>
                  <a:pt x="4122621" y="13651034"/>
                  <a:pt x="4125213" y="13653626"/>
                  <a:pt x="4127804" y="13653626"/>
                </a:cubicBezTo>
                <a:cubicBezTo>
                  <a:pt x="4117438" y="13645851"/>
                  <a:pt x="4109664" y="13635485"/>
                  <a:pt x="4109664" y="13619935"/>
                </a:cubicBezTo>
                <a:cubicBezTo>
                  <a:pt x="4109664" y="13599203"/>
                  <a:pt x="4127804" y="13581062"/>
                  <a:pt x="4151126" y="13581062"/>
                </a:cubicBezTo>
                <a:close/>
                <a:moveTo>
                  <a:pt x="4254500" y="13574712"/>
                </a:moveTo>
                <a:cubicBezTo>
                  <a:pt x="4276419" y="13574712"/>
                  <a:pt x="4294188" y="13593547"/>
                  <a:pt x="4294188" y="13616781"/>
                </a:cubicBezTo>
                <a:cubicBezTo>
                  <a:pt x="4294188" y="13640015"/>
                  <a:pt x="4276419" y="13658850"/>
                  <a:pt x="4254500" y="13658850"/>
                </a:cubicBezTo>
                <a:cubicBezTo>
                  <a:pt x="4232581" y="13658850"/>
                  <a:pt x="4214812" y="13640015"/>
                  <a:pt x="4214812" y="13616781"/>
                </a:cubicBezTo>
                <a:cubicBezTo>
                  <a:pt x="4214812" y="13593547"/>
                  <a:pt x="4232581" y="13574712"/>
                  <a:pt x="4254500" y="13574712"/>
                </a:cubicBezTo>
                <a:close/>
                <a:moveTo>
                  <a:pt x="4411662" y="13547725"/>
                </a:moveTo>
                <a:cubicBezTo>
                  <a:pt x="4434458" y="13547725"/>
                  <a:pt x="4452937" y="13565494"/>
                  <a:pt x="4452937" y="13587413"/>
                </a:cubicBezTo>
                <a:cubicBezTo>
                  <a:pt x="4452937" y="13609332"/>
                  <a:pt x="4434458" y="13627101"/>
                  <a:pt x="4411662" y="13627101"/>
                </a:cubicBezTo>
                <a:cubicBezTo>
                  <a:pt x="4388866" y="13627101"/>
                  <a:pt x="4370387" y="13609332"/>
                  <a:pt x="4370387" y="13587413"/>
                </a:cubicBezTo>
                <a:cubicBezTo>
                  <a:pt x="4370387" y="13565494"/>
                  <a:pt x="4388866" y="13547725"/>
                  <a:pt x="4411662" y="13547725"/>
                </a:cubicBezTo>
                <a:close/>
                <a:moveTo>
                  <a:pt x="4083050" y="13519150"/>
                </a:moveTo>
                <a:cubicBezTo>
                  <a:pt x="4104969" y="13519150"/>
                  <a:pt x="4122738" y="13537629"/>
                  <a:pt x="4122738" y="13560425"/>
                </a:cubicBezTo>
                <a:cubicBezTo>
                  <a:pt x="4122738" y="13583221"/>
                  <a:pt x="4104969" y="13601700"/>
                  <a:pt x="4083050" y="13601700"/>
                </a:cubicBezTo>
                <a:cubicBezTo>
                  <a:pt x="4061131" y="13601700"/>
                  <a:pt x="4043362" y="13583221"/>
                  <a:pt x="4043362" y="13560425"/>
                </a:cubicBezTo>
                <a:cubicBezTo>
                  <a:pt x="4043362" y="13537629"/>
                  <a:pt x="4061131" y="13519150"/>
                  <a:pt x="4083050" y="13519150"/>
                </a:cubicBezTo>
                <a:close/>
                <a:moveTo>
                  <a:pt x="1870869" y="13492163"/>
                </a:moveTo>
                <a:cubicBezTo>
                  <a:pt x="1893227" y="13492163"/>
                  <a:pt x="1911351" y="13510287"/>
                  <a:pt x="1911351" y="13532645"/>
                </a:cubicBezTo>
                <a:cubicBezTo>
                  <a:pt x="1911351" y="13555003"/>
                  <a:pt x="1893227" y="13573127"/>
                  <a:pt x="1870869" y="13573127"/>
                </a:cubicBezTo>
                <a:cubicBezTo>
                  <a:pt x="1848511" y="13573127"/>
                  <a:pt x="1830387" y="13555003"/>
                  <a:pt x="1830387" y="13532645"/>
                </a:cubicBezTo>
                <a:cubicBezTo>
                  <a:pt x="1830387" y="13510287"/>
                  <a:pt x="1848511" y="13492163"/>
                  <a:pt x="1870869" y="13492163"/>
                </a:cubicBezTo>
                <a:close/>
                <a:moveTo>
                  <a:pt x="4562475" y="13446125"/>
                </a:moveTo>
                <a:cubicBezTo>
                  <a:pt x="4562475" y="13446125"/>
                  <a:pt x="4562475" y="13446125"/>
                  <a:pt x="4562475" y="13523913"/>
                </a:cubicBezTo>
                <a:cubicBezTo>
                  <a:pt x="4544291" y="13518727"/>
                  <a:pt x="4533900" y="13503170"/>
                  <a:pt x="4533900" y="13485019"/>
                </a:cubicBezTo>
                <a:cubicBezTo>
                  <a:pt x="4533900" y="13466868"/>
                  <a:pt x="4544291" y="13453904"/>
                  <a:pt x="4562475" y="13446125"/>
                </a:cubicBezTo>
                <a:close/>
                <a:moveTo>
                  <a:pt x="4399757" y="13438187"/>
                </a:moveTo>
                <a:cubicBezTo>
                  <a:pt x="4422115" y="13438187"/>
                  <a:pt x="4440239" y="13456666"/>
                  <a:pt x="4440239" y="13479462"/>
                </a:cubicBezTo>
                <a:cubicBezTo>
                  <a:pt x="4440239" y="13502258"/>
                  <a:pt x="4422115" y="13520737"/>
                  <a:pt x="4399757" y="13520737"/>
                </a:cubicBezTo>
                <a:cubicBezTo>
                  <a:pt x="4377399" y="13520737"/>
                  <a:pt x="4359275" y="13502258"/>
                  <a:pt x="4359275" y="13479462"/>
                </a:cubicBezTo>
                <a:cubicBezTo>
                  <a:pt x="4359275" y="13456666"/>
                  <a:pt x="4377399" y="13438187"/>
                  <a:pt x="4399757" y="13438187"/>
                </a:cubicBezTo>
                <a:close/>
                <a:moveTo>
                  <a:pt x="3774282" y="13425487"/>
                </a:moveTo>
                <a:cubicBezTo>
                  <a:pt x="3796640" y="13425487"/>
                  <a:pt x="3814764" y="13443966"/>
                  <a:pt x="3814764" y="13466762"/>
                </a:cubicBezTo>
                <a:cubicBezTo>
                  <a:pt x="3814764" y="13489558"/>
                  <a:pt x="3796640" y="13508037"/>
                  <a:pt x="3774282" y="13508037"/>
                </a:cubicBezTo>
                <a:cubicBezTo>
                  <a:pt x="3751924" y="13508037"/>
                  <a:pt x="3733800" y="13489558"/>
                  <a:pt x="3733800" y="13466762"/>
                </a:cubicBezTo>
                <a:cubicBezTo>
                  <a:pt x="3733800" y="13443966"/>
                  <a:pt x="3751924" y="13425487"/>
                  <a:pt x="3774282" y="13425487"/>
                </a:cubicBezTo>
                <a:close/>
                <a:moveTo>
                  <a:pt x="3263900" y="13406437"/>
                </a:moveTo>
                <a:cubicBezTo>
                  <a:pt x="3286696" y="13406437"/>
                  <a:pt x="3305175" y="13424561"/>
                  <a:pt x="3305175" y="13446919"/>
                </a:cubicBezTo>
                <a:cubicBezTo>
                  <a:pt x="3305175" y="13469277"/>
                  <a:pt x="3286696" y="13487401"/>
                  <a:pt x="3263900" y="13487401"/>
                </a:cubicBezTo>
                <a:cubicBezTo>
                  <a:pt x="3241104" y="13487401"/>
                  <a:pt x="3222625" y="13469277"/>
                  <a:pt x="3222625" y="13446919"/>
                </a:cubicBezTo>
                <a:cubicBezTo>
                  <a:pt x="3222625" y="13424561"/>
                  <a:pt x="3241104" y="13406437"/>
                  <a:pt x="3263900" y="13406437"/>
                </a:cubicBezTo>
                <a:close/>
                <a:moveTo>
                  <a:pt x="4301995" y="13404850"/>
                </a:moveTo>
                <a:cubicBezTo>
                  <a:pt x="4325285" y="13404850"/>
                  <a:pt x="4343400" y="13422948"/>
                  <a:pt x="4343400" y="13446216"/>
                </a:cubicBezTo>
                <a:cubicBezTo>
                  <a:pt x="4343400" y="13469484"/>
                  <a:pt x="4325285" y="13487581"/>
                  <a:pt x="4301995" y="13487581"/>
                </a:cubicBezTo>
                <a:cubicBezTo>
                  <a:pt x="4291643" y="13487581"/>
                  <a:pt x="4283880" y="13482411"/>
                  <a:pt x="4276116" y="13477240"/>
                </a:cubicBezTo>
                <a:cubicBezTo>
                  <a:pt x="4270940" y="13482411"/>
                  <a:pt x="4265765" y="13490167"/>
                  <a:pt x="4258001" y="13492752"/>
                </a:cubicBezTo>
                <a:cubicBezTo>
                  <a:pt x="4260589" y="13490167"/>
                  <a:pt x="4265765" y="13490167"/>
                  <a:pt x="4268352" y="13490167"/>
                </a:cubicBezTo>
                <a:cubicBezTo>
                  <a:pt x="4291643" y="13490167"/>
                  <a:pt x="4309758" y="13508264"/>
                  <a:pt x="4309758" y="13531532"/>
                </a:cubicBezTo>
                <a:cubicBezTo>
                  <a:pt x="4309758" y="13552215"/>
                  <a:pt x="4291643" y="13570313"/>
                  <a:pt x="4268352" y="13570313"/>
                </a:cubicBezTo>
                <a:cubicBezTo>
                  <a:pt x="4252825" y="13570313"/>
                  <a:pt x="4239886" y="13562557"/>
                  <a:pt x="4234710" y="13549630"/>
                </a:cubicBezTo>
                <a:cubicBezTo>
                  <a:pt x="4232123" y="13570313"/>
                  <a:pt x="4214008" y="13585825"/>
                  <a:pt x="4195893" y="13585825"/>
                </a:cubicBezTo>
                <a:cubicBezTo>
                  <a:pt x="4172602" y="13585825"/>
                  <a:pt x="4154487" y="13567728"/>
                  <a:pt x="4154487" y="13544459"/>
                </a:cubicBezTo>
                <a:cubicBezTo>
                  <a:pt x="4154487" y="13521191"/>
                  <a:pt x="4172602" y="13503094"/>
                  <a:pt x="4195893" y="13503094"/>
                </a:cubicBezTo>
                <a:cubicBezTo>
                  <a:pt x="4208832" y="13503094"/>
                  <a:pt x="4221771" y="13513435"/>
                  <a:pt x="4229535" y="13526362"/>
                </a:cubicBezTo>
                <a:cubicBezTo>
                  <a:pt x="4232123" y="13510850"/>
                  <a:pt x="4239886" y="13500508"/>
                  <a:pt x="4252825" y="13492752"/>
                </a:cubicBezTo>
                <a:cubicBezTo>
                  <a:pt x="4250238" y="13495338"/>
                  <a:pt x="4245062" y="13495338"/>
                  <a:pt x="4242474" y="13495338"/>
                </a:cubicBezTo>
                <a:cubicBezTo>
                  <a:pt x="4219183" y="13495338"/>
                  <a:pt x="4201068" y="13477240"/>
                  <a:pt x="4201068" y="13456557"/>
                </a:cubicBezTo>
                <a:cubicBezTo>
                  <a:pt x="4201068" y="13433289"/>
                  <a:pt x="4219183" y="13415191"/>
                  <a:pt x="4242474" y="13415191"/>
                </a:cubicBezTo>
                <a:cubicBezTo>
                  <a:pt x="4252825" y="13415191"/>
                  <a:pt x="4260589" y="13420362"/>
                  <a:pt x="4268352" y="13425533"/>
                </a:cubicBezTo>
                <a:cubicBezTo>
                  <a:pt x="4276116" y="13415191"/>
                  <a:pt x="4286467" y="13404850"/>
                  <a:pt x="4301995" y="13404850"/>
                </a:cubicBezTo>
                <a:close/>
                <a:moveTo>
                  <a:pt x="4093369" y="13381038"/>
                </a:moveTo>
                <a:cubicBezTo>
                  <a:pt x="4115727" y="13381038"/>
                  <a:pt x="4133851" y="13399517"/>
                  <a:pt x="4133851" y="13422313"/>
                </a:cubicBezTo>
                <a:cubicBezTo>
                  <a:pt x="4133851" y="13445109"/>
                  <a:pt x="4115727" y="13463588"/>
                  <a:pt x="4093369" y="13463588"/>
                </a:cubicBezTo>
                <a:cubicBezTo>
                  <a:pt x="4071011" y="13463588"/>
                  <a:pt x="4052887" y="13445109"/>
                  <a:pt x="4052887" y="13422313"/>
                </a:cubicBezTo>
                <a:cubicBezTo>
                  <a:pt x="4052887" y="13399517"/>
                  <a:pt x="4071011" y="13381038"/>
                  <a:pt x="4093369" y="13381038"/>
                </a:cubicBezTo>
                <a:close/>
                <a:moveTo>
                  <a:pt x="4542632" y="13311187"/>
                </a:moveTo>
                <a:cubicBezTo>
                  <a:pt x="4564990" y="13311187"/>
                  <a:pt x="4583114" y="13329311"/>
                  <a:pt x="4583114" y="13351669"/>
                </a:cubicBezTo>
                <a:cubicBezTo>
                  <a:pt x="4583114" y="13374027"/>
                  <a:pt x="4564990" y="13392151"/>
                  <a:pt x="4542632" y="13392151"/>
                </a:cubicBezTo>
                <a:cubicBezTo>
                  <a:pt x="4520274" y="13392151"/>
                  <a:pt x="4502150" y="13374027"/>
                  <a:pt x="4502150" y="13351669"/>
                </a:cubicBezTo>
                <a:cubicBezTo>
                  <a:pt x="4502150" y="13329311"/>
                  <a:pt x="4520274" y="13311187"/>
                  <a:pt x="4542632" y="13311187"/>
                </a:cubicBezTo>
                <a:close/>
                <a:moveTo>
                  <a:pt x="4286451" y="13303250"/>
                </a:moveTo>
                <a:cubicBezTo>
                  <a:pt x="4302005" y="13303250"/>
                  <a:pt x="4314966" y="13313692"/>
                  <a:pt x="4322743" y="13326745"/>
                </a:cubicBezTo>
                <a:cubicBezTo>
                  <a:pt x="4330519" y="13321524"/>
                  <a:pt x="4338296" y="13316303"/>
                  <a:pt x="4348665" y="13316303"/>
                </a:cubicBezTo>
                <a:cubicBezTo>
                  <a:pt x="4366811" y="13316303"/>
                  <a:pt x="4382365" y="13329356"/>
                  <a:pt x="4387549" y="13347629"/>
                </a:cubicBezTo>
                <a:cubicBezTo>
                  <a:pt x="4392734" y="13342408"/>
                  <a:pt x="4400510" y="13339798"/>
                  <a:pt x="4410879" y="13339798"/>
                </a:cubicBezTo>
                <a:cubicBezTo>
                  <a:pt x="4431617" y="13339798"/>
                  <a:pt x="4449763" y="13358072"/>
                  <a:pt x="4449763" y="13378956"/>
                </a:cubicBezTo>
                <a:cubicBezTo>
                  <a:pt x="4449763" y="13402451"/>
                  <a:pt x="4431617" y="13420725"/>
                  <a:pt x="4410879" y="13420725"/>
                </a:cubicBezTo>
                <a:cubicBezTo>
                  <a:pt x="4392734" y="13420725"/>
                  <a:pt x="4377180" y="13407672"/>
                  <a:pt x="4371996" y="13389398"/>
                </a:cubicBezTo>
                <a:cubicBezTo>
                  <a:pt x="4364219" y="13394619"/>
                  <a:pt x="4356442" y="13397230"/>
                  <a:pt x="4348665" y="13397230"/>
                </a:cubicBezTo>
                <a:cubicBezTo>
                  <a:pt x="4333112" y="13397230"/>
                  <a:pt x="4320150" y="13389398"/>
                  <a:pt x="4312374" y="13373735"/>
                </a:cubicBezTo>
                <a:cubicBezTo>
                  <a:pt x="4304597" y="13381567"/>
                  <a:pt x="4296820" y="13384177"/>
                  <a:pt x="4286451" y="13384177"/>
                </a:cubicBezTo>
                <a:cubicBezTo>
                  <a:pt x="4263121" y="13384177"/>
                  <a:pt x="4244975" y="13368514"/>
                  <a:pt x="4244975" y="13345019"/>
                </a:cubicBezTo>
                <a:cubicBezTo>
                  <a:pt x="4244975" y="13321524"/>
                  <a:pt x="4263121" y="13303250"/>
                  <a:pt x="4286451" y="13303250"/>
                </a:cubicBezTo>
                <a:close/>
                <a:moveTo>
                  <a:pt x="2491582" y="13282612"/>
                </a:moveTo>
                <a:cubicBezTo>
                  <a:pt x="2513940" y="13282612"/>
                  <a:pt x="2532064" y="13300736"/>
                  <a:pt x="2532064" y="13323094"/>
                </a:cubicBezTo>
                <a:cubicBezTo>
                  <a:pt x="2532064" y="13345452"/>
                  <a:pt x="2513940" y="13363576"/>
                  <a:pt x="2491582" y="13363576"/>
                </a:cubicBezTo>
                <a:cubicBezTo>
                  <a:pt x="2469224" y="13363576"/>
                  <a:pt x="2451100" y="13345452"/>
                  <a:pt x="2451100" y="13323094"/>
                </a:cubicBezTo>
                <a:cubicBezTo>
                  <a:pt x="2451100" y="13300736"/>
                  <a:pt x="2469224" y="13282612"/>
                  <a:pt x="2491582" y="13282612"/>
                </a:cubicBezTo>
                <a:close/>
                <a:moveTo>
                  <a:pt x="4403195" y="13217525"/>
                </a:moveTo>
                <a:cubicBezTo>
                  <a:pt x="4421469" y="13217525"/>
                  <a:pt x="4434522" y="13225264"/>
                  <a:pt x="4439743" y="13240742"/>
                </a:cubicBezTo>
                <a:cubicBezTo>
                  <a:pt x="4439743" y="13240742"/>
                  <a:pt x="4439743" y="13240742"/>
                  <a:pt x="4442354" y="13240742"/>
                </a:cubicBezTo>
                <a:cubicBezTo>
                  <a:pt x="4463238" y="13240742"/>
                  <a:pt x="4481512" y="13258800"/>
                  <a:pt x="4481512" y="13279438"/>
                </a:cubicBezTo>
                <a:cubicBezTo>
                  <a:pt x="4481512" y="13302655"/>
                  <a:pt x="4463238" y="13320713"/>
                  <a:pt x="4442354" y="13320713"/>
                </a:cubicBezTo>
                <a:cubicBezTo>
                  <a:pt x="4424080" y="13320713"/>
                  <a:pt x="4411027" y="13310394"/>
                  <a:pt x="4403195" y="13297496"/>
                </a:cubicBezTo>
                <a:cubicBezTo>
                  <a:pt x="4382311" y="13297496"/>
                  <a:pt x="4364037" y="13279438"/>
                  <a:pt x="4364037" y="13256220"/>
                </a:cubicBezTo>
                <a:cubicBezTo>
                  <a:pt x="4364037" y="13235583"/>
                  <a:pt x="4382311" y="13217525"/>
                  <a:pt x="4403195" y="13217525"/>
                </a:cubicBezTo>
                <a:close/>
                <a:moveTo>
                  <a:pt x="4684712" y="13208000"/>
                </a:moveTo>
                <a:cubicBezTo>
                  <a:pt x="4684712" y="13208000"/>
                  <a:pt x="4684712" y="13208000"/>
                  <a:pt x="4684712" y="13282613"/>
                </a:cubicBezTo>
                <a:cubicBezTo>
                  <a:pt x="4666528" y="13277467"/>
                  <a:pt x="4656137" y="13264603"/>
                  <a:pt x="4656137" y="13246593"/>
                </a:cubicBezTo>
                <a:cubicBezTo>
                  <a:pt x="4656137" y="13228583"/>
                  <a:pt x="4666528" y="13213146"/>
                  <a:pt x="4684712" y="13208000"/>
                </a:cubicBezTo>
                <a:close/>
                <a:moveTo>
                  <a:pt x="4546600" y="13196887"/>
                </a:moveTo>
                <a:cubicBezTo>
                  <a:pt x="4569396" y="13196887"/>
                  <a:pt x="4587875" y="13215011"/>
                  <a:pt x="4587875" y="13237369"/>
                </a:cubicBezTo>
                <a:cubicBezTo>
                  <a:pt x="4587875" y="13259727"/>
                  <a:pt x="4569396" y="13277851"/>
                  <a:pt x="4546600" y="13277851"/>
                </a:cubicBezTo>
                <a:cubicBezTo>
                  <a:pt x="4523804" y="13277851"/>
                  <a:pt x="4505325" y="13259727"/>
                  <a:pt x="4505325" y="13237369"/>
                </a:cubicBezTo>
                <a:cubicBezTo>
                  <a:pt x="4505325" y="13215011"/>
                  <a:pt x="4523804" y="13196887"/>
                  <a:pt x="4546600" y="13196887"/>
                </a:cubicBezTo>
                <a:close/>
                <a:moveTo>
                  <a:pt x="4076700" y="13196887"/>
                </a:moveTo>
                <a:cubicBezTo>
                  <a:pt x="4099496" y="13196887"/>
                  <a:pt x="4117975" y="13215011"/>
                  <a:pt x="4117975" y="13237369"/>
                </a:cubicBezTo>
                <a:cubicBezTo>
                  <a:pt x="4117975" y="13259727"/>
                  <a:pt x="4099496" y="13277851"/>
                  <a:pt x="4076700" y="13277851"/>
                </a:cubicBezTo>
                <a:cubicBezTo>
                  <a:pt x="4053904" y="13277851"/>
                  <a:pt x="4035425" y="13259727"/>
                  <a:pt x="4035425" y="13237369"/>
                </a:cubicBezTo>
                <a:cubicBezTo>
                  <a:pt x="4035425" y="13215011"/>
                  <a:pt x="4053904" y="13196887"/>
                  <a:pt x="4076700" y="13196887"/>
                </a:cubicBezTo>
                <a:close/>
                <a:moveTo>
                  <a:pt x="567532" y="13181012"/>
                </a:moveTo>
                <a:cubicBezTo>
                  <a:pt x="589890" y="13181012"/>
                  <a:pt x="608014" y="13199136"/>
                  <a:pt x="608014" y="13221494"/>
                </a:cubicBezTo>
                <a:cubicBezTo>
                  <a:pt x="608014" y="13243852"/>
                  <a:pt x="589890" y="13261976"/>
                  <a:pt x="567532" y="13261976"/>
                </a:cubicBezTo>
                <a:cubicBezTo>
                  <a:pt x="545174" y="13261976"/>
                  <a:pt x="527050" y="13243852"/>
                  <a:pt x="527050" y="13221494"/>
                </a:cubicBezTo>
                <a:cubicBezTo>
                  <a:pt x="527050" y="13199136"/>
                  <a:pt x="545174" y="13181012"/>
                  <a:pt x="567532" y="13181012"/>
                </a:cubicBezTo>
                <a:close/>
                <a:moveTo>
                  <a:pt x="3671887" y="13176250"/>
                </a:moveTo>
                <a:cubicBezTo>
                  <a:pt x="3694683" y="13176250"/>
                  <a:pt x="3713162" y="13194374"/>
                  <a:pt x="3713162" y="13216732"/>
                </a:cubicBezTo>
                <a:cubicBezTo>
                  <a:pt x="3713162" y="13239090"/>
                  <a:pt x="3694683" y="13257214"/>
                  <a:pt x="3671887" y="13257214"/>
                </a:cubicBezTo>
                <a:cubicBezTo>
                  <a:pt x="3649091" y="13257214"/>
                  <a:pt x="3630612" y="13239090"/>
                  <a:pt x="3630612" y="13216732"/>
                </a:cubicBezTo>
                <a:cubicBezTo>
                  <a:pt x="3630612" y="13194374"/>
                  <a:pt x="3649091" y="13176250"/>
                  <a:pt x="3671887" y="13176250"/>
                </a:cubicBezTo>
                <a:close/>
                <a:moveTo>
                  <a:pt x="4320381" y="13160375"/>
                </a:moveTo>
                <a:cubicBezTo>
                  <a:pt x="4343615" y="13160375"/>
                  <a:pt x="4362450" y="13178499"/>
                  <a:pt x="4362450" y="13200857"/>
                </a:cubicBezTo>
                <a:cubicBezTo>
                  <a:pt x="4362450" y="13223215"/>
                  <a:pt x="4343615" y="13241339"/>
                  <a:pt x="4320381" y="13241339"/>
                </a:cubicBezTo>
                <a:cubicBezTo>
                  <a:pt x="4297147" y="13241339"/>
                  <a:pt x="4278312" y="13223215"/>
                  <a:pt x="4278312" y="13200857"/>
                </a:cubicBezTo>
                <a:cubicBezTo>
                  <a:pt x="4278312" y="13178499"/>
                  <a:pt x="4297147" y="13160375"/>
                  <a:pt x="4320381" y="13160375"/>
                </a:cubicBezTo>
                <a:close/>
                <a:moveTo>
                  <a:pt x="4460100" y="13098462"/>
                </a:moveTo>
                <a:cubicBezTo>
                  <a:pt x="4483448" y="13098462"/>
                  <a:pt x="4501608" y="13116668"/>
                  <a:pt x="4501608" y="13137474"/>
                </a:cubicBezTo>
                <a:cubicBezTo>
                  <a:pt x="4501608" y="13140075"/>
                  <a:pt x="4501608" y="13140075"/>
                  <a:pt x="4501608" y="13142676"/>
                </a:cubicBezTo>
                <a:cubicBezTo>
                  <a:pt x="4517173" y="13147878"/>
                  <a:pt x="4527550" y="13163482"/>
                  <a:pt x="4527550" y="13179087"/>
                </a:cubicBezTo>
                <a:cubicBezTo>
                  <a:pt x="4527550" y="13202494"/>
                  <a:pt x="4509391" y="13220700"/>
                  <a:pt x="4488637" y="13220700"/>
                </a:cubicBezTo>
                <a:cubicBezTo>
                  <a:pt x="4465289" y="13220700"/>
                  <a:pt x="4447129" y="13202494"/>
                  <a:pt x="4447129" y="13179087"/>
                </a:cubicBezTo>
                <a:cubicBezTo>
                  <a:pt x="4447129" y="13179087"/>
                  <a:pt x="4447129" y="13176486"/>
                  <a:pt x="4447129" y="13176486"/>
                </a:cubicBezTo>
                <a:cubicBezTo>
                  <a:pt x="4431564" y="13171285"/>
                  <a:pt x="4421187" y="13155680"/>
                  <a:pt x="4421187" y="13137474"/>
                </a:cubicBezTo>
                <a:cubicBezTo>
                  <a:pt x="4421187" y="13116668"/>
                  <a:pt x="4439347" y="13098462"/>
                  <a:pt x="4460100" y="13098462"/>
                </a:cubicBezTo>
                <a:close/>
                <a:moveTo>
                  <a:pt x="4677569" y="13065125"/>
                </a:moveTo>
                <a:cubicBezTo>
                  <a:pt x="4699927" y="13065125"/>
                  <a:pt x="4718051" y="13083604"/>
                  <a:pt x="4718051" y="13106400"/>
                </a:cubicBezTo>
                <a:cubicBezTo>
                  <a:pt x="4718051" y="13129196"/>
                  <a:pt x="4699927" y="13147675"/>
                  <a:pt x="4677569" y="13147675"/>
                </a:cubicBezTo>
                <a:cubicBezTo>
                  <a:pt x="4655211" y="13147675"/>
                  <a:pt x="4637087" y="13129196"/>
                  <a:pt x="4637087" y="13106400"/>
                </a:cubicBezTo>
                <a:cubicBezTo>
                  <a:pt x="4637087" y="13083604"/>
                  <a:pt x="4655211" y="13065125"/>
                  <a:pt x="4677569" y="13065125"/>
                </a:cubicBezTo>
                <a:close/>
                <a:moveTo>
                  <a:pt x="3035300" y="13065125"/>
                </a:moveTo>
                <a:cubicBezTo>
                  <a:pt x="3058096" y="13065125"/>
                  <a:pt x="3076575" y="13083604"/>
                  <a:pt x="3076575" y="13106400"/>
                </a:cubicBezTo>
                <a:cubicBezTo>
                  <a:pt x="3076575" y="13129196"/>
                  <a:pt x="3058096" y="13147675"/>
                  <a:pt x="3035300" y="13147675"/>
                </a:cubicBezTo>
                <a:cubicBezTo>
                  <a:pt x="3012504" y="13147675"/>
                  <a:pt x="2994025" y="13129196"/>
                  <a:pt x="2994025" y="13106400"/>
                </a:cubicBezTo>
                <a:cubicBezTo>
                  <a:pt x="2994025" y="13083604"/>
                  <a:pt x="3012504" y="13065125"/>
                  <a:pt x="3035300" y="13065125"/>
                </a:cubicBezTo>
                <a:close/>
                <a:moveTo>
                  <a:pt x="4546203" y="13028612"/>
                </a:moveTo>
                <a:cubicBezTo>
                  <a:pt x="4569777" y="13028612"/>
                  <a:pt x="4588113" y="13046644"/>
                  <a:pt x="4588113" y="13069827"/>
                </a:cubicBezTo>
                <a:cubicBezTo>
                  <a:pt x="4588113" y="13074979"/>
                  <a:pt x="4585493" y="13082707"/>
                  <a:pt x="4582874" y="13087859"/>
                </a:cubicBezTo>
                <a:cubicBezTo>
                  <a:pt x="4601210" y="13093011"/>
                  <a:pt x="4611687" y="13108466"/>
                  <a:pt x="4611687" y="13126498"/>
                </a:cubicBezTo>
                <a:cubicBezTo>
                  <a:pt x="4611687" y="13147106"/>
                  <a:pt x="4593352" y="13165137"/>
                  <a:pt x="4572397" y="13165137"/>
                </a:cubicBezTo>
                <a:cubicBezTo>
                  <a:pt x="4548822" y="13165137"/>
                  <a:pt x="4530487" y="13147106"/>
                  <a:pt x="4530487" y="13126498"/>
                </a:cubicBezTo>
                <a:cubicBezTo>
                  <a:pt x="4530487" y="13118770"/>
                  <a:pt x="4533106" y="13113618"/>
                  <a:pt x="4535725" y="13108466"/>
                </a:cubicBezTo>
                <a:cubicBezTo>
                  <a:pt x="4520009" y="13103315"/>
                  <a:pt x="4506912" y="13087859"/>
                  <a:pt x="4506912" y="13069827"/>
                </a:cubicBezTo>
                <a:cubicBezTo>
                  <a:pt x="4506912" y="13046644"/>
                  <a:pt x="4525248" y="13028612"/>
                  <a:pt x="4546203" y="13028612"/>
                </a:cubicBezTo>
                <a:close/>
                <a:moveTo>
                  <a:pt x="1371600" y="13009562"/>
                </a:moveTo>
                <a:cubicBezTo>
                  <a:pt x="1394396" y="13009562"/>
                  <a:pt x="1412875" y="13027686"/>
                  <a:pt x="1412875" y="13050044"/>
                </a:cubicBezTo>
                <a:cubicBezTo>
                  <a:pt x="1412875" y="13072402"/>
                  <a:pt x="1394396" y="13090526"/>
                  <a:pt x="1371600" y="13090526"/>
                </a:cubicBezTo>
                <a:cubicBezTo>
                  <a:pt x="1348804" y="13090526"/>
                  <a:pt x="1330325" y="13072402"/>
                  <a:pt x="1330325" y="13050044"/>
                </a:cubicBezTo>
                <a:cubicBezTo>
                  <a:pt x="1330325" y="13027686"/>
                  <a:pt x="1348804" y="13009562"/>
                  <a:pt x="1371600" y="13009562"/>
                </a:cubicBezTo>
                <a:close/>
                <a:moveTo>
                  <a:pt x="4334669" y="12974638"/>
                </a:moveTo>
                <a:cubicBezTo>
                  <a:pt x="4357027" y="12974638"/>
                  <a:pt x="4375151" y="12992407"/>
                  <a:pt x="4375151" y="13014326"/>
                </a:cubicBezTo>
                <a:cubicBezTo>
                  <a:pt x="4375151" y="13036245"/>
                  <a:pt x="4357027" y="13054014"/>
                  <a:pt x="4334669" y="13054014"/>
                </a:cubicBezTo>
                <a:cubicBezTo>
                  <a:pt x="4312311" y="13054014"/>
                  <a:pt x="4294187" y="13036245"/>
                  <a:pt x="4294187" y="13014326"/>
                </a:cubicBezTo>
                <a:cubicBezTo>
                  <a:pt x="4294187" y="12992407"/>
                  <a:pt x="4312311" y="12974638"/>
                  <a:pt x="4334669" y="12974638"/>
                </a:cubicBezTo>
                <a:close/>
                <a:moveTo>
                  <a:pt x="4808537" y="12958762"/>
                </a:moveTo>
                <a:cubicBezTo>
                  <a:pt x="4808537" y="12958762"/>
                  <a:pt x="4808537" y="12958762"/>
                  <a:pt x="4808537" y="13036550"/>
                </a:cubicBezTo>
                <a:cubicBezTo>
                  <a:pt x="4792951" y="13031364"/>
                  <a:pt x="4779962" y="13015807"/>
                  <a:pt x="4779962" y="12997656"/>
                </a:cubicBezTo>
                <a:cubicBezTo>
                  <a:pt x="4779962" y="12979506"/>
                  <a:pt x="4792951" y="12966541"/>
                  <a:pt x="4808537" y="12958762"/>
                </a:cubicBezTo>
                <a:close/>
                <a:moveTo>
                  <a:pt x="4020344" y="12950825"/>
                </a:moveTo>
                <a:cubicBezTo>
                  <a:pt x="4042702" y="12950825"/>
                  <a:pt x="4060826" y="12968949"/>
                  <a:pt x="4060826" y="12991307"/>
                </a:cubicBezTo>
                <a:cubicBezTo>
                  <a:pt x="4060826" y="13013665"/>
                  <a:pt x="4042702" y="13031789"/>
                  <a:pt x="4020344" y="13031789"/>
                </a:cubicBezTo>
                <a:cubicBezTo>
                  <a:pt x="3997986" y="13031789"/>
                  <a:pt x="3979862" y="13013665"/>
                  <a:pt x="3979862" y="12991307"/>
                </a:cubicBezTo>
                <a:cubicBezTo>
                  <a:pt x="3979862" y="12968949"/>
                  <a:pt x="3997986" y="12950825"/>
                  <a:pt x="4020344" y="12950825"/>
                </a:cubicBezTo>
                <a:close/>
                <a:moveTo>
                  <a:pt x="4514056" y="12947650"/>
                </a:moveTo>
                <a:cubicBezTo>
                  <a:pt x="4536414" y="12947650"/>
                  <a:pt x="4554538" y="12966485"/>
                  <a:pt x="4554538" y="12989719"/>
                </a:cubicBezTo>
                <a:cubicBezTo>
                  <a:pt x="4554538" y="13012953"/>
                  <a:pt x="4536414" y="13031788"/>
                  <a:pt x="4514056" y="13031788"/>
                </a:cubicBezTo>
                <a:cubicBezTo>
                  <a:pt x="4491698" y="13031788"/>
                  <a:pt x="4473574" y="13012953"/>
                  <a:pt x="4473574" y="12989719"/>
                </a:cubicBezTo>
                <a:cubicBezTo>
                  <a:pt x="4473574" y="12966485"/>
                  <a:pt x="4491698" y="12947650"/>
                  <a:pt x="4514056" y="12947650"/>
                </a:cubicBezTo>
                <a:close/>
                <a:moveTo>
                  <a:pt x="4695825" y="12942887"/>
                </a:moveTo>
                <a:cubicBezTo>
                  <a:pt x="4717744" y="12942887"/>
                  <a:pt x="4735513" y="12961011"/>
                  <a:pt x="4735513" y="12983369"/>
                </a:cubicBezTo>
                <a:cubicBezTo>
                  <a:pt x="4735513" y="13005727"/>
                  <a:pt x="4717744" y="13023851"/>
                  <a:pt x="4695825" y="13023851"/>
                </a:cubicBezTo>
                <a:cubicBezTo>
                  <a:pt x="4673906" y="13023851"/>
                  <a:pt x="4656137" y="13005727"/>
                  <a:pt x="4656137" y="12983369"/>
                </a:cubicBezTo>
                <a:cubicBezTo>
                  <a:pt x="4656137" y="12961011"/>
                  <a:pt x="4673906" y="12942887"/>
                  <a:pt x="4695825" y="12942887"/>
                </a:cubicBezTo>
                <a:close/>
                <a:moveTo>
                  <a:pt x="3508375" y="12847637"/>
                </a:moveTo>
                <a:cubicBezTo>
                  <a:pt x="3531171" y="12847637"/>
                  <a:pt x="3549650" y="12865406"/>
                  <a:pt x="3549650" y="12887325"/>
                </a:cubicBezTo>
                <a:cubicBezTo>
                  <a:pt x="3549650" y="12909244"/>
                  <a:pt x="3531171" y="12927013"/>
                  <a:pt x="3508375" y="12927013"/>
                </a:cubicBezTo>
                <a:cubicBezTo>
                  <a:pt x="3485579" y="12927013"/>
                  <a:pt x="3467100" y="12909244"/>
                  <a:pt x="3467100" y="12887325"/>
                </a:cubicBezTo>
                <a:cubicBezTo>
                  <a:pt x="3467100" y="12865406"/>
                  <a:pt x="3485579" y="12847637"/>
                  <a:pt x="3508375" y="12847637"/>
                </a:cubicBezTo>
                <a:close/>
                <a:moveTo>
                  <a:pt x="2087562" y="12820650"/>
                </a:moveTo>
                <a:cubicBezTo>
                  <a:pt x="2110358" y="12820650"/>
                  <a:pt x="2128837" y="12838774"/>
                  <a:pt x="2128837" y="12861132"/>
                </a:cubicBezTo>
                <a:cubicBezTo>
                  <a:pt x="2128837" y="12883490"/>
                  <a:pt x="2110358" y="12901614"/>
                  <a:pt x="2087562" y="12901614"/>
                </a:cubicBezTo>
                <a:cubicBezTo>
                  <a:pt x="2064766" y="12901614"/>
                  <a:pt x="2046287" y="12883490"/>
                  <a:pt x="2046287" y="12861132"/>
                </a:cubicBezTo>
                <a:cubicBezTo>
                  <a:pt x="2046287" y="12838774"/>
                  <a:pt x="2064766" y="12820650"/>
                  <a:pt x="2087562" y="12820650"/>
                </a:cubicBezTo>
                <a:close/>
                <a:moveTo>
                  <a:pt x="4736123" y="12819062"/>
                </a:moveTo>
                <a:cubicBezTo>
                  <a:pt x="4756964" y="12819062"/>
                  <a:pt x="4775200" y="12837135"/>
                  <a:pt x="4775200" y="12857790"/>
                </a:cubicBezTo>
                <a:cubicBezTo>
                  <a:pt x="4775200" y="12881027"/>
                  <a:pt x="4756964" y="12899100"/>
                  <a:pt x="4736123" y="12899100"/>
                </a:cubicBezTo>
                <a:cubicBezTo>
                  <a:pt x="4728308" y="12899100"/>
                  <a:pt x="4720492" y="12896518"/>
                  <a:pt x="4715282" y="12893936"/>
                </a:cubicBezTo>
                <a:cubicBezTo>
                  <a:pt x="4715282" y="12914591"/>
                  <a:pt x="4697046" y="12932664"/>
                  <a:pt x="4676205" y="12932664"/>
                </a:cubicBezTo>
                <a:cubicBezTo>
                  <a:pt x="4665785" y="12932664"/>
                  <a:pt x="4655364" y="12927501"/>
                  <a:pt x="4647549" y="12922337"/>
                </a:cubicBezTo>
                <a:cubicBezTo>
                  <a:pt x="4650154" y="12927501"/>
                  <a:pt x="4652759" y="12935246"/>
                  <a:pt x="4652759" y="12942992"/>
                </a:cubicBezTo>
                <a:cubicBezTo>
                  <a:pt x="4652759" y="12955901"/>
                  <a:pt x="4644944" y="12968811"/>
                  <a:pt x="4631918" y="12976556"/>
                </a:cubicBezTo>
                <a:cubicBezTo>
                  <a:pt x="4647549" y="12981720"/>
                  <a:pt x="4655364" y="12997211"/>
                  <a:pt x="4655364" y="13012702"/>
                </a:cubicBezTo>
                <a:cubicBezTo>
                  <a:pt x="4655364" y="13035939"/>
                  <a:pt x="4637128" y="13054012"/>
                  <a:pt x="4616287" y="13054012"/>
                </a:cubicBezTo>
                <a:cubicBezTo>
                  <a:pt x="4592841" y="13054012"/>
                  <a:pt x="4574605" y="13035939"/>
                  <a:pt x="4574605" y="13012702"/>
                </a:cubicBezTo>
                <a:cubicBezTo>
                  <a:pt x="4574605" y="12997211"/>
                  <a:pt x="4585026" y="12984302"/>
                  <a:pt x="4595446" y="12979138"/>
                </a:cubicBezTo>
                <a:cubicBezTo>
                  <a:pt x="4582421" y="12971392"/>
                  <a:pt x="4572000" y="12958483"/>
                  <a:pt x="4572000" y="12942992"/>
                </a:cubicBezTo>
                <a:cubicBezTo>
                  <a:pt x="4572000" y="12919755"/>
                  <a:pt x="4590236" y="12901682"/>
                  <a:pt x="4613682" y="12901682"/>
                </a:cubicBezTo>
                <a:cubicBezTo>
                  <a:pt x="4624103" y="12901682"/>
                  <a:pt x="4634523" y="12906846"/>
                  <a:pt x="4639733" y="12912009"/>
                </a:cubicBezTo>
                <a:cubicBezTo>
                  <a:pt x="4637128" y="12906846"/>
                  <a:pt x="4634523" y="12899100"/>
                  <a:pt x="4634523" y="12891355"/>
                </a:cubicBezTo>
                <a:cubicBezTo>
                  <a:pt x="4634523" y="12870700"/>
                  <a:pt x="4652759" y="12852627"/>
                  <a:pt x="4676205" y="12852627"/>
                </a:cubicBezTo>
                <a:cubicBezTo>
                  <a:pt x="4681416" y="12852627"/>
                  <a:pt x="4689231" y="12855208"/>
                  <a:pt x="4694441" y="12857790"/>
                </a:cubicBezTo>
                <a:cubicBezTo>
                  <a:pt x="4694441" y="12834553"/>
                  <a:pt x="4712677" y="12819062"/>
                  <a:pt x="4736123" y="12819062"/>
                </a:cubicBezTo>
                <a:close/>
                <a:moveTo>
                  <a:pt x="4816475" y="12807950"/>
                </a:moveTo>
                <a:cubicBezTo>
                  <a:pt x="4839271" y="12807950"/>
                  <a:pt x="4857750" y="12826074"/>
                  <a:pt x="4857750" y="12848432"/>
                </a:cubicBezTo>
                <a:cubicBezTo>
                  <a:pt x="4857750" y="12870790"/>
                  <a:pt x="4839271" y="12888914"/>
                  <a:pt x="4816475" y="12888914"/>
                </a:cubicBezTo>
                <a:cubicBezTo>
                  <a:pt x="4793679" y="12888914"/>
                  <a:pt x="4775200" y="12870790"/>
                  <a:pt x="4775200" y="12848432"/>
                </a:cubicBezTo>
                <a:cubicBezTo>
                  <a:pt x="4775200" y="12826074"/>
                  <a:pt x="4793679" y="12807950"/>
                  <a:pt x="4816475" y="12807950"/>
                </a:cubicBezTo>
                <a:close/>
                <a:moveTo>
                  <a:pt x="4552950" y="12761913"/>
                </a:moveTo>
                <a:cubicBezTo>
                  <a:pt x="4574869" y="12761913"/>
                  <a:pt x="4592638" y="12779682"/>
                  <a:pt x="4592638" y="12801601"/>
                </a:cubicBezTo>
                <a:cubicBezTo>
                  <a:pt x="4592638" y="12823520"/>
                  <a:pt x="4574869" y="12841289"/>
                  <a:pt x="4552950" y="12841289"/>
                </a:cubicBezTo>
                <a:cubicBezTo>
                  <a:pt x="4531031" y="12841289"/>
                  <a:pt x="4513262" y="12823520"/>
                  <a:pt x="4513262" y="12801601"/>
                </a:cubicBezTo>
                <a:cubicBezTo>
                  <a:pt x="4513262" y="12779682"/>
                  <a:pt x="4531031" y="12761913"/>
                  <a:pt x="4552950" y="12761913"/>
                </a:cubicBezTo>
                <a:close/>
                <a:moveTo>
                  <a:pt x="4316412" y="12730163"/>
                </a:moveTo>
                <a:cubicBezTo>
                  <a:pt x="4338331" y="12730163"/>
                  <a:pt x="4356100" y="12748287"/>
                  <a:pt x="4356100" y="12770645"/>
                </a:cubicBezTo>
                <a:cubicBezTo>
                  <a:pt x="4356100" y="12793003"/>
                  <a:pt x="4338331" y="12811127"/>
                  <a:pt x="4316412" y="12811127"/>
                </a:cubicBezTo>
                <a:cubicBezTo>
                  <a:pt x="4294493" y="12811127"/>
                  <a:pt x="4276724" y="12793003"/>
                  <a:pt x="4276724" y="12770645"/>
                </a:cubicBezTo>
                <a:cubicBezTo>
                  <a:pt x="4276724" y="12748287"/>
                  <a:pt x="4294493" y="12730163"/>
                  <a:pt x="4316412" y="12730163"/>
                </a:cubicBezTo>
                <a:close/>
                <a:moveTo>
                  <a:pt x="4935537" y="12701587"/>
                </a:moveTo>
                <a:cubicBezTo>
                  <a:pt x="4935537" y="12701587"/>
                  <a:pt x="4935537" y="12701587"/>
                  <a:pt x="4935537" y="12776200"/>
                </a:cubicBezTo>
                <a:cubicBezTo>
                  <a:pt x="4919951" y="12771055"/>
                  <a:pt x="4906962" y="12755617"/>
                  <a:pt x="4906962" y="12737607"/>
                </a:cubicBezTo>
                <a:cubicBezTo>
                  <a:pt x="4906962" y="12722170"/>
                  <a:pt x="4919951" y="12706733"/>
                  <a:pt x="4935537" y="12701587"/>
                </a:cubicBezTo>
                <a:close/>
                <a:moveTo>
                  <a:pt x="4847382" y="12673012"/>
                </a:moveTo>
                <a:cubicBezTo>
                  <a:pt x="4868152" y="12673012"/>
                  <a:pt x="4886325" y="12691163"/>
                  <a:pt x="4886325" y="12711906"/>
                </a:cubicBezTo>
                <a:cubicBezTo>
                  <a:pt x="4886325" y="12735242"/>
                  <a:pt x="4868152" y="12753393"/>
                  <a:pt x="4847382" y="12753393"/>
                </a:cubicBezTo>
                <a:cubicBezTo>
                  <a:pt x="4839593" y="12753393"/>
                  <a:pt x="4831804" y="12750800"/>
                  <a:pt x="4824016" y="12745614"/>
                </a:cubicBezTo>
                <a:cubicBezTo>
                  <a:pt x="4818823" y="12758578"/>
                  <a:pt x="4805842" y="12766357"/>
                  <a:pt x="4790265" y="12766357"/>
                </a:cubicBezTo>
                <a:cubicBezTo>
                  <a:pt x="4787668" y="12766357"/>
                  <a:pt x="4785072" y="12766357"/>
                  <a:pt x="4782476" y="12766357"/>
                </a:cubicBezTo>
                <a:cubicBezTo>
                  <a:pt x="4779880" y="12781915"/>
                  <a:pt x="4764302" y="12797472"/>
                  <a:pt x="4743533" y="12797472"/>
                </a:cubicBezTo>
                <a:lnTo>
                  <a:pt x="4719803" y="12787993"/>
                </a:lnTo>
                <a:lnTo>
                  <a:pt x="4720166" y="12787101"/>
                </a:lnTo>
                <a:cubicBezTo>
                  <a:pt x="4717570" y="12787101"/>
                  <a:pt x="4717570" y="12787101"/>
                  <a:pt x="4717570" y="12787101"/>
                </a:cubicBezTo>
                <a:lnTo>
                  <a:pt x="4719803" y="12787993"/>
                </a:lnTo>
                <a:lnTo>
                  <a:pt x="4708159" y="12816595"/>
                </a:lnTo>
                <a:cubicBezTo>
                  <a:pt x="4700695" y="12824050"/>
                  <a:pt x="4690310" y="12828587"/>
                  <a:pt x="4678627" y="12828587"/>
                </a:cubicBezTo>
                <a:cubicBezTo>
                  <a:pt x="4655261" y="12828587"/>
                  <a:pt x="4637087" y="12810437"/>
                  <a:pt x="4637087" y="12787101"/>
                </a:cubicBezTo>
                <a:cubicBezTo>
                  <a:pt x="4637087" y="12763764"/>
                  <a:pt x="4655261" y="12745614"/>
                  <a:pt x="4678627" y="12745614"/>
                </a:cubicBezTo>
                <a:cubicBezTo>
                  <a:pt x="4689012" y="12745614"/>
                  <a:pt x="4696800" y="12750800"/>
                  <a:pt x="4704589" y="12755986"/>
                </a:cubicBezTo>
                <a:cubicBezTo>
                  <a:pt x="4704589" y="12732649"/>
                  <a:pt x="4722763" y="12714499"/>
                  <a:pt x="4743533" y="12714499"/>
                </a:cubicBezTo>
                <a:cubicBezTo>
                  <a:pt x="4746129" y="12714499"/>
                  <a:pt x="4748725" y="12717092"/>
                  <a:pt x="4751321" y="12717092"/>
                </a:cubicBezTo>
                <a:cubicBezTo>
                  <a:pt x="4756514" y="12698941"/>
                  <a:pt x="4772091" y="12685977"/>
                  <a:pt x="4790265" y="12685977"/>
                </a:cubicBezTo>
                <a:cubicBezTo>
                  <a:pt x="4798053" y="12685977"/>
                  <a:pt x="4805842" y="12688570"/>
                  <a:pt x="4813631" y="12693756"/>
                </a:cubicBezTo>
                <a:cubicBezTo>
                  <a:pt x="4818823" y="12680791"/>
                  <a:pt x="4831804" y="12673012"/>
                  <a:pt x="4847382" y="12673012"/>
                </a:cubicBezTo>
                <a:close/>
                <a:moveTo>
                  <a:pt x="3913187" y="12628563"/>
                </a:moveTo>
                <a:cubicBezTo>
                  <a:pt x="3935983" y="12628563"/>
                  <a:pt x="3954462" y="12646687"/>
                  <a:pt x="3954462" y="12669045"/>
                </a:cubicBezTo>
                <a:cubicBezTo>
                  <a:pt x="3954462" y="12691403"/>
                  <a:pt x="3935983" y="12709527"/>
                  <a:pt x="3913187" y="12709527"/>
                </a:cubicBezTo>
                <a:cubicBezTo>
                  <a:pt x="3890391" y="12709527"/>
                  <a:pt x="3871912" y="12691403"/>
                  <a:pt x="3871912" y="12669045"/>
                </a:cubicBezTo>
                <a:cubicBezTo>
                  <a:pt x="3871912" y="12646687"/>
                  <a:pt x="3890391" y="12628563"/>
                  <a:pt x="3913187" y="12628563"/>
                </a:cubicBezTo>
                <a:close/>
                <a:moveTo>
                  <a:pt x="2718593" y="12619038"/>
                </a:moveTo>
                <a:cubicBezTo>
                  <a:pt x="2741827" y="12619038"/>
                  <a:pt x="2760662" y="12637517"/>
                  <a:pt x="2760662" y="12660313"/>
                </a:cubicBezTo>
                <a:cubicBezTo>
                  <a:pt x="2760662" y="12683109"/>
                  <a:pt x="2741827" y="12701588"/>
                  <a:pt x="2718593" y="12701588"/>
                </a:cubicBezTo>
                <a:cubicBezTo>
                  <a:pt x="2695359" y="12701588"/>
                  <a:pt x="2676524" y="12683109"/>
                  <a:pt x="2676524" y="12660313"/>
                </a:cubicBezTo>
                <a:cubicBezTo>
                  <a:pt x="2676524" y="12637517"/>
                  <a:pt x="2695359" y="12619038"/>
                  <a:pt x="2718593" y="12619038"/>
                </a:cubicBezTo>
                <a:close/>
                <a:moveTo>
                  <a:pt x="4734719" y="12557125"/>
                </a:moveTo>
                <a:cubicBezTo>
                  <a:pt x="4757077" y="12557125"/>
                  <a:pt x="4775201" y="12574894"/>
                  <a:pt x="4775201" y="12596813"/>
                </a:cubicBezTo>
                <a:cubicBezTo>
                  <a:pt x="4775201" y="12618732"/>
                  <a:pt x="4757077" y="12636501"/>
                  <a:pt x="4734719" y="12636501"/>
                </a:cubicBezTo>
                <a:cubicBezTo>
                  <a:pt x="4712361" y="12636501"/>
                  <a:pt x="4694237" y="12618732"/>
                  <a:pt x="4694237" y="12596813"/>
                </a:cubicBezTo>
                <a:cubicBezTo>
                  <a:pt x="4694237" y="12574894"/>
                  <a:pt x="4712361" y="12557125"/>
                  <a:pt x="4734719" y="12557125"/>
                </a:cubicBezTo>
                <a:close/>
                <a:moveTo>
                  <a:pt x="4896757" y="12530137"/>
                </a:moveTo>
                <a:cubicBezTo>
                  <a:pt x="4909797" y="12530137"/>
                  <a:pt x="4922837" y="12537920"/>
                  <a:pt x="4930661" y="12548297"/>
                </a:cubicBezTo>
                <a:cubicBezTo>
                  <a:pt x="4935877" y="12543108"/>
                  <a:pt x="4946309" y="12537920"/>
                  <a:pt x="4956742" y="12537920"/>
                </a:cubicBezTo>
                <a:cubicBezTo>
                  <a:pt x="4977606" y="12537920"/>
                  <a:pt x="4995862" y="12556079"/>
                  <a:pt x="4995862" y="12579427"/>
                </a:cubicBezTo>
                <a:cubicBezTo>
                  <a:pt x="4995862" y="12600181"/>
                  <a:pt x="4977606" y="12618341"/>
                  <a:pt x="4956742" y="12618341"/>
                </a:cubicBezTo>
                <a:cubicBezTo>
                  <a:pt x="4941093" y="12618341"/>
                  <a:pt x="4930661" y="12613152"/>
                  <a:pt x="4922837" y="12602775"/>
                </a:cubicBezTo>
                <a:cubicBezTo>
                  <a:pt x="4915013" y="12607964"/>
                  <a:pt x="4907189" y="12610558"/>
                  <a:pt x="4896757" y="12610558"/>
                </a:cubicBezTo>
                <a:cubicBezTo>
                  <a:pt x="4894149" y="12610558"/>
                  <a:pt x="4891541" y="12610558"/>
                  <a:pt x="4888933" y="12610558"/>
                </a:cubicBezTo>
                <a:cubicBezTo>
                  <a:pt x="4881109" y="12615746"/>
                  <a:pt x="4870676" y="12620935"/>
                  <a:pt x="4860244" y="12620935"/>
                </a:cubicBezTo>
                <a:cubicBezTo>
                  <a:pt x="4857636" y="12620935"/>
                  <a:pt x="4852420" y="12620935"/>
                  <a:pt x="4849812" y="12618341"/>
                </a:cubicBezTo>
                <a:cubicBezTo>
                  <a:pt x="4841988" y="12628718"/>
                  <a:pt x="4831556" y="12636500"/>
                  <a:pt x="4818516" y="12636500"/>
                </a:cubicBezTo>
                <a:cubicBezTo>
                  <a:pt x="4795043" y="12636500"/>
                  <a:pt x="4776787" y="12618341"/>
                  <a:pt x="4776787" y="12594993"/>
                </a:cubicBezTo>
                <a:cubicBezTo>
                  <a:pt x="4776787" y="12571645"/>
                  <a:pt x="4795043" y="12553485"/>
                  <a:pt x="4818516" y="12553485"/>
                </a:cubicBezTo>
                <a:cubicBezTo>
                  <a:pt x="4821124" y="12553485"/>
                  <a:pt x="4826340" y="12556079"/>
                  <a:pt x="4828948" y="12556079"/>
                </a:cubicBezTo>
                <a:cubicBezTo>
                  <a:pt x="4836772" y="12548297"/>
                  <a:pt x="4847204" y="12540514"/>
                  <a:pt x="4860244" y="12540514"/>
                </a:cubicBezTo>
                <a:cubicBezTo>
                  <a:pt x="4862852" y="12540514"/>
                  <a:pt x="4865460" y="12540514"/>
                  <a:pt x="4868068" y="12543108"/>
                </a:cubicBezTo>
                <a:cubicBezTo>
                  <a:pt x="4875892" y="12535326"/>
                  <a:pt x="4886325" y="12530137"/>
                  <a:pt x="4896757" y="12530137"/>
                </a:cubicBezTo>
                <a:close/>
                <a:moveTo>
                  <a:pt x="4565650" y="12517438"/>
                </a:moveTo>
                <a:cubicBezTo>
                  <a:pt x="4587569" y="12517438"/>
                  <a:pt x="4605338" y="12535917"/>
                  <a:pt x="4605338" y="12558713"/>
                </a:cubicBezTo>
                <a:cubicBezTo>
                  <a:pt x="4605338" y="12581509"/>
                  <a:pt x="4587569" y="12599988"/>
                  <a:pt x="4565650" y="12599988"/>
                </a:cubicBezTo>
                <a:cubicBezTo>
                  <a:pt x="4543731" y="12599988"/>
                  <a:pt x="4525962" y="12581509"/>
                  <a:pt x="4525962" y="12558713"/>
                </a:cubicBezTo>
                <a:cubicBezTo>
                  <a:pt x="4525962" y="12535917"/>
                  <a:pt x="4543731" y="12517438"/>
                  <a:pt x="4565650" y="12517438"/>
                </a:cubicBezTo>
                <a:close/>
                <a:moveTo>
                  <a:pt x="5065712" y="12431712"/>
                </a:moveTo>
                <a:cubicBezTo>
                  <a:pt x="5065712" y="12431712"/>
                  <a:pt x="5065712" y="12431712"/>
                  <a:pt x="5065712" y="12507912"/>
                </a:cubicBezTo>
                <a:cubicBezTo>
                  <a:pt x="5050126" y="12502657"/>
                  <a:pt x="5037137" y="12486892"/>
                  <a:pt x="5037137" y="12468498"/>
                </a:cubicBezTo>
                <a:cubicBezTo>
                  <a:pt x="5037137" y="12450105"/>
                  <a:pt x="5050126" y="12436967"/>
                  <a:pt x="5065712" y="12431712"/>
                </a:cubicBezTo>
                <a:close/>
                <a:moveTo>
                  <a:pt x="4256881" y="12415838"/>
                </a:moveTo>
                <a:cubicBezTo>
                  <a:pt x="4279239" y="12415838"/>
                  <a:pt x="4297363" y="12433962"/>
                  <a:pt x="4297363" y="12456320"/>
                </a:cubicBezTo>
                <a:cubicBezTo>
                  <a:pt x="4297363" y="12478678"/>
                  <a:pt x="4279239" y="12496802"/>
                  <a:pt x="4256881" y="12496802"/>
                </a:cubicBezTo>
                <a:cubicBezTo>
                  <a:pt x="4234523" y="12496802"/>
                  <a:pt x="4216399" y="12478678"/>
                  <a:pt x="4216399" y="12456320"/>
                </a:cubicBezTo>
                <a:cubicBezTo>
                  <a:pt x="4216399" y="12433962"/>
                  <a:pt x="4234523" y="12415838"/>
                  <a:pt x="4256881" y="12415838"/>
                </a:cubicBezTo>
                <a:close/>
                <a:moveTo>
                  <a:pt x="3267869" y="12414250"/>
                </a:moveTo>
                <a:cubicBezTo>
                  <a:pt x="3290227" y="12414250"/>
                  <a:pt x="3308351" y="12432729"/>
                  <a:pt x="3308351" y="12455525"/>
                </a:cubicBezTo>
                <a:cubicBezTo>
                  <a:pt x="3308351" y="12478321"/>
                  <a:pt x="3290227" y="12496800"/>
                  <a:pt x="3267869" y="12496800"/>
                </a:cubicBezTo>
                <a:cubicBezTo>
                  <a:pt x="3245511" y="12496800"/>
                  <a:pt x="3227387" y="12478321"/>
                  <a:pt x="3227387" y="12455525"/>
                </a:cubicBezTo>
                <a:cubicBezTo>
                  <a:pt x="3227387" y="12432729"/>
                  <a:pt x="3245511" y="12414250"/>
                  <a:pt x="3267869" y="12414250"/>
                </a:cubicBezTo>
                <a:close/>
                <a:moveTo>
                  <a:pt x="736600" y="12387262"/>
                </a:moveTo>
                <a:cubicBezTo>
                  <a:pt x="758519" y="12387262"/>
                  <a:pt x="776288" y="12406097"/>
                  <a:pt x="776288" y="12429331"/>
                </a:cubicBezTo>
                <a:cubicBezTo>
                  <a:pt x="776288" y="12452565"/>
                  <a:pt x="758519" y="12471400"/>
                  <a:pt x="736600" y="12471400"/>
                </a:cubicBezTo>
                <a:cubicBezTo>
                  <a:pt x="714681" y="12471400"/>
                  <a:pt x="696912" y="12452565"/>
                  <a:pt x="696912" y="12429331"/>
                </a:cubicBezTo>
                <a:cubicBezTo>
                  <a:pt x="696912" y="12406097"/>
                  <a:pt x="714681" y="12387262"/>
                  <a:pt x="736600" y="12387262"/>
                </a:cubicBezTo>
                <a:close/>
                <a:moveTo>
                  <a:pt x="4889631" y="12361862"/>
                </a:moveTo>
                <a:cubicBezTo>
                  <a:pt x="4902570" y="12361862"/>
                  <a:pt x="4915509" y="12367051"/>
                  <a:pt x="4920685" y="12377428"/>
                </a:cubicBezTo>
                <a:cubicBezTo>
                  <a:pt x="4925861" y="12374833"/>
                  <a:pt x="4933624" y="12374833"/>
                  <a:pt x="4938800" y="12374833"/>
                </a:cubicBezTo>
                <a:cubicBezTo>
                  <a:pt x="4943976" y="12374833"/>
                  <a:pt x="4951739" y="12377428"/>
                  <a:pt x="4956915" y="12380022"/>
                </a:cubicBezTo>
                <a:cubicBezTo>
                  <a:pt x="4959503" y="12377428"/>
                  <a:pt x="4962090" y="12377428"/>
                  <a:pt x="4964678" y="12377428"/>
                </a:cubicBezTo>
                <a:cubicBezTo>
                  <a:pt x="4975030" y="12377428"/>
                  <a:pt x="4985381" y="12382616"/>
                  <a:pt x="4990557" y="12387804"/>
                </a:cubicBezTo>
                <a:cubicBezTo>
                  <a:pt x="4993145" y="12387804"/>
                  <a:pt x="4995733" y="12387804"/>
                  <a:pt x="4998320" y="12387804"/>
                </a:cubicBezTo>
                <a:cubicBezTo>
                  <a:pt x="5019023" y="12387804"/>
                  <a:pt x="5037138" y="12405964"/>
                  <a:pt x="5037138" y="12426718"/>
                </a:cubicBezTo>
                <a:cubicBezTo>
                  <a:pt x="5037138" y="12450066"/>
                  <a:pt x="5019023" y="12468225"/>
                  <a:pt x="4998320" y="12468225"/>
                </a:cubicBezTo>
                <a:cubicBezTo>
                  <a:pt x="4987969" y="12468225"/>
                  <a:pt x="4977618" y="12463037"/>
                  <a:pt x="4969854" y="12457848"/>
                </a:cubicBezTo>
                <a:cubicBezTo>
                  <a:pt x="4967266" y="12457848"/>
                  <a:pt x="4967266" y="12457848"/>
                  <a:pt x="4964678" y="12457848"/>
                </a:cubicBezTo>
                <a:cubicBezTo>
                  <a:pt x="4956915" y="12457848"/>
                  <a:pt x="4951739" y="12455254"/>
                  <a:pt x="4946563" y="12452660"/>
                </a:cubicBezTo>
                <a:cubicBezTo>
                  <a:pt x="4943976" y="12455254"/>
                  <a:pt x="4941388" y="12455254"/>
                  <a:pt x="4938800" y="12455254"/>
                </a:cubicBezTo>
                <a:cubicBezTo>
                  <a:pt x="4925861" y="12455254"/>
                  <a:pt x="4912921" y="12447471"/>
                  <a:pt x="4905158" y="12437095"/>
                </a:cubicBezTo>
                <a:cubicBezTo>
                  <a:pt x="4899982" y="12439689"/>
                  <a:pt x="4894806" y="12442283"/>
                  <a:pt x="4889631" y="12442283"/>
                </a:cubicBezTo>
                <a:cubicBezTo>
                  <a:pt x="4866340" y="12442283"/>
                  <a:pt x="4848225" y="12424124"/>
                  <a:pt x="4848225" y="12400776"/>
                </a:cubicBezTo>
                <a:cubicBezTo>
                  <a:pt x="4848225" y="12380022"/>
                  <a:pt x="4866340" y="12361862"/>
                  <a:pt x="4889631" y="12361862"/>
                </a:cubicBezTo>
                <a:close/>
                <a:moveTo>
                  <a:pt x="4775199" y="12315825"/>
                </a:moveTo>
                <a:cubicBezTo>
                  <a:pt x="4797995" y="12315825"/>
                  <a:pt x="4816474" y="12333594"/>
                  <a:pt x="4816474" y="12355513"/>
                </a:cubicBezTo>
                <a:cubicBezTo>
                  <a:pt x="4816474" y="12377432"/>
                  <a:pt x="4797995" y="12395201"/>
                  <a:pt x="4775199" y="12395201"/>
                </a:cubicBezTo>
                <a:cubicBezTo>
                  <a:pt x="4752403" y="12395201"/>
                  <a:pt x="4733924" y="12377432"/>
                  <a:pt x="4733924" y="12355513"/>
                </a:cubicBezTo>
                <a:cubicBezTo>
                  <a:pt x="4733924" y="12333594"/>
                  <a:pt x="4752403" y="12315825"/>
                  <a:pt x="4775199" y="12315825"/>
                </a:cubicBezTo>
                <a:close/>
                <a:moveTo>
                  <a:pt x="1564482" y="12225337"/>
                </a:moveTo>
                <a:cubicBezTo>
                  <a:pt x="1586840" y="12225337"/>
                  <a:pt x="1604964" y="12243106"/>
                  <a:pt x="1604964" y="12265025"/>
                </a:cubicBezTo>
                <a:cubicBezTo>
                  <a:pt x="1604964" y="12286944"/>
                  <a:pt x="1586840" y="12304713"/>
                  <a:pt x="1564482" y="12304713"/>
                </a:cubicBezTo>
                <a:cubicBezTo>
                  <a:pt x="1542124" y="12304713"/>
                  <a:pt x="1524000" y="12286944"/>
                  <a:pt x="1524000" y="12265025"/>
                </a:cubicBezTo>
                <a:cubicBezTo>
                  <a:pt x="1524000" y="12243106"/>
                  <a:pt x="1542124" y="12225337"/>
                  <a:pt x="1564482" y="12225337"/>
                </a:cubicBezTo>
                <a:close/>
                <a:moveTo>
                  <a:pt x="3737769" y="12211050"/>
                </a:moveTo>
                <a:cubicBezTo>
                  <a:pt x="3760127" y="12211050"/>
                  <a:pt x="3778251" y="12229174"/>
                  <a:pt x="3778251" y="12251532"/>
                </a:cubicBezTo>
                <a:cubicBezTo>
                  <a:pt x="3778251" y="12273890"/>
                  <a:pt x="3760127" y="12292014"/>
                  <a:pt x="3737769" y="12292014"/>
                </a:cubicBezTo>
                <a:cubicBezTo>
                  <a:pt x="3715411" y="12292014"/>
                  <a:pt x="3697287" y="12273890"/>
                  <a:pt x="3697287" y="12251532"/>
                </a:cubicBezTo>
                <a:cubicBezTo>
                  <a:pt x="3697287" y="12229174"/>
                  <a:pt x="3715411" y="12211050"/>
                  <a:pt x="3737769" y="12211050"/>
                </a:cubicBezTo>
                <a:close/>
                <a:moveTo>
                  <a:pt x="4545012" y="12209463"/>
                </a:moveTo>
                <a:cubicBezTo>
                  <a:pt x="4566931" y="12209463"/>
                  <a:pt x="4584700" y="12227942"/>
                  <a:pt x="4584700" y="12250738"/>
                </a:cubicBezTo>
                <a:cubicBezTo>
                  <a:pt x="4584700" y="12273534"/>
                  <a:pt x="4566931" y="12292013"/>
                  <a:pt x="4545012" y="12292013"/>
                </a:cubicBezTo>
                <a:cubicBezTo>
                  <a:pt x="4523093" y="12292013"/>
                  <a:pt x="4505324" y="12273534"/>
                  <a:pt x="4505324" y="12250738"/>
                </a:cubicBezTo>
                <a:cubicBezTo>
                  <a:pt x="4505324" y="12227942"/>
                  <a:pt x="4523093" y="12209463"/>
                  <a:pt x="4545012" y="12209463"/>
                </a:cubicBezTo>
                <a:close/>
                <a:moveTo>
                  <a:pt x="5016603" y="12177712"/>
                </a:moveTo>
                <a:cubicBezTo>
                  <a:pt x="5034705" y="12177712"/>
                  <a:pt x="5050222" y="12190725"/>
                  <a:pt x="5055394" y="12208942"/>
                </a:cubicBezTo>
                <a:cubicBezTo>
                  <a:pt x="5065739" y="12211544"/>
                  <a:pt x="5076083" y="12221954"/>
                  <a:pt x="5078669" y="12232364"/>
                </a:cubicBezTo>
                <a:cubicBezTo>
                  <a:pt x="5086427" y="12237569"/>
                  <a:pt x="5094186" y="12245376"/>
                  <a:pt x="5096772" y="12255786"/>
                </a:cubicBezTo>
                <a:cubicBezTo>
                  <a:pt x="5117460" y="12255786"/>
                  <a:pt x="5135563" y="12274003"/>
                  <a:pt x="5135563" y="12294823"/>
                </a:cubicBezTo>
                <a:cubicBezTo>
                  <a:pt x="5135563" y="12318245"/>
                  <a:pt x="5117460" y="12336462"/>
                  <a:pt x="5094186" y="12336462"/>
                </a:cubicBezTo>
                <a:cubicBezTo>
                  <a:pt x="5076083" y="12336462"/>
                  <a:pt x="5060566" y="12323450"/>
                  <a:pt x="5055394" y="12307835"/>
                </a:cubicBezTo>
                <a:cubicBezTo>
                  <a:pt x="5039878" y="12305233"/>
                  <a:pt x="5026947" y="12294823"/>
                  <a:pt x="5019189" y="12279208"/>
                </a:cubicBezTo>
                <a:cubicBezTo>
                  <a:pt x="5011430" y="12274003"/>
                  <a:pt x="5006258" y="12266196"/>
                  <a:pt x="5003672" y="12255786"/>
                </a:cubicBezTo>
                <a:cubicBezTo>
                  <a:pt x="4988156" y="12250581"/>
                  <a:pt x="4975225" y="12234966"/>
                  <a:pt x="4975225" y="12216749"/>
                </a:cubicBezTo>
                <a:cubicBezTo>
                  <a:pt x="4975225" y="12195929"/>
                  <a:pt x="4993328" y="12177712"/>
                  <a:pt x="5016603" y="12177712"/>
                </a:cubicBezTo>
                <a:close/>
                <a:moveTo>
                  <a:pt x="5192712" y="12149137"/>
                </a:moveTo>
                <a:cubicBezTo>
                  <a:pt x="5192712" y="12149137"/>
                  <a:pt x="5192712" y="12149137"/>
                  <a:pt x="5192712" y="12225337"/>
                </a:cubicBezTo>
                <a:cubicBezTo>
                  <a:pt x="5177472" y="12220082"/>
                  <a:pt x="5167312" y="12204317"/>
                  <a:pt x="5167312" y="12185923"/>
                </a:cubicBezTo>
                <a:cubicBezTo>
                  <a:pt x="5167312" y="12167530"/>
                  <a:pt x="5177472" y="12154392"/>
                  <a:pt x="5192712" y="12149137"/>
                </a:cubicBezTo>
                <a:close/>
                <a:moveTo>
                  <a:pt x="4947444" y="12120563"/>
                </a:moveTo>
                <a:cubicBezTo>
                  <a:pt x="4969802" y="12120563"/>
                  <a:pt x="4987926" y="12139042"/>
                  <a:pt x="4987926" y="12161838"/>
                </a:cubicBezTo>
                <a:cubicBezTo>
                  <a:pt x="4987926" y="12184634"/>
                  <a:pt x="4969802" y="12203113"/>
                  <a:pt x="4947444" y="12203113"/>
                </a:cubicBezTo>
                <a:cubicBezTo>
                  <a:pt x="4925086" y="12203113"/>
                  <a:pt x="4906962" y="12184634"/>
                  <a:pt x="4906962" y="12161838"/>
                </a:cubicBezTo>
                <a:cubicBezTo>
                  <a:pt x="4906962" y="12139042"/>
                  <a:pt x="4925086" y="12120563"/>
                  <a:pt x="4947444" y="12120563"/>
                </a:cubicBezTo>
                <a:close/>
                <a:moveTo>
                  <a:pt x="2293937" y="12045950"/>
                </a:moveTo>
                <a:cubicBezTo>
                  <a:pt x="2315856" y="12045950"/>
                  <a:pt x="2333625" y="12064429"/>
                  <a:pt x="2333625" y="12087225"/>
                </a:cubicBezTo>
                <a:cubicBezTo>
                  <a:pt x="2333625" y="12110021"/>
                  <a:pt x="2315856" y="12128500"/>
                  <a:pt x="2293937" y="12128500"/>
                </a:cubicBezTo>
                <a:cubicBezTo>
                  <a:pt x="2272018" y="12128500"/>
                  <a:pt x="2254249" y="12110021"/>
                  <a:pt x="2254249" y="12087225"/>
                </a:cubicBezTo>
                <a:cubicBezTo>
                  <a:pt x="2254249" y="12064429"/>
                  <a:pt x="2272018" y="12045950"/>
                  <a:pt x="2293937" y="12045950"/>
                </a:cubicBezTo>
                <a:close/>
                <a:moveTo>
                  <a:pt x="4783931" y="12014200"/>
                </a:moveTo>
                <a:cubicBezTo>
                  <a:pt x="4806289" y="12014200"/>
                  <a:pt x="4824413" y="12032324"/>
                  <a:pt x="4824413" y="12054682"/>
                </a:cubicBezTo>
                <a:cubicBezTo>
                  <a:pt x="4824413" y="12077040"/>
                  <a:pt x="4806289" y="12095164"/>
                  <a:pt x="4783931" y="12095164"/>
                </a:cubicBezTo>
                <a:cubicBezTo>
                  <a:pt x="4761573" y="12095164"/>
                  <a:pt x="4743449" y="12077040"/>
                  <a:pt x="4743449" y="12054682"/>
                </a:cubicBezTo>
                <a:cubicBezTo>
                  <a:pt x="4743449" y="12032324"/>
                  <a:pt x="4761573" y="12014200"/>
                  <a:pt x="4783931" y="12014200"/>
                </a:cubicBezTo>
                <a:close/>
                <a:moveTo>
                  <a:pt x="4137819" y="12012613"/>
                </a:moveTo>
                <a:cubicBezTo>
                  <a:pt x="4160177" y="12012613"/>
                  <a:pt x="4178301" y="12030382"/>
                  <a:pt x="4178301" y="12052301"/>
                </a:cubicBezTo>
                <a:cubicBezTo>
                  <a:pt x="4178301" y="12074220"/>
                  <a:pt x="4160177" y="12091989"/>
                  <a:pt x="4137819" y="12091989"/>
                </a:cubicBezTo>
                <a:cubicBezTo>
                  <a:pt x="4115461" y="12091989"/>
                  <a:pt x="4097337" y="12074220"/>
                  <a:pt x="4097337" y="12052301"/>
                </a:cubicBezTo>
                <a:cubicBezTo>
                  <a:pt x="4097337" y="12030382"/>
                  <a:pt x="4115461" y="12012613"/>
                  <a:pt x="4137819" y="12012613"/>
                </a:cubicBezTo>
                <a:close/>
                <a:moveTo>
                  <a:pt x="5088525" y="11939587"/>
                </a:moveTo>
                <a:cubicBezTo>
                  <a:pt x="5109457" y="11939587"/>
                  <a:pt x="5127772" y="11957771"/>
                  <a:pt x="5127772" y="11981151"/>
                </a:cubicBezTo>
                <a:cubicBezTo>
                  <a:pt x="5127772" y="11991542"/>
                  <a:pt x="5125155" y="11999335"/>
                  <a:pt x="5117306" y="12007128"/>
                </a:cubicBezTo>
                <a:cubicBezTo>
                  <a:pt x="5119923" y="12007128"/>
                  <a:pt x="5122539" y="12004530"/>
                  <a:pt x="5122539" y="12004530"/>
                </a:cubicBezTo>
                <a:cubicBezTo>
                  <a:pt x="5146087" y="12004530"/>
                  <a:pt x="5164402" y="12022715"/>
                  <a:pt x="5164402" y="12046094"/>
                </a:cubicBezTo>
                <a:cubicBezTo>
                  <a:pt x="5164402" y="12051290"/>
                  <a:pt x="5164402" y="12056485"/>
                  <a:pt x="5161786" y="12061680"/>
                </a:cubicBezTo>
                <a:cubicBezTo>
                  <a:pt x="5169635" y="12066876"/>
                  <a:pt x="5172251" y="12077267"/>
                  <a:pt x="5172251" y="12087658"/>
                </a:cubicBezTo>
                <a:cubicBezTo>
                  <a:pt x="5172251" y="12090255"/>
                  <a:pt x="5172251" y="12092853"/>
                  <a:pt x="5172251" y="12095451"/>
                </a:cubicBezTo>
                <a:cubicBezTo>
                  <a:pt x="5180101" y="12103244"/>
                  <a:pt x="5187950" y="12113635"/>
                  <a:pt x="5187950" y="12126624"/>
                </a:cubicBezTo>
                <a:cubicBezTo>
                  <a:pt x="5187950" y="12150003"/>
                  <a:pt x="5169635" y="12168187"/>
                  <a:pt x="5146087" y="12168187"/>
                </a:cubicBezTo>
                <a:cubicBezTo>
                  <a:pt x="5122539" y="12168187"/>
                  <a:pt x="5104224" y="12150003"/>
                  <a:pt x="5104224" y="12126624"/>
                </a:cubicBezTo>
                <a:cubicBezTo>
                  <a:pt x="5104224" y="12124026"/>
                  <a:pt x="5106840" y="12121428"/>
                  <a:pt x="5106840" y="12118830"/>
                </a:cubicBezTo>
                <a:cubicBezTo>
                  <a:pt x="5096375" y="12111037"/>
                  <a:pt x="5091142" y="12100646"/>
                  <a:pt x="5091142" y="12087658"/>
                </a:cubicBezTo>
                <a:cubicBezTo>
                  <a:pt x="5091142" y="12082462"/>
                  <a:pt x="5091142" y="12079865"/>
                  <a:pt x="5093758" y="12074669"/>
                </a:cubicBezTo>
                <a:cubicBezTo>
                  <a:pt x="5085909" y="12066876"/>
                  <a:pt x="5083292" y="12056485"/>
                  <a:pt x="5083292" y="12046094"/>
                </a:cubicBezTo>
                <a:cubicBezTo>
                  <a:pt x="5083292" y="12035703"/>
                  <a:pt x="5085909" y="12027910"/>
                  <a:pt x="5093758" y="12020117"/>
                </a:cubicBezTo>
                <a:cubicBezTo>
                  <a:pt x="5091142" y="12020117"/>
                  <a:pt x="5088525" y="12020117"/>
                  <a:pt x="5088525" y="12020117"/>
                </a:cubicBezTo>
                <a:cubicBezTo>
                  <a:pt x="5064977" y="12020117"/>
                  <a:pt x="5046662" y="12001933"/>
                  <a:pt x="5046662" y="11981151"/>
                </a:cubicBezTo>
                <a:cubicBezTo>
                  <a:pt x="5046662" y="11957771"/>
                  <a:pt x="5064977" y="11939587"/>
                  <a:pt x="5088525" y="11939587"/>
                </a:cubicBezTo>
                <a:close/>
                <a:moveTo>
                  <a:pt x="2929731" y="11864975"/>
                </a:moveTo>
                <a:cubicBezTo>
                  <a:pt x="2952089" y="11864975"/>
                  <a:pt x="2970213" y="11882744"/>
                  <a:pt x="2970213" y="11904663"/>
                </a:cubicBezTo>
                <a:cubicBezTo>
                  <a:pt x="2970213" y="11926582"/>
                  <a:pt x="2952089" y="11944351"/>
                  <a:pt x="2929731" y="11944351"/>
                </a:cubicBezTo>
                <a:cubicBezTo>
                  <a:pt x="2907373" y="11944351"/>
                  <a:pt x="2889249" y="11926582"/>
                  <a:pt x="2889249" y="11904663"/>
                </a:cubicBezTo>
                <a:cubicBezTo>
                  <a:pt x="2889249" y="11882744"/>
                  <a:pt x="2907373" y="11864975"/>
                  <a:pt x="2929731" y="11864975"/>
                </a:cubicBezTo>
                <a:close/>
                <a:moveTo>
                  <a:pt x="5319712" y="11850687"/>
                </a:moveTo>
                <a:cubicBezTo>
                  <a:pt x="5319712" y="11850687"/>
                  <a:pt x="5319712" y="11850687"/>
                  <a:pt x="5319712" y="11928475"/>
                </a:cubicBezTo>
                <a:cubicBezTo>
                  <a:pt x="5304126" y="11923289"/>
                  <a:pt x="5291137" y="11907732"/>
                  <a:pt x="5291137" y="11889581"/>
                </a:cubicBezTo>
                <a:cubicBezTo>
                  <a:pt x="5291137" y="11871431"/>
                  <a:pt x="5304126" y="11858466"/>
                  <a:pt x="5319712" y="11850687"/>
                </a:cubicBezTo>
                <a:close/>
                <a:moveTo>
                  <a:pt x="4980781" y="11825288"/>
                </a:moveTo>
                <a:cubicBezTo>
                  <a:pt x="5003139" y="11825288"/>
                  <a:pt x="5021263" y="11843767"/>
                  <a:pt x="5021263" y="11866563"/>
                </a:cubicBezTo>
                <a:cubicBezTo>
                  <a:pt x="5021263" y="11889359"/>
                  <a:pt x="5003139" y="11907838"/>
                  <a:pt x="4980781" y="11907838"/>
                </a:cubicBezTo>
                <a:cubicBezTo>
                  <a:pt x="4958423" y="11907838"/>
                  <a:pt x="4940299" y="11889359"/>
                  <a:pt x="4940299" y="11866563"/>
                </a:cubicBezTo>
                <a:cubicBezTo>
                  <a:pt x="4940299" y="11843767"/>
                  <a:pt x="4958423" y="11825288"/>
                  <a:pt x="4980781" y="11825288"/>
                </a:cubicBezTo>
                <a:close/>
                <a:moveTo>
                  <a:pt x="4472781" y="11820525"/>
                </a:moveTo>
                <a:cubicBezTo>
                  <a:pt x="4495139" y="11820525"/>
                  <a:pt x="4513263" y="11838294"/>
                  <a:pt x="4513263" y="11860213"/>
                </a:cubicBezTo>
                <a:cubicBezTo>
                  <a:pt x="4513263" y="11882132"/>
                  <a:pt x="4495139" y="11899901"/>
                  <a:pt x="4472781" y="11899901"/>
                </a:cubicBezTo>
                <a:cubicBezTo>
                  <a:pt x="4450423" y="11899901"/>
                  <a:pt x="4432299" y="11882132"/>
                  <a:pt x="4432299" y="11860213"/>
                </a:cubicBezTo>
                <a:cubicBezTo>
                  <a:pt x="4432299" y="11838294"/>
                  <a:pt x="4450423" y="11820525"/>
                  <a:pt x="4472781" y="11820525"/>
                </a:cubicBezTo>
                <a:close/>
                <a:moveTo>
                  <a:pt x="5203050" y="11768137"/>
                </a:moveTo>
                <a:cubicBezTo>
                  <a:pt x="5226398" y="11768137"/>
                  <a:pt x="5244558" y="11786302"/>
                  <a:pt x="5244558" y="11809656"/>
                </a:cubicBezTo>
                <a:cubicBezTo>
                  <a:pt x="5244558" y="11825226"/>
                  <a:pt x="5234181" y="11838201"/>
                  <a:pt x="5218616" y="11845986"/>
                </a:cubicBezTo>
                <a:cubicBezTo>
                  <a:pt x="5239369" y="11848581"/>
                  <a:pt x="5254935" y="11864150"/>
                  <a:pt x="5254935" y="11884910"/>
                </a:cubicBezTo>
                <a:cubicBezTo>
                  <a:pt x="5254935" y="11895290"/>
                  <a:pt x="5249746" y="11905670"/>
                  <a:pt x="5241964" y="11913455"/>
                </a:cubicBezTo>
                <a:cubicBezTo>
                  <a:pt x="5249746" y="11921239"/>
                  <a:pt x="5254935" y="11931619"/>
                  <a:pt x="5254935" y="11941999"/>
                </a:cubicBezTo>
                <a:cubicBezTo>
                  <a:pt x="5254935" y="11949784"/>
                  <a:pt x="5252341" y="11954974"/>
                  <a:pt x="5249746" y="11960164"/>
                </a:cubicBezTo>
                <a:cubicBezTo>
                  <a:pt x="5262717" y="11967949"/>
                  <a:pt x="5270500" y="11980923"/>
                  <a:pt x="5270500" y="11996493"/>
                </a:cubicBezTo>
                <a:cubicBezTo>
                  <a:pt x="5270500" y="12019848"/>
                  <a:pt x="5252341" y="12038012"/>
                  <a:pt x="5231587" y="12038012"/>
                </a:cubicBezTo>
                <a:cubicBezTo>
                  <a:pt x="5208239" y="12038012"/>
                  <a:pt x="5190079" y="12019848"/>
                  <a:pt x="5190079" y="11996493"/>
                </a:cubicBezTo>
                <a:cubicBezTo>
                  <a:pt x="5190079" y="11988708"/>
                  <a:pt x="5192674" y="11983518"/>
                  <a:pt x="5195268" y="11978328"/>
                </a:cubicBezTo>
                <a:cubicBezTo>
                  <a:pt x="5182297" y="11970543"/>
                  <a:pt x="5174514" y="11957569"/>
                  <a:pt x="5174514" y="11941999"/>
                </a:cubicBezTo>
                <a:cubicBezTo>
                  <a:pt x="5174514" y="11931619"/>
                  <a:pt x="5177108" y="11921239"/>
                  <a:pt x="5184891" y="11913455"/>
                </a:cubicBezTo>
                <a:cubicBezTo>
                  <a:pt x="5179702" y="11905670"/>
                  <a:pt x="5174514" y="11895290"/>
                  <a:pt x="5174514" y="11884910"/>
                </a:cubicBezTo>
                <a:cubicBezTo>
                  <a:pt x="5174514" y="11869340"/>
                  <a:pt x="5184891" y="11853771"/>
                  <a:pt x="5197862" y="11848581"/>
                </a:cubicBezTo>
                <a:cubicBezTo>
                  <a:pt x="5179702" y="11845986"/>
                  <a:pt x="5164137" y="11830416"/>
                  <a:pt x="5164137" y="11809656"/>
                </a:cubicBezTo>
                <a:cubicBezTo>
                  <a:pt x="5164137" y="11786302"/>
                  <a:pt x="5182297" y="11768137"/>
                  <a:pt x="5203050" y="11768137"/>
                </a:cubicBezTo>
                <a:close/>
                <a:moveTo>
                  <a:pt x="5293717" y="11695112"/>
                </a:moveTo>
                <a:cubicBezTo>
                  <a:pt x="5314354" y="11695112"/>
                  <a:pt x="5332412" y="11713314"/>
                  <a:pt x="5332412" y="11734116"/>
                </a:cubicBezTo>
                <a:cubicBezTo>
                  <a:pt x="5332412" y="11752317"/>
                  <a:pt x="5322093" y="11765318"/>
                  <a:pt x="5309195" y="11773119"/>
                </a:cubicBezTo>
                <a:cubicBezTo>
                  <a:pt x="5322093" y="11778319"/>
                  <a:pt x="5329832" y="11791321"/>
                  <a:pt x="5329832" y="11806922"/>
                </a:cubicBezTo>
                <a:cubicBezTo>
                  <a:pt x="5329832" y="11827724"/>
                  <a:pt x="5311775" y="11845925"/>
                  <a:pt x="5288557" y="11845925"/>
                </a:cubicBezTo>
                <a:cubicBezTo>
                  <a:pt x="5267920" y="11845925"/>
                  <a:pt x="5249862" y="11827724"/>
                  <a:pt x="5249862" y="11806922"/>
                </a:cubicBezTo>
                <a:cubicBezTo>
                  <a:pt x="5249862" y="11791321"/>
                  <a:pt x="5260181" y="11775719"/>
                  <a:pt x="5273079" y="11770519"/>
                </a:cubicBezTo>
                <a:cubicBezTo>
                  <a:pt x="5260181" y="11762718"/>
                  <a:pt x="5252442" y="11749717"/>
                  <a:pt x="5252442" y="11734116"/>
                </a:cubicBezTo>
                <a:cubicBezTo>
                  <a:pt x="5252442" y="11713314"/>
                  <a:pt x="5270500" y="11695112"/>
                  <a:pt x="5293717" y="11695112"/>
                </a:cubicBezTo>
                <a:close/>
                <a:moveTo>
                  <a:pt x="3478213" y="11680825"/>
                </a:moveTo>
                <a:cubicBezTo>
                  <a:pt x="3500132" y="11680825"/>
                  <a:pt x="3517901" y="11699304"/>
                  <a:pt x="3517901" y="11722100"/>
                </a:cubicBezTo>
                <a:cubicBezTo>
                  <a:pt x="3517901" y="11744896"/>
                  <a:pt x="3500132" y="11763375"/>
                  <a:pt x="3478213" y="11763375"/>
                </a:cubicBezTo>
                <a:cubicBezTo>
                  <a:pt x="3456294" y="11763375"/>
                  <a:pt x="3438525" y="11744896"/>
                  <a:pt x="3438525" y="11722100"/>
                </a:cubicBezTo>
                <a:cubicBezTo>
                  <a:pt x="3438525" y="11699304"/>
                  <a:pt x="3456294" y="11680825"/>
                  <a:pt x="3478213" y="11680825"/>
                </a:cubicBezTo>
                <a:close/>
                <a:moveTo>
                  <a:pt x="5141913" y="11649075"/>
                </a:moveTo>
                <a:cubicBezTo>
                  <a:pt x="5163832" y="11649075"/>
                  <a:pt x="5181601" y="11667199"/>
                  <a:pt x="5181601" y="11689557"/>
                </a:cubicBezTo>
                <a:cubicBezTo>
                  <a:pt x="5181601" y="11711915"/>
                  <a:pt x="5163832" y="11730039"/>
                  <a:pt x="5141913" y="11730039"/>
                </a:cubicBezTo>
                <a:cubicBezTo>
                  <a:pt x="5119994" y="11730039"/>
                  <a:pt x="5102225" y="11711915"/>
                  <a:pt x="5102225" y="11689557"/>
                </a:cubicBezTo>
                <a:cubicBezTo>
                  <a:pt x="5102225" y="11667199"/>
                  <a:pt x="5119994" y="11649075"/>
                  <a:pt x="5141913" y="11649075"/>
                </a:cubicBezTo>
                <a:close/>
                <a:moveTo>
                  <a:pt x="4752181" y="11636375"/>
                </a:moveTo>
                <a:cubicBezTo>
                  <a:pt x="4774539" y="11636375"/>
                  <a:pt x="4792663" y="11654144"/>
                  <a:pt x="4792663" y="11676063"/>
                </a:cubicBezTo>
                <a:cubicBezTo>
                  <a:pt x="4792663" y="11697982"/>
                  <a:pt x="4774539" y="11715751"/>
                  <a:pt x="4752181" y="11715751"/>
                </a:cubicBezTo>
                <a:cubicBezTo>
                  <a:pt x="4729823" y="11715751"/>
                  <a:pt x="4711699" y="11697982"/>
                  <a:pt x="4711699" y="11676063"/>
                </a:cubicBezTo>
                <a:cubicBezTo>
                  <a:pt x="4711699" y="11654144"/>
                  <a:pt x="4729823" y="11636375"/>
                  <a:pt x="4752181" y="11636375"/>
                </a:cubicBezTo>
                <a:close/>
                <a:moveTo>
                  <a:pt x="5299075" y="11607800"/>
                </a:moveTo>
                <a:cubicBezTo>
                  <a:pt x="5319713" y="11607800"/>
                  <a:pt x="5337771" y="11625827"/>
                  <a:pt x="5337771" y="11649005"/>
                </a:cubicBezTo>
                <a:cubicBezTo>
                  <a:pt x="5337771" y="11649005"/>
                  <a:pt x="5337771" y="11649005"/>
                  <a:pt x="5337771" y="11651580"/>
                </a:cubicBezTo>
                <a:cubicBezTo>
                  <a:pt x="5345510" y="11646430"/>
                  <a:pt x="5353249" y="11641279"/>
                  <a:pt x="5360988" y="11641279"/>
                </a:cubicBezTo>
                <a:cubicBezTo>
                  <a:pt x="5384205" y="11641279"/>
                  <a:pt x="5402263" y="11659306"/>
                  <a:pt x="5402263" y="11682484"/>
                </a:cubicBezTo>
                <a:cubicBezTo>
                  <a:pt x="5402263" y="11705661"/>
                  <a:pt x="5384205" y="11723688"/>
                  <a:pt x="5360988" y="11723688"/>
                </a:cubicBezTo>
                <a:cubicBezTo>
                  <a:pt x="5340350" y="11723688"/>
                  <a:pt x="5322293" y="11705661"/>
                  <a:pt x="5322293" y="11682484"/>
                </a:cubicBezTo>
                <a:cubicBezTo>
                  <a:pt x="5322293" y="11682484"/>
                  <a:pt x="5322293" y="11682484"/>
                  <a:pt x="5322293" y="11679908"/>
                </a:cubicBezTo>
                <a:cubicBezTo>
                  <a:pt x="5314553" y="11685059"/>
                  <a:pt x="5306814" y="11687634"/>
                  <a:pt x="5299075" y="11687634"/>
                </a:cubicBezTo>
                <a:cubicBezTo>
                  <a:pt x="5275858" y="11687634"/>
                  <a:pt x="5257800" y="11669607"/>
                  <a:pt x="5257800" y="11649005"/>
                </a:cubicBezTo>
                <a:cubicBezTo>
                  <a:pt x="5257800" y="11625827"/>
                  <a:pt x="5275858" y="11607800"/>
                  <a:pt x="5299075" y="11607800"/>
                </a:cubicBezTo>
                <a:close/>
                <a:moveTo>
                  <a:pt x="5362575" y="11558587"/>
                </a:moveTo>
                <a:cubicBezTo>
                  <a:pt x="5384494" y="11558587"/>
                  <a:pt x="5402263" y="11576356"/>
                  <a:pt x="5402263" y="11598275"/>
                </a:cubicBezTo>
                <a:cubicBezTo>
                  <a:pt x="5402263" y="11620194"/>
                  <a:pt x="5384494" y="11637963"/>
                  <a:pt x="5362575" y="11637963"/>
                </a:cubicBezTo>
                <a:cubicBezTo>
                  <a:pt x="5340656" y="11637963"/>
                  <a:pt x="5322887" y="11620194"/>
                  <a:pt x="5322887" y="11598275"/>
                </a:cubicBezTo>
                <a:cubicBezTo>
                  <a:pt x="5322887" y="11576356"/>
                  <a:pt x="5340656" y="11558587"/>
                  <a:pt x="5362575" y="11558587"/>
                </a:cubicBezTo>
                <a:close/>
                <a:moveTo>
                  <a:pt x="5441950" y="11542712"/>
                </a:moveTo>
                <a:cubicBezTo>
                  <a:pt x="5441950" y="11542712"/>
                  <a:pt x="5441950" y="11542712"/>
                  <a:pt x="5441950" y="11617325"/>
                </a:cubicBezTo>
                <a:cubicBezTo>
                  <a:pt x="5426364" y="11612180"/>
                  <a:pt x="5413375" y="11599315"/>
                  <a:pt x="5413375" y="11581305"/>
                </a:cubicBezTo>
                <a:cubicBezTo>
                  <a:pt x="5413375" y="11563295"/>
                  <a:pt x="5426364" y="11547858"/>
                  <a:pt x="5441950" y="11542712"/>
                </a:cubicBezTo>
                <a:close/>
                <a:moveTo>
                  <a:pt x="3942557" y="11504612"/>
                </a:moveTo>
                <a:cubicBezTo>
                  <a:pt x="3964915" y="11504612"/>
                  <a:pt x="3983039" y="11522381"/>
                  <a:pt x="3983039" y="11544300"/>
                </a:cubicBezTo>
                <a:cubicBezTo>
                  <a:pt x="3983039" y="11566219"/>
                  <a:pt x="3964915" y="11583988"/>
                  <a:pt x="3942557" y="11583988"/>
                </a:cubicBezTo>
                <a:cubicBezTo>
                  <a:pt x="3920199" y="11583988"/>
                  <a:pt x="3902075" y="11566219"/>
                  <a:pt x="3902075" y="11544300"/>
                </a:cubicBezTo>
                <a:cubicBezTo>
                  <a:pt x="3902075" y="11522381"/>
                  <a:pt x="3920199" y="11504612"/>
                  <a:pt x="3942557" y="11504612"/>
                </a:cubicBezTo>
                <a:close/>
                <a:moveTo>
                  <a:pt x="5272088" y="11482387"/>
                </a:moveTo>
                <a:cubicBezTo>
                  <a:pt x="5294007" y="11482387"/>
                  <a:pt x="5311776" y="11500511"/>
                  <a:pt x="5311776" y="11522869"/>
                </a:cubicBezTo>
                <a:cubicBezTo>
                  <a:pt x="5311776" y="11545227"/>
                  <a:pt x="5294007" y="11563351"/>
                  <a:pt x="5272088" y="11563351"/>
                </a:cubicBezTo>
                <a:cubicBezTo>
                  <a:pt x="5250169" y="11563351"/>
                  <a:pt x="5232400" y="11545227"/>
                  <a:pt x="5232400" y="11522869"/>
                </a:cubicBezTo>
                <a:cubicBezTo>
                  <a:pt x="5232400" y="11500511"/>
                  <a:pt x="5250169" y="11482387"/>
                  <a:pt x="5272088" y="11482387"/>
                </a:cubicBezTo>
                <a:close/>
                <a:moveTo>
                  <a:pt x="897732" y="11469688"/>
                </a:moveTo>
                <a:cubicBezTo>
                  <a:pt x="920090" y="11469688"/>
                  <a:pt x="938214" y="11488523"/>
                  <a:pt x="938214" y="11511757"/>
                </a:cubicBezTo>
                <a:cubicBezTo>
                  <a:pt x="938214" y="11534991"/>
                  <a:pt x="920090" y="11553826"/>
                  <a:pt x="897732" y="11553826"/>
                </a:cubicBezTo>
                <a:cubicBezTo>
                  <a:pt x="875374" y="11553826"/>
                  <a:pt x="857250" y="11534991"/>
                  <a:pt x="857250" y="11511757"/>
                </a:cubicBezTo>
                <a:cubicBezTo>
                  <a:pt x="857250" y="11488523"/>
                  <a:pt x="875374" y="11469688"/>
                  <a:pt x="897732" y="11469688"/>
                </a:cubicBezTo>
                <a:close/>
                <a:moveTo>
                  <a:pt x="4980781" y="11460163"/>
                </a:moveTo>
                <a:cubicBezTo>
                  <a:pt x="5003139" y="11460163"/>
                  <a:pt x="5021263" y="11477932"/>
                  <a:pt x="5021263" y="11499851"/>
                </a:cubicBezTo>
                <a:cubicBezTo>
                  <a:pt x="5021263" y="11521770"/>
                  <a:pt x="5003139" y="11539539"/>
                  <a:pt x="4980781" y="11539539"/>
                </a:cubicBezTo>
                <a:cubicBezTo>
                  <a:pt x="4958423" y="11539539"/>
                  <a:pt x="4940299" y="11521770"/>
                  <a:pt x="4940299" y="11499851"/>
                </a:cubicBezTo>
                <a:cubicBezTo>
                  <a:pt x="4940299" y="11477932"/>
                  <a:pt x="4958423" y="11460163"/>
                  <a:pt x="4980781" y="11460163"/>
                </a:cubicBezTo>
                <a:close/>
                <a:moveTo>
                  <a:pt x="5426013" y="11428412"/>
                </a:moveTo>
                <a:cubicBezTo>
                  <a:pt x="5449265" y="11428412"/>
                  <a:pt x="5467350" y="11446502"/>
                  <a:pt x="5467350" y="11469761"/>
                </a:cubicBezTo>
                <a:cubicBezTo>
                  <a:pt x="5467350" y="11493020"/>
                  <a:pt x="5449265" y="11511110"/>
                  <a:pt x="5426013" y="11511110"/>
                </a:cubicBezTo>
                <a:cubicBezTo>
                  <a:pt x="5423429" y="11511110"/>
                  <a:pt x="5418262" y="11508526"/>
                  <a:pt x="5415678" y="11508526"/>
                </a:cubicBezTo>
                <a:cubicBezTo>
                  <a:pt x="5410511" y="11526616"/>
                  <a:pt x="5395010" y="11539537"/>
                  <a:pt x="5376925" y="11539537"/>
                </a:cubicBezTo>
                <a:cubicBezTo>
                  <a:pt x="5353672" y="11539537"/>
                  <a:pt x="5335587" y="11521447"/>
                  <a:pt x="5335587" y="11498188"/>
                </a:cubicBezTo>
                <a:cubicBezTo>
                  <a:pt x="5335587" y="11477514"/>
                  <a:pt x="5353672" y="11459424"/>
                  <a:pt x="5376925" y="11459424"/>
                </a:cubicBezTo>
                <a:cubicBezTo>
                  <a:pt x="5382092" y="11459424"/>
                  <a:pt x="5384675" y="11459424"/>
                  <a:pt x="5387259" y="11459424"/>
                </a:cubicBezTo>
                <a:cubicBezTo>
                  <a:pt x="5392426" y="11443918"/>
                  <a:pt x="5407928" y="11428412"/>
                  <a:pt x="5426013" y="11428412"/>
                </a:cubicBezTo>
                <a:close/>
                <a:moveTo>
                  <a:pt x="4336256" y="11329988"/>
                </a:moveTo>
                <a:cubicBezTo>
                  <a:pt x="4359490" y="11329988"/>
                  <a:pt x="4378325" y="11348467"/>
                  <a:pt x="4378325" y="11371263"/>
                </a:cubicBezTo>
                <a:cubicBezTo>
                  <a:pt x="4378325" y="11394059"/>
                  <a:pt x="4359490" y="11412538"/>
                  <a:pt x="4336256" y="11412538"/>
                </a:cubicBezTo>
                <a:cubicBezTo>
                  <a:pt x="4313022" y="11412538"/>
                  <a:pt x="4294187" y="11394059"/>
                  <a:pt x="4294187" y="11371263"/>
                </a:cubicBezTo>
                <a:cubicBezTo>
                  <a:pt x="4294187" y="11348467"/>
                  <a:pt x="4313022" y="11329988"/>
                  <a:pt x="4336256" y="11329988"/>
                </a:cubicBezTo>
                <a:close/>
                <a:moveTo>
                  <a:pt x="1740694" y="11325225"/>
                </a:moveTo>
                <a:cubicBezTo>
                  <a:pt x="1763052" y="11325225"/>
                  <a:pt x="1781176" y="11342994"/>
                  <a:pt x="1781176" y="11364913"/>
                </a:cubicBezTo>
                <a:cubicBezTo>
                  <a:pt x="1781176" y="11386832"/>
                  <a:pt x="1763052" y="11404601"/>
                  <a:pt x="1740694" y="11404601"/>
                </a:cubicBezTo>
                <a:cubicBezTo>
                  <a:pt x="1718336" y="11404601"/>
                  <a:pt x="1700212" y="11386832"/>
                  <a:pt x="1700212" y="11364913"/>
                </a:cubicBezTo>
                <a:cubicBezTo>
                  <a:pt x="1700212" y="11342994"/>
                  <a:pt x="1718336" y="11325225"/>
                  <a:pt x="1740694" y="11325225"/>
                </a:cubicBezTo>
                <a:close/>
                <a:moveTo>
                  <a:pt x="5488738" y="11312525"/>
                </a:moveTo>
                <a:cubicBezTo>
                  <a:pt x="5509505" y="11312525"/>
                  <a:pt x="5527675" y="11330546"/>
                  <a:pt x="5527675" y="11353714"/>
                </a:cubicBezTo>
                <a:cubicBezTo>
                  <a:pt x="5527675" y="11376883"/>
                  <a:pt x="5509505" y="11394904"/>
                  <a:pt x="5488738" y="11394904"/>
                </a:cubicBezTo>
                <a:cubicBezTo>
                  <a:pt x="5480951" y="11394904"/>
                  <a:pt x="5475759" y="11392329"/>
                  <a:pt x="5470568" y="11389755"/>
                </a:cubicBezTo>
                <a:cubicBezTo>
                  <a:pt x="5465376" y="11397478"/>
                  <a:pt x="5454993" y="11402627"/>
                  <a:pt x="5444610" y="11402627"/>
                </a:cubicBezTo>
                <a:cubicBezTo>
                  <a:pt x="5431631" y="11402627"/>
                  <a:pt x="5418652" y="11394904"/>
                  <a:pt x="5410865" y="11384606"/>
                </a:cubicBezTo>
                <a:cubicBezTo>
                  <a:pt x="5405673" y="11400052"/>
                  <a:pt x="5392694" y="11407775"/>
                  <a:pt x="5374524" y="11407775"/>
                </a:cubicBezTo>
                <a:cubicBezTo>
                  <a:pt x="5353758" y="11407775"/>
                  <a:pt x="5335587" y="11389755"/>
                  <a:pt x="5335587" y="11369160"/>
                </a:cubicBezTo>
                <a:cubicBezTo>
                  <a:pt x="5335587" y="11345991"/>
                  <a:pt x="5353758" y="11327971"/>
                  <a:pt x="5374524" y="11327971"/>
                </a:cubicBezTo>
                <a:cubicBezTo>
                  <a:pt x="5387503" y="11327971"/>
                  <a:pt x="5400482" y="11335694"/>
                  <a:pt x="5408269" y="11343417"/>
                </a:cubicBezTo>
                <a:cubicBezTo>
                  <a:pt x="5413461" y="11330546"/>
                  <a:pt x="5426440" y="11320248"/>
                  <a:pt x="5444610" y="11320248"/>
                </a:cubicBezTo>
                <a:cubicBezTo>
                  <a:pt x="5449802" y="11320248"/>
                  <a:pt x="5454993" y="11322823"/>
                  <a:pt x="5460185" y="11325397"/>
                </a:cubicBezTo>
                <a:cubicBezTo>
                  <a:pt x="5467972" y="11317674"/>
                  <a:pt x="5478355" y="11312525"/>
                  <a:pt x="5488738" y="11312525"/>
                </a:cubicBezTo>
                <a:close/>
                <a:moveTo>
                  <a:pt x="5168107" y="11293475"/>
                </a:moveTo>
                <a:cubicBezTo>
                  <a:pt x="5190465" y="11293475"/>
                  <a:pt x="5208589" y="11311954"/>
                  <a:pt x="5208589" y="11334750"/>
                </a:cubicBezTo>
                <a:cubicBezTo>
                  <a:pt x="5208589" y="11357546"/>
                  <a:pt x="5190465" y="11376025"/>
                  <a:pt x="5168107" y="11376025"/>
                </a:cubicBezTo>
                <a:cubicBezTo>
                  <a:pt x="5145749" y="11376025"/>
                  <a:pt x="5127625" y="11357546"/>
                  <a:pt x="5127625" y="11334750"/>
                </a:cubicBezTo>
                <a:cubicBezTo>
                  <a:pt x="5127625" y="11311954"/>
                  <a:pt x="5145749" y="11293475"/>
                  <a:pt x="5168107" y="11293475"/>
                </a:cubicBezTo>
                <a:close/>
                <a:moveTo>
                  <a:pt x="5457226" y="11182350"/>
                </a:moveTo>
                <a:cubicBezTo>
                  <a:pt x="5470255" y="11182350"/>
                  <a:pt x="5480679" y="11187546"/>
                  <a:pt x="5488497" y="11195339"/>
                </a:cubicBezTo>
                <a:cubicBezTo>
                  <a:pt x="5491102" y="11195339"/>
                  <a:pt x="5496314" y="11192741"/>
                  <a:pt x="5501526" y="11192741"/>
                </a:cubicBezTo>
                <a:cubicBezTo>
                  <a:pt x="5522373" y="11192741"/>
                  <a:pt x="5538009" y="11208328"/>
                  <a:pt x="5540615" y="11229109"/>
                </a:cubicBezTo>
                <a:cubicBezTo>
                  <a:pt x="5545827" y="11226512"/>
                  <a:pt x="5551038" y="11221316"/>
                  <a:pt x="5556250" y="11218718"/>
                </a:cubicBezTo>
                <a:cubicBezTo>
                  <a:pt x="5556250" y="11218718"/>
                  <a:pt x="5556250" y="11218718"/>
                  <a:pt x="5556250" y="11296650"/>
                </a:cubicBezTo>
                <a:cubicBezTo>
                  <a:pt x="5543221" y="11291455"/>
                  <a:pt x="5532797" y="11278466"/>
                  <a:pt x="5530191" y="11262880"/>
                </a:cubicBezTo>
                <a:cubicBezTo>
                  <a:pt x="5522373" y="11270673"/>
                  <a:pt x="5511950" y="11273271"/>
                  <a:pt x="5501526" y="11273271"/>
                </a:cubicBezTo>
                <a:cubicBezTo>
                  <a:pt x="5491102" y="11273271"/>
                  <a:pt x="5480679" y="11268075"/>
                  <a:pt x="5472861" y="11262880"/>
                </a:cubicBezTo>
                <a:cubicBezTo>
                  <a:pt x="5467649" y="11262880"/>
                  <a:pt x="5462438" y="11265478"/>
                  <a:pt x="5457226" y="11265478"/>
                </a:cubicBezTo>
                <a:cubicBezTo>
                  <a:pt x="5436378" y="11265478"/>
                  <a:pt x="5418137" y="11247293"/>
                  <a:pt x="5418137" y="11223914"/>
                </a:cubicBezTo>
                <a:cubicBezTo>
                  <a:pt x="5418137" y="11200534"/>
                  <a:pt x="5436378" y="11182350"/>
                  <a:pt x="5457226" y="11182350"/>
                </a:cubicBezTo>
                <a:close/>
                <a:moveTo>
                  <a:pt x="2478882" y="11171237"/>
                </a:moveTo>
                <a:cubicBezTo>
                  <a:pt x="2501240" y="11171237"/>
                  <a:pt x="2519364" y="11189361"/>
                  <a:pt x="2519364" y="11211719"/>
                </a:cubicBezTo>
                <a:cubicBezTo>
                  <a:pt x="2519364" y="11234077"/>
                  <a:pt x="2501240" y="11252201"/>
                  <a:pt x="2478882" y="11252201"/>
                </a:cubicBezTo>
                <a:cubicBezTo>
                  <a:pt x="2456524" y="11252201"/>
                  <a:pt x="2438400" y="11234077"/>
                  <a:pt x="2438400" y="11211719"/>
                </a:cubicBezTo>
                <a:cubicBezTo>
                  <a:pt x="2438400" y="11189361"/>
                  <a:pt x="2456524" y="11171237"/>
                  <a:pt x="2478882" y="11171237"/>
                </a:cubicBezTo>
                <a:close/>
                <a:moveTo>
                  <a:pt x="4663281" y="11166475"/>
                </a:moveTo>
                <a:cubicBezTo>
                  <a:pt x="4686515" y="11166475"/>
                  <a:pt x="4705350" y="11184599"/>
                  <a:pt x="4705350" y="11206957"/>
                </a:cubicBezTo>
                <a:cubicBezTo>
                  <a:pt x="4705350" y="11229315"/>
                  <a:pt x="4686515" y="11247439"/>
                  <a:pt x="4663281" y="11247439"/>
                </a:cubicBezTo>
                <a:cubicBezTo>
                  <a:pt x="4640047" y="11247439"/>
                  <a:pt x="4621212" y="11229315"/>
                  <a:pt x="4621212" y="11206957"/>
                </a:cubicBezTo>
                <a:cubicBezTo>
                  <a:pt x="4621212" y="11184599"/>
                  <a:pt x="4640047" y="11166475"/>
                  <a:pt x="4663281" y="11166475"/>
                </a:cubicBezTo>
                <a:close/>
                <a:moveTo>
                  <a:pt x="5317331" y="11137900"/>
                </a:moveTo>
                <a:cubicBezTo>
                  <a:pt x="5340565" y="11137900"/>
                  <a:pt x="5359400" y="11156379"/>
                  <a:pt x="5359400" y="11179175"/>
                </a:cubicBezTo>
                <a:cubicBezTo>
                  <a:pt x="5359400" y="11201971"/>
                  <a:pt x="5340565" y="11220450"/>
                  <a:pt x="5317331" y="11220450"/>
                </a:cubicBezTo>
                <a:cubicBezTo>
                  <a:pt x="5294097" y="11220450"/>
                  <a:pt x="5275262" y="11201971"/>
                  <a:pt x="5275262" y="11179175"/>
                </a:cubicBezTo>
                <a:cubicBezTo>
                  <a:pt x="5275262" y="11156379"/>
                  <a:pt x="5294097" y="11137900"/>
                  <a:pt x="5317331" y="11137900"/>
                </a:cubicBezTo>
                <a:close/>
                <a:moveTo>
                  <a:pt x="5525521" y="11047412"/>
                </a:moveTo>
                <a:cubicBezTo>
                  <a:pt x="5543777" y="11047412"/>
                  <a:pt x="5559425" y="11060452"/>
                  <a:pt x="5564642" y="11078709"/>
                </a:cubicBezTo>
                <a:cubicBezTo>
                  <a:pt x="5582898" y="11081317"/>
                  <a:pt x="5595938" y="11096965"/>
                  <a:pt x="5595938" y="11115221"/>
                </a:cubicBezTo>
                <a:cubicBezTo>
                  <a:pt x="5595938" y="11138694"/>
                  <a:pt x="5577682" y="11156950"/>
                  <a:pt x="5554209" y="11156950"/>
                </a:cubicBezTo>
                <a:cubicBezTo>
                  <a:pt x="5535953" y="11156950"/>
                  <a:pt x="5520305" y="11143910"/>
                  <a:pt x="5517697" y="11128262"/>
                </a:cubicBezTo>
                <a:cubicBezTo>
                  <a:pt x="5499440" y="11123046"/>
                  <a:pt x="5486400" y="11107397"/>
                  <a:pt x="5486400" y="11089141"/>
                </a:cubicBezTo>
                <a:cubicBezTo>
                  <a:pt x="5486400" y="11065669"/>
                  <a:pt x="5504656" y="11047412"/>
                  <a:pt x="5525521" y="11047412"/>
                </a:cubicBezTo>
                <a:close/>
                <a:moveTo>
                  <a:pt x="3113087" y="11018838"/>
                </a:moveTo>
                <a:cubicBezTo>
                  <a:pt x="3135883" y="11018838"/>
                  <a:pt x="3154362" y="11036962"/>
                  <a:pt x="3154362" y="11059320"/>
                </a:cubicBezTo>
                <a:cubicBezTo>
                  <a:pt x="3154362" y="11081678"/>
                  <a:pt x="3135883" y="11099802"/>
                  <a:pt x="3113087" y="11099802"/>
                </a:cubicBezTo>
                <a:cubicBezTo>
                  <a:pt x="3090291" y="11099802"/>
                  <a:pt x="3071812" y="11081678"/>
                  <a:pt x="3071812" y="11059320"/>
                </a:cubicBezTo>
                <a:cubicBezTo>
                  <a:pt x="3071812" y="11036962"/>
                  <a:pt x="3090291" y="11018838"/>
                  <a:pt x="3113087" y="11018838"/>
                </a:cubicBezTo>
                <a:close/>
                <a:moveTo>
                  <a:pt x="4933156" y="11010900"/>
                </a:moveTo>
                <a:cubicBezTo>
                  <a:pt x="4956390" y="11010900"/>
                  <a:pt x="4975225" y="11029024"/>
                  <a:pt x="4975225" y="11051382"/>
                </a:cubicBezTo>
                <a:cubicBezTo>
                  <a:pt x="4975225" y="11073740"/>
                  <a:pt x="4956390" y="11091864"/>
                  <a:pt x="4933156" y="11091864"/>
                </a:cubicBezTo>
                <a:cubicBezTo>
                  <a:pt x="4909922" y="11091864"/>
                  <a:pt x="4891087" y="11073740"/>
                  <a:pt x="4891087" y="11051382"/>
                </a:cubicBezTo>
                <a:cubicBezTo>
                  <a:pt x="4891087" y="11029024"/>
                  <a:pt x="4909922" y="11010900"/>
                  <a:pt x="4933156" y="11010900"/>
                </a:cubicBezTo>
                <a:close/>
                <a:moveTo>
                  <a:pt x="5435600" y="10993437"/>
                </a:moveTo>
                <a:cubicBezTo>
                  <a:pt x="5457519" y="10993437"/>
                  <a:pt x="5475288" y="11011916"/>
                  <a:pt x="5475288" y="11034712"/>
                </a:cubicBezTo>
                <a:cubicBezTo>
                  <a:pt x="5475288" y="11057508"/>
                  <a:pt x="5457519" y="11075987"/>
                  <a:pt x="5435600" y="11075987"/>
                </a:cubicBezTo>
                <a:cubicBezTo>
                  <a:pt x="5413681" y="11075987"/>
                  <a:pt x="5395912" y="11057508"/>
                  <a:pt x="5395912" y="11034712"/>
                </a:cubicBezTo>
                <a:cubicBezTo>
                  <a:pt x="5395912" y="11011916"/>
                  <a:pt x="5413681" y="10993437"/>
                  <a:pt x="5435600" y="10993437"/>
                </a:cubicBezTo>
                <a:close/>
                <a:moveTo>
                  <a:pt x="5582285" y="10925175"/>
                </a:moveTo>
                <a:cubicBezTo>
                  <a:pt x="5603240" y="10925175"/>
                  <a:pt x="5621576" y="10943465"/>
                  <a:pt x="5621576" y="10964367"/>
                </a:cubicBezTo>
                <a:cubicBezTo>
                  <a:pt x="5621576" y="10966980"/>
                  <a:pt x="5621576" y="10969592"/>
                  <a:pt x="5621576" y="10972205"/>
                </a:cubicBezTo>
                <a:cubicBezTo>
                  <a:pt x="5634673" y="10977431"/>
                  <a:pt x="5645150" y="10993107"/>
                  <a:pt x="5645150" y="11008784"/>
                </a:cubicBezTo>
                <a:cubicBezTo>
                  <a:pt x="5645150" y="11032299"/>
                  <a:pt x="5626815" y="11050588"/>
                  <a:pt x="5605860" y="11050588"/>
                </a:cubicBezTo>
                <a:cubicBezTo>
                  <a:pt x="5582285" y="11050588"/>
                  <a:pt x="5563950" y="11032299"/>
                  <a:pt x="5563950" y="11008784"/>
                </a:cubicBezTo>
                <a:cubicBezTo>
                  <a:pt x="5563950" y="11006171"/>
                  <a:pt x="5563950" y="11003558"/>
                  <a:pt x="5566569" y="11003558"/>
                </a:cubicBezTo>
                <a:cubicBezTo>
                  <a:pt x="5550853" y="10995720"/>
                  <a:pt x="5540375" y="10982656"/>
                  <a:pt x="5540375" y="10964367"/>
                </a:cubicBezTo>
                <a:cubicBezTo>
                  <a:pt x="5540375" y="10943465"/>
                  <a:pt x="5558711" y="10925175"/>
                  <a:pt x="5582285" y="10925175"/>
                </a:cubicBezTo>
                <a:close/>
                <a:moveTo>
                  <a:pt x="5665787" y="10882312"/>
                </a:moveTo>
                <a:cubicBezTo>
                  <a:pt x="5665787" y="10882312"/>
                  <a:pt x="5665787" y="10882312"/>
                  <a:pt x="5665787" y="10960100"/>
                </a:cubicBezTo>
                <a:cubicBezTo>
                  <a:pt x="5647603" y="10954914"/>
                  <a:pt x="5637212" y="10939357"/>
                  <a:pt x="5637212" y="10921206"/>
                </a:cubicBezTo>
                <a:cubicBezTo>
                  <a:pt x="5637212" y="10903056"/>
                  <a:pt x="5647603" y="10890091"/>
                  <a:pt x="5665787" y="10882312"/>
                </a:cubicBezTo>
                <a:close/>
                <a:moveTo>
                  <a:pt x="3656012" y="10868025"/>
                </a:moveTo>
                <a:cubicBezTo>
                  <a:pt x="3678808" y="10868025"/>
                  <a:pt x="3697287" y="10886860"/>
                  <a:pt x="3697287" y="10910094"/>
                </a:cubicBezTo>
                <a:cubicBezTo>
                  <a:pt x="3697287" y="10933328"/>
                  <a:pt x="3678808" y="10952163"/>
                  <a:pt x="3656012" y="10952163"/>
                </a:cubicBezTo>
                <a:cubicBezTo>
                  <a:pt x="3633216" y="10952163"/>
                  <a:pt x="3614737" y="10933328"/>
                  <a:pt x="3614737" y="10910094"/>
                </a:cubicBezTo>
                <a:cubicBezTo>
                  <a:pt x="3614737" y="10886860"/>
                  <a:pt x="3633216" y="10868025"/>
                  <a:pt x="3656012" y="10868025"/>
                </a:cubicBezTo>
                <a:close/>
                <a:moveTo>
                  <a:pt x="5152231" y="10863263"/>
                </a:moveTo>
                <a:cubicBezTo>
                  <a:pt x="5174589" y="10863263"/>
                  <a:pt x="5192713" y="10881387"/>
                  <a:pt x="5192713" y="10903745"/>
                </a:cubicBezTo>
                <a:cubicBezTo>
                  <a:pt x="5192713" y="10926103"/>
                  <a:pt x="5174589" y="10944227"/>
                  <a:pt x="5152231" y="10944227"/>
                </a:cubicBezTo>
                <a:cubicBezTo>
                  <a:pt x="5129873" y="10944227"/>
                  <a:pt x="5111749" y="10926103"/>
                  <a:pt x="5111749" y="10903745"/>
                </a:cubicBezTo>
                <a:cubicBezTo>
                  <a:pt x="5111749" y="10881387"/>
                  <a:pt x="5129873" y="10863263"/>
                  <a:pt x="5152231" y="10863263"/>
                </a:cubicBezTo>
                <a:close/>
                <a:moveTo>
                  <a:pt x="5528469" y="10858500"/>
                </a:moveTo>
                <a:cubicBezTo>
                  <a:pt x="5550827" y="10858500"/>
                  <a:pt x="5568951" y="10876269"/>
                  <a:pt x="5568951" y="10898188"/>
                </a:cubicBezTo>
                <a:cubicBezTo>
                  <a:pt x="5568951" y="10920107"/>
                  <a:pt x="5550827" y="10937876"/>
                  <a:pt x="5528469" y="10937876"/>
                </a:cubicBezTo>
                <a:cubicBezTo>
                  <a:pt x="5506111" y="10937876"/>
                  <a:pt x="5487987" y="10920107"/>
                  <a:pt x="5487987" y="10898188"/>
                </a:cubicBezTo>
                <a:cubicBezTo>
                  <a:pt x="5487987" y="10876269"/>
                  <a:pt x="5506111" y="10858500"/>
                  <a:pt x="5528469" y="10858500"/>
                </a:cubicBezTo>
                <a:close/>
                <a:moveTo>
                  <a:pt x="5627688" y="10809287"/>
                </a:moveTo>
                <a:cubicBezTo>
                  <a:pt x="5649607" y="10809287"/>
                  <a:pt x="5667376" y="10827766"/>
                  <a:pt x="5667376" y="10850562"/>
                </a:cubicBezTo>
                <a:cubicBezTo>
                  <a:pt x="5667376" y="10873358"/>
                  <a:pt x="5649607" y="10891837"/>
                  <a:pt x="5627688" y="10891837"/>
                </a:cubicBezTo>
                <a:cubicBezTo>
                  <a:pt x="5605769" y="10891837"/>
                  <a:pt x="5588000" y="10873358"/>
                  <a:pt x="5588000" y="10850562"/>
                </a:cubicBezTo>
                <a:cubicBezTo>
                  <a:pt x="5588000" y="10827766"/>
                  <a:pt x="5605769" y="10809287"/>
                  <a:pt x="5627688" y="10809287"/>
                </a:cubicBezTo>
                <a:close/>
                <a:moveTo>
                  <a:pt x="4115594" y="10726737"/>
                </a:moveTo>
                <a:cubicBezTo>
                  <a:pt x="4138828" y="10726737"/>
                  <a:pt x="4157663" y="10745216"/>
                  <a:pt x="4157663" y="10768012"/>
                </a:cubicBezTo>
                <a:cubicBezTo>
                  <a:pt x="4157663" y="10790808"/>
                  <a:pt x="4138828" y="10809287"/>
                  <a:pt x="4115594" y="10809287"/>
                </a:cubicBezTo>
                <a:cubicBezTo>
                  <a:pt x="4092360" y="10809287"/>
                  <a:pt x="4073525" y="10790808"/>
                  <a:pt x="4073525" y="10768012"/>
                </a:cubicBezTo>
                <a:cubicBezTo>
                  <a:pt x="4073525" y="10745216"/>
                  <a:pt x="4092360" y="10726737"/>
                  <a:pt x="4115594" y="10726737"/>
                </a:cubicBezTo>
                <a:close/>
                <a:moveTo>
                  <a:pt x="5329238" y="10723562"/>
                </a:moveTo>
                <a:cubicBezTo>
                  <a:pt x="5351157" y="10723562"/>
                  <a:pt x="5368926" y="10742041"/>
                  <a:pt x="5368926" y="10764837"/>
                </a:cubicBezTo>
                <a:cubicBezTo>
                  <a:pt x="5368926" y="10787633"/>
                  <a:pt x="5351157" y="10806112"/>
                  <a:pt x="5329238" y="10806112"/>
                </a:cubicBezTo>
                <a:cubicBezTo>
                  <a:pt x="5307319" y="10806112"/>
                  <a:pt x="5289550" y="10787633"/>
                  <a:pt x="5289550" y="10764837"/>
                </a:cubicBezTo>
                <a:cubicBezTo>
                  <a:pt x="5289550" y="10742041"/>
                  <a:pt x="5307319" y="10723562"/>
                  <a:pt x="5329238" y="10723562"/>
                </a:cubicBezTo>
                <a:close/>
                <a:moveTo>
                  <a:pt x="5669798" y="10704512"/>
                </a:moveTo>
                <a:cubicBezTo>
                  <a:pt x="5690519" y="10704512"/>
                  <a:pt x="5708650" y="10722769"/>
                  <a:pt x="5708650" y="10746241"/>
                </a:cubicBezTo>
                <a:cubicBezTo>
                  <a:pt x="5708650" y="10767105"/>
                  <a:pt x="5690519" y="10785362"/>
                  <a:pt x="5669798" y="10785362"/>
                </a:cubicBezTo>
                <a:cubicBezTo>
                  <a:pt x="5656847" y="10785362"/>
                  <a:pt x="5649077" y="10780146"/>
                  <a:pt x="5641306" y="10772321"/>
                </a:cubicBezTo>
                <a:cubicBezTo>
                  <a:pt x="5638716" y="10795794"/>
                  <a:pt x="5623175" y="10814050"/>
                  <a:pt x="5599864" y="10814050"/>
                </a:cubicBezTo>
                <a:cubicBezTo>
                  <a:pt x="5579143" y="10814050"/>
                  <a:pt x="5561012" y="10795794"/>
                  <a:pt x="5561012" y="10772321"/>
                </a:cubicBezTo>
                <a:cubicBezTo>
                  <a:pt x="5561012" y="10751457"/>
                  <a:pt x="5579143" y="10730593"/>
                  <a:pt x="5599864" y="10730593"/>
                </a:cubicBezTo>
                <a:cubicBezTo>
                  <a:pt x="5610225" y="10730593"/>
                  <a:pt x="5620585" y="10735809"/>
                  <a:pt x="5628356" y="10743633"/>
                </a:cubicBezTo>
                <a:cubicBezTo>
                  <a:pt x="5628356" y="10722769"/>
                  <a:pt x="5646487" y="10704512"/>
                  <a:pt x="5669798" y="10704512"/>
                </a:cubicBezTo>
                <a:close/>
                <a:moveTo>
                  <a:pt x="5709994" y="10609262"/>
                </a:moveTo>
                <a:cubicBezTo>
                  <a:pt x="5733348" y="10609262"/>
                  <a:pt x="5751513" y="10627565"/>
                  <a:pt x="5751513" y="10651098"/>
                </a:cubicBezTo>
                <a:cubicBezTo>
                  <a:pt x="5751513" y="10672015"/>
                  <a:pt x="5733348" y="10690318"/>
                  <a:pt x="5709994" y="10690318"/>
                </a:cubicBezTo>
                <a:cubicBezTo>
                  <a:pt x="5702209" y="10690318"/>
                  <a:pt x="5694424" y="10687703"/>
                  <a:pt x="5689234" y="10682474"/>
                </a:cubicBezTo>
                <a:cubicBezTo>
                  <a:pt x="5681449" y="10692933"/>
                  <a:pt x="5671069" y="10698162"/>
                  <a:pt x="5658095" y="10698162"/>
                </a:cubicBezTo>
                <a:cubicBezTo>
                  <a:pt x="5634740" y="10698162"/>
                  <a:pt x="5616575" y="10679859"/>
                  <a:pt x="5616575" y="10656327"/>
                </a:cubicBezTo>
                <a:cubicBezTo>
                  <a:pt x="5616575" y="10635409"/>
                  <a:pt x="5634740" y="10617106"/>
                  <a:pt x="5658095" y="10617106"/>
                </a:cubicBezTo>
                <a:cubicBezTo>
                  <a:pt x="5665879" y="10617106"/>
                  <a:pt x="5673664" y="10619721"/>
                  <a:pt x="5681449" y="10624950"/>
                </a:cubicBezTo>
                <a:cubicBezTo>
                  <a:pt x="5686639" y="10614492"/>
                  <a:pt x="5699614" y="10609262"/>
                  <a:pt x="5709994" y="10609262"/>
                </a:cubicBezTo>
                <a:close/>
                <a:moveTo>
                  <a:pt x="5466557" y="10596562"/>
                </a:moveTo>
                <a:cubicBezTo>
                  <a:pt x="5488915" y="10596562"/>
                  <a:pt x="5507039" y="10614331"/>
                  <a:pt x="5507039" y="10636250"/>
                </a:cubicBezTo>
                <a:cubicBezTo>
                  <a:pt x="5507039" y="10658169"/>
                  <a:pt x="5488915" y="10675938"/>
                  <a:pt x="5466557" y="10675938"/>
                </a:cubicBezTo>
                <a:cubicBezTo>
                  <a:pt x="5444199" y="10675938"/>
                  <a:pt x="5426075" y="10658169"/>
                  <a:pt x="5426075" y="10636250"/>
                </a:cubicBezTo>
                <a:cubicBezTo>
                  <a:pt x="5426075" y="10614331"/>
                  <a:pt x="5444199" y="10596562"/>
                  <a:pt x="5466557" y="10596562"/>
                </a:cubicBezTo>
                <a:close/>
                <a:moveTo>
                  <a:pt x="4501356" y="10591800"/>
                </a:moveTo>
                <a:cubicBezTo>
                  <a:pt x="4523714" y="10591800"/>
                  <a:pt x="4541838" y="10609569"/>
                  <a:pt x="4541838" y="10631488"/>
                </a:cubicBezTo>
                <a:cubicBezTo>
                  <a:pt x="4541838" y="10653407"/>
                  <a:pt x="4523714" y="10671176"/>
                  <a:pt x="4501356" y="10671176"/>
                </a:cubicBezTo>
                <a:cubicBezTo>
                  <a:pt x="4478998" y="10671176"/>
                  <a:pt x="4460874" y="10653407"/>
                  <a:pt x="4460874" y="10631488"/>
                </a:cubicBezTo>
                <a:cubicBezTo>
                  <a:pt x="4460874" y="10609569"/>
                  <a:pt x="4478998" y="10591800"/>
                  <a:pt x="4501356" y="10591800"/>
                </a:cubicBezTo>
                <a:close/>
                <a:moveTo>
                  <a:pt x="66675" y="10534650"/>
                </a:moveTo>
                <a:cubicBezTo>
                  <a:pt x="88594" y="10534650"/>
                  <a:pt x="106363" y="10552419"/>
                  <a:pt x="106363" y="10574338"/>
                </a:cubicBezTo>
                <a:cubicBezTo>
                  <a:pt x="106363" y="10596257"/>
                  <a:pt x="88594" y="10614026"/>
                  <a:pt x="66675" y="10614026"/>
                </a:cubicBezTo>
                <a:cubicBezTo>
                  <a:pt x="44756" y="10614026"/>
                  <a:pt x="26987" y="10596257"/>
                  <a:pt x="26987" y="10574338"/>
                </a:cubicBezTo>
                <a:cubicBezTo>
                  <a:pt x="26987" y="10552419"/>
                  <a:pt x="44756" y="10534650"/>
                  <a:pt x="66675" y="10534650"/>
                </a:cubicBezTo>
                <a:close/>
                <a:moveTo>
                  <a:pt x="5701464" y="10507662"/>
                </a:moveTo>
                <a:cubicBezTo>
                  <a:pt x="5722185" y="10507662"/>
                  <a:pt x="5740316" y="10525898"/>
                  <a:pt x="5742906" y="10546739"/>
                </a:cubicBezTo>
                <a:cubicBezTo>
                  <a:pt x="5745496" y="10538924"/>
                  <a:pt x="5753267" y="10536319"/>
                  <a:pt x="5761037" y="10533714"/>
                </a:cubicBezTo>
                <a:cubicBezTo>
                  <a:pt x="5761037" y="10533714"/>
                  <a:pt x="5761037" y="10533714"/>
                  <a:pt x="5761037" y="10609262"/>
                </a:cubicBezTo>
                <a:cubicBezTo>
                  <a:pt x="5745496" y="10604052"/>
                  <a:pt x="5735136" y="10591026"/>
                  <a:pt x="5732546" y="10572790"/>
                </a:cubicBezTo>
                <a:cubicBezTo>
                  <a:pt x="5724775" y="10583211"/>
                  <a:pt x="5714415" y="10588421"/>
                  <a:pt x="5701464" y="10588421"/>
                </a:cubicBezTo>
                <a:cubicBezTo>
                  <a:pt x="5680743" y="10588421"/>
                  <a:pt x="5662612" y="10570185"/>
                  <a:pt x="5662612" y="10549344"/>
                </a:cubicBezTo>
                <a:cubicBezTo>
                  <a:pt x="5662612" y="10525898"/>
                  <a:pt x="5680743" y="10507662"/>
                  <a:pt x="5701464" y="10507662"/>
                </a:cubicBezTo>
                <a:close/>
                <a:moveTo>
                  <a:pt x="5576094" y="10474325"/>
                </a:moveTo>
                <a:cubicBezTo>
                  <a:pt x="5598452" y="10474325"/>
                  <a:pt x="5616576" y="10492449"/>
                  <a:pt x="5616576" y="10514807"/>
                </a:cubicBezTo>
                <a:cubicBezTo>
                  <a:pt x="5616576" y="10537165"/>
                  <a:pt x="5598452" y="10555289"/>
                  <a:pt x="5576094" y="10555289"/>
                </a:cubicBezTo>
                <a:cubicBezTo>
                  <a:pt x="5553736" y="10555289"/>
                  <a:pt x="5535612" y="10537165"/>
                  <a:pt x="5535612" y="10514807"/>
                </a:cubicBezTo>
                <a:cubicBezTo>
                  <a:pt x="5535612" y="10492449"/>
                  <a:pt x="5553736" y="10474325"/>
                  <a:pt x="5576094" y="10474325"/>
                </a:cubicBezTo>
                <a:close/>
                <a:moveTo>
                  <a:pt x="4818856" y="10461625"/>
                </a:moveTo>
                <a:cubicBezTo>
                  <a:pt x="4842090" y="10461625"/>
                  <a:pt x="4860925" y="10479749"/>
                  <a:pt x="4860925" y="10502107"/>
                </a:cubicBezTo>
                <a:cubicBezTo>
                  <a:pt x="4860925" y="10524465"/>
                  <a:pt x="4842090" y="10542589"/>
                  <a:pt x="4818856" y="10542589"/>
                </a:cubicBezTo>
                <a:cubicBezTo>
                  <a:pt x="4795622" y="10542589"/>
                  <a:pt x="4776787" y="10524465"/>
                  <a:pt x="4776787" y="10502107"/>
                </a:cubicBezTo>
                <a:cubicBezTo>
                  <a:pt x="4776787" y="10479749"/>
                  <a:pt x="4795622" y="10461625"/>
                  <a:pt x="4818856" y="10461625"/>
                </a:cubicBezTo>
                <a:close/>
                <a:moveTo>
                  <a:pt x="1037432" y="10428287"/>
                </a:moveTo>
                <a:cubicBezTo>
                  <a:pt x="1059790" y="10428287"/>
                  <a:pt x="1077914" y="10446056"/>
                  <a:pt x="1077914" y="10467975"/>
                </a:cubicBezTo>
                <a:cubicBezTo>
                  <a:pt x="1077914" y="10489894"/>
                  <a:pt x="1059790" y="10507663"/>
                  <a:pt x="1037432" y="10507663"/>
                </a:cubicBezTo>
                <a:cubicBezTo>
                  <a:pt x="1015074" y="10507663"/>
                  <a:pt x="996950" y="10489894"/>
                  <a:pt x="996950" y="10467975"/>
                </a:cubicBezTo>
                <a:cubicBezTo>
                  <a:pt x="996950" y="10446056"/>
                  <a:pt x="1015074" y="10428287"/>
                  <a:pt x="1037432" y="10428287"/>
                </a:cubicBezTo>
                <a:close/>
                <a:moveTo>
                  <a:pt x="5739607" y="10409237"/>
                </a:moveTo>
                <a:cubicBezTo>
                  <a:pt x="5761965" y="10409237"/>
                  <a:pt x="5780089" y="10427361"/>
                  <a:pt x="5780089" y="10449719"/>
                </a:cubicBezTo>
                <a:cubicBezTo>
                  <a:pt x="5780089" y="10472077"/>
                  <a:pt x="5761965" y="10490201"/>
                  <a:pt x="5739607" y="10490201"/>
                </a:cubicBezTo>
                <a:cubicBezTo>
                  <a:pt x="5717249" y="10490201"/>
                  <a:pt x="5699125" y="10472077"/>
                  <a:pt x="5699125" y="10449719"/>
                </a:cubicBezTo>
                <a:cubicBezTo>
                  <a:pt x="5699125" y="10427361"/>
                  <a:pt x="5717249" y="10409237"/>
                  <a:pt x="5739607" y="10409237"/>
                </a:cubicBezTo>
                <a:close/>
                <a:moveTo>
                  <a:pt x="5658644" y="10363200"/>
                </a:moveTo>
                <a:cubicBezTo>
                  <a:pt x="5681002" y="10363200"/>
                  <a:pt x="5699126" y="10380969"/>
                  <a:pt x="5699126" y="10402888"/>
                </a:cubicBezTo>
                <a:cubicBezTo>
                  <a:pt x="5699126" y="10424807"/>
                  <a:pt x="5681002" y="10442576"/>
                  <a:pt x="5658644" y="10442576"/>
                </a:cubicBezTo>
                <a:cubicBezTo>
                  <a:pt x="5636286" y="10442576"/>
                  <a:pt x="5618162" y="10424807"/>
                  <a:pt x="5618162" y="10402888"/>
                </a:cubicBezTo>
                <a:cubicBezTo>
                  <a:pt x="5618162" y="10380969"/>
                  <a:pt x="5636286" y="10363200"/>
                  <a:pt x="5658644" y="10363200"/>
                </a:cubicBezTo>
                <a:close/>
                <a:moveTo>
                  <a:pt x="5080000" y="10339388"/>
                </a:moveTo>
                <a:cubicBezTo>
                  <a:pt x="5101919" y="10339388"/>
                  <a:pt x="5119688" y="10357867"/>
                  <a:pt x="5119688" y="10380663"/>
                </a:cubicBezTo>
                <a:cubicBezTo>
                  <a:pt x="5119688" y="10403459"/>
                  <a:pt x="5101919" y="10421938"/>
                  <a:pt x="5080000" y="10421938"/>
                </a:cubicBezTo>
                <a:cubicBezTo>
                  <a:pt x="5058081" y="10421938"/>
                  <a:pt x="5040312" y="10403459"/>
                  <a:pt x="5040312" y="10380663"/>
                </a:cubicBezTo>
                <a:cubicBezTo>
                  <a:pt x="5040312" y="10357867"/>
                  <a:pt x="5058081" y="10339388"/>
                  <a:pt x="5080000" y="10339388"/>
                </a:cubicBezTo>
                <a:close/>
                <a:moveTo>
                  <a:pt x="1886744" y="10313988"/>
                </a:moveTo>
                <a:cubicBezTo>
                  <a:pt x="1909102" y="10313988"/>
                  <a:pt x="1927226" y="10331757"/>
                  <a:pt x="1927226" y="10353676"/>
                </a:cubicBezTo>
                <a:cubicBezTo>
                  <a:pt x="1927226" y="10375595"/>
                  <a:pt x="1909102" y="10393364"/>
                  <a:pt x="1886744" y="10393364"/>
                </a:cubicBezTo>
                <a:cubicBezTo>
                  <a:pt x="1864386" y="10393364"/>
                  <a:pt x="1846262" y="10375595"/>
                  <a:pt x="1846262" y="10353676"/>
                </a:cubicBezTo>
                <a:cubicBezTo>
                  <a:pt x="1846262" y="10331757"/>
                  <a:pt x="1864386" y="10313988"/>
                  <a:pt x="1886744" y="10313988"/>
                </a:cubicBezTo>
                <a:close/>
                <a:moveTo>
                  <a:pt x="5719296" y="10260012"/>
                </a:moveTo>
                <a:cubicBezTo>
                  <a:pt x="5742828" y="10260012"/>
                  <a:pt x="5761131" y="10278122"/>
                  <a:pt x="5761131" y="10298818"/>
                </a:cubicBezTo>
                <a:cubicBezTo>
                  <a:pt x="5761131" y="10309166"/>
                  <a:pt x="5758516" y="10319514"/>
                  <a:pt x="5750672" y="10327275"/>
                </a:cubicBezTo>
                <a:cubicBezTo>
                  <a:pt x="5755902" y="10322101"/>
                  <a:pt x="5763746" y="10319514"/>
                  <a:pt x="5771590" y="10319514"/>
                </a:cubicBezTo>
                <a:cubicBezTo>
                  <a:pt x="5795122" y="10319514"/>
                  <a:pt x="5813425" y="10337623"/>
                  <a:pt x="5813425" y="10360907"/>
                </a:cubicBezTo>
                <a:cubicBezTo>
                  <a:pt x="5813425" y="10381603"/>
                  <a:pt x="5795122" y="10399712"/>
                  <a:pt x="5771590" y="10399712"/>
                </a:cubicBezTo>
                <a:cubicBezTo>
                  <a:pt x="5748057" y="10399712"/>
                  <a:pt x="5729755" y="10381603"/>
                  <a:pt x="5729755" y="10360907"/>
                </a:cubicBezTo>
                <a:cubicBezTo>
                  <a:pt x="5729755" y="10350559"/>
                  <a:pt x="5734984" y="10340210"/>
                  <a:pt x="5740213" y="10335036"/>
                </a:cubicBezTo>
                <a:cubicBezTo>
                  <a:pt x="5734984" y="10337623"/>
                  <a:pt x="5727140" y="10340210"/>
                  <a:pt x="5719296" y="10340210"/>
                </a:cubicBezTo>
                <a:cubicBezTo>
                  <a:pt x="5698378" y="10340210"/>
                  <a:pt x="5680075" y="10322101"/>
                  <a:pt x="5680075" y="10298818"/>
                </a:cubicBezTo>
                <a:cubicBezTo>
                  <a:pt x="5680075" y="10278122"/>
                  <a:pt x="5698378" y="10260012"/>
                  <a:pt x="5719296" y="10260012"/>
                </a:cubicBezTo>
                <a:close/>
                <a:moveTo>
                  <a:pt x="5804694" y="10236200"/>
                </a:moveTo>
                <a:cubicBezTo>
                  <a:pt x="5827052" y="10236200"/>
                  <a:pt x="5845176" y="10253969"/>
                  <a:pt x="5845176" y="10275888"/>
                </a:cubicBezTo>
                <a:cubicBezTo>
                  <a:pt x="5845176" y="10297807"/>
                  <a:pt x="5827052" y="10315576"/>
                  <a:pt x="5804694" y="10315576"/>
                </a:cubicBezTo>
                <a:cubicBezTo>
                  <a:pt x="5782336" y="10315576"/>
                  <a:pt x="5764212" y="10297807"/>
                  <a:pt x="5764212" y="10275888"/>
                </a:cubicBezTo>
                <a:cubicBezTo>
                  <a:pt x="5764212" y="10253969"/>
                  <a:pt x="5782336" y="10236200"/>
                  <a:pt x="5804694" y="10236200"/>
                </a:cubicBezTo>
                <a:close/>
                <a:moveTo>
                  <a:pt x="5290344" y="10225088"/>
                </a:moveTo>
                <a:cubicBezTo>
                  <a:pt x="5312702" y="10225088"/>
                  <a:pt x="5330826" y="10243923"/>
                  <a:pt x="5330826" y="10267157"/>
                </a:cubicBezTo>
                <a:cubicBezTo>
                  <a:pt x="5330826" y="10290391"/>
                  <a:pt x="5312702" y="10309226"/>
                  <a:pt x="5290344" y="10309226"/>
                </a:cubicBezTo>
                <a:cubicBezTo>
                  <a:pt x="5267986" y="10309226"/>
                  <a:pt x="5249862" y="10290391"/>
                  <a:pt x="5249862" y="10267157"/>
                </a:cubicBezTo>
                <a:cubicBezTo>
                  <a:pt x="5249862" y="10243923"/>
                  <a:pt x="5267986" y="10225088"/>
                  <a:pt x="5290344" y="10225088"/>
                </a:cubicBezTo>
                <a:close/>
                <a:moveTo>
                  <a:pt x="2622549" y="10202863"/>
                </a:moveTo>
                <a:cubicBezTo>
                  <a:pt x="2645345" y="10202863"/>
                  <a:pt x="2663824" y="10220632"/>
                  <a:pt x="2663824" y="10242551"/>
                </a:cubicBezTo>
                <a:cubicBezTo>
                  <a:pt x="2663824" y="10264470"/>
                  <a:pt x="2645345" y="10282239"/>
                  <a:pt x="2622549" y="10282239"/>
                </a:cubicBezTo>
                <a:cubicBezTo>
                  <a:pt x="2599753" y="10282239"/>
                  <a:pt x="2581274" y="10264470"/>
                  <a:pt x="2581274" y="10242551"/>
                </a:cubicBezTo>
                <a:cubicBezTo>
                  <a:pt x="2581274" y="10220632"/>
                  <a:pt x="2599753" y="10202863"/>
                  <a:pt x="2622549" y="10202863"/>
                </a:cubicBezTo>
                <a:close/>
                <a:moveTo>
                  <a:pt x="5846762" y="10171112"/>
                </a:moveTo>
                <a:cubicBezTo>
                  <a:pt x="5846762" y="10171112"/>
                  <a:pt x="5846762" y="10171112"/>
                  <a:pt x="5846762" y="10245725"/>
                </a:cubicBezTo>
                <a:cubicBezTo>
                  <a:pt x="5831176" y="10240580"/>
                  <a:pt x="5818187" y="10227715"/>
                  <a:pt x="5818187" y="10209705"/>
                </a:cubicBezTo>
                <a:cubicBezTo>
                  <a:pt x="5818187" y="10191695"/>
                  <a:pt x="5831176" y="10176258"/>
                  <a:pt x="5846762" y="10171112"/>
                </a:cubicBezTo>
                <a:close/>
                <a:moveTo>
                  <a:pt x="5768182" y="10163175"/>
                </a:moveTo>
                <a:cubicBezTo>
                  <a:pt x="5790540" y="10163175"/>
                  <a:pt x="5808664" y="10181299"/>
                  <a:pt x="5808664" y="10203657"/>
                </a:cubicBezTo>
                <a:cubicBezTo>
                  <a:pt x="5808664" y="10226015"/>
                  <a:pt x="5790540" y="10244139"/>
                  <a:pt x="5768182" y="10244139"/>
                </a:cubicBezTo>
                <a:cubicBezTo>
                  <a:pt x="5745824" y="10244139"/>
                  <a:pt x="5727700" y="10226015"/>
                  <a:pt x="5727700" y="10203657"/>
                </a:cubicBezTo>
                <a:cubicBezTo>
                  <a:pt x="5727700" y="10181299"/>
                  <a:pt x="5745824" y="10163175"/>
                  <a:pt x="5768182" y="10163175"/>
                </a:cubicBezTo>
                <a:close/>
                <a:moveTo>
                  <a:pt x="5457824" y="10118725"/>
                </a:moveTo>
                <a:cubicBezTo>
                  <a:pt x="5480620" y="10118725"/>
                  <a:pt x="5499099" y="10137560"/>
                  <a:pt x="5499099" y="10160794"/>
                </a:cubicBezTo>
                <a:cubicBezTo>
                  <a:pt x="5499099" y="10184028"/>
                  <a:pt x="5480620" y="10202863"/>
                  <a:pt x="5457824" y="10202863"/>
                </a:cubicBezTo>
                <a:cubicBezTo>
                  <a:pt x="5435028" y="10202863"/>
                  <a:pt x="5416549" y="10184028"/>
                  <a:pt x="5416549" y="10160794"/>
                </a:cubicBezTo>
                <a:cubicBezTo>
                  <a:pt x="5416549" y="10137560"/>
                  <a:pt x="5435028" y="10118725"/>
                  <a:pt x="5457824" y="10118725"/>
                </a:cubicBezTo>
                <a:close/>
                <a:moveTo>
                  <a:pt x="3253581" y="10096500"/>
                </a:moveTo>
                <a:cubicBezTo>
                  <a:pt x="3276815" y="10096500"/>
                  <a:pt x="3295650" y="10114269"/>
                  <a:pt x="3295650" y="10136188"/>
                </a:cubicBezTo>
                <a:cubicBezTo>
                  <a:pt x="3295650" y="10158107"/>
                  <a:pt x="3276815" y="10175876"/>
                  <a:pt x="3253581" y="10175876"/>
                </a:cubicBezTo>
                <a:cubicBezTo>
                  <a:pt x="3230347" y="10175876"/>
                  <a:pt x="3211512" y="10158107"/>
                  <a:pt x="3211512" y="10136188"/>
                </a:cubicBezTo>
                <a:cubicBezTo>
                  <a:pt x="3211512" y="10114269"/>
                  <a:pt x="3230347" y="10096500"/>
                  <a:pt x="3253581" y="10096500"/>
                </a:cubicBezTo>
                <a:close/>
                <a:moveTo>
                  <a:pt x="5804694" y="10075862"/>
                </a:moveTo>
                <a:cubicBezTo>
                  <a:pt x="5827052" y="10075862"/>
                  <a:pt x="5845176" y="10093631"/>
                  <a:pt x="5845176" y="10115550"/>
                </a:cubicBezTo>
                <a:cubicBezTo>
                  <a:pt x="5845176" y="10137469"/>
                  <a:pt x="5827052" y="10155238"/>
                  <a:pt x="5804694" y="10155238"/>
                </a:cubicBezTo>
                <a:cubicBezTo>
                  <a:pt x="5782336" y="10155238"/>
                  <a:pt x="5764212" y="10137469"/>
                  <a:pt x="5764212" y="10115550"/>
                </a:cubicBezTo>
                <a:cubicBezTo>
                  <a:pt x="5764212" y="10093631"/>
                  <a:pt x="5782336" y="10075862"/>
                  <a:pt x="5804694" y="10075862"/>
                </a:cubicBezTo>
                <a:close/>
                <a:moveTo>
                  <a:pt x="5587206" y="10020300"/>
                </a:moveTo>
                <a:cubicBezTo>
                  <a:pt x="5610440" y="10020300"/>
                  <a:pt x="5629275" y="10038424"/>
                  <a:pt x="5629275" y="10060782"/>
                </a:cubicBezTo>
                <a:cubicBezTo>
                  <a:pt x="5629275" y="10083140"/>
                  <a:pt x="5610440" y="10101264"/>
                  <a:pt x="5587206" y="10101264"/>
                </a:cubicBezTo>
                <a:cubicBezTo>
                  <a:pt x="5563972" y="10101264"/>
                  <a:pt x="5545137" y="10083140"/>
                  <a:pt x="5545137" y="10060782"/>
                </a:cubicBezTo>
                <a:cubicBezTo>
                  <a:pt x="5545137" y="10038424"/>
                  <a:pt x="5563972" y="10020300"/>
                  <a:pt x="5587206" y="10020300"/>
                </a:cubicBezTo>
                <a:close/>
                <a:moveTo>
                  <a:pt x="3790950" y="9991725"/>
                </a:moveTo>
                <a:cubicBezTo>
                  <a:pt x="3813746" y="9991725"/>
                  <a:pt x="3832225" y="10009849"/>
                  <a:pt x="3832225" y="10032207"/>
                </a:cubicBezTo>
                <a:cubicBezTo>
                  <a:pt x="3832225" y="10054565"/>
                  <a:pt x="3813746" y="10072689"/>
                  <a:pt x="3790950" y="10072689"/>
                </a:cubicBezTo>
                <a:cubicBezTo>
                  <a:pt x="3768154" y="10072689"/>
                  <a:pt x="3749675" y="10054565"/>
                  <a:pt x="3749675" y="10032207"/>
                </a:cubicBezTo>
                <a:cubicBezTo>
                  <a:pt x="3749675" y="10009849"/>
                  <a:pt x="3768154" y="9991725"/>
                  <a:pt x="3790950" y="9991725"/>
                </a:cubicBezTo>
                <a:close/>
                <a:moveTo>
                  <a:pt x="5687219" y="9929812"/>
                </a:moveTo>
                <a:cubicBezTo>
                  <a:pt x="5709577" y="9929812"/>
                  <a:pt x="5727701" y="9947936"/>
                  <a:pt x="5727701" y="9970294"/>
                </a:cubicBezTo>
                <a:cubicBezTo>
                  <a:pt x="5727701" y="9992652"/>
                  <a:pt x="5709577" y="10010776"/>
                  <a:pt x="5687219" y="10010776"/>
                </a:cubicBezTo>
                <a:cubicBezTo>
                  <a:pt x="5664861" y="10010776"/>
                  <a:pt x="5646737" y="9992652"/>
                  <a:pt x="5646737" y="9970294"/>
                </a:cubicBezTo>
                <a:cubicBezTo>
                  <a:pt x="5646737" y="9947936"/>
                  <a:pt x="5664861" y="9929812"/>
                  <a:pt x="5687219" y="9929812"/>
                </a:cubicBezTo>
                <a:close/>
                <a:moveTo>
                  <a:pt x="4244181" y="9893300"/>
                </a:moveTo>
                <a:cubicBezTo>
                  <a:pt x="4266539" y="9893300"/>
                  <a:pt x="4284663" y="9912135"/>
                  <a:pt x="4284663" y="9935369"/>
                </a:cubicBezTo>
                <a:cubicBezTo>
                  <a:pt x="4284663" y="9958603"/>
                  <a:pt x="4266539" y="9977438"/>
                  <a:pt x="4244181" y="9977438"/>
                </a:cubicBezTo>
                <a:cubicBezTo>
                  <a:pt x="4221823" y="9977438"/>
                  <a:pt x="4203699" y="9958603"/>
                  <a:pt x="4203699" y="9935369"/>
                </a:cubicBezTo>
                <a:cubicBezTo>
                  <a:pt x="4203699" y="9912135"/>
                  <a:pt x="4221823" y="9893300"/>
                  <a:pt x="4244181" y="9893300"/>
                </a:cubicBezTo>
                <a:close/>
                <a:moveTo>
                  <a:pt x="5762625" y="9844087"/>
                </a:moveTo>
                <a:cubicBezTo>
                  <a:pt x="5784544" y="9844087"/>
                  <a:pt x="5802313" y="9862211"/>
                  <a:pt x="5802313" y="9884569"/>
                </a:cubicBezTo>
                <a:cubicBezTo>
                  <a:pt x="5802313" y="9906927"/>
                  <a:pt x="5784544" y="9925051"/>
                  <a:pt x="5762625" y="9925051"/>
                </a:cubicBezTo>
                <a:cubicBezTo>
                  <a:pt x="5740706" y="9925051"/>
                  <a:pt x="5722937" y="9906927"/>
                  <a:pt x="5722937" y="9884569"/>
                </a:cubicBezTo>
                <a:cubicBezTo>
                  <a:pt x="5722937" y="9862211"/>
                  <a:pt x="5740706" y="9844087"/>
                  <a:pt x="5762625" y="9844087"/>
                </a:cubicBezTo>
                <a:close/>
                <a:moveTo>
                  <a:pt x="4621212" y="9802813"/>
                </a:moveTo>
                <a:cubicBezTo>
                  <a:pt x="4644008" y="9802813"/>
                  <a:pt x="4662487" y="9820937"/>
                  <a:pt x="4662487" y="9843295"/>
                </a:cubicBezTo>
                <a:cubicBezTo>
                  <a:pt x="4662487" y="9865653"/>
                  <a:pt x="4644008" y="9883777"/>
                  <a:pt x="4621212" y="9883777"/>
                </a:cubicBezTo>
                <a:cubicBezTo>
                  <a:pt x="4598416" y="9883777"/>
                  <a:pt x="4579937" y="9865653"/>
                  <a:pt x="4579937" y="9843295"/>
                </a:cubicBezTo>
                <a:cubicBezTo>
                  <a:pt x="4579937" y="9820937"/>
                  <a:pt x="4598416" y="9802813"/>
                  <a:pt x="4621212" y="9802813"/>
                </a:cubicBezTo>
                <a:close/>
                <a:moveTo>
                  <a:pt x="5917755" y="9799637"/>
                </a:moveTo>
                <a:cubicBezTo>
                  <a:pt x="5917755" y="9799637"/>
                  <a:pt x="5917755" y="9799637"/>
                  <a:pt x="5917755" y="9875208"/>
                </a:cubicBezTo>
                <a:cubicBezTo>
                  <a:pt x="5920359" y="9880420"/>
                  <a:pt x="5922962" y="9885632"/>
                  <a:pt x="5922962" y="9893450"/>
                </a:cubicBezTo>
                <a:cubicBezTo>
                  <a:pt x="5922962" y="9911691"/>
                  <a:pt x="5907341" y="9929932"/>
                  <a:pt x="5886513" y="9932538"/>
                </a:cubicBezTo>
                <a:cubicBezTo>
                  <a:pt x="5894324" y="9940356"/>
                  <a:pt x="5899531" y="9948173"/>
                  <a:pt x="5899531" y="9961203"/>
                </a:cubicBezTo>
                <a:cubicBezTo>
                  <a:pt x="5899531" y="9982050"/>
                  <a:pt x="5881306" y="10000291"/>
                  <a:pt x="5857875" y="10000291"/>
                </a:cubicBezTo>
                <a:cubicBezTo>
                  <a:pt x="5855271" y="10000291"/>
                  <a:pt x="5855271" y="10000291"/>
                  <a:pt x="5852668" y="10000291"/>
                </a:cubicBezTo>
                <a:cubicBezTo>
                  <a:pt x="5865685" y="10008109"/>
                  <a:pt x="5873496" y="10018533"/>
                  <a:pt x="5873496" y="10034168"/>
                </a:cubicBezTo>
                <a:cubicBezTo>
                  <a:pt x="5873496" y="10057621"/>
                  <a:pt x="5855271" y="10075862"/>
                  <a:pt x="5831840" y="10075862"/>
                </a:cubicBezTo>
                <a:cubicBezTo>
                  <a:pt x="5811012" y="10075862"/>
                  <a:pt x="5792787" y="10057621"/>
                  <a:pt x="5792787" y="10034168"/>
                </a:cubicBezTo>
                <a:cubicBezTo>
                  <a:pt x="5792787" y="10013321"/>
                  <a:pt x="5811012" y="9995079"/>
                  <a:pt x="5831840" y="9995079"/>
                </a:cubicBezTo>
                <a:cubicBezTo>
                  <a:pt x="5834443" y="9995079"/>
                  <a:pt x="5837047" y="9995079"/>
                  <a:pt x="5837047" y="9995079"/>
                </a:cubicBezTo>
                <a:cubicBezTo>
                  <a:pt x="5826633" y="9987262"/>
                  <a:pt x="5816219" y="9974232"/>
                  <a:pt x="5816219" y="9961203"/>
                </a:cubicBezTo>
                <a:cubicBezTo>
                  <a:pt x="5816219" y="9940356"/>
                  <a:pt x="5831840" y="9922114"/>
                  <a:pt x="5852668" y="9919508"/>
                </a:cubicBezTo>
                <a:cubicBezTo>
                  <a:pt x="5844857" y="9914297"/>
                  <a:pt x="5839650" y="9903873"/>
                  <a:pt x="5839650" y="9893450"/>
                </a:cubicBezTo>
                <a:cubicBezTo>
                  <a:pt x="5839650" y="9869996"/>
                  <a:pt x="5857875" y="9851755"/>
                  <a:pt x="5881306" y="9851755"/>
                </a:cubicBezTo>
                <a:cubicBezTo>
                  <a:pt x="5886513" y="9851755"/>
                  <a:pt x="5891720" y="9851755"/>
                  <a:pt x="5894324" y="9854361"/>
                </a:cubicBezTo>
                <a:cubicBezTo>
                  <a:pt x="5891720" y="9849149"/>
                  <a:pt x="5891720" y="9843937"/>
                  <a:pt x="5891720" y="9836120"/>
                </a:cubicBezTo>
                <a:cubicBezTo>
                  <a:pt x="5891720" y="9817879"/>
                  <a:pt x="5902134" y="9804849"/>
                  <a:pt x="5917755" y="9799637"/>
                </a:cubicBezTo>
                <a:close/>
                <a:moveTo>
                  <a:pt x="5817394" y="9764712"/>
                </a:moveTo>
                <a:cubicBezTo>
                  <a:pt x="5839752" y="9764712"/>
                  <a:pt x="5857876" y="9783191"/>
                  <a:pt x="5857876" y="9805987"/>
                </a:cubicBezTo>
                <a:cubicBezTo>
                  <a:pt x="5857876" y="9828783"/>
                  <a:pt x="5839752" y="9847262"/>
                  <a:pt x="5817394" y="9847262"/>
                </a:cubicBezTo>
                <a:cubicBezTo>
                  <a:pt x="5795036" y="9847262"/>
                  <a:pt x="5776912" y="9828783"/>
                  <a:pt x="5776912" y="9805987"/>
                </a:cubicBezTo>
                <a:cubicBezTo>
                  <a:pt x="5776912" y="9783191"/>
                  <a:pt x="5795036" y="9764712"/>
                  <a:pt x="5817394" y="9764712"/>
                </a:cubicBezTo>
                <a:close/>
                <a:moveTo>
                  <a:pt x="4933156" y="9717088"/>
                </a:moveTo>
                <a:cubicBezTo>
                  <a:pt x="4956390" y="9717088"/>
                  <a:pt x="4975225" y="9735212"/>
                  <a:pt x="4975225" y="9757570"/>
                </a:cubicBezTo>
                <a:cubicBezTo>
                  <a:pt x="4975225" y="9779928"/>
                  <a:pt x="4956390" y="9798052"/>
                  <a:pt x="4933156" y="9798052"/>
                </a:cubicBezTo>
                <a:cubicBezTo>
                  <a:pt x="4909922" y="9798052"/>
                  <a:pt x="4891087" y="9779928"/>
                  <a:pt x="4891087" y="9757570"/>
                </a:cubicBezTo>
                <a:cubicBezTo>
                  <a:pt x="4891087" y="9735212"/>
                  <a:pt x="4909922" y="9717088"/>
                  <a:pt x="4933156" y="9717088"/>
                </a:cubicBezTo>
                <a:close/>
                <a:moveTo>
                  <a:pt x="5186363" y="9634537"/>
                </a:moveTo>
                <a:cubicBezTo>
                  <a:pt x="5208282" y="9634537"/>
                  <a:pt x="5226051" y="9653016"/>
                  <a:pt x="5226051" y="9675812"/>
                </a:cubicBezTo>
                <a:cubicBezTo>
                  <a:pt x="5226051" y="9698608"/>
                  <a:pt x="5208282" y="9717087"/>
                  <a:pt x="5186363" y="9717087"/>
                </a:cubicBezTo>
                <a:cubicBezTo>
                  <a:pt x="5164444" y="9717087"/>
                  <a:pt x="5146675" y="9698608"/>
                  <a:pt x="5146675" y="9675812"/>
                </a:cubicBezTo>
                <a:cubicBezTo>
                  <a:pt x="5146675" y="9653016"/>
                  <a:pt x="5164444" y="9634537"/>
                  <a:pt x="5186363" y="9634537"/>
                </a:cubicBezTo>
                <a:close/>
                <a:moveTo>
                  <a:pt x="5389562" y="9559925"/>
                </a:moveTo>
                <a:cubicBezTo>
                  <a:pt x="5412358" y="9559925"/>
                  <a:pt x="5430837" y="9577694"/>
                  <a:pt x="5430837" y="9599613"/>
                </a:cubicBezTo>
                <a:cubicBezTo>
                  <a:pt x="5430837" y="9621532"/>
                  <a:pt x="5412358" y="9639301"/>
                  <a:pt x="5389562" y="9639301"/>
                </a:cubicBezTo>
                <a:cubicBezTo>
                  <a:pt x="5366766" y="9639301"/>
                  <a:pt x="5348287" y="9621532"/>
                  <a:pt x="5348287" y="9599613"/>
                </a:cubicBezTo>
                <a:cubicBezTo>
                  <a:pt x="5348287" y="9577694"/>
                  <a:pt x="5366766" y="9559925"/>
                  <a:pt x="5389562" y="9559925"/>
                </a:cubicBezTo>
                <a:close/>
                <a:moveTo>
                  <a:pt x="5549900" y="9488488"/>
                </a:moveTo>
                <a:cubicBezTo>
                  <a:pt x="5571819" y="9488488"/>
                  <a:pt x="5589588" y="9506612"/>
                  <a:pt x="5589588" y="9528970"/>
                </a:cubicBezTo>
                <a:cubicBezTo>
                  <a:pt x="5589588" y="9551328"/>
                  <a:pt x="5571819" y="9569452"/>
                  <a:pt x="5549900" y="9569452"/>
                </a:cubicBezTo>
                <a:cubicBezTo>
                  <a:pt x="5527981" y="9569452"/>
                  <a:pt x="5510212" y="9551328"/>
                  <a:pt x="5510212" y="9528970"/>
                </a:cubicBezTo>
                <a:cubicBezTo>
                  <a:pt x="5510212" y="9506612"/>
                  <a:pt x="5527981" y="9488488"/>
                  <a:pt x="5549900" y="9488488"/>
                </a:cubicBezTo>
                <a:close/>
                <a:moveTo>
                  <a:pt x="5674519" y="9424988"/>
                </a:moveTo>
                <a:cubicBezTo>
                  <a:pt x="5696877" y="9424988"/>
                  <a:pt x="5715001" y="9442757"/>
                  <a:pt x="5715001" y="9464676"/>
                </a:cubicBezTo>
                <a:cubicBezTo>
                  <a:pt x="5715001" y="9486595"/>
                  <a:pt x="5696877" y="9504364"/>
                  <a:pt x="5674519" y="9504364"/>
                </a:cubicBezTo>
                <a:cubicBezTo>
                  <a:pt x="5652161" y="9504364"/>
                  <a:pt x="5634037" y="9486595"/>
                  <a:pt x="5634037" y="9464676"/>
                </a:cubicBezTo>
                <a:cubicBezTo>
                  <a:pt x="5634037" y="9442757"/>
                  <a:pt x="5652161" y="9424988"/>
                  <a:pt x="5674519" y="9424988"/>
                </a:cubicBezTo>
                <a:close/>
                <a:moveTo>
                  <a:pt x="5973961" y="9418637"/>
                </a:moveTo>
                <a:cubicBezTo>
                  <a:pt x="5973961" y="9418637"/>
                  <a:pt x="5973961" y="9418637"/>
                  <a:pt x="5973961" y="9473145"/>
                </a:cubicBezTo>
                <a:cubicBezTo>
                  <a:pt x="5979120" y="9480932"/>
                  <a:pt x="5981700" y="9488719"/>
                  <a:pt x="5981700" y="9499101"/>
                </a:cubicBezTo>
                <a:cubicBezTo>
                  <a:pt x="5981700" y="9512080"/>
                  <a:pt x="5973961" y="9525058"/>
                  <a:pt x="5961063" y="9532845"/>
                </a:cubicBezTo>
                <a:cubicBezTo>
                  <a:pt x="5963642" y="9538036"/>
                  <a:pt x="5966222" y="9543227"/>
                  <a:pt x="5966222" y="9548418"/>
                </a:cubicBezTo>
                <a:cubicBezTo>
                  <a:pt x="5966222" y="9563992"/>
                  <a:pt x="5955903" y="9579566"/>
                  <a:pt x="5940425" y="9584757"/>
                </a:cubicBezTo>
                <a:cubicBezTo>
                  <a:pt x="5945584" y="9589948"/>
                  <a:pt x="5948164" y="9597735"/>
                  <a:pt x="5948164" y="9605522"/>
                </a:cubicBezTo>
                <a:cubicBezTo>
                  <a:pt x="5948164" y="9623691"/>
                  <a:pt x="5935266" y="9639265"/>
                  <a:pt x="5917208" y="9641861"/>
                </a:cubicBezTo>
                <a:cubicBezTo>
                  <a:pt x="5922367" y="9649647"/>
                  <a:pt x="5924947" y="9657434"/>
                  <a:pt x="5924947" y="9665221"/>
                </a:cubicBezTo>
                <a:cubicBezTo>
                  <a:pt x="5924947" y="9688582"/>
                  <a:pt x="5906889" y="9704155"/>
                  <a:pt x="5886252" y="9706751"/>
                </a:cubicBezTo>
                <a:cubicBezTo>
                  <a:pt x="5893991" y="9714538"/>
                  <a:pt x="5896570" y="9722325"/>
                  <a:pt x="5896570" y="9732707"/>
                </a:cubicBezTo>
                <a:cubicBezTo>
                  <a:pt x="5896570" y="9756068"/>
                  <a:pt x="5878513" y="9774237"/>
                  <a:pt x="5857875" y="9774237"/>
                </a:cubicBezTo>
                <a:cubicBezTo>
                  <a:pt x="5834658" y="9774237"/>
                  <a:pt x="5816600" y="9756068"/>
                  <a:pt x="5816600" y="9732707"/>
                </a:cubicBezTo>
                <a:cubicBezTo>
                  <a:pt x="5816600" y="9711942"/>
                  <a:pt x="5834658" y="9693773"/>
                  <a:pt x="5855295" y="9691177"/>
                </a:cubicBezTo>
                <a:cubicBezTo>
                  <a:pt x="5850136" y="9685986"/>
                  <a:pt x="5844977" y="9675604"/>
                  <a:pt x="5844977" y="9665221"/>
                </a:cubicBezTo>
                <a:cubicBezTo>
                  <a:pt x="5844977" y="9647052"/>
                  <a:pt x="5857875" y="9631478"/>
                  <a:pt x="5873353" y="9626287"/>
                </a:cubicBezTo>
                <a:cubicBezTo>
                  <a:pt x="5870774" y="9621096"/>
                  <a:pt x="5865614" y="9613309"/>
                  <a:pt x="5865614" y="9605522"/>
                </a:cubicBezTo>
                <a:cubicBezTo>
                  <a:pt x="5865614" y="9587353"/>
                  <a:pt x="5875933" y="9574374"/>
                  <a:pt x="5888831" y="9569183"/>
                </a:cubicBezTo>
                <a:cubicBezTo>
                  <a:pt x="5886252" y="9561396"/>
                  <a:pt x="5883672" y="9556205"/>
                  <a:pt x="5883672" y="9548418"/>
                </a:cubicBezTo>
                <a:cubicBezTo>
                  <a:pt x="5883672" y="9532845"/>
                  <a:pt x="5893991" y="9519866"/>
                  <a:pt x="5904309" y="9514675"/>
                </a:cubicBezTo>
                <a:cubicBezTo>
                  <a:pt x="5904309" y="9509484"/>
                  <a:pt x="5901730" y="9504293"/>
                  <a:pt x="5901730" y="9499101"/>
                </a:cubicBezTo>
                <a:cubicBezTo>
                  <a:pt x="5901730" y="9475741"/>
                  <a:pt x="5919788" y="9457572"/>
                  <a:pt x="5943005" y="9457572"/>
                </a:cubicBezTo>
                <a:cubicBezTo>
                  <a:pt x="5943005" y="9457572"/>
                  <a:pt x="5945584" y="9457572"/>
                  <a:pt x="5945584" y="9457572"/>
                </a:cubicBezTo>
                <a:cubicBezTo>
                  <a:pt x="5945584" y="9457572"/>
                  <a:pt x="5945584" y="9457572"/>
                  <a:pt x="5945584" y="9454976"/>
                </a:cubicBezTo>
                <a:cubicBezTo>
                  <a:pt x="5945584" y="9439402"/>
                  <a:pt x="5958483" y="9423828"/>
                  <a:pt x="5973961" y="9418637"/>
                </a:cubicBezTo>
                <a:close/>
                <a:moveTo>
                  <a:pt x="5768182" y="9364662"/>
                </a:moveTo>
                <a:cubicBezTo>
                  <a:pt x="5790540" y="9364662"/>
                  <a:pt x="5808664" y="9382786"/>
                  <a:pt x="5808664" y="9405144"/>
                </a:cubicBezTo>
                <a:cubicBezTo>
                  <a:pt x="5808664" y="9427502"/>
                  <a:pt x="5790540" y="9445626"/>
                  <a:pt x="5768182" y="9445626"/>
                </a:cubicBezTo>
                <a:cubicBezTo>
                  <a:pt x="5745824" y="9445626"/>
                  <a:pt x="5727700" y="9427502"/>
                  <a:pt x="5727700" y="9405144"/>
                </a:cubicBezTo>
                <a:cubicBezTo>
                  <a:pt x="5727700" y="9382786"/>
                  <a:pt x="5745824" y="9364662"/>
                  <a:pt x="5768182" y="9364662"/>
                </a:cubicBezTo>
                <a:close/>
                <a:moveTo>
                  <a:pt x="154782" y="9331325"/>
                </a:moveTo>
                <a:cubicBezTo>
                  <a:pt x="177140" y="9331325"/>
                  <a:pt x="195264" y="9349094"/>
                  <a:pt x="195264" y="9371013"/>
                </a:cubicBezTo>
                <a:cubicBezTo>
                  <a:pt x="195264" y="9392932"/>
                  <a:pt x="177140" y="9410701"/>
                  <a:pt x="154782" y="9410701"/>
                </a:cubicBezTo>
                <a:cubicBezTo>
                  <a:pt x="132424" y="9410701"/>
                  <a:pt x="114300" y="9392932"/>
                  <a:pt x="114300" y="9371013"/>
                </a:cubicBezTo>
                <a:cubicBezTo>
                  <a:pt x="114300" y="9349094"/>
                  <a:pt x="132424" y="9331325"/>
                  <a:pt x="154782" y="9331325"/>
                </a:cubicBezTo>
                <a:close/>
                <a:moveTo>
                  <a:pt x="1131094" y="9271000"/>
                </a:moveTo>
                <a:cubicBezTo>
                  <a:pt x="1153452" y="9271000"/>
                  <a:pt x="1171576" y="9289835"/>
                  <a:pt x="1171576" y="9313069"/>
                </a:cubicBezTo>
                <a:cubicBezTo>
                  <a:pt x="1171576" y="9336303"/>
                  <a:pt x="1153452" y="9355138"/>
                  <a:pt x="1131094" y="9355138"/>
                </a:cubicBezTo>
                <a:cubicBezTo>
                  <a:pt x="1108736" y="9355138"/>
                  <a:pt x="1090612" y="9336303"/>
                  <a:pt x="1090612" y="9313069"/>
                </a:cubicBezTo>
                <a:cubicBezTo>
                  <a:pt x="1090612" y="9289835"/>
                  <a:pt x="1108736" y="9271000"/>
                  <a:pt x="1131094" y="9271000"/>
                </a:cubicBezTo>
                <a:close/>
                <a:moveTo>
                  <a:pt x="1980406" y="9217025"/>
                </a:moveTo>
                <a:cubicBezTo>
                  <a:pt x="2002764" y="9217025"/>
                  <a:pt x="2020888" y="9235149"/>
                  <a:pt x="2020888" y="9257507"/>
                </a:cubicBezTo>
                <a:cubicBezTo>
                  <a:pt x="2020888" y="9279865"/>
                  <a:pt x="2002764" y="9297989"/>
                  <a:pt x="1980406" y="9297989"/>
                </a:cubicBezTo>
                <a:cubicBezTo>
                  <a:pt x="1958048" y="9297989"/>
                  <a:pt x="1939924" y="9279865"/>
                  <a:pt x="1939924" y="9257507"/>
                </a:cubicBezTo>
                <a:cubicBezTo>
                  <a:pt x="1939924" y="9235149"/>
                  <a:pt x="1958048" y="9217025"/>
                  <a:pt x="1980406" y="9217025"/>
                </a:cubicBezTo>
                <a:close/>
                <a:moveTo>
                  <a:pt x="2712244" y="9163050"/>
                </a:moveTo>
                <a:cubicBezTo>
                  <a:pt x="2734602" y="9163050"/>
                  <a:pt x="2752726" y="9181529"/>
                  <a:pt x="2752726" y="9204325"/>
                </a:cubicBezTo>
                <a:cubicBezTo>
                  <a:pt x="2752726" y="9227121"/>
                  <a:pt x="2734602" y="9245600"/>
                  <a:pt x="2712244" y="9245600"/>
                </a:cubicBezTo>
                <a:cubicBezTo>
                  <a:pt x="2689886" y="9245600"/>
                  <a:pt x="2671762" y="9227121"/>
                  <a:pt x="2671762" y="9204325"/>
                </a:cubicBezTo>
                <a:cubicBezTo>
                  <a:pt x="2671762" y="9181529"/>
                  <a:pt x="2689886" y="9163050"/>
                  <a:pt x="2712244" y="9163050"/>
                </a:cubicBezTo>
                <a:close/>
                <a:moveTo>
                  <a:pt x="3337719" y="9113837"/>
                </a:moveTo>
                <a:cubicBezTo>
                  <a:pt x="3360077" y="9113837"/>
                  <a:pt x="3378201" y="9131606"/>
                  <a:pt x="3378201" y="9153525"/>
                </a:cubicBezTo>
                <a:cubicBezTo>
                  <a:pt x="3378201" y="9175444"/>
                  <a:pt x="3360077" y="9193213"/>
                  <a:pt x="3337719" y="9193213"/>
                </a:cubicBezTo>
                <a:cubicBezTo>
                  <a:pt x="3315361" y="9193213"/>
                  <a:pt x="3297237" y="9175444"/>
                  <a:pt x="3297237" y="9153525"/>
                </a:cubicBezTo>
                <a:cubicBezTo>
                  <a:pt x="3297237" y="9131606"/>
                  <a:pt x="3315361" y="9113837"/>
                  <a:pt x="3337719" y="9113837"/>
                </a:cubicBezTo>
                <a:close/>
                <a:moveTo>
                  <a:pt x="3869532" y="9066212"/>
                </a:moveTo>
                <a:cubicBezTo>
                  <a:pt x="3891890" y="9066212"/>
                  <a:pt x="3910014" y="9084336"/>
                  <a:pt x="3910014" y="9106694"/>
                </a:cubicBezTo>
                <a:cubicBezTo>
                  <a:pt x="3910014" y="9129052"/>
                  <a:pt x="3891890" y="9147176"/>
                  <a:pt x="3869532" y="9147176"/>
                </a:cubicBezTo>
                <a:cubicBezTo>
                  <a:pt x="3847174" y="9147176"/>
                  <a:pt x="3829050" y="9129052"/>
                  <a:pt x="3829050" y="9106694"/>
                </a:cubicBezTo>
                <a:cubicBezTo>
                  <a:pt x="3829050" y="9084336"/>
                  <a:pt x="3847174" y="9066212"/>
                  <a:pt x="3869532" y="9066212"/>
                </a:cubicBezTo>
                <a:close/>
                <a:moveTo>
                  <a:pt x="6013129" y="9029700"/>
                </a:moveTo>
                <a:cubicBezTo>
                  <a:pt x="6013129" y="9029700"/>
                  <a:pt x="6013129" y="9029700"/>
                  <a:pt x="6013129" y="9066098"/>
                </a:cubicBezTo>
                <a:cubicBezTo>
                  <a:pt x="6020942" y="9073897"/>
                  <a:pt x="6026150" y="9084296"/>
                  <a:pt x="6026150" y="9097296"/>
                </a:cubicBezTo>
                <a:cubicBezTo>
                  <a:pt x="6026150" y="9107695"/>
                  <a:pt x="6020942" y="9118094"/>
                  <a:pt x="6013129" y="9125894"/>
                </a:cubicBezTo>
                <a:cubicBezTo>
                  <a:pt x="6013129" y="9125894"/>
                  <a:pt x="6013129" y="9128493"/>
                  <a:pt x="6013129" y="9128493"/>
                </a:cubicBezTo>
                <a:cubicBezTo>
                  <a:pt x="6013129" y="9141492"/>
                  <a:pt x="6007921" y="9151892"/>
                  <a:pt x="5997504" y="9159691"/>
                </a:cubicBezTo>
                <a:cubicBezTo>
                  <a:pt x="5997504" y="9162291"/>
                  <a:pt x="6000108" y="9162291"/>
                  <a:pt x="6000108" y="9164891"/>
                </a:cubicBezTo>
                <a:cubicBezTo>
                  <a:pt x="6000108" y="9180490"/>
                  <a:pt x="5992295" y="9190889"/>
                  <a:pt x="5981878" y="9198688"/>
                </a:cubicBezTo>
                <a:cubicBezTo>
                  <a:pt x="5981878" y="9201288"/>
                  <a:pt x="5981878" y="9203888"/>
                  <a:pt x="5981878" y="9206488"/>
                </a:cubicBezTo>
                <a:cubicBezTo>
                  <a:pt x="5981878" y="9222087"/>
                  <a:pt x="5971462" y="9237686"/>
                  <a:pt x="5958441" y="9242885"/>
                </a:cubicBezTo>
                <a:cubicBezTo>
                  <a:pt x="5958441" y="9245485"/>
                  <a:pt x="5958441" y="9248085"/>
                  <a:pt x="5958441" y="9248085"/>
                </a:cubicBezTo>
                <a:cubicBezTo>
                  <a:pt x="5958441" y="9268884"/>
                  <a:pt x="5942815" y="9287082"/>
                  <a:pt x="5924586" y="9289682"/>
                </a:cubicBezTo>
                <a:cubicBezTo>
                  <a:pt x="5924586" y="9292282"/>
                  <a:pt x="5924586" y="9294882"/>
                  <a:pt x="5924586" y="9297482"/>
                </a:cubicBezTo>
                <a:cubicBezTo>
                  <a:pt x="5924586" y="9318280"/>
                  <a:pt x="5906356" y="9336479"/>
                  <a:pt x="5885523" y="9336479"/>
                </a:cubicBezTo>
                <a:cubicBezTo>
                  <a:pt x="5880314" y="9336479"/>
                  <a:pt x="5877710" y="9336479"/>
                  <a:pt x="5872501" y="9336479"/>
                </a:cubicBezTo>
                <a:cubicBezTo>
                  <a:pt x="5875106" y="9339079"/>
                  <a:pt x="5875106" y="9344278"/>
                  <a:pt x="5875106" y="9349478"/>
                </a:cubicBezTo>
                <a:cubicBezTo>
                  <a:pt x="5875106" y="9370277"/>
                  <a:pt x="5856876" y="9388475"/>
                  <a:pt x="5836042" y="9388475"/>
                </a:cubicBezTo>
                <a:cubicBezTo>
                  <a:pt x="5812605" y="9388475"/>
                  <a:pt x="5794375" y="9370277"/>
                  <a:pt x="5794375" y="9349478"/>
                </a:cubicBezTo>
                <a:cubicBezTo>
                  <a:pt x="5794375" y="9326080"/>
                  <a:pt x="5812605" y="9307881"/>
                  <a:pt x="5836042" y="9307881"/>
                </a:cubicBezTo>
                <a:cubicBezTo>
                  <a:pt x="5838647" y="9307881"/>
                  <a:pt x="5843855" y="9310481"/>
                  <a:pt x="5846459" y="9310481"/>
                </a:cubicBezTo>
                <a:cubicBezTo>
                  <a:pt x="5843855" y="9305281"/>
                  <a:pt x="5843855" y="9302681"/>
                  <a:pt x="5843855" y="9297482"/>
                </a:cubicBezTo>
                <a:cubicBezTo>
                  <a:pt x="5843855" y="9276683"/>
                  <a:pt x="5859480" y="9261084"/>
                  <a:pt x="5880314" y="9258484"/>
                </a:cubicBezTo>
                <a:cubicBezTo>
                  <a:pt x="5877710" y="9255884"/>
                  <a:pt x="5877710" y="9253285"/>
                  <a:pt x="5877710" y="9248085"/>
                </a:cubicBezTo>
                <a:cubicBezTo>
                  <a:pt x="5877710" y="9232486"/>
                  <a:pt x="5888127" y="9216887"/>
                  <a:pt x="5903752" y="9211688"/>
                </a:cubicBezTo>
                <a:cubicBezTo>
                  <a:pt x="5901148" y="9209088"/>
                  <a:pt x="5901148" y="9209088"/>
                  <a:pt x="5901148" y="9206488"/>
                </a:cubicBezTo>
                <a:cubicBezTo>
                  <a:pt x="5901148" y="9190889"/>
                  <a:pt x="5908960" y="9180490"/>
                  <a:pt x="5919377" y="9172690"/>
                </a:cubicBezTo>
                <a:cubicBezTo>
                  <a:pt x="5919377" y="9170090"/>
                  <a:pt x="5919377" y="9167491"/>
                  <a:pt x="5919377" y="9164891"/>
                </a:cubicBezTo>
                <a:cubicBezTo>
                  <a:pt x="5919377" y="9154492"/>
                  <a:pt x="5924586" y="9141492"/>
                  <a:pt x="5932398" y="9136293"/>
                </a:cubicBezTo>
                <a:cubicBezTo>
                  <a:pt x="5932398" y="9133693"/>
                  <a:pt x="5932398" y="9131093"/>
                  <a:pt x="5932398" y="9128493"/>
                </a:cubicBezTo>
                <a:cubicBezTo>
                  <a:pt x="5932398" y="9118094"/>
                  <a:pt x="5937607" y="9107695"/>
                  <a:pt x="5945419" y="9099895"/>
                </a:cubicBezTo>
                <a:cubicBezTo>
                  <a:pt x="5945419" y="9097296"/>
                  <a:pt x="5945419" y="9097296"/>
                  <a:pt x="5945419" y="9097296"/>
                </a:cubicBezTo>
                <a:cubicBezTo>
                  <a:pt x="5945419" y="9073897"/>
                  <a:pt x="5963649" y="9055698"/>
                  <a:pt x="5987087" y="9055698"/>
                </a:cubicBezTo>
                <a:cubicBezTo>
                  <a:pt x="5992295" y="9045299"/>
                  <a:pt x="6002712" y="9034900"/>
                  <a:pt x="6013129" y="9029700"/>
                </a:cubicBezTo>
                <a:close/>
                <a:moveTo>
                  <a:pt x="4318794" y="9021763"/>
                </a:moveTo>
                <a:cubicBezTo>
                  <a:pt x="4341152" y="9021763"/>
                  <a:pt x="4359276" y="9039887"/>
                  <a:pt x="4359276" y="9062245"/>
                </a:cubicBezTo>
                <a:cubicBezTo>
                  <a:pt x="4359276" y="9084603"/>
                  <a:pt x="4341152" y="9102727"/>
                  <a:pt x="4318794" y="9102727"/>
                </a:cubicBezTo>
                <a:cubicBezTo>
                  <a:pt x="4296436" y="9102727"/>
                  <a:pt x="4278312" y="9084603"/>
                  <a:pt x="4278312" y="9062245"/>
                </a:cubicBezTo>
                <a:cubicBezTo>
                  <a:pt x="4278312" y="9039887"/>
                  <a:pt x="4296436" y="9021763"/>
                  <a:pt x="4318794" y="9021763"/>
                </a:cubicBezTo>
                <a:close/>
                <a:moveTo>
                  <a:pt x="4691856" y="8980488"/>
                </a:moveTo>
                <a:cubicBezTo>
                  <a:pt x="4715090" y="8980488"/>
                  <a:pt x="4733925" y="8998612"/>
                  <a:pt x="4733925" y="9020970"/>
                </a:cubicBezTo>
                <a:cubicBezTo>
                  <a:pt x="4733925" y="9043328"/>
                  <a:pt x="4715090" y="9061452"/>
                  <a:pt x="4691856" y="9061452"/>
                </a:cubicBezTo>
                <a:cubicBezTo>
                  <a:pt x="4668622" y="9061452"/>
                  <a:pt x="4649787" y="9043328"/>
                  <a:pt x="4649787" y="9020970"/>
                </a:cubicBezTo>
                <a:cubicBezTo>
                  <a:pt x="4649787" y="8998612"/>
                  <a:pt x="4668622" y="8980488"/>
                  <a:pt x="4691856" y="8980488"/>
                </a:cubicBezTo>
                <a:close/>
                <a:moveTo>
                  <a:pt x="4999831" y="8942388"/>
                </a:moveTo>
                <a:cubicBezTo>
                  <a:pt x="5022189" y="8942388"/>
                  <a:pt x="5040313" y="8960157"/>
                  <a:pt x="5040313" y="8982076"/>
                </a:cubicBezTo>
                <a:cubicBezTo>
                  <a:pt x="5040313" y="9003995"/>
                  <a:pt x="5022189" y="9021764"/>
                  <a:pt x="4999831" y="9021764"/>
                </a:cubicBezTo>
                <a:cubicBezTo>
                  <a:pt x="4977473" y="9021764"/>
                  <a:pt x="4959349" y="9003995"/>
                  <a:pt x="4959349" y="8982076"/>
                </a:cubicBezTo>
                <a:cubicBezTo>
                  <a:pt x="4959349" y="8960157"/>
                  <a:pt x="4977473" y="8942388"/>
                  <a:pt x="4999831" y="8942388"/>
                </a:cubicBezTo>
                <a:close/>
                <a:moveTo>
                  <a:pt x="5249069" y="8905875"/>
                </a:moveTo>
                <a:cubicBezTo>
                  <a:pt x="5271427" y="8905875"/>
                  <a:pt x="5289551" y="8923999"/>
                  <a:pt x="5289551" y="8946357"/>
                </a:cubicBezTo>
                <a:cubicBezTo>
                  <a:pt x="5289551" y="8968715"/>
                  <a:pt x="5271427" y="8986839"/>
                  <a:pt x="5249069" y="8986839"/>
                </a:cubicBezTo>
                <a:cubicBezTo>
                  <a:pt x="5226711" y="8986839"/>
                  <a:pt x="5208587" y="8968715"/>
                  <a:pt x="5208587" y="8946357"/>
                </a:cubicBezTo>
                <a:cubicBezTo>
                  <a:pt x="5208587" y="8923999"/>
                  <a:pt x="5226711" y="8905875"/>
                  <a:pt x="5249069" y="8905875"/>
                </a:cubicBezTo>
                <a:close/>
                <a:moveTo>
                  <a:pt x="5446712" y="8872538"/>
                </a:moveTo>
                <a:cubicBezTo>
                  <a:pt x="5469508" y="8872538"/>
                  <a:pt x="5487987" y="8890307"/>
                  <a:pt x="5487987" y="8912226"/>
                </a:cubicBezTo>
                <a:cubicBezTo>
                  <a:pt x="5487987" y="8934145"/>
                  <a:pt x="5469508" y="8951914"/>
                  <a:pt x="5446712" y="8951914"/>
                </a:cubicBezTo>
                <a:cubicBezTo>
                  <a:pt x="5423916" y="8951914"/>
                  <a:pt x="5405437" y="8934145"/>
                  <a:pt x="5405437" y="8912226"/>
                </a:cubicBezTo>
                <a:cubicBezTo>
                  <a:pt x="5405437" y="8890307"/>
                  <a:pt x="5423916" y="8872538"/>
                  <a:pt x="5446712" y="8872538"/>
                </a:cubicBezTo>
                <a:close/>
                <a:moveTo>
                  <a:pt x="5604669" y="8840788"/>
                </a:moveTo>
                <a:cubicBezTo>
                  <a:pt x="5627027" y="8840788"/>
                  <a:pt x="5645151" y="8858912"/>
                  <a:pt x="5645151" y="8881270"/>
                </a:cubicBezTo>
                <a:cubicBezTo>
                  <a:pt x="5645151" y="8903628"/>
                  <a:pt x="5627027" y="8921752"/>
                  <a:pt x="5604669" y="8921752"/>
                </a:cubicBezTo>
                <a:cubicBezTo>
                  <a:pt x="5582311" y="8921752"/>
                  <a:pt x="5564187" y="8903628"/>
                  <a:pt x="5564187" y="8881270"/>
                </a:cubicBezTo>
                <a:cubicBezTo>
                  <a:pt x="5564187" y="8858912"/>
                  <a:pt x="5582311" y="8840788"/>
                  <a:pt x="5604669" y="8840788"/>
                </a:cubicBezTo>
                <a:close/>
                <a:moveTo>
                  <a:pt x="5723731" y="8812213"/>
                </a:moveTo>
                <a:cubicBezTo>
                  <a:pt x="5746089" y="8812213"/>
                  <a:pt x="5764213" y="8830337"/>
                  <a:pt x="5764213" y="8852695"/>
                </a:cubicBezTo>
                <a:cubicBezTo>
                  <a:pt x="5764213" y="8875053"/>
                  <a:pt x="5746089" y="8893177"/>
                  <a:pt x="5723731" y="8893177"/>
                </a:cubicBezTo>
                <a:cubicBezTo>
                  <a:pt x="5701373" y="8893177"/>
                  <a:pt x="5683249" y="8875053"/>
                  <a:pt x="5683249" y="8852695"/>
                </a:cubicBezTo>
                <a:cubicBezTo>
                  <a:pt x="5683249" y="8830337"/>
                  <a:pt x="5701373" y="8812213"/>
                  <a:pt x="5723731" y="8812213"/>
                </a:cubicBezTo>
                <a:close/>
                <a:moveTo>
                  <a:pt x="6036028" y="8639175"/>
                </a:moveTo>
                <a:cubicBezTo>
                  <a:pt x="6036028" y="8639175"/>
                  <a:pt x="6036028" y="8639175"/>
                  <a:pt x="6036028" y="8659813"/>
                </a:cubicBezTo>
                <a:cubicBezTo>
                  <a:pt x="6043789" y="8667552"/>
                  <a:pt x="6051550" y="8677871"/>
                  <a:pt x="6051550" y="8690769"/>
                </a:cubicBezTo>
                <a:cubicBezTo>
                  <a:pt x="6051550" y="8701088"/>
                  <a:pt x="6046376" y="8711407"/>
                  <a:pt x="6036028" y="8719146"/>
                </a:cubicBezTo>
                <a:cubicBezTo>
                  <a:pt x="6033441" y="8724305"/>
                  <a:pt x="6030854" y="8729464"/>
                  <a:pt x="6025680" y="8734624"/>
                </a:cubicBezTo>
                <a:cubicBezTo>
                  <a:pt x="6023093" y="8742363"/>
                  <a:pt x="6017919" y="8747522"/>
                  <a:pt x="6012745" y="8752682"/>
                </a:cubicBezTo>
                <a:cubicBezTo>
                  <a:pt x="6007570" y="8763000"/>
                  <a:pt x="5999809" y="8770739"/>
                  <a:pt x="5989461" y="8775899"/>
                </a:cubicBezTo>
                <a:cubicBezTo>
                  <a:pt x="5984287" y="8786218"/>
                  <a:pt x="5971352" y="8793957"/>
                  <a:pt x="5958417" y="8796536"/>
                </a:cubicBezTo>
                <a:cubicBezTo>
                  <a:pt x="5953243" y="8809435"/>
                  <a:pt x="5940307" y="8817174"/>
                  <a:pt x="5924785" y="8817174"/>
                </a:cubicBezTo>
                <a:cubicBezTo>
                  <a:pt x="5919611" y="8817174"/>
                  <a:pt x="5917024" y="8817174"/>
                  <a:pt x="5914437" y="8817174"/>
                </a:cubicBezTo>
                <a:cubicBezTo>
                  <a:pt x="5909263" y="8830072"/>
                  <a:pt x="5893741" y="8840391"/>
                  <a:pt x="5878219" y="8840391"/>
                </a:cubicBezTo>
                <a:cubicBezTo>
                  <a:pt x="5867870" y="8840391"/>
                  <a:pt x="5860109" y="8837812"/>
                  <a:pt x="5852348" y="8830072"/>
                </a:cubicBezTo>
                <a:cubicBezTo>
                  <a:pt x="5849761" y="8850710"/>
                  <a:pt x="5834239" y="8866188"/>
                  <a:pt x="5813543" y="8866188"/>
                </a:cubicBezTo>
                <a:cubicBezTo>
                  <a:pt x="5790259" y="8866188"/>
                  <a:pt x="5772150" y="8848130"/>
                  <a:pt x="5772150" y="8824913"/>
                </a:cubicBezTo>
                <a:cubicBezTo>
                  <a:pt x="5772150" y="8801696"/>
                  <a:pt x="5790259" y="8783638"/>
                  <a:pt x="5813543" y="8783638"/>
                </a:cubicBezTo>
                <a:cubicBezTo>
                  <a:pt x="5823891" y="8783638"/>
                  <a:pt x="5831652" y="8788797"/>
                  <a:pt x="5839413" y="8793957"/>
                </a:cubicBezTo>
                <a:cubicBezTo>
                  <a:pt x="5842000" y="8775899"/>
                  <a:pt x="5857522" y="8760421"/>
                  <a:pt x="5878219" y="8760421"/>
                </a:cubicBezTo>
                <a:cubicBezTo>
                  <a:pt x="5880806" y="8760421"/>
                  <a:pt x="5883393" y="8760421"/>
                  <a:pt x="5885980" y="8763000"/>
                </a:cubicBezTo>
                <a:cubicBezTo>
                  <a:pt x="5891154" y="8750102"/>
                  <a:pt x="5904089" y="8739783"/>
                  <a:pt x="5919611" y="8737203"/>
                </a:cubicBezTo>
                <a:cubicBezTo>
                  <a:pt x="5924785" y="8729464"/>
                  <a:pt x="5929959" y="8724305"/>
                  <a:pt x="5940307" y="8719146"/>
                </a:cubicBezTo>
                <a:cubicBezTo>
                  <a:pt x="5942895" y="8713986"/>
                  <a:pt x="5945482" y="8708827"/>
                  <a:pt x="5950656" y="8706247"/>
                </a:cubicBezTo>
                <a:cubicBezTo>
                  <a:pt x="5953243" y="8701088"/>
                  <a:pt x="5958417" y="8695928"/>
                  <a:pt x="5961004" y="8690769"/>
                </a:cubicBezTo>
                <a:cubicBezTo>
                  <a:pt x="5963591" y="8683030"/>
                  <a:pt x="5968765" y="8677871"/>
                  <a:pt x="5973939" y="8675291"/>
                </a:cubicBezTo>
                <a:cubicBezTo>
                  <a:pt x="5979113" y="8659813"/>
                  <a:pt x="5994635" y="8649494"/>
                  <a:pt x="6010157" y="8649494"/>
                </a:cubicBezTo>
                <a:cubicBezTo>
                  <a:pt x="6012745" y="8649494"/>
                  <a:pt x="6015332" y="8649494"/>
                  <a:pt x="6020506" y="8652074"/>
                </a:cubicBezTo>
                <a:cubicBezTo>
                  <a:pt x="6023093" y="8646914"/>
                  <a:pt x="6028267" y="8641755"/>
                  <a:pt x="6036028" y="8639175"/>
                </a:cubicBezTo>
                <a:close/>
                <a:moveTo>
                  <a:pt x="5823369" y="8201045"/>
                </a:moveTo>
                <a:cubicBezTo>
                  <a:pt x="5839005" y="8201045"/>
                  <a:pt x="5849428" y="8208749"/>
                  <a:pt x="5857246" y="8221589"/>
                </a:cubicBezTo>
                <a:cubicBezTo>
                  <a:pt x="5865064" y="8213874"/>
                  <a:pt x="5875487" y="8208749"/>
                  <a:pt x="5888517" y="8208749"/>
                </a:cubicBezTo>
                <a:cubicBezTo>
                  <a:pt x="5898940" y="8208749"/>
                  <a:pt x="5906758" y="8211317"/>
                  <a:pt x="5914576" y="8219021"/>
                </a:cubicBezTo>
                <a:cubicBezTo>
                  <a:pt x="5919788" y="8216453"/>
                  <a:pt x="5924999" y="8213874"/>
                  <a:pt x="5932817" y="8213874"/>
                </a:cubicBezTo>
                <a:cubicBezTo>
                  <a:pt x="5940635" y="8213874"/>
                  <a:pt x="5948452" y="8216453"/>
                  <a:pt x="5953664" y="8221589"/>
                </a:cubicBezTo>
                <a:cubicBezTo>
                  <a:pt x="5956270" y="8221589"/>
                  <a:pt x="5958876" y="8221589"/>
                  <a:pt x="5961482" y="8221589"/>
                </a:cubicBezTo>
                <a:cubicBezTo>
                  <a:pt x="5969300" y="8221589"/>
                  <a:pt x="5977117" y="8224146"/>
                  <a:pt x="5982329" y="8226714"/>
                </a:cubicBezTo>
                <a:cubicBezTo>
                  <a:pt x="5990147" y="8226714"/>
                  <a:pt x="5997964" y="8229282"/>
                  <a:pt x="6003176" y="8231848"/>
                </a:cubicBezTo>
                <a:cubicBezTo>
                  <a:pt x="6008388" y="8234418"/>
                  <a:pt x="6013600" y="8234418"/>
                  <a:pt x="6016206" y="8236986"/>
                </a:cubicBezTo>
                <a:cubicBezTo>
                  <a:pt x="6021418" y="8239554"/>
                  <a:pt x="6024023" y="8239554"/>
                  <a:pt x="6026629" y="8242111"/>
                </a:cubicBezTo>
                <a:cubicBezTo>
                  <a:pt x="6031841" y="8242111"/>
                  <a:pt x="6034447" y="8244679"/>
                  <a:pt x="6039659" y="8247247"/>
                </a:cubicBezTo>
                <a:cubicBezTo>
                  <a:pt x="6039659" y="8247247"/>
                  <a:pt x="6039659" y="8247247"/>
                  <a:pt x="6042265" y="8244679"/>
                </a:cubicBezTo>
                <a:cubicBezTo>
                  <a:pt x="6042265" y="8244679"/>
                  <a:pt x="6042265" y="8244679"/>
                  <a:pt x="6042265" y="8249815"/>
                </a:cubicBezTo>
                <a:cubicBezTo>
                  <a:pt x="6050082" y="8257524"/>
                  <a:pt x="6057900" y="8267785"/>
                  <a:pt x="6057900" y="8280614"/>
                </a:cubicBezTo>
                <a:cubicBezTo>
                  <a:pt x="6057900" y="8293451"/>
                  <a:pt x="6050082" y="8303712"/>
                  <a:pt x="6042265" y="8311416"/>
                </a:cubicBezTo>
                <a:cubicBezTo>
                  <a:pt x="6042265" y="8311416"/>
                  <a:pt x="6042265" y="8311416"/>
                  <a:pt x="6042265" y="8321683"/>
                </a:cubicBezTo>
                <a:cubicBezTo>
                  <a:pt x="6039659" y="8319126"/>
                  <a:pt x="6037053" y="8319126"/>
                  <a:pt x="6031841" y="8316558"/>
                </a:cubicBezTo>
                <a:cubicBezTo>
                  <a:pt x="6029235" y="8319126"/>
                  <a:pt x="6021418" y="8319126"/>
                  <a:pt x="6016206" y="8319126"/>
                </a:cubicBezTo>
                <a:cubicBezTo>
                  <a:pt x="6008388" y="8319126"/>
                  <a:pt x="6003176" y="8316558"/>
                  <a:pt x="5995359" y="8313990"/>
                </a:cubicBezTo>
                <a:cubicBezTo>
                  <a:pt x="5992753" y="8313990"/>
                  <a:pt x="5987541" y="8311416"/>
                  <a:pt x="5984935" y="8308848"/>
                </a:cubicBezTo>
                <a:cubicBezTo>
                  <a:pt x="5982329" y="8308848"/>
                  <a:pt x="5977117" y="8306280"/>
                  <a:pt x="5974511" y="8303712"/>
                </a:cubicBezTo>
                <a:cubicBezTo>
                  <a:pt x="5971905" y="8303712"/>
                  <a:pt x="5966694" y="8303712"/>
                  <a:pt x="5964088" y="8301144"/>
                </a:cubicBezTo>
                <a:cubicBezTo>
                  <a:pt x="5964088" y="8301144"/>
                  <a:pt x="5964088" y="8301144"/>
                  <a:pt x="5961482" y="8301144"/>
                </a:cubicBezTo>
                <a:cubicBezTo>
                  <a:pt x="5953664" y="8301144"/>
                  <a:pt x="5945847" y="8298576"/>
                  <a:pt x="5940635" y="8293451"/>
                </a:cubicBezTo>
                <a:cubicBezTo>
                  <a:pt x="5938029" y="8293451"/>
                  <a:pt x="5935423" y="8293451"/>
                  <a:pt x="5932817" y="8293451"/>
                </a:cubicBezTo>
                <a:cubicBezTo>
                  <a:pt x="5922393" y="8293451"/>
                  <a:pt x="5911970" y="8290883"/>
                  <a:pt x="5904152" y="8283182"/>
                </a:cubicBezTo>
                <a:cubicBezTo>
                  <a:pt x="5898940" y="8285747"/>
                  <a:pt x="5893729" y="8288315"/>
                  <a:pt x="5888517" y="8288315"/>
                </a:cubicBezTo>
                <a:cubicBezTo>
                  <a:pt x="5872881" y="8288315"/>
                  <a:pt x="5859852" y="8280614"/>
                  <a:pt x="5852034" y="8267785"/>
                </a:cubicBezTo>
                <a:cubicBezTo>
                  <a:pt x="5844217" y="8275477"/>
                  <a:pt x="5833793" y="8280614"/>
                  <a:pt x="5823369" y="8280614"/>
                </a:cubicBezTo>
                <a:cubicBezTo>
                  <a:pt x="5799916" y="8280614"/>
                  <a:pt x="5781675" y="8262643"/>
                  <a:pt x="5781675" y="8242111"/>
                </a:cubicBezTo>
                <a:cubicBezTo>
                  <a:pt x="5781675" y="8219021"/>
                  <a:pt x="5799916" y="8201045"/>
                  <a:pt x="5823369" y="8201045"/>
                </a:cubicBezTo>
                <a:close/>
                <a:moveTo>
                  <a:pt x="5734050" y="8193092"/>
                </a:moveTo>
                <a:cubicBezTo>
                  <a:pt x="5755969" y="8193092"/>
                  <a:pt x="5773738" y="8210865"/>
                  <a:pt x="5773738" y="8232789"/>
                </a:cubicBezTo>
                <a:cubicBezTo>
                  <a:pt x="5773738" y="8254702"/>
                  <a:pt x="5755969" y="8272467"/>
                  <a:pt x="5734050" y="8272467"/>
                </a:cubicBezTo>
                <a:cubicBezTo>
                  <a:pt x="5712131" y="8272467"/>
                  <a:pt x="5694362" y="8254702"/>
                  <a:pt x="5694362" y="8232789"/>
                </a:cubicBezTo>
                <a:cubicBezTo>
                  <a:pt x="5694362" y="8210865"/>
                  <a:pt x="5712131" y="8193092"/>
                  <a:pt x="5734050" y="8193092"/>
                </a:cubicBezTo>
                <a:close/>
                <a:moveTo>
                  <a:pt x="5614194" y="8185179"/>
                </a:moveTo>
                <a:cubicBezTo>
                  <a:pt x="5636552" y="8185179"/>
                  <a:pt x="5654676" y="8203296"/>
                  <a:pt x="5654676" y="8225656"/>
                </a:cubicBezTo>
                <a:cubicBezTo>
                  <a:pt x="5654676" y="8248004"/>
                  <a:pt x="5636552" y="8266121"/>
                  <a:pt x="5614194" y="8266121"/>
                </a:cubicBezTo>
                <a:cubicBezTo>
                  <a:pt x="5591836" y="8266121"/>
                  <a:pt x="5573712" y="8248004"/>
                  <a:pt x="5573712" y="8225656"/>
                </a:cubicBezTo>
                <a:cubicBezTo>
                  <a:pt x="5573712" y="8203296"/>
                  <a:pt x="5591836" y="8185179"/>
                  <a:pt x="5614194" y="8185179"/>
                </a:cubicBezTo>
                <a:close/>
                <a:moveTo>
                  <a:pt x="5460206" y="8174064"/>
                </a:moveTo>
                <a:cubicBezTo>
                  <a:pt x="5483440" y="8174064"/>
                  <a:pt x="5502275" y="8192188"/>
                  <a:pt x="5502275" y="8214546"/>
                </a:cubicBezTo>
                <a:cubicBezTo>
                  <a:pt x="5502275" y="8236895"/>
                  <a:pt x="5483440" y="8255013"/>
                  <a:pt x="5460206" y="8255013"/>
                </a:cubicBezTo>
                <a:cubicBezTo>
                  <a:pt x="5436972" y="8255013"/>
                  <a:pt x="5418137" y="8236895"/>
                  <a:pt x="5418137" y="8214546"/>
                </a:cubicBezTo>
                <a:cubicBezTo>
                  <a:pt x="5418137" y="8192188"/>
                  <a:pt x="5436972" y="8174064"/>
                  <a:pt x="5460206" y="8174064"/>
                </a:cubicBezTo>
                <a:close/>
                <a:moveTo>
                  <a:pt x="5261769" y="8164540"/>
                </a:moveTo>
                <a:cubicBezTo>
                  <a:pt x="5284127" y="8164540"/>
                  <a:pt x="5302251" y="8183019"/>
                  <a:pt x="5302251" y="8205813"/>
                </a:cubicBezTo>
                <a:cubicBezTo>
                  <a:pt x="5302251" y="8228603"/>
                  <a:pt x="5284127" y="8247083"/>
                  <a:pt x="5261769" y="8247083"/>
                </a:cubicBezTo>
                <a:cubicBezTo>
                  <a:pt x="5239411" y="8247083"/>
                  <a:pt x="5221287" y="8228603"/>
                  <a:pt x="5221287" y="8205813"/>
                </a:cubicBezTo>
                <a:cubicBezTo>
                  <a:pt x="5221287" y="8183019"/>
                  <a:pt x="5239411" y="8164540"/>
                  <a:pt x="5261769" y="8164540"/>
                </a:cubicBezTo>
                <a:close/>
                <a:moveTo>
                  <a:pt x="5013324" y="8153436"/>
                </a:moveTo>
                <a:cubicBezTo>
                  <a:pt x="5036120" y="8153436"/>
                  <a:pt x="5054599" y="8172261"/>
                  <a:pt x="5054599" y="8195494"/>
                </a:cubicBezTo>
                <a:cubicBezTo>
                  <a:pt x="5054599" y="8218721"/>
                  <a:pt x="5036120" y="8237563"/>
                  <a:pt x="5013324" y="8237563"/>
                </a:cubicBezTo>
                <a:cubicBezTo>
                  <a:pt x="4990528" y="8237563"/>
                  <a:pt x="4972049" y="8218721"/>
                  <a:pt x="4972049" y="8195494"/>
                </a:cubicBezTo>
                <a:cubicBezTo>
                  <a:pt x="4972049" y="8172261"/>
                  <a:pt x="4990528" y="8153436"/>
                  <a:pt x="5013324" y="8153436"/>
                </a:cubicBezTo>
                <a:close/>
                <a:moveTo>
                  <a:pt x="4706937" y="8143904"/>
                </a:moveTo>
                <a:cubicBezTo>
                  <a:pt x="4729733" y="8143904"/>
                  <a:pt x="4748212" y="8161671"/>
                  <a:pt x="4748212" y="8183585"/>
                </a:cubicBezTo>
                <a:cubicBezTo>
                  <a:pt x="4748212" y="8205502"/>
                  <a:pt x="4729733" y="8223269"/>
                  <a:pt x="4706937" y="8223269"/>
                </a:cubicBezTo>
                <a:cubicBezTo>
                  <a:pt x="4684141" y="8223269"/>
                  <a:pt x="4665662" y="8205502"/>
                  <a:pt x="4665662" y="8183585"/>
                </a:cubicBezTo>
                <a:cubicBezTo>
                  <a:pt x="4665662" y="8161671"/>
                  <a:pt x="4684141" y="8143904"/>
                  <a:pt x="4706937" y="8143904"/>
                </a:cubicBezTo>
                <a:close/>
                <a:moveTo>
                  <a:pt x="4334669" y="8131206"/>
                </a:moveTo>
                <a:cubicBezTo>
                  <a:pt x="4357027" y="8131206"/>
                  <a:pt x="4375151" y="8149684"/>
                  <a:pt x="4375151" y="8172475"/>
                </a:cubicBezTo>
                <a:cubicBezTo>
                  <a:pt x="4375151" y="8195270"/>
                  <a:pt x="4357027" y="8213749"/>
                  <a:pt x="4334669" y="8213749"/>
                </a:cubicBezTo>
                <a:cubicBezTo>
                  <a:pt x="4312311" y="8213749"/>
                  <a:pt x="4294187" y="8195270"/>
                  <a:pt x="4294187" y="8172475"/>
                </a:cubicBezTo>
                <a:cubicBezTo>
                  <a:pt x="4294187" y="8149684"/>
                  <a:pt x="4312311" y="8131206"/>
                  <a:pt x="4334669" y="8131206"/>
                </a:cubicBezTo>
                <a:close/>
                <a:moveTo>
                  <a:pt x="3888582" y="8116907"/>
                </a:moveTo>
                <a:cubicBezTo>
                  <a:pt x="3910940" y="8116907"/>
                  <a:pt x="3929064" y="8135753"/>
                  <a:pt x="3929064" y="8158979"/>
                </a:cubicBezTo>
                <a:cubicBezTo>
                  <a:pt x="3929064" y="8182222"/>
                  <a:pt x="3910940" y="8201045"/>
                  <a:pt x="3888582" y="8201045"/>
                </a:cubicBezTo>
                <a:cubicBezTo>
                  <a:pt x="3866224" y="8201045"/>
                  <a:pt x="3848100" y="8182222"/>
                  <a:pt x="3848100" y="8158979"/>
                </a:cubicBezTo>
                <a:cubicBezTo>
                  <a:pt x="3848100" y="8135753"/>
                  <a:pt x="3866224" y="8116907"/>
                  <a:pt x="3888582" y="8116907"/>
                </a:cubicBezTo>
                <a:close/>
                <a:moveTo>
                  <a:pt x="3357562" y="8104220"/>
                </a:moveTo>
                <a:cubicBezTo>
                  <a:pt x="3380358" y="8104220"/>
                  <a:pt x="3398837" y="8122337"/>
                  <a:pt x="3398837" y="8144703"/>
                </a:cubicBezTo>
                <a:cubicBezTo>
                  <a:pt x="3398837" y="8167045"/>
                  <a:pt x="3380358" y="8185179"/>
                  <a:pt x="3357562" y="8185179"/>
                </a:cubicBezTo>
                <a:cubicBezTo>
                  <a:pt x="3334766" y="8185179"/>
                  <a:pt x="3316287" y="8167045"/>
                  <a:pt x="3316287" y="8144703"/>
                </a:cubicBezTo>
                <a:cubicBezTo>
                  <a:pt x="3316287" y="8122337"/>
                  <a:pt x="3334766" y="8104220"/>
                  <a:pt x="3357562" y="8104220"/>
                </a:cubicBezTo>
                <a:close/>
                <a:moveTo>
                  <a:pt x="2732087" y="8088342"/>
                </a:moveTo>
                <a:cubicBezTo>
                  <a:pt x="2754883" y="8088342"/>
                  <a:pt x="2773362" y="8107172"/>
                  <a:pt x="2773362" y="8130409"/>
                </a:cubicBezTo>
                <a:cubicBezTo>
                  <a:pt x="2773362" y="8153645"/>
                  <a:pt x="2754883" y="8172475"/>
                  <a:pt x="2732087" y="8172475"/>
                </a:cubicBezTo>
                <a:cubicBezTo>
                  <a:pt x="2709291" y="8172475"/>
                  <a:pt x="2690812" y="8153645"/>
                  <a:pt x="2690812" y="8130409"/>
                </a:cubicBezTo>
                <a:cubicBezTo>
                  <a:pt x="2690812" y="8107172"/>
                  <a:pt x="2709291" y="8088342"/>
                  <a:pt x="2732087" y="8088342"/>
                </a:cubicBezTo>
                <a:close/>
                <a:moveTo>
                  <a:pt x="2001044" y="8074060"/>
                </a:moveTo>
                <a:cubicBezTo>
                  <a:pt x="2023402" y="8074060"/>
                  <a:pt x="2041526" y="8091832"/>
                  <a:pt x="2041526" y="8113733"/>
                </a:cubicBezTo>
                <a:cubicBezTo>
                  <a:pt x="2041526" y="8135664"/>
                  <a:pt x="2023402" y="8153436"/>
                  <a:pt x="2001044" y="8153436"/>
                </a:cubicBezTo>
                <a:cubicBezTo>
                  <a:pt x="1978686" y="8153436"/>
                  <a:pt x="1960562" y="8135664"/>
                  <a:pt x="1960562" y="8113733"/>
                </a:cubicBezTo>
                <a:cubicBezTo>
                  <a:pt x="1960562" y="8091832"/>
                  <a:pt x="1978686" y="8074060"/>
                  <a:pt x="2001044" y="8074060"/>
                </a:cubicBezTo>
                <a:close/>
                <a:moveTo>
                  <a:pt x="1154907" y="8058165"/>
                </a:moveTo>
                <a:cubicBezTo>
                  <a:pt x="1177265" y="8058165"/>
                  <a:pt x="1195389" y="8076291"/>
                  <a:pt x="1195389" y="8098647"/>
                </a:cubicBezTo>
                <a:cubicBezTo>
                  <a:pt x="1195389" y="8121007"/>
                  <a:pt x="1177265" y="8139124"/>
                  <a:pt x="1154907" y="8139124"/>
                </a:cubicBezTo>
                <a:cubicBezTo>
                  <a:pt x="1132549" y="8139124"/>
                  <a:pt x="1114425" y="8121007"/>
                  <a:pt x="1114425" y="8098647"/>
                </a:cubicBezTo>
                <a:cubicBezTo>
                  <a:pt x="1114425" y="8076291"/>
                  <a:pt x="1132549" y="8058165"/>
                  <a:pt x="1154907" y="8058165"/>
                </a:cubicBezTo>
                <a:close/>
                <a:moveTo>
                  <a:pt x="178594" y="8039122"/>
                </a:moveTo>
                <a:cubicBezTo>
                  <a:pt x="200952" y="8039122"/>
                  <a:pt x="219076" y="8057243"/>
                  <a:pt x="219076" y="8079609"/>
                </a:cubicBezTo>
                <a:cubicBezTo>
                  <a:pt x="219076" y="8101955"/>
                  <a:pt x="200952" y="8120081"/>
                  <a:pt x="178594" y="8120081"/>
                </a:cubicBezTo>
                <a:cubicBezTo>
                  <a:pt x="156236" y="8120081"/>
                  <a:pt x="138112" y="8101955"/>
                  <a:pt x="138112" y="8079609"/>
                </a:cubicBezTo>
                <a:cubicBezTo>
                  <a:pt x="138112" y="8057243"/>
                  <a:pt x="156236" y="8039122"/>
                  <a:pt x="178594" y="8039122"/>
                </a:cubicBezTo>
                <a:close/>
                <a:moveTo>
                  <a:pt x="5797839" y="7616855"/>
                </a:moveTo>
                <a:cubicBezTo>
                  <a:pt x="5818621" y="7616855"/>
                  <a:pt x="5836805" y="7635019"/>
                  <a:pt x="5836805" y="7658347"/>
                </a:cubicBezTo>
                <a:cubicBezTo>
                  <a:pt x="5836805" y="7660949"/>
                  <a:pt x="5836805" y="7663545"/>
                  <a:pt x="5836805" y="7666124"/>
                </a:cubicBezTo>
                <a:cubicBezTo>
                  <a:pt x="5842000" y="7660949"/>
                  <a:pt x="5852391" y="7655763"/>
                  <a:pt x="5862782" y="7655763"/>
                </a:cubicBezTo>
                <a:cubicBezTo>
                  <a:pt x="5883564" y="7655763"/>
                  <a:pt x="5901748" y="7671317"/>
                  <a:pt x="5904346" y="7692059"/>
                </a:cubicBezTo>
                <a:cubicBezTo>
                  <a:pt x="5904346" y="7692059"/>
                  <a:pt x="5906943" y="7692059"/>
                  <a:pt x="5909541" y="7692059"/>
                </a:cubicBezTo>
                <a:cubicBezTo>
                  <a:pt x="5930323" y="7692059"/>
                  <a:pt x="5945909" y="7707609"/>
                  <a:pt x="5948507" y="7725753"/>
                </a:cubicBezTo>
                <a:cubicBezTo>
                  <a:pt x="5966691" y="7728357"/>
                  <a:pt x="5979680" y="7743917"/>
                  <a:pt x="5982277" y="7759484"/>
                </a:cubicBezTo>
                <a:cubicBezTo>
                  <a:pt x="5992668" y="7764661"/>
                  <a:pt x="6003059" y="7777618"/>
                  <a:pt x="6003059" y="7793196"/>
                </a:cubicBezTo>
                <a:cubicBezTo>
                  <a:pt x="6010852" y="7798373"/>
                  <a:pt x="6018646" y="7808729"/>
                  <a:pt x="6018646" y="7819108"/>
                </a:cubicBezTo>
                <a:cubicBezTo>
                  <a:pt x="6023841" y="7824289"/>
                  <a:pt x="6029036" y="7834672"/>
                  <a:pt x="6029036" y="7842435"/>
                </a:cubicBezTo>
                <a:cubicBezTo>
                  <a:pt x="6036830" y="7850235"/>
                  <a:pt x="6042025" y="7860598"/>
                  <a:pt x="6042025" y="7870966"/>
                </a:cubicBezTo>
                <a:cubicBezTo>
                  <a:pt x="6042025" y="7883941"/>
                  <a:pt x="6036830" y="7894299"/>
                  <a:pt x="6029036" y="7902093"/>
                </a:cubicBezTo>
                <a:cubicBezTo>
                  <a:pt x="6029036" y="7902093"/>
                  <a:pt x="6029036" y="7902093"/>
                  <a:pt x="6029036" y="7928011"/>
                </a:cubicBezTo>
                <a:cubicBezTo>
                  <a:pt x="6018646" y="7925405"/>
                  <a:pt x="6013450" y="7920222"/>
                  <a:pt x="6008255" y="7909860"/>
                </a:cubicBezTo>
                <a:cubicBezTo>
                  <a:pt x="6005657" y="7912455"/>
                  <a:pt x="6003059" y="7912455"/>
                  <a:pt x="6003059" y="7912455"/>
                </a:cubicBezTo>
                <a:cubicBezTo>
                  <a:pt x="5982277" y="7912455"/>
                  <a:pt x="5966691" y="7896910"/>
                  <a:pt x="5964093" y="7878749"/>
                </a:cubicBezTo>
                <a:cubicBezTo>
                  <a:pt x="5956300" y="7870966"/>
                  <a:pt x="5951105" y="7863178"/>
                  <a:pt x="5951105" y="7852817"/>
                </a:cubicBezTo>
                <a:cubicBezTo>
                  <a:pt x="5943311" y="7845033"/>
                  <a:pt x="5940714" y="7837254"/>
                  <a:pt x="5938116" y="7826889"/>
                </a:cubicBezTo>
                <a:cubicBezTo>
                  <a:pt x="5930323" y="7821710"/>
                  <a:pt x="5925127" y="7811325"/>
                  <a:pt x="5925127" y="7800962"/>
                </a:cubicBezTo>
                <a:cubicBezTo>
                  <a:pt x="5912139" y="7795775"/>
                  <a:pt x="5904346" y="7785393"/>
                  <a:pt x="5901748" y="7772448"/>
                </a:cubicBezTo>
                <a:cubicBezTo>
                  <a:pt x="5886161" y="7767249"/>
                  <a:pt x="5870575" y="7754279"/>
                  <a:pt x="5870575" y="7736135"/>
                </a:cubicBezTo>
                <a:cubicBezTo>
                  <a:pt x="5867977" y="7736135"/>
                  <a:pt x="5865380" y="7736135"/>
                  <a:pt x="5862782" y="7736135"/>
                </a:cubicBezTo>
                <a:cubicBezTo>
                  <a:pt x="5842000" y="7736135"/>
                  <a:pt x="5823816" y="7717988"/>
                  <a:pt x="5823816" y="7697246"/>
                </a:cubicBezTo>
                <a:cubicBezTo>
                  <a:pt x="5823816" y="7692059"/>
                  <a:pt x="5823816" y="7689474"/>
                  <a:pt x="5823816" y="7686866"/>
                </a:cubicBezTo>
                <a:cubicBezTo>
                  <a:pt x="5818621" y="7694639"/>
                  <a:pt x="5808230" y="7697246"/>
                  <a:pt x="5797839" y="7697246"/>
                </a:cubicBezTo>
                <a:cubicBezTo>
                  <a:pt x="5774459" y="7697246"/>
                  <a:pt x="5756275" y="7679093"/>
                  <a:pt x="5756275" y="7658347"/>
                </a:cubicBezTo>
                <a:cubicBezTo>
                  <a:pt x="5756275" y="7635019"/>
                  <a:pt x="5774459" y="7616855"/>
                  <a:pt x="5797839" y="7616855"/>
                </a:cubicBezTo>
                <a:close/>
                <a:moveTo>
                  <a:pt x="5705475" y="7575590"/>
                </a:moveTo>
                <a:cubicBezTo>
                  <a:pt x="5727394" y="7575590"/>
                  <a:pt x="5745163" y="7593711"/>
                  <a:pt x="5745163" y="7616069"/>
                </a:cubicBezTo>
                <a:cubicBezTo>
                  <a:pt x="5745163" y="7638437"/>
                  <a:pt x="5727394" y="7656554"/>
                  <a:pt x="5705475" y="7656554"/>
                </a:cubicBezTo>
                <a:cubicBezTo>
                  <a:pt x="5683556" y="7656554"/>
                  <a:pt x="5665787" y="7638437"/>
                  <a:pt x="5665787" y="7616069"/>
                </a:cubicBezTo>
                <a:cubicBezTo>
                  <a:pt x="5665787" y="7593711"/>
                  <a:pt x="5683556" y="7575590"/>
                  <a:pt x="5705475" y="7575590"/>
                </a:cubicBezTo>
                <a:close/>
                <a:moveTo>
                  <a:pt x="5584824" y="7529539"/>
                </a:moveTo>
                <a:cubicBezTo>
                  <a:pt x="5607620" y="7529539"/>
                  <a:pt x="5626099" y="7547323"/>
                  <a:pt x="5626099" y="7569241"/>
                </a:cubicBezTo>
                <a:cubicBezTo>
                  <a:pt x="5626099" y="7591155"/>
                  <a:pt x="5607620" y="7608927"/>
                  <a:pt x="5584824" y="7608927"/>
                </a:cubicBezTo>
                <a:cubicBezTo>
                  <a:pt x="5562028" y="7608927"/>
                  <a:pt x="5543549" y="7591155"/>
                  <a:pt x="5543549" y="7569241"/>
                </a:cubicBezTo>
                <a:cubicBezTo>
                  <a:pt x="5543549" y="7547323"/>
                  <a:pt x="5562028" y="7529539"/>
                  <a:pt x="5584824" y="7529539"/>
                </a:cubicBezTo>
                <a:close/>
                <a:moveTo>
                  <a:pt x="5427662" y="7480331"/>
                </a:moveTo>
                <a:cubicBezTo>
                  <a:pt x="5449581" y="7480331"/>
                  <a:pt x="5467350" y="7498819"/>
                  <a:pt x="5467350" y="7521617"/>
                </a:cubicBezTo>
                <a:cubicBezTo>
                  <a:pt x="5467350" y="7544404"/>
                  <a:pt x="5449581" y="7562882"/>
                  <a:pt x="5427662" y="7562882"/>
                </a:cubicBezTo>
                <a:cubicBezTo>
                  <a:pt x="5405743" y="7562882"/>
                  <a:pt x="5387974" y="7544404"/>
                  <a:pt x="5387974" y="7521617"/>
                </a:cubicBezTo>
                <a:cubicBezTo>
                  <a:pt x="5387974" y="7498819"/>
                  <a:pt x="5405743" y="7480331"/>
                  <a:pt x="5427662" y="7480331"/>
                </a:cubicBezTo>
                <a:close/>
                <a:moveTo>
                  <a:pt x="5226049" y="7427948"/>
                </a:moveTo>
                <a:cubicBezTo>
                  <a:pt x="5248845" y="7427948"/>
                  <a:pt x="5267324" y="7446085"/>
                  <a:pt x="5267324" y="7468427"/>
                </a:cubicBezTo>
                <a:cubicBezTo>
                  <a:pt x="5267324" y="7490782"/>
                  <a:pt x="5248845" y="7508927"/>
                  <a:pt x="5226049" y="7508927"/>
                </a:cubicBezTo>
                <a:cubicBezTo>
                  <a:pt x="5203253" y="7508927"/>
                  <a:pt x="5184774" y="7490782"/>
                  <a:pt x="5184774" y="7468427"/>
                </a:cubicBezTo>
                <a:cubicBezTo>
                  <a:pt x="5184774" y="7446085"/>
                  <a:pt x="5203253" y="7427948"/>
                  <a:pt x="5226049" y="7427948"/>
                </a:cubicBezTo>
                <a:close/>
                <a:moveTo>
                  <a:pt x="4976019" y="7370803"/>
                </a:moveTo>
                <a:cubicBezTo>
                  <a:pt x="4998377" y="7370803"/>
                  <a:pt x="5016501" y="7388918"/>
                  <a:pt x="5016501" y="7411281"/>
                </a:cubicBezTo>
                <a:cubicBezTo>
                  <a:pt x="5016501" y="7433661"/>
                  <a:pt x="4998377" y="7451781"/>
                  <a:pt x="4976019" y="7451781"/>
                </a:cubicBezTo>
                <a:cubicBezTo>
                  <a:pt x="4953661" y="7451781"/>
                  <a:pt x="4935537" y="7433661"/>
                  <a:pt x="4935537" y="7411281"/>
                </a:cubicBezTo>
                <a:cubicBezTo>
                  <a:pt x="4935537" y="7388918"/>
                  <a:pt x="4953661" y="7370803"/>
                  <a:pt x="4976019" y="7370803"/>
                </a:cubicBezTo>
                <a:close/>
                <a:moveTo>
                  <a:pt x="4667250" y="7310463"/>
                </a:moveTo>
                <a:cubicBezTo>
                  <a:pt x="4689169" y="7310463"/>
                  <a:pt x="4706938" y="7328597"/>
                  <a:pt x="4706938" y="7350961"/>
                </a:cubicBezTo>
                <a:cubicBezTo>
                  <a:pt x="4706938" y="7373314"/>
                  <a:pt x="4689169" y="7391444"/>
                  <a:pt x="4667250" y="7391444"/>
                </a:cubicBezTo>
                <a:cubicBezTo>
                  <a:pt x="4645331" y="7391444"/>
                  <a:pt x="4627562" y="7373314"/>
                  <a:pt x="4627562" y="7350961"/>
                </a:cubicBezTo>
                <a:cubicBezTo>
                  <a:pt x="4627562" y="7328597"/>
                  <a:pt x="4645331" y="7310463"/>
                  <a:pt x="4667250" y="7310463"/>
                </a:cubicBezTo>
                <a:close/>
                <a:moveTo>
                  <a:pt x="4291806" y="7246973"/>
                </a:moveTo>
                <a:cubicBezTo>
                  <a:pt x="4315040" y="7246973"/>
                  <a:pt x="4333875" y="7264746"/>
                  <a:pt x="4333875" y="7286670"/>
                </a:cubicBezTo>
                <a:cubicBezTo>
                  <a:pt x="4333875" y="7308587"/>
                  <a:pt x="4315040" y="7326350"/>
                  <a:pt x="4291806" y="7326350"/>
                </a:cubicBezTo>
                <a:cubicBezTo>
                  <a:pt x="4268572" y="7326350"/>
                  <a:pt x="4249737" y="7308587"/>
                  <a:pt x="4249737" y="7286670"/>
                </a:cubicBezTo>
                <a:cubicBezTo>
                  <a:pt x="4249737" y="7264746"/>
                  <a:pt x="4268572" y="7246973"/>
                  <a:pt x="4291806" y="7246973"/>
                </a:cubicBezTo>
                <a:close/>
                <a:moveTo>
                  <a:pt x="3840957" y="7177121"/>
                </a:moveTo>
                <a:cubicBezTo>
                  <a:pt x="3863315" y="7177121"/>
                  <a:pt x="3881439" y="7194891"/>
                  <a:pt x="3881439" y="7216813"/>
                </a:cubicBezTo>
                <a:cubicBezTo>
                  <a:pt x="3881439" y="7238723"/>
                  <a:pt x="3863315" y="7256490"/>
                  <a:pt x="3840957" y="7256490"/>
                </a:cubicBezTo>
                <a:cubicBezTo>
                  <a:pt x="3818599" y="7256490"/>
                  <a:pt x="3800475" y="7238723"/>
                  <a:pt x="3800475" y="7216813"/>
                </a:cubicBezTo>
                <a:cubicBezTo>
                  <a:pt x="3800475" y="7194891"/>
                  <a:pt x="3818599" y="7177121"/>
                  <a:pt x="3840957" y="7177121"/>
                </a:cubicBezTo>
                <a:close/>
                <a:moveTo>
                  <a:pt x="5858133" y="7177103"/>
                </a:moveTo>
                <a:cubicBezTo>
                  <a:pt x="5881495" y="7177103"/>
                  <a:pt x="5899665" y="7195194"/>
                  <a:pt x="5899665" y="7218465"/>
                </a:cubicBezTo>
                <a:cubicBezTo>
                  <a:pt x="5899665" y="7226231"/>
                  <a:pt x="5897069" y="7231390"/>
                  <a:pt x="5894474" y="7236565"/>
                </a:cubicBezTo>
                <a:cubicBezTo>
                  <a:pt x="5917836" y="7236565"/>
                  <a:pt x="5936006" y="7254666"/>
                  <a:pt x="5936006" y="7277935"/>
                </a:cubicBezTo>
                <a:cubicBezTo>
                  <a:pt x="5936006" y="7283101"/>
                  <a:pt x="5933410" y="7288271"/>
                  <a:pt x="5930815" y="7293439"/>
                </a:cubicBezTo>
                <a:cubicBezTo>
                  <a:pt x="5948985" y="7298611"/>
                  <a:pt x="5961964" y="7314125"/>
                  <a:pt x="5961964" y="7332221"/>
                </a:cubicBezTo>
                <a:cubicBezTo>
                  <a:pt x="5961964" y="7337397"/>
                  <a:pt x="5959368" y="7339974"/>
                  <a:pt x="5956772" y="7345146"/>
                </a:cubicBezTo>
                <a:cubicBezTo>
                  <a:pt x="5969751" y="7352901"/>
                  <a:pt x="5980134" y="7365828"/>
                  <a:pt x="5980134" y="7381352"/>
                </a:cubicBezTo>
                <a:cubicBezTo>
                  <a:pt x="5980134" y="7383930"/>
                  <a:pt x="5977539" y="7389096"/>
                  <a:pt x="5977539" y="7394271"/>
                </a:cubicBezTo>
                <a:cubicBezTo>
                  <a:pt x="5987922" y="7399453"/>
                  <a:pt x="5995709" y="7412372"/>
                  <a:pt x="5995709" y="7425290"/>
                </a:cubicBezTo>
                <a:cubicBezTo>
                  <a:pt x="5995709" y="7427877"/>
                  <a:pt x="5993113" y="7433043"/>
                  <a:pt x="5993113" y="7435641"/>
                </a:cubicBezTo>
                <a:cubicBezTo>
                  <a:pt x="6003497" y="7443392"/>
                  <a:pt x="6008688" y="7453732"/>
                  <a:pt x="6008688" y="7466660"/>
                </a:cubicBezTo>
                <a:cubicBezTo>
                  <a:pt x="6008688" y="7477014"/>
                  <a:pt x="6006092" y="7487348"/>
                  <a:pt x="5998305" y="7495092"/>
                </a:cubicBezTo>
                <a:cubicBezTo>
                  <a:pt x="5998305" y="7495092"/>
                  <a:pt x="5998305" y="7495092"/>
                  <a:pt x="5998305" y="7539051"/>
                </a:cubicBezTo>
                <a:cubicBezTo>
                  <a:pt x="5985326" y="7533889"/>
                  <a:pt x="5974943" y="7520947"/>
                  <a:pt x="5972347" y="7505432"/>
                </a:cubicBezTo>
                <a:cubicBezTo>
                  <a:pt x="5972347" y="7505432"/>
                  <a:pt x="5972347" y="7505432"/>
                  <a:pt x="5969751" y="7508022"/>
                </a:cubicBezTo>
                <a:cubicBezTo>
                  <a:pt x="5946389" y="7508022"/>
                  <a:pt x="5928219" y="7489927"/>
                  <a:pt x="5928219" y="7466660"/>
                </a:cubicBezTo>
                <a:cubicBezTo>
                  <a:pt x="5928219" y="7464073"/>
                  <a:pt x="5930815" y="7461491"/>
                  <a:pt x="5930815" y="7458908"/>
                </a:cubicBezTo>
                <a:cubicBezTo>
                  <a:pt x="5920431" y="7451145"/>
                  <a:pt x="5912644" y="7438222"/>
                  <a:pt x="5912644" y="7425290"/>
                </a:cubicBezTo>
                <a:cubicBezTo>
                  <a:pt x="5912644" y="7420115"/>
                  <a:pt x="5915240" y="7417537"/>
                  <a:pt x="5915240" y="7412372"/>
                </a:cubicBezTo>
                <a:cubicBezTo>
                  <a:pt x="5904857" y="7404611"/>
                  <a:pt x="5899665" y="7394271"/>
                  <a:pt x="5899665" y="7381352"/>
                </a:cubicBezTo>
                <a:cubicBezTo>
                  <a:pt x="5899665" y="7376171"/>
                  <a:pt x="5899665" y="7371001"/>
                  <a:pt x="5902261" y="7365828"/>
                </a:cubicBezTo>
                <a:cubicBezTo>
                  <a:pt x="5889282" y="7360661"/>
                  <a:pt x="5878899" y="7347726"/>
                  <a:pt x="5878899" y="7332221"/>
                </a:cubicBezTo>
                <a:cubicBezTo>
                  <a:pt x="5878899" y="7324477"/>
                  <a:pt x="5881495" y="7319294"/>
                  <a:pt x="5884090" y="7314125"/>
                </a:cubicBezTo>
                <a:cubicBezTo>
                  <a:pt x="5865920" y="7308954"/>
                  <a:pt x="5852941" y="7296026"/>
                  <a:pt x="5852941" y="7277935"/>
                </a:cubicBezTo>
                <a:lnTo>
                  <a:pt x="5857545" y="7259591"/>
                </a:lnTo>
                <a:lnTo>
                  <a:pt x="5858133" y="7259836"/>
                </a:lnTo>
                <a:cubicBezTo>
                  <a:pt x="5858133" y="7257251"/>
                  <a:pt x="5858133" y="7257251"/>
                  <a:pt x="5858133" y="7257251"/>
                </a:cubicBezTo>
                <a:lnTo>
                  <a:pt x="5857545" y="7259591"/>
                </a:lnTo>
                <a:lnTo>
                  <a:pt x="5829579" y="7247879"/>
                </a:lnTo>
                <a:cubicBezTo>
                  <a:pt x="5821792" y="7240441"/>
                  <a:pt x="5816600" y="7230100"/>
                  <a:pt x="5816600" y="7218465"/>
                </a:cubicBezTo>
                <a:cubicBezTo>
                  <a:pt x="5816600" y="7195194"/>
                  <a:pt x="5837366" y="7177103"/>
                  <a:pt x="5858133" y="7177103"/>
                </a:cubicBezTo>
                <a:close/>
                <a:moveTo>
                  <a:pt x="5806281" y="7113629"/>
                </a:moveTo>
                <a:cubicBezTo>
                  <a:pt x="5828639" y="7113629"/>
                  <a:pt x="5846763" y="7131746"/>
                  <a:pt x="5846763" y="7154106"/>
                </a:cubicBezTo>
                <a:cubicBezTo>
                  <a:pt x="5846763" y="7176472"/>
                  <a:pt x="5828639" y="7194587"/>
                  <a:pt x="5806281" y="7194587"/>
                </a:cubicBezTo>
                <a:cubicBezTo>
                  <a:pt x="5783923" y="7194587"/>
                  <a:pt x="5765799" y="7176472"/>
                  <a:pt x="5765799" y="7154106"/>
                </a:cubicBezTo>
                <a:cubicBezTo>
                  <a:pt x="5765799" y="7131746"/>
                  <a:pt x="5783923" y="7113629"/>
                  <a:pt x="5806281" y="7113629"/>
                </a:cubicBezTo>
                <a:close/>
                <a:moveTo>
                  <a:pt x="3308350" y="7104108"/>
                </a:moveTo>
                <a:cubicBezTo>
                  <a:pt x="3331146" y="7104108"/>
                  <a:pt x="3349625" y="7121876"/>
                  <a:pt x="3349625" y="7143789"/>
                </a:cubicBezTo>
                <a:cubicBezTo>
                  <a:pt x="3349625" y="7165702"/>
                  <a:pt x="3331146" y="7183462"/>
                  <a:pt x="3308350" y="7183462"/>
                </a:cubicBezTo>
                <a:cubicBezTo>
                  <a:pt x="3285554" y="7183462"/>
                  <a:pt x="3267075" y="7165702"/>
                  <a:pt x="3267075" y="7143789"/>
                </a:cubicBezTo>
                <a:cubicBezTo>
                  <a:pt x="3267075" y="7121876"/>
                  <a:pt x="3285554" y="7104108"/>
                  <a:pt x="3308350" y="7104108"/>
                </a:cubicBezTo>
                <a:close/>
                <a:moveTo>
                  <a:pt x="5735637" y="7043772"/>
                </a:moveTo>
                <a:cubicBezTo>
                  <a:pt x="5758433" y="7043772"/>
                  <a:pt x="5776912" y="7061907"/>
                  <a:pt x="5776912" y="7084264"/>
                </a:cubicBezTo>
                <a:cubicBezTo>
                  <a:pt x="5776912" y="7106621"/>
                  <a:pt x="5758433" y="7124749"/>
                  <a:pt x="5735637" y="7124749"/>
                </a:cubicBezTo>
                <a:cubicBezTo>
                  <a:pt x="5712841" y="7124749"/>
                  <a:pt x="5694362" y="7106621"/>
                  <a:pt x="5694362" y="7084264"/>
                </a:cubicBezTo>
                <a:cubicBezTo>
                  <a:pt x="5694362" y="7061907"/>
                  <a:pt x="5712841" y="7043772"/>
                  <a:pt x="5735637" y="7043772"/>
                </a:cubicBezTo>
                <a:close/>
                <a:moveTo>
                  <a:pt x="2678907" y="7026305"/>
                </a:moveTo>
                <a:cubicBezTo>
                  <a:pt x="2701265" y="7026305"/>
                  <a:pt x="2719389" y="7044078"/>
                  <a:pt x="2719389" y="7066002"/>
                </a:cubicBezTo>
                <a:cubicBezTo>
                  <a:pt x="2719389" y="7087926"/>
                  <a:pt x="2701265" y="7105688"/>
                  <a:pt x="2678907" y="7105688"/>
                </a:cubicBezTo>
                <a:cubicBezTo>
                  <a:pt x="2656549" y="7105688"/>
                  <a:pt x="2638425" y="7087926"/>
                  <a:pt x="2638425" y="7066002"/>
                </a:cubicBezTo>
                <a:cubicBezTo>
                  <a:pt x="2638425" y="7044078"/>
                  <a:pt x="2656549" y="7026305"/>
                  <a:pt x="2678907" y="7026305"/>
                </a:cubicBezTo>
                <a:close/>
                <a:moveTo>
                  <a:pt x="5638799" y="6969154"/>
                </a:moveTo>
                <a:cubicBezTo>
                  <a:pt x="5661595" y="6969154"/>
                  <a:pt x="5680074" y="6987293"/>
                  <a:pt x="5680074" y="7009641"/>
                </a:cubicBezTo>
                <a:cubicBezTo>
                  <a:pt x="5680074" y="7032001"/>
                  <a:pt x="5661595" y="7050136"/>
                  <a:pt x="5638799" y="7050136"/>
                </a:cubicBezTo>
                <a:cubicBezTo>
                  <a:pt x="5616003" y="7050136"/>
                  <a:pt x="5597524" y="7032001"/>
                  <a:pt x="5597524" y="7009641"/>
                </a:cubicBezTo>
                <a:cubicBezTo>
                  <a:pt x="5597524" y="6987293"/>
                  <a:pt x="5616003" y="6969154"/>
                  <a:pt x="5638799" y="6969154"/>
                </a:cubicBezTo>
                <a:close/>
                <a:moveTo>
                  <a:pt x="1946275" y="6945362"/>
                </a:moveTo>
                <a:cubicBezTo>
                  <a:pt x="1968194" y="6945362"/>
                  <a:pt x="1985963" y="6963477"/>
                  <a:pt x="1985963" y="6985821"/>
                </a:cubicBezTo>
                <a:cubicBezTo>
                  <a:pt x="1985963" y="7008188"/>
                  <a:pt x="1968194" y="7026333"/>
                  <a:pt x="1946275" y="7026333"/>
                </a:cubicBezTo>
                <a:cubicBezTo>
                  <a:pt x="1924356" y="7026333"/>
                  <a:pt x="1906587" y="7008188"/>
                  <a:pt x="1906587" y="6985821"/>
                </a:cubicBezTo>
                <a:cubicBezTo>
                  <a:pt x="1906587" y="6963477"/>
                  <a:pt x="1924356" y="6945362"/>
                  <a:pt x="1946275" y="6945362"/>
                </a:cubicBezTo>
                <a:close/>
                <a:moveTo>
                  <a:pt x="5513387" y="6888215"/>
                </a:moveTo>
                <a:cubicBezTo>
                  <a:pt x="5535306" y="6888215"/>
                  <a:pt x="5553075" y="6906329"/>
                  <a:pt x="5553075" y="6928681"/>
                </a:cubicBezTo>
                <a:cubicBezTo>
                  <a:pt x="5553075" y="6951040"/>
                  <a:pt x="5535306" y="6969154"/>
                  <a:pt x="5513387" y="6969154"/>
                </a:cubicBezTo>
                <a:cubicBezTo>
                  <a:pt x="5491468" y="6969154"/>
                  <a:pt x="5473699" y="6951040"/>
                  <a:pt x="5473699" y="6928681"/>
                </a:cubicBezTo>
                <a:cubicBezTo>
                  <a:pt x="5473699" y="6906329"/>
                  <a:pt x="5491468" y="6888215"/>
                  <a:pt x="5513387" y="6888215"/>
                </a:cubicBezTo>
                <a:close/>
                <a:moveTo>
                  <a:pt x="1097757" y="6859600"/>
                </a:moveTo>
                <a:cubicBezTo>
                  <a:pt x="1120115" y="6859600"/>
                  <a:pt x="1138239" y="6878435"/>
                  <a:pt x="1138239" y="6901669"/>
                </a:cubicBezTo>
                <a:cubicBezTo>
                  <a:pt x="1138239" y="6924903"/>
                  <a:pt x="1120115" y="6943738"/>
                  <a:pt x="1097757" y="6943738"/>
                </a:cubicBezTo>
                <a:cubicBezTo>
                  <a:pt x="1075399" y="6943738"/>
                  <a:pt x="1057275" y="6924903"/>
                  <a:pt x="1057275" y="6901669"/>
                </a:cubicBezTo>
                <a:cubicBezTo>
                  <a:pt x="1057275" y="6878435"/>
                  <a:pt x="1075399" y="6859600"/>
                  <a:pt x="1097757" y="6859600"/>
                </a:cubicBezTo>
                <a:close/>
                <a:moveTo>
                  <a:pt x="5851692" y="6834207"/>
                </a:moveTo>
                <a:cubicBezTo>
                  <a:pt x="5872413" y="6834207"/>
                  <a:pt x="5890544" y="6852366"/>
                  <a:pt x="5890544" y="6875715"/>
                </a:cubicBezTo>
                <a:cubicBezTo>
                  <a:pt x="5890544" y="6888685"/>
                  <a:pt x="5885364" y="6899062"/>
                  <a:pt x="5877594" y="6904244"/>
                </a:cubicBezTo>
                <a:cubicBezTo>
                  <a:pt x="5898315" y="6906842"/>
                  <a:pt x="5916446" y="6925004"/>
                  <a:pt x="5916446" y="6945750"/>
                </a:cubicBezTo>
                <a:cubicBezTo>
                  <a:pt x="5916446" y="6956132"/>
                  <a:pt x="5911266" y="6963915"/>
                  <a:pt x="5906085" y="6971698"/>
                </a:cubicBezTo>
                <a:cubicBezTo>
                  <a:pt x="5924216" y="6976875"/>
                  <a:pt x="5937167" y="6989850"/>
                  <a:pt x="5937167" y="7010609"/>
                </a:cubicBezTo>
                <a:cubicBezTo>
                  <a:pt x="5937167" y="7018381"/>
                  <a:pt x="5934577" y="7023584"/>
                  <a:pt x="5929397" y="7031356"/>
                </a:cubicBezTo>
                <a:cubicBezTo>
                  <a:pt x="5944937" y="7036546"/>
                  <a:pt x="5957888" y="7052115"/>
                  <a:pt x="5957888" y="7067670"/>
                </a:cubicBezTo>
                <a:cubicBezTo>
                  <a:pt x="5957888" y="7075459"/>
                  <a:pt x="5952708" y="7083243"/>
                  <a:pt x="5950118" y="7088440"/>
                </a:cubicBezTo>
                <a:cubicBezTo>
                  <a:pt x="5950118" y="7088440"/>
                  <a:pt x="5950118" y="7088440"/>
                  <a:pt x="5950118" y="7153291"/>
                </a:cubicBezTo>
                <a:cubicBezTo>
                  <a:pt x="5934577" y="7148107"/>
                  <a:pt x="5921626" y="7135129"/>
                  <a:pt x="5921626" y="7116966"/>
                </a:cubicBezTo>
                <a:cubicBezTo>
                  <a:pt x="5921626" y="7111785"/>
                  <a:pt x="5921626" y="7109176"/>
                  <a:pt x="5924216" y="7106600"/>
                </a:cubicBezTo>
                <a:cubicBezTo>
                  <a:pt x="5921626" y="7109176"/>
                  <a:pt x="5919036" y="7109176"/>
                  <a:pt x="5916446" y="7109176"/>
                </a:cubicBezTo>
                <a:cubicBezTo>
                  <a:pt x="5893135" y="7109176"/>
                  <a:pt x="5875004" y="7091021"/>
                  <a:pt x="5875004" y="7067670"/>
                </a:cubicBezTo>
                <a:cubicBezTo>
                  <a:pt x="5875004" y="7059897"/>
                  <a:pt x="5877594" y="7054712"/>
                  <a:pt x="5882774" y="7046928"/>
                </a:cubicBezTo>
                <a:cubicBezTo>
                  <a:pt x="5867233" y="7041736"/>
                  <a:pt x="5856873" y="7026164"/>
                  <a:pt x="5856873" y="7010609"/>
                </a:cubicBezTo>
                <a:cubicBezTo>
                  <a:pt x="5856873" y="7000229"/>
                  <a:pt x="5859463" y="6992446"/>
                  <a:pt x="5864643" y="6984658"/>
                </a:cubicBezTo>
                <a:cubicBezTo>
                  <a:pt x="5849102" y="6979481"/>
                  <a:pt x="5836151" y="6963915"/>
                  <a:pt x="5836151" y="6945750"/>
                </a:cubicBezTo>
                <a:cubicBezTo>
                  <a:pt x="5836151" y="6932771"/>
                  <a:pt x="5841332" y="6922399"/>
                  <a:pt x="5849102" y="6914625"/>
                </a:cubicBezTo>
                <a:cubicBezTo>
                  <a:pt x="5828381" y="6914625"/>
                  <a:pt x="5810250" y="6896462"/>
                  <a:pt x="5810250" y="6875715"/>
                </a:cubicBezTo>
                <a:cubicBezTo>
                  <a:pt x="5810250" y="6852366"/>
                  <a:pt x="5828381" y="6834207"/>
                  <a:pt x="5851692" y="6834207"/>
                </a:cubicBezTo>
                <a:close/>
                <a:moveTo>
                  <a:pt x="5349875" y="6800982"/>
                </a:moveTo>
                <a:cubicBezTo>
                  <a:pt x="5371794" y="6800982"/>
                  <a:pt x="5389563" y="6818751"/>
                  <a:pt x="5389563" y="6840670"/>
                </a:cubicBezTo>
                <a:cubicBezTo>
                  <a:pt x="5389563" y="6862484"/>
                  <a:pt x="5371794" y="6880268"/>
                  <a:pt x="5349875" y="6880268"/>
                </a:cubicBezTo>
                <a:cubicBezTo>
                  <a:pt x="5327956" y="6880268"/>
                  <a:pt x="5310187" y="6862484"/>
                  <a:pt x="5310187" y="6840670"/>
                </a:cubicBezTo>
                <a:cubicBezTo>
                  <a:pt x="5310187" y="6818751"/>
                  <a:pt x="5327956" y="6800982"/>
                  <a:pt x="5349875" y="6800982"/>
                </a:cubicBezTo>
                <a:close/>
                <a:moveTo>
                  <a:pt x="121444" y="6777103"/>
                </a:moveTo>
                <a:cubicBezTo>
                  <a:pt x="143802" y="6777103"/>
                  <a:pt x="161926" y="6795227"/>
                  <a:pt x="161926" y="6817585"/>
                </a:cubicBezTo>
                <a:cubicBezTo>
                  <a:pt x="161926" y="6839942"/>
                  <a:pt x="143802" y="6858067"/>
                  <a:pt x="121444" y="6858067"/>
                </a:cubicBezTo>
                <a:cubicBezTo>
                  <a:pt x="99086" y="6858067"/>
                  <a:pt x="80962" y="6839942"/>
                  <a:pt x="80962" y="6817585"/>
                </a:cubicBezTo>
                <a:cubicBezTo>
                  <a:pt x="80962" y="6795227"/>
                  <a:pt x="99086" y="6777103"/>
                  <a:pt x="121444" y="6777103"/>
                </a:cubicBezTo>
                <a:close/>
                <a:moveTo>
                  <a:pt x="5819775" y="6759699"/>
                </a:moveTo>
                <a:cubicBezTo>
                  <a:pt x="5841694" y="6759699"/>
                  <a:pt x="5859463" y="6777469"/>
                  <a:pt x="5859463" y="6799387"/>
                </a:cubicBezTo>
                <a:cubicBezTo>
                  <a:pt x="5859463" y="6821306"/>
                  <a:pt x="5841694" y="6839075"/>
                  <a:pt x="5819775" y="6839075"/>
                </a:cubicBezTo>
                <a:cubicBezTo>
                  <a:pt x="5797856" y="6839075"/>
                  <a:pt x="5780087" y="6821306"/>
                  <a:pt x="5780087" y="6799387"/>
                </a:cubicBezTo>
                <a:cubicBezTo>
                  <a:pt x="5780087" y="6777469"/>
                  <a:pt x="5797856" y="6759699"/>
                  <a:pt x="5819775" y="6759699"/>
                </a:cubicBezTo>
                <a:close/>
                <a:moveTo>
                  <a:pt x="5144294" y="6707313"/>
                </a:moveTo>
                <a:cubicBezTo>
                  <a:pt x="5166652" y="6707313"/>
                  <a:pt x="5184776" y="6725437"/>
                  <a:pt x="5184776" y="6747795"/>
                </a:cubicBezTo>
                <a:cubicBezTo>
                  <a:pt x="5184776" y="6770153"/>
                  <a:pt x="5166652" y="6788277"/>
                  <a:pt x="5144294" y="6788277"/>
                </a:cubicBezTo>
                <a:cubicBezTo>
                  <a:pt x="5121936" y="6788277"/>
                  <a:pt x="5103812" y="6770153"/>
                  <a:pt x="5103812" y="6747795"/>
                </a:cubicBezTo>
                <a:cubicBezTo>
                  <a:pt x="5103812" y="6725437"/>
                  <a:pt x="5121936" y="6707313"/>
                  <a:pt x="5144294" y="6707313"/>
                </a:cubicBezTo>
                <a:close/>
                <a:moveTo>
                  <a:pt x="4887912" y="6608891"/>
                </a:moveTo>
                <a:cubicBezTo>
                  <a:pt x="4909831" y="6608891"/>
                  <a:pt x="4927600" y="6627015"/>
                  <a:pt x="4927600" y="6649373"/>
                </a:cubicBezTo>
                <a:cubicBezTo>
                  <a:pt x="4927600" y="6671732"/>
                  <a:pt x="4909831" y="6689855"/>
                  <a:pt x="4887912" y="6689855"/>
                </a:cubicBezTo>
                <a:cubicBezTo>
                  <a:pt x="4865993" y="6689855"/>
                  <a:pt x="4848224" y="6671732"/>
                  <a:pt x="4848224" y="6649373"/>
                </a:cubicBezTo>
                <a:cubicBezTo>
                  <a:pt x="4848224" y="6627015"/>
                  <a:pt x="4865993" y="6608891"/>
                  <a:pt x="4887912" y="6608891"/>
                </a:cubicBezTo>
                <a:close/>
                <a:moveTo>
                  <a:pt x="5718969" y="6585066"/>
                </a:moveTo>
                <a:cubicBezTo>
                  <a:pt x="5741327" y="6585066"/>
                  <a:pt x="5759451" y="6603189"/>
                  <a:pt x="5759451" y="6625548"/>
                </a:cubicBezTo>
                <a:cubicBezTo>
                  <a:pt x="5759451" y="6647905"/>
                  <a:pt x="5741327" y="6666030"/>
                  <a:pt x="5718969" y="6666030"/>
                </a:cubicBezTo>
                <a:cubicBezTo>
                  <a:pt x="5696611" y="6666030"/>
                  <a:pt x="5678487" y="6647905"/>
                  <a:pt x="5678487" y="6625548"/>
                </a:cubicBezTo>
                <a:cubicBezTo>
                  <a:pt x="5678487" y="6603189"/>
                  <a:pt x="5696611" y="6585066"/>
                  <a:pt x="5718969" y="6585066"/>
                </a:cubicBezTo>
                <a:close/>
                <a:moveTo>
                  <a:pt x="5820878" y="6561158"/>
                </a:moveTo>
                <a:cubicBezTo>
                  <a:pt x="5844125" y="6561158"/>
                  <a:pt x="5862207" y="6579366"/>
                  <a:pt x="5862207" y="6602777"/>
                </a:cubicBezTo>
                <a:cubicBezTo>
                  <a:pt x="5862207" y="6618384"/>
                  <a:pt x="5851874" y="6631390"/>
                  <a:pt x="5838959" y="6639194"/>
                </a:cubicBezTo>
                <a:cubicBezTo>
                  <a:pt x="5841542" y="6639194"/>
                  <a:pt x="5844125" y="6636593"/>
                  <a:pt x="5846708" y="6636593"/>
                </a:cubicBezTo>
                <a:cubicBezTo>
                  <a:pt x="5869956" y="6636593"/>
                  <a:pt x="5888037" y="6654801"/>
                  <a:pt x="5888037" y="6678212"/>
                </a:cubicBezTo>
                <a:cubicBezTo>
                  <a:pt x="5888037" y="6688617"/>
                  <a:pt x="5882871" y="6699022"/>
                  <a:pt x="5875122" y="6706825"/>
                </a:cubicBezTo>
                <a:cubicBezTo>
                  <a:pt x="5880288" y="6704224"/>
                  <a:pt x="5882871" y="6701623"/>
                  <a:pt x="5888037" y="6701623"/>
                </a:cubicBezTo>
                <a:cubicBezTo>
                  <a:pt x="5888037" y="6701623"/>
                  <a:pt x="5888037" y="6701623"/>
                  <a:pt x="5888037" y="6777058"/>
                </a:cubicBezTo>
                <a:cubicBezTo>
                  <a:pt x="5869956" y="6771856"/>
                  <a:pt x="5859624" y="6756248"/>
                  <a:pt x="5859624" y="6738040"/>
                </a:cubicBezTo>
                <a:cubicBezTo>
                  <a:pt x="5859624" y="6727635"/>
                  <a:pt x="5864790" y="6717230"/>
                  <a:pt x="5872539" y="6709426"/>
                </a:cubicBezTo>
                <a:cubicBezTo>
                  <a:pt x="5864790" y="6714629"/>
                  <a:pt x="5857040" y="6717230"/>
                  <a:pt x="5846708" y="6717230"/>
                </a:cubicBezTo>
                <a:cubicBezTo>
                  <a:pt x="5833793" y="6717230"/>
                  <a:pt x="5820878" y="6712028"/>
                  <a:pt x="5815712" y="6701623"/>
                </a:cubicBezTo>
                <a:cubicBezTo>
                  <a:pt x="5815712" y="6704224"/>
                  <a:pt x="5818295" y="6709426"/>
                  <a:pt x="5818295" y="6714629"/>
                </a:cubicBezTo>
                <a:cubicBezTo>
                  <a:pt x="5818295" y="6738040"/>
                  <a:pt x="5800213" y="6756248"/>
                  <a:pt x="5776966" y="6756248"/>
                </a:cubicBezTo>
                <a:cubicBezTo>
                  <a:pt x="5753718" y="6756248"/>
                  <a:pt x="5735637" y="6738040"/>
                  <a:pt x="5735637" y="6714629"/>
                </a:cubicBezTo>
                <a:cubicBezTo>
                  <a:pt x="5735637" y="6693819"/>
                  <a:pt x="5753718" y="6675611"/>
                  <a:pt x="5776966" y="6675611"/>
                </a:cubicBezTo>
                <a:cubicBezTo>
                  <a:pt x="5789881" y="6675611"/>
                  <a:pt x="5802796" y="6680813"/>
                  <a:pt x="5810546" y="6691218"/>
                </a:cubicBezTo>
                <a:cubicBezTo>
                  <a:pt x="5807962" y="6688617"/>
                  <a:pt x="5807962" y="6683415"/>
                  <a:pt x="5807962" y="6678212"/>
                </a:cubicBezTo>
                <a:cubicBezTo>
                  <a:pt x="5807962" y="6662605"/>
                  <a:pt x="5815712" y="6649599"/>
                  <a:pt x="5828627" y="6641795"/>
                </a:cubicBezTo>
                <a:cubicBezTo>
                  <a:pt x="5826044" y="6641795"/>
                  <a:pt x="5823461" y="6644396"/>
                  <a:pt x="5820878" y="6644396"/>
                </a:cubicBezTo>
                <a:cubicBezTo>
                  <a:pt x="5797630" y="6644396"/>
                  <a:pt x="5779549" y="6626188"/>
                  <a:pt x="5779549" y="6602777"/>
                </a:cubicBezTo>
                <a:cubicBezTo>
                  <a:pt x="5779549" y="6579366"/>
                  <a:pt x="5797630" y="6561158"/>
                  <a:pt x="5820878" y="6561158"/>
                </a:cubicBezTo>
                <a:close/>
                <a:moveTo>
                  <a:pt x="4573587" y="6502522"/>
                </a:moveTo>
                <a:cubicBezTo>
                  <a:pt x="4595506" y="6502522"/>
                  <a:pt x="4613275" y="6520646"/>
                  <a:pt x="4613275" y="6543005"/>
                </a:cubicBezTo>
                <a:cubicBezTo>
                  <a:pt x="4613275" y="6565363"/>
                  <a:pt x="4595506" y="6583487"/>
                  <a:pt x="4573587" y="6583487"/>
                </a:cubicBezTo>
                <a:cubicBezTo>
                  <a:pt x="4551668" y="6583487"/>
                  <a:pt x="4533899" y="6565363"/>
                  <a:pt x="4533899" y="6543005"/>
                </a:cubicBezTo>
                <a:cubicBezTo>
                  <a:pt x="4533899" y="6520646"/>
                  <a:pt x="4551668" y="6502522"/>
                  <a:pt x="4573587" y="6502522"/>
                </a:cubicBezTo>
                <a:close/>
                <a:moveTo>
                  <a:pt x="5640387" y="6486655"/>
                </a:moveTo>
                <a:cubicBezTo>
                  <a:pt x="5662306" y="6486655"/>
                  <a:pt x="5680075" y="6504779"/>
                  <a:pt x="5680075" y="6527136"/>
                </a:cubicBezTo>
                <a:cubicBezTo>
                  <a:pt x="5680075" y="6549494"/>
                  <a:pt x="5662306" y="6567618"/>
                  <a:pt x="5640387" y="6567618"/>
                </a:cubicBezTo>
                <a:cubicBezTo>
                  <a:pt x="5618468" y="6567618"/>
                  <a:pt x="5600699" y="6549494"/>
                  <a:pt x="5600699" y="6527136"/>
                </a:cubicBezTo>
                <a:cubicBezTo>
                  <a:pt x="5600699" y="6504779"/>
                  <a:pt x="5618468" y="6486655"/>
                  <a:pt x="5640387" y="6486655"/>
                </a:cubicBezTo>
                <a:close/>
                <a:moveTo>
                  <a:pt x="5793582" y="6481783"/>
                </a:moveTo>
                <a:cubicBezTo>
                  <a:pt x="5815940" y="6481783"/>
                  <a:pt x="5834064" y="6499553"/>
                  <a:pt x="5834064" y="6521471"/>
                </a:cubicBezTo>
                <a:cubicBezTo>
                  <a:pt x="5834064" y="6543390"/>
                  <a:pt x="5815940" y="6561159"/>
                  <a:pt x="5793582" y="6561159"/>
                </a:cubicBezTo>
                <a:cubicBezTo>
                  <a:pt x="5771224" y="6561159"/>
                  <a:pt x="5753100" y="6543390"/>
                  <a:pt x="5753100" y="6521471"/>
                </a:cubicBezTo>
                <a:cubicBezTo>
                  <a:pt x="5753100" y="6499553"/>
                  <a:pt x="5771224" y="6481783"/>
                  <a:pt x="5793582" y="6481783"/>
                </a:cubicBezTo>
                <a:close/>
                <a:moveTo>
                  <a:pt x="5760244" y="6392978"/>
                </a:moveTo>
                <a:cubicBezTo>
                  <a:pt x="5782602" y="6392978"/>
                  <a:pt x="5800726" y="6411102"/>
                  <a:pt x="5800726" y="6433460"/>
                </a:cubicBezTo>
                <a:cubicBezTo>
                  <a:pt x="5800726" y="6455818"/>
                  <a:pt x="5782602" y="6473942"/>
                  <a:pt x="5760244" y="6473942"/>
                </a:cubicBezTo>
                <a:cubicBezTo>
                  <a:pt x="5737886" y="6473942"/>
                  <a:pt x="5719762" y="6455818"/>
                  <a:pt x="5719762" y="6433460"/>
                </a:cubicBezTo>
                <a:cubicBezTo>
                  <a:pt x="5719762" y="6411102"/>
                  <a:pt x="5737886" y="6392978"/>
                  <a:pt x="5760244" y="6392978"/>
                </a:cubicBezTo>
                <a:close/>
                <a:moveTo>
                  <a:pt x="4191794" y="6388245"/>
                </a:moveTo>
                <a:cubicBezTo>
                  <a:pt x="4214152" y="6388245"/>
                  <a:pt x="4232276" y="6406724"/>
                  <a:pt x="4232276" y="6429521"/>
                </a:cubicBezTo>
                <a:cubicBezTo>
                  <a:pt x="4232276" y="6452317"/>
                  <a:pt x="4214152" y="6470795"/>
                  <a:pt x="4191794" y="6470795"/>
                </a:cubicBezTo>
                <a:cubicBezTo>
                  <a:pt x="4169436" y="6470795"/>
                  <a:pt x="4151312" y="6452317"/>
                  <a:pt x="4151312" y="6429521"/>
                </a:cubicBezTo>
                <a:cubicBezTo>
                  <a:pt x="4151312" y="6406724"/>
                  <a:pt x="4169436" y="6388245"/>
                  <a:pt x="4191794" y="6388245"/>
                </a:cubicBezTo>
                <a:close/>
                <a:moveTo>
                  <a:pt x="5536406" y="6380295"/>
                </a:moveTo>
                <a:cubicBezTo>
                  <a:pt x="5558764" y="6380295"/>
                  <a:pt x="5576888" y="6398775"/>
                  <a:pt x="5576888" y="6421571"/>
                </a:cubicBezTo>
                <a:cubicBezTo>
                  <a:pt x="5576888" y="6444367"/>
                  <a:pt x="5558764" y="6462846"/>
                  <a:pt x="5536406" y="6462846"/>
                </a:cubicBezTo>
                <a:cubicBezTo>
                  <a:pt x="5514048" y="6462846"/>
                  <a:pt x="5495924" y="6444367"/>
                  <a:pt x="5495924" y="6421571"/>
                </a:cubicBezTo>
                <a:cubicBezTo>
                  <a:pt x="5495924" y="6398775"/>
                  <a:pt x="5514048" y="6380295"/>
                  <a:pt x="5536406" y="6380295"/>
                </a:cubicBezTo>
                <a:close/>
                <a:moveTo>
                  <a:pt x="5810250" y="6334146"/>
                </a:moveTo>
                <a:cubicBezTo>
                  <a:pt x="5810250" y="6334146"/>
                  <a:pt x="5810250" y="6334146"/>
                  <a:pt x="5810250" y="6408759"/>
                </a:cubicBezTo>
                <a:cubicBezTo>
                  <a:pt x="5792066" y="6403613"/>
                  <a:pt x="5781675" y="6388176"/>
                  <a:pt x="5781675" y="6372739"/>
                </a:cubicBezTo>
                <a:cubicBezTo>
                  <a:pt x="5781675" y="6354729"/>
                  <a:pt x="5792066" y="6339292"/>
                  <a:pt x="5810250" y="6334146"/>
                </a:cubicBezTo>
                <a:close/>
                <a:moveTo>
                  <a:pt x="5404644" y="6269169"/>
                </a:moveTo>
                <a:cubicBezTo>
                  <a:pt x="5427002" y="6269169"/>
                  <a:pt x="5445126" y="6287292"/>
                  <a:pt x="5445126" y="6309651"/>
                </a:cubicBezTo>
                <a:cubicBezTo>
                  <a:pt x="5445126" y="6332009"/>
                  <a:pt x="5427002" y="6350132"/>
                  <a:pt x="5404644" y="6350132"/>
                </a:cubicBezTo>
                <a:cubicBezTo>
                  <a:pt x="5382286" y="6350132"/>
                  <a:pt x="5364162" y="6332009"/>
                  <a:pt x="5364162" y="6309651"/>
                </a:cubicBezTo>
                <a:cubicBezTo>
                  <a:pt x="5364162" y="6287292"/>
                  <a:pt x="5382286" y="6269169"/>
                  <a:pt x="5404644" y="6269169"/>
                </a:cubicBezTo>
                <a:close/>
                <a:moveTo>
                  <a:pt x="3736181" y="6269120"/>
                </a:moveTo>
                <a:cubicBezTo>
                  <a:pt x="3759415" y="6269120"/>
                  <a:pt x="3778250" y="6287599"/>
                  <a:pt x="3778250" y="6310395"/>
                </a:cubicBezTo>
                <a:cubicBezTo>
                  <a:pt x="3778250" y="6333191"/>
                  <a:pt x="3759415" y="6351671"/>
                  <a:pt x="3736181" y="6351671"/>
                </a:cubicBezTo>
                <a:cubicBezTo>
                  <a:pt x="3712947" y="6351671"/>
                  <a:pt x="3694112" y="6333191"/>
                  <a:pt x="3694112" y="6310395"/>
                </a:cubicBezTo>
                <a:cubicBezTo>
                  <a:pt x="3694112" y="6287599"/>
                  <a:pt x="3712947" y="6269120"/>
                  <a:pt x="3736181" y="6269120"/>
                </a:cubicBezTo>
                <a:close/>
                <a:moveTo>
                  <a:pt x="5763301" y="6257946"/>
                </a:moveTo>
                <a:cubicBezTo>
                  <a:pt x="5784107" y="6257946"/>
                  <a:pt x="5802313" y="6276221"/>
                  <a:pt x="5802313" y="6299715"/>
                </a:cubicBezTo>
                <a:cubicBezTo>
                  <a:pt x="5802313" y="6320600"/>
                  <a:pt x="5784107" y="6338874"/>
                  <a:pt x="5763301" y="6338874"/>
                </a:cubicBezTo>
                <a:cubicBezTo>
                  <a:pt x="5763301" y="6338874"/>
                  <a:pt x="5763301" y="6338874"/>
                  <a:pt x="5760700" y="6338874"/>
                </a:cubicBezTo>
                <a:cubicBezTo>
                  <a:pt x="5758099" y="6359758"/>
                  <a:pt x="5742495" y="6375422"/>
                  <a:pt x="5719087" y="6375422"/>
                </a:cubicBezTo>
                <a:cubicBezTo>
                  <a:pt x="5698281" y="6375422"/>
                  <a:pt x="5680075" y="6357148"/>
                  <a:pt x="5680075" y="6336263"/>
                </a:cubicBezTo>
                <a:cubicBezTo>
                  <a:pt x="5680075" y="6312768"/>
                  <a:pt x="5698281" y="6294494"/>
                  <a:pt x="5719087" y="6294494"/>
                </a:cubicBezTo>
                <a:cubicBezTo>
                  <a:pt x="5719087" y="6294494"/>
                  <a:pt x="5719087" y="6294494"/>
                  <a:pt x="5721688" y="6294494"/>
                </a:cubicBezTo>
                <a:cubicBezTo>
                  <a:pt x="5724289" y="6273610"/>
                  <a:pt x="5742495" y="6257946"/>
                  <a:pt x="5763301" y="6257946"/>
                </a:cubicBezTo>
                <a:close/>
                <a:moveTo>
                  <a:pt x="5727583" y="6170632"/>
                </a:moveTo>
                <a:cubicBezTo>
                  <a:pt x="5750866" y="6170632"/>
                  <a:pt x="5768975" y="6188868"/>
                  <a:pt x="5768975" y="6209709"/>
                </a:cubicBezTo>
                <a:cubicBezTo>
                  <a:pt x="5768975" y="6233155"/>
                  <a:pt x="5750866" y="6251391"/>
                  <a:pt x="5727583" y="6251391"/>
                </a:cubicBezTo>
                <a:cubicBezTo>
                  <a:pt x="5719821" y="6251391"/>
                  <a:pt x="5714647" y="6248786"/>
                  <a:pt x="5706886" y="6243576"/>
                </a:cubicBezTo>
                <a:cubicBezTo>
                  <a:pt x="5701712" y="6259207"/>
                  <a:pt x="5686190" y="6272233"/>
                  <a:pt x="5670668" y="6272233"/>
                </a:cubicBezTo>
                <a:cubicBezTo>
                  <a:pt x="5647384" y="6272233"/>
                  <a:pt x="5629275" y="6253996"/>
                  <a:pt x="5629275" y="6230550"/>
                </a:cubicBezTo>
                <a:cubicBezTo>
                  <a:pt x="5629275" y="6207104"/>
                  <a:pt x="5647384" y="6188868"/>
                  <a:pt x="5670668" y="6188868"/>
                </a:cubicBezTo>
                <a:cubicBezTo>
                  <a:pt x="5678429" y="6188868"/>
                  <a:pt x="5683603" y="6191474"/>
                  <a:pt x="5691364" y="6196683"/>
                </a:cubicBezTo>
                <a:cubicBezTo>
                  <a:pt x="5696538" y="6181053"/>
                  <a:pt x="5709473" y="6170632"/>
                  <a:pt x="5727583" y="6170632"/>
                </a:cubicBezTo>
                <a:close/>
                <a:moveTo>
                  <a:pt x="5233194" y="6146928"/>
                </a:moveTo>
                <a:cubicBezTo>
                  <a:pt x="5255552" y="6146928"/>
                  <a:pt x="5273676" y="6165053"/>
                  <a:pt x="5273676" y="6187410"/>
                </a:cubicBezTo>
                <a:cubicBezTo>
                  <a:pt x="5273676" y="6209768"/>
                  <a:pt x="5255552" y="6227892"/>
                  <a:pt x="5233194" y="6227892"/>
                </a:cubicBezTo>
                <a:cubicBezTo>
                  <a:pt x="5210836" y="6227892"/>
                  <a:pt x="5192712" y="6209768"/>
                  <a:pt x="5192712" y="6187410"/>
                </a:cubicBezTo>
                <a:cubicBezTo>
                  <a:pt x="5192712" y="6165053"/>
                  <a:pt x="5210836" y="6146928"/>
                  <a:pt x="5233194" y="6146928"/>
                </a:cubicBezTo>
                <a:close/>
                <a:moveTo>
                  <a:pt x="3196431" y="6145292"/>
                </a:moveTo>
                <a:cubicBezTo>
                  <a:pt x="3219665" y="6145292"/>
                  <a:pt x="3238500" y="6163061"/>
                  <a:pt x="3238500" y="6184979"/>
                </a:cubicBezTo>
                <a:cubicBezTo>
                  <a:pt x="3238500" y="6206898"/>
                  <a:pt x="3219665" y="6224668"/>
                  <a:pt x="3196431" y="6224668"/>
                </a:cubicBezTo>
                <a:cubicBezTo>
                  <a:pt x="3173197" y="6224668"/>
                  <a:pt x="3154362" y="6206898"/>
                  <a:pt x="3154362" y="6184979"/>
                </a:cubicBezTo>
                <a:cubicBezTo>
                  <a:pt x="3154362" y="6163061"/>
                  <a:pt x="3173197" y="6145292"/>
                  <a:pt x="3196431" y="6145292"/>
                </a:cubicBezTo>
                <a:close/>
                <a:moveTo>
                  <a:pt x="5603081" y="6073905"/>
                </a:moveTo>
                <a:cubicBezTo>
                  <a:pt x="5626315" y="6073905"/>
                  <a:pt x="5645150" y="6092740"/>
                  <a:pt x="5645150" y="6115974"/>
                </a:cubicBezTo>
                <a:cubicBezTo>
                  <a:pt x="5645150" y="6139209"/>
                  <a:pt x="5626315" y="6158043"/>
                  <a:pt x="5603081" y="6158043"/>
                </a:cubicBezTo>
                <a:cubicBezTo>
                  <a:pt x="5579847" y="6158043"/>
                  <a:pt x="5561012" y="6139209"/>
                  <a:pt x="5561012" y="6115974"/>
                </a:cubicBezTo>
                <a:cubicBezTo>
                  <a:pt x="5561012" y="6092740"/>
                  <a:pt x="5579847" y="6073905"/>
                  <a:pt x="5603081" y="6073905"/>
                </a:cubicBezTo>
                <a:close/>
                <a:moveTo>
                  <a:pt x="5691187" y="6072206"/>
                </a:moveTo>
                <a:cubicBezTo>
                  <a:pt x="5713983" y="6072206"/>
                  <a:pt x="5732462" y="6089976"/>
                  <a:pt x="5732462" y="6111895"/>
                </a:cubicBezTo>
                <a:cubicBezTo>
                  <a:pt x="5732462" y="6133814"/>
                  <a:pt x="5713983" y="6151582"/>
                  <a:pt x="5691187" y="6151582"/>
                </a:cubicBezTo>
                <a:cubicBezTo>
                  <a:pt x="5668391" y="6151582"/>
                  <a:pt x="5649912" y="6133814"/>
                  <a:pt x="5649912" y="6111895"/>
                </a:cubicBezTo>
                <a:cubicBezTo>
                  <a:pt x="5649912" y="6089976"/>
                  <a:pt x="5668391" y="6072206"/>
                  <a:pt x="5691187" y="6072206"/>
                </a:cubicBezTo>
                <a:close/>
                <a:moveTo>
                  <a:pt x="5018881" y="6016749"/>
                </a:moveTo>
                <a:cubicBezTo>
                  <a:pt x="5042115" y="6016749"/>
                  <a:pt x="5060950" y="6034873"/>
                  <a:pt x="5060950" y="6057230"/>
                </a:cubicBezTo>
                <a:cubicBezTo>
                  <a:pt x="5060950" y="6079589"/>
                  <a:pt x="5042115" y="6097714"/>
                  <a:pt x="5018881" y="6097714"/>
                </a:cubicBezTo>
                <a:cubicBezTo>
                  <a:pt x="4995647" y="6097714"/>
                  <a:pt x="4976812" y="6079589"/>
                  <a:pt x="4976812" y="6057230"/>
                </a:cubicBezTo>
                <a:cubicBezTo>
                  <a:pt x="4976812" y="6034873"/>
                  <a:pt x="4995647" y="6016749"/>
                  <a:pt x="5018881" y="6016749"/>
                </a:cubicBezTo>
                <a:close/>
                <a:moveTo>
                  <a:pt x="2564607" y="6015127"/>
                </a:moveTo>
                <a:cubicBezTo>
                  <a:pt x="2586965" y="6015127"/>
                  <a:pt x="2605089" y="6032896"/>
                  <a:pt x="2605089" y="6054815"/>
                </a:cubicBezTo>
                <a:cubicBezTo>
                  <a:pt x="2605089" y="6076735"/>
                  <a:pt x="2586965" y="6094504"/>
                  <a:pt x="2564607" y="6094504"/>
                </a:cubicBezTo>
                <a:cubicBezTo>
                  <a:pt x="2542249" y="6094504"/>
                  <a:pt x="2524125" y="6076735"/>
                  <a:pt x="2524125" y="6054815"/>
                </a:cubicBezTo>
                <a:cubicBezTo>
                  <a:pt x="2524125" y="6032896"/>
                  <a:pt x="2542249" y="6015127"/>
                  <a:pt x="2564607" y="6015127"/>
                </a:cubicBezTo>
                <a:close/>
                <a:moveTo>
                  <a:pt x="5719762" y="5975370"/>
                </a:moveTo>
                <a:cubicBezTo>
                  <a:pt x="5719762" y="5975370"/>
                  <a:pt x="5719762" y="5975370"/>
                  <a:pt x="5719762" y="6053159"/>
                </a:cubicBezTo>
                <a:cubicBezTo>
                  <a:pt x="5701578" y="6047973"/>
                  <a:pt x="5691187" y="6032415"/>
                  <a:pt x="5691187" y="6014264"/>
                </a:cubicBezTo>
                <a:cubicBezTo>
                  <a:pt x="5691187" y="5996114"/>
                  <a:pt x="5701578" y="5983149"/>
                  <a:pt x="5719762" y="5975370"/>
                </a:cubicBezTo>
                <a:close/>
                <a:moveTo>
                  <a:pt x="5515769" y="5953255"/>
                </a:moveTo>
                <a:cubicBezTo>
                  <a:pt x="5538127" y="5953255"/>
                  <a:pt x="5556251" y="5971023"/>
                  <a:pt x="5556251" y="5992943"/>
                </a:cubicBezTo>
                <a:cubicBezTo>
                  <a:pt x="5556251" y="6014861"/>
                  <a:pt x="5538127" y="6032630"/>
                  <a:pt x="5515769" y="6032630"/>
                </a:cubicBezTo>
                <a:cubicBezTo>
                  <a:pt x="5493411" y="6032630"/>
                  <a:pt x="5475287" y="6014861"/>
                  <a:pt x="5475287" y="5992943"/>
                </a:cubicBezTo>
                <a:cubicBezTo>
                  <a:pt x="5475287" y="5971023"/>
                  <a:pt x="5493411" y="5953255"/>
                  <a:pt x="5515769" y="5953255"/>
                </a:cubicBezTo>
                <a:close/>
                <a:moveTo>
                  <a:pt x="1826419" y="5883421"/>
                </a:moveTo>
                <a:cubicBezTo>
                  <a:pt x="1848777" y="5883421"/>
                  <a:pt x="1866901" y="5901189"/>
                  <a:pt x="1866901" y="5923109"/>
                </a:cubicBezTo>
                <a:cubicBezTo>
                  <a:pt x="1866901" y="5945028"/>
                  <a:pt x="1848777" y="5962796"/>
                  <a:pt x="1826419" y="5962796"/>
                </a:cubicBezTo>
                <a:cubicBezTo>
                  <a:pt x="1804061" y="5962796"/>
                  <a:pt x="1785937" y="5945028"/>
                  <a:pt x="1785937" y="5923109"/>
                </a:cubicBezTo>
                <a:cubicBezTo>
                  <a:pt x="1785937" y="5901189"/>
                  <a:pt x="1804061" y="5883421"/>
                  <a:pt x="1826419" y="5883421"/>
                </a:cubicBezTo>
                <a:close/>
                <a:moveTo>
                  <a:pt x="4753768" y="5880219"/>
                </a:moveTo>
                <a:cubicBezTo>
                  <a:pt x="4777002" y="5880219"/>
                  <a:pt x="4795837" y="5898344"/>
                  <a:pt x="4795837" y="5920701"/>
                </a:cubicBezTo>
                <a:cubicBezTo>
                  <a:pt x="4795837" y="5943059"/>
                  <a:pt x="4777002" y="5961183"/>
                  <a:pt x="4753768" y="5961183"/>
                </a:cubicBezTo>
                <a:cubicBezTo>
                  <a:pt x="4730534" y="5961183"/>
                  <a:pt x="4711699" y="5943059"/>
                  <a:pt x="4711699" y="5920701"/>
                </a:cubicBezTo>
                <a:cubicBezTo>
                  <a:pt x="4711699" y="5898344"/>
                  <a:pt x="4730534" y="5880219"/>
                  <a:pt x="4753768" y="5880219"/>
                </a:cubicBezTo>
                <a:close/>
                <a:moveTo>
                  <a:pt x="5404644" y="5819906"/>
                </a:moveTo>
                <a:cubicBezTo>
                  <a:pt x="5427002" y="5819906"/>
                  <a:pt x="5445126" y="5838031"/>
                  <a:pt x="5445126" y="5860388"/>
                </a:cubicBezTo>
                <a:cubicBezTo>
                  <a:pt x="5445126" y="5882746"/>
                  <a:pt x="5427002" y="5900870"/>
                  <a:pt x="5404644" y="5900870"/>
                </a:cubicBezTo>
                <a:cubicBezTo>
                  <a:pt x="5382286" y="5900870"/>
                  <a:pt x="5364162" y="5882746"/>
                  <a:pt x="5364162" y="5860388"/>
                </a:cubicBezTo>
                <a:cubicBezTo>
                  <a:pt x="5364162" y="5838031"/>
                  <a:pt x="5382286" y="5819906"/>
                  <a:pt x="5404644" y="5819906"/>
                </a:cubicBezTo>
                <a:close/>
                <a:moveTo>
                  <a:pt x="5618758" y="5789634"/>
                </a:moveTo>
                <a:cubicBezTo>
                  <a:pt x="5641975" y="5789634"/>
                  <a:pt x="5660033" y="5807706"/>
                  <a:pt x="5660033" y="5830941"/>
                </a:cubicBezTo>
                <a:cubicBezTo>
                  <a:pt x="5660033" y="5849013"/>
                  <a:pt x="5649715" y="5861921"/>
                  <a:pt x="5634236" y="5869666"/>
                </a:cubicBezTo>
                <a:cubicBezTo>
                  <a:pt x="5636816" y="5874830"/>
                  <a:pt x="5641975" y="5882575"/>
                  <a:pt x="5641975" y="5890320"/>
                </a:cubicBezTo>
                <a:cubicBezTo>
                  <a:pt x="5641975" y="5895483"/>
                  <a:pt x="5639396" y="5898065"/>
                  <a:pt x="5639396" y="5900647"/>
                </a:cubicBezTo>
                <a:cubicBezTo>
                  <a:pt x="5647135" y="5895483"/>
                  <a:pt x="5654874" y="5890320"/>
                  <a:pt x="5665193" y="5890320"/>
                </a:cubicBezTo>
                <a:cubicBezTo>
                  <a:pt x="5685830" y="5890320"/>
                  <a:pt x="5703888" y="5908392"/>
                  <a:pt x="5703888" y="5931627"/>
                </a:cubicBezTo>
                <a:cubicBezTo>
                  <a:pt x="5703888" y="5952281"/>
                  <a:pt x="5688410" y="5967771"/>
                  <a:pt x="5667772" y="5970353"/>
                </a:cubicBezTo>
                <a:cubicBezTo>
                  <a:pt x="5680671" y="5978098"/>
                  <a:pt x="5690990" y="5991006"/>
                  <a:pt x="5690990" y="6006496"/>
                </a:cubicBezTo>
                <a:cubicBezTo>
                  <a:pt x="5690990" y="6027150"/>
                  <a:pt x="5672932" y="6045221"/>
                  <a:pt x="5649715" y="6045221"/>
                </a:cubicBezTo>
                <a:cubicBezTo>
                  <a:pt x="5626497" y="6045221"/>
                  <a:pt x="5608439" y="6027150"/>
                  <a:pt x="5608439" y="6006496"/>
                </a:cubicBezTo>
                <a:cubicBezTo>
                  <a:pt x="5608439" y="5985843"/>
                  <a:pt x="5623918" y="5967771"/>
                  <a:pt x="5644555" y="5967771"/>
                </a:cubicBezTo>
                <a:cubicBezTo>
                  <a:pt x="5631657" y="5960026"/>
                  <a:pt x="5623918" y="5947117"/>
                  <a:pt x="5623918" y="5931627"/>
                </a:cubicBezTo>
                <a:cubicBezTo>
                  <a:pt x="5623918" y="5929045"/>
                  <a:pt x="5623918" y="5923882"/>
                  <a:pt x="5626497" y="5921300"/>
                </a:cubicBezTo>
                <a:cubicBezTo>
                  <a:pt x="5618758" y="5926464"/>
                  <a:pt x="5611019" y="5931627"/>
                  <a:pt x="5600700" y="5931627"/>
                </a:cubicBezTo>
                <a:cubicBezTo>
                  <a:pt x="5577483" y="5931627"/>
                  <a:pt x="5559425" y="5913556"/>
                  <a:pt x="5559425" y="5890320"/>
                </a:cubicBezTo>
                <a:cubicBezTo>
                  <a:pt x="5559425" y="5874830"/>
                  <a:pt x="5572324" y="5859340"/>
                  <a:pt x="5587802" y="5854176"/>
                </a:cubicBezTo>
                <a:cubicBezTo>
                  <a:pt x="5582642" y="5846431"/>
                  <a:pt x="5580063" y="5838686"/>
                  <a:pt x="5580063" y="5830941"/>
                </a:cubicBezTo>
                <a:cubicBezTo>
                  <a:pt x="5580063" y="5807706"/>
                  <a:pt x="5598121" y="5789634"/>
                  <a:pt x="5618758" y="5789634"/>
                </a:cubicBezTo>
                <a:close/>
                <a:moveTo>
                  <a:pt x="979487" y="5753114"/>
                </a:moveTo>
                <a:cubicBezTo>
                  <a:pt x="1002283" y="5753114"/>
                  <a:pt x="1020762" y="5771238"/>
                  <a:pt x="1020762" y="5793596"/>
                </a:cubicBezTo>
                <a:cubicBezTo>
                  <a:pt x="1020762" y="5815954"/>
                  <a:pt x="1002283" y="5834078"/>
                  <a:pt x="979487" y="5834078"/>
                </a:cubicBezTo>
                <a:cubicBezTo>
                  <a:pt x="956691" y="5834078"/>
                  <a:pt x="938212" y="5815954"/>
                  <a:pt x="938212" y="5793596"/>
                </a:cubicBezTo>
                <a:cubicBezTo>
                  <a:pt x="938212" y="5771238"/>
                  <a:pt x="956691" y="5753114"/>
                  <a:pt x="979487" y="5753114"/>
                </a:cubicBezTo>
                <a:close/>
                <a:moveTo>
                  <a:pt x="4430712" y="5734172"/>
                </a:moveTo>
                <a:cubicBezTo>
                  <a:pt x="4452631" y="5734172"/>
                  <a:pt x="4470400" y="5752296"/>
                  <a:pt x="4470400" y="5774654"/>
                </a:cubicBezTo>
                <a:cubicBezTo>
                  <a:pt x="4470400" y="5797012"/>
                  <a:pt x="4452631" y="5815136"/>
                  <a:pt x="4430712" y="5815136"/>
                </a:cubicBezTo>
                <a:cubicBezTo>
                  <a:pt x="4408793" y="5815136"/>
                  <a:pt x="4391024" y="5797012"/>
                  <a:pt x="4391024" y="5774654"/>
                </a:cubicBezTo>
                <a:cubicBezTo>
                  <a:pt x="4391024" y="5752296"/>
                  <a:pt x="4408793" y="5734172"/>
                  <a:pt x="4430712" y="5734172"/>
                </a:cubicBezTo>
                <a:close/>
                <a:moveTo>
                  <a:pt x="5258594" y="5678621"/>
                </a:moveTo>
                <a:cubicBezTo>
                  <a:pt x="5280952" y="5678621"/>
                  <a:pt x="5299076" y="5696389"/>
                  <a:pt x="5299076" y="5718308"/>
                </a:cubicBezTo>
                <a:cubicBezTo>
                  <a:pt x="5299076" y="5740227"/>
                  <a:pt x="5280952" y="5757996"/>
                  <a:pt x="5258594" y="5757996"/>
                </a:cubicBezTo>
                <a:cubicBezTo>
                  <a:pt x="5236236" y="5757996"/>
                  <a:pt x="5218112" y="5740227"/>
                  <a:pt x="5218112" y="5718308"/>
                </a:cubicBezTo>
                <a:cubicBezTo>
                  <a:pt x="5218112" y="5696389"/>
                  <a:pt x="5236236" y="5678621"/>
                  <a:pt x="5258594" y="5678621"/>
                </a:cubicBezTo>
                <a:close/>
                <a:moveTo>
                  <a:pt x="5616575" y="5634057"/>
                </a:moveTo>
                <a:cubicBezTo>
                  <a:pt x="5616575" y="5634057"/>
                  <a:pt x="5616575" y="5634057"/>
                  <a:pt x="5616575" y="5708954"/>
                </a:cubicBezTo>
                <a:cubicBezTo>
                  <a:pt x="5616575" y="5708954"/>
                  <a:pt x="5613965" y="5706371"/>
                  <a:pt x="5611354" y="5706371"/>
                </a:cubicBezTo>
                <a:cubicBezTo>
                  <a:pt x="5613965" y="5708954"/>
                  <a:pt x="5613965" y="5714119"/>
                  <a:pt x="5613965" y="5719285"/>
                </a:cubicBezTo>
                <a:cubicBezTo>
                  <a:pt x="5613965" y="5739946"/>
                  <a:pt x="5598301" y="5755442"/>
                  <a:pt x="5580027" y="5758025"/>
                </a:cubicBezTo>
                <a:cubicBezTo>
                  <a:pt x="5580027" y="5760607"/>
                  <a:pt x="5580027" y="5763190"/>
                  <a:pt x="5580027" y="5765772"/>
                </a:cubicBezTo>
                <a:cubicBezTo>
                  <a:pt x="5580027" y="5789016"/>
                  <a:pt x="5561753" y="5807095"/>
                  <a:pt x="5540869" y="5807095"/>
                </a:cubicBezTo>
                <a:cubicBezTo>
                  <a:pt x="5517374" y="5807095"/>
                  <a:pt x="5499100" y="5789016"/>
                  <a:pt x="5499100" y="5765772"/>
                </a:cubicBezTo>
                <a:cubicBezTo>
                  <a:pt x="5499100" y="5745111"/>
                  <a:pt x="5514763" y="5729615"/>
                  <a:pt x="5533037" y="5727033"/>
                </a:cubicBezTo>
                <a:cubicBezTo>
                  <a:pt x="5533037" y="5724450"/>
                  <a:pt x="5533037" y="5721867"/>
                  <a:pt x="5533037" y="5719285"/>
                </a:cubicBezTo>
                <a:cubicBezTo>
                  <a:pt x="5533037" y="5698624"/>
                  <a:pt x="5551311" y="5680545"/>
                  <a:pt x="5572196" y="5680545"/>
                </a:cubicBezTo>
                <a:cubicBezTo>
                  <a:pt x="5580027" y="5680545"/>
                  <a:pt x="5587859" y="5683128"/>
                  <a:pt x="5593080" y="5685710"/>
                </a:cubicBezTo>
                <a:cubicBezTo>
                  <a:pt x="5590470" y="5680545"/>
                  <a:pt x="5590470" y="5675380"/>
                  <a:pt x="5590470" y="5670214"/>
                </a:cubicBezTo>
                <a:cubicBezTo>
                  <a:pt x="5590470" y="5654718"/>
                  <a:pt x="5600912" y="5639222"/>
                  <a:pt x="5616575" y="5634057"/>
                </a:cubicBezTo>
                <a:close/>
                <a:moveTo>
                  <a:pt x="4042568" y="5578583"/>
                </a:moveTo>
                <a:cubicBezTo>
                  <a:pt x="4065802" y="5578583"/>
                  <a:pt x="4084637" y="5597418"/>
                  <a:pt x="4084637" y="5620651"/>
                </a:cubicBezTo>
                <a:cubicBezTo>
                  <a:pt x="4084637" y="5643886"/>
                  <a:pt x="4065802" y="5662721"/>
                  <a:pt x="4042568" y="5662721"/>
                </a:cubicBezTo>
                <a:cubicBezTo>
                  <a:pt x="4019334" y="5662721"/>
                  <a:pt x="4000499" y="5643886"/>
                  <a:pt x="4000499" y="5620651"/>
                </a:cubicBezTo>
                <a:cubicBezTo>
                  <a:pt x="4000499" y="5597418"/>
                  <a:pt x="4019334" y="5578583"/>
                  <a:pt x="4042568" y="5578583"/>
                </a:cubicBezTo>
                <a:close/>
                <a:moveTo>
                  <a:pt x="5554236" y="5537224"/>
                </a:moveTo>
                <a:cubicBezTo>
                  <a:pt x="5577693" y="5537224"/>
                  <a:pt x="5595937" y="5555388"/>
                  <a:pt x="5595937" y="5578743"/>
                </a:cubicBezTo>
                <a:cubicBezTo>
                  <a:pt x="5595937" y="5599503"/>
                  <a:pt x="5577693" y="5617668"/>
                  <a:pt x="5556842" y="5620262"/>
                </a:cubicBezTo>
                <a:cubicBezTo>
                  <a:pt x="5549023" y="5630642"/>
                  <a:pt x="5535991" y="5638427"/>
                  <a:pt x="5520353" y="5638427"/>
                </a:cubicBezTo>
                <a:cubicBezTo>
                  <a:pt x="5515140" y="5638427"/>
                  <a:pt x="5507321" y="5635832"/>
                  <a:pt x="5502109" y="5633237"/>
                </a:cubicBezTo>
                <a:cubicBezTo>
                  <a:pt x="5502109" y="5653997"/>
                  <a:pt x="5483864" y="5672162"/>
                  <a:pt x="5463014" y="5672162"/>
                </a:cubicBezTo>
                <a:cubicBezTo>
                  <a:pt x="5439557" y="5672162"/>
                  <a:pt x="5421312" y="5653997"/>
                  <a:pt x="5421312" y="5630642"/>
                </a:cubicBezTo>
                <a:cubicBezTo>
                  <a:pt x="5421312" y="5607288"/>
                  <a:pt x="5439557" y="5589123"/>
                  <a:pt x="5463014" y="5589123"/>
                </a:cubicBezTo>
                <a:cubicBezTo>
                  <a:pt x="5468226" y="5589123"/>
                  <a:pt x="5476045" y="5591718"/>
                  <a:pt x="5481258" y="5594313"/>
                </a:cubicBezTo>
                <a:cubicBezTo>
                  <a:pt x="5483864" y="5576148"/>
                  <a:pt x="5499502" y="5560578"/>
                  <a:pt x="5520353" y="5557983"/>
                </a:cubicBezTo>
                <a:cubicBezTo>
                  <a:pt x="5525566" y="5547604"/>
                  <a:pt x="5538598" y="5537224"/>
                  <a:pt x="5554236" y="5537224"/>
                </a:cubicBezTo>
                <a:close/>
                <a:moveTo>
                  <a:pt x="5080000" y="5527801"/>
                </a:moveTo>
                <a:cubicBezTo>
                  <a:pt x="5101919" y="5527801"/>
                  <a:pt x="5119688" y="5545569"/>
                  <a:pt x="5119688" y="5567489"/>
                </a:cubicBezTo>
                <a:cubicBezTo>
                  <a:pt x="5119688" y="5589407"/>
                  <a:pt x="5101919" y="5607176"/>
                  <a:pt x="5080000" y="5607176"/>
                </a:cubicBezTo>
                <a:cubicBezTo>
                  <a:pt x="5058081" y="5607176"/>
                  <a:pt x="5040312" y="5589407"/>
                  <a:pt x="5040312" y="5567489"/>
                </a:cubicBezTo>
                <a:cubicBezTo>
                  <a:pt x="5040312" y="5545569"/>
                  <a:pt x="5058081" y="5527801"/>
                  <a:pt x="5080000" y="5527801"/>
                </a:cubicBezTo>
                <a:close/>
                <a:moveTo>
                  <a:pt x="5364956" y="5446844"/>
                </a:moveTo>
                <a:cubicBezTo>
                  <a:pt x="5387314" y="5446844"/>
                  <a:pt x="5405438" y="5464969"/>
                  <a:pt x="5405438" y="5487326"/>
                </a:cubicBezTo>
                <a:cubicBezTo>
                  <a:pt x="5405438" y="5509684"/>
                  <a:pt x="5387314" y="5527808"/>
                  <a:pt x="5364956" y="5527808"/>
                </a:cubicBezTo>
                <a:cubicBezTo>
                  <a:pt x="5342598" y="5527808"/>
                  <a:pt x="5324474" y="5509684"/>
                  <a:pt x="5324474" y="5487326"/>
                </a:cubicBezTo>
                <a:cubicBezTo>
                  <a:pt x="5324474" y="5464969"/>
                  <a:pt x="5342598" y="5446844"/>
                  <a:pt x="5364956" y="5446844"/>
                </a:cubicBezTo>
                <a:close/>
                <a:moveTo>
                  <a:pt x="5499629" y="5426098"/>
                </a:moveTo>
                <a:cubicBezTo>
                  <a:pt x="5520513" y="5426098"/>
                  <a:pt x="5538787" y="5444156"/>
                  <a:pt x="5538787" y="5467373"/>
                </a:cubicBezTo>
                <a:cubicBezTo>
                  <a:pt x="5538787" y="5488011"/>
                  <a:pt x="5520513" y="5506068"/>
                  <a:pt x="5499629" y="5506068"/>
                </a:cubicBezTo>
                <a:cubicBezTo>
                  <a:pt x="5491797" y="5506068"/>
                  <a:pt x="5486576" y="5506068"/>
                  <a:pt x="5481355" y="5503489"/>
                </a:cubicBezTo>
                <a:cubicBezTo>
                  <a:pt x="5473523" y="5506068"/>
                  <a:pt x="5468302" y="5508648"/>
                  <a:pt x="5460470" y="5508648"/>
                </a:cubicBezTo>
                <a:cubicBezTo>
                  <a:pt x="5439586" y="5508648"/>
                  <a:pt x="5421312" y="5490590"/>
                  <a:pt x="5421312" y="5467373"/>
                </a:cubicBezTo>
                <a:cubicBezTo>
                  <a:pt x="5421312" y="5446736"/>
                  <a:pt x="5439586" y="5428678"/>
                  <a:pt x="5460470" y="5428678"/>
                </a:cubicBezTo>
                <a:cubicBezTo>
                  <a:pt x="5468302" y="5428678"/>
                  <a:pt x="5473523" y="5428678"/>
                  <a:pt x="5478744" y="5431257"/>
                </a:cubicBezTo>
                <a:cubicBezTo>
                  <a:pt x="5483965" y="5428678"/>
                  <a:pt x="5491797" y="5426098"/>
                  <a:pt x="5499629" y="5426098"/>
                </a:cubicBezTo>
                <a:close/>
                <a:moveTo>
                  <a:pt x="3580606" y="5421395"/>
                </a:moveTo>
                <a:cubicBezTo>
                  <a:pt x="3603840" y="5421395"/>
                  <a:pt x="3622675" y="5439164"/>
                  <a:pt x="3622675" y="5461083"/>
                </a:cubicBezTo>
                <a:cubicBezTo>
                  <a:pt x="3622675" y="5483001"/>
                  <a:pt x="3603840" y="5500770"/>
                  <a:pt x="3580606" y="5500770"/>
                </a:cubicBezTo>
                <a:cubicBezTo>
                  <a:pt x="3557372" y="5500770"/>
                  <a:pt x="3538537" y="5483001"/>
                  <a:pt x="3538537" y="5461083"/>
                </a:cubicBezTo>
                <a:cubicBezTo>
                  <a:pt x="3538537" y="5439164"/>
                  <a:pt x="3557372" y="5421395"/>
                  <a:pt x="3580606" y="5421395"/>
                </a:cubicBezTo>
                <a:close/>
                <a:moveTo>
                  <a:pt x="4856956" y="5367465"/>
                </a:moveTo>
                <a:cubicBezTo>
                  <a:pt x="4879314" y="5367465"/>
                  <a:pt x="4897438" y="5385234"/>
                  <a:pt x="4897438" y="5407153"/>
                </a:cubicBezTo>
                <a:cubicBezTo>
                  <a:pt x="4897438" y="5429072"/>
                  <a:pt x="4879314" y="5446841"/>
                  <a:pt x="4856956" y="5446841"/>
                </a:cubicBezTo>
                <a:cubicBezTo>
                  <a:pt x="4834598" y="5446841"/>
                  <a:pt x="4816474" y="5429072"/>
                  <a:pt x="4816474" y="5407153"/>
                </a:cubicBezTo>
                <a:cubicBezTo>
                  <a:pt x="4816474" y="5385234"/>
                  <a:pt x="4834598" y="5367465"/>
                  <a:pt x="4856956" y="5367465"/>
                </a:cubicBezTo>
                <a:close/>
                <a:moveTo>
                  <a:pt x="5241131" y="5291268"/>
                </a:moveTo>
                <a:cubicBezTo>
                  <a:pt x="5263489" y="5291268"/>
                  <a:pt x="5281613" y="5309393"/>
                  <a:pt x="5281613" y="5331751"/>
                </a:cubicBezTo>
                <a:cubicBezTo>
                  <a:pt x="5281613" y="5354109"/>
                  <a:pt x="5263489" y="5372233"/>
                  <a:pt x="5241131" y="5372233"/>
                </a:cubicBezTo>
                <a:cubicBezTo>
                  <a:pt x="5218773" y="5372233"/>
                  <a:pt x="5200649" y="5354109"/>
                  <a:pt x="5200649" y="5331751"/>
                </a:cubicBezTo>
                <a:cubicBezTo>
                  <a:pt x="5200649" y="5309393"/>
                  <a:pt x="5218773" y="5291268"/>
                  <a:pt x="5241131" y="5291268"/>
                </a:cubicBezTo>
                <a:close/>
                <a:moveTo>
                  <a:pt x="5387324" y="5286399"/>
                </a:moveTo>
                <a:cubicBezTo>
                  <a:pt x="5402939" y="5286399"/>
                  <a:pt x="5418554" y="5296759"/>
                  <a:pt x="5423758" y="5307120"/>
                </a:cubicBezTo>
                <a:cubicBezTo>
                  <a:pt x="5428963" y="5307120"/>
                  <a:pt x="5434168" y="5304530"/>
                  <a:pt x="5439373" y="5304530"/>
                </a:cubicBezTo>
                <a:cubicBezTo>
                  <a:pt x="5460193" y="5304530"/>
                  <a:pt x="5473205" y="5317480"/>
                  <a:pt x="5478410" y="5335611"/>
                </a:cubicBezTo>
                <a:cubicBezTo>
                  <a:pt x="5481013" y="5320071"/>
                  <a:pt x="5491422" y="5307120"/>
                  <a:pt x="5507037" y="5301940"/>
                </a:cubicBezTo>
                <a:cubicBezTo>
                  <a:pt x="5507037" y="5301940"/>
                  <a:pt x="5507037" y="5301940"/>
                  <a:pt x="5507037" y="5377053"/>
                </a:cubicBezTo>
                <a:cubicBezTo>
                  <a:pt x="5494025" y="5374463"/>
                  <a:pt x="5483615" y="5364103"/>
                  <a:pt x="5481013" y="5351152"/>
                </a:cubicBezTo>
                <a:cubicBezTo>
                  <a:pt x="5475808" y="5371873"/>
                  <a:pt x="5460193" y="5384824"/>
                  <a:pt x="5439373" y="5384824"/>
                </a:cubicBezTo>
                <a:cubicBezTo>
                  <a:pt x="5423758" y="5384824"/>
                  <a:pt x="5410746" y="5377053"/>
                  <a:pt x="5405541" y="5364103"/>
                </a:cubicBezTo>
                <a:cubicBezTo>
                  <a:pt x="5400336" y="5366693"/>
                  <a:pt x="5395131" y="5366693"/>
                  <a:pt x="5387324" y="5366693"/>
                </a:cubicBezTo>
                <a:cubicBezTo>
                  <a:pt x="5366504" y="5366693"/>
                  <a:pt x="5348287" y="5348562"/>
                  <a:pt x="5348287" y="5327841"/>
                </a:cubicBezTo>
                <a:cubicBezTo>
                  <a:pt x="5348287" y="5304530"/>
                  <a:pt x="5366504" y="5286399"/>
                  <a:pt x="5387324" y="5286399"/>
                </a:cubicBezTo>
                <a:close/>
                <a:moveTo>
                  <a:pt x="3035299" y="5254731"/>
                </a:moveTo>
                <a:cubicBezTo>
                  <a:pt x="3058095" y="5254731"/>
                  <a:pt x="3076574" y="5272855"/>
                  <a:pt x="3076574" y="5295214"/>
                </a:cubicBezTo>
                <a:cubicBezTo>
                  <a:pt x="3076574" y="5317572"/>
                  <a:pt x="3058095" y="5335696"/>
                  <a:pt x="3035299" y="5335696"/>
                </a:cubicBezTo>
                <a:cubicBezTo>
                  <a:pt x="3012503" y="5335696"/>
                  <a:pt x="2994024" y="5317572"/>
                  <a:pt x="2994024" y="5295214"/>
                </a:cubicBezTo>
                <a:cubicBezTo>
                  <a:pt x="2994024" y="5272855"/>
                  <a:pt x="3012503" y="5254731"/>
                  <a:pt x="3035299" y="5254731"/>
                </a:cubicBezTo>
                <a:close/>
                <a:moveTo>
                  <a:pt x="4581525" y="5197597"/>
                </a:moveTo>
                <a:cubicBezTo>
                  <a:pt x="4603444" y="5197597"/>
                  <a:pt x="4621213" y="5215720"/>
                  <a:pt x="4621213" y="5238078"/>
                </a:cubicBezTo>
                <a:cubicBezTo>
                  <a:pt x="4621213" y="5260436"/>
                  <a:pt x="4603444" y="5278560"/>
                  <a:pt x="4581525" y="5278560"/>
                </a:cubicBezTo>
                <a:cubicBezTo>
                  <a:pt x="4559606" y="5278560"/>
                  <a:pt x="4541837" y="5260436"/>
                  <a:pt x="4541837" y="5238078"/>
                </a:cubicBezTo>
                <a:cubicBezTo>
                  <a:pt x="4541837" y="5215720"/>
                  <a:pt x="4559606" y="5197597"/>
                  <a:pt x="4581525" y="5197597"/>
                </a:cubicBezTo>
                <a:close/>
                <a:moveTo>
                  <a:pt x="5377687" y="5172099"/>
                </a:moveTo>
                <a:cubicBezTo>
                  <a:pt x="5398446" y="5172099"/>
                  <a:pt x="5414016" y="5185138"/>
                  <a:pt x="5416611" y="5203395"/>
                </a:cubicBezTo>
                <a:cubicBezTo>
                  <a:pt x="5421801" y="5203395"/>
                  <a:pt x="5426991" y="5200787"/>
                  <a:pt x="5432181" y="5200787"/>
                </a:cubicBezTo>
                <a:cubicBezTo>
                  <a:pt x="5455535" y="5200787"/>
                  <a:pt x="5473700" y="5219043"/>
                  <a:pt x="5473700" y="5242516"/>
                </a:cubicBezTo>
                <a:cubicBezTo>
                  <a:pt x="5473700" y="5263380"/>
                  <a:pt x="5455535" y="5281636"/>
                  <a:pt x="5432181" y="5281636"/>
                </a:cubicBezTo>
                <a:cubicBezTo>
                  <a:pt x="5414016" y="5281636"/>
                  <a:pt x="5398446" y="5268596"/>
                  <a:pt x="5393256" y="5250340"/>
                </a:cubicBezTo>
                <a:cubicBezTo>
                  <a:pt x="5388066" y="5252948"/>
                  <a:pt x="5382876" y="5252948"/>
                  <a:pt x="5377687" y="5252948"/>
                </a:cubicBezTo>
                <a:cubicBezTo>
                  <a:pt x="5356927" y="5252948"/>
                  <a:pt x="5338762" y="5234691"/>
                  <a:pt x="5338762" y="5213827"/>
                </a:cubicBezTo>
                <a:cubicBezTo>
                  <a:pt x="5338762" y="5190355"/>
                  <a:pt x="5356927" y="5172099"/>
                  <a:pt x="5377687" y="5172099"/>
                </a:cubicBezTo>
                <a:close/>
                <a:moveTo>
                  <a:pt x="5300662" y="5134105"/>
                </a:moveTo>
                <a:cubicBezTo>
                  <a:pt x="5322581" y="5134105"/>
                  <a:pt x="5340350" y="5152585"/>
                  <a:pt x="5340350" y="5175380"/>
                </a:cubicBezTo>
                <a:cubicBezTo>
                  <a:pt x="5340350" y="5198176"/>
                  <a:pt x="5322581" y="5216656"/>
                  <a:pt x="5300662" y="5216656"/>
                </a:cubicBezTo>
                <a:cubicBezTo>
                  <a:pt x="5278743" y="5216656"/>
                  <a:pt x="5260974" y="5198176"/>
                  <a:pt x="5260974" y="5175380"/>
                </a:cubicBezTo>
                <a:cubicBezTo>
                  <a:pt x="5260974" y="5152585"/>
                  <a:pt x="5278743" y="5134105"/>
                  <a:pt x="5300662" y="5134105"/>
                </a:cubicBezTo>
                <a:close/>
                <a:moveTo>
                  <a:pt x="5087144" y="5126164"/>
                </a:moveTo>
                <a:cubicBezTo>
                  <a:pt x="5109502" y="5126164"/>
                  <a:pt x="5127626" y="5143933"/>
                  <a:pt x="5127626" y="5165852"/>
                </a:cubicBezTo>
                <a:cubicBezTo>
                  <a:pt x="5127626" y="5187770"/>
                  <a:pt x="5109502" y="5205539"/>
                  <a:pt x="5087144" y="5205539"/>
                </a:cubicBezTo>
                <a:cubicBezTo>
                  <a:pt x="5064786" y="5205539"/>
                  <a:pt x="5046662" y="5187770"/>
                  <a:pt x="5046662" y="5165852"/>
                </a:cubicBezTo>
                <a:cubicBezTo>
                  <a:pt x="5046662" y="5143933"/>
                  <a:pt x="5064786" y="5126164"/>
                  <a:pt x="5087144" y="5126164"/>
                </a:cubicBezTo>
                <a:close/>
                <a:moveTo>
                  <a:pt x="2399506" y="5086495"/>
                </a:moveTo>
                <a:cubicBezTo>
                  <a:pt x="2422740" y="5086495"/>
                  <a:pt x="2441575" y="5104619"/>
                  <a:pt x="2441575" y="5126977"/>
                </a:cubicBezTo>
                <a:cubicBezTo>
                  <a:pt x="2441575" y="5149335"/>
                  <a:pt x="2422740" y="5167459"/>
                  <a:pt x="2399506" y="5167459"/>
                </a:cubicBezTo>
                <a:cubicBezTo>
                  <a:pt x="2376272" y="5167459"/>
                  <a:pt x="2357437" y="5149335"/>
                  <a:pt x="2357437" y="5126977"/>
                </a:cubicBezTo>
                <a:cubicBezTo>
                  <a:pt x="2357437" y="5104619"/>
                  <a:pt x="2376272" y="5086495"/>
                  <a:pt x="2399506" y="5086495"/>
                </a:cubicBezTo>
                <a:close/>
                <a:moveTo>
                  <a:pt x="4250531" y="5019789"/>
                </a:moveTo>
                <a:cubicBezTo>
                  <a:pt x="4273765" y="5019789"/>
                  <a:pt x="4292600" y="5037557"/>
                  <a:pt x="4292600" y="5059477"/>
                </a:cubicBezTo>
                <a:cubicBezTo>
                  <a:pt x="4292600" y="5081396"/>
                  <a:pt x="4273765" y="5099165"/>
                  <a:pt x="4250531" y="5099165"/>
                </a:cubicBezTo>
                <a:cubicBezTo>
                  <a:pt x="4227297" y="5099165"/>
                  <a:pt x="4208462" y="5081396"/>
                  <a:pt x="4208462" y="5059477"/>
                </a:cubicBezTo>
                <a:cubicBezTo>
                  <a:pt x="4208462" y="5037557"/>
                  <a:pt x="4227297" y="5019789"/>
                  <a:pt x="4250531" y="5019789"/>
                </a:cubicBezTo>
                <a:close/>
                <a:moveTo>
                  <a:pt x="5387975" y="4984773"/>
                </a:moveTo>
                <a:cubicBezTo>
                  <a:pt x="5387975" y="4984773"/>
                  <a:pt x="5387975" y="4984773"/>
                  <a:pt x="5387975" y="5060973"/>
                </a:cubicBezTo>
                <a:cubicBezTo>
                  <a:pt x="5372389" y="5055717"/>
                  <a:pt x="5359400" y="5039952"/>
                  <a:pt x="5359400" y="5024187"/>
                </a:cubicBezTo>
                <a:cubicBezTo>
                  <a:pt x="5359400" y="5005794"/>
                  <a:pt x="5372389" y="4990028"/>
                  <a:pt x="5387975" y="4984773"/>
                </a:cubicBezTo>
                <a:close/>
                <a:moveTo>
                  <a:pt x="5191919" y="4970590"/>
                </a:moveTo>
                <a:cubicBezTo>
                  <a:pt x="5214277" y="4970590"/>
                  <a:pt x="5232401" y="4989068"/>
                  <a:pt x="5232401" y="5011866"/>
                </a:cubicBezTo>
                <a:cubicBezTo>
                  <a:pt x="5232401" y="5034661"/>
                  <a:pt x="5214277" y="5053140"/>
                  <a:pt x="5191919" y="5053140"/>
                </a:cubicBezTo>
                <a:cubicBezTo>
                  <a:pt x="5169561" y="5053140"/>
                  <a:pt x="5151437" y="5034661"/>
                  <a:pt x="5151437" y="5011866"/>
                </a:cubicBezTo>
                <a:cubicBezTo>
                  <a:pt x="5151437" y="4989068"/>
                  <a:pt x="5169561" y="4970590"/>
                  <a:pt x="5191919" y="4970590"/>
                </a:cubicBezTo>
                <a:close/>
                <a:moveTo>
                  <a:pt x="4895056" y="4949950"/>
                </a:moveTo>
                <a:cubicBezTo>
                  <a:pt x="4917414" y="4949950"/>
                  <a:pt x="4935538" y="4967719"/>
                  <a:pt x="4935538" y="4989638"/>
                </a:cubicBezTo>
                <a:cubicBezTo>
                  <a:pt x="4935538" y="5011557"/>
                  <a:pt x="4917414" y="5029326"/>
                  <a:pt x="4895056" y="5029326"/>
                </a:cubicBezTo>
                <a:cubicBezTo>
                  <a:pt x="4872698" y="5029326"/>
                  <a:pt x="4854574" y="5011557"/>
                  <a:pt x="4854574" y="4989638"/>
                </a:cubicBezTo>
                <a:cubicBezTo>
                  <a:pt x="4854574" y="4967719"/>
                  <a:pt x="4872698" y="4949950"/>
                  <a:pt x="4895056" y="4949950"/>
                </a:cubicBezTo>
                <a:close/>
                <a:moveTo>
                  <a:pt x="1666082" y="4921348"/>
                </a:moveTo>
                <a:cubicBezTo>
                  <a:pt x="1688440" y="4921348"/>
                  <a:pt x="1706564" y="4939118"/>
                  <a:pt x="1706564" y="4961037"/>
                </a:cubicBezTo>
                <a:cubicBezTo>
                  <a:pt x="1706564" y="4982956"/>
                  <a:pt x="1688440" y="5000724"/>
                  <a:pt x="1666082" y="5000724"/>
                </a:cubicBezTo>
                <a:cubicBezTo>
                  <a:pt x="1643724" y="5000724"/>
                  <a:pt x="1625600" y="4982956"/>
                  <a:pt x="1625600" y="4961037"/>
                </a:cubicBezTo>
                <a:cubicBezTo>
                  <a:pt x="1625600" y="4939118"/>
                  <a:pt x="1643724" y="4921348"/>
                  <a:pt x="1666082" y="4921348"/>
                </a:cubicBezTo>
                <a:close/>
                <a:moveTo>
                  <a:pt x="5304029" y="4878409"/>
                </a:moveTo>
                <a:cubicBezTo>
                  <a:pt x="5327431" y="4878409"/>
                  <a:pt x="5343033" y="4896658"/>
                  <a:pt x="5343033" y="4917514"/>
                </a:cubicBezTo>
                <a:cubicBezTo>
                  <a:pt x="5343033" y="4935763"/>
                  <a:pt x="5332632" y="4951405"/>
                  <a:pt x="5317031" y="4956619"/>
                </a:cubicBezTo>
                <a:cubicBezTo>
                  <a:pt x="5330032" y="4964440"/>
                  <a:pt x="5337832" y="4974869"/>
                  <a:pt x="5337832" y="4990511"/>
                </a:cubicBezTo>
                <a:cubicBezTo>
                  <a:pt x="5337832" y="5008759"/>
                  <a:pt x="5324831" y="5024401"/>
                  <a:pt x="5306630" y="5029615"/>
                </a:cubicBezTo>
                <a:cubicBezTo>
                  <a:pt x="5327431" y="5029615"/>
                  <a:pt x="5345633" y="5047865"/>
                  <a:pt x="5345633" y="5068721"/>
                </a:cubicBezTo>
                <a:cubicBezTo>
                  <a:pt x="5345633" y="5079148"/>
                  <a:pt x="5343033" y="5086969"/>
                  <a:pt x="5337832" y="5092183"/>
                </a:cubicBezTo>
                <a:cubicBezTo>
                  <a:pt x="5345633" y="5084362"/>
                  <a:pt x="5356034" y="5081756"/>
                  <a:pt x="5366435" y="5081756"/>
                </a:cubicBezTo>
                <a:cubicBezTo>
                  <a:pt x="5387237" y="5081756"/>
                  <a:pt x="5405438" y="5100005"/>
                  <a:pt x="5405438" y="5120861"/>
                </a:cubicBezTo>
                <a:cubicBezTo>
                  <a:pt x="5405438" y="5144323"/>
                  <a:pt x="5387237" y="5162572"/>
                  <a:pt x="5366435" y="5162572"/>
                </a:cubicBezTo>
                <a:cubicBezTo>
                  <a:pt x="5343033" y="5162572"/>
                  <a:pt x="5324831" y="5144323"/>
                  <a:pt x="5324831" y="5120861"/>
                </a:cubicBezTo>
                <a:cubicBezTo>
                  <a:pt x="5324831" y="5113039"/>
                  <a:pt x="5327431" y="5105218"/>
                  <a:pt x="5332632" y="5097398"/>
                </a:cubicBezTo>
                <a:cubicBezTo>
                  <a:pt x="5327431" y="5105218"/>
                  <a:pt x="5317031" y="5110432"/>
                  <a:pt x="5306630" y="5110432"/>
                </a:cubicBezTo>
                <a:cubicBezTo>
                  <a:pt x="5283228" y="5110432"/>
                  <a:pt x="5265026" y="5092183"/>
                  <a:pt x="5265026" y="5068721"/>
                </a:cubicBezTo>
                <a:cubicBezTo>
                  <a:pt x="5265026" y="5050471"/>
                  <a:pt x="5278027" y="5034829"/>
                  <a:pt x="5296229" y="5029615"/>
                </a:cubicBezTo>
                <a:cubicBezTo>
                  <a:pt x="5272827" y="5029615"/>
                  <a:pt x="5254625" y="5011366"/>
                  <a:pt x="5254625" y="4990511"/>
                </a:cubicBezTo>
                <a:cubicBezTo>
                  <a:pt x="5254625" y="4972261"/>
                  <a:pt x="5267626" y="4956619"/>
                  <a:pt x="5283228" y="4951405"/>
                </a:cubicBezTo>
                <a:cubicBezTo>
                  <a:pt x="5270226" y="4943584"/>
                  <a:pt x="5262426" y="4933156"/>
                  <a:pt x="5262426" y="4917514"/>
                </a:cubicBezTo>
                <a:cubicBezTo>
                  <a:pt x="5262426" y="4896658"/>
                  <a:pt x="5280627" y="4878409"/>
                  <a:pt x="5304029" y="4878409"/>
                </a:cubicBezTo>
                <a:close/>
                <a:moveTo>
                  <a:pt x="3854450" y="4832434"/>
                </a:moveTo>
                <a:cubicBezTo>
                  <a:pt x="3876369" y="4832434"/>
                  <a:pt x="3894138" y="4850913"/>
                  <a:pt x="3894138" y="4873709"/>
                </a:cubicBezTo>
                <a:cubicBezTo>
                  <a:pt x="3894138" y="4896505"/>
                  <a:pt x="3876369" y="4914984"/>
                  <a:pt x="3854450" y="4914984"/>
                </a:cubicBezTo>
                <a:cubicBezTo>
                  <a:pt x="3832531" y="4914984"/>
                  <a:pt x="3814762" y="4896505"/>
                  <a:pt x="3814762" y="4873709"/>
                </a:cubicBezTo>
                <a:cubicBezTo>
                  <a:pt x="3814762" y="4850913"/>
                  <a:pt x="3832531" y="4832434"/>
                  <a:pt x="3854450" y="4832434"/>
                </a:cubicBezTo>
                <a:close/>
                <a:moveTo>
                  <a:pt x="5056981" y="4795963"/>
                </a:moveTo>
                <a:cubicBezTo>
                  <a:pt x="5079339" y="4795963"/>
                  <a:pt x="5097463" y="4814442"/>
                  <a:pt x="5097463" y="4837238"/>
                </a:cubicBezTo>
                <a:cubicBezTo>
                  <a:pt x="5097463" y="4860033"/>
                  <a:pt x="5079339" y="4878512"/>
                  <a:pt x="5056981" y="4878512"/>
                </a:cubicBezTo>
                <a:cubicBezTo>
                  <a:pt x="5034623" y="4878512"/>
                  <a:pt x="5016499" y="4860033"/>
                  <a:pt x="5016499" y="4837238"/>
                </a:cubicBezTo>
                <a:cubicBezTo>
                  <a:pt x="5016499" y="4814442"/>
                  <a:pt x="5034623" y="4795963"/>
                  <a:pt x="5056981" y="4795963"/>
                </a:cubicBezTo>
                <a:close/>
                <a:moveTo>
                  <a:pt x="827882" y="4765685"/>
                </a:moveTo>
                <a:cubicBezTo>
                  <a:pt x="850240" y="4765685"/>
                  <a:pt x="868364" y="4783454"/>
                  <a:pt x="868364" y="4805373"/>
                </a:cubicBezTo>
                <a:cubicBezTo>
                  <a:pt x="868364" y="4827292"/>
                  <a:pt x="850240" y="4845061"/>
                  <a:pt x="827882" y="4845061"/>
                </a:cubicBezTo>
                <a:cubicBezTo>
                  <a:pt x="805524" y="4845061"/>
                  <a:pt x="787400" y="4827292"/>
                  <a:pt x="787400" y="4805373"/>
                </a:cubicBezTo>
                <a:cubicBezTo>
                  <a:pt x="787400" y="4783454"/>
                  <a:pt x="805524" y="4765685"/>
                  <a:pt x="827882" y="4765685"/>
                </a:cubicBezTo>
                <a:close/>
                <a:moveTo>
                  <a:pt x="4661694" y="4762621"/>
                </a:moveTo>
                <a:cubicBezTo>
                  <a:pt x="4684052" y="4762621"/>
                  <a:pt x="4702176" y="4781100"/>
                  <a:pt x="4702176" y="4803895"/>
                </a:cubicBezTo>
                <a:cubicBezTo>
                  <a:pt x="4702176" y="4826691"/>
                  <a:pt x="4684052" y="4845171"/>
                  <a:pt x="4661694" y="4845171"/>
                </a:cubicBezTo>
                <a:cubicBezTo>
                  <a:pt x="4639336" y="4845171"/>
                  <a:pt x="4621212" y="4826691"/>
                  <a:pt x="4621212" y="4803895"/>
                </a:cubicBezTo>
                <a:cubicBezTo>
                  <a:pt x="4621212" y="4781100"/>
                  <a:pt x="4639336" y="4762621"/>
                  <a:pt x="4661694" y="4762621"/>
                </a:cubicBezTo>
                <a:close/>
                <a:moveTo>
                  <a:pt x="5226771" y="4751409"/>
                </a:moveTo>
                <a:cubicBezTo>
                  <a:pt x="5247553" y="4751409"/>
                  <a:pt x="5265737" y="4769645"/>
                  <a:pt x="5265737" y="4793091"/>
                </a:cubicBezTo>
                <a:cubicBezTo>
                  <a:pt x="5265737" y="4803512"/>
                  <a:pt x="5260542" y="4813932"/>
                  <a:pt x="5252748" y="4821748"/>
                </a:cubicBezTo>
                <a:cubicBezTo>
                  <a:pt x="5257944" y="4829563"/>
                  <a:pt x="5263139" y="4837379"/>
                  <a:pt x="5263139" y="4847799"/>
                </a:cubicBezTo>
                <a:cubicBezTo>
                  <a:pt x="5263139" y="4860824"/>
                  <a:pt x="5255346" y="4873850"/>
                  <a:pt x="5244955" y="4881665"/>
                </a:cubicBezTo>
                <a:cubicBezTo>
                  <a:pt x="5255346" y="4889481"/>
                  <a:pt x="5263139" y="4899902"/>
                  <a:pt x="5263139" y="4915532"/>
                </a:cubicBezTo>
                <a:cubicBezTo>
                  <a:pt x="5263139" y="4936373"/>
                  <a:pt x="5244955" y="4954609"/>
                  <a:pt x="5221576" y="4954609"/>
                </a:cubicBezTo>
                <a:cubicBezTo>
                  <a:pt x="5198196" y="4954609"/>
                  <a:pt x="5180012" y="4936373"/>
                  <a:pt x="5180012" y="4915532"/>
                </a:cubicBezTo>
                <a:cubicBezTo>
                  <a:pt x="5180012" y="4899902"/>
                  <a:pt x="5187805" y="4886876"/>
                  <a:pt x="5200794" y="4881665"/>
                </a:cubicBezTo>
                <a:cubicBezTo>
                  <a:pt x="5187805" y="4873850"/>
                  <a:pt x="5182610" y="4860824"/>
                  <a:pt x="5182610" y="4847799"/>
                </a:cubicBezTo>
                <a:cubicBezTo>
                  <a:pt x="5182610" y="4834774"/>
                  <a:pt x="5187805" y="4824353"/>
                  <a:pt x="5195598" y="4816537"/>
                </a:cubicBezTo>
                <a:cubicBezTo>
                  <a:pt x="5190403" y="4811327"/>
                  <a:pt x="5185208" y="4800907"/>
                  <a:pt x="5185208" y="4793091"/>
                </a:cubicBezTo>
                <a:cubicBezTo>
                  <a:pt x="5185208" y="4769645"/>
                  <a:pt x="5203392" y="4751409"/>
                  <a:pt x="5226771" y="4751409"/>
                </a:cubicBezTo>
                <a:close/>
                <a:moveTo>
                  <a:pt x="5262562" y="4681559"/>
                </a:moveTo>
                <a:cubicBezTo>
                  <a:pt x="5262562" y="4681559"/>
                  <a:pt x="5262562" y="4681559"/>
                  <a:pt x="5262562" y="4757759"/>
                </a:cubicBezTo>
                <a:cubicBezTo>
                  <a:pt x="5247322" y="4752504"/>
                  <a:pt x="5237162" y="4736738"/>
                  <a:pt x="5237162" y="4720973"/>
                </a:cubicBezTo>
                <a:cubicBezTo>
                  <a:pt x="5237162" y="4702580"/>
                  <a:pt x="5247322" y="4686814"/>
                  <a:pt x="5262562" y="4681559"/>
                </a:cubicBezTo>
                <a:close/>
                <a:moveTo>
                  <a:pt x="3386137" y="4643523"/>
                </a:moveTo>
                <a:cubicBezTo>
                  <a:pt x="3408933" y="4643523"/>
                  <a:pt x="3427412" y="4661291"/>
                  <a:pt x="3427412" y="4683211"/>
                </a:cubicBezTo>
                <a:cubicBezTo>
                  <a:pt x="3427412" y="4705130"/>
                  <a:pt x="3408933" y="4722899"/>
                  <a:pt x="3386137" y="4722899"/>
                </a:cubicBezTo>
                <a:cubicBezTo>
                  <a:pt x="3363341" y="4722899"/>
                  <a:pt x="3344862" y="4705130"/>
                  <a:pt x="3344862" y="4683211"/>
                </a:cubicBezTo>
                <a:cubicBezTo>
                  <a:pt x="3344862" y="4661291"/>
                  <a:pt x="3363341" y="4643523"/>
                  <a:pt x="3386137" y="4643523"/>
                </a:cubicBezTo>
                <a:close/>
                <a:moveTo>
                  <a:pt x="4890294" y="4611814"/>
                </a:moveTo>
                <a:cubicBezTo>
                  <a:pt x="4912652" y="4611814"/>
                  <a:pt x="4930776" y="4629937"/>
                  <a:pt x="4930776" y="4652295"/>
                </a:cubicBezTo>
                <a:cubicBezTo>
                  <a:pt x="4930776" y="4674654"/>
                  <a:pt x="4912652" y="4692778"/>
                  <a:pt x="4890294" y="4692778"/>
                </a:cubicBezTo>
                <a:cubicBezTo>
                  <a:pt x="4867936" y="4692778"/>
                  <a:pt x="4849812" y="4674654"/>
                  <a:pt x="4849812" y="4652295"/>
                </a:cubicBezTo>
                <a:cubicBezTo>
                  <a:pt x="4849812" y="4629937"/>
                  <a:pt x="4867936" y="4611814"/>
                  <a:pt x="4890294" y="4611814"/>
                </a:cubicBezTo>
                <a:close/>
                <a:moveTo>
                  <a:pt x="5169027" y="4570435"/>
                </a:moveTo>
                <a:cubicBezTo>
                  <a:pt x="5192173" y="4570435"/>
                  <a:pt x="5210175" y="4588559"/>
                  <a:pt x="5210175" y="4611861"/>
                </a:cubicBezTo>
                <a:cubicBezTo>
                  <a:pt x="5210175" y="4629985"/>
                  <a:pt x="5199888" y="4642931"/>
                  <a:pt x="5184458" y="4648109"/>
                </a:cubicBezTo>
                <a:cubicBezTo>
                  <a:pt x="5184458" y="4650698"/>
                  <a:pt x="5184458" y="4653287"/>
                  <a:pt x="5184458" y="4653287"/>
                </a:cubicBezTo>
                <a:cubicBezTo>
                  <a:pt x="5184458" y="4663644"/>
                  <a:pt x="5181886" y="4671411"/>
                  <a:pt x="5174170" y="4679179"/>
                </a:cubicBezTo>
                <a:cubicBezTo>
                  <a:pt x="5176742" y="4684357"/>
                  <a:pt x="5176742" y="4689535"/>
                  <a:pt x="5176742" y="4694713"/>
                </a:cubicBezTo>
                <a:cubicBezTo>
                  <a:pt x="5176742" y="4710248"/>
                  <a:pt x="5169027" y="4723194"/>
                  <a:pt x="5156168" y="4728372"/>
                </a:cubicBezTo>
                <a:cubicBezTo>
                  <a:pt x="5158740" y="4736140"/>
                  <a:pt x="5161312" y="4741318"/>
                  <a:pt x="5161312" y="4746496"/>
                </a:cubicBezTo>
                <a:cubicBezTo>
                  <a:pt x="5161312" y="4769799"/>
                  <a:pt x="5143309" y="4787923"/>
                  <a:pt x="5120164" y="4787923"/>
                </a:cubicBezTo>
                <a:cubicBezTo>
                  <a:pt x="5099589" y="4787923"/>
                  <a:pt x="5081587" y="4769799"/>
                  <a:pt x="5081587" y="4746496"/>
                </a:cubicBezTo>
                <a:cubicBezTo>
                  <a:pt x="5081587" y="4733551"/>
                  <a:pt x="5089302" y="4718016"/>
                  <a:pt x="5102161" y="4712838"/>
                </a:cubicBezTo>
                <a:cubicBezTo>
                  <a:pt x="5099589" y="4707659"/>
                  <a:pt x="5097018" y="4699892"/>
                  <a:pt x="5097018" y="4694713"/>
                </a:cubicBezTo>
                <a:cubicBezTo>
                  <a:pt x="5097018" y="4684357"/>
                  <a:pt x="5102161" y="4676590"/>
                  <a:pt x="5107305" y="4668822"/>
                </a:cubicBezTo>
                <a:cubicBezTo>
                  <a:pt x="5104733" y="4663644"/>
                  <a:pt x="5104733" y="4658466"/>
                  <a:pt x="5104733" y="4653287"/>
                </a:cubicBezTo>
                <a:cubicBezTo>
                  <a:pt x="5104733" y="4637752"/>
                  <a:pt x="5115020" y="4622217"/>
                  <a:pt x="5130451" y="4617039"/>
                </a:cubicBezTo>
                <a:cubicBezTo>
                  <a:pt x="5130451" y="4614450"/>
                  <a:pt x="5130451" y="4614450"/>
                  <a:pt x="5130451" y="4611861"/>
                </a:cubicBezTo>
                <a:cubicBezTo>
                  <a:pt x="5130451" y="4588559"/>
                  <a:pt x="5148453" y="4570435"/>
                  <a:pt x="5169027" y="4570435"/>
                </a:cubicBezTo>
                <a:close/>
                <a:moveTo>
                  <a:pt x="4379119" y="4567356"/>
                </a:moveTo>
                <a:cubicBezTo>
                  <a:pt x="4401477" y="4567356"/>
                  <a:pt x="4419601" y="4586190"/>
                  <a:pt x="4419601" y="4609424"/>
                </a:cubicBezTo>
                <a:cubicBezTo>
                  <a:pt x="4419601" y="4632658"/>
                  <a:pt x="4401477" y="4651494"/>
                  <a:pt x="4379119" y="4651494"/>
                </a:cubicBezTo>
                <a:cubicBezTo>
                  <a:pt x="4356761" y="4651494"/>
                  <a:pt x="4338637" y="4632658"/>
                  <a:pt x="4338637" y="4609424"/>
                </a:cubicBezTo>
                <a:cubicBezTo>
                  <a:pt x="4338637" y="4586190"/>
                  <a:pt x="4356761" y="4567356"/>
                  <a:pt x="4379119" y="4567356"/>
                </a:cubicBezTo>
                <a:close/>
                <a:moveTo>
                  <a:pt x="2838449" y="4448314"/>
                </a:moveTo>
                <a:cubicBezTo>
                  <a:pt x="2861245" y="4448314"/>
                  <a:pt x="2879724" y="4466437"/>
                  <a:pt x="2879724" y="4488795"/>
                </a:cubicBezTo>
                <a:cubicBezTo>
                  <a:pt x="2879724" y="4511153"/>
                  <a:pt x="2861245" y="4529278"/>
                  <a:pt x="2838449" y="4529278"/>
                </a:cubicBezTo>
                <a:cubicBezTo>
                  <a:pt x="2815653" y="4529278"/>
                  <a:pt x="2797174" y="4511153"/>
                  <a:pt x="2797174" y="4488795"/>
                </a:cubicBezTo>
                <a:cubicBezTo>
                  <a:pt x="2797174" y="4466437"/>
                  <a:pt x="2815653" y="4448314"/>
                  <a:pt x="2838449" y="4448314"/>
                </a:cubicBezTo>
                <a:close/>
                <a:moveTo>
                  <a:pt x="5078311" y="4440274"/>
                </a:moveTo>
                <a:cubicBezTo>
                  <a:pt x="5101585" y="4440274"/>
                  <a:pt x="5119688" y="4458458"/>
                  <a:pt x="5119688" y="4479240"/>
                </a:cubicBezTo>
                <a:cubicBezTo>
                  <a:pt x="5119688" y="4497424"/>
                  <a:pt x="5109344" y="4513011"/>
                  <a:pt x="5093827" y="4518206"/>
                </a:cubicBezTo>
                <a:cubicBezTo>
                  <a:pt x="5091241" y="4525999"/>
                  <a:pt x="5086069" y="4533793"/>
                  <a:pt x="5080897" y="4536390"/>
                </a:cubicBezTo>
                <a:cubicBezTo>
                  <a:pt x="5075724" y="4554574"/>
                  <a:pt x="5060208" y="4570161"/>
                  <a:pt x="5042105" y="4570161"/>
                </a:cubicBezTo>
                <a:cubicBezTo>
                  <a:pt x="5042105" y="4570161"/>
                  <a:pt x="5042105" y="4570161"/>
                  <a:pt x="5039519" y="4570161"/>
                </a:cubicBezTo>
                <a:cubicBezTo>
                  <a:pt x="5039519" y="4593540"/>
                  <a:pt x="5021416" y="4611724"/>
                  <a:pt x="5000728" y="4611724"/>
                </a:cubicBezTo>
                <a:cubicBezTo>
                  <a:pt x="4977453" y="4611724"/>
                  <a:pt x="4959350" y="4593540"/>
                  <a:pt x="4959350" y="4570161"/>
                </a:cubicBezTo>
                <a:cubicBezTo>
                  <a:pt x="4959350" y="4546781"/>
                  <a:pt x="4977453" y="4528597"/>
                  <a:pt x="5000728" y="4528597"/>
                </a:cubicBezTo>
                <a:cubicBezTo>
                  <a:pt x="5000728" y="4515608"/>
                  <a:pt x="5008486" y="4502620"/>
                  <a:pt x="5018830" y="4497424"/>
                </a:cubicBezTo>
                <a:cubicBezTo>
                  <a:pt x="5021416" y="4484436"/>
                  <a:pt x="5029175" y="4471447"/>
                  <a:pt x="5042105" y="4466252"/>
                </a:cubicBezTo>
                <a:cubicBezTo>
                  <a:pt x="5047277" y="4450665"/>
                  <a:pt x="5062794" y="4440274"/>
                  <a:pt x="5078311" y="4440274"/>
                </a:cubicBezTo>
                <a:close/>
                <a:moveTo>
                  <a:pt x="4687887" y="4418132"/>
                </a:moveTo>
                <a:cubicBezTo>
                  <a:pt x="4709806" y="4418132"/>
                  <a:pt x="4727575" y="4435900"/>
                  <a:pt x="4727575" y="4457819"/>
                </a:cubicBezTo>
                <a:cubicBezTo>
                  <a:pt x="4727575" y="4479738"/>
                  <a:pt x="4709806" y="4497507"/>
                  <a:pt x="4687887" y="4497507"/>
                </a:cubicBezTo>
                <a:cubicBezTo>
                  <a:pt x="4665968" y="4497507"/>
                  <a:pt x="4648199" y="4479738"/>
                  <a:pt x="4648199" y="4457819"/>
                </a:cubicBezTo>
                <a:cubicBezTo>
                  <a:pt x="4648199" y="4435900"/>
                  <a:pt x="4665968" y="4418132"/>
                  <a:pt x="4687887" y="4418132"/>
                </a:cubicBezTo>
                <a:close/>
                <a:moveTo>
                  <a:pt x="5135562" y="4391050"/>
                </a:moveTo>
                <a:cubicBezTo>
                  <a:pt x="5135562" y="4391050"/>
                  <a:pt x="5135562" y="4391050"/>
                  <a:pt x="5135562" y="4467250"/>
                </a:cubicBezTo>
                <a:cubicBezTo>
                  <a:pt x="5119976" y="4461995"/>
                  <a:pt x="5106987" y="4448857"/>
                  <a:pt x="5106987" y="4430464"/>
                </a:cubicBezTo>
                <a:cubicBezTo>
                  <a:pt x="5106987" y="4412071"/>
                  <a:pt x="5119976" y="4396305"/>
                  <a:pt x="5135562" y="4391050"/>
                </a:cubicBezTo>
                <a:close/>
                <a:moveTo>
                  <a:pt x="4038600" y="4365732"/>
                </a:moveTo>
                <a:cubicBezTo>
                  <a:pt x="4060519" y="4365732"/>
                  <a:pt x="4078288" y="4384212"/>
                  <a:pt x="4078288" y="4407007"/>
                </a:cubicBezTo>
                <a:cubicBezTo>
                  <a:pt x="4078288" y="4429804"/>
                  <a:pt x="4060519" y="4448283"/>
                  <a:pt x="4038600" y="4448283"/>
                </a:cubicBezTo>
                <a:cubicBezTo>
                  <a:pt x="4016681" y="4448283"/>
                  <a:pt x="3998912" y="4429804"/>
                  <a:pt x="3998912" y="4407007"/>
                </a:cubicBezTo>
                <a:cubicBezTo>
                  <a:pt x="3998912" y="4384212"/>
                  <a:pt x="4016681" y="4365732"/>
                  <a:pt x="4038600" y="4365732"/>
                </a:cubicBezTo>
                <a:close/>
                <a:moveTo>
                  <a:pt x="5031994" y="4279935"/>
                </a:moveTo>
                <a:cubicBezTo>
                  <a:pt x="5055426" y="4279935"/>
                  <a:pt x="5073650" y="4298120"/>
                  <a:pt x="5073650" y="4318901"/>
                </a:cubicBezTo>
                <a:cubicBezTo>
                  <a:pt x="5073650" y="4342281"/>
                  <a:pt x="5055426" y="4360465"/>
                  <a:pt x="5031994" y="4360465"/>
                </a:cubicBezTo>
                <a:cubicBezTo>
                  <a:pt x="5029391" y="4360465"/>
                  <a:pt x="5024184" y="4360465"/>
                  <a:pt x="5021580" y="4357867"/>
                </a:cubicBezTo>
                <a:cubicBezTo>
                  <a:pt x="5013770" y="4370856"/>
                  <a:pt x="5000752" y="4378649"/>
                  <a:pt x="4985131" y="4378649"/>
                </a:cubicBezTo>
                <a:cubicBezTo>
                  <a:pt x="4985131" y="4378649"/>
                  <a:pt x="4982528" y="4378649"/>
                  <a:pt x="4982528" y="4378649"/>
                </a:cubicBezTo>
                <a:cubicBezTo>
                  <a:pt x="4974717" y="4381247"/>
                  <a:pt x="4969510" y="4386442"/>
                  <a:pt x="4961700" y="4386442"/>
                </a:cubicBezTo>
                <a:cubicBezTo>
                  <a:pt x="4959096" y="4386442"/>
                  <a:pt x="4956493" y="4383844"/>
                  <a:pt x="4953889" y="4383844"/>
                </a:cubicBezTo>
                <a:cubicBezTo>
                  <a:pt x="4946079" y="4389040"/>
                  <a:pt x="4938268" y="4394236"/>
                  <a:pt x="4927854" y="4394236"/>
                </a:cubicBezTo>
                <a:cubicBezTo>
                  <a:pt x="4912233" y="4394236"/>
                  <a:pt x="4896612" y="4383844"/>
                  <a:pt x="4891405" y="4368258"/>
                </a:cubicBezTo>
                <a:cubicBezTo>
                  <a:pt x="4891405" y="4373453"/>
                  <a:pt x="4894009" y="4378649"/>
                  <a:pt x="4894009" y="4381247"/>
                </a:cubicBezTo>
                <a:cubicBezTo>
                  <a:pt x="4894009" y="4404626"/>
                  <a:pt x="4875784" y="4422810"/>
                  <a:pt x="4852353" y="4422810"/>
                </a:cubicBezTo>
                <a:cubicBezTo>
                  <a:pt x="4831525" y="4422810"/>
                  <a:pt x="4813300" y="4404626"/>
                  <a:pt x="4813300" y="4381247"/>
                </a:cubicBezTo>
                <a:cubicBezTo>
                  <a:pt x="4813300" y="4360465"/>
                  <a:pt x="4831525" y="4342281"/>
                  <a:pt x="4852353" y="4342281"/>
                </a:cubicBezTo>
                <a:cubicBezTo>
                  <a:pt x="4870577" y="4342281"/>
                  <a:pt x="4883595" y="4352672"/>
                  <a:pt x="4891405" y="4365660"/>
                </a:cubicBezTo>
                <a:cubicBezTo>
                  <a:pt x="4888802" y="4363062"/>
                  <a:pt x="4888802" y="4357867"/>
                  <a:pt x="4888802" y="4352672"/>
                </a:cubicBezTo>
                <a:cubicBezTo>
                  <a:pt x="4888802" y="4331890"/>
                  <a:pt x="4907026" y="4313706"/>
                  <a:pt x="4927854" y="4313706"/>
                </a:cubicBezTo>
                <a:cubicBezTo>
                  <a:pt x="4930458" y="4313706"/>
                  <a:pt x="4933061" y="4313706"/>
                  <a:pt x="4935665" y="4313706"/>
                </a:cubicBezTo>
                <a:cubicBezTo>
                  <a:pt x="4943475" y="4308510"/>
                  <a:pt x="4951286" y="4303315"/>
                  <a:pt x="4961700" y="4303315"/>
                </a:cubicBezTo>
                <a:cubicBezTo>
                  <a:pt x="4961700" y="4303315"/>
                  <a:pt x="4964303" y="4305913"/>
                  <a:pt x="4964303" y="4305913"/>
                </a:cubicBezTo>
                <a:cubicBezTo>
                  <a:pt x="4972114" y="4300717"/>
                  <a:pt x="4977321" y="4298120"/>
                  <a:pt x="4985131" y="4298120"/>
                </a:cubicBezTo>
                <a:cubicBezTo>
                  <a:pt x="4990338" y="4298120"/>
                  <a:pt x="4992942" y="4298120"/>
                  <a:pt x="4998149" y="4300717"/>
                </a:cubicBezTo>
                <a:cubicBezTo>
                  <a:pt x="5003356" y="4287728"/>
                  <a:pt x="5016373" y="4279935"/>
                  <a:pt x="5031994" y="4279935"/>
                </a:cubicBezTo>
                <a:close/>
                <a:moveTo>
                  <a:pt x="2203450" y="4256221"/>
                </a:moveTo>
                <a:cubicBezTo>
                  <a:pt x="2225369" y="4256221"/>
                  <a:pt x="2243138" y="4274346"/>
                  <a:pt x="2243138" y="4296703"/>
                </a:cubicBezTo>
                <a:cubicBezTo>
                  <a:pt x="2243138" y="4319061"/>
                  <a:pt x="2225369" y="4337185"/>
                  <a:pt x="2203450" y="4337185"/>
                </a:cubicBezTo>
                <a:cubicBezTo>
                  <a:pt x="2181531" y="4337185"/>
                  <a:pt x="2163762" y="4319061"/>
                  <a:pt x="2163762" y="4296703"/>
                </a:cubicBezTo>
                <a:cubicBezTo>
                  <a:pt x="2163762" y="4274346"/>
                  <a:pt x="2181531" y="4256221"/>
                  <a:pt x="2203450" y="4256221"/>
                </a:cubicBezTo>
                <a:close/>
                <a:moveTo>
                  <a:pt x="4444206" y="4213347"/>
                </a:moveTo>
                <a:cubicBezTo>
                  <a:pt x="4466564" y="4213347"/>
                  <a:pt x="4484688" y="4231116"/>
                  <a:pt x="4484688" y="4253034"/>
                </a:cubicBezTo>
                <a:cubicBezTo>
                  <a:pt x="4484688" y="4274954"/>
                  <a:pt x="4466564" y="4292722"/>
                  <a:pt x="4444206" y="4292722"/>
                </a:cubicBezTo>
                <a:cubicBezTo>
                  <a:pt x="4421848" y="4292722"/>
                  <a:pt x="4403724" y="4274954"/>
                  <a:pt x="4403724" y="4253034"/>
                </a:cubicBezTo>
                <a:cubicBezTo>
                  <a:pt x="4403724" y="4231116"/>
                  <a:pt x="4421848" y="4213347"/>
                  <a:pt x="4444206" y="4213347"/>
                </a:cubicBezTo>
                <a:close/>
                <a:moveTo>
                  <a:pt x="3636169" y="4157748"/>
                </a:moveTo>
                <a:cubicBezTo>
                  <a:pt x="3658527" y="4157748"/>
                  <a:pt x="3676651" y="4175873"/>
                  <a:pt x="3676651" y="4198230"/>
                </a:cubicBezTo>
                <a:cubicBezTo>
                  <a:pt x="3676651" y="4220587"/>
                  <a:pt x="3658527" y="4238712"/>
                  <a:pt x="3636169" y="4238712"/>
                </a:cubicBezTo>
                <a:cubicBezTo>
                  <a:pt x="3613811" y="4238712"/>
                  <a:pt x="3595687" y="4220587"/>
                  <a:pt x="3595687" y="4198230"/>
                </a:cubicBezTo>
                <a:cubicBezTo>
                  <a:pt x="3595687" y="4175873"/>
                  <a:pt x="3613811" y="4157748"/>
                  <a:pt x="3636169" y="4157748"/>
                </a:cubicBezTo>
                <a:close/>
                <a:moveTo>
                  <a:pt x="4675981" y="4143496"/>
                </a:moveTo>
                <a:cubicBezTo>
                  <a:pt x="4699215" y="4143496"/>
                  <a:pt x="4718050" y="4161265"/>
                  <a:pt x="4718050" y="4183184"/>
                </a:cubicBezTo>
                <a:cubicBezTo>
                  <a:pt x="4718050" y="4205104"/>
                  <a:pt x="4699215" y="4222872"/>
                  <a:pt x="4675981" y="4222872"/>
                </a:cubicBezTo>
                <a:cubicBezTo>
                  <a:pt x="4652747" y="4222872"/>
                  <a:pt x="4633912" y="4205104"/>
                  <a:pt x="4633912" y="4183184"/>
                </a:cubicBezTo>
                <a:cubicBezTo>
                  <a:pt x="4633912" y="4161265"/>
                  <a:pt x="4652747" y="4143496"/>
                  <a:pt x="4675981" y="4143496"/>
                </a:cubicBezTo>
                <a:close/>
                <a:moveTo>
                  <a:pt x="4795875" y="4124361"/>
                </a:moveTo>
                <a:cubicBezTo>
                  <a:pt x="4808786" y="4124361"/>
                  <a:pt x="4819114" y="4132219"/>
                  <a:pt x="4826860" y="4142697"/>
                </a:cubicBezTo>
                <a:cubicBezTo>
                  <a:pt x="4834607" y="4137458"/>
                  <a:pt x="4842353" y="4132219"/>
                  <a:pt x="4852681" y="4132219"/>
                </a:cubicBezTo>
                <a:cubicBezTo>
                  <a:pt x="4863010" y="4132219"/>
                  <a:pt x="4873338" y="4137458"/>
                  <a:pt x="4881084" y="4145316"/>
                </a:cubicBezTo>
                <a:cubicBezTo>
                  <a:pt x="4883666" y="4145316"/>
                  <a:pt x="4883666" y="4145316"/>
                  <a:pt x="4886248" y="4145316"/>
                </a:cubicBezTo>
                <a:cubicBezTo>
                  <a:pt x="4893995" y="4145316"/>
                  <a:pt x="4901741" y="4147935"/>
                  <a:pt x="4909487" y="4153174"/>
                </a:cubicBezTo>
                <a:cubicBezTo>
                  <a:pt x="4914651" y="4147935"/>
                  <a:pt x="4922398" y="4145316"/>
                  <a:pt x="4930144" y="4145316"/>
                </a:cubicBezTo>
                <a:cubicBezTo>
                  <a:pt x="4950801" y="4145316"/>
                  <a:pt x="4968875" y="4163651"/>
                  <a:pt x="4968875" y="4187226"/>
                </a:cubicBezTo>
                <a:cubicBezTo>
                  <a:pt x="4968875" y="4210800"/>
                  <a:pt x="4950801" y="4229136"/>
                  <a:pt x="4930144" y="4229136"/>
                </a:cubicBezTo>
                <a:cubicBezTo>
                  <a:pt x="4919816" y="4229136"/>
                  <a:pt x="4914651" y="4223897"/>
                  <a:pt x="4906905" y="4221278"/>
                </a:cubicBezTo>
                <a:cubicBezTo>
                  <a:pt x="4901741" y="4223897"/>
                  <a:pt x="4893995" y="4226516"/>
                  <a:pt x="4886248" y="4226516"/>
                </a:cubicBezTo>
                <a:cubicBezTo>
                  <a:pt x="4873338" y="4226516"/>
                  <a:pt x="4863010" y="4221278"/>
                  <a:pt x="4857846" y="4213420"/>
                </a:cubicBezTo>
                <a:cubicBezTo>
                  <a:pt x="4855263" y="4213420"/>
                  <a:pt x="4852681" y="4213420"/>
                  <a:pt x="4852681" y="4213420"/>
                </a:cubicBezTo>
                <a:cubicBezTo>
                  <a:pt x="4839771" y="4213420"/>
                  <a:pt x="4826860" y="4208181"/>
                  <a:pt x="4819114" y="4197703"/>
                </a:cubicBezTo>
                <a:cubicBezTo>
                  <a:pt x="4813950" y="4202942"/>
                  <a:pt x="4806204" y="4205562"/>
                  <a:pt x="4795875" y="4205562"/>
                </a:cubicBezTo>
                <a:cubicBezTo>
                  <a:pt x="4772637" y="4205562"/>
                  <a:pt x="4754562" y="4187226"/>
                  <a:pt x="4754562" y="4166271"/>
                </a:cubicBezTo>
                <a:cubicBezTo>
                  <a:pt x="4754562" y="4142697"/>
                  <a:pt x="4772637" y="4124361"/>
                  <a:pt x="4795875" y="4124361"/>
                </a:cubicBezTo>
                <a:close/>
                <a:moveTo>
                  <a:pt x="5008562" y="4114835"/>
                </a:moveTo>
                <a:cubicBezTo>
                  <a:pt x="5008562" y="4114835"/>
                  <a:pt x="5008562" y="4114835"/>
                  <a:pt x="5008562" y="4192623"/>
                </a:cubicBezTo>
                <a:cubicBezTo>
                  <a:pt x="4990378" y="4187437"/>
                  <a:pt x="4979987" y="4171880"/>
                  <a:pt x="4979987" y="4153729"/>
                </a:cubicBezTo>
                <a:cubicBezTo>
                  <a:pt x="4979987" y="4135579"/>
                  <a:pt x="4990378" y="4120021"/>
                  <a:pt x="5008562" y="4114835"/>
                </a:cubicBezTo>
                <a:close/>
                <a:moveTo>
                  <a:pt x="1478757" y="4073622"/>
                </a:moveTo>
                <a:cubicBezTo>
                  <a:pt x="1501115" y="4073622"/>
                  <a:pt x="1519239" y="4091392"/>
                  <a:pt x="1519239" y="4113311"/>
                </a:cubicBezTo>
                <a:cubicBezTo>
                  <a:pt x="1519239" y="4135229"/>
                  <a:pt x="1501115" y="4152998"/>
                  <a:pt x="1478757" y="4152998"/>
                </a:cubicBezTo>
                <a:cubicBezTo>
                  <a:pt x="1456399" y="4152998"/>
                  <a:pt x="1438275" y="4135229"/>
                  <a:pt x="1438275" y="4113311"/>
                </a:cubicBezTo>
                <a:cubicBezTo>
                  <a:pt x="1438275" y="4091392"/>
                  <a:pt x="1456399" y="4073622"/>
                  <a:pt x="1478757" y="4073622"/>
                </a:cubicBezTo>
                <a:close/>
                <a:moveTo>
                  <a:pt x="4152900" y="4000607"/>
                </a:moveTo>
                <a:cubicBezTo>
                  <a:pt x="4174819" y="4000607"/>
                  <a:pt x="4192588" y="4018376"/>
                  <a:pt x="4192588" y="4040295"/>
                </a:cubicBezTo>
                <a:cubicBezTo>
                  <a:pt x="4192588" y="4062214"/>
                  <a:pt x="4174819" y="4079984"/>
                  <a:pt x="4152900" y="4079984"/>
                </a:cubicBezTo>
                <a:cubicBezTo>
                  <a:pt x="4130981" y="4079984"/>
                  <a:pt x="4113212" y="4062214"/>
                  <a:pt x="4113212" y="4040295"/>
                </a:cubicBezTo>
                <a:cubicBezTo>
                  <a:pt x="4113212" y="4018376"/>
                  <a:pt x="4130981" y="4000607"/>
                  <a:pt x="4152900" y="4000607"/>
                </a:cubicBezTo>
                <a:close/>
                <a:moveTo>
                  <a:pt x="4727742" y="3948147"/>
                </a:moveTo>
                <a:cubicBezTo>
                  <a:pt x="4745873" y="3948147"/>
                  <a:pt x="4761414" y="3963716"/>
                  <a:pt x="4766594" y="3981881"/>
                </a:cubicBezTo>
                <a:cubicBezTo>
                  <a:pt x="4769185" y="3981881"/>
                  <a:pt x="4771775" y="3979286"/>
                  <a:pt x="4776955" y="3979286"/>
                </a:cubicBezTo>
                <a:cubicBezTo>
                  <a:pt x="4792496" y="3979286"/>
                  <a:pt x="4808037" y="3989666"/>
                  <a:pt x="4813217" y="4002641"/>
                </a:cubicBezTo>
                <a:cubicBezTo>
                  <a:pt x="4815807" y="4002641"/>
                  <a:pt x="4820987" y="4002641"/>
                  <a:pt x="4823577" y="4002641"/>
                </a:cubicBezTo>
                <a:cubicBezTo>
                  <a:pt x="4839118" y="4002641"/>
                  <a:pt x="4852069" y="4010426"/>
                  <a:pt x="4857249" y="4020806"/>
                </a:cubicBezTo>
                <a:cubicBezTo>
                  <a:pt x="4865020" y="4010426"/>
                  <a:pt x="4877970" y="4002641"/>
                  <a:pt x="4890921" y="4002641"/>
                </a:cubicBezTo>
                <a:cubicBezTo>
                  <a:pt x="4914232" y="4002641"/>
                  <a:pt x="4932363" y="4020806"/>
                  <a:pt x="4932363" y="4041565"/>
                </a:cubicBezTo>
                <a:cubicBezTo>
                  <a:pt x="4932363" y="4064920"/>
                  <a:pt x="4914232" y="4083085"/>
                  <a:pt x="4890921" y="4083085"/>
                </a:cubicBezTo>
                <a:cubicBezTo>
                  <a:pt x="4877970" y="4083085"/>
                  <a:pt x="4865020" y="4075300"/>
                  <a:pt x="4857249" y="4062325"/>
                </a:cubicBezTo>
                <a:cubicBezTo>
                  <a:pt x="4852069" y="4075300"/>
                  <a:pt x="4839118" y="4083085"/>
                  <a:pt x="4823577" y="4083085"/>
                </a:cubicBezTo>
                <a:cubicBezTo>
                  <a:pt x="4808037" y="4083085"/>
                  <a:pt x="4792496" y="4072705"/>
                  <a:pt x="4787315" y="4059730"/>
                </a:cubicBezTo>
                <a:cubicBezTo>
                  <a:pt x="4784725" y="4059730"/>
                  <a:pt x="4779545" y="4062325"/>
                  <a:pt x="4776955" y="4062325"/>
                </a:cubicBezTo>
                <a:cubicBezTo>
                  <a:pt x="4756234" y="4062325"/>
                  <a:pt x="4740693" y="4046755"/>
                  <a:pt x="4738103" y="4028591"/>
                </a:cubicBezTo>
                <a:cubicBezTo>
                  <a:pt x="4735513" y="4028591"/>
                  <a:pt x="4730332" y="4031185"/>
                  <a:pt x="4727742" y="4031185"/>
                </a:cubicBezTo>
                <a:cubicBezTo>
                  <a:pt x="4704431" y="4031185"/>
                  <a:pt x="4686300" y="4013021"/>
                  <a:pt x="4686300" y="3989666"/>
                </a:cubicBezTo>
                <a:cubicBezTo>
                  <a:pt x="4686300" y="3966312"/>
                  <a:pt x="4704431" y="3948147"/>
                  <a:pt x="4727742" y="3948147"/>
                </a:cubicBezTo>
                <a:close/>
                <a:moveTo>
                  <a:pt x="3163888" y="3945017"/>
                </a:moveTo>
                <a:cubicBezTo>
                  <a:pt x="3185807" y="3945017"/>
                  <a:pt x="3203576" y="3963141"/>
                  <a:pt x="3203576" y="3985499"/>
                </a:cubicBezTo>
                <a:cubicBezTo>
                  <a:pt x="3203576" y="4007856"/>
                  <a:pt x="3185807" y="4025981"/>
                  <a:pt x="3163888" y="4025981"/>
                </a:cubicBezTo>
                <a:cubicBezTo>
                  <a:pt x="3141969" y="4025981"/>
                  <a:pt x="3124200" y="4007856"/>
                  <a:pt x="3124200" y="3985499"/>
                </a:cubicBezTo>
                <a:cubicBezTo>
                  <a:pt x="3124200" y="3963141"/>
                  <a:pt x="3141969" y="3945017"/>
                  <a:pt x="3163888" y="3945017"/>
                </a:cubicBezTo>
                <a:close/>
                <a:moveTo>
                  <a:pt x="4464844" y="3935535"/>
                </a:moveTo>
                <a:cubicBezTo>
                  <a:pt x="4487202" y="3935535"/>
                  <a:pt x="4505326" y="3953659"/>
                  <a:pt x="4505326" y="3976017"/>
                </a:cubicBezTo>
                <a:cubicBezTo>
                  <a:pt x="4505326" y="3998375"/>
                  <a:pt x="4487202" y="4016499"/>
                  <a:pt x="4464844" y="4016499"/>
                </a:cubicBezTo>
                <a:cubicBezTo>
                  <a:pt x="4442486" y="4016499"/>
                  <a:pt x="4424362" y="3998375"/>
                  <a:pt x="4424362" y="3976017"/>
                </a:cubicBezTo>
                <a:cubicBezTo>
                  <a:pt x="4424362" y="3953659"/>
                  <a:pt x="4442486" y="3935535"/>
                  <a:pt x="4464844" y="3935535"/>
                </a:cubicBezTo>
                <a:close/>
                <a:moveTo>
                  <a:pt x="4637087" y="3927598"/>
                </a:moveTo>
                <a:cubicBezTo>
                  <a:pt x="4659883" y="3927598"/>
                  <a:pt x="4678362" y="3945722"/>
                  <a:pt x="4678362" y="3968080"/>
                </a:cubicBezTo>
                <a:cubicBezTo>
                  <a:pt x="4678362" y="3990438"/>
                  <a:pt x="4659883" y="4008562"/>
                  <a:pt x="4637087" y="4008562"/>
                </a:cubicBezTo>
                <a:cubicBezTo>
                  <a:pt x="4614291" y="4008562"/>
                  <a:pt x="4595812" y="3990438"/>
                  <a:pt x="4595812" y="3968080"/>
                </a:cubicBezTo>
                <a:cubicBezTo>
                  <a:pt x="4595812" y="3945722"/>
                  <a:pt x="4614291" y="3927598"/>
                  <a:pt x="4637087" y="3927598"/>
                </a:cubicBezTo>
                <a:close/>
                <a:moveTo>
                  <a:pt x="661194" y="3903680"/>
                </a:moveTo>
                <a:cubicBezTo>
                  <a:pt x="683552" y="3903680"/>
                  <a:pt x="701676" y="3921804"/>
                  <a:pt x="701676" y="3944162"/>
                </a:cubicBezTo>
                <a:cubicBezTo>
                  <a:pt x="701676" y="3966520"/>
                  <a:pt x="683552" y="3984644"/>
                  <a:pt x="661194" y="3984644"/>
                </a:cubicBezTo>
                <a:cubicBezTo>
                  <a:pt x="638836" y="3984644"/>
                  <a:pt x="620712" y="3966520"/>
                  <a:pt x="620712" y="3944162"/>
                </a:cubicBezTo>
                <a:cubicBezTo>
                  <a:pt x="620712" y="3921804"/>
                  <a:pt x="638836" y="3903680"/>
                  <a:pt x="661194" y="3903680"/>
                </a:cubicBezTo>
                <a:close/>
                <a:moveTo>
                  <a:pt x="4878387" y="3849723"/>
                </a:moveTo>
                <a:cubicBezTo>
                  <a:pt x="4878387" y="3849723"/>
                  <a:pt x="4878387" y="3849723"/>
                  <a:pt x="4878387" y="3924336"/>
                </a:cubicBezTo>
                <a:cubicBezTo>
                  <a:pt x="4862801" y="3919190"/>
                  <a:pt x="4849812" y="3906326"/>
                  <a:pt x="4849812" y="3888316"/>
                </a:cubicBezTo>
                <a:cubicBezTo>
                  <a:pt x="4849812" y="3870305"/>
                  <a:pt x="4862801" y="3854868"/>
                  <a:pt x="4878387" y="3849723"/>
                </a:cubicBezTo>
                <a:close/>
                <a:moveTo>
                  <a:pt x="3805238" y="3779929"/>
                </a:moveTo>
                <a:cubicBezTo>
                  <a:pt x="3827157" y="3779929"/>
                  <a:pt x="3844926" y="3798408"/>
                  <a:pt x="3844926" y="3821204"/>
                </a:cubicBezTo>
                <a:cubicBezTo>
                  <a:pt x="3844926" y="3844001"/>
                  <a:pt x="3827157" y="3862479"/>
                  <a:pt x="3805238" y="3862479"/>
                </a:cubicBezTo>
                <a:cubicBezTo>
                  <a:pt x="3783319" y="3862479"/>
                  <a:pt x="3765550" y="3844001"/>
                  <a:pt x="3765550" y="3821204"/>
                </a:cubicBezTo>
                <a:cubicBezTo>
                  <a:pt x="3765550" y="3798408"/>
                  <a:pt x="3783319" y="3779929"/>
                  <a:pt x="3805238" y="3779929"/>
                </a:cubicBezTo>
                <a:close/>
                <a:moveTo>
                  <a:pt x="4753769" y="3738597"/>
                </a:moveTo>
                <a:cubicBezTo>
                  <a:pt x="4777003" y="3738597"/>
                  <a:pt x="4795838" y="3756366"/>
                  <a:pt x="4795838" y="3778285"/>
                </a:cubicBezTo>
                <a:cubicBezTo>
                  <a:pt x="4795838" y="3800204"/>
                  <a:pt x="4777003" y="3817973"/>
                  <a:pt x="4753769" y="3817973"/>
                </a:cubicBezTo>
                <a:cubicBezTo>
                  <a:pt x="4730535" y="3817973"/>
                  <a:pt x="4711700" y="3800204"/>
                  <a:pt x="4711700" y="3778285"/>
                </a:cubicBezTo>
                <a:cubicBezTo>
                  <a:pt x="4711700" y="3756366"/>
                  <a:pt x="4730535" y="3738597"/>
                  <a:pt x="4753769" y="3738597"/>
                </a:cubicBezTo>
                <a:close/>
                <a:moveTo>
                  <a:pt x="2618582" y="3735478"/>
                </a:moveTo>
                <a:cubicBezTo>
                  <a:pt x="2640940" y="3735478"/>
                  <a:pt x="2659064" y="3753603"/>
                  <a:pt x="2659064" y="3775960"/>
                </a:cubicBezTo>
                <a:cubicBezTo>
                  <a:pt x="2659064" y="3798318"/>
                  <a:pt x="2640940" y="3816443"/>
                  <a:pt x="2618582" y="3816443"/>
                </a:cubicBezTo>
                <a:cubicBezTo>
                  <a:pt x="2596224" y="3816443"/>
                  <a:pt x="2578100" y="3798318"/>
                  <a:pt x="2578100" y="3775960"/>
                </a:cubicBezTo>
                <a:cubicBezTo>
                  <a:pt x="2578100" y="3753603"/>
                  <a:pt x="2596224" y="3735478"/>
                  <a:pt x="2618582" y="3735478"/>
                </a:cubicBezTo>
                <a:close/>
                <a:moveTo>
                  <a:pt x="4660737" y="3722721"/>
                </a:moveTo>
                <a:cubicBezTo>
                  <a:pt x="4684183" y="3722721"/>
                  <a:pt x="4702419" y="3740859"/>
                  <a:pt x="4702419" y="3764179"/>
                </a:cubicBezTo>
                <a:cubicBezTo>
                  <a:pt x="4702419" y="3787499"/>
                  <a:pt x="4684183" y="3803045"/>
                  <a:pt x="4663342" y="3805636"/>
                </a:cubicBezTo>
                <a:cubicBezTo>
                  <a:pt x="4681578" y="3808228"/>
                  <a:pt x="4697209" y="3823774"/>
                  <a:pt x="4697209" y="3844503"/>
                </a:cubicBezTo>
                <a:cubicBezTo>
                  <a:pt x="4697209" y="3847094"/>
                  <a:pt x="4697209" y="3847094"/>
                  <a:pt x="4697209" y="3849685"/>
                </a:cubicBezTo>
                <a:cubicBezTo>
                  <a:pt x="4702419" y="3847094"/>
                  <a:pt x="4707630" y="3847094"/>
                  <a:pt x="4712840" y="3847094"/>
                </a:cubicBezTo>
                <a:cubicBezTo>
                  <a:pt x="4733681" y="3847094"/>
                  <a:pt x="4749312" y="3860049"/>
                  <a:pt x="4751917" y="3878187"/>
                </a:cubicBezTo>
                <a:cubicBezTo>
                  <a:pt x="4759732" y="3873005"/>
                  <a:pt x="4767548" y="3867823"/>
                  <a:pt x="4780573" y="3867823"/>
                </a:cubicBezTo>
                <a:cubicBezTo>
                  <a:pt x="4801414" y="3867823"/>
                  <a:pt x="4819650" y="3885960"/>
                  <a:pt x="4819650" y="3909280"/>
                </a:cubicBezTo>
                <a:cubicBezTo>
                  <a:pt x="4819650" y="3930009"/>
                  <a:pt x="4801414" y="3948146"/>
                  <a:pt x="4780573" y="3948146"/>
                </a:cubicBezTo>
                <a:cubicBezTo>
                  <a:pt x="4759732" y="3948146"/>
                  <a:pt x="4744101" y="3935191"/>
                  <a:pt x="4741496" y="3917053"/>
                </a:cubicBezTo>
                <a:cubicBezTo>
                  <a:pt x="4733681" y="3922235"/>
                  <a:pt x="4723260" y="3927417"/>
                  <a:pt x="4712840" y="3927417"/>
                </a:cubicBezTo>
                <a:cubicBezTo>
                  <a:pt x="4689394" y="3927417"/>
                  <a:pt x="4671158" y="3909280"/>
                  <a:pt x="4671158" y="3885960"/>
                </a:cubicBezTo>
                <a:cubicBezTo>
                  <a:pt x="4671158" y="3885960"/>
                  <a:pt x="4673763" y="3883369"/>
                  <a:pt x="4673763" y="3880778"/>
                </a:cubicBezTo>
                <a:cubicBezTo>
                  <a:pt x="4668553" y="3883369"/>
                  <a:pt x="4663342" y="3885960"/>
                  <a:pt x="4655527" y="3885960"/>
                </a:cubicBezTo>
                <a:cubicBezTo>
                  <a:pt x="4634686" y="3885960"/>
                  <a:pt x="4616450" y="3867823"/>
                  <a:pt x="4616450" y="3844503"/>
                </a:cubicBezTo>
                <a:cubicBezTo>
                  <a:pt x="4616450" y="3823774"/>
                  <a:pt x="4634686" y="3805636"/>
                  <a:pt x="4655527" y="3803045"/>
                </a:cubicBezTo>
                <a:cubicBezTo>
                  <a:pt x="4637291" y="3800454"/>
                  <a:pt x="4621660" y="3784908"/>
                  <a:pt x="4621660" y="3764179"/>
                </a:cubicBezTo>
                <a:cubicBezTo>
                  <a:pt x="4621660" y="3740859"/>
                  <a:pt x="4639896" y="3722721"/>
                  <a:pt x="4660737" y="3722721"/>
                </a:cubicBezTo>
                <a:close/>
                <a:moveTo>
                  <a:pt x="4448969" y="3718047"/>
                </a:moveTo>
                <a:cubicBezTo>
                  <a:pt x="4471327" y="3718047"/>
                  <a:pt x="4489451" y="3735816"/>
                  <a:pt x="4489451" y="3757735"/>
                </a:cubicBezTo>
                <a:cubicBezTo>
                  <a:pt x="4489451" y="3779654"/>
                  <a:pt x="4471327" y="3797423"/>
                  <a:pt x="4448969" y="3797423"/>
                </a:cubicBezTo>
                <a:cubicBezTo>
                  <a:pt x="4426611" y="3797423"/>
                  <a:pt x="4408487" y="3779654"/>
                  <a:pt x="4408487" y="3757735"/>
                </a:cubicBezTo>
                <a:cubicBezTo>
                  <a:pt x="4408487" y="3735816"/>
                  <a:pt x="4426611" y="3718047"/>
                  <a:pt x="4448969" y="3718047"/>
                </a:cubicBezTo>
                <a:close/>
                <a:moveTo>
                  <a:pt x="4210050" y="3718032"/>
                </a:moveTo>
                <a:cubicBezTo>
                  <a:pt x="4231969" y="3718032"/>
                  <a:pt x="4249738" y="3735802"/>
                  <a:pt x="4249738" y="3757721"/>
                </a:cubicBezTo>
                <a:cubicBezTo>
                  <a:pt x="4249738" y="3779640"/>
                  <a:pt x="4231969" y="3797409"/>
                  <a:pt x="4210050" y="3797409"/>
                </a:cubicBezTo>
                <a:cubicBezTo>
                  <a:pt x="4188131" y="3797409"/>
                  <a:pt x="4170362" y="3779640"/>
                  <a:pt x="4170362" y="3757721"/>
                </a:cubicBezTo>
                <a:cubicBezTo>
                  <a:pt x="4170362" y="3735802"/>
                  <a:pt x="4188131" y="3718032"/>
                  <a:pt x="4210050" y="3718032"/>
                </a:cubicBezTo>
                <a:close/>
                <a:moveTo>
                  <a:pt x="4590959" y="3678357"/>
                </a:moveTo>
                <a:cubicBezTo>
                  <a:pt x="4614228" y="3678357"/>
                  <a:pt x="4632325" y="3696575"/>
                  <a:pt x="4632325" y="3719997"/>
                </a:cubicBezTo>
                <a:cubicBezTo>
                  <a:pt x="4632325" y="3740817"/>
                  <a:pt x="4616813" y="3756432"/>
                  <a:pt x="4598715" y="3759034"/>
                </a:cubicBezTo>
                <a:cubicBezTo>
                  <a:pt x="4614228" y="3766841"/>
                  <a:pt x="4621984" y="3779853"/>
                  <a:pt x="4621984" y="3795469"/>
                </a:cubicBezTo>
                <a:cubicBezTo>
                  <a:pt x="4621984" y="3818890"/>
                  <a:pt x="4603886" y="3837108"/>
                  <a:pt x="4583203" y="3837108"/>
                </a:cubicBezTo>
                <a:cubicBezTo>
                  <a:pt x="4559935" y="3837108"/>
                  <a:pt x="4541837" y="3818890"/>
                  <a:pt x="4541837" y="3795469"/>
                </a:cubicBezTo>
                <a:cubicBezTo>
                  <a:pt x="4541837" y="3777251"/>
                  <a:pt x="4554764" y="3759034"/>
                  <a:pt x="4575447" y="3756432"/>
                </a:cubicBezTo>
                <a:cubicBezTo>
                  <a:pt x="4559935" y="3751227"/>
                  <a:pt x="4552179" y="3735611"/>
                  <a:pt x="4552179" y="3719997"/>
                </a:cubicBezTo>
                <a:cubicBezTo>
                  <a:pt x="4552179" y="3696575"/>
                  <a:pt x="4570276" y="3678357"/>
                  <a:pt x="4590959" y="3678357"/>
                </a:cubicBezTo>
                <a:close/>
                <a:moveTo>
                  <a:pt x="4628357" y="3606836"/>
                </a:moveTo>
                <a:cubicBezTo>
                  <a:pt x="4650715" y="3606836"/>
                  <a:pt x="4668839" y="3624605"/>
                  <a:pt x="4668839" y="3646524"/>
                </a:cubicBezTo>
                <a:cubicBezTo>
                  <a:pt x="4668839" y="3668443"/>
                  <a:pt x="4650715" y="3686212"/>
                  <a:pt x="4628357" y="3686212"/>
                </a:cubicBezTo>
                <a:cubicBezTo>
                  <a:pt x="4605999" y="3686212"/>
                  <a:pt x="4587875" y="3668443"/>
                  <a:pt x="4587875" y="3646524"/>
                </a:cubicBezTo>
                <a:cubicBezTo>
                  <a:pt x="4587875" y="3624605"/>
                  <a:pt x="4605999" y="3606836"/>
                  <a:pt x="4628357" y="3606836"/>
                </a:cubicBezTo>
                <a:close/>
                <a:moveTo>
                  <a:pt x="4751387" y="3595721"/>
                </a:moveTo>
                <a:cubicBezTo>
                  <a:pt x="4751387" y="3595721"/>
                  <a:pt x="4751387" y="3595721"/>
                  <a:pt x="4751387" y="3673509"/>
                </a:cubicBezTo>
                <a:cubicBezTo>
                  <a:pt x="4735801" y="3668323"/>
                  <a:pt x="4722812" y="3652766"/>
                  <a:pt x="4722812" y="3634615"/>
                </a:cubicBezTo>
                <a:cubicBezTo>
                  <a:pt x="4722812" y="3616465"/>
                  <a:pt x="4735801" y="3600907"/>
                  <a:pt x="4751387" y="3595721"/>
                </a:cubicBezTo>
                <a:close/>
                <a:moveTo>
                  <a:pt x="4537910" y="3567150"/>
                </a:moveTo>
                <a:cubicBezTo>
                  <a:pt x="4558631" y="3567150"/>
                  <a:pt x="4576762" y="3585235"/>
                  <a:pt x="4576762" y="3608487"/>
                </a:cubicBezTo>
                <a:cubicBezTo>
                  <a:pt x="4576762" y="3623989"/>
                  <a:pt x="4568992" y="3636907"/>
                  <a:pt x="4556041" y="3642074"/>
                </a:cubicBezTo>
                <a:cubicBezTo>
                  <a:pt x="4558631" y="3647241"/>
                  <a:pt x="4558631" y="3652408"/>
                  <a:pt x="4558631" y="3657576"/>
                </a:cubicBezTo>
                <a:cubicBezTo>
                  <a:pt x="4558631" y="3678244"/>
                  <a:pt x="4540500" y="3698913"/>
                  <a:pt x="4519779" y="3698913"/>
                </a:cubicBezTo>
                <a:cubicBezTo>
                  <a:pt x="4496468" y="3698913"/>
                  <a:pt x="4478337" y="3678244"/>
                  <a:pt x="4478337" y="3657576"/>
                </a:cubicBezTo>
                <a:cubicBezTo>
                  <a:pt x="4478337" y="3642074"/>
                  <a:pt x="4486108" y="3629156"/>
                  <a:pt x="4499058" y="3623989"/>
                </a:cubicBezTo>
                <a:cubicBezTo>
                  <a:pt x="4496468" y="3618822"/>
                  <a:pt x="4496468" y="3613654"/>
                  <a:pt x="4496468" y="3608487"/>
                </a:cubicBezTo>
                <a:cubicBezTo>
                  <a:pt x="4496468" y="3585235"/>
                  <a:pt x="4514599" y="3567150"/>
                  <a:pt x="4537910" y="3567150"/>
                </a:cubicBezTo>
                <a:close/>
                <a:moveTo>
                  <a:pt x="3399632" y="3557672"/>
                </a:moveTo>
                <a:cubicBezTo>
                  <a:pt x="3421990" y="3557672"/>
                  <a:pt x="3440114" y="3575441"/>
                  <a:pt x="3440114" y="3597360"/>
                </a:cubicBezTo>
                <a:cubicBezTo>
                  <a:pt x="3440114" y="3619279"/>
                  <a:pt x="3421990" y="3637048"/>
                  <a:pt x="3399632" y="3637048"/>
                </a:cubicBezTo>
                <a:cubicBezTo>
                  <a:pt x="3377274" y="3637048"/>
                  <a:pt x="3359150" y="3619279"/>
                  <a:pt x="3359150" y="3597360"/>
                </a:cubicBezTo>
                <a:cubicBezTo>
                  <a:pt x="3359150" y="3575441"/>
                  <a:pt x="3377274" y="3557672"/>
                  <a:pt x="3399632" y="3557672"/>
                </a:cubicBezTo>
                <a:close/>
                <a:moveTo>
                  <a:pt x="1989931" y="3529148"/>
                </a:moveTo>
                <a:cubicBezTo>
                  <a:pt x="2012289" y="3529148"/>
                  <a:pt x="2030413" y="3546917"/>
                  <a:pt x="2030413" y="3568835"/>
                </a:cubicBezTo>
                <a:cubicBezTo>
                  <a:pt x="2030413" y="3590755"/>
                  <a:pt x="2012289" y="3608523"/>
                  <a:pt x="1989931" y="3608523"/>
                </a:cubicBezTo>
                <a:cubicBezTo>
                  <a:pt x="1967573" y="3608523"/>
                  <a:pt x="1949449" y="3590755"/>
                  <a:pt x="1949449" y="3568835"/>
                </a:cubicBezTo>
                <a:cubicBezTo>
                  <a:pt x="1949449" y="3546917"/>
                  <a:pt x="1967573" y="3529148"/>
                  <a:pt x="1989931" y="3529148"/>
                </a:cubicBezTo>
                <a:close/>
                <a:moveTo>
                  <a:pt x="4227512" y="3500546"/>
                </a:moveTo>
                <a:cubicBezTo>
                  <a:pt x="4250308" y="3500546"/>
                  <a:pt x="4268787" y="3518315"/>
                  <a:pt x="4268787" y="3540234"/>
                </a:cubicBezTo>
                <a:cubicBezTo>
                  <a:pt x="4268787" y="3562154"/>
                  <a:pt x="4250308" y="3579922"/>
                  <a:pt x="4227512" y="3579922"/>
                </a:cubicBezTo>
                <a:cubicBezTo>
                  <a:pt x="4204716" y="3579922"/>
                  <a:pt x="4186237" y="3562154"/>
                  <a:pt x="4186237" y="3540234"/>
                </a:cubicBezTo>
                <a:cubicBezTo>
                  <a:pt x="4186237" y="3518315"/>
                  <a:pt x="4204716" y="3500546"/>
                  <a:pt x="4227512" y="3500546"/>
                </a:cubicBezTo>
                <a:close/>
                <a:moveTo>
                  <a:pt x="3910012" y="3492593"/>
                </a:moveTo>
                <a:cubicBezTo>
                  <a:pt x="3932808" y="3492593"/>
                  <a:pt x="3951287" y="3510362"/>
                  <a:pt x="3951287" y="3532281"/>
                </a:cubicBezTo>
                <a:cubicBezTo>
                  <a:pt x="3951287" y="3554200"/>
                  <a:pt x="3932808" y="3571969"/>
                  <a:pt x="3910012" y="3571969"/>
                </a:cubicBezTo>
                <a:cubicBezTo>
                  <a:pt x="3887216" y="3571969"/>
                  <a:pt x="3868737" y="3554200"/>
                  <a:pt x="3868737" y="3532281"/>
                </a:cubicBezTo>
                <a:cubicBezTo>
                  <a:pt x="3868737" y="3510362"/>
                  <a:pt x="3887216" y="3492593"/>
                  <a:pt x="3910012" y="3492593"/>
                </a:cubicBezTo>
                <a:close/>
                <a:moveTo>
                  <a:pt x="4616450" y="3486188"/>
                </a:moveTo>
                <a:cubicBezTo>
                  <a:pt x="4639246" y="3486188"/>
                  <a:pt x="4657725" y="3504312"/>
                  <a:pt x="4657725" y="3526670"/>
                </a:cubicBezTo>
                <a:cubicBezTo>
                  <a:pt x="4657725" y="3549028"/>
                  <a:pt x="4639246" y="3567152"/>
                  <a:pt x="4616450" y="3567152"/>
                </a:cubicBezTo>
                <a:cubicBezTo>
                  <a:pt x="4593654" y="3567152"/>
                  <a:pt x="4575175" y="3549028"/>
                  <a:pt x="4575175" y="3526670"/>
                </a:cubicBezTo>
                <a:cubicBezTo>
                  <a:pt x="4575175" y="3504312"/>
                  <a:pt x="4593654" y="3486188"/>
                  <a:pt x="4616450" y="3486188"/>
                </a:cubicBezTo>
                <a:close/>
                <a:moveTo>
                  <a:pt x="4499596" y="3463963"/>
                </a:moveTo>
                <a:cubicBezTo>
                  <a:pt x="4520432" y="3463963"/>
                  <a:pt x="4538663" y="3482085"/>
                  <a:pt x="4538663" y="3502796"/>
                </a:cubicBezTo>
                <a:cubicBezTo>
                  <a:pt x="4538663" y="3526096"/>
                  <a:pt x="4520432" y="3544218"/>
                  <a:pt x="4499596" y="3544218"/>
                </a:cubicBezTo>
                <a:cubicBezTo>
                  <a:pt x="4499596" y="3564928"/>
                  <a:pt x="4481364" y="3583050"/>
                  <a:pt x="4457924" y="3583050"/>
                </a:cubicBezTo>
                <a:cubicBezTo>
                  <a:pt x="4455319" y="3583050"/>
                  <a:pt x="4452715" y="3583050"/>
                  <a:pt x="4450110" y="3583050"/>
                </a:cubicBezTo>
                <a:cubicBezTo>
                  <a:pt x="4450110" y="3585639"/>
                  <a:pt x="4452715" y="3588228"/>
                  <a:pt x="4452715" y="3590817"/>
                </a:cubicBezTo>
                <a:cubicBezTo>
                  <a:pt x="4452715" y="3614116"/>
                  <a:pt x="4434483" y="3632238"/>
                  <a:pt x="4411043" y="3632238"/>
                </a:cubicBezTo>
                <a:cubicBezTo>
                  <a:pt x="4390207" y="3632238"/>
                  <a:pt x="4371975" y="3614116"/>
                  <a:pt x="4371975" y="3590817"/>
                </a:cubicBezTo>
                <a:cubicBezTo>
                  <a:pt x="4371975" y="3570106"/>
                  <a:pt x="4390207" y="3551984"/>
                  <a:pt x="4411043" y="3551984"/>
                </a:cubicBezTo>
                <a:cubicBezTo>
                  <a:pt x="4413647" y="3551984"/>
                  <a:pt x="4416252" y="3551984"/>
                  <a:pt x="4418856" y="3551984"/>
                </a:cubicBezTo>
                <a:cubicBezTo>
                  <a:pt x="4418856" y="3549395"/>
                  <a:pt x="4416252" y="3546807"/>
                  <a:pt x="4416252" y="3544218"/>
                </a:cubicBezTo>
                <a:cubicBezTo>
                  <a:pt x="4416252" y="3520918"/>
                  <a:pt x="4434483" y="3502796"/>
                  <a:pt x="4457924" y="3502796"/>
                </a:cubicBezTo>
                <a:cubicBezTo>
                  <a:pt x="4457924" y="3482085"/>
                  <a:pt x="4476155" y="3463963"/>
                  <a:pt x="4499596" y="3463963"/>
                </a:cubicBezTo>
                <a:close/>
                <a:moveTo>
                  <a:pt x="4403387" y="3402049"/>
                </a:moveTo>
                <a:cubicBezTo>
                  <a:pt x="4426794" y="3402049"/>
                  <a:pt x="4445000" y="3420180"/>
                  <a:pt x="4445000" y="3443491"/>
                </a:cubicBezTo>
                <a:cubicBezTo>
                  <a:pt x="4445000" y="3466802"/>
                  <a:pt x="4426794" y="3484933"/>
                  <a:pt x="4403387" y="3484933"/>
                </a:cubicBezTo>
                <a:cubicBezTo>
                  <a:pt x="4400786" y="3484933"/>
                  <a:pt x="4398186" y="3482343"/>
                  <a:pt x="4395585" y="3482343"/>
                </a:cubicBezTo>
                <a:cubicBezTo>
                  <a:pt x="4387782" y="3492703"/>
                  <a:pt x="4377379" y="3500473"/>
                  <a:pt x="4361774" y="3500473"/>
                </a:cubicBezTo>
                <a:cubicBezTo>
                  <a:pt x="4340968" y="3500473"/>
                  <a:pt x="4322762" y="3482343"/>
                  <a:pt x="4322762" y="3461622"/>
                </a:cubicBezTo>
                <a:cubicBezTo>
                  <a:pt x="4322762" y="3438310"/>
                  <a:pt x="4340968" y="3420180"/>
                  <a:pt x="4361774" y="3420180"/>
                </a:cubicBezTo>
                <a:cubicBezTo>
                  <a:pt x="4364375" y="3420180"/>
                  <a:pt x="4366976" y="3422769"/>
                  <a:pt x="4369577" y="3422769"/>
                </a:cubicBezTo>
                <a:cubicBezTo>
                  <a:pt x="4377379" y="3409819"/>
                  <a:pt x="4390383" y="3402049"/>
                  <a:pt x="4403387" y="3402049"/>
                </a:cubicBezTo>
                <a:close/>
                <a:moveTo>
                  <a:pt x="4479925" y="3357599"/>
                </a:moveTo>
                <a:cubicBezTo>
                  <a:pt x="4501844" y="3357599"/>
                  <a:pt x="4519613" y="3375368"/>
                  <a:pt x="4519613" y="3397287"/>
                </a:cubicBezTo>
                <a:cubicBezTo>
                  <a:pt x="4519613" y="3419206"/>
                  <a:pt x="4501844" y="3436975"/>
                  <a:pt x="4479925" y="3436975"/>
                </a:cubicBezTo>
                <a:cubicBezTo>
                  <a:pt x="4458006" y="3436975"/>
                  <a:pt x="4440237" y="3419206"/>
                  <a:pt x="4440237" y="3397287"/>
                </a:cubicBezTo>
                <a:cubicBezTo>
                  <a:pt x="4440237" y="3375368"/>
                  <a:pt x="4458006" y="3357599"/>
                  <a:pt x="4479925" y="3357599"/>
                </a:cubicBezTo>
                <a:close/>
                <a:moveTo>
                  <a:pt x="4627562" y="3351251"/>
                </a:moveTo>
                <a:cubicBezTo>
                  <a:pt x="4627562" y="3351251"/>
                  <a:pt x="4627562" y="3351251"/>
                  <a:pt x="4627562" y="3427451"/>
                </a:cubicBezTo>
                <a:cubicBezTo>
                  <a:pt x="4611976" y="3422196"/>
                  <a:pt x="4598987" y="3409058"/>
                  <a:pt x="4598987" y="3390665"/>
                </a:cubicBezTo>
                <a:cubicBezTo>
                  <a:pt x="4598987" y="3372272"/>
                  <a:pt x="4611976" y="3356506"/>
                  <a:pt x="4627562" y="3351251"/>
                </a:cubicBezTo>
                <a:close/>
                <a:moveTo>
                  <a:pt x="4214018" y="3337032"/>
                </a:moveTo>
                <a:cubicBezTo>
                  <a:pt x="4237252" y="3337032"/>
                  <a:pt x="4256087" y="3354801"/>
                  <a:pt x="4256087" y="3376720"/>
                </a:cubicBezTo>
                <a:cubicBezTo>
                  <a:pt x="4256087" y="3398639"/>
                  <a:pt x="4237252" y="3416408"/>
                  <a:pt x="4214018" y="3416408"/>
                </a:cubicBezTo>
                <a:cubicBezTo>
                  <a:pt x="4190784" y="3416408"/>
                  <a:pt x="4171949" y="3398639"/>
                  <a:pt x="4171949" y="3376720"/>
                </a:cubicBezTo>
                <a:cubicBezTo>
                  <a:pt x="4171949" y="3354801"/>
                  <a:pt x="4190784" y="3337032"/>
                  <a:pt x="4214018" y="3337032"/>
                </a:cubicBezTo>
                <a:close/>
                <a:moveTo>
                  <a:pt x="1281907" y="3336951"/>
                </a:moveTo>
                <a:cubicBezTo>
                  <a:pt x="1304265" y="3336951"/>
                  <a:pt x="1322389" y="3354720"/>
                  <a:pt x="1322389" y="3376639"/>
                </a:cubicBezTo>
                <a:cubicBezTo>
                  <a:pt x="1322389" y="3398558"/>
                  <a:pt x="1304265" y="3416327"/>
                  <a:pt x="1281907" y="3416327"/>
                </a:cubicBezTo>
                <a:cubicBezTo>
                  <a:pt x="1259549" y="3416327"/>
                  <a:pt x="1241425" y="3398558"/>
                  <a:pt x="1241425" y="3376639"/>
                </a:cubicBezTo>
                <a:cubicBezTo>
                  <a:pt x="1241425" y="3354720"/>
                  <a:pt x="1259549" y="3336951"/>
                  <a:pt x="1281907" y="3336951"/>
                </a:cubicBezTo>
                <a:close/>
                <a:moveTo>
                  <a:pt x="2928144" y="3333837"/>
                </a:moveTo>
                <a:cubicBezTo>
                  <a:pt x="2950502" y="3333837"/>
                  <a:pt x="2968626" y="3351961"/>
                  <a:pt x="2968626" y="3374319"/>
                </a:cubicBezTo>
                <a:cubicBezTo>
                  <a:pt x="2968626" y="3396677"/>
                  <a:pt x="2950502" y="3414802"/>
                  <a:pt x="2928144" y="3414802"/>
                </a:cubicBezTo>
                <a:cubicBezTo>
                  <a:pt x="2905786" y="3414802"/>
                  <a:pt x="2887662" y="3396677"/>
                  <a:pt x="2887662" y="3374319"/>
                </a:cubicBezTo>
                <a:cubicBezTo>
                  <a:pt x="2887662" y="3351961"/>
                  <a:pt x="2905786" y="3333837"/>
                  <a:pt x="2928144" y="3333837"/>
                </a:cubicBezTo>
                <a:close/>
                <a:moveTo>
                  <a:pt x="4364801" y="3309974"/>
                </a:moveTo>
                <a:cubicBezTo>
                  <a:pt x="4385560" y="3309974"/>
                  <a:pt x="4403725" y="3325560"/>
                  <a:pt x="4403725" y="3348940"/>
                </a:cubicBezTo>
                <a:cubicBezTo>
                  <a:pt x="4403725" y="3372320"/>
                  <a:pt x="4385560" y="3390504"/>
                  <a:pt x="4364801" y="3390504"/>
                </a:cubicBezTo>
                <a:cubicBezTo>
                  <a:pt x="4354421" y="3390504"/>
                  <a:pt x="4346636" y="3385308"/>
                  <a:pt x="4338851" y="3380113"/>
                </a:cubicBezTo>
                <a:cubicBezTo>
                  <a:pt x="4333661" y="3390504"/>
                  <a:pt x="4323281" y="3395699"/>
                  <a:pt x="4310307" y="3395699"/>
                </a:cubicBezTo>
                <a:cubicBezTo>
                  <a:pt x="4286952" y="3395699"/>
                  <a:pt x="4268787" y="3377515"/>
                  <a:pt x="4268787" y="3354136"/>
                </a:cubicBezTo>
                <a:cubicBezTo>
                  <a:pt x="4268787" y="3333353"/>
                  <a:pt x="4286952" y="3315170"/>
                  <a:pt x="4310307" y="3315170"/>
                </a:cubicBezTo>
                <a:cubicBezTo>
                  <a:pt x="4318091" y="3315170"/>
                  <a:pt x="4325876" y="3317767"/>
                  <a:pt x="4333661" y="3322962"/>
                </a:cubicBezTo>
                <a:cubicBezTo>
                  <a:pt x="4341446" y="3315170"/>
                  <a:pt x="4351826" y="3309974"/>
                  <a:pt x="4364801" y="3309974"/>
                </a:cubicBezTo>
                <a:close/>
                <a:moveTo>
                  <a:pt x="3966369" y="3273535"/>
                </a:moveTo>
                <a:cubicBezTo>
                  <a:pt x="3988727" y="3273535"/>
                  <a:pt x="4006851" y="3291659"/>
                  <a:pt x="4006851" y="3314017"/>
                </a:cubicBezTo>
                <a:cubicBezTo>
                  <a:pt x="4006851" y="3336375"/>
                  <a:pt x="3988727" y="3354498"/>
                  <a:pt x="3966369" y="3354498"/>
                </a:cubicBezTo>
                <a:cubicBezTo>
                  <a:pt x="3944011" y="3354498"/>
                  <a:pt x="3925887" y="3336375"/>
                  <a:pt x="3925887" y="3314017"/>
                </a:cubicBezTo>
                <a:cubicBezTo>
                  <a:pt x="3925887" y="3291659"/>
                  <a:pt x="3944011" y="3273535"/>
                  <a:pt x="3966369" y="3273535"/>
                </a:cubicBezTo>
                <a:close/>
                <a:moveTo>
                  <a:pt x="3558382" y="3260808"/>
                </a:moveTo>
                <a:cubicBezTo>
                  <a:pt x="3580740" y="3260808"/>
                  <a:pt x="3598864" y="3279643"/>
                  <a:pt x="3598864" y="3302877"/>
                </a:cubicBezTo>
                <a:cubicBezTo>
                  <a:pt x="3598864" y="3326111"/>
                  <a:pt x="3580740" y="3344946"/>
                  <a:pt x="3558382" y="3344946"/>
                </a:cubicBezTo>
                <a:cubicBezTo>
                  <a:pt x="3536024" y="3344946"/>
                  <a:pt x="3517900" y="3326111"/>
                  <a:pt x="3517900" y="3302877"/>
                </a:cubicBezTo>
                <a:cubicBezTo>
                  <a:pt x="3517900" y="3279643"/>
                  <a:pt x="3536024" y="3260808"/>
                  <a:pt x="3558382" y="3260808"/>
                </a:cubicBezTo>
                <a:close/>
                <a:moveTo>
                  <a:pt x="4482307" y="3246476"/>
                </a:moveTo>
                <a:cubicBezTo>
                  <a:pt x="4504665" y="3246476"/>
                  <a:pt x="4522789" y="3264245"/>
                  <a:pt x="4522789" y="3286163"/>
                </a:cubicBezTo>
                <a:cubicBezTo>
                  <a:pt x="4522789" y="3308083"/>
                  <a:pt x="4504665" y="3325852"/>
                  <a:pt x="4482307" y="3325852"/>
                </a:cubicBezTo>
                <a:cubicBezTo>
                  <a:pt x="4459949" y="3325852"/>
                  <a:pt x="4441825" y="3308083"/>
                  <a:pt x="4441825" y="3286163"/>
                </a:cubicBezTo>
                <a:cubicBezTo>
                  <a:pt x="4441825" y="3264245"/>
                  <a:pt x="4459949" y="3246476"/>
                  <a:pt x="4482307" y="3246476"/>
                </a:cubicBezTo>
                <a:close/>
                <a:moveTo>
                  <a:pt x="492919" y="3165491"/>
                </a:moveTo>
                <a:cubicBezTo>
                  <a:pt x="515277" y="3165491"/>
                  <a:pt x="533401" y="3183970"/>
                  <a:pt x="533401" y="3206766"/>
                </a:cubicBezTo>
                <a:cubicBezTo>
                  <a:pt x="533401" y="3229562"/>
                  <a:pt x="515277" y="3248041"/>
                  <a:pt x="492919" y="3248041"/>
                </a:cubicBezTo>
                <a:cubicBezTo>
                  <a:pt x="470561" y="3248041"/>
                  <a:pt x="452437" y="3229562"/>
                  <a:pt x="452437" y="3206766"/>
                </a:cubicBezTo>
                <a:cubicBezTo>
                  <a:pt x="452437" y="3183970"/>
                  <a:pt x="470561" y="3165491"/>
                  <a:pt x="492919" y="3165491"/>
                </a:cubicBezTo>
                <a:close/>
                <a:moveTo>
                  <a:pt x="4219437" y="3144868"/>
                </a:moveTo>
                <a:cubicBezTo>
                  <a:pt x="4242731" y="3144868"/>
                  <a:pt x="4260850" y="3163036"/>
                  <a:pt x="4260850" y="3186395"/>
                </a:cubicBezTo>
                <a:cubicBezTo>
                  <a:pt x="4260850" y="3209754"/>
                  <a:pt x="4242731" y="3227922"/>
                  <a:pt x="4219437" y="3227922"/>
                </a:cubicBezTo>
                <a:cubicBezTo>
                  <a:pt x="4216848" y="3227922"/>
                  <a:pt x="4214260" y="3225327"/>
                  <a:pt x="4211672" y="3225327"/>
                </a:cubicBezTo>
                <a:cubicBezTo>
                  <a:pt x="4219437" y="3233113"/>
                  <a:pt x="4222025" y="3240899"/>
                  <a:pt x="4222025" y="3251281"/>
                </a:cubicBezTo>
                <a:cubicBezTo>
                  <a:pt x="4229790" y="3235708"/>
                  <a:pt x="4242731" y="3225327"/>
                  <a:pt x="4260850" y="3225327"/>
                </a:cubicBezTo>
                <a:cubicBezTo>
                  <a:pt x="4278968" y="3225327"/>
                  <a:pt x="4294498" y="3238304"/>
                  <a:pt x="4299674" y="3256472"/>
                </a:cubicBezTo>
                <a:cubicBezTo>
                  <a:pt x="4299674" y="3235708"/>
                  <a:pt x="4317793" y="3217540"/>
                  <a:pt x="4338499" y="3217540"/>
                </a:cubicBezTo>
                <a:cubicBezTo>
                  <a:pt x="4361794" y="3217540"/>
                  <a:pt x="4379912" y="3235708"/>
                  <a:pt x="4379912" y="3256472"/>
                </a:cubicBezTo>
                <a:cubicBezTo>
                  <a:pt x="4379912" y="3279831"/>
                  <a:pt x="4361794" y="3297999"/>
                  <a:pt x="4338499" y="3297999"/>
                </a:cubicBezTo>
                <a:cubicBezTo>
                  <a:pt x="4320381" y="3297999"/>
                  <a:pt x="4304851" y="3285022"/>
                  <a:pt x="4299674" y="3266854"/>
                </a:cubicBezTo>
                <a:cubicBezTo>
                  <a:pt x="4299674" y="3290213"/>
                  <a:pt x="4281556" y="3308381"/>
                  <a:pt x="4260850" y="3308381"/>
                </a:cubicBezTo>
                <a:cubicBezTo>
                  <a:pt x="4240143" y="3308381"/>
                  <a:pt x="4222025" y="3290213"/>
                  <a:pt x="4219437" y="3269449"/>
                </a:cubicBezTo>
                <a:cubicBezTo>
                  <a:pt x="4214260" y="3285022"/>
                  <a:pt x="4198730" y="3292808"/>
                  <a:pt x="4183200" y="3292808"/>
                </a:cubicBezTo>
                <a:cubicBezTo>
                  <a:pt x="4159905" y="3292808"/>
                  <a:pt x="4141787" y="3274640"/>
                  <a:pt x="4141787" y="3253877"/>
                </a:cubicBezTo>
                <a:cubicBezTo>
                  <a:pt x="4141787" y="3230517"/>
                  <a:pt x="4159905" y="3212350"/>
                  <a:pt x="4183200" y="3212350"/>
                </a:cubicBezTo>
                <a:cubicBezTo>
                  <a:pt x="4185788" y="3212350"/>
                  <a:pt x="4188377" y="3214945"/>
                  <a:pt x="4190965" y="3214945"/>
                </a:cubicBezTo>
                <a:cubicBezTo>
                  <a:pt x="4183200" y="3207159"/>
                  <a:pt x="4180612" y="3196777"/>
                  <a:pt x="4180612" y="3186395"/>
                </a:cubicBezTo>
                <a:cubicBezTo>
                  <a:pt x="4180612" y="3163036"/>
                  <a:pt x="4198730" y="3144868"/>
                  <a:pt x="4219437" y="3144868"/>
                </a:cubicBezTo>
                <a:close/>
                <a:moveTo>
                  <a:pt x="4334669" y="3117882"/>
                </a:moveTo>
                <a:cubicBezTo>
                  <a:pt x="4357027" y="3117882"/>
                  <a:pt x="4375151" y="3136717"/>
                  <a:pt x="4375151" y="3159951"/>
                </a:cubicBezTo>
                <a:cubicBezTo>
                  <a:pt x="4375151" y="3183185"/>
                  <a:pt x="4357027" y="3202020"/>
                  <a:pt x="4334669" y="3202020"/>
                </a:cubicBezTo>
                <a:cubicBezTo>
                  <a:pt x="4312311" y="3202020"/>
                  <a:pt x="4294187" y="3183185"/>
                  <a:pt x="4294187" y="3159951"/>
                </a:cubicBezTo>
                <a:cubicBezTo>
                  <a:pt x="4294187" y="3136717"/>
                  <a:pt x="4312311" y="3117882"/>
                  <a:pt x="4334669" y="3117882"/>
                </a:cubicBezTo>
                <a:close/>
                <a:moveTo>
                  <a:pt x="4506912" y="3116300"/>
                </a:moveTo>
                <a:cubicBezTo>
                  <a:pt x="4506912" y="3116300"/>
                  <a:pt x="4506912" y="3116300"/>
                  <a:pt x="4506912" y="3194087"/>
                </a:cubicBezTo>
                <a:cubicBezTo>
                  <a:pt x="4491326" y="3188902"/>
                  <a:pt x="4478337" y="3173344"/>
                  <a:pt x="4478337" y="3155194"/>
                </a:cubicBezTo>
                <a:cubicBezTo>
                  <a:pt x="4478337" y="3137043"/>
                  <a:pt x="4491326" y="3121486"/>
                  <a:pt x="4506912" y="3116300"/>
                </a:cubicBezTo>
                <a:close/>
                <a:moveTo>
                  <a:pt x="2385219" y="3113236"/>
                </a:moveTo>
                <a:cubicBezTo>
                  <a:pt x="2407577" y="3113236"/>
                  <a:pt x="2425701" y="3131361"/>
                  <a:pt x="2425701" y="3153719"/>
                </a:cubicBezTo>
                <a:cubicBezTo>
                  <a:pt x="2425701" y="3176077"/>
                  <a:pt x="2407577" y="3194200"/>
                  <a:pt x="2385219" y="3194200"/>
                </a:cubicBezTo>
                <a:cubicBezTo>
                  <a:pt x="2362861" y="3194200"/>
                  <a:pt x="2344737" y="3176077"/>
                  <a:pt x="2344737" y="3153719"/>
                </a:cubicBezTo>
                <a:cubicBezTo>
                  <a:pt x="2344737" y="3131361"/>
                  <a:pt x="2362861" y="3113236"/>
                  <a:pt x="2385219" y="3113236"/>
                </a:cubicBezTo>
                <a:close/>
                <a:moveTo>
                  <a:pt x="3983037" y="3113195"/>
                </a:moveTo>
                <a:cubicBezTo>
                  <a:pt x="4005833" y="3113195"/>
                  <a:pt x="4024312" y="3131675"/>
                  <a:pt x="4024312" y="3154471"/>
                </a:cubicBezTo>
                <a:cubicBezTo>
                  <a:pt x="4024312" y="3177267"/>
                  <a:pt x="4005833" y="3195746"/>
                  <a:pt x="3983037" y="3195746"/>
                </a:cubicBezTo>
                <a:cubicBezTo>
                  <a:pt x="3960241" y="3195746"/>
                  <a:pt x="3941762" y="3177267"/>
                  <a:pt x="3941762" y="3154471"/>
                </a:cubicBezTo>
                <a:cubicBezTo>
                  <a:pt x="3941762" y="3131675"/>
                  <a:pt x="3960241" y="3113195"/>
                  <a:pt x="3983037" y="3113195"/>
                </a:cubicBezTo>
                <a:close/>
                <a:moveTo>
                  <a:pt x="4193614" y="3067163"/>
                </a:moveTo>
                <a:cubicBezTo>
                  <a:pt x="4217146" y="3067163"/>
                  <a:pt x="4235449" y="3085249"/>
                  <a:pt x="4235449" y="3108501"/>
                </a:cubicBezTo>
                <a:cubicBezTo>
                  <a:pt x="4235449" y="3129170"/>
                  <a:pt x="4217146" y="3147255"/>
                  <a:pt x="4193614" y="3147255"/>
                </a:cubicBezTo>
                <a:cubicBezTo>
                  <a:pt x="4188384" y="3147255"/>
                  <a:pt x="4185770" y="3147255"/>
                  <a:pt x="4180540" y="3144671"/>
                </a:cubicBezTo>
                <a:cubicBezTo>
                  <a:pt x="4183155" y="3149839"/>
                  <a:pt x="4183155" y="3152422"/>
                  <a:pt x="4183155" y="3157589"/>
                </a:cubicBezTo>
                <a:cubicBezTo>
                  <a:pt x="4183155" y="3180842"/>
                  <a:pt x="4164852" y="3198926"/>
                  <a:pt x="4143934" y="3198926"/>
                </a:cubicBezTo>
                <a:cubicBezTo>
                  <a:pt x="4120402" y="3198926"/>
                  <a:pt x="4102099" y="3180842"/>
                  <a:pt x="4102099" y="3157589"/>
                </a:cubicBezTo>
                <a:cubicBezTo>
                  <a:pt x="4102099" y="3134337"/>
                  <a:pt x="4120402" y="3116251"/>
                  <a:pt x="4143934" y="3116251"/>
                </a:cubicBezTo>
                <a:cubicBezTo>
                  <a:pt x="4146549" y="3116251"/>
                  <a:pt x="4151779" y="3118835"/>
                  <a:pt x="4154393" y="3118835"/>
                </a:cubicBezTo>
                <a:cubicBezTo>
                  <a:pt x="4154393" y="3116251"/>
                  <a:pt x="4151779" y="3111085"/>
                  <a:pt x="4151779" y="3108501"/>
                </a:cubicBezTo>
                <a:cubicBezTo>
                  <a:pt x="4151779" y="3085249"/>
                  <a:pt x="4170081" y="3067163"/>
                  <a:pt x="4193614" y="3067163"/>
                </a:cubicBezTo>
                <a:close/>
                <a:moveTo>
                  <a:pt x="3659982" y="3043324"/>
                </a:moveTo>
                <a:cubicBezTo>
                  <a:pt x="3682340" y="3043324"/>
                  <a:pt x="3700464" y="3061448"/>
                  <a:pt x="3700464" y="3083805"/>
                </a:cubicBezTo>
                <a:cubicBezTo>
                  <a:pt x="3700464" y="3106163"/>
                  <a:pt x="3682340" y="3124288"/>
                  <a:pt x="3659982" y="3124288"/>
                </a:cubicBezTo>
                <a:cubicBezTo>
                  <a:pt x="3637624" y="3124288"/>
                  <a:pt x="3619500" y="3106163"/>
                  <a:pt x="3619500" y="3083805"/>
                </a:cubicBezTo>
                <a:cubicBezTo>
                  <a:pt x="3619500" y="3061448"/>
                  <a:pt x="3637624" y="3043324"/>
                  <a:pt x="3659982" y="3043324"/>
                </a:cubicBezTo>
                <a:close/>
                <a:moveTo>
                  <a:pt x="3150394" y="3030617"/>
                </a:moveTo>
                <a:cubicBezTo>
                  <a:pt x="3172752" y="3030617"/>
                  <a:pt x="3190876" y="3048741"/>
                  <a:pt x="3190876" y="3071098"/>
                </a:cubicBezTo>
                <a:cubicBezTo>
                  <a:pt x="3190876" y="3093456"/>
                  <a:pt x="3172752" y="3111580"/>
                  <a:pt x="3150394" y="3111580"/>
                </a:cubicBezTo>
                <a:cubicBezTo>
                  <a:pt x="3128036" y="3111580"/>
                  <a:pt x="3109912" y="3093456"/>
                  <a:pt x="3109912" y="3071098"/>
                </a:cubicBezTo>
                <a:cubicBezTo>
                  <a:pt x="3109912" y="3048741"/>
                  <a:pt x="3128036" y="3030617"/>
                  <a:pt x="3150394" y="3030617"/>
                </a:cubicBezTo>
                <a:close/>
                <a:moveTo>
                  <a:pt x="4354512" y="3014696"/>
                </a:moveTo>
                <a:cubicBezTo>
                  <a:pt x="4377308" y="3014696"/>
                  <a:pt x="4395787" y="3032820"/>
                  <a:pt x="4395787" y="3055178"/>
                </a:cubicBezTo>
                <a:cubicBezTo>
                  <a:pt x="4395787" y="3077536"/>
                  <a:pt x="4377308" y="3095660"/>
                  <a:pt x="4354512" y="3095660"/>
                </a:cubicBezTo>
                <a:cubicBezTo>
                  <a:pt x="4331716" y="3095660"/>
                  <a:pt x="4313237" y="3077536"/>
                  <a:pt x="4313237" y="3055178"/>
                </a:cubicBezTo>
                <a:cubicBezTo>
                  <a:pt x="4313237" y="3032820"/>
                  <a:pt x="4331716" y="3014696"/>
                  <a:pt x="4354512" y="3014696"/>
                </a:cubicBezTo>
                <a:close/>
                <a:moveTo>
                  <a:pt x="3976687" y="2997309"/>
                </a:moveTo>
                <a:cubicBezTo>
                  <a:pt x="3998606" y="2997309"/>
                  <a:pt x="4016375" y="3015078"/>
                  <a:pt x="4016375" y="3036997"/>
                </a:cubicBezTo>
                <a:cubicBezTo>
                  <a:pt x="4016375" y="3058916"/>
                  <a:pt x="3998606" y="3076685"/>
                  <a:pt x="3976687" y="3076685"/>
                </a:cubicBezTo>
                <a:cubicBezTo>
                  <a:pt x="3954768" y="3076685"/>
                  <a:pt x="3936999" y="3058916"/>
                  <a:pt x="3936999" y="3036997"/>
                </a:cubicBezTo>
                <a:cubicBezTo>
                  <a:pt x="3936999" y="3015078"/>
                  <a:pt x="3954768" y="2997309"/>
                  <a:pt x="3976687" y="2997309"/>
                </a:cubicBezTo>
                <a:close/>
                <a:moveTo>
                  <a:pt x="4183856" y="2984615"/>
                </a:moveTo>
                <a:cubicBezTo>
                  <a:pt x="4206214" y="2984615"/>
                  <a:pt x="4224338" y="3002384"/>
                  <a:pt x="4224338" y="3024302"/>
                </a:cubicBezTo>
                <a:cubicBezTo>
                  <a:pt x="4224338" y="3046221"/>
                  <a:pt x="4206214" y="3063990"/>
                  <a:pt x="4183856" y="3063990"/>
                </a:cubicBezTo>
                <a:cubicBezTo>
                  <a:pt x="4161498" y="3063990"/>
                  <a:pt x="4143374" y="3046221"/>
                  <a:pt x="4143374" y="3024302"/>
                </a:cubicBezTo>
                <a:cubicBezTo>
                  <a:pt x="4143374" y="3002384"/>
                  <a:pt x="4161498" y="2984615"/>
                  <a:pt x="4183856" y="2984615"/>
                </a:cubicBezTo>
                <a:close/>
                <a:moveTo>
                  <a:pt x="1769269" y="2900510"/>
                </a:moveTo>
                <a:cubicBezTo>
                  <a:pt x="1791627" y="2900510"/>
                  <a:pt x="1809751" y="2918634"/>
                  <a:pt x="1809751" y="2940992"/>
                </a:cubicBezTo>
                <a:cubicBezTo>
                  <a:pt x="1809751" y="2963350"/>
                  <a:pt x="1791627" y="2981474"/>
                  <a:pt x="1769269" y="2981474"/>
                </a:cubicBezTo>
                <a:cubicBezTo>
                  <a:pt x="1746911" y="2981474"/>
                  <a:pt x="1728787" y="2963350"/>
                  <a:pt x="1728787" y="2940992"/>
                </a:cubicBezTo>
                <a:cubicBezTo>
                  <a:pt x="1728787" y="2918634"/>
                  <a:pt x="1746911" y="2900510"/>
                  <a:pt x="1769269" y="2900510"/>
                </a:cubicBezTo>
                <a:close/>
                <a:moveTo>
                  <a:pt x="4197350" y="2892539"/>
                </a:moveTo>
                <a:cubicBezTo>
                  <a:pt x="4219269" y="2892539"/>
                  <a:pt x="4237038" y="2910663"/>
                  <a:pt x="4237038" y="2933021"/>
                </a:cubicBezTo>
                <a:cubicBezTo>
                  <a:pt x="4237038" y="2955380"/>
                  <a:pt x="4219269" y="2973503"/>
                  <a:pt x="4197350" y="2973503"/>
                </a:cubicBezTo>
                <a:cubicBezTo>
                  <a:pt x="4175431" y="2973503"/>
                  <a:pt x="4157662" y="2955380"/>
                  <a:pt x="4157662" y="2933021"/>
                </a:cubicBezTo>
                <a:cubicBezTo>
                  <a:pt x="4157662" y="2910663"/>
                  <a:pt x="4175431" y="2892539"/>
                  <a:pt x="4197350" y="2892539"/>
                </a:cubicBezTo>
                <a:close/>
                <a:moveTo>
                  <a:pt x="4392612" y="2887698"/>
                </a:moveTo>
                <a:cubicBezTo>
                  <a:pt x="4392612" y="2887698"/>
                  <a:pt x="4392612" y="2887698"/>
                  <a:pt x="4392612" y="2965487"/>
                </a:cubicBezTo>
                <a:cubicBezTo>
                  <a:pt x="4377026" y="2957708"/>
                  <a:pt x="4364037" y="2944743"/>
                  <a:pt x="4364037" y="2926592"/>
                </a:cubicBezTo>
                <a:cubicBezTo>
                  <a:pt x="4364037" y="2908442"/>
                  <a:pt x="4377026" y="2892884"/>
                  <a:pt x="4392612" y="2887698"/>
                </a:cubicBezTo>
                <a:close/>
                <a:moveTo>
                  <a:pt x="3713957" y="2884571"/>
                </a:moveTo>
                <a:cubicBezTo>
                  <a:pt x="3736315" y="2884571"/>
                  <a:pt x="3754439" y="2902695"/>
                  <a:pt x="3754439" y="2925053"/>
                </a:cubicBezTo>
                <a:cubicBezTo>
                  <a:pt x="3754439" y="2947410"/>
                  <a:pt x="3736315" y="2965534"/>
                  <a:pt x="3713957" y="2965534"/>
                </a:cubicBezTo>
                <a:cubicBezTo>
                  <a:pt x="3691599" y="2965534"/>
                  <a:pt x="3673475" y="2947410"/>
                  <a:pt x="3673475" y="2925053"/>
                </a:cubicBezTo>
                <a:cubicBezTo>
                  <a:pt x="3673475" y="2902695"/>
                  <a:pt x="3691599" y="2884571"/>
                  <a:pt x="3713957" y="2884571"/>
                </a:cubicBezTo>
                <a:close/>
                <a:moveTo>
                  <a:pt x="3305175" y="2809962"/>
                </a:moveTo>
                <a:cubicBezTo>
                  <a:pt x="3327971" y="2809962"/>
                  <a:pt x="3346450" y="2828085"/>
                  <a:pt x="3346450" y="2850443"/>
                </a:cubicBezTo>
                <a:cubicBezTo>
                  <a:pt x="3346450" y="2872802"/>
                  <a:pt x="3327971" y="2890926"/>
                  <a:pt x="3305175" y="2890926"/>
                </a:cubicBezTo>
                <a:cubicBezTo>
                  <a:pt x="3282379" y="2890926"/>
                  <a:pt x="3263900" y="2872802"/>
                  <a:pt x="3263900" y="2850443"/>
                </a:cubicBezTo>
                <a:cubicBezTo>
                  <a:pt x="3263900" y="2828085"/>
                  <a:pt x="3282379" y="2809962"/>
                  <a:pt x="3305175" y="2809962"/>
                </a:cubicBezTo>
                <a:close/>
                <a:moveTo>
                  <a:pt x="2682081" y="2800438"/>
                </a:moveTo>
                <a:cubicBezTo>
                  <a:pt x="2705315" y="2800438"/>
                  <a:pt x="2724150" y="2818917"/>
                  <a:pt x="2724150" y="2841713"/>
                </a:cubicBezTo>
                <a:cubicBezTo>
                  <a:pt x="2724150" y="2864510"/>
                  <a:pt x="2705315" y="2882988"/>
                  <a:pt x="2682081" y="2882988"/>
                </a:cubicBezTo>
                <a:cubicBezTo>
                  <a:pt x="2658847" y="2882988"/>
                  <a:pt x="2640012" y="2864510"/>
                  <a:pt x="2640012" y="2841713"/>
                </a:cubicBezTo>
                <a:cubicBezTo>
                  <a:pt x="2640012" y="2818917"/>
                  <a:pt x="2658847" y="2800438"/>
                  <a:pt x="2682081" y="2800438"/>
                </a:cubicBezTo>
                <a:close/>
                <a:moveTo>
                  <a:pt x="4230688" y="2792443"/>
                </a:moveTo>
                <a:cubicBezTo>
                  <a:pt x="4252607" y="2792443"/>
                  <a:pt x="4270376" y="2810212"/>
                  <a:pt x="4270376" y="2832131"/>
                </a:cubicBezTo>
                <a:cubicBezTo>
                  <a:pt x="4270376" y="2854050"/>
                  <a:pt x="4252607" y="2871819"/>
                  <a:pt x="4230688" y="2871819"/>
                </a:cubicBezTo>
                <a:cubicBezTo>
                  <a:pt x="4208769" y="2871819"/>
                  <a:pt x="4191000" y="2854050"/>
                  <a:pt x="4191000" y="2832131"/>
                </a:cubicBezTo>
                <a:cubicBezTo>
                  <a:pt x="4191000" y="2810212"/>
                  <a:pt x="4208769" y="2792443"/>
                  <a:pt x="4230688" y="2792443"/>
                </a:cubicBezTo>
                <a:close/>
                <a:moveTo>
                  <a:pt x="4034779" y="2763951"/>
                </a:moveTo>
                <a:cubicBezTo>
                  <a:pt x="4058268" y="2763951"/>
                  <a:pt x="4076538" y="2782069"/>
                  <a:pt x="4076538" y="2805364"/>
                </a:cubicBezTo>
                <a:cubicBezTo>
                  <a:pt x="4076538" y="2823483"/>
                  <a:pt x="4060878" y="2839012"/>
                  <a:pt x="4042608" y="2844188"/>
                </a:cubicBezTo>
                <a:cubicBezTo>
                  <a:pt x="4058268" y="2849365"/>
                  <a:pt x="4068708" y="2864895"/>
                  <a:pt x="4068708" y="2880425"/>
                </a:cubicBezTo>
                <a:cubicBezTo>
                  <a:pt x="4068708" y="2893367"/>
                  <a:pt x="4063488" y="2903720"/>
                  <a:pt x="4053048" y="2911485"/>
                </a:cubicBezTo>
                <a:cubicBezTo>
                  <a:pt x="4068708" y="2916662"/>
                  <a:pt x="4079148" y="2932192"/>
                  <a:pt x="4079148" y="2947722"/>
                </a:cubicBezTo>
                <a:cubicBezTo>
                  <a:pt x="4079148" y="2958075"/>
                  <a:pt x="4076538" y="2965840"/>
                  <a:pt x="4068708" y="2973605"/>
                </a:cubicBezTo>
                <a:cubicBezTo>
                  <a:pt x="4089588" y="2976194"/>
                  <a:pt x="4105248" y="2991723"/>
                  <a:pt x="4105248" y="3012430"/>
                </a:cubicBezTo>
                <a:cubicBezTo>
                  <a:pt x="4105248" y="3022783"/>
                  <a:pt x="4100028" y="3033136"/>
                  <a:pt x="4094808" y="3040902"/>
                </a:cubicBezTo>
                <a:cubicBezTo>
                  <a:pt x="4097418" y="3040902"/>
                  <a:pt x="4097418" y="3040902"/>
                  <a:pt x="4100028" y="3040902"/>
                </a:cubicBezTo>
                <a:cubicBezTo>
                  <a:pt x="4123517" y="3040902"/>
                  <a:pt x="4141787" y="3056432"/>
                  <a:pt x="4141787" y="3079726"/>
                </a:cubicBezTo>
                <a:cubicBezTo>
                  <a:pt x="4141787" y="3103021"/>
                  <a:pt x="4123517" y="3121140"/>
                  <a:pt x="4100028" y="3121140"/>
                </a:cubicBezTo>
                <a:cubicBezTo>
                  <a:pt x="4079148" y="3121140"/>
                  <a:pt x="4060878" y="3103021"/>
                  <a:pt x="4060878" y="3079726"/>
                </a:cubicBezTo>
                <a:cubicBezTo>
                  <a:pt x="4060878" y="3069372"/>
                  <a:pt x="4066098" y="3059018"/>
                  <a:pt x="4071318" y="3051254"/>
                </a:cubicBezTo>
                <a:cubicBezTo>
                  <a:pt x="4068708" y="3051254"/>
                  <a:pt x="4066098" y="3053842"/>
                  <a:pt x="4063488" y="3053842"/>
                </a:cubicBezTo>
                <a:cubicBezTo>
                  <a:pt x="4042608" y="3053842"/>
                  <a:pt x="4024339" y="3035725"/>
                  <a:pt x="4024339" y="3012430"/>
                </a:cubicBezTo>
                <a:cubicBezTo>
                  <a:pt x="4024339" y="3002076"/>
                  <a:pt x="4026949" y="2994311"/>
                  <a:pt x="4032169" y="2986546"/>
                </a:cubicBezTo>
                <a:cubicBezTo>
                  <a:pt x="4013899" y="2983958"/>
                  <a:pt x="3998239" y="2968428"/>
                  <a:pt x="3998239" y="2947722"/>
                </a:cubicBezTo>
                <a:cubicBezTo>
                  <a:pt x="3998239" y="2934780"/>
                  <a:pt x="4003459" y="2924427"/>
                  <a:pt x="4011289" y="2916662"/>
                </a:cubicBezTo>
                <a:cubicBezTo>
                  <a:pt x="3998239" y="2911485"/>
                  <a:pt x="3987799" y="2898543"/>
                  <a:pt x="3987799" y="2880425"/>
                </a:cubicBezTo>
                <a:cubicBezTo>
                  <a:pt x="3987799" y="2862307"/>
                  <a:pt x="4000849" y="2846776"/>
                  <a:pt x="4019119" y="2841600"/>
                </a:cubicBezTo>
                <a:cubicBezTo>
                  <a:pt x="4006069" y="2836424"/>
                  <a:pt x="3995629" y="2820894"/>
                  <a:pt x="3995629" y="2805364"/>
                </a:cubicBezTo>
                <a:cubicBezTo>
                  <a:pt x="3995629" y="2782069"/>
                  <a:pt x="4013899" y="2763951"/>
                  <a:pt x="4034779" y="2763951"/>
                </a:cubicBezTo>
                <a:close/>
                <a:moveTo>
                  <a:pt x="1082675" y="2708292"/>
                </a:moveTo>
                <a:cubicBezTo>
                  <a:pt x="1105471" y="2708292"/>
                  <a:pt x="1123950" y="2726416"/>
                  <a:pt x="1123950" y="2748774"/>
                </a:cubicBezTo>
                <a:cubicBezTo>
                  <a:pt x="1123950" y="2771132"/>
                  <a:pt x="1105471" y="2789256"/>
                  <a:pt x="1082675" y="2789256"/>
                </a:cubicBezTo>
                <a:cubicBezTo>
                  <a:pt x="1059879" y="2789256"/>
                  <a:pt x="1041400" y="2771132"/>
                  <a:pt x="1041400" y="2748774"/>
                </a:cubicBezTo>
                <a:cubicBezTo>
                  <a:pt x="1041400" y="2726416"/>
                  <a:pt x="1059879" y="2708292"/>
                  <a:pt x="1082675" y="2708292"/>
                </a:cubicBezTo>
                <a:close/>
                <a:moveTo>
                  <a:pt x="4063206" y="2675052"/>
                </a:moveTo>
                <a:cubicBezTo>
                  <a:pt x="4086440" y="2675052"/>
                  <a:pt x="4105275" y="2693176"/>
                  <a:pt x="4105275" y="2715534"/>
                </a:cubicBezTo>
                <a:cubicBezTo>
                  <a:pt x="4105275" y="2737892"/>
                  <a:pt x="4086440" y="2756016"/>
                  <a:pt x="4063206" y="2756016"/>
                </a:cubicBezTo>
                <a:cubicBezTo>
                  <a:pt x="4039972" y="2756016"/>
                  <a:pt x="4021137" y="2737892"/>
                  <a:pt x="4021137" y="2715534"/>
                </a:cubicBezTo>
                <a:cubicBezTo>
                  <a:pt x="4021137" y="2693176"/>
                  <a:pt x="4039972" y="2675052"/>
                  <a:pt x="4063206" y="2675052"/>
                </a:cubicBezTo>
                <a:close/>
                <a:moveTo>
                  <a:pt x="4284662" y="2665443"/>
                </a:moveTo>
                <a:cubicBezTo>
                  <a:pt x="4284662" y="2665443"/>
                  <a:pt x="4284662" y="2665443"/>
                  <a:pt x="4284662" y="2743231"/>
                </a:cubicBezTo>
                <a:cubicBezTo>
                  <a:pt x="4269076" y="2738045"/>
                  <a:pt x="4256087" y="2722488"/>
                  <a:pt x="4256087" y="2704337"/>
                </a:cubicBezTo>
                <a:cubicBezTo>
                  <a:pt x="4256087" y="2686187"/>
                  <a:pt x="4269076" y="2670629"/>
                  <a:pt x="4284662" y="2665443"/>
                </a:cubicBezTo>
                <a:close/>
                <a:moveTo>
                  <a:pt x="3405188" y="2651165"/>
                </a:moveTo>
                <a:cubicBezTo>
                  <a:pt x="3427107" y="2651165"/>
                  <a:pt x="3444876" y="2670045"/>
                  <a:pt x="3444876" y="2693279"/>
                </a:cubicBezTo>
                <a:cubicBezTo>
                  <a:pt x="3444876" y="2716514"/>
                  <a:pt x="3427107" y="2735349"/>
                  <a:pt x="3405188" y="2735349"/>
                </a:cubicBezTo>
                <a:cubicBezTo>
                  <a:pt x="3383269" y="2735349"/>
                  <a:pt x="3365500" y="2716514"/>
                  <a:pt x="3365500" y="2693279"/>
                </a:cubicBezTo>
                <a:cubicBezTo>
                  <a:pt x="3365500" y="2670045"/>
                  <a:pt x="3383269" y="2651165"/>
                  <a:pt x="3405188" y="2651165"/>
                </a:cubicBezTo>
                <a:close/>
                <a:moveTo>
                  <a:pt x="2148681" y="2576547"/>
                </a:moveTo>
                <a:cubicBezTo>
                  <a:pt x="2171039" y="2576547"/>
                  <a:pt x="2189163" y="2595027"/>
                  <a:pt x="2189163" y="2617832"/>
                </a:cubicBezTo>
                <a:cubicBezTo>
                  <a:pt x="2189163" y="2640616"/>
                  <a:pt x="2171039" y="2659095"/>
                  <a:pt x="2148681" y="2659095"/>
                </a:cubicBezTo>
                <a:cubicBezTo>
                  <a:pt x="2126323" y="2659095"/>
                  <a:pt x="2108199" y="2640616"/>
                  <a:pt x="2108199" y="2617832"/>
                </a:cubicBezTo>
                <a:cubicBezTo>
                  <a:pt x="2108199" y="2595027"/>
                  <a:pt x="2126323" y="2576547"/>
                  <a:pt x="2148681" y="2576547"/>
                </a:cubicBezTo>
                <a:close/>
                <a:moveTo>
                  <a:pt x="2899569" y="2573367"/>
                </a:moveTo>
                <a:cubicBezTo>
                  <a:pt x="2921927" y="2573367"/>
                  <a:pt x="2940051" y="2592208"/>
                  <a:pt x="2940051" y="2615444"/>
                </a:cubicBezTo>
                <a:cubicBezTo>
                  <a:pt x="2940051" y="2638681"/>
                  <a:pt x="2921927" y="2657506"/>
                  <a:pt x="2899569" y="2657506"/>
                </a:cubicBezTo>
                <a:cubicBezTo>
                  <a:pt x="2877211" y="2657506"/>
                  <a:pt x="2859087" y="2638681"/>
                  <a:pt x="2859087" y="2615444"/>
                </a:cubicBezTo>
                <a:cubicBezTo>
                  <a:pt x="2859087" y="2592208"/>
                  <a:pt x="2877211" y="2573367"/>
                  <a:pt x="2899569" y="2573367"/>
                </a:cubicBezTo>
                <a:close/>
                <a:moveTo>
                  <a:pt x="4114007" y="2573350"/>
                </a:moveTo>
                <a:cubicBezTo>
                  <a:pt x="4136365" y="2573350"/>
                  <a:pt x="4154489" y="2591479"/>
                  <a:pt x="4154489" y="2613842"/>
                </a:cubicBezTo>
                <a:cubicBezTo>
                  <a:pt x="4154489" y="2636187"/>
                  <a:pt x="4136365" y="2654321"/>
                  <a:pt x="4114007" y="2654321"/>
                </a:cubicBezTo>
                <a:cubicBezTo>
                  <a:pt x="4091649" y="2654321"/>
                  <a:pt x="4073525" y="2636187"/>
                  <a:pt x="4073525" y="2613842"/>
                </a:cubicBezTo>
                <a:cubicBezTo>
                  <a:pt x="4073525" y="2591479"/>
                  <a:pt x="4091649" y="2573350"/>
                  <a:pt x="4114007" y="2573350"/>
                </a:cubicBezTo>
                <a:close/>
                <a:moveTo>
                  <a:pt x="3892189" y="2552755"/>
                </a:moveTo>
                <a:cubicBezTo>
                  <a:pt x="3915352" y="2552755"/>
                  <a:pt x="3933367" y="2570899"/>
                  <a:pt x="3933367" y="2591643"/>
                </a:cubicBezTo>
                <a:cubicBezTo>
                  <a:pt x="3933367" y="2614964"/>
                  <a:pt x="3915352" y="2633110"/>
                  <a:pt x="3892189" y="2633110"/>
                </a:cubicBezTo>
                <a:cubicBezTo>
                  <a:pt x="3902483" y="2640887"/>
                  <a:pt x="3910204" y="2651272"/>
                  <a:pt x="3910204" y="2664237"/>
                </a:cubicBezTo>
                <a:cubicBezTo>
                  <a:pt x="3910204" y="2679851"/>
                  <a:pt x="3902483" y="2690220"/>
                  <a:pt x="3892189" y="2697999"/>
                </a:cubicBezTo>
                <a:cubicBezTo>
                  <a:pt x="3899910" y="2705777"/>
                  <a:pt x="3905057" y="2713555"/>
                  <a:pt x="3905057" y="2726519"/>
                </a:cubicBezTo>
                <a:cubicBezTo>
                  <a:pt x="3905057" y="2734296"/>
                  <a:pt x="3902483" y="2739481"/>
                  <a:pt x="3897336" y="2747259"/>
                </a:cubicBezTo>
                <a:cubicBezTo>
                  <a:pt x="3907631" y="2755036"/>
                  <a:pt x="3915352" y="2765407"/>
                  <a:pt x="3915352" y="2778370"/>
                </a:cubicBezTo>
                <a:cubicBezTo>
                  <a:pt x="3915352" y="2783555"/>
                  <a:pt x="3912778" y="2788740"/>
                  <a:pt x="3912778" y="2791333"/>
                </a:cubicBezTo>
                <a:cubicBezTo>
                  <a:pt x="3925646" y="2799110"/>
                  <a:pt x="3935941" y="2812074"/>
                  <a:pt x="3935941" y="2830222"/>
                </a:cubicBezTo>
                <a:cubicBezTo>
                  <a:pt x="3935941" y="2835408"/>
                  <a:pt x="3933367" y="2840592"/>
                  <a:pt x="3933367" y="2845778"/>
                </a:cubicBezTo>
                <a:cubicBezTo>
                  <a:pt x="3951383" y="2848370"/>
                  <a:pt x="3964252" y="2863926"/>
                  <a:pt x="3964252" y="2884666"/>
                </a:cubicBezTo>
                <a:cubicBezTo>
                  <a:pt x="3964252" y="2895037"/>
                  <a:pt x="3959104" y="2902815"/>
                  <a:pt x="3953957" y="2910592"/>
                </a:cubicBezTo>
                <a:cubicBezTo>
                  <a:pt x="3974546" y="2910592"/>
                  <a:pt x="3992562" y="2928741"/>
                  <a:pt x="3992562" y="2949482"/>
                </a:cubicBezTo>
                <a:cubicBezTo>
                  <a:pt x="3992562" y="2972815"/>
                  <a:pt x="3974546" y="2990964"/>
                  <a:pt x="3953957" y="2990964"/>
                </a:cubicBezTo>
                <a:cubicBezTo>
                  <a:pt x="3930794" y="2990964"/>
                  <a:pt x="3912778" y="2972815"/>
                  <a:pt x="3912778" y="2949482"/>
                </a:cubicBezTo>
                <a:cubicBezTo>
                  <a:pt x="3912778" y="2939111"/>
                  <a:pt x="3915352" y="2931333"/>
                  <a:pt x="3923073" y="2923556"/>
                </a:cubicBezTo>
                <a:cubicBezTo>
                  <a:pt x="3899910" y="2923556"/>
                  <a:pt x="3884467" y="2905407"/>
                  <a:pt x="3884467" y="2884666"/>
                </a:cubicBezTo>
                <a:cubicBezTo>
                  <a:pt x="3884467" y="2879482"/>
                  <a:pt x="3884467" y="2874297"/>
                  <a:pt x="3887041" y="2869111"/>
                </a:cubicBezTo>
                <a:cubicBezTo>
                  <a:pt x="3869025" y="2863926"/>
                  <a:pt x="3856157" y="2848370"/>
                  <a:pt x="3856157" y="2830222"/>
                </a:cubicBezTo>
                <a:cubicBezTo>
                  <a:pt x="3856157" y="2825036"/>
                  <a:pt x="3856157" y="2819851"/>
                  <a:pt x="3858731" y="2817259"/>
                </a:cubicBezTo>
                <a:cubicBezTo>
                  <a:pt x="3843289" y="2809481"/>
                  <a:pt x="3832994" y="2796518"/>
                  <a:pt x="3832994" y="2778370"/>
                </a:cubicBezTo>
                <a:cubicBezTo>
                  <a:pt x="3832994" y="2770592"/>
                  <a:pt x="3835568" y="2762814"/>
                  <a:pt x="3840715" y="2757629"/>
                </a:cubicBezTo>
                <a:cubicBezTo>
                  <a:pt x="3830420" y="2749851"/>
                  <a:pt x="3822699" y="2739481"/>
                  <a:pt x="3822699" y="2726519"/>
                </a:cubicBezTo>
                <a:cubicBezTo>
                  <a:pt x="3822699" y="2713555"/>
                  <a:pt x="3830420" y="2700592"/>
                  <a:pt x="3840715" y="2692814"/>
                </a:cubicBezTo>
                <a:cubicBezTo>
                  <a:pt x="3832994" y="2685036"/>
                  <a:pt x="3830420" y="2677259"/>
                  <a:pt x="3830420" y="2664237"/>
                </a:cubicBezTo>
                <a:cubicBezTo>
                  <a:pt x="3830420" y="2643489"/>
                  <a:pt x="3848436" y="2625343"/>
                  <a:pt x="3869025" y="2625343"/>
                </a:cubicBezTo>
                <a:cubicBezTo>
                  <a:pt x="3869025" y="2625343"/>
                  <a:pt x="3869025" y="2625343"/>
                  <a:pt x="3871599" y="2625343"/>
                </a:cubicBezTo>
                <a:cubicBezTo>
                  <a:pt x="3861304" y="2617560"/>
                  <a:pt x="3853583" y="2607179"/>
                  <a:pt x="3853583" y="2591643"/>
                </a:cubicBezTo>
                <a:cubicBezTo>
                  <a:pt x="3853583" y="2570899"/>
                  <a:pt x="3871599" y="2552755"/>
                  <a:pt x="3892189" y="2552755"/>
                </a:cubicBezTo>
                <a:close/>
                <a:moveTo>
                  <a:pt x="326232" y="2540028"/>
                </a:moveTo>
                <a:cubicBezTo>
                  <a:pt x="348590" y="2540028"/>
                  <a:pt x="366714" y="2558145"/>
                  <a:pt x="366714" y="2580507"/>
                </a:cubicBezTo>
                <a:cubicBezTo>
                  <a:pt x="366714" y="2602859"/>
                  <a:pt x="348590" y="2620987"/>
                  <a:pt x="326232" y="2620987"/>
                </a:cubicBezTo>
                <a:cubicBezTo>
                  <a:pt x="303874" y="2620987"/>
                  <a:pt x="285750" y="2602859"/>
                  <a:pt x="285750" y="2580507"/>
                </a:cubicBezTo>
                <a:cubicBezTo>
                  <a:pt x="285750" y="2558145"/>
                  <a:pt x="303874" y="2540028"/>
                  <a:pt x="326232" y="2540028"/>
                </a:cubicBezTo>
                <a:close/>
                <a:moveTo>
                  <a:pt x="3937794" y="2465431"/>
                </a:moveTo>
                <a:cubicBezTo>
                  <a:pt x="3960152" y="2465431"/>
                  <a:pt x="3978276" y="2483549"/>
                  <a:pt x="3978276" y="2505914"/>
                </a:cubicBezTo>
                <a:cubicBezTo>
                  <a:pt x="3978276" y="2528273"/>
                  <a:pt x="3960152" y="2546391"/>
                  <a:pt x="3937794" y="2546391"/>
                </a:cubicBezTo>
                <a:cubicBezTo>
                  <a:pt x="3915436" y="2546391"/>
                  <a:pt x="3897312" y="2528273"/>
                  <a:pt x="3897312" y="2505914"/>
                </a:cubicBezTo>
                <a:cubicBezTo>
                  <a:pt x="3897312" y="2483549"/>
                  <a:pt x="3915436" y="2465431"/>
                  <a:pt x="3937794" y="2465431"/>
                </a:cubicBezTo>
                <a:close/>
                <a:moveTo>
                  <a:pt x="4183062" y="2446346"/>
                </a:moveTo>
                <a:cubicBezTo>
                  <a:pt x="4183062" y="2446346"/>
                  <a:pt x="4183062" y="2446346"/>
                  <a:pt x="4183062" y="2522547"/>
                </a:cubicBezTo>
                <a:cubicBezTo>
                  <a:pt x="4167476" y="2517306"/>
                  <a:pt x="4154487" y="2504158"/>
                  <a:pt x="4154487" y="2485772"/>
                </a:cubicBezTo>
                <a:cubicBezTo>
                  <a:pt x="4154487" y="2467383"/>
                  <a:pt x="4167476" y="2451607"/>
                  <a:pt x="4183062" y="2446346"/>
                </a:cubicBezTo>
                <a:close/>
                <a:moveTo>
                  <a:pt x="3718369" y="2420994"/>
                </a:moveTo>
                <a:cubicBezTo>
                  <a:pt x="3741800" y="2420994"/>
                  <a:pt x="3760025" y="2439140"/>
                  <a:pt x="3760025" y="2462501"/>
                </a:cubicBezTo>
                <a:cubicBezTo>
                  <a:pt x="3760025" y="2480660"/>
                  <a:pt x="3747007" y="2493640"/>
                  <a:pt x="3731386" y="2498825"/>
                </a:cubicBezTo>
                <a:cubicBezTo>
                  <a:pt x="3733990" y="2506621"/>
                  <a:pt x="3736593" y="2511802"/>
                  <a:pt x="3736593" y="2519586"/>
                </a:cubicBezTo>
                <a:cubicBezTo>
                  <a:pt x="3736593" y="2529965"/>
                  <a:pt x="3731386" y="2537746"/>
                  <a:pt x="3726179" y="2545548"/>
                </a:cubicBezTo>
                <a:cubicBezTo>
                  <a:pt x="3728783" y="2550728"/>
                  <a:pt x="3731386" y="2558512"/>
                  <a:pt x="3731386" y="2563703"/>
                </a:cubicBezTo>
                <a:cubicBezTo>
                  <a:pt x="3731386" y="2568893"/>
                  <a:pt x="3728783" y="2574101"/>
                  <a:pt x="3726179" y="2579271"/>
                </a:cubicBezTo>
                <a:cubicBezTo>
                  <a:pt x="3733990" y="2584482"/>
                  <a:pt x="3736593" y="2592253"/>
                  <a:pt x="3736593" y="2602643"/>
                </a:cubicBezTo>
                <a:cubicBezTo>
                  <a:pt x="3736593" y="2605229"/>
                  <a:pt x="3736593" y="2605229"/>
                  <a:pt x="3733990" y="2607828"/>
                </a:cubicBezTo>
                <a:cubicBezTo>
                  <a:pt x="3744404" y="2615591"/>
                  <a:pt x="3749611" y="2625994"/>
                  <a:pt x="3749611" y="2638953"/>
                </a:cubicBezTo>
                <a:cubicBezTo>
                  <a:pt x="3749611" y="2641572"/>
                  <a:pt x="3749611" y="2644157"/>
                  <a:pt x="3749611" y="2649345"/>
                </a:cubicBezTo>
                <a:cubicBezTo>
                  <a:pt x="3760025" y="2654536"/>
                  <a:pt x="3767835" y="2667585"/>
                  <a:pt x="3767835" y="2680561"/>
                </a:cubicBezTo>
                <a:cubicBezTo>
                  <a:pt x="3767835" y="2688346"/>
                  <a:pt x="3765232" y="2696131"/>
                  <a:pt x="3760025" y="2703917"/>
                </a:cubicBezTo>
                <a:cubicBezTo>
                  <a:pt x="3770439" y="2709107"/>
                  <a:pt x="3778249" y="2722083"/>
                  <a:pt x="3778249" y="2737653"/>
                </a:cubicBezTo>
                <a:cubicBezTo>
                  <a:pt x="3778249" y="2755819"/>
                  <a:pt x="3765232" y="2771391"/>
                  <a:pt x="3744404" y="2776581"/>
                </a:cubicBezTo>
                <a:cubicBezTo>
                  <a:pt x="3765232" y="2779176"/>
                  <a:pt x="3778249" y="2794747"/>
                  <a:pt x="3778249" y="2815508"/>
                </a:cubicBezTo>
                <a:cubicBezTo>
                  <a:pt x="3778249" y="2836269"/>
                  <a:pt x="3760025" y="2854435"/>
                  <a:pt x="3736593" y="2854435"/>
                </a:cubicBezTo>
                <a:cubicBezTo>
                  <a:pt x="3715765" y="2854435"/>
                  <a:pt x="3697541" y="2836269"/>
                  <a:pt x="3697541" y="2815508"/>
                </a:cubicBezTo>
                <a:cubicBezTo>
                  <a:pt x="3697541" y="2794747"/>
                  <a:pt x="3710558" y="2779176"/>
                  <a:pt x="3731386" y="2776581"/>
                </a:cubicBezTo>
                <a:cubicBezTo>
                  <a:pt x="3713162" y="2771391"/>
                  <a:pt x="3697541" y="2755819"/>
                  <a:pt x="3697541" y="2737653"/>
                </a:cubicBezTo>
                <a:cubicBezTo>
                  <a:pt x="3697541" y="2727274"/>
                  <a:pt x="3700144" y="2722083"/>
                  <a:pt x="3705351" y="2714297"/>
                </a:cubicBezTo>
                <a:cubicBezTo>
                  <a:pt x="3692334" y="2706511"/>
                  <a:pt x="3684523" y="2696131"/>
                  <a:pt x="3684523" y="2680561"/>
                </a:cubicBezTo>
                <a:cubicBezTo>
                  <a:pt x="3684523" y="2677966"/>
                  <a:pt x="3687127" y="2675370"/>
                  <a:pt x="3687127" y="2672775"/>
                </a:cubicBezTo>
                <a:cubicBezTo>
                  <a:pt x="3676713" y="2664912"/>
                  <a:pt x="3668902" y="2654536"/>
                  <a:pt x="3668902" y="2638953"/>
                </a:cubicBezTo>
                <a:cubicBezTo>
                  <a:pt x="3668902" y="2636374"/>
                  <a:pt x="3668902" y="2636374"/>
                  <a:pt x="3671506" y="2633788"/>
                </a:cubicBezTo>
                <a:cubicBezTo>
                  <a:pt x="3661092" y="2625994"/>
                  <a:pt x="3655885" y="2615591"/>
                  <a:pt x="3655885" y="2602643"/>
                </a:cubicBezTo>
                <a:cubicBezTo>
                  <a:pt x="3655885" y="2597445"/>
                  <a:pt x="3655885" y="2592253"/>
                  <a:pt x="3658488" y="2589663"/>
                </a:cubicBezTo>
                <a:cubicBezTo>
                  <a:pt x="3653281" y="2581874"/>
                  <a:pt x="3648074" y="2574101"/>
                  <a:pt x="3648074" y="2563703"/>
                </a:cubicBezTo>
                <a:cubicBezTo>
                  <a:pt x="3648074" y="2553322"/>
                  <a:pt x="3653281" y="2542940"/>
                  <a:pt x="3661092" y="2537746"/>
                </a:cubicBezTo>
                <a:cubicBezTo>
                  <a:pt x="3655885" y="2532567"/>
                  <a:pt x="3655885" y="2524784"/>
                  <a:pt x="3655885" y="2519586"/>
                </a:cubicBezTo>
                <a:cubicBezTo>
                  <a:pt x="3655885" y="2501423"/>
                  <a:pt x="3666299" y="2485862"/>
                  <a:pt x="3681920" y="2480660"/>
                </a:cubicBezTo>
                <a:cubicBezTo>
                  <a:pt x="3679316" y="2475477"/>
                  <a:pt x="3676713" y="2467699"/>
                  <a:pt x="3676713" y="2462501"/>
                </a:cubicBezTo>
                <a:cubicBezTo>
                  <a:pt x="3676713" y="2439140"/>
                  <a:pt x="3694937" y="2420994"/>
                  <a:pt x="3718369" y="2420994"/>
                </a:cubicBezTo>
                <a:close/>
                <a:moveTo>
                  <a:pt x="3049587" y="2417804"/>
                </a:moveTo>
                <a:cubicBezTo>
                  <a:pt x="3071506" y="2417804"/>
                  <a:pt x="3089275" y="2435922"/>
                  <a:pt x="3089275" y="2458281"/>
                </a:cubicBezTo>
                <a:cubicBezTo>
                  <a:pt x="3089275" y="2480630"/>
                  <a:pt x="3071506" y="2498753"/>
                  <a:pt x="3049587" y="2498753"/>
                </a:cubicBezTo>
                <a:cubicBezTo>
                  <a:pt x="3027668" y="2498753"/>
                  <a:pt x="3009899" y="2480630"/>
                  <a:pt x="3009899" y="2458281"/>
                </a:cubicBezTo>
                <a:cubicBezTo>
                  <a:pt x="3009899" y="2435922"/>
                  <a:pt x="3027668" y="2417804"/>
                  <a:pt x="3049587" y="2417804"/>
                </a:cubicBezTo>
                <a:close/>
                <a:moveTo>
                  <a:pt x="1550194" y="2367004"/>
                </a:moveTo>
                <a:cubicBezTo>
                  <a:pt x="1573428" y="2367004"/>
                  <a:pt x="1592263" y="2385483"/>
                  <a:pt x="1592263" y="2408267"/>
                </a:cubicBezTo>
                <a:cubicBezTo>
                  <a:pt x="1592263" y="2431074"/>
                  <a:pt x="1573428" y="2449546"/>
                  <a:pt x="1550194" y="2449546"/>
                </a:cubicBezTo>
                <a:cubicBezTo>
                  <a:pt x="1526960" y="2449546"/>
                  <a:pt x="1508125" y="2431074"/>
                  <a:pt x="1508125" y="2408267"/>
                </a:cubicBezTo>
                <a:cubicBezTo>
                  <a:pt x="1508125" y="2385483"/>
                  <a:pt x="1526960" y="2367004"/>
                  <a:pt x="1550194" y="2367004"/>
                </a:cubicBezTo>
                <a:close/>
                <a:moveTo>
                  <a:pt x="4005263" y="2362213"/>
                </a:moveTo>
                <a:cubicBezTo>
                  <a:pt x="4027182" y="2362213"/>
                  <a:pt x="4044951" y="2379983"/>
                  <a:pt x="4044951" y="2401910"/>
                </a:cubicBezTo>
                <a:cubicBezTo>
                  <a:pt x="4044951" y="2423817"/>
                  <a:pt x="4027182" y="2441584"/>
                  <a:pt x="4005263" y="2441584"/>
                </a:cubicBezTo>
                <a:cubicBezTo>
                  <a:pt x="3983344" y="2441584"/>
                  <a:pt x="3965575" y="2423817"/>
                  <a:pt x="3965575" y="2401910"/>
                </a:cubicBezTo>
                <a:cubicBezTo>
                  <a:pt x="3965575" y="2379983"/>
                  <a:pt x="3983344" y="2362213"/>
                  <a:pt x="4005263" y="2362213"/>
                </a:cubicBezTo>
                <a:close/>
                <a:moveTo>
                  <a:pt x="3758407" y="2347947"/>
                </a:moveTo>
                <a:cubicBezTo>
                  <a:pt x="3780765" y="2347947"/>
                  <a:pt x="3798889" y="2366080"/>
                  <a:pt x="3798889" y="2388430"/>
                </a:cubicBezTo>
                <a:cubicBezTo>
                  <a:pt x="3798889" y="2410785"/>
                  <a:pt x="3780765" y="2428908"/>
                  <a:pt x="3758407" y="2428908"/>
                </a:cubicBezTo>
                <a:cubicBezTo>
                  <a:pt x="3736049" y="2428908"/>
                  <a:pt x="3717925" y="2410785"/>
                  <a:pt x="3717925" y="2388430"/>
                </a:cubicBezTo>
                <a:cubicBezTo>
                  <a:pt x="3717925" y="2366080"/>
                  <a:pt x="3736049" y="2347947"/>
                  <a:pt x="3758407" y="2347947"/>
                </a:cubicBezTo>
                <a:close/>
                <a:moveTo>
                  <a:pt x="2434432" y="2346375"/>
                </a:moveTo>
                <a:cubicBezTo>
                  <a:pt x="2456790" y="2346375"/>
                  <a:pt x="2474914" y="2364125"/>
                  <a:pt x="2474914" y="2386043"/>
                </a:cubicBezTo>
                <a:cubicBezTo>
                  <a:pt x="2474914" y="2407968"/>
                  <a:pt x="2456790" y="2425734"/>
                  <a:pt x="2434432" y="2425734"/>
                </a:cubicBezTo>
                <a:cubicBezTo>
                  <a:pt x="2412074" y="2425734"/>
                  <a:pt x="2393950" y="2407968"/>
                  <a:pt x="2393950" y="2386043"/>
                </a:cubicBezTo>
                <a:cubicBezTo>
                  <a:pt x="2393950" y="2364125"/>
                  <a:pt x="2412074" y="2346375"/>
                  <a:pt x="2434432" y="2346375"/>
                </a:cubicBezTo>
                <a:close/>
                <a:moveTo>
                  <a:pt x="3151981" y="2314603"/>
                </a:moveTo>
                <a:cubicBezTo>
                  <a:pt x="3175215" y="2314603"/>
                  <a:pt x="3194050" y="2332732"/>
                  <a:pt x="3194050" y="2355095"/>
                </a:cubicBezTo>
                <a:cubicBezTo>
                  <a:pt x="3194050" y="2377440"/>
                  <a:pt x="3175215" y="2395572"/>
                  <a:pt x="3151981" y="2395572"/>
                </a:cubicBezTo>
                <a:cubicBezTo>
                  <a:pt x="3128747" y="2395572"/>
                  <a:pt x="3109912" y="2377440"/>
                  <a:pt x="3109912" y="2355095"/>
                </a:cubicBezTo>
                <a:cubicBezTo>
                  <a:pt x="3109912" y="2332732"/>
                  <a:pt x="3128747" y="2314603"/>
                  <a:pt x="3151981" y="2314603"/>
                </a:cubicBezTo>
                <a:close/>
                <a:moveTo>
                  <a:pt x="3820319" y="2260612"/>
                </a:moveTo>
                <a:cubicBezTo>
                  <a:pt x="3842677" y="2260612"/>
                  <a:pt x="3860801" y="2278378"/>
                  <a:pt x="3860801" y="2300305"/>
                </a:cubicBezTo>
                <a:cubicBezTo>
                  <a:pt x="3860801" y="2322216"/>
                  <a:pt x="3842677" y="2339988"/>
                  <a:pt x="3820319" y="2339988"/>
                </a:cubicBezTo>
                <a:cubicBezTo>
                  <a:pt x="3797961" y="2339988"/>
                  <a:pt x="3779837" y="2322216"/>
                  <a:pt x="3779837" y="2300305"/>
                </a:cubicBezTo>
                <a:cubicBezTo>
                  <a:pt x="3779837" y="2278378"/>
                  <a:pt x="3797961" y="2260612"/>
                  <a:pt x="3820319" y="2260612"/>
                </a:cubicBezTo>
                <a:close/>
                <a:moveTo>
                  <a:pt x="4086225" y="2232036"/>
                </a:moveTo>
                <a:cubicBezTo>
                  <a:pt x="4086225" y="2232036"/>
                  <a:pt x="4086225" y="2232036"/>
                  <a:pt x="4086225" y="2306653"/>
                </a:cubicBezTo>
                <a:cubicBezTo>
                  <a:pt x="4070639" y="2301502"/>
                  <a:pt x="4057650" y="2286072"/>
                  <a:pt x="4057650" y="2268062"/>
                </a:cubicBezTo>
                <a:cubicBezTo>
                  <a:pt x="4057650" y="2252618"/>
                  <a:pt x="4070639" y="2237187"/>
                  <a:pt x="4086225" y="2232036"/>
                </a:cubicBezTo>
                <a:close/>
                <a:moveTo>
                  <a:pt x="3574793" y="2227296"/>
                </a:moveTo>
                <a:cubicBezTo>
                  <a:pt x="3598155" y="2227296"/>
                  <a:pt x="3616325" y="2245410"/>
                  <a:pt x="3616325" y="2266110"/>
                </a:cubicBezTo>
                <a:cubicBezTo>
                  <a:pt x="3616325" y="2289398"/>
                  <a:pt x="3598155" y="2307512"/>
                  <a:pt x="3574793" y="2307512"/>
                </a:cubicBezTo>
                <a:cubicBezTo>
                  <a:pt x="3574793" y="2307512"/>
                  <a:pt x="3574793" y="2307512"/>
                  <a:pt x="3572197" y="2307512"/>
                </a:cubicBezTo>
                <a:cubicBezTo>
                  <a:pt x="3574793" y="2312677"/>
                  <a:pt x="3577388" y="2317867"/>
                  <a:pt x="3577388" y="2323027"/>
                </a:cubicBezTo>
                <a:cubicBezTo>
                  <a:pt x="3577388" y="2338563"/>
                  <a:pt x="3567005" y="2354078"/>
                  <a:pt x="3551431" y="2359249"/>
                </a:cubicBezTo>
                <a:cubicBezTo>
                  <a:pt x="3551431" y="2361851"/>
                  <a:pt x="3554026" y="2361851"/>
                  <a:pt x="3554026" y="2364436"/>
                </a:cubicBezTo>
                <a:cubicBezTo>
                  <a:pt x="3554026" y="2374787"/>
                  <a:pt x="3548835" y="2385133"/>
                  <a:pt x="3543643" y="2390315"/>
                </a:cubicBezTo>
                <a:cubicBezTo>
                  <a:pt x="3543643" y="2392905"/>
                  <a:pt x="3543643" y="2392905"/>
                  <a:pt x="3543643" y="2395479"/>
                </a:cubicBezTo>
                <a:cubicBezTo>
                  <a:pt x="3543643" y="2400654"/>
                  <a:pt x="3541048" y="2405830"/>
                  <a:pt x="3541048" y="2408409"/>
                </a:cubicBezTo>
                <a:cubicBezTo>
                  <a:pt x="3541048" y="2413590"/>
                  <a:pt x="3541048" y="2416168"/>
                  <a:pt x="3541048" y="2418771"/>
                </a:cubicBezTo>
                <a:cubicBezTo>
                  <a:pt x="3541048" y="2421355"/>
                  <a:pt x="3541048" y="2423936"/>
                  <a:pt x="3541048" y="2423936"/>
                </a:cubicBezTo>
                <a:cubicBezTo>
                  <a:pt x="3543643" y="2429118"/>
                  <a:pt x="3543643" y="2436889"/>
                  <a:pt x="3543643" y="2442053"/>
                </a:cubicBezTo>
                <a:cubicBezTo>
                  <a:pt x="3543643" y="2447220"/>
                  <a:pt x="3543643" y="2452393"/>
                  <a:pt x="3541048" y="2457574"/>
                </a:cubicBezTo>
                <a:cubicBezTo>
                  <a:pt x="3543643" y="2460171"/>
                  <a:pt x="3543643" y="2465341"/>
                  <a:pt x="3543643" y="2470519"/>
                </a:cubicBezTo>
                <a:cubicBezTo>
                  <a:pt x="3543643" y="2483458"/>
                  <a:pt x="3538452" y="2493809"/>
                  <a:pt x="3530664" y="2501576"/>
                </a:cubicBezTo>
                <a:cubicBezTo>
                  <a:pt x="3533260" y="2506740"/>
                  <a:pt x="3533260" y="2511909"/>
                  <a:pt x="3533260" y="2517079"/>
                </a:cubicBezTo>
                <a:cubicBezTo>
                  <a:pt x="3533260" y="2537775"/>
                  <a:pt x="3515090" y="2555894"/>
                  <a:pt x="3494323" y="2555894"/>
                </a:cubicBezTo>
                <a:cubicBezTo>
                  <a:pt x="3491728" y="2555894"/>
                  <a:pt x="3491728" y="2555894"/>
                  <a:pt x="3489132" y="2555894"/>
                </a:cubicBezTo>
                <a:cubicBezTo>
                  <a:pt x="3499515" y="2563661"/>
                  <a:pt x="3504707" y="2574000"/>
                  <a:pt x="3504707" y="2586959"/>
                </a:cubicBezTo>
                <a:cubicBezTo>
                  <a:pt x="3504707" y="2607650"/>
                  <a:pt x="3486536" y="2625762"/>
                  <a:pt x="3463174" y="2625762"/>
                </a:cubicBezTo>
                <a:cubicBezTo>
                  <a:pt x="3442408" y="2625762"/>
                  <a:pt x="3424237" y="2607650"/>
                  <a:pt x="3424237" y="2586959"/>
                </a:cubicBezTo>
                <a:cubicBezTo>
                  <a:pt x="3424237" y="2563661"/>
                  <a:pt x="3442408" y="2545548"/>
                  <a:pt x="3463174" y="2545548"/>
                </a:cubicBezTo>
                <a:cubicBezTo>
                  <a:pt x="3465770" y="2545548"/>
                  <a:pt x="3465770" y="2545548"/>
                  <a:pt x="3465770" y="2545548"/>
                </a:cubicBezTo>
                <a:cubicBezTo>
                  <a:pt x="3457982" y="2540379"/>
                  <a:pt x="3452791" y="2527425"/>
                  <a:pt x="3452791" y="2517079"/>
                </a:cubicBezTo>
                <a:cubicBezTo>
                  <a:pt x="3452791" y="2504158"/>
                  <a:pt x="3457982" y="2493809"/>
                  <a:pt x="3465770" y="2486043"/>
                </a:cubicBezTo>
                <a:cubicBezTo>
                  <a:pt x="3463174" y="2480862"/>
                  <a:pt x="3463174" y="2475692"/>
                  <a:pt x="3463174" y="2470519"/>
                </a:cubicBezTo>
                <a:cubicBezTo>
                  <a:pt x="3463174" y="2465341"/>
                  <a:pt x="3463174" y="2460171"/>
                  <a:pt x="3465770" y="2455004"/>
                </a:cubicBezTo>
                <a:cubicBezTo>
                  <a:pt x="3463174" y="2452393"/>
                  <a:pt x="3463174" y="2447220"/>
                  <a:pt x="3463174" y="2442053"/>
                </a:cubicBezTo>
                <a:cubicBezTo>
                  <a:pt x="3463174" y="2439468"/>
                  <a:pt x="3463174" y="2436889"/>
                  <a:pt x="3463174" y="2434293"/>
                </a:cubicBezTo>
                <a:cubicBezTo>
                  <a:pt x="3463174" y="2429118"/>
                  <a:pt x="3460578" y="2423936"/>
                  <a:pt x="3460578" y="2418771"/>
                </a:cubicBezTo>
                <a:cubicBezTo>
                  <a:pt x="3460578" y="2413590"/>
                  <a:pt x="3463174" y="2408409"/>
                  <a:pt x="3463174" y="2403239"/>
                </a:cubicBezTo>
                <a:cubicBezTo>
                  <a:pt x="3463174" y="2400654"/>
                  <a:pt x="3463174" y="2398067"/>
                  <a:pt x="3463174" y="2395479"/>
                </a:cubicBezTo>
                <a:cubicBezTo>
                  <a:pt x="3463174" y="2385133"/>
                  <a:pt x="3465770" y="2374787"/>
                  <a:pt x="3473557" y="2367021"/>
                </a:cubicBezTo>
                <a:cubicBezTo>
                  <a:pt x="3473557" y="2367021"/>
                  <a:pt x="3470961" y="2367021"/>
                  <a:pt x="3470961" y="2364436"/>
                </a:cubicBezTo>
                <a:cubicBezTo>
                  <a:pt x="3470961" y="2348903"/>
                  <a:pt x="3481344" y="2333380"/>
                  <a:pt x="3496919" y="2328201"/>
                </a:cubicBezTo>
                <a:cubicBezTo>
                  <a:pt x="3496919" y="2325632"/>
                  <a:pt x="3494323" y="2325632"/>
                  <a:pt x="3494323" y="2323027"/>
                </a:cubicBezTo>
                <a:cubicBezTo>
                  <a:pt x="3494323" y="2299749"/>
                  <a:pt x="3512494" y="2281626"/>
                  <a:pt x="3535856" y="2281626"/>
                </a:cubicBezTo>
                <a:cubicBezTo>
                  <a:pt x="3535856" y="2281626"/>
                  <a:pt x="3535856" y="2281626"/>
                  <a:pt x="3538452" y="2284228"/>
                </a:cubicBezTo>
                <a:cubicBezTo>
                  <a:pt x="3535856" y="2279047"/>
                  <a:pt x="3533260" y="2273874"/>
                  <a:pt x="3533260" y="2266110"/>
                </a:cubicBezTo>
                <a:cubicBezTo>
                  <a:pt x="3533260" y="2245410"/>
                  <a:pt x="3551431" y="2227296"/>
                  <a:pt x="3574793" y="2227296"/>
                </a:cubicBezTo>
                <a:close/>
                <a:moveTo>
                  <a:pt x="2647157" y="2186016"/>
                </a:moveTo>
                <a:cubicBezTo>
                  <a:pt x="2669515" y="2186016"/>
                  <a:pt x="2687639" y="2204506"/>
                  <a:pt x="2687639" y="2227296"/>
                </a:cubicBezTo>
                <a:cubicBezTo>
                  <a:pt x="2687639" y="2250093"/>
                  <a:pt x="2669515" y="2268577"/>
                  <a:pt x="2647157" y="2268577"/>
                </a:cubicBezTo>
                <a:cubicBezTo>
                  <a:pt x="2624799" y="2268577"/>
                  <a:pt x="2606675" y="2250093"/>
                  <a:pt x="2606675" y="2227296"/>
                </a:cubicBezTo>
                <a:cubicBezTo>
                  <a:pt x="2606675" y="2204506"/>
                  <a:pt x="2624799" y="2186016"/>
                  <a:pt x="2647157" y="2186016"/>
                </a:cubicBezTo>
                <a:close/>
                <a:moveTo>
                  <a:pt x="886619" y="2178062"/>
                </a:moveTo>
                <a:cubicBezTo>
                  <a:pt x="908977" y="2178062"/>
                  <a:pt x="927101" y="2196540"/>
                  <a:pt x="927101" y="2219337"/>
                </a:cubicBezTo>
                <a:cubicBezTo>
                  <a:pt x="927101" y="2242131"/>
                  <a:pt x="908977" y="2260612"/>
                  <a:pt x="886619" y="2260612"/>
                </a:cubicBezTo>
                <a:cubicBezTo>
                  <a:pt x="864261" y="2260612"/>
                  <a:pt x="846137" y="2242131"/>
                  <a:pt x="846137" y="2219337"/>
                </a:cubicBezTo>
                <a:cubicBezTo>
                  <a:pt x="846137" y="2196540"/>
                  <a:pt x="864261" y="2178062"/>
                  <a:pt x="886619" y="2178062"/>
                </a:cubicBezTo>
                <a:close/>
                <a:moveTo>
                  <a:pt x="3633788" y="2151091"/>
                </a:moveTo>
                <a:cubicBezTo>
                  <a:pt x="3655707" y="2151091"/>
                  <a:pt x="3673476" y="2169227"/>
                  <a:pt x="3673476" y="2191587"/>
                </a:cubicBezTo>
                <a:cubicBezTo>
                  <a:pt x="3673476" y="2213930"/>
                  <a:pt x="3655707" y="2232053"/>
                  <a:pt x="3633788" y="2232053"/>
                </a:cubicBezTo>
                <a:cubicBezTo>
                  <a:pt x="3611869" y="2232053"/>
                  <a:pt x="3594100" y="2213930"/>
                  <a:pt x="3594100" y="2191587"/>
                </a:cubicBezTo>
                <a:cubicBezTo>
                  <a:pt x="3594100" y="2169227"/>
                  <a:pt x="3611869" y="2151091"/>
                  <a:pt x="3633788" y="2151091"/>
                </a:cubicBezTo>
                <a:close/>
                <a:moveTo>
                  <a:pt x="3903663" y="2151076"/>
                </a:moveTo>
                <a:cubicBezTo>
                  <a:pt x="3925582" y="2151076"/>
                  <a:pt x="3943351" y="2169199"/>
                  <a:pt x="3943351" y="2191553"/>
                </a:cubicBezTo>
                <a:cubicBezTo>
                  <a:pt x="3943351" y="2213919"/>
                  <a:pt x="3925582" y="2232036"/>
                  <a:pt x="3903663" y="2232036"/>
                </a:cubicBezTo>
                <a:cubicBezTo>
                  <a:pt x="3881744" y="2232036"/>
                  <a:pt x="3863975" y="2213919"/>
                  <a:pt x="3863975" y="2191553"/>
                </a:cubicBezTo>
                <a:cubicBezTo>
                  <a:pt x="3863975" y="2169199"/>
                  <a:pt x="3881744" y="2151076"/>
                  <a:pt x="3903663" y="2151076"/>
                </a:cubicBezTo>
                <a:close/>
                <a:moveTo>
                  <a:pt x="1915319" y="2125690"/>
                </a:moveTo>
                <a:cubicBezTo>
                  <a:pt x="1937677" y="2125690"/>
                  <a:pt x="1955801" y="2143824"/>
                  <a:pt x="1955801" y="2166170"/>
                </a:cubicBezTo>
                <a:cubicBezTo>
                  <a:pt x="1955801" y="2188536"/>
                  <a:pt x="1937677" y="2206656"/>
                  <a:pt x="1915319" y="2206656"/>
                </a:cubicBezTo>
                <a:cubicBezTo>
                  <a:pt x="1892961" y="2206656"/>
                  <a:pt x="1874837" y="2188536"/>
                  <a:pt x="1874837" y="2166170"/>
                </a:cubicBezTo>
                <a:cubicBezTo>
                  <a:pt x="1874837" y="2143824"/>
                  <a:pt x="1892961" y="2125690"/>
                  <a:pt x="1915319" y="2125690"/>
                </a:cubicBezTo>
                <a:close/>
                <a:moveTo>
                  <a:pt x="2797969" y="2084426"/>
                </a:moveTo>
                <a:cubicBezTo>
                  <a:pt x="2820327" y="2084426"/>
                  <a:pt x="2838451" y="2102193"/>
                  <a:pt x="2838451" y="2124106"/>
                </a:cubicBezTo>
                <a:cubicBezTo>
                  <a:pt x="2838451" y="2146030"/>
                  <a:pt x="2820327" y="2163802"/>
                  <a:pt x="2797969" y="2163802"/>
                </a:cubicBezTo>
                <a:cubicBezTo>
                  <a:pt x="2775611" y="2163802"/>
                  <a:pt x="2757487" y="2146030"/>
                  <a:pt x="2757487" y="2124106"/>
                </a:cubicBezTo>
                <a:cubicBezTo>
                  <a:pt x="2757487" y="2102193"/>
                  <a:pt x="2775611" y="2084426"/>
                  <a:pt x="2797969" y="2084426"/>
                </a:cubicBezTo>
                <a:close/>
                <a:moveTo>
                  <a:pt x="3711575" y="2057439"/>
                </a:moveTo>
                <a:cubicBezTo>
                  <a:pt x="3733494" y="2057439"/>
                  <a:pt x="3751263" y="2075552"/>
                  <a:pt x="3751263" y="2097918"/>
                </a:cubicBezTo>
                <a:cubicBezTo>
                  <a:pt x="3751263" y="2120271"/>
                  <a:pt x="3733494" y="2138400"/>
                  <a:pt x="3711575" y="2138400"/>
                </a:cubicBezTo>
                <a:cubicBezTo>
                  <a:pt x="3689656" y="2138400"/>
                  <a:pt x="3671887" y="2120271"/>
                  <a:pt x="3671887" y="2097918"/>
                </a:cubicBezTo>
                <a:cubicBezTo>
                  <a:pt x="3671887" y="2075552"/>
                  <a:pt x="3689656" y="2057439"/>
                  <a:pt x="3711575" y="2057439"/>
                </a:cubicBezTo>
                <a:close/>
                <a:moveTo>
                  <a:pt x="3441700" y="2036799"/>
                </a:moveTo>
                <a:cubicBezTo>
                  <a:pt x="3463619" y="2036799"/>
                  <a:pt x="3481388" y="2054914"/>
                  <a:pt x="3481388" y="2077281"/>
                </a:cubicBezTo>
                <a:cubicBezTo>
                  <a:pt x="3481388" y="2099629"/>
                  <a:pt x="3463619" y="2117760"/>
                  <a:pt x="3441700" y="2117760"/>
                </a:cubicBezTo>
                <a:lnTo>
                  <a:pt x="3415688" y="2106771"/>
                </a:lnTo>
                <a:lnTo>
                  <a:pt x="3427413" y="2135651"/>
                </a:lnTo>
                <a:cubicBezTo>
                  <a:pt x="3427413" y="2156500"/>
                  <a:pt x="3409198" y="2174725"/>
                  <a:pt x="3385778" y="2174725"/>
                </a:cubicBezTo>
                <a:cubicBezTo>
                  <a:pt x="3385778" y="2174725"/>
                  <a:pt x="3385778" y="2174725"/>
                  <a:pt x="3385778" y="2177327"/>
                </a:cubicBezTo>
                <a:cubicBezTo>
                  <a:pt x="3385778" y="2195576"/>
                  <a:pt x="3372767" y="2208587"/>
                  <a:pt x="3357154" y="2213815"/>
                </a:cubicBezTo>
                <a:cubicBezTo>
                  <a:pt x="3354552" y="2226844"/>
                  <a:pt x="3346745" y="2234655"/>
                  <a:pt x="3336336" y="2239865"/>
                </a:cubicBezTo>
                <a:cubicBezTo>
                  <a:pt x="3331132" y="2245075"/>
                  <a:pt x="3325928" y="2250289"/>
                  <a:pt x="3320723" y="2252880"/>
                </a:cubicBezTo>
                <a:cubicBezTo>
                  <a:pt x="3315519" y="2258107"/>
                  <a:pt x="3310314" y="2263314"/>
                  <a:pt x="3305110" y="2263314"/>
                </a:cubicBezTo>
                <a:cubicBezTo>
                  <a:pt x="3302508" y="2268514"/>
                  <a:pt x="3297303" y="2273730"/>
                  <a:pt x="3289497" y="2276343"/>
                </a:cubicBezTo>
                <a:cubicBezTo>
                  <a:pt x="3281690" y="2286756"/>
                  <a:pt x="3271281" y="2297181"/>
                  <a:pt x="3255668" y="2297181"/>
                </a:cubicBezTo>
                <a:cubicBezTo>
                  <a:pt x="3253066" y="2318030"/>
                  <a:pt x="3237453" y="2333671"/>
                  <a:pt x="3216635" y="2333671"/>
                </a:cubicBezTo>
                <a:cubicBezTo>
                  <a:pt x="3193216" y="2333671"/>
                  <a:pt x="3175000" y="2315433"/>
                  <a:pt x="3175000" y="2291983"/>
                </a:cubicBezTo>
                <a:cubicBezTo>
                  <a:pt x="3175000" y="2271133"/>
                  <a:pt x="3193216" y="2252880"/>
                  <a:pt x="3214033" y="2252880"/>
                </a:cubicBezTo>
                <a:cubicBezTo>
                  <a:pt x="3216635" y="2237268"/>
                  <a:pt x="3227044" y="2224225"/>
                  <a:pt x="3240055" y="2219015"/>
                </a:cubicBezTo>
                <a:cubicBezTo>
                  <a:pt x="3245260" y="2211204"/>
                  <a:pt x="3250464" y="2205987"/>
                  <a:pt x="3258271" y="2200773"/>
                </a:cubicBezTo>
                <a:cubicBezTo>
                  <a:pt x="3263475" y="2198174"/>
                  <a:pt x="3266077" y="2192967"/>
                  <a:pt x="3271281" y="2192967"/>
                </a:cubicBezTo>
                <a:cubicBezTo>
                  <a:pt x="3276486" y="2187750"/>
                  <a:pt x="3279088" y="2182551"/>
                  <a:pt x="3286895" y="2179935"/>
                </a:cubicBezTo>
                <a:cubicBezTo>
                  <a:pt x="3292099" y="2172129"/>
                  <a:pt x="3297303" y="2166903"/>
                  <a:pt x="3307712" y="2164301"/>
                </a:cubicBezTo>
                <a:cubicBezTo>
                  <a:pt x="3312917" y="2148678"/>
                  <a:pt x="3328530" y="2135651"/>
                  <a:pt x="3344143" y="2135651"/>
                </a:cubicBezTo>
                <a:cubicBezTo>
                  <a:pt x="3344143" y="2112182"/>
                  <a:pt x="3362358" y="2093963"/>
                  <a:pt x="3385778" y="2093963"/>
                </a:cubicBezTo>
                <a:lnTo>
                  <a:pt x="3413342" y="2105174"/>
                </a:lnTo>
                <a:lnTo>
                  <a:pt x="3402012" y="2077281"/>
                </a:lnTo>
                <a:cubicBezTo>
                  <a:pt x="3402012" y="2054914"/>
                  <a:pt x="3419781" y="2036799"/>
                  <a:pt x="3441700" y="2036799"/>
                </a:cubicBezTo>
                <a:close/>
                <a:moveTo>
                  <a:pt x="4000500" y="2016142"/>
                </a:moveTo>
                <a:cubicBezTo>
                  <a:pt x="4000500" y="2016142"/>
                  <a:pt x="4000500" y="2016142"/>
                  <a:pt x="4000500" y="2092345"/>
                </a:cubicBezTo>
                <a:cubicBezTo>
                  <a:pt x="3982316" y="2087085"/>
                  <a:pt x="3971925" y="2073945"/>
                  <a:pt x="3971925" y="2055543"/>
                </a:cubicBezTo>
                <a:cubicBezTo>
                  <a:pt x="3971925" y="2037161"/>
                  <a:pt x="3982316" y="2021389"/>
                  <a:pt x="4000500" y="2016142"/>
                </a:cubicBezTo>
                <a:close/>
                <a:moveTo>
                  <a:pt x="165100" y="2016142"/>
                </a:moveTo>
                <a:cubicBezTo>
                  <a:pt x="187019" y="2016142"/>
                  <a:pt x="204788" y="2034277"/>
                  <a:pt x="204788" y="2056622"/>
                </a:cubicBezTo>
                <a:cubicBezTo>
                  <a:pt x="204788" y="2078984"/>
                  <a:pt x="187019" y="2097108"/>
                  <a:pt x="165100" y="2097108"/>
                </a:cubicBezTo>
                <a:cubicBezTo>
                  <a:pt x="143181" y="2097108"/>
                  <a:pt x="125412" y="2078984"/>
                  <a:pt x="125412" y="2056622"/>
                </a:cubicBezTo>
                <a:cubicBezTo>
                  <a:pt x="125412" y="2034277"/>
                  <a:pt x="143181" y="2016142"/>
                  <a:pt x="165100" y="2016142"/>
                </a:cubicBezTo>
                <a:close/>
                <a:moveTo>
                  <a:pt x="2193131" y="1959006"/>
                </a:moveTo>
                <a:cubicBezTo>
                  <a:pt x="2215489" y="1959006"/>
                  <a:pt x="2233613" y="1977854"/>
                  <a:pt x="2233613" y="2001096"/>
                </a:cubicBezTo>
                <a:cubicBezTo>
                  <a:pt x="2233613" y="2024321"/>
                  <a:pt x="2215489" y="2043146"/>
                  <a:pt x="2193131" y="2043146"/>
                </a:cubicBezTo>
                <a:cubicBezTo>
                  <a:pt x="2170773" y="2043146"/>
                  <a:pt x="2152649" y="2024321"/>
                  <a:pt x="2152649" y="2001096"/>
                </a:cubicBezTo>
                <a:cubicBezTo>
                  <a:pt x="2152649" y="1977854"/>
                  <a:pt x="2170773" y="1959006"/>
                  <a:pt x="2193131" y="1959006"/>
                </a:cubicBezTo>
                <a:close/>
                <a:moveTo>
                  <a:pt x="3517107" y="1957429"/>
                </a:moveTo>
                <a:cubicBezTo>
                  <a:pt x="3539465" y="1957429"/>
                  <a:pt x="3557589" y="1975183"/>
                  <a:pt x="3557589" y="1997108"/>
                </a:cubicBezTo>
                <a:cubicBezTo>
                  <a:pt x="3557589" y="2019030"/>
                  <a:pt x="3539465" y="2036799"/>
                  <a:pt x="3517107" y="2036799"/>
                </a:cubicBezTo>
                <a:cubicBezTo>
                  <a:pt x="3494749" y="2036799"/>
                  <a:pt x="3476625" y="2019030"/>
                  <a:pt x="3476625" y="1997108"/>
                </a:cubicBezTo>
                <a:cubicBezTo>
                  <a:pt x="3476625" y="1975183"/>
                  <a:pt x="3494749" y="1957429"/>
                  <a:pt x="3517107" y="1957429"/>
                </a:cubicBezTo>
                <a:close/>
                <a:moveTo>
                  <a:pt x="3809206" y="1944696"/>
                </a:moveTo>
                <a:cubicBezTo>
                  <a:pt x="3832440" y="1944696"/>
                  <a:pt x="3851275" y="1962474"/>
                  <a:pt x="3851275" y="1984387"/>
                </a:cubicBezTo>
                <a:cubicBezTo>
                  <a:pt x="3851275" y="2006303"/>
                  <a:pt x="3832440" y="2024073"/>
                  <a:pt x="3809206" y="2024073"/>
                </a:cubicBezTo>
                <a:cubicBezTo>
                  <a:pt x="3785972" y="2024073"/>
                  <a:pt x="3767137" y="2006303"/>
                  <a:pt x="3767137" y="1984387"/>
                </a:cubicBezTo>
                <a:cubicBezTo>
                  <a:pt x="3767137" y="1962474"/>
                  <a:pt x="3785972" y="1944696"/>
                  <a:pt x="3809206" y="1944696"/>
                </a:cubicBezTo>
                <a:close/>
                <a:moveTo>
                  <a:pt x="1335087" y="1920884"/>
                </a:moveTo>
                <a:cubicBezTo>
                  <a:pt x="1357883" y="1920884"/>
                  <a:pt x="1376362" y="1939008"/>
                  <a:pt x="1376362" y="1961371"/>
                </a:cubicBezTo>
                <a:cubicBezTo>
                  <a:pt x="1376362" y="1983731"/>
                  <a:pt x="1357883" y="2001848"/>
                  <a:pt x="1335087" y="2001848"/>
                </a:cubicBezTo>
                <a:cubicBezTo>
                  <a:pt x="1312291" y="2001848"/>
                  <a:pt x="1293812" y="1983731"/>
                  <a:pt x="1293812" y="1961371"/>
                </a:cubicBezTo>
                <a:cubicBezTo>
                  <a:pt x="1293812" y="1939008"/>
                  <a:pt x="1312291" y="1920884"/>
                  <a:pt x="1335087" y="1920884"/>
                </a:cubicBezTo>
                <a:close/>
                <a:moveTo>
                  <a:pt x="3246107" y="1916142"/>
                </a:moveTo>
                <a:cubicBezTo>
                  <a:pt x="3269511" y="1916142"/>
                  <a:pt x="3287713" y="1934322"/>
                  <a:pt x="3287713" y="1955087"/>
                </a:cubicBezTo>
                <a:cubicBezTo>
                  <a:pt x="3287713" y="1978439"/>
                  <a:pt x="3269511" y="1996611"/>
                  <a:pt x="3246107" y="1996611"/>
                </a:cubicBezTo>
                <a:cubicBezTo>
                  <a:pt x="3238306" y="1996611"/>
                  <a:pt x="3233105" y="1994026"/>
                  <a:pt x="3227904" y="1991419"/>
                </a:cubicBezTo>
                <a:cubicBezTo>
                  <a:pt x="3227904" y="1994026"/>
                  <a:pt x="3230505" y="1996611"/>
                  <a:pt x="3230505" y="1999218"/>
                </a:cubicBezTo>
                <a:cubicBezTo>
                  <a:pt x="3230505" y="2022575"/>
                  <a:pt x="3212302" y="2040742"/>
                  <a:pt x="3188899" y="2040742"/>
                </a:cubicBezTo>
                <a:cubicBezTo>
                  <a:pt x="3186298" y="2040742"/>
                  <a:pt x="3186298" y="2038146"/>
                  <a:pt x="3183698" y="2038146"/>
                </a:cubicBezTo>
                <a:cubicBezTo>
                  <a:pt x="3178497" y="2053723"/>
                  <a:pt x="3162895" y="2066700"/>
                  <a:pt x="3144692" y="2066700"/>
                </a:cubicBezTo>
                <a:cubicBezTo>
                  <a:pt x="3144692" y="2066700"/>
                  <a:pt x="3142092" y="2064109"/>
                  <a:pt x="3142092" y="2064109"/>
                </a:cubicBezTo>
                <a:cubicBezTo>
                  <a:pt x="3134290" y="2071901"/>
                  <a:pt x="3123889" y="2077100"/>
                  <a:pt x="3113487" y="2077100"/>
                </a:cubicBezTo>
                <a:cubicBezTo>
                  <a:pt x="3108287" y="2077100"/>
                  <a:pt x="3103086" y="2074488"/>
                  <a:pt x="3100485" y="2074488"/>
                </a:cubicBezTo>
                <a:cubicBezTo>
                  <a:pt x="3095285" y="2077100"/>
                  <a:pt x="3090084" y="2077100"/>
                  <a:pt x="3084883" y="2077100"/>
                </a:cubicBezTo>
                <a:cubicBezTo>
                  <a:pt x="3077082" y="2077100"/>
                  <a:pt x="3071881" y="2074488"/>
                  <a:pt x="3066680" y="2071901"/>
                </a:cubicBezTo>
                <a:cubicBezTo>
                  <a:pt x="3064080" y="2071901"/>
                  <a:pt x="3061480" y="2074488"/>
                  <a:pt x="3056279" y="2074488"/>
                </a:cubicBezTo>
                <a:cubicBezTo>
                  <a:pt x="3051078" y="2074488"/>
                  <a:pt x="3045877" y="2071901"/>
                  <a:pt x="3038076" y="2069287"/>
                </a:cubicBezTo>
                <a:cubicBezTo>
                  <a:pt x="3035476" y="2069287"/>
                  <a:pt x="3030275" y="2071901"/>
                  <a:pt x="3022474" y="2071901"/>
                </a:cubicBezTo>
                <a:cubicBezTo>
                  <a:pt x="3017273" y="2071901"/>
                  <a:pt x="3009472" y="2069287"/>
                  <a:pt x="3004271" y="2066700"/>
                </a:cubicBezTo>
                <a:cubicBezTo>
                  <a:pt x="2996470" y="2074488"/>
                  <a:pt x="2986068" y="2079680"/>
                  <a:pt x="2975667" y="2079680"/>
                </a:cubicBezTo>
                <a:cubicBezTo>
                  <a:pt x="2962665" y="2079680"/>
                  <a:pt x="2952263" y="2074488"/>
                  <a:pt x="2944462" y="2064109"/>
                </a:cubicBezTo>
                <a:cubicBezTo>
                  <a:pt x="2944462" y="2064109"/>
                  <a:pt x="2944462" y="2066700"/>
                  <a:pt x="2944462" y="2066700"/>
                </a:cubicBezTo>
                <a:cubicBezTo>
                  <a:pt x="2944462" y="2090061"/>
                  <a:pt x="2926260" y="2108240"/>
                  <a:pt x="2902856" y="2108240"/>
                </a:cubicBezTo>
                <a:cubicBezTo>
                  <a:pt x="2882053" y="2108240"/>
                  <a:pt x="2863850" y="2090061"/>
                  <a:pt x="2863850" y="2066700"/>
                </a:cubicBezTo>
                <a:cubicBezTo>
                  <a:pt x="2863850" y="2045946"/>
                  <a:pt x="2882053" y="2027766"/>
                  <a:pt x="2902856" y="2027766"/>
                </a:cubicBezTo>
                <a:cubicBezTo>
                  <a:pt x="2915858" y="2027766"/>
                  <a:pt x="2928860" y="2032964"/>
                  <a:pt x="2936661" y="2043338"/>
                </a:cubicBezTo>
                <a:cubicBezTo>
                  <a:pt x="2936661" y="2040742"/>
                  <a:pt x="2934061" y="2040742"/>
                  <a:pt x="2934061" y="2038146"/>
                </a:cubicBezTo>
                <a:cubicBezTo>
                  <a:pt x="2934061" y="2017381"/>
                  <a:pt x="2952263" y="1999218"/>
                  <a:pt x="2975667" y="1999218"/>
                </a:cubicBezTo>
                <a:cubicBezTo>
                  <a:pt x="2980868" y="1999218"/>
                  <a:pt x="2988669" y="2001820"/>
                  <a:pt x="2993870" y="2004405"/>
                </a:cubicBezTo>
                <a:cubicBezTo>
                  <a:pt x="3001671" y="1996611"/>
                  <a:pt x="3012072" y="1991419"/>
                  <a:pt x="3022474" y="1991419"/>
                </a:cubicBezTo>
                <a:cubicBezTo>
                  <a:pt x="3030275" y="1991419"/>
                  <a:pt x="3035476" y="1991419"/>
                  <a:pt x="3043277" y="1996611"/>
                </a:cubicBezTo>
                <a:cubicBezTo>
                  <a:pt x="3045877" y="1994026"/>
                  <a:pt x="3051078" y="1991419"/>
                  <a:pt x="3056279" y="1991419"/>
                </a:cubicBezTo>
                <a:cubicBezTo>
                  <a:pt x="3064080" y="1991419"/>
                  <a:pt x="3071881" y="1994026"/>
                  <a:pt x="3077082" y="1996611"/>
                </a:cubicBezTo>
                <a:cubicBezTo>
                  <a:pt x="3079682" y="1996611"/>
                  <a:pt x="3082283" y="1996611"/>
                  <a:pt x="3084883" y="1996611"/>
                </a:cubicBezTo>
                <a:cubicBezTo>
                  <a:pt x="3090084" y="1996611"/>
                  <a:pt x="3092684" y="1996611"/>
                  <a:pt x="3095285" y="1999218"/>
                </a:cubicBezTo>
                <a:cubicBezTo>
                  <a:pt x="3100485" y="1996611"/>
                  <a:pt x="3105686" y="1996611"/>
                  <a:pt x="3113487" y="1996611"/>
                </a:cubicBezTo>
                <a:cubicBezTo>
                  <a:pt x="3113487" y="1996611"/>
                  <a:pt x="3116088" y="1996611"/>
                  <a:pt x="3116088" y="1996611"/>
                </a:cubicBezTo>
                <a:cubicBezTo>
                  <a:pt x="3123889" y="1988839"/>
                  <a:pt x="3134290" y="1983629"/>
                  <a:pt x="3144692" y="1983629"/>
                </a:cubicBezTo>
                <a:cubicBezTo>
                  <a:pt x="3147292" y="1983629"/>
                  <a:pt x="3149893" y="1986242"/>
                  <a:pt x="3152493" y="1986242"/>
                </a:cubicBezTo>
                <a:cubicBezTo>
                  <a:pt x="3157694" y="1970648"/>
                  <a:pt x="3170696" y="1957683"/>
                  <a:pt x="3188899" y="1957683"/>
                </a:cubicBezTo>
                <a:cubicBezTo>
                  <a:pt x="3196700" y="1957683"/>
                  <a:pt x="3201900" y="1960267"/>
                  <a:pt x="3207101" y="1962864"/>
                </a:cubicBezTo>
                <a:cubicBezTo>
                  <a:pt x="3207101" y="1960267"/>
                  <a:pt x="3204501" y="1957683"/>
                  <a:pt x="3204501" y="1955087"/>
                </a:cubicBezTo>
                <a:cubicBezTo>
                  <a:pt x="3204501" y="1934322"/>
                  <a:pt x="3222704" y="1916142"/>
                  <a:pt x="3246107" y="1916142"/>
                </a:cubicBezTo>
                <a:close/>
                <a:moveTo>
                  <a:pt x="3610769" y="1859001"/>
                </a:moveTo>
                <a:cubicBezTo>
                  <a:pt x="3633127" y="1859001"/>
                  <a:pt x="3651251" y="1876768"/>
                  <a:pt x="3651251" y="1898675"/>
                </a:cubicBezTo>
                <a:cubicBezTo>
                  <a:pt x="3651251" y="1920605"/>
                  <a:pt x="3633127" y="1938369"/>
                  <a:pt x="3610769" y="1938369"/>
                </a:cubicBezTo>
                <a:cubicBezTo>
                  <a:pt x="3588411" y="1938369"/>
                  <a:pt x="3570287" y="1920605"/>
                  <a:pt x="3570287" y="1898675"/>
                </a:cubicBezTo>
                <a:cubicBezTo>
                  <a:pt x="3570287" y="1876768"/>
                  <a:pt x="3588411" y="1859001"/>
                  <a:pt x="3610769" y="1859001"/>
                </a:cubicBezTo>
                <a:close/>
                <a:moveTo>
                  <a:pt x="2401094" y="1859001"/>
                </a:moveTo>
                <a:cubicBezTo>
                  <a:pt x="2423452" y="1859001"/>
                  <a:pt x="2441576" y="1876768"/>
                  <a:pt x="2441576" y="1898675"/>
                </a:cubicBezTo>
                <a:cubicBezTo>
                  <a:pt x="2441576" y="1920605"/>
                  <a:pt x="2423452" y="1938369"/>
                  <a:pt x="2401094" y="1938369"/>
                </a:cubicBezTo>
                <a:cubicBezTo>
                  <a:pt x="2378736" y="1938369"/>
                  <a:pt x="2360612" y="1920605"/>
                  <a:pt x="2360612" y="1898675"/>
                </a:cubicBezTo>
                <a:cubicBezTo>
                  <a:pt x="2360612" y="1876768"/>
                  <a:pt x="2378736" y="1859001"/>
                  <a:pt x="2401094" y="1859001"/>
                </a:cubicBezTo>
                <a:close/>
                <a:moveTo>
                  <a:pt x="3317874" y="1851051"/>
                </a:moveTo>
                <a:cubicBezTo>
                  <a:pt x="3340670" y="1851051"/>
                  <a:pt x="3359149" y="1868838"/>
                  <a:pt x="3359149" y="1890745"/>
                </a:cubicBezTo>
                <a:cubicBezTo>
                  <a:pt x="3359149" y="1912669"/>
                  <a:pt x="3340670" y="1930442"/>
                  <a:pt x="3317874" y="1930442"/>
                </a:cubicBezTo>
                <a:cubicBezTo>
                  <a:pt x="3295078" y="1930442"/>
                  <a:pt x="3276599" y="1912669"/>
                  <a:pt x="3276599" y="1890745"/>
                </a:cubicBezTo>
                <a:cubicBezTo>
                  <a:pt x="3276599" y="1868838"/>
                  <a:pt x="3295078" y="1851051"/>
                  <a:pt x="3317874" y="1851051"/>
                </a:cubicBezTo>
                <a:close/>
                <a:moveTo>
                  <a:pt x="3921125" y="1803410"/>
                </a:moveTo>
                <a:cubicBezTo>
                  <a:pt x="3921125" y="1803410"/>
                  <a:pt x="3921125" y="1803410"/>
                  <a:pt x="3921125" y="1879613"/>
                </a:cubicBezTo>
                <a:cubicBezTo>
                  <a:pt x="3905539" y="1874360"/>
                  <a:pt x="3892550" y="1858594"/>
                  <a:pt x="3892550" y="1840197"/>
                </a:cubicBezTo>
                <a:cubicBezTo>
                  <a:pt x="3892550" y="1821810"/>
                  <a:pt x="3905539" y="1808665"/>
                  <a:pt x="3921125" y="1803410"/>
                </a:cubicBezTo>
                <a:close/>
                <a:moveTo>
                  <a:pt x="2553494" y="1801849"/>
                </a:moveTo>
                <a:cubicBezTo>
                  <a:pt x="2575852" y="1801849"/>
                  <a:pt x="2593976" y="1819621"/>
                  <a:pt x="2593976" y="1841546"/>
                </a:cubicBezTo>
                <a:cubicBezTo>
                  <a:pt x="2593976" y="1863456"/>
                  <a:pt x="2575852" y="1881211"/>
                  <a:pt x="2553494" y="1881211"/>
                </a:cubicBezTo>
                <a:cubicBezTo>
                  <a:pt x="2531136" y="1881211"/>
                  <a:pt x="2513012" y="1863456"/>
                  <a:pt x="2513012" y="1841546"/>
                </a:cubicBezTo>
                <a:cubicBezTo>
                  <a:pt x="2513012" y="1819621"/>
                  <a:pt x="2531136" y="1801849"/>
                  <a:pt x="2553494" y="1801849"/>
                </a:cubicBezTo>
                <a:close/>
                <a:moveTo>
                  <a:pt x="2664023" y="1781207"/>
                </a:moveTo>
                <a:cubicBezTo>
                  <a:pt x="2684759" y="1781207"/>
                  <a:pt x="2700311" y="1796758"/>
                  <a:pt x="2702903" y="1817495"/>
                </a:cubicBezTo>
                <a:cubicBezTo>
                  <a:pt x="2705495" y="1796758"/>
                  <a:pt x="2721047" y="1781207"/>
                  <a:pt x="2741783" y="1781207"/>
                </a:cubicBezTo>
                <a:cubicBezTo>
                  <a:pt x="2757335" y="1781207"/>
                  <a:pt x="2770296" y="1788991"/>
                  <a:pt x="2778072" y="1801937"/>
                </a:cubicBezTo>
                <a:cubicBezTo>
                  <a:pt x="2783256" y="1796758"/>
                  <a:pt x="2791032" y="1794173"/>
                  <a:pt x="2801400" y="1794173"/>
                </a:cubicBezTo>
                <a:cubicBezTo>
                  <a:pt x="2814360" y="1794173"/>
                  <a:pt x="2827320" y="1801937"/>
                  <a:pt x="2835096" y="1812308"/>
                </a:cubicBezTo>
                <a:cubicBezTo>
                  <a:pt x="2837688" y="1812308"/>
                  <a:pt x="2842872" y="1809721"/>
                  <a:pt x="2848056" y="1809721"/>
                </a:cubicBezTo>
                <a:cubicBezTo>
                  <a:pt x="2861016" y="1809721"/>
                  <a:pt x="2871384" y="1814909"/>
                  <a:pt x="2879160" y="1825289"/>
                </a:cubicBezTo>
                <a:cubicBezTo>
                  <a:pt x="2881753" y="1825289"/>
                  <a:pt x="2884345" y="1822671"/>
                  <a:pt x="2889529" y="1822671"/>
                </a:cubicBezTo>
                <a:cubicBezTo>
                  <a:pt x="2897305" y="1822671"/>
                  <a:pt x="2907673" y="1825289"/>
                  <a:pt x="2912857" y="1833053"/>
                </a:cubicBezTo>
                <a:cubicBezTo>
                  <a:pt x="2918041" y="1827857"/>
                  <a:pt x="2925817" y="1825289"/>
                  <a:pt x="2933593" y="1825289"/>
                </a:cubicBezTo>
                <a:cubicBezTo>
                  <a:pt x="2938777" y="1825289"/>
                  <a:pt x="2943961" y="1827857"/>
                  <a:pt x="2951737" y="1830459"/>
                </a:cubicBezTo>
                <a:cubicBezTo>
                  <a:pt x="2956921" y="1822671"/>
                  <a:pt x="2969881" y="1814909"/>
                  <a:pt x="2982841" y="1814909"/>
                </a:cubicBezTo>
                <a:cubicBezTo>
                  <a:pt x="2988025" y="1814909"/>
                  <a:pt x="2995801" y="1817495"/>
                  <a:pt x="3000986" y="1822671"/>
                </a:cubicBezTo>
                <a:cubicBezTo>
                  <a:pt x="3006170" y="1801937"/>
                  <a:pt x="3021722" y="1788991"/>
                  <a:pt x="3042458" y="1788991"/>
                </a:cubicBezTo>
                <a:cubicBezTo>
                  <a:pt x="3063194" y="1788991"/>
                  <a:pt x="3081338" y="1807135"/>
                  <a:pt x="3081338" y="1827857"/>
                </a:cubicBezTo>
                <a:cubicBezTo>
                  <a:pt x="3081338" y="1851177"/>
                  <a:pt x="3063194" y="1869332"/>
                  <a:pt x="3042458" y="1869332"/>
                </a:cubicBezTo>
                <a:cubicBezTo>
                  <a:pt x="3034682" y="1869332"/>
                  <a:pt x="3026906" y="1866739"/>
                  <a:pt x="3021722" y="1861569"/>
                </a:cubicBezTo>
                <a:cubicBezTo>
                  <a:pt x="3019130" y="1882300"/>
                  <a:pt x="3000986" y="1897850"/>
                  <a:pt x="2982841" y="1897850"/>
                </a:cubicBezTo>
                <a:cubicBezTo>
                  <a:pt x="2975065" y="1897850"/>
                  <a:pt x="2969881" y="1895248"/>
                  <a:pt x="2962105" y="1892650"/>
                </a:cubicBezTo>
                <a:cubicBezTo>
                  <a:pt x="2956921" y="1900424"/>
                  <a:pt x="2943961" y="1908208"/>
                  <a:pt x="2933593" y="1908208"/>
                </a:cubicBezTo>
                <a:cubicBezTo>
                  <a:pt x="2923225" y="1908208"/>
                  <a:pt x="2915449" y="1903031"/>
                  <a:pt x="2907673" y="1897850"/>
                </a:cubicBezTo>
                <a:cubicBezTo>
                  <a:pt x="2902489" y="1900424"/>
                  <a:pt x="2897305" y="1903031"/>
                  <a:pt x="2889529" y="1903031"/>
                </a:cubicBezTo>
                <a:cubicBezTo>
                  <a:pt x="2876568" y="1903031"/>
                  <a:pt x="2866200" y="1897850"/>
                  <a:pt x="2858424" y="1887466"/>
                </a:cubicBezTo>
                <a:cubicBezTo>
                  <a:pt x="2855832" y="1890064"/>
                  <a:pt x="2850648" y="1890064"/>
                  <a:pt x="2848056" y="1890064"/>
                </a:cubicBezTo>
                <a:cubicBezTo>
                  <a:pt x="2832504" y="1890064"/>
                  <a:pt x="2822136" y="1882300"/>
                  <a:pt x="2814360" y="1871930"/>
                </a:cubicBezTo>
                <a:cubicBezTo>
                  <a:pt x="2809176" y="1874517"/>
                  <a:pt x="2806584" y="1874517"/>
                  <a:pt x="2801400" y="1874517"/>
                </a:cubicBezTo>
                <a:cubicBezTo>
                  <a:pt x="2785848" y="1874517"/>
                  <a:pt x="2772888" y="1866739"/>
                  <a:pt x="2767704" y="1853785"/>
                </a:cubicBezTo>
                <a:cubicBezTo>
                  <a:pt x="2759927" y="1858967"/>
                  <a:pt x="2752151" y="1861569"/>
                  <a:pt x="2741783" y="1861569"/>
                </a:cubicBezTo>
                <a:cubicBezTo>
                  <a:pt x="2721047" y="1861569"/>
                  <a:pt x="2705495" y="1846003"/>
                  <a:pt x="2702903" y="1825289"/>
                </a:cubicBezTo>
                <a:cubicBezTo>
                  <a:pt x="2700311" y="1846003"/>
                  <a:pt x="2684759" y="1861569"/>
                  <a:pt x="2664023" y="1861569"/>
                </a:cubicBezTo>
                <a:cubicBezTo>
                  <a:pt x="2640694" y="1861569"/>
                  <a:pt x="2622550" y="1843414"/>
                  <a:pt x="2622550" y="1820090"/>
                </a:cubicBezTo>
                <a:cubicBezTo>
                  <a:pt x="2622550" y="1799359"/>
                  <a:pt x="2640694" y="1781207"/>
                  <a:pt x="2664023" y="1781207"/>
                </a:cubicBezTo>
                <a:close/>
                <a:moveTo>
                  <a:pt x="3407569" y="1765326"/>
                </a:moveTo>
                <a:cubicBezTo>
                  <a:pt x="3429927" y="1765326"/>
                  <a:pt x="3448051" y="1783459"/>
                  <a:pt x="3448051" y="1805812"/>
                </a:cubicBezTo>
                <a:cubicBezTo>
                  <a:pt x="3448051" y="1828174"/>
                  <a:pt x="3429927" y="1846308"/>
                  <a:pt x="3407569" y="1846308"/>
                </a:cubicBezTo>
                <a:cubicBezTo>
                  <a:pt x="3385211" y="1846308"/>
                  <a:pt x="3367087" y="1828174"/>
                  <a:pt x="3367087" y="1805812"/>
                </a:cubicBezTo>
                <a:cubicBezTo>
                  <a:pt x="3367087" y="1783459"/>
                  <a:pt x="3385211" y="1765326"/>
                  <a:pt x="3407569" y="1765326"/>
                </a:cubicBezTo>
                <a:close/>
                <a:moveTo>
                  <a:pt x="1685131" y="1746280"/>
                </a:moveTo>
                <a:cubicBezTo>
                  <a:pt x="1708365" y="1746280"/>
                  <a:pt x="1727200" y="1764409"/>
                  <a:pt x="1727200" y="1786769"/>
                </a:cubicBezTo>
                <a:cubicBezTo>
                  <a:pt x="1727200" y="1809134"/>
                  <a:pt x="1708365" y="1827269"/>
                  <a:pt x="1685131" y="1827269"/>
                </a:cubicBezTo>
                <a:cubicBezTo>
                  <a:pt x="1661897" y="1827269"/>
                  <a:pt x="1643062" y="1809134"/>
                  <a:pt x="1643062" y="1786769"/>
                </a:cubicBezTo>
                <a:cubicBezTo>
                  <a:pt x="1643062" y="1764409"/>
                  <a:pt x="1661897" y="1746280"/>
                  <a:pt x="1685131" y="1746280"/>
                </a:cubicBezTo>
                <a:close/>
                <a:moveTo>
                  <a:pt x="3114675" y="1739928"/>
                </a:moveTo>
                <a:cubicBezTo>
                  <a:pt x="3136594" y="1739928"/>
                  <a:pt x="3154363" y="1757699"/>
                  <a:pt x="3154363" y="1779625"/>
                </a:cubicBezTo>
                <a:cubicBezTo>
                  <a:pt x="3154363" y="1801538"/>
                  <a:pt x="3136594" y="1819322"/>
                  <a:pt x="3114675" y="1819322"/>
                </a:cubicBezTo>
                <a:cubicBezTo>
                  <a:pt x="3092756" y="1819322"/>
                  <a:pt x="3074987" y="1801538"/>
                  <a:pt x="3074987" y="1779625"/>
                </a:cubicBezTo>
                <a:cubicBezTo>
                  <a:pt x="3074987" y="1757699"/>
                  <a:pt x="3092756" y="1739928"/>
                  <a:pt x="3114675" y="1739928"/>
                </a:cubicBezTo>
                <a:close/>
                <a:moveTo>
                  <a:pt x="3723481" y="1736744"/>
                </a:moveTo>
                <a:cubicBezTo>
                  <a:pt x="3746715" y="1736744"/>
                  <a:pt x="3765550" y="1754860"/>
                  <a:pt x="3765550" y="1777216"/>
                </a:cubicBezTo>
                <a:cubicBezTo>
                  <a:pt x="3765550" y="1799586"/>
                  <a:pt x="3746715" y="1817703"/>
                  <a:pt x="3723481" y="1817703"/>
                </a:cubicBezTo>
                <a:cubicBezTo>
                  <a:pt x="3700247" y="1817703"/>
                  <a:pt x="3681412" y="1799586"/>
                  <a:pt x="3681412" y="1777216"/>
                </a:cubicBezTo>
                <a:cubicBezTo>
                  <a:pt x="3681412" y="1754860"/>
                  <a:pt x="3700247" y="1736744"/>
                  <a:pt x="3723481" y="1736744"/>
                </a:cubicBezTo>
                <a:close/>
                <a:moveTo>
                  <a:pt x="700088" y="1736744"/>
                </a:moveTo>
                <a:cubicBezTo>
                  <a:pt x="722007" y="1736744"/>
                  <a:pt x="739776" y="1754860"/>
                  <a:pt x="739776" y="1777216"/>
                </a:cubicBezTo>
                <a:cubicBezTo>
                  <a:pt x="739776" y="1799585"/>
                  <a:pt x="722007" y="1817703"/>
                  <a:pt x="700088" y="1817703"/>
                </a:cubicBezTo>
                <a:cubicBezTo>
                  <a:pt x="678169" y="1817703"/>
                  <a:pt x="660400" y="1799585"/>
                  <a:pt x="660400" y="1777216"/>
                </a:cubicBezTo>
                <a:cubicBezTo>
                  <a:pt x="660400" y="1754860"/>
                  <a:pt x="678169" y="1736744"/>
                  <a:pt x="700088" y="1736744"/>
                </a:cubicBezTo>
                <a:close/>
                <a:moveTo>
                  <a:pt x="3204368" y="1668493"/>
                </a:moveTo>
                <a:cubicBezTo>
                  <a:pt x="3227602" y="1668493"/>
                  <a:pt x="3246437" y="1686622"/>
                  <a:pt x="3246437" y="1708965"/>
                </a:cubicBezTo>
                <a:cubicBezTo>
                  <a:pt x="3246437" y="1731341"/>
                  <a:pt x="3227602" y="1749463"/>
                  <a:pt x="3204368" y="1749463"/>
                </a:cubicBezTo>
                <a:cubicBezTo>
                  <a:pt x="3181134" y="1749463"/>
                  <a:pt x="3162299" y="1731341"/>
                  <a:pt x="3162299" y="1708965"/>
                </a:cubicBezTo>
                <a:cubicBezTo>
                  <a:pt x="3162299" y="1686622"/>
                  <a:pt x="3181134" y="1668493"/>
                  <a:pt x="3204368" y="1668493"/>
                </a:cubicBezTo>
                <a:close/>
                <a:moveTo>
                  <a:pt x="3517107" y="1658974"/>
                </a:moveTo>
                <a:cubicBezTo>
                  <a:pt x="3539465" y="1658974"/>
                  <a:pt x="3557589" y="1677101"/>
                  <a:pt x="3557589" y="1699451"/>
                </a:cubicBezTo>
                <a:cubicBezTo>
                  <a:pt x="3557589" y="1721799"/>
                  <a:pt x="3539465" y="1739928"/>
                  <a:pt x="3517107" y="1739928"/>
                </a:cubicBezTo>
                <a:cubicBezTo>
                  <a:pt x="3494749" y="1739928"/>
                  <a:pt x="3476625" y="1721799"/>
                  <a:pt x="3476625" y="1699451"/>
                </a:cubicBezTo>
                <a:cubicBezTo>
                  <a:pt x="3476625" y="1677101"/>
                  <a:pt x="3494749" y="1658974"/>
                  <a:pt x="3517107" y="1658974"/>
                </a:cubicBezTo>
                <a:close/>
                <a:moveTo>
                  <a:pt x="1956594" y="1638328"/>
                </a:moveTo>
                <a:cubicBezTo>
                  <a:pt x="1978952" y="1638328"/>
                  <a:pt x="1997076" y="1656813"/>
                  <a:pt x="1997076" y="1679608"/>
                </a:cubicBezTo>
                <a:cubicBezTo>
                  <a:pt x="1997076" y="1702407"/>
                  <a:pt x="1978952" y="1720876"/>
                  <a:pt x="1956594" y="1720876"/>
                </a:cubicBezTo>
                <a:cubicBezTo>
                  <a:pt x="1934236" y="1720876"/>
                  <a:pt x="1916112" y="1702407"/>
                  <a:pt x="1916112" y="1679608"/>
                </a:cubicBezTo>
                <a:cubicBezTo>
                  <a:pt x="1916112" y="1656813"/>
                  <a:pt x="1934236" y="1638328"/>
                  <a:pt x="1956594" y="1638328"/>
                </a:cubicBezTo>
                <a:close/>
                <a:moveTo>
                  <a:pt x="2906713" y="1619287"/>
                </a:moveTo>
                <a:cubicBezTo>
                  <a:pt x="2928632" y="1619287"/>
                  <a:pt x="2946401" y="1638118"/>
                  <a:pt x="2946401" y="1661351"/>
                </a:cubicBezTo>
                <a:cubicBezTo>
                  <a:pt x="2946401" y="1684597"/>
                  <a:pt x="2928632" y="1703422"/>
                  <a:pt x="2906713" y="1703422"/>
                </a:cubicBezTo>
                <a:cubicBezTo>
                  <a:pt x="2884794" y="1703422"/>
                  <a:pt x="2867025" y="1684597"/>
                  <a:pt x="2867025" y="1661351"/>
                </a:cubicBezTo>
                <a:cubicBezTo>
                  <a:pt x="2867025" y="1638118"/>
                  <a:pt x="2884794" y="1619287"/>
                  <a:pt x="2906713" y="1619287"/>
                </a:cubicBezTo>
                <a:close/>
                <a:moveTo>
                  <a:pt x="3848100" y="1589100"/>
                </a:moveTo>
                <a:cubicBezTo>
                  <a:pt x="3848100" y="1589100"/>
                  <a:pt x="3848100" y="1589100"/>
                  <a:pt x="3848100" y="1663714"/>
                </a:cubicBezTo>
                <a:cubicBezTo>
                  <a:pt x="3832514" y="1658566"/>
                  <a:pt x="3819525" y="1643136"/>
                  <a:pt x="3819525" y="1625126"/>
                </a:cubicBezTo>
                <a:cubicBezTo>
                  <a:pt x="3819525" y="1609683"/>
                  <a:pt x="3832514" y="1594252"/>
                  <a:pt x="3848100" y="1589100"/>
                </a:cubicBezTo>
                <a:close/>
                <a:moveTo>
                  <a:pt x="2161381" y="1584360"/>
                </a:moveTo>
                <a:cubicBezTo>
                  <a:pt x="2183739" y="1584360"/>
                  <a:pt x="2201863" y="1602138"/>
                  <a:pt x="2201863" y="1624051"/>
                </a:cubicBezTo>
                <a:cubicBezTo>
                  <a:pt x="2201863" y="1645975"/>
                  <a:pt x="2183739" y="1663748"/>
                  <a:pt x="2161381" y="1663748"/>
                </a:cubicBezTo>
                <a:cubicBezTo>
                  <a:pt x="2139023" y="1663748"/>
                  <a:pt x="2120899" y="1645975"/>
                  <a:pt x="2120899" y="1624051"/>
                </a:cubicBezTo>
                <a:cubicBezTo>
                  <a:pt x="2120899" y="1602138"/>
                  <a:pt x="2139023" y="1584360"/>
                  <a:pt x="2161381" y="1584360"/>
                </a:cubicBezTo>
                <a:close/>
                <a:moveTo>
                  <a:pt x="3309144" y="1573250"/>
                </a:moveTo>
                <a:cubicBezTo>
                  <a:pt x="3331502" y="1573250"/>
                  <a:pt x="3349626" y="1591729"/>
                  <a:pt x="3349626" y="1614520"/>
                </a:cubicBezTo>
                <a:cubicBezTo>
                  <a:pt x="3349626" y="1637330"/>
                  <a:pt x="3331502" y="1655800"/>
                  <a:pt x="3309144" y="1655800"/>
                </a:cubicBezTo>
                <a:cubicBezTo>
                  <a:pt x="3286786" y="1655800"/>
                  <a:pt x="3268662" y="1637330"/>
                  <a:pt x="3268662" y="1614520"/>
                </a:cubicBezTo>
                <a:cubicBezTo>
                  <a:pt x="3268662" y="1591729"/>
                  <a:pt x="3286786" y="1573250"/>
                  <a:pt x="3309144" y="1573250"/>
                </a:cubicBezTo>
                <a:close/>
                <a:moveTo>
                  <a:pt x="2994819" y="1565315"/>
                </a:moveTo>
                <a:cubicBezTo>
                  <a:pt x="3017177" y="1565315"/>
                  <a:pt x="3035301" y="1583430"/>
                  <a:pt x="3035301" y="1605786"/>
                </a:cubicBezTo>
                <a:cubicBezTo>
                  <a:pt x="3035301" y="1628142"/>
                  <a:pt x="3017177" y="1646276"/>
                  <a:pt x="2994819" y="1646276"/>
                </a:cubicBezTo>
                <a:cubicBezTo>
                  <a:pt x="2972461" y="1646276"/>
                  <a:pt x="2954337" y="1628142"/>
                  <a:pt x="2954337" y="1605786"/>
                </a:cubicBezTo>
                <a:cubicBezTo>
                  <a:pt x="2954337" y="1583430"/>
                  <a:pt x="2972461" y="1565315"/>
                  <a:pt x="2994819" y="1565315"/>
                </a:cubicBezTo>
                <a:close/>
                <a:moveTo>
                  <a:pt x="2316162" y="1565315"/>
                </a:moveTo>
                <a:cubicBezTo>
                  <a:pt x="2338958" y="1565315"/>
                  <a:pt x="2357437" y="1583449"/>
                  <a:pt x="2357437" y="1605815"/>
                </a:cubicBezTo>
                <a:cubicBezTo>
                  <a:pt x="2357437" y="1628163"/>
                  <a:pt x="2338958" y="1646276"/>
                  <a:pt x="2316162" y="1646276"/>
                </a:cubicBezTo>
                <a:cubicBezTo>
                  <a:pt x="2293366" y="1646276"/>
                  <a:pt x="2274887" y="1628163"/>
                  <a:pt x="2274887" y="1605815"/>
                </a:cubicBezTo>
                <a:cubicBezTo>
                  <a:pt x="2274887" y="1583449"/>
                  <a:pt x="2293366" y="1565315"/>
                  <a:pt x="2316162" y="1565315"/>
                </a:cubicBezTo>
                <a:close/>
                <a:moveTo>
                  <a:pt x="1127125" y="1547830"/>
                </a:moveTo>
                <a:cubicBezTo>
                  <a:pt x="1149921" y="1547830"/>
                  <a:pt x="1168400" y="1566302"/>
                  <a:pt x="1168400" y="1589100"/>
                </a:cubicBezTo>
                <a:cubicBezTo>
                  <a:pt x="1168400" y="1611900"/>
                  <a:pt x="1149921" y="1630378"/>
                  <a:pt x="1127125" y="1630378"/>
                </a:cubicBezTo>
                <a:cubicBezTo>
                  <a:pt x="1104329" y="1630378"/>
                  <a:pt x="1085850" y="1611900"/>
                  <a:pt x="1085850" y="1589100"/>
                </a:cubicBezTo>
                <a:cubicBezTo>
                  <a:pt x="1085850" y="1566302"/>
                  <a:pt x="1104329" y="1547830"/>
                  <a:pt x="1127125" y="1547830"/>
                </a:cubicBezTo>
                <a:close/>
                <a:moveTo>
                  <a:pt x="3645694" y="1527195"/>
                </a:moveTo>
                <a:cubicBezTo>
                  <a:pt x="3668928" y="1527195"/>
                  <a:pt x="3687763" y="1544963"/>
                  <a:pt x="3687763" y="1566876"/>
                </a:cubicBezTo>
                <a:cubicBezTo>
                  <a:pt x="3687763" y="1588794"/>
                  <a:pt x="3668928" y="1606567"/>
                  <a:pt x="3645694" y="1606567"/>
                </a:cubicBezTo>
                <a:cubicBezTo>
                  <a:pt x="3622460" y="1606567"/>
                  <a:pt x="3603625" y="1588794"/>
                  <a:pt x="3603625" y="1566876"/>
                </a:cubicBezTo>
                <a:cubicBezTo>
                  <a:pt x="3603625" y="1544963"/>
                  <a:pt x="3622460" y="1527195"/>
                  <a:pt x="3645694" y="1527195"/>
                </a:cubicBezTo>
                <a:close/>
                <a:moveTo>
                  <a:pt x="2688431" y="1498648"/>
                </a:moveTo>
                <a:cubicBezTo>
                  <a:pt x="2710789" y="1498648"/>
                  <a:pt x="2728913" y="1517114"/>
                  <a:pt x="2728913" y="1539917"/>
                </a:cubicBezTo>
                <a:cubicBezTo>
                  <a:pt x="2728913" y="1562707"/>
                  <a:pt x="2710789" y="1581178"/>
                  <a:pt x="2688431" y="1581178"/>
                </a:cubicBezTo>
                <a:cubicBezTo>
                  <a:pt x="2666073" y="1581178"/>
                  <a:pt x="2647949" y="1562707"/>
                  <a:pt x="2647949" y="1539917"/>
                </a:cubicBezTo>
                <a:cubicBezTo>
                  <a:pt x="2647949" y="1517114"/>
                  <a:pt x="2666073" y="1498648"/>
                  <a:pt x="2688431" y="1498648"/>
                </a:cubicBezTo>
                <a:close/>
                <a:moveTo>
                  <a:pt x="3100387" y="1485941"/>
                </a:moveTo>
                <a:cubicBezTo>
                  <a:pt x="3123183" y="1485941"/>
                  <a:pt x="3141662" y="1503697"/>
                  <a:pt x="3141662" y="1525624"/>
                </a:cubicBezTo>
                <a:cubicBezTo>
                  <a:pt x="3141662" y="1547537"/>
                  <a:pt x="3123183" y="1565315"/>
                  <a:pt x="3100387" y="1565315"/>
                </a:cubicBezTo>
                <a:cubicBezTo>
                  <a:pt x="3077591" y="1565315"/>
                  <a:pt x="3059112" y="1547537"/>
                  <a:pt x="3059112" y="1525624"/>
                </a:cubicBezTo>
                <a:cubicBezTo>
                  <a:pt x="3059112" y="1503697"/>
                  <a:pt x="3077591" y="1485941"/>
                  <a:pt x="3100387" y="1485941"/>
                </a:cubicBezTo>
                <a:close/>
                <a:moveTo>
                  <a:pt x="2391608" y="1470059"/>
                </a:moveTo>
                <a:cubicBezTo>
                  <a:pt x="2414968" y="1470059"/>
                  <a:pt x="2433137" y="1488178"/>
                  <a:pt x="2433137" y="1511460"/>
                </a:cubicBezTo>
                <a:cubicBezTo>
                  <a:pt x="2433137" y="1514045"/>
                  <a:pt x="2430541" y="1516614"/>
                  <a:pt x="2430541" y="1519232"/>
                </a:cubicBezTo>
                <a:cubicBezTo>
                  <a:pt x="2438328" y="1508862"/>
                  <a:pt x="2451306" y="1501110"/>
                  <a:pt x="2464284" y="1501110"/>
                </a:cubicBezTo>
                <a:cubicBezTo>
                  <a:pt x="2485048" y="1501110"/>
                  <a:pt x="2500621" y="1514045"/>
                  <a:pt x="2503217" y="1534747"/>
                </a:cubicBezTo>
                <a:cubicBezTo>
                  <a:pt x="2511004" y="1524396"/>
                  <a:pt x="2521386" y="1516614"/>
                  <a:pt x="2534364" y="1516614"/>
                </a:cubicBezTo>
                <a:cubicBezTo>
                  <a:pt x="2552533" y="1516614"/>
                  <a:pt x="2565511" y="1526975"/>
                  <a:pt x="2573297" y="1542501"/>
                </a:cubicBezTo>
                <a:cubicBezTo>
                  <a:pt x="2578488" y="1529566"/>
                  <a:pt x="2591466" y="1519232"/>
                  <a:pt x="2609635" y="1519232"/>
                </a:cubicBezTo>
                <a:cubicBezTo>
                  <a:pt x="2630400" y="1519232"/>
                  <a:pt x="2648569" y="1537321"/>
                  <a:pt x="2648569" y="1558016"/>
                </a:cubicBezTo>
                <a:cubicBezTo>
                  <a:pt x="2648569" y="1581303"/>
                  <a:pt x="2630400" y="1599406"/>
                  <a:pt x="2609635" y="1599406"/>
                </a:cubicBezTo>
                <a:cubicBezTo>
                  <a:pt x="2591466" y="1599406"/>
                  <a:pt x="2578488" y="1589072"/>
                  <a:pt x="2570702" y="1576118"/>
                </a:cubicBezTo>
                <a:cubicBezTo>
                  <a:pt x="2565511" y="1589072"/>
                  <a:pt x="2552533" y="1596821"/>
                  <a:pt x="2536959" y="1596821"/>
                </a:cubicBezTo>
                <a:cubicBezTo>
                  <a:pt x="2552533" y="1604587"/>
                  <a:pt x="2560319" y="1617519"/>
                  <a:pt x="2560319" y="1633055"/>
                </a:cubicBezTo>
                <a:cubicBezTo>
                  <a:pt x="2568106" y="1625290"/>
                  <a:pt x="2578488" y="1622693"/>
                  <a:pt x="2591466" y="1622693"/>
                </a:cubicBezTo>
                <a:cubicBezTo>
                  <a:pt x="2609635" y="1622693"/>
                  <a:pt x="2625209" y="1635640"/>
                  <a:pt x="2630400" y="1653741"/>
                </a:cubicBezTo>
                <a:cubicBezTo>
                  <a:pt x="2635591" y="1648570"/>
                  <a:pt x="2643378" y="1645975"/>
                  <a:pt x="2651164" y="1645975"/>
                </a:cubicBezTo>
                <a:cubicBezTo>
                  <a:pt x="2666738" y="1645975"/>
                  <a:pt x="2679715" y="1656333"/>
                  <a:pt x="2687502" y="1669274"/>
                </a:cubicBezTo>
                <a:cubicBezTo>
                  <a:pt x="2692693" y="1666673"/>
                  <a:pt x="2697884" y="1664085"/>
                  <a:pt x="2705671" y="1664085"/>
                </a:cubicBezTo>
                <a:cubicBezTo>
                  <a:pt x="2718649" y="1664085"/>
                  <a:pt x="2729031" y="1669274"/>
                  <a:pt x="2736818" y="1679625"/>
                </a:cubicBezTo>
                <a:cubicBezTo>
                  <a:pt x="2744605" y="1671848"/>
                  <a:pt x="2754987" y="1669274"/>
                  <a:pt x="2765369" y="1669274"/>
                </a:cubicBezTo>
                <a:cubicBezTo>
                  <a:pt x="2775751" y="1669274"/>
                  <a:pt x="2786134" y="1671848"/>
                  <a:pt x="2793920" y="1679625"/>
                </a:cubicBezTo>
                <a:cubicBezTo>
                  <a:pt x="2799111" y="1664085"/>
                  <a:pt x="2812089" y="1653741"/>
                  <a:pt x="2830258" y="1653741"/>
                </a:cubicBezTo>
                <a:cubicBezTo>
                  <a:pt x="2853618" y="1653741"/>
                  <a:pt x="2871787" y="1671848"/>
                  <a:pt x="2871787" y="1695141"/>
                </a:cubicBezTo>
                <a:cubicBezTo>
                  <a:pt x="2871787" y="1718417"/>
                  <a:pt x="2853618" y="1736529"/>
                  <a:pt x="2830258" y="1736529"/>
                </a:cubicBezTo>
                <a:cubicBezTo>
                  <a:pt x="2819876" y="1736529"/>
                  <a:pt x="2809494" y="1731341"/>
                  <a:pt x="2801707" y="1723598"/>
                </a:cubicBezTo>
                <a:cubicBezTo>
                  <a:pt x="2796516" y="1739114"/>
                  <a:pt x="2780942" y="1749463"/>
                  <a:pt x="2765369" y="1749463"/>
                </a:cubicBezTo>
                <a:cubicBezTo>
                  <a:pt x="2752391" y="1749463"/>
                  <a:pt x="2742009" y="1744284"/>
                  <a:pt x="2734222" y="1733944"/>
                </a:cubicBezTo>
                <a:cubicBezTo>
                  <a:pt x="2726436" y="1741713"/>
                  <a:pt x="2716053" y="1744284"/>
                  <a:pt x="2705671" y="1744284"/>
                </a:cubicBezTo>
                <a:cubicBezTo>
                  <a:pt x="2690098" y="1744284"/>
                  <a:pt x="2677120" y="1736529"/>
                  <a:pt x="2669333" y="1721013"/>
                </a:cubicBezTo>
                <a:cubicBezTo>
                  <a:pt x="2664142" y="1726176"/>
                  <a:pt x="2656355" y="1728762"/>
                  <a:pt x="2651164" y="1728762"/>
                </a:cubicBezTo>
                <a:cubicBezTo>
                  <a:pt x="2630400" y="1728762"/>
                  <a:pt x="2614826" y="1713247"/>
                  <a:pt x="2612231" y="1695141"/>
                </a:cubicBezTo>
                <a:cubicBezTo>
                  <a:pt x="2604444" y="1700311"/>
                  <a:pt x="2599253" y="1702913"/>
                  <a:pt x="2591466" y="1702913"/>
                </a:cubicBezTo>
                <a:cubicBezTo>
                  <a:pt x="2568106" y="1702913"/>
                  <a:pt x="2549937" y="1684795"/>
                  <a:pt x="2549937" y="1661508"/>
                </a:cubicBezTo>
                <a:cubicBezTo>
                  <a:pt x="2542150" y="1669274"/>
                  <a:pt x="2531768" y="1674444"/>
                  <a:pt x="2521386" y="1674444"/>
                </a:cubicBezTo>
                <a:cubicBezTo>
                  <a:pt x="2498026" y="1674444"/>
                  <a:pt x="2479857" y="1656333"/>
                  <a:pt x="2479857" y="1635640"/>
                </a:cubicBezTo>
                <a:cubicBezTo>
                  <a:pt x="2479857" y="1612353"/>
                  <a:pt x="2498026" y="1596821"/>
                  <a:pt x="2518790" y="1594252"/>
                </a:cubicBezTo>
                <a:cubicBezTo>
                  <a:pt x="2505813" y="1589072"/>
                  <a:pt x="2498026" y="1578720"/>
                  <a:pt x="2495430" y="1565778"/>
                </a:cubicBezTo>
                <a:cubicBezTo>
                  <a:pt x="2487644" y="1573541"/>
                  <a:pt x="2477261" y="1581303"/>
                  <a:pt x="2464284" y="1581303"/>
                </a:cubicBezTo>
                <a:cubicBezTo>
                  <a:pt x="2461688" y="1581303"/>
                  <a:pt x="2456497" y="1578720"/>
                  <a:pt x="2453901" y="1578720"/>
                </a:cubicBezTo>
                <a:cubicBezTo>
                  <a:pt x="2464284" y="1586473"/>
                  <a:pt x="2472070" y="1599406"/>
                  <a:pt x="2472070" y="1612353"/>
                </a:cubicBezTo>
                <a:cubicBezTo>
                  <a:pt x="2472070" y="1635640"/>
                  <a:pt x="2453901" y="1653741"/>
                  <a:pt x="2433137" y="1653741"/>
                </a:cubicBezTo>
                <a:cubicBezTo>
                  <a:pt x="2409777" y="1653741"/>
                  <a:pt x="2391608" y="1635640"/>
                  <a:pt x="2391608" y="1612353"/>
                </a:cubicBezTo>
                <a:cubicBezTo>
                  <a:pt x="2391608" y="1591651"/>
                  <a:pt x="2409777" y="1570954"/>
                  <a:pt x="2433137" y="1570954"/>
                </a:cubicBezTo>
                <a:cubicBezTo>
                  <a:pt x="2435732" y="1570954"/>
                  <a:pt x="2440923" y="1573541"/>
                  <a:pt x="2443519" y="1573541"/>
                </a:cubicBezTo>
                <a:cubicBezTo>
                  <a:pt x="2433137" y="1568366"/>
                  <a:pt x="2422755" y="1555438"/>
                  <a:pt x="2422755" y="1539917"/>
                </a:cubicBezTo>
                <a:cubicBezTo>
                  <a:pt x="2422755" y="1537321"/>
                  <a:pt x="2425350" y="1534747"/>
                  <a:pt x="2425350" y="1532162"/>
                </a:cubicBezTo>
                <a:cubicBezTo>
                  <a:pt x="2417563" y="1542501"/>
                  <a:pt x="2407181" y="1550263"/>
                  <a:pt x="2391608" y="1550263"/>
                </a:cubicBezTo>
                <a:cubicBezTo>
                  <a:pt x="2370843" y="1550263"/>
                  <a:pt x="2352674" y="1532162"/>
                  <a:pt x="2352674" y="1511460"/>
                </a:cubicBezTo>
                <a:cubicBezTo>
                  <a:pt x="2352674" y="1488178"/>
                  <a:pt x="2370843" y="1470059"/>
                  <a:pt x="2391608" y="1470059"/>
                </a:cubicBezTo>
                <a:close/>
                <a:moveTo>
                  <a:pt x="3433763" y="1457356"/>
                </a:moveTo>
                <a:cubicBezTo>
                  <a:pt x="3455682" y="1457356"/>
                  <a:pt x="3473451" y="1475140"/>
                  <a:pt x="3473451" y="1497045"/>
                </a:cubicBezTo>
                <a:cubicBezTo>
                  <a:pt x="3473451" y="1518972"/>
                  <a:pt x="3455682" y="1536744"/>
                  <a:pt x="3433763" y="1536744"/>
                </a:cubicBezTo>
                <a:cubicBezTo>
                  <a:pt x="3411844" y="1536744"/>
                  <a:pt x="3394075" y="1518972"/>
                  <a:pt x="3394075" y="1497045"/>
                </a:cubicBezTo>
                <a:cubicBezTo>
                  <a:pt x="3394075" y="1475140"/>
                  <a:pt x="3411844" y="1457356"/>
                  <a:pt x="3433763" y="1457356"/>
                </a:cubicBezTo>
                <a:close/>
                <a:moveTo>
                  <a:pt x="2782094" y="1457356"/>
                </a:moveTo>
                <a:cubicBezTo>
                  <a:pt x="2804452" y="1457356"/>
                  <a:pt x="2822576" y="1475842"/>
                  <a:pt x="2822576" y="1498648"/>
                </a:cubicBezTo>
                <a:cubicBezTo>
                  <a:pt x="2822576" y="1521433"/>
                  <a:pt x="2804452" y="1539917"/>
                  <a:pt x="2782094" y="1539917"/>
                </a:cubicBezTo>
                <a:cubicBezTo>
                  <a:pt x="2759736" y="1539917"/>
                  <a:pt x="2741612" y="1521433"/>
                  <a:pt x="2741612" y="1498648"/>
                </a:cubicBezTo>
                <a:cubicBezTo>
                  <a:pt x="2741612" y="1475842"/>
                  <a:pt x="2759736" y="1457356"/>
                  <a:pt x="2782094" y="1457356"/>
                </a:cubicBezTo>
                <a:close/>
                <a:moveTo>
                  <a:pt x="1466057" y="1433541"/>
                </a:moveTo>
                <a:cubicBezTo>
                  <a:pt x="1488415" y="1433541"/>
                  <a:pt x="1506539" y="1451307"/>
                  <a:pt x="1506539" y="1473233"/>
                </a:cubicBezTo>
                <a:cubicBezTo>
                  <a:pt x="1506539" y="1495158"/>
                  <a:pt x="1488415" y="1512929"/>
                  <a:pt x="1466057" y="1512929"/>
                </a:cubicBezTo>
                <a:cubicBezTo>
                  <a:pt x="1443699" y="1512929"/>
                  <a:pt x="1425575" y="1495158"/>
                  <a:pt x="1425575" y="1473233"/>
                </a:cubicBezTo>
                <a:cubicBezTo>
                  <a:pt x="1425575" y="1451307"/>
                  <a:pt x="1443699" y="1433541"/>
                  <a:pt x="1466057" y="1433541"/>
                </a:cubicBezTo>
                <a:close/>
                <a:moveTo>
                  <a:pt x="2886075" y="1392274"/>
                </a:moveTo>
                <a:cubicBezTo>
                  <a:pt x="2907994" y="1392274"/>
                  <a:pt x="2925763" y="1410057"/>
                  <a:pt x="2925763" y="1431947"/>
                </a:cubicBezTo>
                <a:cubicBezTo>
                  <a:pt x="2925763" y="1453878"/>
                  <a:pt x="2907994" y="1471650"/>
                  <a:pt x="2886075" y="1471650"/>
                </a:cubicBezTo>
                <a:cubicBezTo>
                  <a:pt x="2864156" y="1471650"/>
                  <a:pt x="2846387" y="1453878"/>
                  <a:pt x="2846387" y="1431947"/>
                </a:cubicBezTo>
                <a:cubicBezTo>
                  <a:pt x="2846387" y="1410057"/>
                  <a:pt x="2864156" y="1392274"/>
                  <a:pt x="2886075" y="1392274"/>
                </a:cubicBezTo>
                <a:close/>
                <a:moveTo>
                  <a:pt x="3221037" y="1381149"/>
                </a:moveTo>
                <a:cubicBezTo>
                  <a:pt x="3242956" y="1381149"/>
                  <a:pt x="3260725" y="1399293"/>
                  <a:pt x="3260725" y="1421647"/>
                </a:cubicBezTo>
                <a:cubicBezTo>
                  <a:pt x="3260725" y="1444002"/>
                  <a:pt x="3242956" y="1462129"/>
                  <a:pt x="3221037" y="1462129"/>
                </a:cubicBezTo>
                <a:cubicBezTo>
                  <a:pt x="3199118" y="1462129"/>
                  <a:pt x="3181349" y="1444002"/>
                  <a:pt x="3181349" y="1421647"/>
                </a:cubicBezTo>
                <a:cubicBezTo>
                  <a:pt x="3181349" y="1399293"/>
                  <a:pt x="3199118" y="1381149"/>
                  <a:pt x="3221037" y="1381149"/>
                </a:cubicBezTo>
                <a:close/>
                <a:moveTo>
                  <a:pt x="2375693" y="1379586"/>
                </a:moveTo>
                <a:cubicBezTo>
                  <a:pt x="2398927" y="1379586"/>
                  <a:pt x="2417762" y="1397334"/>
                  <a:pt x="2417762" y="1419260"/>
                </a:cubicBezTo>
                <a:cubicBezTo>
                  <a:pt x="2417762" y="1441183"/>
                  <a:pt x="2398927" y="1458954"/>
                  <a:pt x="2375693" y="1458954"/>
                </a:cubicBezTo>
                <a:cubicBezTo>
                  <a:pt x="2352459" y="1458954"/>
                  <a:pt x="2333624" y="1441183"/>
                  <a:pt x="2333624" y="1419260"/>
                </a:cubicBezTo>
                <a:cubicBezTo>
                  <a:pt x="2333624" y="1397334"/>
                  <a:pt x="2352459" y="1379586"/>
                  <a:pt x="2375693" y="1379586"/>
                </a:cubicBezTo>
                <a:close/>
                <a:moveTo>
                  <a:pt x="2463799" y="1373234"/>
                </a:moveTo>
                <a:cubicBezTo>
                  <a:pt x="2486595" y="1373234"/>
                  <a:pt x="2505074" y="1391350"/>
                  <a:pt x="2505074" y="1413717"/>
                </a:cubicBezTo>
                <a:cubicBezTo>
                  <a:pt x="2505074" y="1436066"/>
                  <a:pt x="2486595" y="1454183"/>
                  <a:pt x="2463799" y="1454183"/>
                </a:cubicBezTo>
                <a:cubicBezTo>
                  <a:pt x="2441003" y="1454183"/>
                  <a:pt x="2422524" y="1436066"/>
                  <a:pt x="2422524" y="1413717"/>
                </a:cubicBezTo>
                <a:cubicBezTo>
                  <a:pt x="2422524" y="1391350"/>
                  <a:pt x="2441003" y="1373234"/>
                  <a:pt x="2463799" y="1373234"/>
                </a:cubicBezTo>
                <a:close/>
                <a:moveTo>
                  <a:pt x="1727994" y="1373234"/>
                </a:moveTo>
                <a:cubicBezTo>
                  <a:pt x="1750352" y="1373234"/>
                  <a:pt x="1768476" y="1391350"/>
                  <a:pt x="1768476" y="1413717"/>
                </a:cubicBezTo>
                <a:cubicBezTo>
                  <a:pt x="1768476" y="1436066"/>
                  <a:pt x="1750352" y="1454183"/>
                  <a:pt x="1727994" y="1454183"/>
                </a:cubicBezTo>
                <a:cubicBezTo>
                  <a:pt x="1705636" y="1454183"/>
                  <a:pt x="1687512" y="1436066"/>
                  <a:pt x="1687512" y="1413717"/>
                </a:cubicBezTo>
                <a:cubicBezTo>
                  <a:pt x="1687512" y="1391350"/>
                  <a:pt x="1705636" y="1373234"/>
                  <a:pt x="1727994" y="1373234"/>
                </a:cubicBezTo>
                <a:close/>
                <a:moveTo>
                  <a:pt x="521494" y="1373198"/>
                </a:moveTo>
                <a:cubicBezTo>
                  <a:pt x="543852" y="1373198"/>
                  <a:pt x="561976" y="1391321"/>
                  <a:pt x="561976" y="1413683"/>
                </a:cubicBezTo>
                <a:cubicBezTo>
                  <a:pt x="561976" y="1436037"/>
                  <a:pt x="543852" y="1454165"/>
                  <a:pt x="521494" y="1454165"/>
                </a:cubicBezTo>
                <a:cubicBezTo>
                  <a:pt x="499136" y="1454165"/>
                  <a:pt x="481012" y="1436037"/>
                  <a:pt x="481012" y="1413683"/>
                </a:cubicBezTo>
                <a:cubicBezTo>
                  <a:pt x="481012" y="1391321"/>
                  <a:pt x="499136" y="1373198"/>
                  <a:pt x="521494" y="1373198"/>
                </a:cubicBezTo>
                <a:close/>
                <a:moveTo>
                  <a:pt x="3783012" y="1371616"/>
                </a:moveTo>
                <a:cubicBezTo>
                  <a:pt x="3783012" y="1371616"/>
                  <a:pt x="3783012" y="1371616"/>
                  <a:pt x="3783012" y="1446236"/>
                </a:cubicBezTo>
                <a:cubicBezTo>
                  <a:pt x="3767426" y="1441083"/>
                  <a:pt x="3754437" y="1428218"/>
                  <a:pt x="3754437" y="1410209"/>
                </a:cubicBezTo>
                <a:cubicBezTo>
                  <a:pt x="3754437" y="1392200"/>
                  <a:pt x="3767426" y="1376758"/>
                  <a:pt x="3783012" y="1371616"/>
                </a:cubicBezTo>
                <a:close/>
                <a:moveTo>
                  <a:pt x="2289926" y="1365287"/>
                </a:moveTo>
                <a:cubicBezTo>
                  <a:pt x="2313237" y="1365287"/>
                  <a:pt x="2331368" y="1383421"/>
                  <a:pt x="2331368" y="1404152"/>
                </a:cubicBezTo>
                <a:cubicBezTo>
                  <a:pt x="2331368" y="1417082"/>
                  <a:pt x="2326188" y="1427450"/>
                  <a:pt x="2318418" y="1432628"/>
                </a:cubicBezTo>
                <a:cubicBezTo>
                  <a:pt x="2336549" y="1437819"/>
                  <a:pt x="2349499" y="1453360"/>
                  <a:pt x="2349499" y="1471480"/>
                </a:cubicBezTo>
                <a:cubicBezTo>
                  <a:pt x="2349499" y="1494796"/>
                  <a:pt x="2331368" y="1512929"/>
                  <a:pt x="2310647" y="1512929"/>
                </a:cubicBezTo>
                <a:cubicBezTo>
                  <a:pt x="2287336" y="1512929"/>
                  <a:pt x="2269205" y="1494796"/>
                  <a:pt x="2269205" y="1471480"/>
                </a:cubicBezTo>
                <a:cubicBezTo>
                  <a:pt x="2269205" y="1461112"/>
                  <a:pt x="2274385" y="1450752"/>
                  <a:pt x="2282156" y="1442989"/>
                </a:cubicBezTo>
                <a:cubicBezTo>
                  <a:pt x="2264025" y="1440398"/>
                  <a:pt x="2251074" y="1424855"/>
                  <a:pt x="2251074" y="1404152"/>
                </a:cubicBezTo>
                <a:cubicBezTo>
                  <a:pt x="2251074" y="1383421"/>
                  <a:pt x="2269205" y="1365287"/>
                  <a:pt x="2289926" y="1365287"/>
                </a:cubicBezTo>
                <a:close/>
                <a:moveTo>
                  <a:pt x="1932781" y="1355767"/>
                </a:moveTo>
                <a:cubicBezTo>
                  <a:pt x="1955139" y="1355767"/>
                  <a:pt x="1973263" y="1373533"/>
                  <a:pt x="1973263" y="1395459"/>
                </a:cubicBezTo>
                <a:cubicBezTo>
                  <a:pt x="1973263" y="1417360"/>
                  <a:pt x="1955139" y="1435142"/>
                  <a:pt x="1932781" y="1435142"/>
                </a:cubicBezTo>
                <a:cubicBezTo>
                  <a:pt x="1910423" y="1435142"/>
                  <a:pt x="1892299" y="1417360"/>
                  <a:pt x="1892299" y="1395459"/>
                </a:cubicBezTo>
                <a:cubicBezTo>
                  <a:pt x="1892299" y="1373533"/>
                  <a:pt x="1910423" y="1355767"/>
                  <a:pt x="1932781" y="1355767"/>
                </a:cubicBezTo>
                <a:close/>
                <a:moveTo>
                  <a:pt x="2560637" y="1344661"/>
                </a:moveTo>
                <a:cubicBezTo>
                  <a:pt x="2583433" y="1344661"/>
                  <a:pt x="2601912" y="1362792"/>
                  <a:pt x="2601912" y="1385141"/>
                </a:cubicBezTo>
                <a:cubicBezTo>
                  <a:pt x="2601912" y="1407486"/>
                  <a:pt x="2583433" y="1425620"/>
                  <a:pt x="2560637" y="1425620"/>
                </a:cubicBezTo>
                <a:cubicBezTo>
                  <a:pt x="2537841" y="1425620"/>
                  <a:pt x="2519362" y="1407486"/>
                  <a:pt x="2519362" y="1385141"/>
                </a:cubicBezTo>
                <a:cubicBezTo>
                  <a:pt x="2519362" y="1362792"/>
                  <a:pt x="2537841" y="1344661"/>
                  <a:pt x="2560637" y="1344661"/>
                </a:cubicBezTo>
                <a:close/>
                <a:moveTo>
                  <a:pt x="2204569" y="1335127"/>
                </a:moveTo>
                <a:cubicBezTo>
                  <a:pt x="2228102" y="1335127"/>
                  <a:pt x="2246405" y="1353314"/>
                  <a:pt x="2246405" y="1374097"/>
                </a:cubicBezTo>
                <a:cubicBezTo>
                  <a:pt x="2246405" y="1387075"/>
                  <a:pt x="2241176" y="1394887"/>
                  <a:pt x="2235946" y="1402667"/>
                </a:cubicBezTo>
                <a:cubicBezTo>
                  <a:pt x="2246405" y="1410461"/>
                  <a:pt x="2254249" y="1423441"/>
                  <a:pt x="2254249" y="1436441"/>
                </a:cubicBezTo>
                <a:cubicBezTo>
                  <a:pt x="2254249" y="1459813"/>
                  <a:pt x="2235946" y="1478008"/>
                  <a:pt x="2212413" y="1478008"/>
                </a:cubicBezTo>
                <a:cubicBezTo>
                  <a:pt x="2191496" y="1478008"/>
                  <a:pt x="2173193" y="1459813"/>
                  <a:pt x="2173193" y="1436441"/>
                </a:cubicBezTo>
                <a:cubicBezTo>
                  <a:pt x="2173193" y="1426048"/>
                  <a:pt x="2175808" y="1415650"/>
                  <a:pt x="2183652" y="1407868"/>
                </a:cubicBezTo>
                <a:cubicBezTo>
                  <a:pt x="2173193" y="1402667"/>
                  <a:pt x="2165349" y="1389676"/>
                  <a:pt x="2165349" y="1374097"/>
                </a:cubicBezTo>
                <a:cubicBezTo>
                  <a:pt x="2165349" y="1353314"/>
                  <a:pt x="2183652" y="1335127"/>
                  <a:pt x="2204569" y="1335127"/>
                </a:cubicBezTo>
                <a:close/>
                <a:moveTo>
                  <a:pt x="3576638" y="1316072"/>
                </a:moveTo>
                <a:cubicBezTo>
                  <a:pt x="3598557" y="1316072"/>
                  <a:pt x="3616326" y="1334194"/>
                  <a:pt x="3616326" y="1356553"/>
                </a:cubicBezTo>
                <a:cubicBezTo>
                  <a:pt x="3616326" y="1378919"/>
                  <a:pt x="3598557" y="1397036"/>
                  <a:pt x="3576638" y="1397036"/>
                </a:cubicBezTo>
                <a:cubicBezTo>
                  <a:pt x="3554719" y="1397036"/>
                  <a:pt x="3536950" y="1378919"/>
                  <a:pt x="3536950" y="1356553"/>
                </a:cubicBezTo>
                <a:cubicBezTo>
                  <a:pt x="3536950" y="1334194"/>
                  <a:pt x="3554719" y="1316072"/>
                  <a:pt x="3576638" y="1316072"/>
                </a:cubicBezTo>
                <a:close/>
                <a:moveTo>
                  <a:pt x="3005931" y="1301794"/>
                </a:moveTo>
                <a:cubicBezTo>
                  <a:pt x="3028289" y="1301794"/>
                  <a:pt x="3046413" y="1319548"/>
                  <a:pt x="3046413" y="1341473"/>
                </a:cubicBezTo>
                <a:cubicBezTo>
                  <a:pt x="3046413" y="1363396"/>
                  <a:pt x="3028289" y="1381149"/>
                  <a:pt x="3005931" y="1381149"/>
                </a:cubicBezTo>
                <a:cubicBezTo>
                  <a:pt x="2983573" y="1381149"/>
                  <a:pt x="2965449" y="1363396"/>
                  <a:pt x="2965449" y="1341473"/>
                </a:cubicBezTo>
                <a:cubicBezTo>
                  <a:pt x="2965449" y="1319548"/>
                  <a:pt x="2983573" y="1301794"/>
                  <a:pt x="3005931" y="1301794"/>
                </a:cubicBezTo>
                <a:close/>
                <a:moveTo>
                  <a:pt x="2667794" y="1293846"/>
                </a:moveTo>
                <a:cubicBezTo>
                  <a:pt x="2690152" y="1293846"/>
                  <a:pt x="2708276" y="1312315"/>
                  <a:pt x="2708276" y="1335127"/>
                </a:cubicBezTo>
                <a:cubicBezTo>
                  <a:pt x="2708276" y="1357934"/>
                  <a:pt x="2690152" y="1376396"/>
                  <a:pt x="2667794" y="1376396"/>
                </a:cubicBezTo>
                <a:cubicBezTo>
                  <a:pt x="2645436" y="1376396"/>
                  <a:pt x="2627312" y="1357934"/>
                  <a:pt x="2627312" y="1335127"/>
                </a:cubicBezTo>
                <a:cubicBezTo>
                  <a:pt x="2627312" y="1312315"/>
                  <a:pt x="2645436" y="1293846"/>
                  <a:pt x="2667794" y="1293846"/>
                </a:cubicBezTo>
                <a:close/>
                <a:moveTo>
                  <a:pt x="3358357" y="1254155"/>
                </a:moveTo>
                <a:cubicBezTo>
                  <a:pt x="3380715" y="1254155"/>
                  <a:pt x="3398839" y="1272282"/>
                  <a:pt x="3398839" y="1294648"/>
                </a:cubicBezTo>
                <a:cubicBezTo>
                  <a:pt x="3398839" y="1316998"/>
                  <a:pt x="3380715" y="1335127"/>
                  <a:pt x="3358357" y="1335127"/>
                </a:cubicBezTo>
                <a:cubicBezTo>
                  <a:pt x="3335999" y="1335127"/>
                  <a:pt x="3317875" y="1316998"/>
                  <a:pt x="3317875" y="1294648"/>
                </a:cubicBezTo>
                <a:cubicBezTo>
                  <a:pt x="3317875" y="1272282"/>
                  <a:pt x="3335999" y="1254155"/>
                  <a:pt x="3358357" y="1254155"/>
                </a:cubicBezTo>
                <a:close/>
                <a:moveTo>
                  <a:pt x="2229644" y="1244636"/>
                </a:moveTo>
                <a:cubicBezTo>
                  <a:pt x="2252002" y="1244636"/>
                  <a:pt x="2270126" y="1263115"/>
                  <a:pt x="2270126" y="1285911"/>
                </a:cubicBezTo>
                <a:cubicBezTo>
                  <a:pt x="2270126" y="1308717"/>
                  <a:pt x="2252002" y="1327180"/>
                  <a:pt x="2229644" y="1327180"/>
                </a:cubicBezTo>
                <a:cubicBezTo>
                  <a:pt x="2207286" y="1327180"/>
                  <a:pt x="2189162" y="1308717"/>
                  <a:pt x="2189162" y="1285911"/>
                </a:cubicBezTo>
                <a:cubicBezTo>
                  <a:pt x="2189162" y="1263115"/>
                  <a:pt x="2207286" y="1244636"/>
                  <a:pt x="2229644" y="1244636"/>
                </a:cubicBezTo>
                <a:close/>
                <a:moveTo>
                  <a:pt x="928688" y="1244604"/>
                </a:moveTo>
                <a:cubicBezTo>
                  <a:pt x="950607" y="1244604"/>
                  <a:pt x="968376" y="1262378"/>
                  <a:pt x="968376" y="1284298"/>
                </a:cubicBezTo>
                <a:cubicBezTo>
                  <a:pt x="968376" y="1306214"/>
                  <a:pt x="950607" y="1323987"/>
                  <a:pt x="928688" y="1323987"/>
                </a:cubicBezTo>
                <a:cubicBezTo>
                  <a:pt x="906769" y="1323987"/>
                  <a:pt x="889000" y="1306214"/>
                  <a:pt x="889000" y="1284298"/>
                </a:cubicBezTo>
                <a:cubicBezTo>
                  <a:pt x="889000" y="1262378"/>
                  <a:pt x="906769" y="1244604"/>
                  <a:pt x="928688" y="1244604"/>
                </a:cubicBezTo>
                <a:close/>
                <a:moveTo>
                  <a:pt x="2131287" y="1238287"/>
                </a:moveTo>
                <a:cubicBezTo>
                  <a:pt x="2151993" y="1238287"/>
                  <a:pt x="2170112" y="1256525"/>
                  <a:pt x="2170112" y="1277405"/>
                </a:cubicBezTo>
                <a:cubicBezTo>
                  <a:pt x="2170112" y="1293014"/>
                  <a:pt x="2162347" y="1308672"/>
                  <a:pt x="2146817" y="1313881"/>
                </a:cubicBezTo>
                <a:cubicBezTo>
                  <a:pt x="2149405" y="1319085"/>
                  <a:pt x="2151993" y="1326907"/>
                  <a:pt x="2151993" y="1334737"/>
                </a:cubicBezTo>
                <a:cubicBezTo>
                  <a:pt x="2151993" y="1355577"/>
                  <a:pt x="2133875" y="1373826"/>
                  <a:pt x="2113169" y="1373826"/>
                </a:cubicBezTo>
                <a:cubicBezTo>
                  <a:pt x="2113169" y="1373826"/>
                  <a:pt x="2113169" y="1373826"/>
                  <a:pt x="2110580" y="1373826"/>
                </a:cubicBezTo>
                <a:cubicBezTo>
                  <a:pt x="2123522" y="1381651"/>
                  <a:pt x="2131287" y="1394694"/>
                  <a:pt x="2131287" y="1407716"/>
                </a:cubicBezTo>
                <a:cubicBezTo>
                  <a:pt x="2131287" y="1431167"/>
                  <a:pt x="2113169" y="1449420"/>
                  <a:pt x="2089874" y="1449420"/>
                </a:cubicBezTo>
                <a:cubicBezTo>
                  <a:pt x="2069167" y="1449420"/>
                  <a:pt x="2051049" y="1431167"/>
                  <a:pt x="2051049" y="1407716"/>
                </a:cubicBezTo>
                <a:cubicBezTo>
                  <a:pt x="2051049" y="1395989"/>
                  <a:pt x="2055578" y="1385549"/>
                  <a:pt x="2062696" y="1378070"/>
                </a:cubicBezTo>
                <a:lnTo>
                  <a:pt x="2089835" y="1366028"/>
                </a:lnTo>
                <a:lnTo>
                  <a:pt x="2092462" y="1368609"/>
                </a:lnTo>
                <a:cubicBezTo>
                  <a:pt x="2089874" y="1366009"/>
                  <a:pt x="2089874" y="1366009"/>
                  <a:pt x="2089874" y="1366009"/>
                </a:cubicBezTo>
                <a:lnTo>
                  <a:pt x="2089835" y="1366028"/>
                </a:lnTo>
                <a:lnTo>
                  <a:pt x="2077255" y="1353618"/>
                </a:lnTo>
                <a:cubicBezTo>
                  <a:pt x="2073697" y="1347762"/>
                  <a:pt x="2071755" y="1341263"/>
                  <a:pt x="2071755" y="1334737"/>
                </a:cubicBezTo>
                <a:cubicBezTo>
                  <a:pt x="2071755" y="1316480"/>
                  <a:pt x="2082109" y="1303474"/>
                  <a:pt x="2095050" y="1298241"/>
                </a:cubicBezTo>
                <a:cubicBezTo>
                  <a:pt x="2092462" y="1290416"/>
                  <a:pt x="2089874" y="1285203"/>
                  <a:pt x="2089874" y="1277405"/>
                </a:cubicBezTo>
                <a:cubicBezTo>
                  <a:pt x="2089874" y="1256525"/>
                  <a:pt x="2107992" y="1238287"/>
                  <a:pt x="2131287" y="1238287"/>
                </a:cubicBezTo>
                <a:close/>
                <a:moveTo>
                  <a:pt x="2332831" y="1230353"/>
                </a:moveTo>
                <a:cubicBezTo>
                  <a:pt x="2355189" y="1230353"/>
                  <a:pt x="2373313" y="1248488"/>
                  <a:pt x="2373313" y="1270834"/>
                </a:cubicBezTo>
                <a:cubicBezTo>
                  <a:pt x="2373313" y="1293185"/>
                  <a:pt x="2355189" y="1311311"/>
                  <a:pt x="2332831" y="1311311"/>
                </a:cubicBezTo>
                <a:cubicBezTo>
                  <a:pt x="2310473" y="1311311"/>
                  <a:pt x="2292349" y="1293185"/>
                  <a:pt x="2292349" y="1270834"/>
                </a:cubicBezTo>
                <a:cubicBezTo>
                  <a:pt x="2292349" y="1248488"/>
                  <a:pt x="2310473" y="1230353"/>
                  <a:pt x="2332831" y="1230353"/>
                </a:cubicBezTo>
                <a:close/>
                <a:moveTo>
                  <a:pt x="2787650" y="1217649"/>
                </a:moveTo>
                <a:cubicBezTo>
                  <a:pt x="2809569" y="1217649"/>
                  <a:pt x="2827338" y="1235794"/>
                  <a:pt x="2827338" y="1258143"/>
                </a:cubicBezTo>
                <a:cubicBezTo>
                  <a:pt x="2827338" y="1280492"/>
                  <a:pt x="2809569" y="1298619"/>
                  <a:pt x="2787650" y="1298619"/>
                </a:cubicBezTo>
                <a:cubicBezTo>
                  <a:pt x="2765731" y="1298619"/>
                  <a:pt x="2747962" y="1280492"/>
                  <a:pt x="2747962" y="1258143"/>
                </a:cubicBezTo>
                <a:cubicBezTo>
                  <a:pt x="2747962" y="1235794"/>
                  <a:pt x="2765731" y="1217649"/>
                  <a:pt x="2787650" y="1217649"/>
                </a:cubicBezTo>
                <a:close/>
                <a:moveTo>
                  <a:pt x="2032773" y="1209730"/>
                </a:moveTo>
                <a:cubicBezTo>
                  <a:pt x="2053527" y="1209730"/>
                  <a:pt x="2071687" y="1227983"/>
                  <a:pt x="2071687" y="1251478"/>
                </a:cubicBezTo>
                <a:cubicBezTo>
                  <a:pt x="2071687" y="1269757"/>
                  <a:pt x="2061310" y="1282804"/>
                  <a:pt x="2045745" y="1288032"/>
                </a:cubicBezTo>
                <a:cubicBezTo>
                  <a:pt x="2045745" y="1311511"/>
                  <a:pt x="2027585" y="1327180"/>
                  <a:pt x="2006831" y="1327180"/>
                </a:cubicBezTo>
                <a:cubicBezTo>
                  <a:pt x="1983483" y="1327180"/>
                  <a:pt x="1965324" y="1308909"/>
                  <a:pt x="1965324" y="1288032"/>
                </a:cubicBezTo>
                <a:cubicBezTo>
                  <a:pt x="1965324" y="1269757"/>
                  <a:pt x="1975701" y="1254091"/>
                  <a:pt x="1991266" y="1248878"/>
                </a:cubicBezTo>
                <a:cubicBezTo>
                  <a:pt x="1993860" y="1227983"/>
                  <a:pt x="2009425" y="1209730"/>
                  <a:pt x="2032773" y="1209730"/>
                </a:cubicBezTo>
                <a:close/>
                <a:moveTo>
                  <a:pt x="2442369" y="1192261"/>
                </a:moveTo>
                <a:cubicBezTo>
                  <a:pt x="2464727" y="1192261"/>
                  <a:pt x="2482851" y="1210378"/>
                  <a:pt x="2482851" y="1232725"/>
                </a:cubicBezTo>
                <a:cubicBezTo>
                  <a:pt x="2482851" y="1255101"/>
                  <a:pt x="2464727" y="1273223"/>
                  <a:pt x="2442369" y="1273223"/>
                </a:cubicBezTo>
                <a:cubicBezTo>
                  <a:pt x="2420011" y="1273223"/>
                  <a:pt x="2401887" y="1255101"/>
                  <a:pt x="2401887" y="1232725"/>
                </a:cubicBezTo>
                <a:cubicBezTo>
                  <a:pt x="2401887" y="1210378"/>
                  <a:pt x="2420011" y="1192261"/>
                  <a:pt x="2442369" y="1192261"/>
                </a:cubicBezTo>
                <a:close/>
                <a:moveTo>
                  <a:pt x="3140869" y="1187489"/>
                </a:moveTo>
                <a:cubicBezTo>
                  <a:pt x="3163227" y="1187489"/>
                  <a:pt x="3181351" y="1205256"/>
                  <a:pt x="3181351" y="1227172"/>
                </a:cubicBezTo>
                <a:cubicBezTo>
                  <a:pt x="3181351" y="1249088"/>
                  <a:pt x="3163227" y="1266877"/>
                  <a:pt x="3140869" y="1266877"/>
                </a:cubicBezTo>
                <a:cubicBezTo>
                  <a:pt x="3118511" y="1266877"/>
                  <a:pt x="3100387" y="1249088"/>
                  <a:pt x="3100387" y="1227172"/>
                </a:cubicBezTo>
                <a:cubicBezTo>
                  <a:pt x="3100387" y="1205256"/>
                  <a:pt x="3118511" y="1187489"/>
                  <a:pt x="3140869" y="1187489"/>
                </a:cubicBezTo>
                <a:close/>
                <a:moveTo>
                  <a:pt x="1255713" y="1176350"/>
                </a:moveTo>
                <a:cubicBezTo>
                  <a:pt x="1277632" y="1176350"/>
                  <a:pt x="1295401" y="1194474"/>
                  <a:pt x="1295401" y="1216829"/>
                </a:cubicBezTo>
                <a:cubicBezTo>
                  <a:pt x="1295401" y="1239188"/>
                  <a:pt x="1277632" y="1257312"/>
                  <a:pt x="1255713" y="1257312"/>
                </a:cubicBezTo>
                <a:cubicBezTo>
                  <a:pt x="1233794" y="1257312"/>
                  <a:pt x="1216025" y="1239188"/>
                  <a:pt x="1216025" y="1216829"/>
                </a:cubicBezTo>
                <a:cubicBezTo>
                  <a:pt x="1216025" y="1194474"/>
                  <a:pt x="1233794" y="1176350"/>
                  <a:pt x="1255713" y="1176350"/>
                </a:cubicBezTo>
                <a:close/>
                <a:moveTo>
                  <a:pt x="1717675" y="1168432"/>
                </a:moveTo>
                <a:cubicBezTo>
                  <a:pt x="1739594" y="1168432"/>
                  <a:pt x="1757363" y="1186567"/>
                  <a:pt x="1757363" y="1208913"/>
                </a:cubicBezTo>
                <a:cubicBezTo>
                  <a:pt x="1757363" y="1231275"/>
                  <a:pt x="1739594" y="1249410"/>
                  <a:pt x="1717675" y="1249410"/>
                </a:cubicBezTo>
                <a:cubicBezTo>
                  <a:pt x="1695756" y="1249410"/>
                  <a:pt x="1677987" y="1231275"/>
                  <a:pt x="1677987" y="1208913"/>
                </a:cubicBezTo>
                <a:cubicBezTo>
                  <a:pt x="1677987" y="1186567"/>
                  <a:pt x="1695756" y="1168432"/>
                  <a:pt x="1717675" y="1168432"/>
                </a:cubicBezTo>
                <a:close/>
                <a:moveTo>
                  <a:pt x="1512888" y="1155736"/>
                </a:moveTo>
                <a:cubicBezTo>
                  <a:pt x="1534807" y="1155736"/>
                  <a:pt x="1552576" y="1174219"/>
                  <a:pt x="1552576" y="1197001"/>
                </a:cubicBezTo>
                <a:cubicBezTo>
                  <a:pt x="1552576" y="1219808"/>
                  <a:pt x="1534807" y="1238287"/>
                  <a:pt x="1512888" y="1238287"/>
                </a:cubicBezTo>
                <a:cubicBezTo>
                  <a:pt x="1490969" y="1238287"/>
                  <a:pt x="1473200" y="1219808"/>
                  <a:pt x="1473200" y="1197001"/>
                </a:cubicBezTo>
                <a:cubicBezTo>
                  <a:pt x="1473200" y="1174219"/>
                  <a:pt x="1490969" y="1155736"/>
                  <a:pt x="1512888" y="1155736"/>
                </a:cubicBezTo>
                <a:close/>
                <a:moveTo>
                  <a:pt x="3725862" y="1152538"/>
                </a:moveTo>
                <a:cubicBezTo>
                  <a:pt x="3725862" y="1152538"/>
                  <a:pt x="3725862" y="1152538"/>
                  <a:pt x="3725862" y="1228735"/>
                </a:cubicBezTo>
                <a:cubicBezTo>
                  <a:pt x="3710276" y="1223481"/>
                  <a:pt x="3697287" y="1207715"/>
                  <a:pt x="3697287" y="1189327"/>
                </a:cubicBezTo>
                <a:cubicBezTo>
                  <a:pt x="3697287" y="1170936"/>
                  <a:pt x="3710276" y="1157790"/>
                  <a:pt x="3725862" y="1152538"/>
                </a:cubicBezTo>
                <a:close/>
                <a:moveTo>
                  <a:pt x="2564606" y="1130342"/>
                </a:moveTo>
                <a:cubicBezTo>
                  <a:pt x="2586964" y="1130342"/>
                  <a:pt x="2605088" y="1148109"/>
                  <a:pt x="2605088" y="1170033"/>
                </a:cubicBezTo>
                <a:cubicBezTo>
                  <a:pt x="2605088" y="1191946"/>
                  <a:pt x="2586964" y="1209730"/>
                  <a:pt x="2564606" y="1209730"/>
                </a:cubicBezTo>
                <a:cubicBezTo>
                  <a:pt x="2542248" y="1209730"/>
                  <a:pt x="2524124" y="1191946"/>
                  <a:pt x="2524124" y="1170033"/>
                </a:cubicBezTo>
                <a:cubicBezTo>
                  <a:pt x="2524124" y="1148109"/>
                  <a:pt x="2542248" y="1130342"/>
                  <a:pt x="2564606" y="1130342"/>
                </a:cubicBezTo>
                <a:close/>
                <a:moveTo>
                  <a:pt x="2920999" y="1114459"/>
                </a:moveTo>
                <a:cubicBezTo>
                  <a:pt x="2943795" y="1114459"/>
                  <a:pt x="2962274" y="1132938"/>
                  <a:pt x="2962274" y="1155736"/>
                </a:cubicBezTo>
                <a:cubicBezTo>
                  <a:pt x="2962274" y="1178522"/>
                  <a:pt x="2943795" y="1197001"/>
                  <a:pt x="2920999" y="1197001"/>
                </a:cubicBezTo>
                <a:cubicBezTo>
                  <a:pt x="2898203" y="1197001"/>
                  <a:pt x="2879724" y="1178522"/>
                  <a:pt x="2879724" y="1155736"/>
                </a:cubicBezTo>
                <a:cubicBezTo>
                  <a:pt x="2879724" y="1132938"/>
                  <a:pt x="2898203" y="1114459"/>
                  <a:pt x="2920999" y="1114459"/>
                </a:cubicBezTo>
                <a:close/>
                <a:moveTo>
                  <a:pt x="2094706" y="1114459"/>
                </a:moveTo>
                <a:cubicBezTo>
                  <a:pt x="2117064" y="1114459"/>
                  <a:pt x="2135188" y="1132593"/>
                  <a:pt x="2135188" y="1154951"/>
                </a:cubicBezTo>
                <a:cubicBezTo>
                  <a:pt x="2135188" y="1177317"/>
                  <a:pt x="2117064" y="1195436"/>
                  <a:pt x="2094706" y="1195436"/>
                </a:cubicBezTo>
                <a:cubicBezTo>
                  <a:pt x="2072348" y="1195436"/>
                  <a:pt x="2054224" y="1177317"/>
                  <a:pt x="2054224" y="1154951"/>
                </a:cubicBezTo>
                <a:cubicBezTo>
                  <a:pt x="2054224" y="1132593"/>
                  <a:pt x="2072348" y="1114459"/>
                  <a:pt x="2094706" y="1114459"/>
                </a:cubicBezTo>
                <a:close/>
                <a:moveTo>
                  <a:pt x="1983779" y="1114459"/>
                </a:moveTo>
                <a:cubicBezTo>
                  <a:pt x="2004417" y="1114459"/>
                  <a:pt x="2022475" y="1132593"/>
                  <a:pt x="2022475" y="1155892"/>
                </a:cubicBezTo>
                <a:cubicBezTo>
                  <a:pt x="2022475" y="1179191"/>
                  <a:pt x="2004417" y="1197305"/>
                  <a:pt x="1983779" y="1197305"/>
                </a:cubicBezTo>
                <a:cubicBezTo>
                  <a:pt x="1976040" y="1197305"/>
                  <a:pt x="1968301" y="1194707"/>
                  <a:pt x="1963142" y="1189531"/>
                </a:cubicBezTo>
                <a:cubicBezTo>
                  <a:pt x="1965721" y="1197305"/>
                  <a:pt x="1968301" y="1202490"/>
                  <a:pt x="1968301" y="1210256"/>
                </a:cubicBezTo>
                <a:cubicBezTo>
                  <a:pt x="1968301" y="1233552"/>
                  <a:pt x="1950243" y="1251672"/>
                  <a:pt x="1929606" y="1251672"/>
                </a:cubicBezTo>
                <a:cubicBezTo>
                  <a:pt x="1924446" y="1251672"/>
                  <a:pt x="1921867" y="1249076"/>
                  <a:pt x="1916707" y="1249076"/>
                </a:cubicBezTo>
                <a:cubicBezTo>
                  <a:pt x="1914128" y="1267208"/>
                  <a:pt x="1898649" y="1282737"/>
                  <a:pt x="1878012" y="1282737"/>
                </a:cubicBezTo>
                <a:cubicBezTo>
                  <a:pt x="1854795" y="1282737"/>
                  <a:pt x="1836737" y="1264624"/>
                  <a:pt x="1836737" y="1243895"/>
                </a:cubicBezTo>
                <a:cubicBezTo>
                  <a:pt x="1836737" y="1220624"/>
                  <a:pt x="1854795" y="1202490"/>
                  <a:pt x="1878012" y="1202490"/>
                </a:cubicBezTo>
                <a:cubicBezTo>
                  <a:pt x="1883171" y="1202490"/>
                  <a:pt x="1885751" y="1202490"/>
                  <a:pt x="1890910" y="1205068"/>
                </a:cubicBezTo>
                <a:cubicBezTo>
                  <a:pt x="1893490" y="1184371"/>
                  <a:pt x="1908968" y="1168828"/>
                  <a:pt x="1929606" y="1168828"/>
                </a:cubicBezTo>
                <a:cubicBezTo>
                  <a:pt x="1937345" y="1168828"/>
                  <a:pt x="1942504" y="1171413"/>
                  <a:pt x="1947664" y="1176594"/>
                </a:cubicBezTo>
                <a:cubicBezTo>
                  <a:pt x="1945084" y="1168828"/>
                  <a:pt x="1942504" y="1163641"/>
                  <a:pt x="1942504" y="1155892"/>
                </a:cubicBezTo>
                <a:cubicBezTo>
                  <a:pt x="1942504" y="1132593"/>
                  <a:pt x="1960562" y="1114459"/>
                  <a:pt x="1983779" y="1114459"/>
                </a:cubicBezTo>
                <a:close/>
                <a:moveTo>
                  <a:pt x="3513932" y="1103354"/>
                </a:moveTo>
                <a:cubicBezTo>
                  <a:pt x="3536290" y="1103354"/>
                  <a:pt x="3554414" y="1121484"/>
                  <a:pt x="3554414" y="1143815"/>
                </a:cubicBezTo>
                <a:cubicBezTo>
                  <a:pt x="3554414" y="1166181"/>
                  <a:pt x="3536290" y="1184315"/>
                  <a:pt x="3513932" y="1184315"/>
                </a:cubicBezTo>
                <a:cubicBezTo>
                  <a:pt x="3491574" y="1184315"/>
                  <a:pt x="3473450" y="1166181"/>
                  <a:pt x="3473450" y="1143815"/>
                </a:cubicBezTo>
                <a:cubicBezTo>
                  <a:pt x="3473450" y="1121484"/>
                  <a:pt x="3491574" y="1103354"/>
                  <a:pt x="3513932" y="1103354"/>
                </a:cubicBezTo>
                <a:close/>
                <a:moveTo>
                  <a:pt x="1872961" y="1097008"/>
                </a:moveTo>
                <a:cubicBezTo>
                  <a:pt x="1896341" y="1097008"/>
                  <a:pt x="1914525" y="1115058"/>
                  <a:pt x="1914525" y="1138289"/>
                </a:cubicBezTo>
                <a:cubicBezTo>
                  <a:pt x="1914525" y="1158913"/>
                  <a:pt x="1896341" y="1176968"/>
                  <a:pt x="1872961" y="1176968"/>
                </a:cubicBezTo>
                <a:cubicBezTo>
                  <a:pt x="1865168" y="1176968"/>
                  <a:pt x="1857375" y="1174384"/>
                  <a:pt x="1852179" y="1169236"/>
                </a:cubicBezTo>
                <a:cubicBezTo>
                  <a:pt x="1846984" y="1187289"/>
                  <a:pt x="1831397" y="1200176"/>
                  <a:pt x="1813213" y="1200176"/>
                </a:cubicBezTo>
                <a:cubicBezTo>
                  <a:pt x="1789834" y="1200176"/>
                  <a:pt x="1771650" y="1182119"/>
                  <a:pt x="1771650" y="1158913"/>
                </a:cubicBezTo>
                <a:cubicBezTo>
                  <a:pt x="1771650" y="1138289"/>
                  <a:pt x="1789834" y="1120212"/>
                  <a:pt x="1813213" y="1120212"/>
                </a:cubicBezTo>
                <a:cubicBezTo>
                  <a:pt x="1821007" y="1120212"/>
                  <a:pt x="1828800" y="1122802"/>
                  <a:pt x="1833995" y="1125381"/>
                </a:cubicBezTo>
                <a:cubicBezTo>
                  <a:pt x="1839191" y="1109894"/>
                  <a:pt x="1854777" y="1097008"/>
                  <a:pt x="1872961" y="1097008"/>
                </a:cubicBezTo>
                <a:close/>
                <a:moveTo>
                  <a:pt x="2210594" y="1089067"/>
                </a:moveTo>
                <a:cubicBezTo>
                  <a:pt x="2232952" y="1089067"/>
                  <a:pt x="2251076" y="1106828"/>
                  <a:pt x="2251076" y="1128740"/>
                </a:cubicBezTo>
                <a:cubicBezTo>
                  <a:pt x="2251076" y="1150666"/>
                  <a:pt x="2232952" y="1168432"/>
                  <a:pt x="2210594" y="1168432"/>
                </a:cubicBezTo>
                <a:cubicBezTo>
                  <a:pt x="2188236" y="1168432"/>
                  <a:pt x="2170112" y="1150666"/>
                  <a:pt x="2170112" y="1128740"/>
                </a:cubicBezTo>
                <a:cubicBezTo>
                  <a:pt x="2170112" y="1106828"/>
                  <a:pt x="2188236" y="1089067"/>
                  <a:pt x="2210594" y="1089067"/>
                </a:cubicBezTo>
                <a:close/>
                <a:moveTo>
                  <a:pt x="350044" y="1081095"/>
                </a:moveTo>
                <a:cubicBezTo>
                  <a:pt x="372402" y="1081095"/>
                  <a:pt x="390526" y="1098871"/>
                  <a:pt x="390526" y="1120788"/>
                </a:cubicBezTo>
                <a:cubicBezTo>
                  <a:pt x="390526" y="1142704"/>
                  <a:pt x="372402" y="1160474"/>
                  <a:pt x="350044" y="1160474"/>
                </a:cubicBezTo>
                <a:cubicBezTo>
                  <a:pt x="327686" y="1160474"/>
                  <a:pt x="309562" y="1142704"/>
                  <a:pt x="309562" y="1120788"/>
                </a:cubicBezTo>
                <a:cubicBezTo>
                  <a:pt x="309562" y="1098871"/>
                  <a:pt x="327686" y="1081095"/>
                  <a:pt x="350044" y="1081095"/>
                </a:cubicBezTo>
                <a:close/>
                <a:moveTo>
                  <a:pt x="3293269" y="1049342"/>
                </a:moveTo>
                <a:cubicBezTo>
                  <a:pt x="3315627" y="1049342"/>
                  <a:pt x="3333751" y="1067465"/>
                  <a:pt x="3333751" y="1089825"/>
                </a:cubicBezTo>
                <a:cubicBezTo>
                  <a:pt x="3333751" y="1112183"/>
                  <a:pt x="3315627" y="1130307"/>
                  <a:pt x="3293269" y="1130307"/>
                </a:cubicBezTo>
                <a:cubicBezTo>
                  <a:pt x="3270911" y="1130307"/>
                  <a:pt x="3252787" y="1112183"/>
                  <a:pt x="3252787" y="1089825"/>
                </a:cubicBezTo>
                <a:cubicBezTo>
                  <a:pt x="3252787" y="1067465"/>
                  <a:pt x="3270911" y="1049342"/>
                  <a:pt x="3293269" y="1049342"/>
                </a:cubicBezTo>
                <a:close/>
                <a:moveTo>
                  <a:pt x="2699544" y="1039840"/>
                </a:moveTo>
                <a:cubicBezTo>
                  <a:pt x="2721902" y="1039840"/>
                  <a:pt x="2740026" y="1058325"/>
                  <a:pt x="2740026" y="1081126"/>
                </a:cubicBezTo>
                <a:cubicBezTo>
                  <a:pt x="2740026" y="1103914"/>
                  <a:pt x="2721902" y="1122391"/>
                  <a:pt x="2699544" y="1122391"/>
                </a:cubicBezTo>
                <a:cubicBezTo>
                  <a:pt x="2677186" y="1122391"/>
                  <a:pt x="2659062" y="1103914"/>
                  <a:pt x="2659062" y="1081126"/>
                </a:cubicBezTo>
                <a:cubicBezTo>
                  <a:pt x="2659062" y="1058325"/>
                  <a:pt x="2677186" y="1039840"/>
                  <a:pt x="2699544" y="1039840"/>
                </a:cubicBezTo>
                <a:close/>
                <a:moveTo>
                  <a:pt x="2336799" y="1036666"/>
                </a:moveTo>
                <a:cubicBezTo>
                  <a:pt x="2359595" y="1036666"/>
                  <a:pt x="2378074" y="1055168"/>
                  <a:pt x="2378074" y="1077952"/>
                </a:cubicBezTo>
                <a:cubicBezTo>
                  <a:pt x="2378074" y="1100741"/>
                  <a:pt x="2359595" y="1119227"/>
                  <a:pt x="2336799" y="1119227"/>
                </a:cubicBezTo>
                <a:cubicBezTo>
                  <a:pt x="2314003" y="1119227"/>
                  <a:pt x="2295524" y="1100741"/>
                  <a:pt x="2295524" y="1077952"/>
                </a:cubicBezTo>
                <a:cubicBezTo>
                  <a:pt x="2295524" y="1055168"/>
                  <a:pt x="2314003" y="1036666"/>
                  <a:pt x="2336799" y="1036666"/>
                </a:cubicBezTo>
                <a:close/>
                <a:moveTo>
                  <a:pt x="742157" y="1000137"/>
                </a:moveTo>
                <a:cubicBezTo>
                  <a:pt x="764515" y="1000137"/>
                  <a:pt x="782639" y="1018265"/>
                  <a:pt x="782639" y="1040625"/>
                </a:cubicBezTo>
                <a:cubicBezTo>
                  <a:pt x="782639" y="1062980"/>
                  <a:pt x="764515" y="1081105"/>
                  <a:pt x="742157" y="1081105"/>
                </a:cubicBezTo>
                <a:cubicBezTo>
                  <a:pt x="719799" y="1081105"/>
                  <a:pt x="701675" y="1062980"/>
                  <a:pt x="701675" y="1040625"/>
                </a:cubicBezTo>
                <a:cubicBezTo>
                  <a:pt x="701675" y="1018265"/>
                  <a:pt x="719799" y="1000137"/>
                  <a:pt x="742157" y="1000137"/>
                </a:cubicBezTo>
                <a:close/>
                <a:moveTo>
                  <a:pt x="1849437" y="995408"/>
                </a:moveTo>
                <a:cubicBezTo>
                  <a:pt x="1872233" y="995408"/>
                  <a:pt x="1890712" y="1013158"/>
                  <a:pt x="1890712" y="1035082"/>
                </a:cubicBezTo>
                <a:cubicBezTo>
                  <a:pt x="1890712" y="1057012"/>
                  <a:pt x="1872233" y="1074767"/>
                  <a:pt x="1849437" y="1074767"/>
                </a:cubicBezTo>
                <a:cubicBezTo>
                  <a:pt x="1826641" y="1074767"/>
                  <a:pt x="1808162" y="1057012"/>
                  <a:pt x="1808162" y="1035082"/>
                </a:cubicBezTo>
                <a:cubicBezTo>
                  <a:pt x="1808162" y="1013158"/>
                  <a:pt x="1826641" y="995408"/>
                  <a:pt x="1849437" y="995408"/>
                </a:cubicBezTo>
                <a:close/>
                <a:moveTo>
                  <a:pt x="3070225" y="990629"/>
                </a:moveTo>
                <a:cubicBezTo>
                  <a:pt x="3092144" y="990629"/>
                  <a:pt x="3109913" y="1008418"/>
                  <a:pt x="3109913" y="1030325"/>
                </a:cubicBezTo>
                <a:cubicBezTo>
                  <a:pt x="3109913" y="1052250"/>
                  <a:pt x="3092144" y="1070022"/>
                  <a:pt x="3070225" y="1070022"/>
                </a:cubicBezTo>
                <a:cubicBezTo>
                  <a:pt x="3048306" y="1070022"/>
                  <a:pt x="3030537" y="1052250"/>
                  <a:pt x="3030537" y="1030325"/>
                </a:cubicBezTo>
                <a:cubicBezTo>
                  <a:pt x="3030537" y="1008418"/>
                  <a:pt x="3048306" y="990629"/>
                  <a:pt x="3070225" y="990629"/>
                </a:cubicBezTo>
                <a:close/>
                <a:moveTo>
                  <a:pt x="1973262" y="982693"/>
                </a:moveTo>
                <a:cubicBezTo>
                  <a:pt x="1996058" y="982693"/>
                  <a:pt x="2014537" y="1000465"/>
                  <a:pt x="2014537" y="1022395"/>
                </a:cubicBezTo>
                <a:cubicBezTo>
                  <a:pt x="2014537" y="1044313"/>
                  <a:pt x="1996058" y="1062069"/>
                  <a:pt x="1973262" y="1062069"/>
                </a:cubicBezTo>
                <a:cubicBezTo>
                  <a:pt x="1950466" y="1062069"/>
                  <a:pt x="1931987" y="1044313"/>
                  <a:pt x="1931987" y="1022395"/>
                </a:cubicBezTo>
                <a:cubicBezTo>
                  <a:pt x="1931987" y="1000465"/>
                  <a:pt x="1950466" y="982693"/>
                  <a:pt x="1973262" y="982693"/>
                </a:cubicBezTo>
                <a:close/>
                <a:moveTo>
                  <a:pt x="1310482" y="982672"/>
                </a:moveTo>
                <a:cubicBezTo>
                  <a:pt x="1332840" y="982672"/>
                  <a:pt x="1350964" y="1000444"/>
                  <a:pt x="1350964" y="1022356"/>
                </a:cubicBezTo>
                <a:cubicBezTo>
                  <a:pt x="1350964" y="1044282"/>
                  <a:pt x="1332840" y="1062049"/>
                  <a:pt x="1310482" y="1062049"/>
                </a:cubicBezTo>
                <a:cubicBezTo>
                  <a:pt x="1288124" y="1062049"/>
                  <a:pt x="1270000" y="1044282"/>
                  <a:pt x="1270000" y="1022356"/>
                </a:cubicBezTo>
                <a:cubicBezTo>
                  <a:pt x="1270000" y="1000444"/>
                  <a:pt x="1288124" y="982672"/>
                  <a:pt x="1310482" y="982672"/>
                </a:cubicBezTo>
                <a:close/>
                <a:moveTo>
                  <a:pt x="1057275" y="971557"/>
                </a:moveTo>
                <a:cubicBezTo>
                  <a:pt x="1080071" y="971557"/>
                  <a:pt x="1098550" y="989691"/>
                  <a:pt x="1098550" y="1012044"/>
                </a:cubicBezTo>
                <a:cubicBezTo>
                  <a:pt x="1098550" y="1034404"/>
                  <a:pt x="1080071" y="1052527"/>
                  <a:pt x="1057275" y="1052527"/>
                </a:cubicBezTo>
                <a:cubicBezTo>
                  <a:pt x="1034479" y="1052527"/>
                  <a:pt x="1016000" y="1034404"/>
                  <a:pt x="1016000" y="1012044"/>
                </a:cubicBezTo>
                <a:cubicBezTo>
                  <a:pt x="1016000" y="989691"/>
                  <a:pt x="1034479" y="971557"/>
                  <a:pt x="1057275" y="971557"/>
                </a:cubicBezTo>
                <a:close/>
                <a:moveTo>
                  <a:pt x="2471737" y="962027"/>
                </a:moveTo>
                <a:cubicBezTo>
                  <a:pt x="2494533" y="962027"/>
                  <a:pt x="2513012" y="979796"/>
                  <a:pt x="2513012" y="1001715"/>
                </a:cubicBezTo>
                <a:cubicBezTo>
                  <a:pt x="2513012" y="1023634"/>
                  <a:pt x="2494533" y="1041403"/>
                  <a:pt x="2471737" y="1041403"/>
                </a:cubicBezTo>
                <a:cubicBezTo>
                  <a:pt x="2448941" y="1041403"/>
                  <a:pt x="2430462" y="1023634"/>
                  <a:pt x="2430462" y="1001715"/>
                </a:cubicBezTo>
                <a:cubicBezTo>
                  <a:pt x="2430462" y="979796"/>
                  <a:pt x="2448941" y="962027"/>
                  <a:pt x="2471737" y="962027"/>
                </a:cubicBezTo>
                <a:close/>
                <a:moveTo>
                  <a:pt x="2103437" y="943006"/>
                </a:moveTo>
                <a:cubicBezTo>
                  <a:pt x="2126233" y="943006"/>
                  <a:pt x="2144712" y="961153"/>
                  <a:pt x="2144712" y="983496"/>
                </a:cubicBezTo>
                <a:cubicBezTo>
                  <a:pt x="2144712" y="1005845"/>
                  <a:pt x="2126233" y="1023979"/>
                  <a:pt x="2103437" y="1023979"/>
                </a:cubicBezTo>
                <a:cubicBezTo>
                  <a:pt x="2080641" y="1023979"/>
                  <a:pt x="2062162" y="1005845"/>
                  <a:pt x="2062162" y="983496"/>
                </a:cubicBezTo>
                <a:cubicBezTo>
                  <a:pt x="2062162" y="961153"/>
                  <a:pt x="2080641" y="943006"/>
                  <a:pt x="2103437" y="943006"/>
                </a:cubicBezTo>
                <a:close/>
                <a:moveTo>
                  <a:pt x="3676650" y="930297"/>
                </a:moveTo>
                <a:cubicBezTo>
                  <a:pt x="3676650" y="930297"/>
                  <a:pt x="3676650" y="930297"/>
                  <a:pt x="3676650" y="1004911"/>
                </a:cubicBezTo>
                <a:cubicBezTo>
                  <a:pt x="3658466" y="999758"/>
                  <a:pt x="3648075" y="984316"/>
                  <a:pt x="3648075" y="966306"/>
                </a:cubicBezTo>
                <a:cubicBezTo>
                  <a:pt x="3648075" y="950875"/>
                  <a:pt x="3658466" y="935433"/>
                  <a:pt x="3676650" y="930297"/>
                </a:cubicBezTo>
                <a:close/>
                <a:moveTo>
                  <a:pt x="2845594" y="925520"/>
                </a:moveTo>
                <a:cubicBezTo>
                  <a:pt x="2868828" y="925520"/>
                  <a:pt x="2887663" y="943283"/>
                  <a:pt x="2887663" y="965208"/>
                </a:cubicBezTo>
                <a:cubicBezTo>
                  <a:pt x="2887663" y="987127"/>
                  <a:pt x="2868828" y="1004892"/>
                  <a:pt x="2845594" y="1004892"/>
                </a:cubicBezTo>
                <a:cubicBezTo>
                  <a:pt x="2822360" y="1004892"/>
                  <a:pt x="2803525" y="987127"/>
                  <a:pt x="2803525" y="965208"/>
                </a:cubicBezTo>
                <a:cubicBezTo>
                  <a:pt x="2803525" y="943283"/>
                  <a:pt x="2822360" y="925520"/>
                  <a:pt x="2845594" y="925520"/>
                </a:cubicBezTo>
                <a:close/>
                <a:moveTo>
                  <a:pt x="3459957" y="885832"/>
                </a:moveTo>
                <a:cubicBezTo>
                  <a:pt x="3482315" y="885832"/>
                  <a:pt x="3500439" y="904311"/>
                  <a:pt x="3500439" y="927107"/>
                </a:cubicBezTo>
                <a:cubicBezTo>
                  <a:pt x="3500439" y="949903"/>
                  <a:pt x="3482315" y="968382"/>
                  <a:pt x="3459957" y="968382"/>
                </a:cubicBezTo>
                <a:cubicBezTo>
                  <a:pt x="3437599" y="968382"/>
                  <a:pt x="3419475" y="949903"/>
                  <a:pt x="3419475" y="927107"/>
                </a:cubicBezTo>
                <a:cubicBezTo>
                  <a:pt x="3419475" y="904311"/>
                  <a:pt x="3437599" y="885832"/>
                  <a:pt x="3459957" y="885832"/>
                </a:cubicBezTo>
                <a:close/>
                <a:moveTo>
                  <a:pt x="1592429" y="877890"/>
                </a:moveTo>
                <a:cubicBezTo>
                  <a:pt x="1615740" y="877890"/>
                  <a:pt x="1633871" y="896123"/>
                  <a:pt x="1633871" y="916961"/>
                </a:cubicBezTo>
                <a:cubicBezTo>
                  <a:pt x="1633871" y="935194"/>
                  <a:pt x="1620920" y="950823"/>
                  <a:pt x="1602789" y="956032"/>
                </a:cubicBezTo>
                <a:cubicBezTo>
                  <a:pt x="1623511" y="958637"/>
                  <a:pt x="1641642" y="974265"/>
                  <a:pt x="1641642" y="995103"/>
                </a:cubicBezTo>
                <a:cubicBezTo>
                  <a:pt x="1641642" y="1000313"/>
                  <a:pt x="1639051" y="1005521"/>
                  <a:pt x="1639051" y="1008127"/>
                </a:cubicBezTo>
                <a:cubicBezTo>
                  <a:pt x="1657182" y="1010732"/>
                  <a:pt x="1672723" y="1028965"/>
                  <a:pt x="1672723" y="1049803"/>
                </a:cubicBezTo>
                <a:cubicBezTo>
                  <a:pt x="1672723" y="1055009"/>
                  <a:pt x="1670133" y="1062827"/>
                  <a:pt x="1667543" y="1068036"/>
                </a:cubicBezTo>
                <a:cubicBezTo>
                  <a:pt x="1670133" y="1065431"/>
                  <a:pt x="1675313" y="1065431"/>
                  <a:pt x="1677903" y="1065431"/>
                </a:cubicBezTo>
                <a:cubicBezTo>
                  <a:pt x="1698625" y="1065431"/>
                  <a:pt x="1714165" y="1081060"/>
                  <a:pt x="1716756" y="1099293"/>
                </a:cubicBezTo>
                <a:cubicBezTo>
                  <a:pt x="1716756" y="1083664"/>
                  <a:pt x="1727116" y="1070640"/>
                  <a:pt x="1737477" y="1065431"/>
                </a:cubicBezTo>
                <a:cubicBezTo>
                  <a:pt x="1734886" y="1065431"/>
                  <a:pt x="1729706" y="1068036"/>
                  <a:pt x="1727116" y="1068036"/>
                </a:cubicBezTo>
                <a:cubicBezTo>
                  <a:pt x="1703805" y="1068036"/>
                  <a:pt x="1685674" y="1049803"/>
                  <a:pt x="1685674" y="1026360"/>
                </a:cubicBezTo>
                <a:cubicBezTo>
                  <a:pt x="1685674" y="1002918"/>
                  <a:pt x="1703805" y="984684"/>
                  <a:pt x="1727116" y="984684"/>
                </a:cubicBezTo>
                <a:cubicBezTo>
                  <a:pt x="1747837" y="984684"/>
                  <a:pt x="1765968" y="1002918"/>
                  <a:pt x="1765968" y="1026360"/>
                </a:cubicBezTo>
                <a:cubicBezTo>
                  <a:pt x="1765968" y="1041988"/>
                  <a:pt x="1758198" y="1055009"/>
                  <a:pt x="1745247" y="1060222"/>
                </a:cubicBezTo>
                <a:cubicBezTo>
                  <a:pt x="1750427" y="1060222"/>
                  <a:pt x="1753017" y="1060222"/>
                  <a:pt x="1758198" y="1060222"/>
                </a:cubicBezTo>
                <a:cubicBezTo>
                  <a:pt x="1778919" y="1060222"/>
                  <a:pt x="1797050" y="1078455"/>
                  <a:pt x="1797050" y="1099293"/>
                </a:cubicBezTo>
                <a:cubicBezTo>
                  <a:pt x="1797050" y="1122735"/>
                  <a:pt x="1778919" y="1140969"/>
                  <a:pt x="1758198" y="1140969"/>
                </a:cubicBezTo>
                <a:cubicBezTo>
                  <a:pt x="1737477" y="1140969"/>
                  <a:pt x="1721936" y="1125340"/>
                  <a:pt x="1716756" y="1107107"/>
                </a:cubicBezTo>
                <a:cubicBezTo>
                  <a:pt x="1716756" y="1127943"/>
                  <a:pt x="1698625" y="1146178"/>
                  <a:pt x="1677903" y="1146178"/>
                </a:cubicBezTo>
                <a:cubicBezTo>
                  <a:pt x="1654592" y="1146178"/>
                  <a:pt x="1636461" y="1127943"/>
                  <a:pt x="1636461" y="1107107"/>
                </a:cubicBezTo>
                <a:cubicBezTo>
                  <a:pt x="1636461" y="1099293"/>
                  <a:pt x="1639051" y="1094083"/>
                  <a:pt x="1641642" y="1086269"/>
                </a:cubicBezTo>
                <a:cubicBezTo>
                  <a:pt x="1639051" y="1088874"/>
                  <a:pt x="1636461" y="1088874"/>
                  <a:pt x="1633871" y="1088874"/>
                </a:cubicBezTo>
                <a:cubicBezTo>
                  <a:pt x="1610560" y="1088874"/>
                  <a:pt x="1592429" y="1070640"/>
                  <a:pt x="1592429" y="1049803"/>
                </a:cubicBezTo>
                <a:cubicBezTo>
                  <a:pt x="1592429" y="1044593"/>
                  <a:pt x="1592429" y="1039384"/>
                  <a:pt x="1595019" y="1036779"/>
                </a:cubicBezTo>
                <a:cubicBezTo>
                  <a:pt x="1574298" y="1034174"/>
                  <a:pt x="1558757" y="1015941"/>
                  <a:pt x="1558757" y="995103"/>
                </a:cubicBezTo>
                <a:cubicBezTo>
                  <a:pt x="1558757" y="976870"/>
                  <a:pt x="1571708" y="963846"/>
                  <a:pt x="1589839" y="958637"/>
                </a:cubicBezTo>
                <a:cubicBezTo>
                  <a:pt x="1569118" y="956032"/>
                  <a:pt x="1550987" y="940402"/>
                  <a:pt x="1550987" y="916961"/>
                </a:cubicBezTo>
                <a:cubicBezTo>
                  <a:pt x="1550987" y="896123"/>
                  <a:pt x="1569118" y="877890"/>
                  <a:pt x="1592429" y="877890"/>
                </a:cubicBezTo>
                <a:close/>
                <a:moveTo>
                  <a:pt x="2242344" y="877888"/>
                </a:moveTo>
                <a:cubicBezTo>
                  <a:pt x="2264702" y="877888"/>
                  <a:pt x="2282826" y="896723"/>
                  <a:pt x="2282826" y="919957"/>
                </a:cubicBezTo>
                <a:cubicBezTo>
                  <a:pt x="2282826" y="943191"/>
                  <a:pt x="2264702" y="962026"/>
                  <a:pt x="2242344" y="962026"/>
                </a:cubicBezTo>
                <a:cubicBezTo>
                  <a:pt x="2219986" y="962026"/>
                  <a:pt x="2201862" y="943191"/>
                  <a:pt x="2201862" y="919957"/>
                </a:cubicBezTo>
                <a:cubicBezTo>
                  <a:pt x="2201862" y="896723"/>
                  <a:pt x="2219986" y="877888"/>
                  <a:pt x="2242344" y="877888"/>
                </a:cubicBezTo>
                <a:close/>
                <a:moveTo>
                  <a:pt x="1725613" y="876304"/>
                </a:moveTo>
                <a:cubicBezTo>
                  <a:pt x="1747532" y="876304"/>
                  <a:pt x="1765301" y="894073"/>
                  <a:pt x="1765301" y="915992"/>
                </a:cubicBezTo>
                <a:cubicBezTo>
                  <a:pt x="1765301" y="937908"/>
                  <a:pt x="1747532" y="955680"/>
                  <a:pt x="1725613" y="955680"/>
                </a:cubicBezTo>
                <a:cubicBezTo>
                  <a:pt x="1703694" y="955680"/>
                  <a:pt x="1685925" y="937908"/>
                  <a:pt x="1685925" y="915992"/>
                </a:cubicBezTo>
                <a:cubicBezTo>
                  <a:pt x="1685925" y="894073"/>
                  <a:pt x="1703694" y="876304"/>
                  <a:pt x="1725613" y="876304"/>
                </a:cubicBezTo>
                <a:close/>
                <a:moveTo>
                  <a:pt x="1454689" y="857284"/>
                </a:moveTo>
                <a:cubicBezTo>
                  <a:pt x="1477872" y="857284"/>
                  <a:pt x="1495904" y="875521"/>
                  <a:pt x="1495904" y="898972"/>
                </a:cubicBezTo>
                <a:cubicBezTo>
                  <a:pt x="1495904" y="904187"/>
                  <a:pt x="1493328" y="911999"/>
                  <a:pt x="1490752" y="917225"/>
                </a:cubicBezTo>
                <a:cubicBezTo>
                  <a:pt x="1498480" y="925023"/>
                  <a:pt x="1506208" y="935449"/>
                  <a:pt x="1506208" y="948477"/>
                </a:cubicBezTo>
                <a:cubicBezTo>
                  <a:pt x="1506208" y="951090"/>
                  <a:pt x="1506208" y="951090"/>
                  <a:pt x="1506208" y="953687"/>
                </a:cubicBezTo>
                <a:cubicBezTo>
                  <a:pt x="1519087" y="958902"/>
                  <a:pt x="1529391" y="974536"/>
                  <a:pt x="1529391" y="990165"/>
                </a:cubicBezTo>
                <a:cubicBezTo>
                  <a:pt x="1529391" y="1000586"/>
                  <a:pt x="1526815" y="1011010"/>
                  <a:pt x="1519087" y="1018843"/>
                </a:cubicBezTo>
                <a:cubicBezTo>
                  <a:pt x="1539695" y="1021438"/>
                  <a:pt x="1552575" y="1037074"/>
                  <a:pt x="1552575" y="1057917"/>
                </a:cubicBezTo>
                <a:cubicBezTo>
                  <a:pt x="1552575" y="1078756"/>
                  <a:pt x="1534543" y="1097008"/>
                  <a:pt x="1513936" y="1097008"/>
                </a:cubicBezTo>
                <a:cubicBezTo>
                  <a:pt x="1490752" y="1097008"/>
                  <a:pt x="1472721" y="1078756"/>
                  <a:pt x="1472721" y="1057917"/>
                </a:cubicBezTo>
                <a:cubicBezTo>
                  <a:pt x="1472721" y="1047488"/>
                  <a:pt x="1477872" y="1037074"/>
                  <a:pt x="1483024" y="1029249"/>
                </a:cubicBezTo>
                <a:cubicBezTo>
                  <a:pt x="1464993" y="1026654"/>
                  <a:pt x="1449537" y="1011010"/>
                  <a:pt x="1449537" y="990165"/>
                </a:cubicBezTo>
                <a:cubicBezTo>
                  <a:pt x="1449537" y="990165"/>
                  <a:pt x="1449537" y="987563"/>
                  <a:pt x="1449537" y="987563"/>
                </a:cubicBezTo>
                <a:cubicBezTo>
                  <a:pt x="1436657" y="982358"/>
                  <a:pt x="1426354" y="966713"/>
                  <a:pt x="1426354" y="948477"/>
                </a:cubicBezTo>
                <a:cubicBezTo>
                  <a:pt x="1426354" y="943272"/>
                  <a:pt x="1428929" y="935449"/>
                  <a:pt x="1431505" y="930250"/>
                </a:cubicBezTo>
                <a:cubicBezTo>
                  <a:pt x="1421202" y="922424"/>
                  <a:pt x="1416050" y="911999"/>
                  <a:pt x="1416050" y="898972"/>
                </a:cubicBezTo>
                <a:cubicBezTo>
                  <a:pt x="1416050" y="875521"/>
                  <a:pt x="1434081" y="857284"/>
                  <a:pt x="1454689" y="857284"/>
                </a:cubicBezTo>
                <a:close/>
                <a:moveTo>
                  <a:pt x="2618582" y="857254"/>
                </a:moveTo>
                <a:cubicBezTo>
                  <a:pt x="2640940" y="857254"/>
                  <a:pt x="2659064" y="876089"/>
                  <a:pt x="2659064" y="899323"/>
                </a:cubicBezTo>
                <a:cubicBezTo>
                  <a:pt x="2659064" y="922557"/>
                  <a:pt x="2640940" y="941392"/>
                  <a:pt x="2618582" y="941392"/>
                </a:cubicBezTo>
                <a:cubicBezTo>
                  <a:pt x="2596224" y="941392"/>
                  <a:pt x="2578100" y="922557"/>
                  <a:pt x="2578100" y="899323"/>
                </a:cubicBezTo>
                <a:cubicBezTo>
                  <a:pt x="2578100" y="876089"/>
                  <a:pt x="2596224" y="857254"/>
                  <a:pt x="2618582" y="857254"/>
                </a:cubicBezTo>
                <a:close/>
                <a:moveTo>
                  <a:pt x="1862932" y="847765"/>
                </a:moveTo>
                <a:cubicBezTo>
                  <a:pt x="1885290" y="847765"/>
                  <a:pt x="1903414" y="866231"/>
                  <a:pt x="1903414" y="889034"/>
                </a:cubicBezTo>
                <a:cubicBezTo>
                  <a:pt x="1903414" y="911823"/>
                  <a:pt x="1885290" y="930309"/>
                  <a:pt x="1862932" y="930309"/>
                </a:cubicBezTo>
                <a:cubicBezTo>
                  <a:pt x="1840574" y="930309"/>
                  <a:pt x="1822450" y="911823"/>
                  <a:pt x="1822450" y="889034"/>
                </a:cubicBezTo>
                <a:cubicBezTo>
                  <a:pt x="1822450" y="866231"/>
                  <a:pt x="1840574" y="847765"/>
                  <a:pt x="1862932" y="847765"/>
                </a:cubicBezTo>
                <a:close/>
                <a:moveTo>
                  <a:pt x="191294" y="844563"/>
                </a:moveTo>
                <a:cubicBezTo>
                  <a:pt x="213652" y="844563"/>
                  <a:pt x="231776" y="862692"/>
                  <a:pt x="231776" y="885057"/>
                </a:cubicBezTo>
                <a:cubicBezTo>
                  <a:pt x="231776" y="907406"/>
                  <a:pt x="213652" y="925534"/>
                  <a:pt x="191294" y="925534"/>
                </a:cubicBezTo>
                <a:cubicBezTo>
                  <a:pt x="168936" y="925534"/>
                  <a:pt x="150812" y="907406"/>
                  <a:pt x="150812" y="885057"/>
                </a:cubicBezTo>
                <a:cubicBezTo>
                  <a:pt x="150812" y="862692"/>
                  <a:pt x="168936" y="844563"/>
                  <a:pt x="191294" y="844563"/>
                </a:cubicBezTo>
                <a:close/>
                <a:moveTo>
                  <a:pt x="3233738" y="839793"/>
                </a:moveTo>
                <a:cubicBezTo>
                  <a:pt x="3255657" y="839793"/>
                  <a:pt x="3273426" y="857562"/>
                  <a:pt x="3273426" y="879481"/>
                </a:cubicBezTo>
                <a:cubicBezTo>
                  <a:pt x="3273426" y="901400"/>
                  <a:pt x="3255657" y="919169"/>
                  <a:pt x="3233738" y="919169"/>
                </a:cubicBezTo>
                <a:cubicBezTo>
                  <a:pt x="3211819" y="919169"/>
                  <a:pt x="3194050" y="901400"/>
                  <a:pt x="3194050" y="879481"/>
                </a:cubicBezTo>
                <a:cubicBezTo>
                  <a:pt x="3194050" y="857562"/>
                  <a:pt x="3211819" y="839793"/>
                  <a:pt x="3233738" y="839793"/>
                </a:cubicBezTo>
                <a:close/>
                <a:moveTo>
                  <a:pt x="871538" y="808047"/>
                </a:moveTo>
                <a:cubicBezTo>
                  <a:pt x="893457" y="808047"/>
                  <a:pt x="911226" y="826171"/>
                  <a:pt x="911226" y="848529"/>
                </a:cubicBezTo>
                <a:cubicBezTo>
                  <a:pt x="911226" y="870887"/>
                  <a:pt x="893457" y="889009"/>
                  <a:pt x="871538" y="889009"/>
                </a:cubicBezTo>
                <a:cubicBezTo>
                  <a:pt x="849619" y="889009"/>
                  <a:pt x="831850" y="870887"/>
                  <a:pt x="831850" y="848529"/>
                </a:cubicBezTo>
                <a:cubicBezTo>
                  <a:pt x="831850" y="826171"/>
                  <a:pt x="849619" y="808047"/>
                  <a:pt x="871538" y="808047"/>
                </a:cubicBezTo>
                <a:close/>
                <a:moveTo>
                  <a:pt x="565150" y="803290"/>
                </a:moveTo>
                <a:cubicBezTo>
                  <a:pt x="587069" y="803290"/>
                  <a:pt x="604838" y="821769"/>
                  <a:pt x="604838" y="844563"/>
                </a:cubicBezTo>
                <a:cubicBezTo>
                  <a:pt x="604838" y="867361"/>
                  <a:pt x="587069" y="885840"/>
                  <a:pt x="565150" y="885840"/>
                </a:cubicBezTo>
                <a:cubicBezTo>
                  <a:pt x="543231" y="885840"/>
                  <a:pt x="525462" y="867361"/>
                  <a:pt x="525462" y="844563"/>
                </a:cubicBezTo>
                <a:cubicBezTo>
                  <a:pt x="525462" y="821769"/>
                  <a:pt x="543231" y="803290"/>
                  <a:pt x="565150" y="803290"/>
                </a:cubicBezTo>
                <a:close/>
                <a:moveTo>
                  <a:pt x="2005807" y="795340"/>
                </a:moveTo>
                <a:cubicBezTo>
                  <a:pt x="2028165" y="795340"/>
                  <a:pt x="2046289" y="813464"/>
                  <a:pt x="2046289" y="835822"/>
                </a:cubicBezTo>
                <a:cubicBezTo>
                  <a:pt x="2046289" y="858180"/>
                  <a:pt x="2028165" y="876304"/>
                  <a:pt x="2005807" y="876304"/>
                </a:cubicBezTo>
                <a:cubicBezTo>
                  <a:pt x="1983449" y="876304"/>
                  <a:pt x="1965325" y="858180"/>
                  <a:pt x="1965325" y="835822"/>
                </a:cubicBezTo>
                <a:cubicBezTo>
                  <a:pt x="1965325" y="813464"/>
                  <a:pt x="1983449" y="795340"/>
                  <a:pt x="2005807" y="795340"/>
                </a:cubicBezTo>
                <a:close/>
                <a:moveTo>
                  <a:pt x="3008313" y="787410"/>
                </a:moveTo>
                <a:cubicBezTo>
                  <a:pt x="3030232" y="787410"/>
                  <a:pt x="3048001" y="805533"/>
                  <a:pt x="3048001" y="827889"/>
                </a:cubicBezTo>
                <a:cubicBezTo>
                  <a:pt x="3048001" y="850250"/>
                  <a:pt x="3030232" y="868374"/>
                  <a:pt x="3008313" y="868374"/>
                </a:cubicBezTo>
                <a:cubicBezTo>
                  <a:pt x="2986394" y="868374"/>
                  <a:pt x="2968625" y="850250"/>
                  <a:pt x="2968625" y="827889"/>
                </a:cubicBezTo>
                <a:cubicBezTo>
                  <a:pt x="2968625" y="805533"/>
                  <a:pt x="2986394" y="787410"/>
                  <a:pt x="3008313" y="787410"/>
                </a:cubicBezTo>
                <a:close/>
                <a:moveTo>
                  <a:pt x="2389982" y="787402"/>
                </a:moveTo>
                <a:cubicBezTo>
                  <a:pt x="2412340" y="787402"/>
                  <a:pt x="2430464" y="805879"/>
                  <a:pt x="2430464" y="828677"/>
                </a:cubicBezTo>
                <a:cubicBezTo>
                  <a:pt x="2430464" y="851473"/>
                  <a:pt x="2412340" y="869950"/>
                  <a:pt x="2389982" y="869950"/>
                </a:cubicBezTo>
                <a:cubicBezTo>
                  <a:pt x="2367624" y="869950"/>
                  <a:pt x="2349500" y="851473"/>
                  <a:pt x="2349500" y="828677"/>
                </a:cubicBezTo>
                <a:cubicBezTo>
                  <a:pt x="2349500" y="805879"/>
                  <a:pt x="2367624" y="787402"/>
                  <a:pt x="2389982" y="787402"/>
                </a:cubicBezTo>
                <a:close/>
                <a:moveTo>
                  <a:pt x="1470819" y="769978"/>
                </a:moveTo>
                <a:cubicBezTo>
                  <a:pt x="1493177" y="769978"/>
                  <a:pt x="1511301" y="787744"/>
                  <a:pt x="1511301" y="809657"/>
                </a:cubicBezTo>
                <a:cubicBezTo>
                  <a:pt x="1511301" y="831582"/>
                  <a:pt x="1493177" y="849354"/>
                  <a:pt x="1470819" y="849354"/>
                </a:cubicBezTo>
                <a:cubicBezTo>
                  <a:pt x="1448461" y="849354"/>
                  <a:pt x="1430337" y="831582"/>
                  <a:pt x="1430337" y="809657"/>
                </a:cubicBezTo>
                <a:cubicBezTo>
                  <a:pt x="1430337" y="787744"/>
                  <a:pt x="1448461" y="769978"/>
                  <a:pt x="1470819" y="769978"/>
                </a:cubicBezTo>
                <a:close/>
                <a:moveTo>
                  <a:pt x="1324882" y="762013"/>
                </a:moveTo>
                <a:cubicBezTo>
                  <a:pt x="1345565" y="762013"/>
                  <a:pt x="1363663" y="780120"/>
                  <a:pt x="1363663" y="800816"/>
                </a:cubicBezTo>
                <a:cubicBezTo>
                  <a:pt x="1363663" y="816334"/>
                  <a:pt x="1355907" y="829277"/>
                  <a:pt x="1345565" y="837034"/>
                </a:cubicBezTo>
                <a:cubicBezTo>
                  <a:pt x="1350736" y="842210"/>
                  <a:pt x="1353321" y="849971"/>
                  <a:pt x="1353321" y="860321"/>
                </a:cubicBezTo>
                <a:cubicBezTo>
                  <a:pt x="1353321" y="862907"/>
                  <a:pt x="1350736" y="868082"/>
                  <a:pt x="1350736" y="870669"/>
                </a:cubicBezTo>
                <a:cubicBezTo>
                  <a:pt x="1353321" y="875843"/>
                  <a:pt x="1358492" y="883601"/>
                  <a:pt x="1358492" y="891363"/>
                </a:cubicBezTo>
                <a:cubicBezTo>
                  <a:pt x="1358492" y="896538"/>
                  <a:pt x="1355907" y="901710"/>
                  <a:pt x="1353321" y="906886"/>
                </a:cubicBezTo>
                <a:cubicBezTo>
                  <a:pt x="1358492" y="914641"/>
                  <a:pt x="1363663" y="922404"/>
                  <a:pt x="1363663" y="930167"/>
                </a:cubicBezTo>
                <a:cubicBezTo>
                  <a:pt x="1363663" y="953453"/>
                  <a:pt x="1345565" y="971557"/>
                  <a:pt x="1322297" y="971557"/>
                </a:cubicBezTo>
                <a:cubicBezTo>
                  <a:pt x="1299028" y="971557"/>
                  <a:pt x="1280931" y="953453"/>
                  <a:pt x="1280931" y="930167"/>
                </a:cubicBezTo>
                <a:cubicBezTo>
                  <a:pt x="1280931" y="924996"/>
                  <a:pt x="1283516" y="919822"/>
                  <a:pt x="1286102" y="914641"/>
                </a:cubicBezTo>
                <a:cubicBezTo>
                  <a:pt x="1280931" y="909475"/>
                  <a:pt x="1275760" y="901710"/>
                  <a:pt x="1275760" y="891363"/>
                </a:cubicBezTo>
                <a:cubicBezTo>
                  <a:pt x="1275760" y="886189"/>
                  <a:pt x="1278345" y="883601"/>
                  <a:pt x="1278345" y="881013"/>
                </a:cubicBezTo>
                <a:cubicBezTo>
                  <a:pt x="1275760" y="873250"/>
                  <a:pt x="1273175" y="868082"/>
                  <a:pt x="1273175" y="860321"/>
                </a:cubicBezTo>
                <a:cubicBezTo>
                  <a:pt x="1273175" y="844799"/>
                  <a:pt x="1280931" y="831860"/>
                  <a:pt x="1291272" y="824097"/>
                </a:cubicBezTo>
                <a:cubicBezTo>
                  <a:pt x="1286102" y="818928"/>
                  <a:pt x="1283516" y="811167"/>
                  <a:pt x="1283516" y="800816"/>
                </a:cubicBezTo>
                <a:cubicBezTo>
                  <a:pt x="1283516" y="780120"/>
                  <a:pt x="1301614" y="762013"/>
                  <a:pt x="1324882" y="762013"/>
                </a:cubicBezTo>
                <a:close/>
                <a:moveTo>
                  <a:pt x="1616869" y="750890"/>
                </a:moveTo>
                <a:cubicBezTo>
                  <a:pt x="1639227" y="750890"/>
                  <a:pt x="1657351" y="769726"/>
                  <a:pt x="1657351" y="792960"/>
                </a:cubicBezTo>
                <a:cubicBezTo>
                  <a:pt x="1657351" y="816194"/>
                  <a:pt x="1639227" y="835029"/>
                  <a:pt x="1616869" y="835029"/>
                </a:cubicBezTo>
                <a:cubicBezTo>
                  <a:pt x="1594511" y="835029"/>
                  <a:pt x="1576387" y="816194"/>
                  <a:pt x="1576387" y="792960"/>
                </a:cubicBezTo>
                <a:cubicBezTo>
                  <a:pt x="1576387" y="769726"/>
                  <a:pt x="1594511" y="750890"/>
                  <a:pt x="1616869" y="750890"/>
                </a:cubicBezTo>
                <a:close/>
                <a:moveTo>
                  <a:pt x="2779713" y="730253"/>
                </a:moveTo>
                <a:cubicBezTo>
                  <a:pt x="2801632" y="730253"/>
                  <a:pt x="2819401" y="748376"/>
                  <a:pt x="2819401" y="770740"/>
                </a:cubicBezTo>
                <a:cubicBezTo>
                  <a:pt x="2819401" y="793098"/>
                  <a:pt x="2801632" y="811222"/>
                  <a:pt x="2779713" y="811222"/>
                </a:cubicBezTo>
                <a:cubicBezTo>
                  <a:pt x="2757794" y="811222"/>
                  <a:pt x="2740025" y="793098"/>
                  <a:pt x="2740025" y="770740"/>
                </a:cubicBezTo>
                <a:cubicBezTo>
                  <a:pt x="2740025" y="748376"/>
                  <a:pt x="2757794" y="730253"/>
                  <a:pt x="2779713" y="730253"/>
                </a:cubicBezTo>
                <a:close/>
                <a:moveTo>
                  <a:pt x="2156619" y="714376"/>
                </a:moveTo>
                <a:cubicBezTo>
                  <a:pt x="2178977" y="714376"/>
                  <a:pt x="2197101" y="733211"/>
                  <a:pt x="2197101" y="756445"/>
                </a:cubicBezTo>
                <a:cubicBezTo>
                  <a:pt x="2197101" y="779679"/>
                  <a:pt x="2178977" y="798514"/>
                  <a:pt x="2156619" y="798514"/>
                </a:cubicBezTo>
                <a:cubicBezTo>
                  <a:pt x="2134261" y="798514"/>
                  <a:pt x="2116137" y="779679"/>
                  <a:pt x="2116137" y="756445"/>
                </a:cubicBezTo>
                <a:cubicBezTo>
                  <a:pt x="2116137" y="733211"/>
                  <a:pt x="2134261" y="714376"/>
                  <a:pt x="2156619" y="714376"/>
                </a:cubicBezTo>
                <a:close/>
                <a:moveTo>
                  <a:pt x="1764507" y="709615"/>
                </a:moveTo>
                <a:cubicBezTo>
                  <a:pt x="1786865" y="709615"/>
                  <a:pt x="1804989" y="727738"/>
                  <a:pt x="1804989" y="750099"/>
                </a:cubicBezTo>
                <a:cubicBezTo>
                  <a:pt x="1804989" y="772457"/>
                  <a:pt x="1786865" y="790581"/>
                  <a:pt x="1764507" y="790581"/>
                </a:cubicBezTo>
                <a:cubicBezTo>
                  <a:pt x="1742149" y="790581"/>
                  <a:pt x="1724025" y="772457"/>
                  <a:pt x="1724025" y="750099"/>
                </a:cubicBezTo>
                <a:cubicBezTo>
                  <a:pt x="1724025" y="727738"/>
                  <a:pt x="1742149" y="709615"/>
                  <a:pt x="1764507" y="709615"/>
                </a:cubicBezTo>
                <a:close/>
                <a:moveTo>
                  <a:pt x="3632200" y="704864"/>
                </a:moveTo>
                <a:cubicBezTo>
                  <a:pt x="3632200" y="704864"/>
                  <a:pt x="3632200" y="704864"/>
                  <a:pt x="3632200" y="779478"/>
                </a:cubicBezTo>
                <a:cubicBezTo>
                  <a:pt x="3616614" y="774327"/>
                  <a:pt x="3603625" y="758902"/>
                  <a:pt x="3603625" y="740886"/>
                </a:cubicBezTo>
                <a:cubicBezTo>
                  <a:pt x="3603625" y="722877"/>
                  <a:pt x="3616614" y="710006"/>
                  <a:pt x="3632200" y="704864"/>
                </a:cubicBezTo>
                <a:close/>
                <a:moveTo>
                  <a:pt x="697707" y="679465"/>
                </a:moveTo>
                <a:cubicBezTo>
                  <a:pt x="720065" y="679465"/>
                  <a:pt x="738189" y="697236"/>
                  <a:pt x="738189" y="719148"/>
                </a:cubicBezTo>
                <a:cubicBezTo>
                  <a:pt x="738189" y="741073"/>
                  <a:pt x="720065" y="758840"/>
                  <a:pt x="697707" y="758840"/>
                </a:cubicBezTo>
                <a:cubicBezTo>
                  <a:pt x="675349" y="758840"/>
                  <a:pt x="657225" y="741073"/>
                  <a:pt x="657225" y="719148"/>
                </a:cubicBezTo>
                <a:cubicBezTo>
                  <a:pt x="657225" y="697236"/>
                  <a:pt x="675349" y="679465"/>
                  <a:pt x="697707" y="679465"/>
                </a:cubicBezTo>
                <a:close/>
                <a:moveTo>
                  <a:pt x="2548732" y="671513"/>
                </a:moveTo>
                <a:cubicBezTo>
                  <a:pt x="2571090" y="671513"/>
                  <a:pt x="2589214" y="689992"/>
                  <a:pt x="2589214" y="712788"/>
                </a:cubicBezTo>
                <a:cubicBezTo>
                  <a:pt x="2589214" y="735584"/>
                  <a:pt x="2571090" y="754063"/>
                  <a:pt x="2548732" y="754063"/>
                </a:cubicBezTo>
                <a:cubicBezTo>
                  <a:pt x="2526374" y="754063"/>
                  <a:pt x="2508250" y="735584"/>
                  <a:pt x="2508250" y="712788"/>
                </a:cubicBezTo>
                <a:cubicBezTo>
                  <a:pt x="2508250" y="689992"/>
                  <a:pt x="2526374" y="671513"/>
                  <a:pt x="2548732" y="671513"/>
                </a:cubicBezTo>
                <a:close/>
                <a:moveTo>
                  <a:pt x="3413125" y="665165"/>
                </a:moveTo>
                <a:cubicBezTo>
                  <a:pt x="3435044" y="665165"/>
                  <a:pt x="3452813" y="683289"/>
                  <a:pt x="3452813" y="705651"/>
                </a:cubicBezTo>
                <a:cubicBezTo>
                  <a:pt x="3452813" y="728009"/>
                  <a:pt x="3435044" y="746133"/>
                  <a:pt x="3413125" y="746133"/>
                </a:cubicBezTo>
                <a:cubicBezTo>
                  <a:pt x="3391206" y="746133"/>
                  <a:pt x="3373437" y="728009"/>
                  <a:pt x="3373437" y="705651"/>
                </a:cubicBezTo>
                <a:cubicBezTo>
                  <a:pt x="3373437" y="683289"/>
                  <a:pt x="3391206" y="665165"/>
                  <a:pt x="3413125" y="665165"/>
                </a:cubicBezTo>
                <a:close/>
                <a:moveTo>
                  <a:pt x="1205532" y="663603"/>
                </a:moveTo>
                <a:cubicBezTo>
                  <a:pt x="1226368" y="663603"/>
                  <a:pt x="1244600" y="681675"/>
                  <a:pt x="1244600" y="704900"/>
                </a:cubicBezTo>
                <a:cubicBezTo>
                  <a:pt x="1244600" y="725549"/>
                  <a:pt x="1226368" y="743624"/>
                  <a:pt x="1205532" y="743624"/>
                </a:cubicBezTo>
                <a:cubicBezTo>
                  <a:pt x="1202928" y="743624"/>
                  <a:pt x="1200323" y="743624"/>
                  <a:pt x="1200323" y="743624"/>
                </a:cubicBezTo>
                <a:cubicBezTo>
                  <a:pt x="1208137" y="751372"/>
                  <a:pt x="1213346" y="761697"/>
                  <a:pt x="1213346" y="772031"/>
                </a:cubicBezTo>
                <a:cubicBezTo>
                  <a:pt x="1213346" y="784932"/>
                  <a:pt x="1205532" y="797841"/>
                  <a:pt x="1197719" y="803005"/>
                </a:cubicBezTo>
                <a:cubicBezTo>
                  <a:pt x="1197719" y="803005"/>
                  <a:pt x="1197719" y="803005"/>
                  <a:pt x="1197719" y="805590"/>
                </a:cubicBezTo>
                <a:cubicBezTo>
                  <a:pt x="1197719" y="815913"/>
                  <a:pt x="1192510" y="826248"/>
                  <a:pt x="1184696" y="833985"/>
                </a:cubicBezTo>
                <a:cubicBezTo>
                  <a:pt x="1182092" y="849473"/>
                  <a:pt x="1171674" y="862392"/>
                  <a:pt x="1156047" y="864977"/>
                </a:cubicBezTo>
                <a:cubicBezTo>
                  <a:pt x="1158651" y="870130"/>
                  <a:pt x="1161256" y="875294"/>
                  <a:pt x="1161256" y="880458"/>
                </a:cubicBezTo>
                <a:cubicBezTo>
                  <a:pt x="1161256" y="901113"/>
                  <a:pt x="1143024" y="919188"/>
                  <a:pt x="1119584" y="919188"/>
                </a:cubicBezTo>
                <a:cubicBezTo>
                  <a:pt x="1096143" y="919188"/>
                  <a:pt x="1077912" y="901113"/>
                  <a:pt x="1077912" y="880458"/>
                </a:cubicBezTo>
                <a:cubicBezTo>
                  <a:pt x="1077912" y="862392"/>
                  <a:pt x="1090934" y="846903"/>
                  <a:pt x="1106561" y="841734"/>
                </a:cubicBezTo>
                <a:cubicBezTo>
                  <a:pt x="1106561" y="836563"/>
                  <a:pt x="1103957" y="833985"/>
                  <a:pt x="1103957" y="828833"/>
                </a:cubicBezTo>
                <a:cubicBezTo>
                  <a:pt x="1103957" y="815913"/>
                  <a:pt x="1109166" y="805590"/>
                  <a:pt x="1116979" y="797841"/>
                </a:cubicBezTo>
                <a:cubicBezTo>
                  <a:pt x="1119584" y="787515"/>
                  <a:pt x="1124793" y="779762"/>
                  <a:pt x="1132606" y="774605"/>
                </a:cubicBezTo>
                <a:cubicBezTo>
                  <a:pt x="1132606" y="774605"/>
                  <a:pt x="1132606" y="774605"/>
                  <a:pt x="1132606" y="772031"/>
                </a:cubicBezTo>
                <a:cubicBezTo>
                  <a:pt x="1132606" y="751372"/>
                  <a:pt x="1150838" y="733301"/>
                  <a:pt x="1171674" y="733301"/>
                </a:cubicBezTo>
                <a:cubicBezTo>
                  <a:pt x="1174278" y="733301"/>
                  <a:pt x="1176883" y="733301"/>
                  <a:pt x="1179487" y="733301"/>
                </a:cubicBezTo>
                <a:cubicBezTo>
                  <a:pt x="1169069" y="725549"/>
                  <a:pt x="1163860" y="715235"/>
                  <a:pt x="1163860" y="704900"/>
                </a:cubicBezTo>
                <a:cubicBezTo>
                  <a:pt x="1163860" y="681675"/>
                  <a:pt x="1182092" y="663603"/>
                  <a:pt x="1205532" y="663603"/>
                </a:cubicBezTo>
                <a:close/>
                <a:moveTo>
                  <a:pt x="42069" y="660413"/>
                </a:moveTo>
                <a:cubicBezTo>
                  <a:pt x="65303" y="660413"/>
                  <a:pt x="84138" y="678546"/>
                  <a:pt x="84138" y="700896"/>
                </a:cubicBezTo>
                <a:cubicBezTo>
                  <a:pt x="84138" y="723255"/>
                  <a:pt x="65303" y="741389"/>
                  <a:pt x="42069" y="741389"/>
                </a:cubicBezTo>
                <a:cubicBezTo>
                  <a:pt x="18835" y="741389"/>
                  <a:pt x="0" y="723255"/>
                  <a:pt x="0" y="700896"/>
                </a:cubicBezTo>
                <a:cubicBezTo>
                  <a:pt x="0" y="678546"/>
                  <a:pt x="18835" y="660413"/>
                  <a:pt x="42069" y="660413"/>
                </a:cubicBezTo>
                <a:close/>
                <a:moveTo>
                  <a:pt x="1360487" y="655653"/>
                </a:moveTo>
                <a:cubicBezTo>
                  <a:pt x="1383283" y="655653"/>
                  <a:pt x="1401762" y="674133"/>
                  <a:pt x="1401762" y="696936"/>
                </a:cubicBezTo>
                <a:cubicBezTo>
                  <a:pt x="1401762" y="719737"/>
                  <a:pt x="1383283" y="738214"/>
                  <a:pt x="1360487" y="738214"/>
                </a:cubicBezTo>
                <a:cubicBezTo>
                  <a:pt x="1337691" y="738214"/>
                  <a:pt x="1319212" y="719737"/>
                  <a:pt x="1319212" y="696936"/>
                </a:cubicBezTo>
                <a:cubicBezTo>
                  <a:pt x="1319212" y="674133"/>
                  <a:pt x="1337691" y="655653"/>
                  <a:pt x="1360487" y="655653"/>
                </a:cubicBezTo>
                <a:close/>
                <a:moveTo>
                  <a:pt x="401638" y="650888"/>
                </a:moveTo>
                <a:cubicBezTo>
                  <a:pt x="423557" y="650888"/>
                  <a:pt x="441326" y="669367"/>
                  <a:pt x="441326" y="692162"/>
                </a:cubicBezTo>
                <a:cubicBezTo>
                  <a:pt x="441326" y="714958"/>
                  <a:pt x="423557" y="733437"/>
                  <a:pt x="401638" y="733437"/>
                </a:cubicBezTo>
                <a:cubicBezTo>
                  <a:pt x="379719" y="733437"/>
                  <a:pt x="361950" y="714958"/>
                  <a:pt x="361950" y="692162"/>
                </a:cubicBezTo>
                <a:cubicBezTo>
                  <a:pt x="361950" y="669367"/>
                  <a:pt x="379719" y="650888"/>
                  <a:pt x="401638" y="650888"/>
                </a:cubicBezTo>
                <a:close/>
                <a:moveTo>
                  <a:pt x="1044351" y="647712"/>
                </a:moveTo>
                <a:cubicBezTo>
                  <a:pt x="1067694" y="647712"/>
                  <a:pt x="1085850" y="665814"/>
                  <a:pt x="1085850" y="689089"/>
                </a:cubicBezTo>
                <a:cubicBezTo>
                  <a:pt x="1085850" y="707191"/>
                  <a:pt x="1070288" y="725295"/>
                  <a:pt x="1049538" y="727875"/>
                </a:cubicBezTo>
                <a:cubicBezTo>
                  <a:pt x="1049538" y="748568"/>
                  <a:pt x="1033977" y="764084"/>
                  <a:pt x="1013227" y="766672"/>
                </a:cubicBezTo>
                <a:cubicBezTo>
                  <a:pt x="1005446" y="777016"/>
                  <a:pt x="995072" y="782189"/>
                  <a:pt x="982103" y="782189"/>
                </a:cubicBezTo>
                <a:cubicBezTo>
                  <a:pt x="982103" y="782189"/>
                  <a:pt x="982103" y="782189"/>
                  <a:pt x="979510" y="782189"/>
                </a:cubicBezTo>
                <a:cubicBezTo>
                  <a:pt x="974322" y="797705"/>
                  <a:pt x="958760" y="808048"/>
                  <a:pt x="940605" y="808048"/>
                </a:cubicBezTo>
                <a:cubicBezTo>
                  <a:pt x="919855" y="808048"/>
                  <a:pt x="901700" y="789946"/>
                  <a:pt x="901700" y="766672"/>
                </a:cubicBezTo>
                <a:cubicBezTo>
                  <a:pt x="901700" y="745977"/>
                  <a:pt x="919855" y="727875"/>
                  <a:pt x="940605" y="727875"/>
                </a:cubicBezTo>
                <a:cubicBezTo>
                  <a:pt x="940605" y="727875"/>
                  <a:pt x="940605" y="727875"/>
                  <a:pt x="943198" y="727875"/>
                </a:cubicBezTo>
                <a:cubicBezTo>
                  <a:pt x="948386" y="712360"/>
                  <a:pt x="961354" y="702020"/>
                  <a:pt x="979510" y="702020"/>
                </a:cubicBezTo>
                <a:cubicBezTo>
                  <a:pt x="984697" y="694261"/>
                  <a:pt x="995072" y="689089"/>
                  <a:pt x="1005446" y="686503"/>
                </a:cubicBezTo>
                <a:cubicBezTo>
                  <a:pt x="1005446" y="665814"/>
                  <a:pt x="1023602" y="647712"/>
                  <a:pt x="1044351" y="647712"/>
                </a:cubicBezTo>
                <a:close/>
                <a:moveTo>
                  <a:pt x="1919287" y="642939"/>
                </a:moveTo>
                <a:cubicBezTo>
                  <a:pt x="1942083" y="642939"/>
                  <a:pt x="1960562" y="660708"/>
                  <a:pt x="1960562" y="682627"/>
                </a:cubicBezTo>
                <a:cubicBezTo>
                  <a:pt x="1960562" y="704546"/>
                  <a:pt x="1942083" y="722315"/>
                  <a:pt x="1919287" y="722315"/>
                </a:cubicBezTo>
                <a:cubicBezTo>
                  <a:pt x="1896491" y="722315"/>
                  <a:pt x="1878012" y="704546"/>
                  <a:pt x="1878012" y="682627"/>
                </a:cubicBezTo>
                <a:cubicBezTo>
                  <a:pt x="1878012" y="660708"/>
                  <a:pt x="1896491" y="642939"/>
                  <a:pt x="1919287" y="642939"/>
                </a:cubicBezTo>
                <a:close/>
                <a:moveTo>
                  <a:pt x="3182937" y="623890"/>
                </a:moveTo>
                <a:cubicBezTo>
                  <a:pt x="3205733" y="623890"/>
                  <a:pt x="3224212" y="642013"/>
                  <a:pt x="3224212" y="664377"/>
                </a:cubicBezTo>
                <a:cubicBezTo>
                  <a:pt x="3224212" y="686735"/>
                  <a:pt x="3205733" y="704859"/>
                  <a:pt x="3182937" y="704859"/>
                </a:cubicBezTo>
                <a:cubicBezTo>
                  <a:pt x="3160141" y="704859"/>
                  <a:pt x="3141662" y="686735"/>
                  <a:pt x="3141662" y="664377"/>
                </a:cubicBezTo>
                <a:cubicBezTo>
                  <a:pt x="3141662" y="642013"/>
                  <a:pt x="3160141" y="623890"/>
                  <a:pt x="3182937" y="623890"/>
                </a:cubicBezTo>
                <a:close/>
                <a:moveTo>
                  <a:pt x="1518444" y="623890"/>
                </a:moveTo>
                <a:cubicBezTo>
                  <a:pt x="1540802" y="623890"/>
                  <a:pt x="1558926" y="642013"/>
                  <a:pt x="1558926" y="664372"/>
                </a:cubicBezTo>
                <a:cubicBezTo>
                  <a:pt x="1558926" y="686730"/>
                  <a:pt x="1540802" y="704854"/>
                  <a:pt x="1518444" y="704854"/>
                </a:cubicBezTo>
                <a:cubicBezTo>
                  <a:pt x="1496086" y="704854"/>
                  <a:pt x="1477962" y="686730"/>
                  <a:pt x="1477962" y="664372"/>
                </a:cubicBezTo>
                <a:cubicBezTo>
                  <a:pt x="1477962" y="642013"/>
                  <a:pt x="1496086" y="623890"/>
                  <a:pt x="1518444" y="623890"/>
                </a:cubicBezTo>
                <a:close/>
                <a:moveTo>
                  <a:pt x="2317750" y="611188"/>
                </a:moveTo>
                <a:cubicBezTo>
                  <a:pt x="2339669" y="611188"/>
                  <a:pt x="2357438" y="629312"/>
                  <a:pt x="2357438" y="651670"/>
                </a:cubicBezTo>
                <a:cubicBezTo>
                  <a:pt x="2357438" y="674028"/>
                  <a:pt x="2339669" y="692151"/>
                  <a:pt x="2317750" y="692151"/>
                </a:cubicBezTo>
                <a:cubicBezTo>
                  <a:pt x="2295831" y="692151"/>
                  <a:pt x="2278062" y="674028"/>
                  <a:pt x="2278062" y="651670"/>
                </a:cubicBezTo>
                <a:cubicBezTo>
                  <a:pt x="2278062" y="629312"/>
                  <a:pt x="2295831" y="611188"/>
                  <a:pt x="2317750" y="611188"/>
                </a:cubicBezTo>
                <a:close/>
                <a:moveTo>
                  <a:pt x="2953544" y="581032"/>
                </a:moveTo>
                <a:cubicBezTo>
                  <a:pt x="2975902" y="581032"/>
                  <a:pt x="2994026" y="598803"/>
                  <a:pt x="2994026" y="620715"/>
                </a:cubicBezTo>
                <a:cubicBezTo>
                  <a:pt x="2994026" y="642641"/>
                  <a:pt x="2975902" y="660410"/>
                  <a:pt x="2953544" y="660410"/>
                </a:cubicBezTo>
                <a:cubicBezTo>
                  <a:pt x="2931186" y="660410"/>
                  <a:pt x="2913062" y="642641"/>
                  <a:pt x="2913062" y="620715"/>
                </a:cubicBezTo>
                <a:cubicBezTo>
                  <a:pt x="2913062" y="598803"/>
                  <a:pt x="2931186" y="581032"/>
                  <a:pt x="2953544" y="581032"/>
                </a:cubicBezTo>
                <a:close/>
                <a:moveTo>
                  <a:pt x="536575" y="577861"/>
                </a:moveTo>
                <a:cubicBezTo>
                  <a:pt x="558494" y="577861"/>
                  <a:pt x="576263" y="595636"/>
                  <a:pt x="576263" y="617549"/>
                </a:cubicBezTo>
                <a:cubicBezTo>
                  <a:pt x="576263" y="639467"/>
                  <a:pt x="558494" y="657240"/>
                  <a:pt x="536575" y="657240"/>
                </a:cubicBezTo>
                <a:cubicBezTo>
                  <a:pt x="514656" y="657240"/>
                  <a:pt x="496887" y="639467"/>
                  <a:pt x="496887" y="617549"/>
                </a:cubicBezTo>
                <a:cubicBezTo>
                  <a:pt x="496887" y="595636"/>
                  <a:pt x="514656" y="577861"/>
                  <a:pt x="536575" y="577861"/>
                </a:cubicBezTo>
                <a:close/>
                <a:moveTo>
                  <a:pt x="1676400" y="565150"/>
                </a:moveTo>
                <a:cubicBezTo>
                  <a:pt x="1698319" y="565150"/>
                  <a:pt x="1716088" y="583632"/>
                  <a:pt x="1716088" y="606428"/>
                </a:cubicBezTo>
                <a:cubicBezTo>
                  <a:pt x="1716088" y="629222"/>
                  <a:pt x="1698319" y="647702"/>
                  <a:pt x="1676400" y="647702"/>
                </a:cubicBezTo>
                <a:cubicBezTo>
                  <a:pt x="1654481" y="647702"/>
                  <a:pt x="1636712" y="629222"/>
                  <a:pt x="1636712" y="606428"/>
                </a:cubicBezTo>
                <a:cubicBezTo>
                  <a:pt x="1636712" y="583632"/>
                  <a:pt x="1654481" y="565150"/>
                  <a:pt x="1676400" y="565150"/>
                </a:cubicBezTo>
                <a:close/>
                <a:moveTo>
                  <a:pt x="1097757" y="561982"/>
                </a:moveTo>
                <a:cubicBezTo>
                  <a:pt x="1120115" y="561982"/>
                  <a:pt x="1138239" y="580113"/>
                  <a:pt x="1138239" y="602477"/>
                </a:cubicBezTo>
                <a:cubicBezTo>
                  <a:pt x="1138239" y="624843"/>
                  <a:pt x="1120115" y="642963"/>
                  <a:pt x="1097757" y="642963"/>
                </a:cubicBezTo>
                <a:cubicBezTo>
                  <a:pt x="1075399" y="642963"/>
                  <a:pt x="1057275" y="624843"/>
                  <a:pt x="1057275" y="602477"/>
                </a:cubicBezTo>
                <a:cubicBezTo>
                  <a:pt x="1057275" y="580113"/>
                  <a:pt x="1075399" y="561982"/>
                  <a:pt x="1097757" y="561982"/>
                </a:cubicBezTo>
                <a:close/>
                <a:moveTo>
                  <a:pt x="929481" y="561982"/>
                </a:moveTo>
                <a:cubicBezTo>
                  <a:pt x="950224" y="561982"/>
                  <a:pt x="968375" y="580148"/>
                  <a:pt x="968375" y="600896"/>
                </a:cubicBezTo>
                <a:cubicBezTo>
                  <a:pt x="968375" y="624223"/>
                  <a:pt x="950224" y="642375"/>
                  <a:pt x="929481" y="642375"/>
                </a:cubicBezTo>
                <a:cubicBezTo>
                  <a:pt x="924295" y="642375"/>
                  <a:pt x="916516" y="639790"/>
                  <a:pt x="913923" y="637184"/>
                </a:cubicBezTo>
                <a:cubicBezTo>
                  <a:pt x="913923" y="642375"/>
                  <a:pt x="916516" y="647555"/>
                  <a:pt x="916516" y="652754"/>
                </a:cubicBezTo>
                <a:cubicBezTo>
                  <a:pt x="916516" y="673483"/>
                  <a:pt x="898366" y="694226"/>
                  <a:pt x="875030" y="694226"/>
                </a:cubicBezTo>
                <a:cubicBezTo>
                  <a:pt x="869844" y="694226"/>
                  <a:pt x="867251" y="691648"/>
                  <a:pt x="862065" y="689046"/>
                </a:cubicBezTo>
                <a:cubicBezTo>
                  <a:pt x="854286" y="702010"/>
                  <a:pt x="843914" y="707195"/>
                  <a:pt x="828357" y="707195"/>
                </a:cubicBezTo>
                <a:cubicBezTo>
                  <a:pt x="820578" y="707195"/>
                  <a:pt x="815392" y="704607"/>
                  <a:pt x="807614" y="702010"/>
                </a:cubicBezTo>
                <a:cubicBezTo>
                  <a:pt x="799835" y="709793"/>
                  <a:pt x="789463" y="717577"/>
                  <a:pt x="776499" y="717577"/>
                </a:cubicBezTo>
                <a:cubicBezTo>
                  <a:pt x="753162" y="717577"/>
                  <a:pt x="735012" y="699425"/>
                  <a:pt x="735012" y="676081"/>
                </a:cubicBezTo>
                <a:cubicBezTo>
                  <a:pt x="735012" y="655339"/>
                  <a:pt x="753162" y="637184"/>
                  <a:pt x="776499" y="637184"/>
                </a:cubicBezTo>
                <a:cubicBezTo>
                  <a:pt x="784277" y="637184"/>
                  <a:pt x="792056" y="639790"/>
                  <a:pt x="797242" y="642375"/>
                </a:cubicBezTo>
                <a:cubicBezTo>
                  <a:pt x="805021" y="634586"/>
                  <a:pt x="815392" y="626823"/>
                  <a:pt x="828357" y="626823"/>
                </a:cubicBezTo>
                <a:cubicBezTo>
                  <a:pt x="833543" y="626823"/>
                  <a:pt x="838729" y="629410"/>
                  <a:pt x="841322" y="629410"/>
                </a:cubicBezTo>
                <a:cubicBezTo>
                  <a:pt x="849100" y="619042"/>
                  <a:pt x="862065" y="611259"/>
                  <a:pt x="875030" y="611259"/>
                </a:cubicBezTo>
                <a:cubicBezTo>
                  <a:pt x="880215" y="611259"/>
                  <a:pt x="885401" y="613861"/>
                  <a:pt x="890587" y="616439"/>
                </a:cubicBezTo>
                <a:cubicBezTo>
                  <a:pt x="890587" y="611259"/>
                  <a:pt x="887994" y="606077"/>
                  <a:pt x="887994" y="600896"/>
                </a:cubicBezTo>
                <a:cubicBezTo>
                  <a:pt x="887994" y="580148"/>
                  <a:pt x="906145" y="561982"/>
                  <a:pt x="929481" y="561982"/>
                </a:cubicBezTo>
                <a:close/>
                <a:moveTo>
                  <a:pt x="2081213" y="546100"/>
                </a:moveTo>
                <a:cubicBezTo>
                  <a:pt x="2103132" y="546100"/>
                  <a:pt x="2120901" y="564224"/>
                  <a:pt x="2120901" y="586582"/>
                </a:cubicBezTo>
                <a:cubicBezTo>
                  <a:pt x="2120901" y="608940"/>
                  <a:pt x="2103132" y="627064"/>
                  <a:pt x="2081213" y="627064"/>
                </a:cubicBezTo>
                <a:cubicBezTo>
                  <a:pt x="2059294" y="627064"/>
                  <a:pt x="2041525" y="608940"/>
                  <a:pt x="2041525" y="586582"/>
                </a:cubicBezTo>
                <a:cubicBezTo>
                  <a:pt x="2041525" y="564224"/>
                  <a:pt x="2059294" y="546100"/>
                  <a:pt x="2081213" y="546100"/>
                </a:cubicBezTo>
                <a:close/>
                <a:moveTo>
                  <a:pt x="1263650" y="538170"/>
                </a:moveTo>
                <a:cubicBezTo>
                  <a:pt x="1285569" y="538170"/>
                  <a:pt x="1303338" y="556293"/>
                  <a:pt x="1303338" y="578665"/>
                </a:cubicBezTo>
                <a:cubicBezTo>
                  <a:pt x="1303338" y="601031"/>
                  <a:pt x="1285569" y="619149"/>
                  <a:pt x="1263650" y="619149"/>
                </a:cubicBezTo>
                <a:cubicBezTo>
                  <a:pt x="1241731" y="619149"/>
                  <a:pt x="1223962" y="601031"/>
                  <a:pt x="1223962" y="578665"/>
                </a:cubicBezTo>
                <a:cubicBezTo>
                  <a:pt x="1223962" y="556293"/>
                  <a:pt x="1241731" y="538170"/>
                  <a:pt x="1263650" y="538170"/>
                </a:cubicBezTo>
                <a:close/>
                <a:moveTo>
                  <a:pt x="753631" y="538170"/>
                </a:moveTo>
                <a:cubicBezTo>
                  <a:pt x="777091" y="538170"/>
                  <a:pt x="795338" y="556503"/>
                  <a:pt x="795338" y="577470"/>
                </a:cubicBezTo>
                <a:cubicBezTo>
                  <a:pt x="795338" y="601041"/>
                  <a:pt x="777091" y="619385"/>
                  <a:pt x="753631" y="619385"/>
                </a:cubicBezTo>
                <a:cubicBezTo>
                  <a:pt x="745812" y="619385"/>
                  <a:pt x="737992" y="616762"/>
                  <a:pt x="730172" y="611528"/>
                </a:cubicBezTo>
                <a:cubicBezTo>
                  <a:pt x="724958" y="629860"/>
                  <a:pt x="709319" y="642963"/>
                  <a:pt x="691072" y="642963"/>
                </a:cubicBezTo>
                <a:cubicBezTo>
                  <a:pt x="678039" y="642963"/>
                  <a:pt x="665006" y="635099"/>
                  <a:pt x="657186" y="624619"/>
                </a:cubicBezTo>
                <a:cubicBezTo>
                  <a:pt x="651972" y="635099"/>
                  <a:pt x="638939" y="642963"/>
                  <a:pt x="625906" y="642963"/>
                </a:cubicBezTo>
                <a:cubicBezTo>
                  <a:pt x="602446" y="642963"/>
                  <a:pt x="584200" y="624619"/>
                  <a:pt x="584200" y="603660"/>
                </a:cubicBezTo>
                <a:cubicBezTo>
                  <a:pt x="584200" y="580100"/>
                  <a:pt x="602446" y="561745"/>
                  <a:pt x="625906" y="561745"/>
                </a:cubicBezTo>
                <a:cubicBezTo>
                  <a:pt x="638939" y="561745"/>
                  <a:pt x="649366" y="569613"/>
                  <a:pt x="657186" y="580100"/>
                </a:cubicBezTo>
                <a:cubicBezTo>
                  <a:pt x="665006" y="569613"/>
                  <a:pt x="678039" y="561745"/>
                  <a:pt x="691072" y="561745"/>
                </a:cubicBezTo>
                <a:cubicBezTo>
                  <a:pt x="701499" y="561745"/>
                  <a:pt x="709319" y="564361"/>
                  <a:pt x="714532" y="569613"/>
                </a:cubicBezTo>
                <a:cubicBezTo>
                  <a:pt x="719745" y="551265"/>
                  <a:pt x="735385" y="538170"/>
                  <a:pt x="753631" y="538170"/>
                </a:cubicBezTo>
                <a:close/>
                <a:moveTo>
                  <a:pt x="248444" y="533414"/>
                </a:moveTo>
                <a:cubicBezTo>
                  <a:pt x="270802" y="533414"/>
                  <a:pt x="288926" y="551527"/>
                  <a:pt x="288926" y="573909"/>
                </a:cubicBezTo>
                <a:cubicBezTo>
                  <a:pt x="288926" y="596264"/>
                  <a:pt x="270802" y="614385"/>
                  <a:pt x="248444" y="614385"/>
                </a:cubicBezTo>
                <a:cubicBezTo>
                  <a:pt x="226086" y="614385"/>
                  <a:pt x="207962" y="596264"/>
                  <a:pt x="207962" y="573909"/>
                </a:cubicBezTo>
                <a:cubicBezTo>
                  <a:pt x="207962" y="551527"/>
                  <a:pt x="226086" y="533414"/>
                  <a:pt x="248444" y="533414"/>
                </a:cubicBezTo>
                <a:close/>
                <a:moveTo>
                  <a:pt x="2720975" y="530229"/>
                </a:moveTo>
                <a:cubicBezTo>
                  <a:pt x="2743771" y="530229"/>
                  <a:pt x="2762250" y="548352"/>
                  <a:pt x="2762250" y="570714"/>
                </a:cubicBezTo>
                <a:cubicBezTo>
                  <a:pt x="2762250" y="593069"/>
                  <a:pt x="2743771" y="611193"/>
                  <a:pt x="2720975" y="611193"/>
                </a:cubicBezTo>
                <a:cubicBezTo>
                  <a:pt x="2698179" y="611193"/>
                  <a:pt x="2679700" y="593069"/>
                  <a:pt x="2679700" y="570714"/>
                </a:cubicBezTo>
                <a:cubicBezTo>
                  <a:pt x="2679700" y="548352"/>
                  <a:pt x="2698179" y="530229"/>
                  <a:pt x="2720975" y="530229"/>
                </a:cubicBezTo>
                <a:close/>
                <a:moveTo>
                  <a:pt x="1451743" y="495302"/>
                </a:moveTo>
                <a:cubicBezTo>
                  <a:pt x="1462190" y="503023"/>
                  <a:pt x="1470025" y="515887"/>
                  <a:pt x="1470025" y="528752"/>
                </a:cubicBezTo>
                <a:cubicBezTo>
                  <a:pt x="1470025" y="551904"/>
                  <a:pt x="1451743" y="569917"/>
                  <a:pt x="1430849" y="569917"/>
                </a:cubicBezTo>
                <a:cubicBezTo>
                  <a:pt x="1407344" y="569917"/>
                  <a:pt x="1391673" y="551904"/>
                  <a:pt x="1389062" y="531320"/>
                </a:cubicBezTo>
                <a:cubicBezTo>
                  <a:pt x="1389062" y="531320"/>
                  <a:pt x="1389062" y="531320"/>
                  <a:pt x="1451743" y="495302"/>
                </a:cubicBezTo>
                <a:close/>
                <a:moveTo>
                  <a:pt x="1846211" y="481013"/>
                </a:moveTo>
                <a:cubicBezTo>
                  <a:pt x="1867104" y="483624"/>
                  <a:pt x="1882775" y="499294"/>
                  <a:pt x="1882775" y="520193"/>
                </a:cubicBezTo>
                <a:cubicBezTo>
                  <a:pt x="1882775" y="543693"/>
                  <a:pt x="1864493" y="561975"/>
                  <a:pt x="1840987" y="561975"/>
                </a:cubicBezTo>
                <a:cubicBezTo>
                  <a:pt x="1820094" y="561975"/>
                  <a:pt x="1801812" y="543693"/>
                  <a:pt x="1801812" y="520193"/>
                </a:cubicBezTo>
                <a:cubicBezTo>
                  <a:pt x="1801812" y="514965"/>
                  <a:pt x="1801812" y="509741"/>
                  <a:pt x="1804423" y="504521"/>
                </a:cubicBezTo>
                <a:cubicBezTo>
                  <a:pt x="1804423" y="504521"/>
                  <a:pt x="1804423" y="504521"/>
                  <a:pt x="1846211" y="481013"/>
                </a:cubicBezTo>
                <a:close/>
                <a:moveTo>
                  <a:pt x="2488407" y="479425"/>
                </a:moveTo>
                <a:cubicBezTo>
                  <a:pt x="2510765" y="479425"/>
                  <a:pt x="2528889" y="497198"/>
                  <a:pt x="2528889" y="519114"/>
                </a:cubicBezTo>
                <a:cubicBezTo>
                  <a:pt x="2528889" y="541032"/>
                  <a:pt x="2510765" y="558801"/>
                  <a:pt x="2488407" y="558801"/>
                </a:cubicBezTo>
                <a:cubicBezTo>
                  <a:pt x="2466049" y="558801"/>
                  <a:pt x="2447925" y="541032"/>
                  <a:pt x="2447925" y="519114"/>
                </a:cubicBezTo>
                <a:cubicBezTo>
                  <a:pt x="2447925" y="497198"/>
                  <a:pt x="2466049" y="479425"/>
                  <a:pt x="2488407" y="479425"/>
                </a:cubicBezTo>
                <a:close/>
                <a:moveTo>
                  <a:pt x="3594100" y="474666"/>
                </a:moveTo>
                <a:cubicBezTo>
                  <a:pt x="3594100" y="474666"/>
                  <a:pt x="3594100" y="474666"/>
                  <a:pt x="3594100" y="549275"/>
                </a:cubicBezTo>
                <a:cubicBezTo>
                  <a:pt x="3577907" y="544131"/>
                  <a:pt x="3567112" y="528692"/>
                  <a:pt x="3567112" y="510682"/>
                </a:cubicBezTo>
                <a:cubicBezTo>
                  <a:pt x="3567112" y="492672"/>
                  <a:pt x="3577907" y="479809"/>
                  <a:pt x="3594100" y="474666"/>
                </a:cubicBezTo>
                <a:close/>
                <a:moveTo>
                  <a:pt x="1038384" y="468316"/>
                </a:moveTo>
                <a:cubicBezTo>
                  <a:pt x="1040977" y="473480"/>
                  <a:pt x="1046163" y="481213"/>
                  <a:pt x="1046163" y="488958"/>
                </a:cubicBezTo>
                <a:cubicBezTo>
                  <a:pt x="1046163" y="512170"/>
                  <a:pt x="1025419" y="530229"/>
                  <a:pt x="1004676" y="530229"/>
                </a:cubicBezTo>
                <a:cubicBezTo>
                  <a:pt x="989118" y="530229"/>
                  <a:pt x="976154" y="519910"/>
                  <a:pt x="968375" y="507014"/>
                </a:cubicBezTo>
                <a:cubicBezTo>
                  <a:pt x="968375" y="507014"/>
                  <a:pt x="968375" y="507014"/>
                  <a:pt x="1038384" y="468316"/>
                </a:cubicBezTo>
                <a:close/>
                <a:moveTo>
                  <a:pt x="824707" y="468316"/>
                </a:moveTo>
                <a:cubicBezTo>
                  <a:pt x="847065" y="468316"/>
                  <a:pt x="865189" y="487151"/>
                  <a:pt x="865189" y="510387"/>
                </a:cubicBezTo>
                <a:cubicBezTo>
                  <a:pt x="865189" y="533623"/>
                  <a:pt x="847065" y="552454"/>
                  <a:pt x="824707" y="552454"/>
                </a:cubicBezTo>
                <a:cubicBezTo>
                  <a:pt x="802349" y="552454"/>
                  <a:pt x="784225" y="533623"/>
                  <a:pt x="784225" y="510387"/>
                </a:cubicBezTo>
                <a:cubicBezTo>
                  <a:pt x="784225" y="487151"/>
                  <a:pt x="802349" y="468316"/>
                  <a:pt x="824707" y="468316"/>
                </a:cubicBezTo>
                <a:close/>
                <a:moveTo>
                  <a:pt x="642938" y="463554"/>
                </a:moveTo>
                <a:cubicBezTo>
                  <a:pt x="664857" y="463554"/>
                  <a:pt x="682626" y="481684"/>
                  <a:pt x="682626" y="504039"/>
                </a:cubicBezTo>
                <a:cubicBezTo>
                  <a:pt x="682626" y="526396"/>
                  <a:pt x="664857" y="544520"/>
                  <a:pt x="642938" y="544520"/>
                </a:cubicBezTo>
                <a:cubicBezTo>
                  <a:pt x="621019" y="544520"/>
                  <a:pt x="603250" y="526396"/>
                  <a:pt x="603250" y="504039"/>
                </a:cubicBezTo>
                <a:cubicBezTo>
                  <a:pt x="603250" y="481684"/>
                  <a:pt x="621019" y="463554"/>
                  <a:pt x="642938" y="463554"/>
                </a:cubicBezTo>
                <a:close/>
                <a:moveTo>
                  <a:pt x="3371057" y="439737"/>
                </a:moveTo>
                <a:cubicBezTo>
                  <a:pt x="3393415" y="439737"/>
                  <a:pt x="3411539" y="458573"/>
                  <a:pt x="3411539" y="481809"/>
                </a:cubicBezTo>
                <a:cubicBezTo>
                  <a:pt x="3411539" y="505045"/>
                  <a:pt x="3393415" y="523880"/>
                  <a:pt x="3371057" y="523880"/>
                </a:cubicBezTo>
                <a:cubicBezTo>
                  <a:pt x="3348699" y="523880"/>
                  <a:pt x="3330575" y="505045"/>
                  <a:pt x="3330575" y="481809"/>
                </a:cubicBezTo>
                <a:cubicBezTo>
                  <a:pt x="3330575" y="458573"/>
                  <a:pt x="3348699" y="439737"/>
                  <a:pt x="3371057" y="439737"/>
                </a:cubicBezTo>
                <a:close/>
                <a:moveTo>
                  <a:pt x="452479" y="434982"/>
                </a:moveTo>
                <a:cubicBezTo>
                  <a:pt x="473138" y="434982"/>
                  <a:pt x="491214" y="453235"/>
                  <a:pt x="491214" y="476709"/>
                </a:cubicBezTo>
                <a:cubicBezTo>
                  <a:pt x="491214" y="484532"/>
                  <a:pt x="488632" y="492358"/>
                  <a:pt x="483467" y="500184"/>
                </a:cubicBezTo>
                <a:cubicBezTo>
                  <a:pt x="483467" y="500184"/>
                  <a:pt x="483467" y="500184"/>
                  <a:pt x="486049" y="500184"/>
                </a:cubicBezTo>
                <a:cubicBezTo>
                  <a:pt x="506708" y="500184"/>
                  <a:pt x="522202" y="515829"/>
                  <a:pt x="524784" y="536694"/>
                </a:cubicBezTo>
                <a:cubicBezTo>
                  <a:pt x="527367" y="515829"/>
                  <a:pt x="542861" y="497577"/>
                  <a:pt x="566102" y="497577"/>
                </a:cubicBezTo>
                <a:cubicBezTo>
                  <a:pt x="586760" y="497577"/>
                  <a:pt x="604837" y="515829"/>
                  <a:pt x="604837" y="539301"/>
                </a:cubicBezTo>
                <a:cubicBezTo>
                  <a:pt x="604837" y="560169"/>
                  <a:pt x="586760" y="578434"/>
                  <a:pt x="566102" y="578434"/>
                </a:cubicBezTo>
                <a:cubicBezTo>
                  <a:pt x="545443" y="578434"/>
                  <a:pt x="527367" y="562778"/>
                  <a:pt x="524784" y="541910"/>
                </a:cubicBezTo>
                <a:cubicBezTo>
                  <a:pt x="524784" y="565380"/>
                  <a:pt x="506708" y="581053"/>
                  <a:pt x="486049" y="581053"/>
                </a:cubicBezTo>
                <a:cubicBezTo>
                  <a:pt x="462808" y="581053"/>
                  <a:pt x="444732" y="562778"/>
                  <a:pt x="444732" y="539301"/>
                </a:cubicBezTo>
                <a:cubicBezTo>
                  <a:pt x="444732" y="531476"/>
                  <a:pt x="449897" y="523660"/>
                  <a:pt x="455061" y="515829"/>
                </a:cubicBezTo>
                <a:cubicBezTo>
                  <a:pt x="452479" y="515829"/>
                  <a:pt x="452479" y="515829"/>
                  <a:pt x="452479" y="515829"/>
                </a:cubicBezTo>
                <a:cubicBezTo>
                  <a:pt x="429238" y="515829"/>
                  <a:pt x="411162" y="497577"/>
                  <a:pt x="411162" y="476709"/>
                </a:cubicBezTo>
                <a:cubicBezTo>
                  <a:pt x="411162" y="453235"/>
                  <a:pt x="429238" y="434982"/>
                  <a:pt x="452479" y="434982"/>
                </a:cubicBezTo>
                <a:close/>
                <a:moveTo>
                  <a:pt x="2252663" y="427043"/>
                </a:moveTo>
                <a:cubicBezTo>
                  <a:pt x="2274582" y="427043"/>
                  <a:pt x="2292351" y="445174"/>
                  <a:pt x="2292351" y="467530"/>
                </a:cubicBezTo>
                <a:cubicBezTo>
                  <a:pt x="2292351" y="489886"/>
                  <a:pt x="2274582" y="508010"/>
                  <a:pt x="2252663" y="508010"/>
                </a:cubicBezTo>
                <a:cubicBezTo>
                  <a:pt x="2230744" y="508010"/>
                  <a:pt x="2212975" y="489886"/>
                  <a:pt x="2212975" y="467530"/>
                </a:cubicBezTo>
                <a:cubicBezTo>
                  <a:pt x="2212975" y="445174"/>
                  <a:pt x="2230744" y="427043"/>
                  <a:pt x="2252663" y="427043"/>
                </a:cubicBezTo>
                <a:close/>
                <a:moveTo>
                  <a:pt x="589572" y="406405"/>
                </a:moveTo>
                <a:cubicBezTo>
                  <a:pt x="592137" y="408962"/>
                  <a:pt x="592137" y="411518"/>
                  <a:pt x="592137" y="414075"/>
                </a:cubicBezTo>
                <a:cubicBezTo>
                  <a:pt x="592137" y="434541"/>
                  <a:pt x="574186" y="452444"/>
                  <a:pt x="551106" y="452444"/>
                </a:cubicBezTo>
                <a:cubicBezTo>
                  <a:pt x="540848" y="452444"/>
                  <a:pt x="533155" y="449888"/>
                  <a:pt x="525462" y="442213"/>
                </a:cubicBezTo>
                <a:cubicBezTo>
                  <a:pt x="525462" y="442213"/>
                  <a:pt x="525462" y="442213"/>
                  <a:pt x="589572" y="406405"/>
                </a:cubicBezTo>
                <a:close/>
                <a:moveTo>
                  <a:pt x="3139281" y="403228"/>
                </a:moveTo>
                <a:cubicBezTo>
                  <a:pt x="3162515" y="403228"/>
                  <a:pt x="3181350" y="422063"/>
                  <a:pt x="3181350" y="445294"/>
                </a:cubicBezTo>
                <a:cubicBezTo>
                  <a:pt x="3181350" y="468528"/>
                  <a:pt x="3162515" y="487364"/>
                  <a:pt x="3139281" y="487364"/>
                </a:cubicBezTo>
                <a:cubicBezTo>
                  <a:pt x="3116047" y="487364"/>
                  <a:pt x="3097212" y="468528"/>
                  <a:pt x="3097212" y="445294"/>
                </a:cubicBezTo>
                <a:cubicBezTo>
                  <a:pt x="3097212" y="422063"/>
                  <a:pt x="3116047" y="403228"/>
                  <a:pt x="3139281" y="403228"/>
                </a:cubicBezTo>
                <a:close/>
                <a:moveTo>
                  <a:pt x="241720" y="390531"/>
                </a:moveTo>
                <a:cubicBezTo>
                  <a:pt x="264832" y="390531"/>
                  <a:pt x="282809" y="408822"/>
                  <a:pt x="282809" y="432333"/>
                </a:cubicBezTo>
                <a:cubicBezTo>
                  <a:pt x="282809" y="437558"/>
                  <a:pt x="280241" y="442786"/>
                  <a:pt x="280241" y="448013"/>
                </a:cubicBezTo>
                <a:cubicBezTo>
                  <a:pt x="285377" y="455849"/>
                  <a:pt x="290513" y="463688"/>
                  <a:pt x="290513" y="474140"/>
                </a:cubicBezTo>
                <a:cubicBezTo>
                  <a:pt x="290513" y="497649"/>
                  <a:pt x="272537" y="515942"/>
                  <a:pt x="249424" y="515942"/>
                </a:cubicBezTo>
                <a:cubicBezTo>
                  <a:pt x="228880" y="515942"/>
                  <a:pt x="210904" y="497649"/>
                  <a:pt x="210904" y="474140"/>
                </a:cubicBezTo>
                <a:cubicBezTo>
                  <a:pt x="210904" y="468913"/>
                  <a:pt x="210904" y="463688"/>
                  <a:pt x="213472" y="461077"/>
                </a:cubicBezTo>
                <a:cubicBezTo>
                  <a:pt x="205768" y="453235"/>
                  <a:pt x="203200" y="442786"/>
                  <a:pt x="203200" y="432333"/>
                </a:cubicBezTo>
                <a:cubicBezTo>
                  <a:pt x="203200" y="408822"/>
                  <a:pt x="221176" y="390531"/>
                  <a:pt x="241720" y="390531"/>
                </a:cubicBezTo>
                <a:close/>
                <a:moveTo>
                  <a:pt x="348000" y="369893"/>
                </a:moveTo>
                <a:cubicBezTo>
                  <a:pt x="371407" y="369893"/>
                  <a:pt x="389613" y="388090"/>
                  <a:pt x="389613" y="408885"/>
                </a:cubicBezTo>
                <a:cubicBezTo>
                  <a:pt x="389613" y="424485"/>
                  <a:pt x="379209" y="440083"/>
                  <a:pt x="366205" y="445280"/>
                </a:cubicBezTo>
                <a:cubicBezTo>
                  <a:pt x="384411" y="450479"/>
                  <a:pt x="397415" y="466075"/>
                  <a:pt x="397415" y="484272"/>
                </a:cubicBezTo>
                <a:cubicBezTo>
                  <a:pt x="397415" y="489470"/>
                  <a:pt x="397415" y="494673"/>
                  <a:pt x="394814" y="499869"/>
                </a:cubicBezTo>
                <a:cubicBezTo>
                  <a:pt x="413020" y="502471"/>
                  <a:pt x="428625" y="518067"/>
                  <a:pt x="428625" y="538862"/>
                </a:cubicBezTo>
                <a:cubicBezTo>
                  <a:pt x="428625" y="559656"/>
                  <a:pt x="410419" y="577868"/>
                  <a:pt x="387012" y="577868"/>
                </a:cubicBezTo>
                <a:cubicBezTo>
                  <a:pt x="363605" y="577868"/>
                  <a:pt x="345399" y="559656"/>
                  <a:pt x="345399" y="538862"/>
                </a:cubicBezTo>
                <a:cubicBezTo>
                  <a:pt x="345399" y="533665"/>
                  <a:pt x="348000" y="528469"/>
                  <a:pt x="350600" y="523266"/>
                </a:cubicBezTo>
                <a:cubicBezTo>
                  <a:pt x="329794" y="520664"/>
                  <a:pt x="316790" y="505066"/>
                  <a:pt x="316790" y="484272"/>
                </a:cubicBezTo>
                <a:cubicBezTo>
                  <a:pt x="316790" y="468674"/>
                  <a:pt x="327193" y="455682"/>
                  <a:pt x="340197" y="447879"/>
                </a:cubicBezTo>
                <a:cubicBezTo>
                  <a:pt x="321992" y="445280"/>
                  <a:pt x="306387" y="429685"/>
                  <a:pt x="306387" y="408885"/>
                </a:cubicBezTo>
                <a:cubicBezTo>
                  <a:pt x="306387" y="388090"/>
                  <a:pt x="324592" y="369893"/>
                  <a:pt x="348000" y="369893"/>
                </a:cubicBezTo>
                <a:close/>
                <a:moveTo>
                  <a:pt x="2905125" y="365126"/>
                </a:moveTo>
                <a:cubicBezTo>
                  <a:pt x="2927921" y="365126"/>
                  <a:pt x="2946400" y="383606"/>
                  <a:pt x="2946400" y="406402"/>
                </a:cubicBezTo>
                <a:cubicBezTo>
                  <a:pt x="2946400" y="429198"/>
                  <a:pt x="2927921" y="447678"/>
                  <a:pt x="2905125" y="447678"/>
                </a:cubicBezTo>
                <a:cubicBezTo>
                  <a:pt x="2882329" y="447678"/>
                  <a:pt x="2863850" y="429198"/>
                  <a:pt x="2863850" y="406402"/>
                </a:cubicBezTo>
                <a:cubicBezTo>
                  <a:pt x="2863850" y="383606"/>
                  <a:pt x="2882329" y="365126"/>
                  <a:pt x="2905125" y="365126"/>
                </a:cubicBezTo>
                <a:close/>
                <a:moveTo>
                  <a:pt x="138679" y="339732"/>
                </a:moveTo>
                <a:cubicBezTo>
                  <a:pt x="159543" y="339732"/>
                  <a:pt x="177800" y="357882"/>
                  <a:pt x="177800" y="381228"/>
                </a:cubicBezTo>
                <a:cubicBezTo>
                  <a:pt x="177800" y="394197"/>
                  <a:pt x="172584" y="404569"/>
                  <a:pt x="164760" y="412353"/>
                </a:cubicBezTo>
                <a:cubicBezTo>
                  <a:pt x="164760" y="414950"/>
                  <a:pt x="167368" y="420136"/>
                  <a:pt x="167368" y="425322"/>
                </a:cubicBezTo>
                <a:cubicBezTo>
                  <a:pt x="167368" y="440882"/>
                  <a:pt x="156935" y="456446"/>
                  <a:pt x="141287" y="461632"/>
                </a:cubicBezTo>
                <a:cubicBezTo>
                  <a:pt x="146503" y="466818"/>
                  <a:pt x="149111" y="474596"/>
                  <a:pt x="149111" y="484973"/>
                </a:cubicBezTo>
                <a:cubicBezTo>
                  <a:pt x="149111" y="505725"/>
                  <a:pt x="130855" y="523880"/>
                  <a:pt x="107382" y="523880"/>
                </a:cubicBezTo>
                <a:cubicBezTo>
                  <a:pt x="86518" y="523880"/>
                  <a:pt x="68262" y="505725"/>
                  <a:pt x="68262" y="484973"/>
                </a:cubicBezTo>
                <a:cubicBezTo>
                  <a:pt x="68262" y="466818"/>
                  <a:pt x="78694" y="453850"/>
                  <a:pt x="91734" y="446068"/>
                </a:cubicBezTo>
                <a:cubicBezTo>
                  <a:pt x="89126" y="440882"/>
                  <a:pt x="83910" y="433098"/>
                  <a:pt x="83910" y="425322"/>
                </a:cubicBezTo>
                <a:cubicBezTo>
                  <a:pt x="83910" y="412353"/>
                  <a:pt x="91734" y="399383"/>
                  <a:pt x="99558" y="394197"/>
                </a:cubicBezTo>
                <a:cubicBezTo>
                  <a:pt x="99558" y="389012"/>
                  <a:pt x="96950" y="383819"/>
                  <a:pt x="96950" y="381228"/>
                </a:cubicBezTo>
                <a:cubicBezTo>
                  <a:pt x="96950" y="357882"/>
                  <a:pt x="115207" y="339732"/>
                  <a:pt x="138679" y="339732"/>
                </a:cubicBezTo>
                <a:close/>
                <a:moveTo>
                  <a:pt x="2670969" y="323851"/>
                </a:moveTo>
                <a:cubicBezTo>
                  <a:pt x="2693327" y="323851"/>
                  <a:pt x="2711451" y="342330"/>
                  <a:pt x="2711451" y="365127"/>
                </a:cubicBezTo>
                <a:cubicBezTo>
                  <a:pt x="2711451" y="387922"/>
                  <a:pt x="2693327" y="406402"/>
                  <a:pt x="2670969" y="406402"/>
                </a:cubicBezTo>
                <a:cubicBezTo>
                  <a:pt x="2648611" y="406402"/>
                  <a:pt x="2630487" y="387922"/>
                  <a:pt x="2630487" y="365127"/>
                </a:cubicBezTo>
                <a:cubicBezTo>
                  <a:pt x="2630487" y="342330"/>
                  <a:pt x="2648611" y="323851"/>
                  <a:pt x="2670969" y="323851"/>
                </a:cubicBezTo>
                <a:close/>
                <a:moveTo>
                  <a:pt x="93663" y="319087"/>
                </a:moveTo>
                <a:cubicBezTo>
                  <a:pt x="88482" y="336684"/>
                  <a:pt x="72941" y="349255"/>
                  <a:pt x="54810" y="349255"/>
                </a:cubicBezTo>
                <a:cubicBezTo>
                  <a:pt x="49630" y="349255"/>
                  <a:pt x="47040" y="346741"/>
                  <a:pt x="44450" y="346741"/>
                </a:cubicBezTo>
                <a:cubicBezTo>
                  <a:pt x="44450" y="346741"/>
                  <a:pt x="44450" y="346741"/>
                  <a:pt x="93663" y="319087"/>
                </a:cubicBezTo>
                <a:close/>
                <a:moveTo>
                  <a:pt x="3562350" y="238125"/>
                </a:moveTo>
                <a:cubicBezTo>
                  <a:pt x="3562350" y="238125"/>
                  <a:pt x="3562350" y="238125"/>
                  <a:pt x="3562350" y="312738"/>
                </a:cubicBezTo>
                <a:cubicBezTo>
                  <a:pt x="3547110" y="307592"/>
                  <a:pt x="3536950" y="294728"/>
                  <a:pt x="3536950" y="276719"/>
                </a:cubicBezTo>
                <a:cubicBezTo>
                  <a:pt x="3536950" y="258711"/>
                  <a:pt x="3547110" y="243270"/>
                  <a:pt x="3562350" y="238125"/>
                </a:cubicBezTo>
                <a:close/>
                <a:moveTo>
                  <a:pt x="3337719" y="209550"/>
                </a:moveTo>
                <a:cubicBezTo>
                  <a:pt x="3360077" y="209550"/>
                  <a:pt x="3378201" y="228029"/>
                  <a:pt x="3378201" y="250825"/>
                </a:cubicBezTo>
                <a:cubicBezTo>
                  <a:pt x="3378201" y="273621"/>
                  <a:pt x="3360077" y="292100"/>
                  <a:pt x="3337719" y="292100"/>
                </a:cubicBezTo>
                <a:cubicBezTo>
                  <a:pt x="3315361" y="292100"/>
                  <a:pt x="3297237" y="273621"/>
                  <a:pt x="3297237" y="250825"/>
                </a:cubicBezTo>
                <a:cubicBezTo>
                  <a:pt x="3297237" y="228029"/>
                  <a:pt x="3315361" y="209550"/>
                  <a:pt x="3337719" y="209550"/>
                </a:cubicBezTo>
                <a:close/>
                <a:moveTo>
                  <a:pt x="3101182" y="180979"/>
                </a:moveTo>
                <a:cubicBezTo>
                  <a:pt x="3123540" y="180979"/>
                  <a:pt x="3141664" y="199102"/>
                  <a:pt x="3141664" y="221458"/>
                </a:cubicBezTo>
                <a:cubicBezTo>
                  <a:pt x="3141664" y="243818"/>
                  <a:pt x="3123540" y="261942"/>
                  <a:pt x="3101182" y="261942"/>
                </a:cubicBezTo>
                <a:cubicBezTo>
                  <a:pt x="3078824" y="261942"/>
                  <a:pt x="3060700" y="243818"/>
                  <a:pt x="3060700" y="221458"/>
                </a:cubicBezTo>
                <a:cubicBezTo>
                  <a:pt x="3060700" y="199102"/>
                  <a:pt x="3078824" y="180979"/>
                  <a:pt x="3101182" y="180979"/>
                </a:cubicBezTo>
                <a:close/>
                <a:moveTo>
                  <a:pt x="3346450" y="30166"/>
                </a:moveTo>
                <a:cubicBezTo>
                  <a:pt x="3341370" y="43391"/>
                  <a:pt x="3328670" y="53978"/>
                  <a:pt x="3310890" y="53978"/>
                </a:cubicBezTo>
                <a:cubicBezTo>
                  <a:pt x="3310890" y="53978"/>
                  <a:pt x="3308350" y="53978"/>
                  <a:pt x="3308350" y="53978"/>
                </a:cubicBezTo>
                <a:cubicBezTo>
                  <a:pt x="3308350" y="53978"/>
                  <a:pt x="3308350" y="53978"/>
                  <a:pt x="3346450" y="30166"/>
                </a:cubicBezTo>
                <a:close/>
                <a:moveTo>
                  <a:pt x="3536950" y="0"/>
                </a:moveTo>
                <a:cubicBezTo>
                  <a:pt x="3536950" y="0"/>
                  <a:pt x="3536950" y="0"/>
                  <a:pt x="3536950" y="74616"/>
                </a:cubicBezTo>
                <a:cubicBezTo>
                  <a:pt x="3521364" y="69472"/>
                  <a:pt x="3508375" y="54030"/>
                  <a:pt x="3508375" y="36022"/>
                </a:cubicBezTo>
                <a:cubicBezTo>
                  <a:pt x="3508375" y="18014"/>
                  <a:pt x="3521364" y="5149"/>
                  <a:pt x="353695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1" name="مخطط انسيابي: تحضير 30">
            <a:extLst>
              <a:ext uri="{FF2B5EF4-FFF2-40B4-BE49-F238E27FC236}">
                <a16:creationId xmlns:a16="http://schemas.microsoft.com/office/drawing/2014/main" id="{578D2FC8-C223-F9BF-3438-A266451CDFCB}"/>
              </a:ext>
            </a:extLst>
          </p:cNvPr>
          <p:cNvSpPr/>
          <p:nvPr/>
        </p:nvSpPr>
        <p:spPr>
          <a:xfrm>
            <a:off x="3953884" y="-1348252"/>
            <a:ext cx="3844450" cy="2480829"/>
          </a:xfrm>
          <a:prstGeom prst="flowChartPreparation">
            <a:avLst/>
          </a:prstGeom>
          <a:solidFill>
            <a:srgbClr val="C2FFFE">
              <a:alpha val="14902"/>
            </a:srgbClr>
          </a:solidFill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2" name="TextBox 5">
            <a:extLst>
              <a:ext uri="{FF2B5EF4-FFF2-40B4-BE49-F238E27FC236}">
                <a16:creationId xmlns:a16="http://schemas.microsoft.com/office/drawing/2014/main" id="{DEEDE068-BD65-E135-7E90-588B7C0EDDA5}"/>
              </a:ext>
            </a:extLst>
          </p:cNvPr>
          <p:cNvSpPr txBox="1"/>
          <p:nvPr/>
        </p:nvSpPr>
        <p:spPr>
          <a:xfrm>
            <a:off x="4735736" y="103874"/>
            <a:ext cx="3875442" cy="131984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8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السبب   </a:t>
            </a:r>
            <a:endParaRPr lang="ar-SA" sz="4800" dirty="0">
              <a:solidFill>
                <a:schemeClr val="accent1">
                  <a:lumMod val="60000"/>
                  <a:lumOff val="40000"/>
                </a:schemeClr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  <a:p>
            <a:pPr>
              <a:lnSpc>
                <a:spcPct val="120000"/>
              </a:lnSpc>
            </a:pPr>
            <a:endParaRPr lang="en-US" sz="2000" dirty="0">
              <a:solidFill>
                <a:schemeClr val="bg1"/>
              </a:solidFill>
              <a:ea typeface="Roboto" pitchFamily="2" charset="0"/>
            </a:endParaRPr>
          </a:p>
        </p:txBody>
      </p:sp>
      <p:sp>
        <p:nvSpPr>
          <p:cNvPr id="36" name="قوس 35">
            <a:extLst>
              <a:ext uri="{FF2B5EF4-FFF2-40B4-BE49-F238E27FC236}">
                <a16:creationId xmlns:a16="http://schemas.microsoft.com/office/drawing/2014/main" id="{A543627B-C83D-DDA4-1F44-07DA12A85283}"/>
              </a:ext>
            </a:extLst>
          </p:cNvPr>
          <p:cNvSpPr/>
          <p:nvPr/>
        </p:nvSpPr>
        <p:spPr>
          <a:xfrm>
            <a:off x="7627134" y="1625608"/>
            <a:ext cx="1553028" cy="2235191"/>
          </a:xfrm>
          <a:prstGeom prst="arc">
            <a:avLst>
              <a:gd name="adj1" fmla="val 16243513"/>
              <a:gd name="adj2" fmla="val 20883530"/>
            </a:avLst>
          </a:prstGeom>
          <a:ln w="28575"/>
          <a:effectLst>
            <a:glow rad="825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7" name="قوس 36">
            <a:extLst>
              <a:ext uri="{FF2B5EF4-FFF2-40B4-BE49-F238E27FC236}">
                <a16:creationId xmlns:a16="http://schemas.microsoft.com/office/drawing/2014/main" id="{A0B6B76B-3CBF-0033-3CE0-78BEE41F2FB8}"/>
              </a:ext>
            </a:extLst>
          </p:cNvPr>
          <p:cNvSpPr/>
          <p:nvPr/>
        </p:nvSpPr>
        <p:spPr>
          <a:xfrm>
            <a:off x="2572055" y="566066"/>
            <a:ext cx="1553028" cy="2119086"/>
          </a:xfrm>
          <a:prstGeom prst="arc">
            <a:avLst>
              <a:gd name="adj1" fmla="val 5684929"/>
              <a:gd name="adj2" fmla="val 10686936"/>
            </a:avLst>
          </a:prstGeom>
          <a:ln w="28575"/>
          <a:effectLst>
            <a:glow rad="825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64C6B2FF-9F31-13DF-F727-513DBF3CE144}"/>
              </a:ext>
            </a:extLst>
          </p:cNvPr>
          <p:cNvSpPr txBox="1"/>
          <p:nvPr/>
        </p:nvSpPr>
        <p:spPr>
          <a:xfrm>
            <a:off x="2854625" y="1672171"/>
            <a:ext cx="5583022" cy="9664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يأتي بنك فلاش الرقمي لمعالجة فجوات ومشاكل في أعمال</a:t>
            </a:r>
          </a:p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وأسواق البنوك و الإستثمارات , ويعمل </a:t>
            </a:r>
            <a:r>
              <a:rPr lang="ar-SA" sz="1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لتلبية </a:t>
            </a:r>
            <a:r>
              <a:rPr lang="ar-SA" sz="16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إحتياج</a:t>
            </a:r>
            <a:r>
              <a:rPr lang="ar-SA" sz="1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ورغبة</a:t>
            </a:r>
          </a:p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accent2">
                    <a:lumMod val="40000"/>
                    <a:lumOff val="6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وطلب السوق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عبر تقديم أعلى قيمة تناسب المجتمع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grpSp>
        <p:nvGrpSpPr>
          <p:cNvPr id="42" name="Group 167">
            <a:extLst>
              <a:ext uri="{FF2B5EF4-FFF2-40B4-BE49-F238E27FC236}">
                <a16:creationId xmlns:a16="http://schemas.microsoft.com/office/drawing/2014/main" id="{6E715E4A-813B-8328-E800-EE9DEC695C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622266" y="116689"/>
            <a:ext cx="612467" cy="942719"/>
            <a:chOff x="2514" y="118"/>
            <a:chExt cx="2652" cy="4082"/>
          </a:xfrm>
        </p:grpSpPr>
        <p:sp>
          <p:nvSpPr>
            <p:cNvPr id="47" name="Freeform 168">
              <a:extLst>
                <a:ext uri="{FF2B5EF4-FFF2-40B4-BE49-F238E27FC236}">
                  <a16:creationId xmlns:a16="http://schemas.microsoft.com/office/drawing/2014/main" id="{8C30FD00-610E-BFF3-6DB9-53DB2C023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4" y="3193"/>
              <a:ext cx="1074" cy="185"/>
            </a:xfrm>
            <a:custGeom>
              <a:avLst/>
              <a:gdLst>
                <a:gd name="T0" fmla="*/ 656 w 656"/>
                <a:gd name="T1" fmla="*/ 56 h 113"/>
                <a:gd name="T2" fmla="*/ 600 w 656"/>
                <a:gd name="T3" fmla="*/ 113 h 113"/>
                <a:gd name="T4" fmla="*/ 57 w 656"/>
                <a:gd name="T5" fmla="*/ 113 h 113"/>
                <a:gd name="T6" fmla="*/ 0 w 656"/>
                <a:gd name="T7" fmla="*/ 56 h 113"/>
                <a:gd name="T8" fmla="*/ 0 w 656"/>
                <a:gd name="T9" fmla="*/ 56 h 113"/>
                <a:gd name="T10" fmla="*/ 57 w 656"/>
                <a:gd name="T11" fmla="*/ 0 h 113"/>
                <a:gd name="T12" fmla="*/ 600 w 656"/>
                <a:gd name="T13" fmla="*/ 0 h 113"/>
                <a:gd name="T14" fmla="*/ 656 w 656"/>
                <a:gd name="T15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113">
                  <a:moveTo>
                    <a:pt x="656" y="56"/>
                  </a:moveTo>
                  <a:cubicBezTo>
                    <a:pt x="656" y="88"/>
                    <a:pt x="631" y="113"/>
                    <a:pt x="600" y="113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26" y="113"/>
                    <a:pt x="0" y="88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600" y="0"/>
                    <a:pt x="600" y="0"/>
                    <a:pt x="600" y="0"/>
                  </a:cubicBezTo>
                  <a:cubicBezTo>
                    <a:pt x="631" y="0"/>
                    <a:pt x="656" y="25"/>
                    <a:pt x="656" y="5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69">
              <a:extLst>
                <a:ext uri="{FF2B5EF4-FFF2-40B4-BE49-F238E27FC236}">
                  <a16:creationId xmlns:a16="http://schemas.microsoft.com/office/drawing/2014/main" id="{40941628-681B-EAA6-9E8A-1205981B3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4" y="3430"/>
              <a:ext cx="1074" cy="185"/>
            </a:xfrm>
            <a:custGeom>
              <a:avLst/>
              <a:gdLst>
                <a:gd name="T0" fmla="*/ 656 w 656"/>
                <a:gd name="T1" fmla="*/ 57 h 113"/>
                <a:gd name="T2" fmla="*/ 600 w 656"/>
                <a:gd name="T3" fmla="*/ 113 h 113"/>
                <a:gd name="T4" fmla="*/ 57 w 656"/>
                <a:gd name="T5" fmla="*/ 113 h 113"/>
                <a:gd name="T6" fmla="*/ 0 w 656"/>
                <a:gd name="T7" fmla="*/ 57 h 113"/>
                <a:gd name="T8" fmla="*/ 0 w 656"/>
                <a:gd name="T9" fmla="*/ 57 h 113"/>
                <a:gd name="T10" fmla="*/ 57 w 656"/>
                <a:gd name="T11" fmla="*/ 0 h 113"/>
                <a:gd name="T12" fmla="*/ 600 w 656"/>
                <a:gd name="T13" fmla="*/ 0 h 113"/>
                <a:gd name="T14" fmla="*/ 656 w 656"/>
                <a:gd name="T1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113">
                  <a:moveTo>
                    <a:pt x="656" y="57"/>
                  </a:moveTo>
                  <a:cubicBezTo>
                    <a:pt x="656" y="88"/>
                    <a:pt x="631" y="113"/>
                    <a:pt x="600" y="113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26" y="113"/>
                    <a:pt x="0" y="88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6" y="0"/>
                    <a:pt x="57" y="0"/>
                  </a:cubicBezTo>
                  <a:cubicBezTo>
                    <a:pt x="600" y="0"/>
                    <a:pt x="600" y="0"/>
                    <a:pt x="600" y="0"/>
                  </a:cubicBezTo>
                  <a:cubicBezTo>
                    <a:pt x="631" y="0"/>
                    <a:pt x="656" y="26"/>
                    <a:pt x="656" y="5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0">
              <a:extLst>
                <a:ext uri="{FF2B5EF4-FFF2-40B4-BE49-F238E27FC236}">
                  <a16:creationId xmlns:a16="http://schemas.microsoft.com/office/drawing/2014/main" id="{F31A85E6-D46E-A989-9670-0E40ADBC5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4" y="3669"/>
              <a:ext cx="1074" cy="183"/>
            </a:xfrm>
            <a:custGeom>
              <a:avLst/>
              <a:gdLst>
                <a:gd name="T0" fmla="*/ 656 w 656"/>
                <a:gd name="T1" fmla="*/ 56 h 112"/>
                <a:gd name="T2" fmla="*/ 600 w 656"/>
                <a:gd name="T3" fmla="*/ 112 h 112"/>
                <a:gd name="T4" fmla="*/ 57 w 656"/>
                <a:gd name="T5" fmla="*/ 112 h 112"/>
                <a:gd name="T6" fmla="*/ 0 w 656"/>
                <a:gd name="T7" fmla="*/ 56 h 112"/>
                <a:gd name="T8" fmla="*/ 0 w 656"/>
                <a:gd name="T9" fmla="*/ 56 h 112"/>
                <a:gd name="T10" fmla="*/ 57 w 656"/>
                <a:gd name="T11" fmla="*/ 0 h 112"/>
                <a:gd name="T12" fmla="*/ 600 w 656"/>
                <a:gd name="T13" fmla="*/ 0 h 112"/>
                <a:gd name="T14" fmla="*/ 656 w 656"/>
                <a:gd name="T15" fmla="*/ 5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112">
                  <a:moveTo>
                    <a:pt x="656" y="56"/>
                  </a:moveTo>
                  <a:cubicBezTo>
                    <a:pt x="656" y="87"/>
                    <a:pt x="631" y="112"/>
                    <a:pt x="600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26" y="112"/>
                    <a:pt x="0" y="8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25"/>
                    <a:pt x="26" y="0"/>
                    <a:pt x="57" y="0"/>
                  </a:cubicBezTo>
                  <a:cubicBezTo>
                    <a:pt x="600" y="0"/>
                    <a:pt x="600" y="0"/>
                    <a:pt x="600" y="0"/>
                  </a:cubicBezTo>
                  <a:cubicBezTo>
                    <a:pt x="631" y="0"/>
                    <a:pt x="656" y="25"/>
                    <a:pt x="656" y="5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1">
              <a:extLst>
                <a:ext uri="{FF2B5EF4-FFF2-40B4-BE49-F238E27FC236}">
                  <a16:creationId xmlns:a16="http://schemas.microsoft.com/office/drawing/2014/main" id="{FF503E83-7E51-0EFE-1ECC-AD6A22F26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" y="3909"/>
              <a:ext cx="672" cy="291"/>
            </a:xfrm>
            <a:custGeom>
              <a:avLst/>
              <a:gdLst>
                <a:gd name="T0" fmla="*/ 0 w 411"/>
                <a:gd name="T1" fmla="*/ 0 h 178"/>
                <a:gd name="T2" fmla="*/ 0 w 411"/>
                <a:gd name="T3" fmla="*/ 32 h 178"/>
                <a:gd name="T4" fmla="*/ 146 w 411"/>
                <a:gd name="T5" fmla="*/ 178 h 178"/>
                <a:gd name="T6" fmla="*/ 265 w 411"/>
                <a:gd name="T7" fmla="*/ 178 h 178"/>
                <a:gd name="T8" fmla="*/ 411 w 411"/>
                <a:gd name="T9" fmla="*/ 32 h 178"/>
                <a:gd name="T10" fmla="*/ 411 w 411"/>
                <a:gd name="T11" fmla="*/ 0 h 178"/>
                <a:gd name="T12" fmla="*/ 0 w 411"/>
                <a:gd name="T1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1" h="178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113"/>
                    <a:pt x="65" y="178"/>
                    <a:pt x="146" y="178"/>
                  </a:cubicBezTo>
                  <a:cubicBezTo>
                    <a:pt x="265" y="178"/>
                    <a:pt x="265" y="178"/>
                    <a:pt x="265" y="178"/>
                  </a:cubicBezTo>
                  <a:cubicBezTo>
                    <a:pt x="345" y="178"/>
                    <a:pt x="411" y="113"/>
                    <a:pt x="411" y="32"/>
                  </a:cubicBezTo>
                  <a:cubicBezTo>
                    <a:pt x="411" y="0"/>
                    <a:pt x="411" y="0"/>
                    <a:pt x="41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2">
              <a:extLst>
                <a:ext uri="{FF2B5EF4-FFF2-40B4-BE49-F238E27FC236}">
                  <a16:creationId xmlns:a16="http://schemas.microsoft.com/office/drawing/2014/main" id="{2B0807EA-B5DA-89A5-024B-9FD91545E4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93" y="1697"/>
              <a:ext cx="728" cy="726"/>
            </a:xfrm>
            <a:custGeom>
              <a:avLst/>
              <a:gdLst>
                <a:gd name="T0" fmla="*/ 445 w 445"/>
                <a:gd name="T1" fmla="*/ 250 h 444"/>
                <a:gd name="T2" fmla="*/ 445 w 445"/>
                <a:gd name="T3" fmla="*/ 194 h 444"/>
                <a:gd name="T4" fmla="*/ 401 w 445"/>
                <a:gd name="T5" fmla="*/ 194 h 444"/>
                <a:gd name="T6" fmla="*/ 391 w 445"/>
                <a:gd name="T7" fmla="*/ 157 h 444"/>
                <a:gd name="T8" fmla="*/ 429 w 445"/>
                <a:gd name="T9" fmla="*/ 135 h 444"/>
                <a:gd name="T10" fmla="*/ 401 w 445"/>
                <a:gd name="T11" fmla="*/ 87 h 444"/>
                <a:gd name="T12" fmla="*/ 363 w 445"/>
                <a:gd name="T13" fmla="*/ 109 h 444"/>
                <a:gd name="T14" fmla="*/ 336 w 445"/>
                <a:gd name="T15" fmla="*/ 82 h 444"/>
                <a:gd name="T16" fmla="*/ 358 w 445"/>
                <a:gd name="T17" fmla="*/ 44 h 444"/>
                <a:gd name="T18" fmla="*/ 310 w 445"/>
                <a:gd name="T19" fmla="*/ 16 h 444"/>
                <a:gd name="T20" fmla="*/ 288 w 445"/>
                <a:gd name="T21" fmla="*/ 54 h 444"/>
                <a:gd name="T22" fmla="*/ 250 w 445"/>
                <a:gd name="T23" fmla="*/ 44 h 444"/>
                <a:gd name="T24" fmla="*/ 250 w 445"/>
                <a:gd name="T25" fmla="*/ 0 h 444"/>
                <a:gd name="T26" fmla="*/ 195 w 445"/>
                <a:gd name="T27" fmla="*/ 0 h 444"/>
                <a:gd name="T28" fmla="*/ 195 w 445"/>
                <a:gd name="T29" fmla="*/ 44 h 444"/>
                <a:gd name="T30" fmla="*/ 158 w 445"/>
                <a:gd name="T31" fmla="*/ 54 h 444"/>
                <a:gd name="T32" fmla="*/ 136 w 445"/>
                <a:gd name="T33" fmla="*/ 16 h 444"/>
                <a:gd name="T34" fmla="*/ 87 w 445"/>
                <a:gd name="T35" fmla="*/ 44 h 444"/>
                <a:gd name="T36" fmla="*/ 109 w 445"/>
                <a:gd name="T37" fmla="*/ 82 h 444"/>
                <a:gd name="T38" fmla="*/ 82 w 445"/>
                <a:gd name="T39" fmla="*/ 109 h 444"/>
                <a:gd name="T40" fmla="*/ 44 w 445"/>
                <a:gd name="T41" fmla="*/ 87 h 444"/>
                <a:gd name="T42" fmla="*/ 16 w 445"/>
                <a:gd name="T43" fmla="*/ 135 h 444"/>
                <a:gd name="T44" fmla="*/ 54 w 445"/>
                <a:gd name="T45" fmla="*/ 157 h 444"/>
                <a:gd name="T46" fmla="*/ 44 w 445"/>
                <a:gd name="T47" fmla="*/ 194 h 444"/>
                <a:gd name="T48" fmla="*/ 0 w 445"/>
                <a:gd name="T49" fmla="*/ 194 h 444"/>
                <a:gd name="T50" fmla="*/ 0 w 445"/>
                <a:gd name="T51" fmla="*/ 250 h 444"/>
                <a:gd name="T52" fmla="*/ 44 w 445"/>
                <a:gd name="T53" fmla="*/ 250 h 444"/>
                <a:gd name="T54" fmla="*/ 54 w 445"/>
                <a:gd name="T55" fmla="*/ 287 h 444"/>
                <a:gd name="T56" fmla="*/ 16 w 445"/>
                <a:gd name="T57" fmla="*/ 309 h 444"/>
                <a:gd name="T58" fmla="*/ 44 w 445"/>
                <a:gd name="T59" fmla="*/ 357 h 444"/>
                <a:gd name="T60" fmla="*/ 82 w 445"/>
                <a:gd name="T61" fmla="*/ 335 h 444"/>
                <a:gd name="T62" fmla="*/ 109 w 445"/>
                <a:gd name="T63" fmla="*/ 362 h 444"/>
                <a:gd name="T64" fmla="*/ 87 w 445"/>
                <a:gd name="T65" fmla="*/ 400 h 444"/>
                <a:gd name="T66" fmla="*/ 136 w 445"/>
                <a:gd name="T67" fmla="*/ 428 h 444"/>
                <a:gd name="T68" fmla="*/ 158 w 445"/>
                <a:gd name="T69" fmla="*/ 390 h 444"/>
                <a:gd name="T70" fmla="*/ 195 w 445"/>
                <a:gd name="T71" fmla="*/ 400 h 444"/>
                <a:gd name="T72" fmla="*/ 195 w 445"/>
                <a:gd name="T73" fmla="*/ 444 h 444"/>
                <a:gd name="T74" fmla="*/ 250 w 445"/>
                <a:gd name="T75" fmla="*/ 444 h 444"/>
                <a:gd name="T76" fmla="*/ 250 w 445"/>
                <a:gd name="T77" fmla="*/ 400 h 444"/>
                <a:gd name="T78" fmla="*/ 288 w 445"/>
                <a:gd name="T79" fmla="*/ 390 h 444"/>
                <a:gd name="T80" fmla="*/ 310 w 445"/>
                <a:gd name="T81" fmla="*/ 428 h 444"/>
                <a:gd name="T82" fmla="*/ 358 w 445"/>
                <a:gd name="T83" fmla="*/ 400 h 444"/>
                <a:gd name="T84" fmla="*/ 336 w 445"/>
                <a:gd name="T85" fmla="*/ 362 h 444"/>
                <a:gd name="T86" fmla="*/ 363 w 445"/>
                <a:gd name="T87" fmla="*/ 335 h 444"/>
                <a:gd name="T88" fmla="*/ 401 w 445"/>
                <a:gd name="T89" fmla="*/ 357 h 444"/>
                <a:gd name="T90" fmla="*/ 429 w 445"/>
                <a:gd name="T91" fmla="*/ 309 h 444"/>
                <a:gd name="T92" fmla="*/ 391 w 445"/>
                <a:gd name="T93" fmla="*/ 287 h 444"/>
                <a:gd name="T94" fmla="*/ 401 w 445"/>
                <a:gd name="T95" fmla="*/ 250 h 444"/>
                <a:gd name="T96" fmla="*/ 445 w 445"/>
                <a:gd name="T97" fmla="*/ 250 h 444"/>
                <a:gd name="T98" fmla="*/ 223 w 445"/>
                <a:gd name="T99" fmla="*/ 347 h 444"/>
                <a:gd name="T100" fmla="*/ 98 w 445"/>
                <a:gd name="T101" fmla="*/ 222 h 444"/>
                <a:gd name="T102" fmla="*/ 223 w 445"/>
                <a:gd name="T103" fmla="*/ 97 h 444"/>
                <a:gd name="T104" fmla="*/ 347 w 445"/>
                <a:gd name="T105" fmla="*/ 222 h 444"/>
                <a:gd name="T106" fmla="*/ 223 w 445"/>
                <a:gd name="T107" fmla="*/ 347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5" h="444">
                  <a:moveTo>
                    <a:pt x="445" y="250"/>
                  </a:moveTo>
                  <a:cubicBezTo>
                    <a:pt x="445" y="194"/>
                    <a:pt x="445" y="194"/>
                    <a:pt x="445" y="194"/>
                  </a:cubicBezTo>
                  <a:cubicBezTo>
                    <a:pt x="401" y="194"/>
                    <a:pt x="401" y="194"/>
                    <a:pt x="401" y="194"/>
                  </a:cubicBezTo>
                  <a:cubicBezTo>
                    <a:pt x="399" y="181"/>
                    <a:pt x="395" y="169"/>
                    <a:pt x="391" y="157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01" y="87"/>
                    <a:pt x="401" y="87"/>
                    <a:pt x="401" y="87"/>
                  </a:cubicBezTo>
                  <a:cubicBezTo>
                    <a:pt x="363" y="109"/>
                    <a:pt x="363" y="109"/>
                    <a:pt x="363" y="109"/>
                  </a:cubicBezTo>
                  <a:cubicBezTo>
                    <a:pt x="355" y="99"/>
                    <a:pt x="346" y="90"/>
                    <a:pt x="336" y="82"/>
                  </a:cubicBezTo>
                  <a:cubicBezTo>
                    <a:pt x="358" y="44"/>
                    <a:pt x="358" y="44"/>
                    <a:pt x="358" y="44"/>
                  </a:cubicBezTo>
                  <a:cubicBezTo>
                    <a:pt x="310" y="16"/>
                    <a:pt x="310" y="16"/>
                    <a:pt x="310" y="1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76" y="49"/>
                    <a:pt x="263" y="46"/>
                    <a:pt x="250" y="44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82" y="46"/>
                    <a:pt x="169" y="49"/>
                    <a:pt x="158" y="54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99" y="90"/>
                    <a:pt x="90" y="99"/>
                    <a:pt x="82" y="109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16" y="135"/>
                    <a:pt x="16" y="135"/>
                    <a:pt x="16" y="135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50" y="169"/>
                    <a:pt x="46" y="181"/>
                    <a:pt x="44" y="194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44" y="250"/>
                    <a:pt x="44" y="250"/>
                    <a:pt x="44" y="250"/>
                  </a:cubicBezTo>
                  <a:cubicBezTo>
                    <a:pt x="46" y="263"/>
                    <a:pt x="50" y="275"/>
                    <a:pt x="54" y="287"/>
                  </a:cubicBezTo>
                  <a:cubicBezTo>
                    <a:pt x="16" y="309"/>
                    <a:pt x="16" y="309"/>
                    <a:pt x="16" y="309"/>
                  </a:cubicBezTo>
                  <a:cubicBezTo>
                    <a:pt x="44" y="357"/>
                    <a:pt x="44" y="357"/>
                    <a:pt x="44" y="357"/>
                  </a:cubicBezTo>
                  <a:cubicBezTo>
                    <a:pt x="82" y="335"/>
                    <a:pt x="82" y="335"/>
                    <a:pt x="82" y="335"/>
                  </a:cubicBezTo>
                  <a:cubicBezTo>
                    <a:pt x="90" y="345"/>
                    <a:pt x="99" y="354"/>
                    <a:pt x="109" y="362"/>
                  </a:cubicBezTo>
                  <a:cubicBezTo>
                    <a:pt x="87" y="400"/>
                    <a:pt x="87" y="400"/>
                    <a:pt x="87" y="400"/>
                  </a:cubicBezTo>
                  <a:cubicBezTo>
                    <a:pt x="136" y="428"/>
                    <a:pt x="136" y="428"/>
                    <a:pt x="136" y="428"/>
                  </a:cubicBezTo>
                  <a:cubicBezTo>
                    <a:pt x="158" y="390"/>
                    <a:pt x="158" y="390"/>
                    <a:pt x="158" y="390"/>
                  </a:cubicBezTo>
                  <a:cubicBezTo>
                    <a:pt x="169" y="395"/>
                    <a:pt x="182" y="398"/>
                    <a:pt x="195" y="400"/>
                  </a:cubicBezTo>
                  <a:cubicBezTo>
                    <a:pt x="195" y="444"/>
                    <a:pt x="195" y="444"/>
                    <a:pt x="195" y="444"/>
                  </a:cubicBezTo>
                  <a:cubicBezTo>
                    <a:pt x="250" y="444"/>
                    <a:pt x="250" y="444"/>
                    <a:pt x="250" y="444"/>
                  </a:cubicBezTo>
                  <a:cubicBezTo>
                    <a:pt x="250" y="400"/>
                    <a:pt x="250" y="400"/>
                    <a:pt x="250" y="400"/>
                  </a:cubicBezTo>
                  <a:cubicBezTo>
                    <a:pt x="263" y="398"/>
                    <a:pt x="276" y="395"/>
                    <a:pt x="288" y="390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358" y="400"/>
                    <a:pt x="358" y="400"/>
                    <a:pt x="358" y="400"/>
                  </a:cubicBezTo>
                  <a:cubicBezTo>
                    <a:pt x="336" y="362"/>
                    <a:pt x="336" y="362"/>
                    <a:pt x="336" y="362"/>
                  </a:cubicBezTo>
                  <a:cubicBezTo>
                    <a:pt x="346" y="354"/>
                    <a:pt x="355" y="345"/>
                    <a:pt x="363" y="335"/>
                  </a:cubicBezTo>
                  <a:cubicBezTo>
                    <a:pt x="401" y="357"/>
                    <a:pt x="401" y="357"/>
                    <a:pt x="401" y="357"/>
                  </a:cubicBezTo>
                  <a:cubicBezTo>
                    <a:pt x="429" y="309"/>
                    <a:pt x="429" y="309"/>
                    <a:pt x="429" y="309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5" y="275"/>
                    <a:pt x="399" y="263"/>
                    <a:pt x="401" y="250"/>
                  </a:cubicBezTo>
                  <a:cubicBezTo>
                    <a:pt x="445" y="250"/>
                    <a:pt x="445" y="250"/>
                    <a:pt x="445" y="250"/>
                  </a:cubicBezTo>
                  <a:close/>
                  <a:moveTo>
                    <a:pt x="223" y="347"/>
                  </a:moveTo>
                  <a:cubicBezTo>
                    <a:pt x="154" y="347"/>
                    <a:pt x="98" y="291"/>
                    <a:pt x="98" y="222"/>
                  </a:cubicBezTo>
                  <a:cubicBezTo>
                    <a:pt x="98" y="153"/>
                    <a:pt x="154" y="97"/>
                    <a:pt x="223" y="97"/>
                  </a:cubicBezTo>
                  <a:cubicBezTo>
                    <a:pt x="291" y="97"/>
                    <a:pt x="347" y="153"/>
                    <a:pt x="347" y="222"/>
                  </a:cubicBezTo>
                  <a:cubicBezTo>
                    <a:pt x="347" y="291"/>
                    <a:pt x="291" y="347"/>
                    <a:pt x="223" y="3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73">
              <a:extLst>
                <a:ext uri="{FF2B5EF4-FFF2-40B4-BE49-F238E27FC236}">
                  <a16:creationId xmlns:a16="http://schemas.microsoft.com/office/drawing/2014/main" id="{639325AF-3652-BA79-ED97-AB6F89EAB4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5" y="2943"/>
              <a:ext cx="198" cy="196"/>
            </a:xfrm>
            <a:custGeom>
              <a:avLst/>
              <a:gdLst>
                <a:gd name="T0" fmla="*/ 121 w 121"/>
                <a:gd name="T1" fmla="*/ 68 h 120"/>
                <a:gd name="T2" fmla="*/ 121 w 121"/>
                <a:gd name="T3" fmla="*/ 52 h 120"/>
                <a:gd name="T4" fmla="*/ 109 w 121"/>
                <a:gd name="T5" fmla="*/ 52 h 120"/>
                <a:gd name="T6" fmla="*/ 106 w 121"/>
                <a:gd name="T7" fmla="*/ 42 h 120"/>
                <a:gd name="T8" fmla="*/ 116 w 121"/>
                <a:gd name="T9" fmla="*/ 36 h 120"/>
                <a:gd name="T10" fmla="*/ 109 w 121"/>
                <a:gd name="T11" fmla="*/ 23 h 120"/>
                <a:gd name="T12" fmla="*/ 98 w 121"/>
                <a:gd name="T13" fmla="*/ 29 h 120"/>
                <a:gd name="T14" fmla="*/ 91 w 121"/>
                <a:gd name="T15" fmla="*/ 22 h 120"/>
                <a:gd name="T16" fmla="*/ 97 w 121"/>
                <a:gd name="T17" fmla="*/ 11 h 120"/>
                <a:gd name="T18" fmla="*/ 84 w 121"/>
                <a:gd name="T19" fmla="*/ 4 h 120"/>
                <a:gd name="T20" fmla="*/ 78 w 121"/>
                <a:gd name="T21" fmla="*/ 14 h 120"/>
                <a:gd name="T22" fmla="*/ 68 w 121"/>
                <a:gd name="T23" fmla="*/ 12 h 120"/>
                <a:gd name="T24" fmla="*/ 68 w 121"/>
                <a:gd name="T25" fmla="*/ 0 h 120"/>
                <a:gd name="T26" fmla="*/ 53 w 121"/>
                <a:gd name="T27" fmla="*/ 0 h 120"/>
                <a:gd name="T28" fmla="*/ 53 w 121"/>
                <a:gd name="T29" fmla="*/ 12 h 120"/>
                <a:gd name="T30" fmla="*/ 42 w 121"/>
                <a:gd name="T31" fmla="*/ 14 h 120"/>
                <a:gd name="T32" fmla="*/ 36 w 121"/>
                <a:gd name="T33" fmla="*/ 4 h 120"/>
                <a:gd name="T34" fmla="*/ 23 w 121"/>
                <a:gd name="T35" fmla="*/ 11 h 120"/>
                <a:gd name="T36" fmla="*/ 29 w 121"/>
                <a:gd name="T37" fmla="*/ 22 h 120"/>
                <a:gd name="T38" fmla="*/ 22 w 121"/>
                <a:gd name="T39" fmla="*/ 29 h 120"/>
                <a:gd name="T40" fmla="*/ 12 w 121"/>
                <a:gd name="T41" fmla="*/ 23 h 120"/>
                <a:gd name="T42" fmla="*/ 4 w 121"/>
                <a:gd name="T43" fmla="*/ 36 h 120"/>
                <a:gd name="T44" fmla="*/ 14 w 121"/>
                <a:gd name="T45" fmla="*/ 42 h 120"/>
                <a:gd name="T46" fmla="*/ 12 w 121"/>
                <a:gd name="T47" fmla="*/ 52 h 120"/>
                <a:gd name="T48" fmla="*/ 0 w 121"/>
                <a:gd name="T49" fmla="*/ 52 h 120"/>
                <a:gd name="T50" fmla="*/ 0 w 121"/>
                <a:gd name="T51" fmla="*/ 68 h 120"/>
                <a:gd name="T52" fmla="*/ 12 w 121"/>
                <a:gd name="T53" fmla="*/ 68 h 120"/>
                <a:gd name="T54" fmla="*/ 14 w 121"/>
                <a:gd name="T55" fmla="*/ 78 h 120"/>
                <a:gd name="T56" fmla="*/ 4 w 121"/>
                <a:gd name="T57" fmla="*/ 84 h 120"/>
                <a:gd name="T58" fmla="*/ 12 w 121"/>
                <a:gd name="T59" fmla="*/ 97 h 120"/>
                <a:gd name="T60" fmla="*/ 22 w 121"/>
                <a:gd name="T61" fmla="*/ 91 h 120"/>
                <a:gd name="T62" fmla="*/ 29 w 121"/>
                <a:gd name="T63" fmla="*/ 98 h 120"/>
                <a:gd name="T64" fmla="*/ 23 w 121"/>
                <a:gd name="T65" fmla="*/ 109 h 120"/>
                <a:gd name="T66" fmla="*/ 36 w 121"/>
                <a:gd name="T67" fmla="*/ 116 h 120"/>
                <a:gd name="T68" fmla="*/ 42 w 121"/>
                <a:gd name="T69" fmla="*/ 106 h 120"/>
                <a:gd name="T70" fmla="*/ 53 w 121"/>
                <a:gd name="T71" fmla="*/ 108 h 120"/>
                <a:gd name="T72" fmla="*/ 53 w 121"/>
                <a:gd name="T73" fmla="*/ 120 h 120"/>
                <a:gd name="T74" fmla="*/ 68 w 121"/>
                <a:gd name="T75" fmla="*/ 120 h 120"/>
                <a:gd name="T76" fmla="*/ 68 w 121"/>
                <a:gd name="T77" fmla="*/ 108 h 120"/>
                <a:gd name="T78" fmla="*/ 78 w 121"/>
                <a:gd name="T79" fmla="*/ 106 h 120"/>
                <a:gd name="T80" fmla="*/ 84 w 121"/>
                <a:gd name="T81" fmla="*/ 116 h 120"/>
                <a:gd name="T82" fmla="*/ 97 w 121"/>
                <a:gd name="T83" fmla="*/ 109 h 120"/>
                <a:gd name="T84" fmla="*/ 91 w 121"/>
                <a:gd name="T85" fmla="*/ 98 h 120"/>
                <a:gd name="T86" fmla="*/ 98 w 121"/>
                <a:gd name="T87" fmla="*/ 91 h 120"/>
                <a:gd name="T88" fmla="*/ 109 w 121"/>
                <a:gd name="T89" fmla="*/ 97 h 120"/>
                <a:gd name="T90" fmla="*/ 116 w 121"/>
                <a:gd name="T91" fmla="*/ 84 h 120"/>
                <a:gd name="T92" fmla="*/ 106 w 121"/>
                <a:gd name="T93" fmla="*/ 78 h 120"/>
                <a:gd name="T94" fmla="*/ 109 w 121"/>
                <a:gd name="T95" fmla="*/ 68 h 120"/>
                <a:gd name="T96" fmla="*/ 121 w 121"/>
                <a:gd name="T97" fmla="*/ 68 h 120"/>
                <a:gd name="T98" fmla="*/ 60 w 121"/>
                <a:gd name="T99" fmla="*/ 94 h 120"/>
                <a:gd name="T100" fmla="*/ 26 w 121"/>
                <a:gd name="T101" fmla="*/ 60 h 120"/>
                <a:gd name="T102" fmla="*/ 60 w 121"/>
                <a:gd name="T103" fmla="*/ 26 h 120"/>
                <a:gd name="T104" fmla="*/ 94 w 121"/>
                <a:gd name="T105" fmla="*/ 60 h 120"/>
                <a:gd name="T106" fmla="*/ 60 w 121"/>
                <a:gd name="T107" fmla="*/ 9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1" h="120">
                  <a:moveTo>
                    <a:pt x="121" y="68"/>
                  </a:moveTo>
                  <a:cubicBezTo>
                    <a:pt x="121" y="52"/>
                    <a:pt x="121" y="52"/>
                    <a:pt x="121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8" y="49"/>
                    <a:pt x="107" y="46"/>
                    <a:pt x="106" y="42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6"/>
                    <a:pt x="94" y="24"/>
                    <a:pt x="91" y="22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5" y="13"/>
                    <a:pt x="71" y="12"/>
                    <a:pt x="68" y="1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49" y="12"/>
                    <a:pt x="46" y="13"/>
                    <a:pt x="42" y="1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7" y="24"/>
                    <a:pt x="24" y="26"/>
                    <a:pt x="22" y="29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6"/>
                    <a:pt x="12" y="49"/>
                    <a:pt x="1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4"/>
                    <a:pt x="14" y="78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22" y="91"/>
                    <a:pt x="22" y="91"/>
                    <a:pt x="22" y="91"/>
                  </a:cubicBezTo>
                  <a:cubicBezTo>
                    <a:pt x="24" y="94"/>
                    <a:pt x="27" y="96"/>
                    <a:pt x="29" y="98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42" y="106"/>
                    <a:pt x="42" y="106"/>
                    <a:pt x="42" y="106"/>
                  </a:cubicBezTo>
                  <a:cubicBezTo>
                    <a:pt x="46" y="107"/>
                    <a:pt x="49" y="108"/>
                    <a:pt x="53" y="108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71" y="108"/>
                    <a:pt x="75" y="107"/>
                    <a:pt x="78" y="10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4" y="96"/>
                    <a:pt x="96" y="94"/>
                    <a:pt x="98" y="91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7" y="74"/>
                    <a:pt x="108" y="71"/>
                    <a:pt x="109" y="68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60" y="94"/>
                  </a:moveTo>
                  <a:cubicBezTo>
                    <a:pt x="41" y="94"/>
                    <a:pt x="26" y="79"/>
                    <a:pt x="26" y="60"/>
                  </a:cubicBezTo>
                  <a:cubicBezTo>
                    <a:pt x="26" y="41"/>
                    <a:pt x="41" y="26"/>
                    <a:pt x="60" y="26"/>
                  </a:cubicBezTo>
                  <a:cubicBezTo>
                    <a:pt x="79" y="26"/>
                    <a:pt x="94" y="41"/>
                    <a:pt x="94" y="60"/>
                  </a:cubicBezTo>
                  <a:cubicBezTo>
                    <a:pt x="94" y="79"/>
                    <a:pt x="79" y="94"/>
                    <a:pt x="60" y="9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74">
              <a:extLst>
                <a:ext uri="{FF2B5EF4-FFF2-40B4-BE49-F238E27FC236}">
                  <a16:creationId xmlns:a16="http://schemas.microsoft.com/office/drawing/2014/main" id="{DA2B7861-D613-CA03-0240-F5B0A5F6B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8" y="2163"/>
              <a:ext cx="178" cy="178"/>
            </a:xfrm>
            <a:custGeom>
              <a:avLst/>
              <a:gdLst>
                <a:gd name="T0" fmla="*/ 109 w 109"/>
                <a:gd name="T1" fmla="*/ 61 h 109"/>
                <a:gd name="T2" fmla="*/ 109 w 109"/>
                <a:gd name="T3" fmla="*/ 48 h 109"/>
                <a:gd name="T4" fmla="*/ 98 w 109"/>
                <a:gd name="T5" fmla="*/ 48 h 109"/>
                <a:gd name="T6" fmla="*/ 95 w 109"/>
                <a:gd name="T7" fmla="*/ 38 h 109"/>
                <a:gd name="T8" fmla="*/ 105 w 109"/>
                <a:gd name="T9" fmla="*/ 33 h 109"/>
                <a:gd name="T10" fmla="*/ 98 w 109"/>
                <a:gd name="T11" fmla="*/ 21 h 109"/>
                <a:gd name="T12" fmla="*/ 89 w 109"/>
                <a:gd name="T13" fmla="*/ 27 h 109"/>
                <a:gd name="T14" fmla="*/ 82 w 109"/>
                <a:gd name="T15" fmla="*/ 20 h 109"/>
                <a:gd name="T16" fmla="*/ 87 w 109"/>
                <a:gd name="T17" fmla="*/ 11 h 109"/>
                <a:gd name="T18" fmla="*/ 75 w 109"/>
                <a:gd name="T19" fmla="*/ 4 h 109"/>
                <a:gd name="T20" fmla="*/ 70 w 109"/>
                <a:gd name="T21" fmla="*/ 13 h 109"/>
                <a:gd name="T22" fmla="*/ 61 w 109"/>
                <a:gd name="T23" fmla="*/ 11 h 109"/>
                <a:gd name="T24" fmla="*/ 61 w 109"/>
                <a:gd name="T25" fmla="*/ 0 h 109"/>
                <a:gd name="T26" fmla="*/ 47 w 109"/>
                <a:gd name="T27" fmla="*/ 0 h 109"/>
                <a:gd name="T28" fmla="*/ 47 w 109"/>
                <a:gd name="T29" fmla="*/ 11 h 109"/>
                <a:gd name="T30" fmla="*/ 38 w 109"/>
                <a:gd name="T31" fmla="*/ 13 h 109"/>
                <a:gd name="T32" fmla="*/ 33 w 109"/>
                <a:gd name="T33" fmla="*/ 4 h 109"/>
                <a:gd name="T34" fmla="*/ 21 w 109"/>
                <a:gd name="T35" fmla="*/ 11 h 109"/>
                <a:gd name="T36" fmla="*/ 26 w 109"/>
                <a:gd name="T37" fmla="*/ 20 h 109"/>
                <a:gd name="T38" fmla="*/ 20 w 109"/>
                <a:gd name="T39" fmla="*/ 27 h 109"/>
                <a:gd name="T40" fmla="*/ 11 w 109"/>
                <a:gd name="T41" fmla="*/ 21 h 109"/>
                <a:gd name="T42" fmla="*/ 4 w 109"/>
                <a:gd name="T43" fmla="*/ 33 h 109"/>
                <a:gd name="T44" fmla="*/ 13 w 109"/>
                <a:gd name="T45" fmla="*/ 38 h 109"/>
                <a:gd name="T46" fmla="*/ 11 w 109"/>
                <a:gd name="T47" fmla="*/ 48 h 109"/>
                <a:gd name="T48" fmla="*/ 0 w 109"/>
                <a:gd name="T49" fmla="*/ 48 h 109"/>
                <a:gd name="T50" fmla="*/ 0 w 109"/>
                <a:gd name="T51" fmla="*/ 61 h 109"/>
                <a:gd name="T52" fmla="*/ 11 w 109"/>
                <a:gd name="T53" fmla="*/ 61 h 109"/>
                <a:gd name="T54" fmla="*/ 13 w 109"/>
                <a:gd name="T55" fmla="*/ 70 h 109"/>
                <a:gd name="T56" fmla="*/ 4 w 109"/>
                <a:gd name="T57" fmla="*/ 76 h 109"/>
                <a:gd name="T58" fmla="*/ 11 w 109"/>
                <a:gd name="T59" fmla="*/ 87 h 109"/>
                <a:gd name="T60" fmla="*/ 20 w 109"/>
                <a:gd name="T61" fmla="*/ 82 h 109"/>
                <a:gd name="T62" fmla="*/ 26 w 109"/>
                <a:gd name="T63" fmla="*/ 89 h 109"/>
                <a:gd name="T64" fmla="*/ 21 w 109"/>
                <a:gd name="T65" fmla="*/ 98 h 109"/>
                <a:gd name="T66" fmla="*/ 33 w 109"/>
                <a:gd name="T67" fmla="*/ 105 h 109"/>
                <a:gd name="T68" fmla="*/ 38 w 109"/>
                <a:gd name="T69" fmla="*/ 96 h 109"/>
                <a:gd name="T70" fmla="*/ 47 w 109"/>
                <a:gd name="T71" fmla="*/ 98 h 109"/>
                <a:gd name="T72" fmla="*/ 47 w 109"/>
                <a:gd name="T73" fmla="*/ 109 h 109"/>
                <a:gd name="T74" fmla="*/ 61 w 109"/>
                <a:gd name="T75" fmla="*/ 109 h 109"/>
                <a:gd name="T76" fmla="*/ 61 w 109"/>
                <a:gd name="T77" fmla="*/ 98 h 109"/>
                <a:gd name="T78" fmla="*/ 70 w 109"/>
                <a:gd name="T79" fmla="*/ 96 h 109"/>
                <a:gd name="T80" fmla="*/ 75 w 109"/>
                <a:gd name="T81" fmla="*/ 105 h 109"/>
                <a:gd name="T82" fmla="*/ 87 w 109"/>
                <a:gd name="T83" fmla="*/ 98 h 109"/>
                <a:gd name="T84" fmla="*/ 82 w 109"/>
                <a:gd name="T85" fmla="*/ 89 h 109"/>
                <a:gd name="T86" fmla="*/ 89 w 109"/>
                <a:gd name="T87" fmla="*/ 82 h 109"/>
                <a:gd name="T88" fmla="*/ 98 w 109"/>
                <a:gd name="T89" fmla="*/ 87 h 109"/>
                <a:gd name="T90" fmla="*/ 105 w 109"/>
                <a:gd name="T91" fmla="*/ 76 h 109"/>
                <a:gd name="T92" fmla="*/ 95 w 109"/>
                <a:gd name="T93" fmla="*/ 70 h 109"/>
                <a:gd name="T94" fmla="*/ 98 w 109"/>
                <a:gd name="T95" fmla="*/ 61 h 109"/>
                <a:gd name="T96" fmla="*/ 109 w 109"/>
                <a:gd name="T97" fmla="*/ 61 h 109"/>
                <a:gd name="T98" fmla="*/ 54 w 109"/>
                <a:gd name="T99" fmla="*/ 85 h 109"/>
                <a:gd name="T100" fmla="*/ 24 w 109"/>
                <a:gd name="T101" fmla="*/ 54 h 109"/>
                <a:gd name="T102" fmla="*/ 54 w 109"/>
                <a:gd name="T103" fmla="*/ 24 h 109"/>
                <a:gd name="T104" fmla="*/ 85 w 109"/>
                <a:gd name="T105" fmla="*/ 54 h 109"/>
                <a:gd name="T106" fmla="*/ 54 w 109"/>
                <a:gd name="T107" fmla="*/ 8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109">
                  <a:moveTo>
                    <a:pt x="109" y="6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7" y="44"/>
                    <a:pt x="96" y="41"/>
                    <a:pt x="95" y="38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89" y="27"/>
                    <a:pt x="89" y="27"/>
                    <a:pt x="89" y="27"/>
                  </a:cubicBezTo>
                  <a:cubicBezTo>
                    <a:pt x="87" y="24"/>
                    <a:pt x="84" y="22"/>
                    <a:pt x="82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67" y="12"/>
                    <a:pt x="64" y="11"/>
                    <a:pt x="61" y="1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4" y="11"/>
                    <a:pt x="41" y="12"/>
                    <a:pt x="38" y="1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4" y="22"/>
                    <a:pt x="22" y="24"/>
                    <a:pt x="20" y="27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2" y="41"/>
                    <a:pt x="11" y="44"/>
                    <a:pt x="11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4"/>
                    <a:pt x="12" y="67"/>
                    <a:pt x="13" y="70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4" y="87"/>
                    <a:pt x="26" y="89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41" y="97"/>
                    <a:pt x="44" y="98"/>
                    <a:pt x="47" y="98"/>
                  </a:cubicBezTo>
                  <a:cubicBezTo>
                    <a:pt x="47" y="109"/>
                    <a:pt x="47" y="109"/>
                    <a:pt x="47" y="109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4" y="98"/>
                    <a:pt x="67" y="97"/>
                    <a:pt x="70" y="9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4" y="87"/>
                    <a:pt x="87" y="85"/>
                    <a:pt x="89" y="82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6" y="67"/>
                    <a:pt x="97" y="64"/>
                    <a:pt x="98" y="61"/>
                  </a:cubicBezTo>
                  <a:cubicBezTo>
                    <a:pt x="109" y="61"/>
                    <a:pt x="109" y="61"/>
                    <a:pt x="109" y="61"/>
                  </a:cubicBezTo>
                  <a:close/>
                  <a:moveTo>
                    <a:pt x="54" y="85"/>
                  </a:moveTo>
                  <a:cubicBezTo>
                    <a:pt x="37" y="85"/>
                    <a:pt x="24" y="71"/>
                    <a:pt x="24" y="54"/>
                  </a:cubicBezTo>
                  <a:cubicBezTo>
                    <a:pt x="24" y="38"/>
                    <a:pt x="37" y="24"/>
                    <a:pt x="54" y="24"/>
                  </a:cubicBezTo>
                  <a:cubicBezTo>
                    <a:pt x="71" y="24"/>
                    <a:pt x="85" y="38"/>
                    <a:pt x="85" y="54"/>
                  </a:cubicBezTo>
                  <a:cubicBezTo>
                    <a:pt x="85" y="71"/>
                    <a:pt x="71" y="85"/>
                    <a:pt x="54" y="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5">
              <a:extLst>
                <a:ext uri="{FF2B5EF4-FFF2-40B4-BE49-F238E27FC236}">
                  <a16:creationId xmlns:a16="http://schemas.microsoft.com/office/drawing/2014/main" id="{62C38DD2-FD29-A8AD-7EF8-FDDECC5497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4" y="2335"/>
              <a:ext cx="178" cy="176"/>
            </a:xfrm>
            <a:custGeom>
              <a:avLst/>
              <a:gdLst>
                <a:gd name="T0" fmla="*/ 109 w 109"/>
                <a:gd name="T1" fmla="*/ 61 h 108"/>
                <a:gd name="T2" fmla="*/ 109 w 109"/>
                <a:gd name="T3" fmla="*/ 47 h 108"/>
                <a:gd name="T4" fmla="*/ 98 w 109"/>
                <a:gd name="T5" fmla="*/ 47 h 108"/>
                <a:gd name="T6" fmla="*/ 96 w 109"/>
                <a:gd name="T7" fmla="*/ 38 h 108"/>
                <a:gd name="T8" fmla="*/ 105 w 109"/>
                <a:gd name="T9" fmla="*/ 33 h 108"/>
                <a:gd name="T10" fmla="*/ 98 w 109"/>
                <a:gd name="T11" fmla="*/ 21 h 108"/>
                <a:gd name="T12" fmla="*/ 89 w 109"/>
                <a:gd name="T13" fmla="*/ 26 h 108"/>
                <a:gd name="T14" fmla="*/ 82 w 109"/>
                <a:gd name="T15" fmla="*/ 20 h 108"/>
                <a:gd name="T16" fmla="*/ 88 w 109"/>
                <a:gd name="T17" fmla="*/ 10 h 108"/>
                <a:gd name="T18" fmla="*/ 76 w 109"/>
                <a:gd name="T19" fmla="*/ 4 h 108"/>
                <a:gd name="T20" fmla="*/ 71 w 109"/>
                <a:gd name="T21" fmla="*/ 13 h 108"/>
                <a:gd name="T22" fmla="*/ 62 w 109"/>
                <a:gd name="T23" fmla="*/ 10 h 108"/>
                <a:gd name="T24" fmla="*/ 62 w 109"/>
                <a:gd name="T25" fmla="*/ 0 h 108"/>
                <a:gd name="T26" fmla="*/ 48 w 109"/>
                <a:gd name="T27" fmla="*/ 0 h 108"/>
                <a:gd name="T28" fmla="*/ 48 w 109"/>
                <a:gd name="T29" fmla="*/ 10 h 108"/>
                <a:gd name="T30" fmla="*/ 39 w 109"/>
                <a:gd name="T31" fmla="*/ 13 h 108"/>
                <a:gd name="T32" fmla="*/ 33 w 109"/>
                <a:gd name="T33" fmla="*/ 4 h 108"/>
                <a:gd name="T34" fmla="*/ 22 w 109"/>
                <a:gd name="T35" fmla="*/ 10 h 108"/>
                <a:gd name="T36" fmla="*/ 27 w 109"/>
                <a:gd name="T37" fmla="*/ 20 h 108"/>
                <a:gd name="T38" fmla="*/ 20 w 109"/>
                <a:gd name="T39" fmla="*/ 26 h 108"/>
                <a:gd name="T40" fmla="*/ 11 w 109"/>
                <a:gd name="T41" fmla="*/ 21 h 108"/>
                <a:gd name="T42" fmla="*/ 4 w 109"/>
                <a:gd name="T43" fmla="*/ 33 h 108"/>
                <a:gd name="T44" fmla="*/ 14 w 109"/>
                <a:gd name="T45" fmla="*/ 38 h 108"/>
                <a:gd name="T46" fmla="*/ 11 w 109"/>
                <a:gd name="T47" fmla="*/ 47 h 108"/>
                <a:gd name="T48" fmla="*/ 0 w 109"/>
                <a:gd name="T49" fmla="*/ 47 h 108"/>
                <a:gd name="T50" fmla="*/ 0 w 109"/>
                <a:gd name="T51" fmla="*/ 61 h 108"/>
                <a:gd name="T52" fmla="*/ 11 w 109"/>
                <a:gd name="T53" fmla="*/ 61 h 108"/>
                <a:gd name="T54" fmla="*/ 14 w 109"/>
                <a:gd name="T55" fmla="*/ 70 h 108"/>
                <a:gd name="T56" fmla="*/ 4 w 109"/>
                <a:gd name="T57" fmla="*/ 75 h 108"/>
                <a:gd name="T58" fmla="*/ 11 w 109"/>
                <a:gd name="T59" fmla="*/ 87 h 108"/>
                <a:gd name="T60" fmla="*/ 20 w 109"/>
                <a:gd name="T61" fmla="*/ 82 h 108"/>
                <a:gd name="T62" fmla="*/ 27 w 109"/>
                <a:gd name="T63" fmla="*/ 88 h 108"/>
                <a:gd name="T64" fmla="*/ 22 w 109"/>
                <a:gd name="T65" fmla="*/ 98 h 108"/>
                <a:gd name="T66" fmla="*/ 33 w 109"/>
                <a:gd name="T67" fmla="*/ 105 h 108"/>
                <a:gd name="T68" fmla="*/ 39 w 109"/>
                <a:gd name="T69" fmla="*/ 95 h 108"/>
                <a:gd name="T70" fmla="*/ 48 w 109"/>
                <a:gd name="T71" fmla="*/ 98 h 108"/>
                <a:gd name="T72" fmla="*/ 48 w 109"/>
                <a:gd name="T73" fmla="*/ 108 h 108"/>
                <a:gd name="T74" fmla="*/ 62 w 109"/>
                <a:gd name="T75" fmla="*/ 108 h 108"/>
                <a:gd name="T76" fmla="*/ 62 w 109"/>
                <a:gd name="T77" fmla="*/ 98 h 108"/>
                <a:gd name="T78" fmla="*/ 71 w 109"/>
                <a:gd name="T79" fmla="*/ 95 h 108"/>
                <a:gd name="T80" fmla="*/ 76 w 109"/>
                <a:gd name="T81" fmla="*/ 105 h 108"/>
                <a:gd name="T82" fmla="*/ 88 w 109"/>
                <a:gd name="T83" fmla="*/ 98 h 108"/>
                <a:gd name="T84" fmla="*/ 82 w 109"/>
                <a:gd name="T85" fmla="*/ 88 h 108"/>
                <a:gd name="T86" fmla="*/ 89 w 109"/>
                <a:gd name="T87" fmla="*/ 82 h 108"/>
                <a:gd name="T88" fmla="*/ 98 w 109"/>
                <a:gd name="T89" fmla="*/ 87 h 108"/>
                <a:gd name="T90" fmla="*/ 105 w 109"/>
                <a:gd name="T91" fmla="*/ 75 h 108"/>
                <a:gd name="T92" fmla="*/ 96 w 109"/>
                <a:gd name="T93" fmla="*/ 70 h 108"/>
                <a:gd name="T94" fmla="*/ 98 w 109"/>
                <a:gd name="T95" fmla="*/ 61 h 108"/>
                <a:gd name="T96" fmla="*/ 109 w 109"/>
                <a:gd name="T97" fmla="*/ 61 h 108"/>
                <a:gd name="T98" fmla="*/ 55 w 109"/>
                <a:gd name="T99" fmla="*/ 85 h 108"/>
                <a:gd name="T100" fmla="*/ 24 w 109"/>
                <a:gd name="T101" fmla="*/ 54 h 108"/>
                <a:gd name="T102" fmla="*/ 55 w 109"/>
                <a:gd name="T103" fmla="*/ 23 h 108"/>
                <a:gd name="T104" fmla="*/ 85 w 109"/>
                <a:gd name="T105" fmla="*/ 54 h 108"/>
                <a:gd name="T106" fmla="*/ 55 w 109"/>
                <a:gd name="T107" fmla="*/ 8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108">
                  <a:moveTo>
                    <a:pt x="109" y="61"/>
                  </a:moveTo>
                  <a:cubicBezTo>
                    <a:pt x="109" y="47"/>
                    <a:pt x="109" y="47"/>
                    <a:pt x="109" y="47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8" y="44"/>
                    <a:pt x="97" y="41"/>
                    <a:pt x="96" y="38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87" y="24"/>
                    <a:pt x="85" y="22"/>
                    <a:pt x="82" y="20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68" y="12"/>
                    <a:pt x="65" y="11"/>
                    <a:pt x="62" y="1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1"/>
                    <a:pt x="42" y="12"/>
                    <a:pt x="39" y="1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5" y="22"/>
                    <a:pt x="22" y="24"/>
                    <a:pt x="20" y="26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2" y="41"/>
                    <a:pt x="12" y="44"/>
                    <a:pt x="11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2" y="64"/>
                    <a:pt x="12" y="67"/>
                    <a:pt x="14" y="70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4"/>
                    <a:pt x="25" y="86"/>
                    <a:pt x="27" y="8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42" y="96"/>
                    <a:pt x="45" y="97"/>
                    <a:pt x="48" y="98"/>
                  </a:cubicBezTo>
                  <a:cubicBezTo>
                    <a:pt x="48" y="108"/>
                    <a:pt x="48" y="108"/>
                    <a:pt x="48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5" y="97"/>
                    <a:pt x="68" y="96"/>
                    <a:pt x="71" y="95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5" y="86"/>
                    <a:pt x="87" y="84"/>
                    <a:pt x="89" y="82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7" y="67"/>
                    <a:pt x="98" y="64"/>
                    <a:pt x="98" y="61"/>
                  </a:cubicBezTo>
                  <a:cubicBezTo>
                    <a:pt x="109" y="61"/>
                    <a:pt x="109" y="61"/>
                    <a:pt x="109" y="61"/>
                  </a:cubicBezTo>
                  <a:close/>
                  <a:moveTo>
                    <a:pt x="55" y="85"/>
                  </a:moveTo>
                  <a:cubicBezTo>
                    <a:pt x="38" y="85"/>
                    <a:pt x="24" y="71"/>
                    <a:pt x="24" y="54"/>
                  </a:cubicBezTo>
                  <a:cubicBezTo>
                    <a:pt x="24" y="37"/>
                    <a:pt x="38" y="23"/>
                    <a:pt x="55" y="23"/>
                  </a:cubicBezTo>
                  <a:cubicBezTo>
                    <a:pt x="72" y="23"/>
                    <a:pt x="85" y="37"/>
                    <a:pt x="85" y="54"/>
                  </a:cubicBezTo>
                  <a:cubicBezTo>
                    <a:pt x="85" y="71"/>
                    <a:pt x="72" y="85"/>
                    <a:pt x="55" y="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76">
              <a:extLst>
                <a:ext uri="{FF2B5EF4-FFF2-40B4-BE49-F238E27FC236}">
                  <a16:creationId xmlns:a16="http://schemas.microsoft.com/office/drawing/2014/main" id="{ECB15CCB-FCBD-9AF1-EBB6-999341A4B2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79" y="355"/>
              <a:ext cx="373" cy="373"/>
            </a:xfrm>
            <a:custGeom>
              <a:avLst/>
              <a:gdLst>
                <a:gd name="T0" fmla="*/ 228 w 228"/>
                <a:gd name="T1" fmla="*/ 129 h 228"/>
                <a:gd name="T2" fmla="*/ 228 w 228"/>
                <a:gd name="T3" fmla="*/ 100 h 228"/>
                <a:gd name="T4" fmla="*/ 205 w 228"/>
                <a:gd name="T5" fmla="*/ 100 h 228"/>
                <a:gd name="T6" fmla="*/ 200 w 228"/>
                <a:gd name="T7" fmla="*/ 81 h 228"/>
                <a:gd name="T8" fmla="*/ 220 w 228"/>
                <a:gd name="T9" fmla="*/ 70 h 228"/>
                <a:gd name="T10" fmla="*/ 206 w 228"/>
                <a:gd name="T11" fmla="*/ 45 h 228"/>
                <a:gd name="T12" fmla="*/ 186 w 228"/>
                <a:gd name="T13" fmla="*/ 56 h 228"/>
                <a:gd name="T14" fmla="*/ 172 w 228"/>
                <a:gd name="T15" fmla="*/ 42 h 228"/>
                <a:gd name="T16" fmla="*/ 183 w 228"/>
                <a:gd name="T17" fmla="*/ 23 h 228"/>
                <a:gd name="T18" fmla="*/ 159 w 228"/>
                <a:gd name="T19" fmla="*/ 8 h 228"/>
                <a:gd name="T20" fmla="*/ 147 w 228"/>
                <a:gd name="T21" fmla="*/ 28 h 228"/>
                <a:gd name="T22" fmla="*/ 128 w 228"/>
                <a:gd name="T23" fmla="*/ 23 h 228"/>
                <a:gd name="T24" fmla="*/ 128 w 228"/>
                <a:gd name="T25" fmla="*/ 0 h 228"/>
                <a:gd name="T26" fmla="*/ 100 w 228"/>
                <a:gd name="T27" fmla="*/ 0 h 228"/>
                <a:gd name="T28" fmla="*/ 100 w 228"/>
                <a:gd name="T29" fmla="*/ 23 h 228"/>
                <a:gd name="T30" fmla="*/ 80 w 228"/>
                <a:gd name="T31" fmla="*/ 28 h 228"/>
                <a:gd name="T32" fmla="*/ 69 w 228"/>
                <a:gd name="T33" fmla="*/ 8 h 228"/>
                <a:gd name="T34" fmla="*/ 44 w 228"/>
                <a:gd name="T35" fmla="*/ 23 h 228"/>
                <a:gd name="T36" fmla="*/ 56 w 228"/>
                <a:gd name="T37" fmla="*/ 42 h 228"/>
                <a:gd name="T38" fmla="*/ 42 w 228"/>
                <a:gd name="T39" fmla="*/ 56 h 228"/>
                <a:gd name="T40" fmla="*/ 22 w 228"/>
                <a:gd name="T41" fmla="*/ 45 h 228"/>
                <a:gd name="T42" fmla="*/ 8 w 228"/>
                <a:gd name="T43" fmla="*/ 70 h 228"/>
                <a:gd name="T44" fmla="*/ 27 w 228"/>
                <a:gd name="T45" fmla="*/ 81 h 228"/>
                <a:gd name="T46" fmla="*/ 22 w 228"/>
                <a:gd name="T47" fmla="*/ 100 h 228"/>
                <a:gd name="T48" fmla="*/ 0 w 228"/>
                <a:gd name="T49" fmla="*/ 100 h 228"/>
                <a:gd name="T50" fmla="*/ 0 w 228"/>
                <a:gd name="T51" fmla="*/ 129 h 228"/>
                <a:gd name="T52" fmla="*/ 22 w 228"/>
                <a:gd name="T53" fmla="*/ 129 h 228"/>
                <a:gd name="T54" fmla="*/ 27 w 228"/>
                <a:gd name="T55" fmla="*/ 148 h 228"/>
                <a:gd name="T56" fmla="*/ 8 w 228"/>
                <a:gd name="T57" fmla="*/ 159 h 228"/>
                <a:gd name="T58" fmla="*/ 22 w 228"/>
                <a:gd name="T59" fmla="*/ 184 h 228"/>
                <a:gd name="T60" fmla="*/ 42 w 228"/>
                <a:gd name="T61" fmla="*/ 172 h 228"/>
                <a:gd name="T62" fmla="*/ 56 w 228"/>
                <a:gd name="T63" fmla="*/ 186 h 228"/>
                <a:gd name="T64" fmla="*/ 44 w 228"/>
                <a:gd name="T65" fmla="*/ 206 h 228"/>
                <a:gd name="T66" fmla="*/ 69 w 228"/>
                <a:gd name="T67" fmla="*/ 220 h 228"/>
                <a:gd name="T68" fmla="*/ 80 w 228"/>
                <a:gd name="T69" fmla="*/ 201 h 228"/>
                <a:gd name="T70" fmla="*/ 100 w 228"/>
                <a:gd name="T71" fmla="*/ 206 h 228"/>
                <a:gd name="T72" fmla="*/ 100 w 228"/>
                <a:gd name="T73" fmla="*/ 228 h 228"/>
                <a:gd name="T74" fmla="*/ 128 w 228"/>
                <a:gd name="T75" fmla="*/ 228 h 228"/>
                <a:gd name="T76" fmla="*/ 128 w 228"/>
                <a:gd name="T77" fmla="*/ 206 h 228"/>
                <a:gd name="T78" fmla="*/ 147 w 228"/>
                <a:gd name="T79" fmla="*/ 201 h 228"/>
                <a:gd name="T80" fmla="*/ 159 w 228"/>
                <a:gd name="T81" fmla="*/ 220 h 228"/>
                <a:gd name="T82" fmla="*/ 183 w 228"/>
                <a:gd name="T83" fmla="*/ 206 h 228"/>
                <a:gd name="T84" fmla="*/ 172 w 228"/>
                <a:gd name="T85" fmla="*/ 186 h 228"/>
                <a:gd name="T86" fmla="*/ 186 w 228"/>
                <a:gd name="T87" fmla="*/ 172 h 228"/>
                <a:gd name="T88" fmla="*/ 206 w 228"/>
                <a:gd name="T89" fmla="*/ 184 h 228"/>
                <a:gd name="T90" fmla="*/ 220 w 228"/>
                <a:gd name="T91" fmla="*/ 159 h 228"/>
                <a:gd name="T92" fmla="*/ 200 w 228"/>
                <a:gd name="T93" fmla="*/ 148 h 228"/>
                <a:gd name="T94" fmla="*/ 205 w 228"/>
                <a:gd name="T95" fmla="*/ 129 h 228"/>
                <a:gd name="T96" fmla="*/ 228 w 228"/>
                <a:gd name="T97" fmla="*/ 129 h 228"/>
                <a:gd name="T98" fmla="*/ 114 w 228"/>
                <a:gd name="T99" fmla="*/ 178 h 228"/>
                <a:gd name="T100" fmla="*/ 50 w 228"/>
                <a:gd name="T101" fmla="*/ 114 h 228"/>
                <a:gd name="T102" fmla="*/ 114 w 228"/>
                <a:gd name="T103" fmla="*/ 50 h 228"/>
                <a:gd name="T104" fmla="*/ 178 w 228"/>
                <a:gd name="T105" fmla="*/ 114 h 228"/>
                <a:gd name="T106" fmla="*/ 114 w 228"/>
                <a:gd name="T107" fmla="*/ 17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8" y="129"/>
                  </a:moveTo>
                  <a:cubicBezTo>
                    <a:pt x="228" y="100"/>
                    <a:pt x="228" y="100"/>
                    <a:pt x="228" y="100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4" y="93"/>
                    <a:pt x="203" y="87"/>
                    <a:pt x="200" y="81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186" y="56"/>
                    <a:pt x="186" y="56"/>
                    <a:pt x="186" y="56"/>
                  </a:cubicBezTo>
                  <a:cubicBezTo>
                    <a:pt x="182" y="51"/>
                    <a:pt x="177" y="46"/>
                    <a:pt x="172" y="4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1" y="25"/>
                    <a:pt x="135" y="24"/>
                    <a:pt x="128" y="23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3" y="24"/>
                    <a:pt x="86" y="25"/>
                    <a:pt x="80" y="2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0" y="46"/>
                    <a:pt x="46" y="51"/>
                    <a:pt x="42" y="5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5" y="87"/>
                    <a:pt x="23" y="93"/>
                    <a:pt x="22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3" y="135"/>
                    <a:pt x="25" y="142"/>
                    <a:pt x="27" y="148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22" y="184"/>
                    <a:pt x="22" y="184"/>
                    <a:pt x="22" y="184"/>
                  </a:cubicBezTo>
                  <a:cubicBezTo>
                    <a:pt x="42" y="172"/>
                    <a:pt x="42" y="172"/>
                    <a:pt x="42" y="172"/>
                  </a:cubicBezTo>
                  <a:cubicBezTo>
                    <a:pt x="46" y="178"/>
                    <a:pt x="50" y="182"/>
                    <a:pt x="56" y="186"/>
                  </a:cubicBezTo>
                  <a:cubicBezTo>
                    <a:pt x="44" y="206"/>
                    <a:pt x="44" y="206"/>
                    <a:pt x="44" y="206"/>
                  </a:cubicBezTo>
                  <a:cubicBezTo>
                    <a:pt x="69" y="220"/>
                    <a:pt x="69" y="220"/>
                    <a:pt x="69" y="220"/>
                  </a:cubicBezTo>
                  <a:cubicBezTo>
                    <a:pt x="80" y="201"/>
                    <a:pt x="80" y="201"/>
                    <a:pt x="80" y="201"/>
                  </a:cubicBezTo>
                  <a:cubicBezTo>
                    <a:pt x="86" y="203"/>
                    <a:pt x="93" y="205"/>
                    <a:pt x="100" y="206"/>
                  </a:cubicBezTo>
                  <a:cubicBezTo>
                    <a:pt x="100" y="228"/>
                    <a:pt x="100" y="228"/>
                    <a:pt x="100" y="228"/>
                  </a:cubicBezTo>
                  <a:cubicBezTo>
                    <a:pt x="128" y="228"/>
                    <a:pt x="128" y="228"/>
                    <a:pt x="128" y="228"/>
                  </a:cubicBezTo>
                  <a:cubicBezTo>
                    <a:pt x="128" y="206"/>
                    <a:pt x="128" y="206"/>
                    <a:pt x="128" y="206"/>
                  </a:cubicBezTo>
                  <a:cubicBezTo>
                    <a:pt x="135" y="205"/>
                    <a:pt x="141" y="203"/>
                    <a:pt x="147" y="201"/>
                  </a:cubicBezTo>
                  <a:cubicBezTo>
                    <a:pt x="159" y="220"/>
                    <a:pt x="159" y="220"/>
                    <a:pt x="159" y="220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7" y="182"/>
                    <a:pt x="182" y="178"/>
                    <a:pt x="186" y="172"/>
                  </a:cubicBezTo>
                  <a:cubicBezTo>
                    <a:pt x="206" y="184"/>
                    <a:pt x="206" y="184"/>
                    <a:pt x="206" y="184"/>
                  </a:cubicBezTo>
                  <a:cubicBezTo>
                    <a:pt x="220" y="159"/>
                    <a:pt x="220" y="159"/>
                    <a:pt x="220" y="15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3" y="142"/>
                    <a:pt x="204" y="135"/>
                    <a:pt x="205" y="129"/>
                  </a:cubicBezTo>
                  <a:cubicBezTo>
                    <a:pt x="228" y="129"/>
                    <a:pt x="228" y="129"/>
                    <a:pt x="228" y="129"/>
                  </a:cubicBezTo>
                  <a:close/>
                  <a:moveTo>
                    <a:pt x="114" y="178"/>
                  </a:moveTo>
                  <a:cubicBezTo>
                    <a:pt x="78" y="178"/>
                    <a:pt x="50" y="150"/>
                    <a:pt x="50" y="114"/>
                  </a:cubicBezTo>
                  <a:cubicBezTo>
                    <a:pt x="50" y="79"/>
                    <a:pt x="78" y="50"/>
                    <a:pt x="114" y="50"/>
                  </a:cubicBezTo>
                  <a:cubicBezTo>
                    <a:pt x="149" y="50"/>
                    <a:pt x="178" y="79"/>
                    <a:pt x="178" y="114"/>
                  </a:cubicBezTo>
                  <a:cubicBezTo>
                    <a:pt x="178" y="150"/>
                    <a:pt x="149" y="178"/>
                    <a:pt x="114" y="1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7">
              <a:extLst>
                <a:ext uri="{FF2B5EF4-FFF2-40B4-BE49-F238E27FC236}">
                  <a16:creationId xmlns:a16="http://schemas.microsoft.com/office/drawing/2014/main" id="{8B164A4B-E065-D717-0F47-C09A17B5F6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4" y="751"/>
              <a:ext cx="806" cy="806"/>
            </a:xfrm>
            <a:custGeom>
              <a:avLst/>
              <a:gdLst>
                <a:gd name="T0" fmla="*/ 71 w 493"/>
                <a:gd name="T1" fmla="*/ 151 h 493"/>
                <a:gd name="T2" fmla="*/ 26 w 493"/>
                <a:gd name="T3" fmla="*/ 136 h 493"/>
                <a:gd name="T4" fmla="*/ 5 w 493"/>
                <a:gd name="T5" fmla="*/ 199 h 493"/>
                <a:gd name="T6" fmla="*/ 10 w 493"/>
                <a:gd name="T7" fmla="*/ 209 h 493"/>
                <a:gd name="T8" fmla="*/ 47 w 493"/>
                <a:gd name="T9" fmla="*/ 251 h 493"/>
                <a:gd name="T10" fmla="*/ 0 w 493"/>
                <a:gd name="T11" fmla="*/ 261 h 493"/>
                <a:gd name="T12" fmla="*/ 14 w 493"/>
                <a:gd name="T13" fmla="*/ 326 h 493"/>
                <a:gd name="T14" fmla="*/ 23 w 493"/>
                <a:gd name="T15" fmla="*/ 332 h 493"/>
                <a:gd name="T16" fmla="*/ 76 w 493"/>
                <a:gd name="T17" fmla="*/ 350 h 493"/>
                <a:gd name="T18" fmla="*/ 40 w 493"/>
                <a:gd name="T19" fmla="*/ 382 h 493"/>
                <a:gd name="T20" fmla="*/ 85 w 493"/>
                <a:gd name="T21" fmla="*/ 432 h 493"/>
                <a:gd name="T22" fmla="*/ 96 w 493"/>
                <a:gd name="T23" fmla="*/ 433 h 493"/>
                <a:gd name="T24" fmla="*/ 151 w 493"/>
                <a:gd name="T25" fmla="*/ 422 h 493"/>
                <a:gd name="T26" fmla="*/ 136 w 493"/>
                <a:gd name="T27" fmla="*/ 467 h 493"/>
                <a:gd name="T28" fmla="*/ 199 w 493"/>
                <a:gd name="T29" fmla="*/ 488 h 493"/>
                <a:gd name="T30" fmla="*/ 209 w 493"/>
                <a:gd name="T31" fmla="*/ 483 h 493"/>
                <a:gd name="T32" fmla="*/ 251 w 493"/>
                <a:gd name="T33" fmla="*/ 446 h 493"/>
                <a:gd name="T34" fmla="*/ 261 w 493"/>
                <a:gd name="T35" fmla="*/ 493 h 493"/>
                <a:gd name="T36" fmla="*/ 326 w 493"/>
                <a:gd name="T37" fmla="*/ 479 h 493"/>
                <a:gd name="T38" fmla="*/ 332 w 493"/>
                <a:gd name="T39" fmla="*/ 470 h 493"/>
                <a:gd name="T40" fmla="*/ 350 w 493"/>
                <a:gd name="T41" fmla="*/ 417 h 493"/>
                <a:gd name="T42" fmla="*/ 383 w 493"/>
                <a:gd name="T43" fmla="*/ 453 h 493"/>
                <a:gd name="T44" fmla="*/ 432 w 493"/>
                <a:gd name="T45" fmla="*/ 408 h 493"/>
                <a:gd name="T46" fmla="*/ 433 w 493"/>
                <a:gd name="T47" fmla="*/ 397 h 493"/>
                <a:gd name="T48" fmla="*/ 422 w 493"/>
                <a:gd name="T49" fmla="*/ 342 h 493"/>
                <a:gd name="T50" fmla="*/ 467 w 493"/>
                <a:gd name="T51" fmla="*/ 357 h 493"/>
                <a:gd name="T52" fmla="*/ 488 w 493"/>
                <a:gd name="T53" fmla="*/ 294 h 493"/>
                <a:gd name="T54" fmla="*/ 483 w 493"/>
                <a:gd name="T55" fmla="*/ 284 h 493"/>
                <a:gd name="T56" fmla="*/ 446 w 493"/>
                <a:gd name="T57" fmla="*/ 242 h 493"/>
                <a:gd name="T58" fmla="*/ 493 w 493"/>
                <a:gd name="T59" fmla="*/ 232 h 493"/>
                <a:gd name="T60" fmla="*/ 479 w 493"/>
                <a:gd name="T61" fmla="*/ 167 h 493"/>
                <a:gd name="T62" fmla="*/ 470 w 493"/>
                <a:gd name="T63" fmla="*/ 161 h 493"/>
                <a:gd name="T64" fmla="*/ 417 w 493"/>
                <a:gd name="T65" fmla="*/ 143 h 493"/>
                <a:gd name="T66" fmla="*/ 453 w 493"/>
                <a:gd name="T67" fmla="*/ 111 h 493"/>
                <a:gd name="T68" fmla="*/ 408 w 493"/>
                <a:gd name="T69" fmla="*/ 61 h 493"/>
                <a:gd name="T70" fmla="*/ 397 w 493"/>
                <a:gd name="T71" fmla="*/ 61 h 493"/>
                <a:gd name="T72" fmla="*/ 342 w 493"/>
                <a:gd name="T73" fmla="*/ 71 h 493"/>
                <a:gd name="T74" fmla="*/ 357 w 493"/>
                <a:gd name="T75" fmla="*/ 26 h 493"/>
                <a:gd name="T76" fmla="*/ 294 w 493"/>
                <a:gd name="T77" fmla="*/ 5 h 493"/>
                <a:gd name="T78" fmla="*/ 284 w 493"/>
                <a:gd name="T79" fmla="*/ 10 h 493"/>
                <a:gd name="T80" fmla="*/ 242 w 493"/>
                <a:gd name="T81" fmla="*/ 47 h 493"/>
                <a:gd name="T82" fmla="*/ 232 w 493"/>
                <a:gd name="T83" fmla="*/ 0 h 493"/>
                <a:gd name="T84" fmla="*/ 167 w 493"/>
                <a:gd name="T85" fmla="*/ 14 h 493"/>
                <a:gd name="T86" fmla="*/ 161 w 493"/>
                <a:gd name="T87" fmla="*/ 23 h 493"/>
                <a:gd name="T88" fmla="*/ 143 w 493"/>
                <a:gd name="T89" fmla="*/ 76 h 493"/>
                <a:gd name="T90" fmla="*/ 111 w 493"/>
                <a:gd name="T91" fmla="*/ 40 h 493"/>
                <a:gd name="T92" fmla="*/ 61 w 493"/>
                <a:gd name="T93" fmla="*/ 85 h 493"/>
                <a:gd name="T94" fmla="*/ 61 w 493"/>
                <a:gd name="T95" fmla="*/ 96 h 493"/>
                <a:gd name="T96" fmla="*/ 193 w 493"/>
                <a:gd name="T97" fmla="*/ 187 h 493"/>
                <a:gd name="T98" fmla="*/ 300 w 493"/>
                <a:gd name="T99" fmla="*/ 306 h 493"/>
                <a:gd name="T100" fmla="*/ 193 w 493"/>
                <a:gd name="T101" fmla="*/ 187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3" h="493">
                  <a:moveTo>
                    <a:pt x="88" y="126"/>
                  </a:moveTo>
                  <a:cubicBezTo>
                    <a:pt x="82" y="134"/>
                    <a:pt x="76" y="142"/>
                    <a:pt x="71" y="151"/>
                  </a:cubicBezTo>
                  <a:cubicBezTo>
                    <a:pt x="33" y="138"/>
                    <a:pt x="33" y="138"/>
                    <a:pt x="33" y="138"/>
                  </a:cubicBezTo>
                  <a:cubicBezTo>
                    <a:pt x="26" y="136"/>
                    <a:pt x="26" y="136"/>
                    <a:pt x="26" y="136"/>
                  </a:cubicBezTo>
                  <a:cubicBezTo>
                    <a:pt x="24" y="143"/>
                    <a:pt x="24" y="143"/>
                    <a:pt x="24" y="143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3" y="207"/>
                    <a:pt x="3" y="207"/>
                    <a:pt x="3" y="207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47" y="231"/>
                    <a:pt x="47" y="241"/>
                    <a:pt x="47" y="251"/>
                  </a:cubicBezTo>
                  <a:cubicBezTo>
                    <a:pt x="8" y="259"/>
                    <a:pt x="8" y="259"/>
                    <a:pt x="8" y="259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2" y="268"/>
                    <a:pt x="2" y="268"/>
                    <a:pt x="2" y="268"/>
                  </a:cubicBezTo>
                  <a:cubicBezTo>
                    <a:pt x="14" y="326"/>
                    <a:pt x="14" y="326"/>
                    <a:pt x="14" y="326"/>
                  </a:cubicBezTo>
                  <a:cubicBezTo>
                    <a:pt x="16" y="334"/>
                    <a:pt x="16" y="334"/>
                    <a:pt x="16" y="334"/>
                  </a:cubicBezTo>
                  <a:cubicBezTo>
                    <a:pt x="23" y="332"/>
                    <a:pt x="23" y="332"/>
                    <a:pt x="23" y="332"/>
                  </a:cubicBezTo>
                  <a:cubicBezTo>
                    <a:pt x="63" y="324"/>
                    <a:pt x="63" y="324"/>
                    <a:pt x="63" y="324"/>
                  </a:cubicBezTo>
                  <a:cubicBezTo>
                    <a:pt x="66" y="333"/>
                    <a:pt x="71" y="342"/>
                    <a:pt x="76" y="350"/>
                  </a:cubicBezTo>
                  <a:cubicBezTo>
                    <a:pt x="46" y="377"/>
                    <a:pt x="46" y="377"/>
                    <a:pt x="46" y="377"/>
                  </a:cubicBezTo>
                  <a:cubicBezTo>
                    <a:pt x="40" y="382"/>
                    <a:pt x="40" y="382"/>
                    <a:pt x="40" y="382"/>
                  </a:cubicBezTo>
                  <a:cubicBezTo>
                    <a:pt x="46" y="388"/>
                    <a:pt x="46" y="388"/>
                    <a:pt x="46" y="388"/>
                  </a:cubicBezTo>
                  <a:cubicBezTo>
                    <a:pt x="85" y="432"/>
                    <a:pt x="85" y="432"/>
                    <a:pt x="85" y="432"/>
                  </a:cubicBezTo>
                  <a:cubicBezTo>
                    <a:pt x="90" y="438"/>
                    <a:pt x="90" y="438"/>
                    <a:pt x="90" y="438"/>
                  </a:cubicBezTo>
                  <a:cubicBezTo>
                    <a:pt x="96" y="433"/>
                    <a:pt x="96" y="433"/>
                    <a:pt x="96" y="433"/>
                  </a:cubicBezTo>
                  <a:cubicBezTo>
                    <a:pt x="126" y="405"/>
                    <a:pt x="126" y="405"/>
                    <a:pt x="126" y="405"/>
                  </a:cubicBezTo>
                  <a:cubicBezTo>
                    <a:pt x="134" y="411"/>
                    <a:pt x="142" y="417"/>
                    <a:pt x="151" y="422"/>
                  </a:cubicBezTo>
                  <a:cubicBezTo>
                    <a:pt x="138" y="460"/>
                    <a:pt x="138" y="460"/>
                    <a:pt x="138" y="460"/>
                  </a:cubicBezTo>
                  <a:cubicBezTo>
                    <a:pt x="136" y="467"/>
                    <a:pt x="136" y="467"/>
                    <a:pt x="136" y="467"/>
                  </a:cubicBezTo>
                  <a:cubicBezTo>
                    <a:pt x="143" y="470"/>
                    <a:pt x="143" y="470"/>
                    <a:pt x="143" y="470"/>
                  </a:cubicBezTo>
                  <a:cubicBezTo>
                    <a:pt x="199" y="488"/>
                    <a:pt x="199" y="488"/>
                    <a:pt x="199" y="488"/>
                  </a:cubicBezTo>
                  <a:cubicBezTo>
                    <a:pt x="207" y="490"/>
                    <a:pt x="207" y="490"/>
                    <a:pt x="207" y="490"/>
                  </a:cubicBezTo>
                  <a:cubicBezTo>
                    <a:pt x="209" y="483"/>
                    <a:pt x="209" y="483"/>
                    <a:pt x="209" y="483"/>
                  </a:cubicBezTo>
                  <a:cubicBezTo>
                    <a:pt x="221" y="445"/>
                    <a:pt x="221" y="445"/>
                    <a:pt x="221" y="445"/>
                  </a:cubicBezTo>
                  <a:cubicBezTo>
                    <a:pt x="231" y="446"/>
                    <a:pt x="241" y="446"/>
                    <a:pt x="251" y="446"/>
                  </a:cubicBezTo>
                  <a:cubicBezTo>
                    <a:pt x="260" y="486"/>
                    <a:pt x="260" y="486"/>
                    <a:pt x="260" y="486"/>
                  </a:cubicBezTo>
                  <a:cubicBezTo>
                    <a:pt x="261" y="493"/>
                    <a:pt x="261" y="493"/>
                    <a:pt x="261" y="493"/>
                  </a:cubicBezTo>
                  <a:cubicBezTo>
                    <a:pt x="269" y="491"/>
                    <a:pt x="269" y="491"/>
                    <a:pt x="269" y="491"/>
                  </a:cubicBezTo>
                  <a:cubicBezTo>
                    <a:pt x="326" y="479"/>
                    <a:pt x="326" y="479"/>
                    <a:pt x="326" y="479"/>
                  </a:cubicBezTo>
                  <a:cubicBezTo>
                    <a:pt x="334" y="478"/>
                    <a:pt x="334" y="478"/>
                    <a:pt x="334" y="478"/>
                  </a:cubicBezTo>
                  <a:cubicBezTo>
                    <a:pt x="332" y="470"/>
                    <a:pt x="332" y="470"/>
                    <a:pt x="332" y="470"/>
                  </a:cubicBezTo>
                  <a:cubicBezTo>
                    <a:pt x="324" y="431"/>
                    <a:pt x="324" y="431"/>
                    <a:pt x="324" y="431"/>
                  </a:cubicBezTo>
                  <a:cubicBezTo>
                    <a:pt x="333" y="427"/>
                    <a:pt x="342" y="422"/>
                    <a:pt x="350" y="417"/>
                  </a:cubicBezTo>
                  <a:cubicBezTo>
                    <a:pt x="377" y="447"/>
                    <a:pt x="377" y="447"/>
                    <a:pt x="377" y="447"/>
                  </a:cubicBezTo>
                  <a:cubicBezTo>
                    <a:pt x="383" y="453"/>
                    <a:pt x="383" y="453"/>
                    <a:pt x="383" y="453"/>
                  </a:cubicBezTo>
                  <a:cubicBezTo>
                    <a:pt x="388" y="448"/>
                    <a:pt x="388" y="448"/>
                    <a:pt x="388" y="448"/>
                  </a:cubicBezTo>
                  <a:cubicBezTo>
                    <a:pt x="432" y="408"/>
                    <a:pt x="432" y="408"/>
                    <a:pt x="432" y="408"/>
                  </a:cubicBezTo>
                  <a:cubicBezTo>
                    <a:pt x="438" y="403"/>
                    <a:pt x="438" y="403"/>
                    <a:pt x="438" y="403"/>
                  </a:cubicBezTo>
                  <a:cubicBezTo>
                    <a:pt x="433" y="397"/>
                    <a:pt x="433" y="397"/>
                    <a:pt x="433" y="397"/>
                  </a:cubicBezTo>
                  <a:cubicBezTo>
                    <a:pt x="406" y="367"/>
                    <a:pt x="406" y="367"/>
                    <a:pt x="406" y="367"/>
                  </a:cubicBezTo>
                  <a:cubicBezTo>
                    <a:pt x="412" y="359"/>
                    <a:pt x="417" y="351"/>
                    <a:pt x="422" y="342"/>
                  </a:cubicBezTo>
                  <a:cubicBezTo>
                    <a:pt x="460" y="355"/>
                    <a:pt x="460" y="355"/>
                    <a:pt x="460" y="355"/>
                  </a:cubicBezTo>
                  <a:cubicBezTo>
                    <a:pt x="467" y="357"/>
                    <a:pt x="467" y="357"/>
                    <a:pt x="467" y="357"/>
                  </a:cubicBezTo>
                  <a:cubicBezTo>
                    <a:pt x="470" y="350"/>
                    <a:pt x="470" y="350"/>
                    <a:pt x="470" y="350"/>
                  </a:cubicBezTo>
                  <a:cubicBezTo>
                    <a:pt x="488" y="294"/>
                    <a:pt x="488" y="294"/>
                    <a:pt x="488" y="294"/>
                  </a:cubicBezTo>
                  <a:cubicBezTo>
                    <a:pt x="490" y="286"/>
                    <a:pt x="490" y="286"/>
                    <a:pt x="490" y="286"/>
                  </a:cubicBezTo>
                  <a:cubicBezTo>
                    <a:pt x="483" y="284"/>
                    <a:pt x="483" y="284"/>
                    <a:pt x="483" y="284"/>
                  </a:cubicBezTo>
                  <a:cubicBezTo>
                    <a:pt x="445" y="272"/>
                    <a:pt x="445" y="272"/>
                    <a:pt x="445" y="272"/>
                  </a:cubicBezTo>
                  <a:cubicBezTo>
                    <a:pt x="446" y="262"/>
                    <a:pt x="447" y="252"/>
                    <a:pt x="446" y="242"/>
                  </a:cubicBezTo>
                  <a:cubicBezTo>
                    <a:pt x="486" y="234"/>
                    <a:pt x="486" y="234"/>
                    <a:pt x="486" y="234"/>
                  </a:cubicBezTo>
                  <a:cubicBezTo>
                    <a:pt x="493" y="232"/>
                    <a:pt x="493" y="232"/>
                    <a:pt x="493" y="232"/>
                  </a:cubicBezTo>
                  <a:cubicBezTo>
                    <a:pt x="492" y="225"/>
                    <a:pt x="492" y="225"/>
                    <a:pt x="492" y="225"/>
                  </a:cubicBezTo>
                  <a:cubicBezTo>
                    <a:pt x="479" y="167"/>
                    <a:pt x="479" y="167"/>
                    <a:pt x="479" y="167"/>
                  </a:cubicBezTo>
                  <a:cubicBezTo>
                    <a:pt x="478" y="159"/>
                    <a:pt x="478" y="159"/>
                    <a:pt x="478" y="159"/>
                  </a:cubicBezTo>
                  <a:cubicBezTo>
                    <a:pt x="470" y="161"/>
                    <a:pt x="470" y="161"/>
                    <a:pt x="470" y="161"/>
                  </a:cubicBezTo>
                  <a:cubicBezTo>
                    <a:pt x="431" y="169"/>
                    <a:pt x="431" y="169"/>
                    <a:pt x="431" y="169"/>
                  </a:cubicBezTo>
                  <a:cubicBezTo>
                    <a:pt x="427" y="160"/>
                    <a:pt x="422" y="151"/>
                    <a:pt x="417" y="143"/>
                  </a:cubicBezTo>
                  <a:cubicBezTo>
                    <a:pt x="447" y="116"/>
                    <a:pt x="447" y="116"/>
                    <a:pt x="447" y="116"/>
                  </a:cubicBezTo>
                  <a:cubicBezTo>
                    <a:pt x="453" y="111"/>
                    <a:pt x="453" y="111"/>
                    <a:pt x="453" y="111"/>
                  </a:cubicBezTo>
                  <a:cubicBezTo>
                    <a:pt x="448" y="105"/>
                    <a:pt x="448" y="105"/>
                    <a:pt x="448" y="105"/>
                  </a:cubicBezTo>
                  <a:cubicBezTo>
                    <a:pt x="408" y="61"/>
                    <a:pt x="408" y="61"/>
                    <a:pt x="408" y="61"/>
                  </a:cubicBezTo>
                  <a:cubicBezTo>
                    <a:pt x="403" y="55"/>
                    <a:pt x="403" y="55"/>
                    <a:pt x="403" y="55"/>
                  </a:cubicBezTo>
                  <a:cubicBezTo>
                    <a:pt x="397" y="61"/>
                    <a:pt x="397" y="61"/>
                    <a:pt x="397" y="61"/>
                  </a:cubicBezTo>
                  <a:cubicBezTo>
                    <a:pt x="367" y="88"/>
                    <a:pt x="367" y="88"/>
                    <a:pt x="367" y="88"/>
                  </a:cubicBezTo>
                  <a:cubicBezTo>
                    <a:pt x="359" y="82"/>
                    <a:pt x="351" y="76"/>
                    <a:pt x="342" y="71"/>
                  </a:cubicBezTo>
                  <a:cubicBezTo>
                    <a:pt x="355" y="33"/>
                    <a:pt x="355" y="33"/>
                    <a:pt x="355" y="33"/>
                  </a:cubicBezTo>
                  <a:cubicBezTo>
                    <a:pt x="357" y="26"/>
                    <a:pt x="357" y="26"/>
                    <a:pt x="357" y="26"/>
                  </a:cubicBezTo>
                  <a:cubicBezTo>
                    <a:pt x="350" y="23"/>
                    <a:pt x="350" y="23"/>
                    <a:pt x="350" y="23"/>
                  </a:cubicBezTo>
                  <a:cubicBezTo>
                    <a:pt x="294" y="5"/>
                    <a:pt x="294" y="5"/>
                    <a:pt x="294" y="5"/>
                  </a:cubicBezTo>
                  <a:cubicBezTo>
                    <a:pt x="287" y="3"/>
                    <a:pt x="287" y="3"/>
                    <a:pt x="287" y="3"/>
                  </a:cubicBezTo>
                  <a:cubicBezTo>
                    <a:pt x="284" y="10"/>
                    <a:pt x="284" y="10"/>
                    <a:pt x="284" y="10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62" y="47"/>
                    <a:pt x="252" y="47"/>
                    <a:pt x="242" y="47"/>
                  </a:cubicBezTo>
                  <a:cubicBezTo>
                    <a:pt x="234" y="7"/>
                    <a:pt x="234" y="7"/>
                    <a:pt x="234" y="7"/>
                  </a:cubicBezTo>
                  <a:cubicBezTo>
                    <a:pt x="232" y="0"/>
                    <a:pt x="232" y="0"/>
                    <a:pt x="232" y="0"/>
                  </a:cubicBezTo>
                  <a:cubicBezTo>
                    <a:pt x="225" y="2"/>
                    <a:pt x="225" y="2"/>
                    <a:pt x="225" y="2"/>
                  </a:cubicBezTo>
                  <a:cubicBezTo>
                    <a:pt x="167" y="14"/>
                    <a:pt x="167" y="14"/>
                    <a:pt x="167" y="14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9" y="62"/>
                    <a:pt x="169" y="62"/>
                    <a:pt x="169" y="62"/>
                  </a:cubicBezTo>
                  <a:cubicBezTo>
                    <a:pt x="160" y="66"/>
                    <a:pt x="151" y="71"/>
                    <a:pt x="143" y="76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1" y="96"/>
                    <a:pt x="61" y="96"/>
                    <a:pt x="61" y="96"/>
                  </a:cubicBezTo>
                  <a:lnTo>
                    <a:pt x="88" y="126"/>
                  </a:lnTo>
                  <a:close/>
                  <a:moveTo>
                    <a:pt x="193" y="187"/>
                  </a:moveTo>
                  <a:cubicBezTo>
                    <a:pt x="226" y="157"/>
                    <a:pt x="277" y="160"/>
                    <a:pt x="306" y="193"/>
                  </a:cubicBezTo>
                  <a:cubicBezTo>
                    <a:pt x="336" y="226"/>
                    <a:pt x="333" y="276"/>
                    <a:pt x="300" y="306"/>
                  </a:cubicBezTo>
                  <a:cubicBezTo>
                    <a:pt x="268" y="336"/>
                    <a:pt x="217" y="333"/>
                    <a:pt x="187" y="300"/>
                  </a:cubicBezTo>
                  <a:cubicBezTo>
                    <a:pt x="157" y="267"/>
                    <a:pt x="160" y="217"/>
                    <a:pt x="193" y="1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78">
              <a:extLst>
                <a:ext uri="{FF2B5EF4-FFF2-40B4-BE49-F238E27FC236}">
                  <a16:creationId xmlns:a16="http://schemas.microsoft.com/office/drawing/2014/main" id="{E6D2A5F1-9234-F5A5-E652-90A8EE85B3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02" y="728"/>
              <a:ext cx="283" cy="283"/>
            </a:xfrm>
            <a:custGeom>
              <a:avLst/>
              <a:gdLst>
                <a:gd name="T0" fmla="*/ 25 w 173"/>
                <a:gd name="T1" fmla="*/ 53 h 173"/>
                <a:gd name="T2" fmla="*/ 9 w 173"/>
                <a:gd name="T3" fmla="*/ 48 h 173"/>
                <a:gd name="T4" fmla="*/ 2 w 173"/>
                <a:gd name="T5" fmla="*/ 70 h 173"/>
                <a:gd name="T6" fmla="*/ 4 w 173"/>
                <a:gd name="T7" fmla="*/ 74 h 173"/>
                <a:gd name="T8" fmla="*/ 17 w 173"/>
                <a:gd name="T9" fmla="*/ 89 h 173"/>
                <a:gd name="T10" fmla="*/ 0 w 173"/>
                <a:gd name="T11" fmla="*/ 92 h 173"/>
                <a:gd name="T12" fmla="*/ 5 w 173"/>
                <a:gd name="T13" fmla="*/ 115 h 173"/>
                <a:gd name="T14" fmla="*/ 8 w 173"/>
                <a:gd name="T15" fmla="*/ 117 h 173"/>
                <a:gd name="T16" fmla="*/ 27 w 173"/>
                <a:gd name="T17" fmla="*/ 123 h 173"/>
                <a:gd name="T18" fmla="*/ 15 w 173"/>
                <a:gd name="T19" fmla="*/ 135 h 173"/>
                <a:gd name="T20" fmla="*/ 30 w 173"/>
                <a:gd name="T21" fmla="*/ 152 h 173"/>
                <a:gd name="T22" fmla="*/ 34 w 173"/>
                <a:gd name="T23" fmla="*/ 152 h 173"/>
                <a:gd name="T24" fmla="*/ 53 w 173"/>
                <a:gd name="T25" fmla="*/ 148 h 173"/>
                <a:gd name="T26" fmla="*/ 48 w 173"/>
                <a:gd name="T27" fmla="*/ 164 h 173"/>
                <a:gd name="T28" fmla="*/ 70 w 173"/>
                <a:gd name="T29" fmla="*/ 172 h 173"/>
                <a:gd name="T30" fmla="*/ 74 w 173"/>
                <a:gd name="T31" fmla="*/ 170 h 173"/>
                <a:gd name="T32" fmla="*/ 89 w 173"/>
                <a:gd name="T33" fmla="*/ 157 h 173"/>
                <a:gd name="T34" fmla="*/ 92 w 173"/>
                <a:gd name="T35" fmla="*/ 173 h 173"/>
                <a:gd name="T36" fmla="*/ 115 w 173"/>
                <a:gd name="T37" fmla="*/ 169 h 173"/>
                <a:gd name="T38" fmla="*/ 117 w 173"/>
                <a:gd name="T39" fmla="*/ 165 h 173"/>
                <a:gd name="T40" fmla="*/ 123 w 173"/>
                <a:gd name="T41" fmla="*/ 147 h 173"/>
                <a:gd name="T42" fmla="*/ 135 w 173"/>
                <a:gd name="T43" fmla="*/ 159 h 173"/>
                <a:gd name="T44" fmla="*/ 152 w 173"/>
                <a:gd name="T45" fmla="*/ 144 h 173"/>
                <a:gd name="T46" fmla="*/ 152 w 173"/>
                <a:gd name="T47" fmla="*/ 140 h 173"/>
                <a:gd name="T48" fmla="*/ 148 w 173"/>
                <a:gd name="T49" fmla="*/ 121 h 173"/>
                <a:gd name="T50" fmla="*/ 164 w 173"/>
                <a:gd name="T51" fmla="*/ 126 h 173"/>
                <a:gd name="T52" fmla="*/ 172 w 173"/>
                <a:gd name="T53" fmla="*/ 104 h 173"/>
                <a:gd name="T54" fmla="*/ 170 w 173"/>
                <a:gd name="T55" fmla="*/ 100 h 173"/>
                <a:gd name="T56" fmla="*/ 157 w 173"/>
                <a:gd name="T57" fmla="*/ 85 h 173"/>
                <a:gd name="T58" fmla="*/ 173 w 173"/>
                <a:gd name="T59" fmla="*/ 82 h 173"/>
                <a:gd name="T60" fmla="*/ 169 w 173"/>
                <a:gd name="T61" fmla="*/ 59 h 173"/>
                <a:gd name="T62" fmla="*/ 165 w 173"/>
                <a:gd name="T63" fmla="*/ 57 h 173"/>
                <a:gd name="T64" fmla="*/ 147 w 173"/>
                <a:gd name="T65" fmla="*/ 51 h 173"/>
                <a:gd name="T66" fmla="*/ 159 w 173"/>
                <a:gd name="T67" fmla="*/ 39 h 173"/>
                <a:gd name="T68" fmla="*/ 144 w 173"/>
                <a:gd name="T69" fmla="*/ 22 h 173"/>
                <a:gd name="T70" fmla="*/ 140 w 173"/>
                <a:gd name="T71" fmla="*/ 22 h 173"/>
                <a:gd name="T72" fmla="*/ 121 w 173"/>
                <a:gd name="T73" fmla="*/ 25 h 173"/>
                <a:gd name="T74" fmla="*/ 126 w 173"/>
                <a:gd name="T75" fmla="*/ 9 h 173"/>
                <a:gd name="T76" fmla="*/ 103 w 173"/>
                <a:gd name="T77" fmla="*/ 2 h 173"/>
                <a:gd name="T78" fmla="*/ 100 w 173"/>
                <a:gd name="T79" fmla="*/ 4 h 173"/>
                <a:gd name="T80" fmla="*/ 85 w 173"/>
                <a:gd name="T81" fmla="*/ 17 h 173"/>
                <a:gd name="T82" fmla="*/ 82 w 173"/>
                <a:gd name="T83" fmla="*/ 0 h 173"/>
                <a:gd name="T84" fmla="*/ 59 w 173"/>
                <a:gd name="T85" fmla="*/ 5 h 173"/>
                <a:gd name="T86" fmla="*/ 57 w 173"/>
                <a:gd name="T87" fmla="*/ 8 h 173"/>
                <a:gd name="T88" fmla="*/ 51 w 173"/>
                <a:gd name="T89" fmla="*/ 27 h 173"/>
                <a:gd name="T90" fmla="*/ 39 w 173"/>
                <a:gd name="T91" fmla="*/ 15 h 173"/>
                <a:gd name="T92" fmla="*/ 22 w 173"/>
                <a:gd name="T93" fmla="*/ 30 h 173"/>
                <a:gd name="T94" fmla="*/ 22 w 173"/>
                <a:gd name="T95" fmla="*/ 34 h 173"/>
                <a:gd name="T96" fmla="*/ 68 w 173"/>
                <a:gd name="T97" fmla="*/ 66 h 173"/>
                <a:gd name="T98" fmla="*/ 106 w 173"/>
                <a:gd name="T99" fmla="*/ 108 h 173"/>
                <a:gd name="T100" fmla="*/ 68 w 173"/>
                <a:gd name="T101" fmla="*/ 6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3" h="173">
                  <a:moveTo>
                    <a:pt x="31" y="45"/>
                  </a:moveTo>
                  <a:cubicBezTo>
                    <a:pt x="29" y="47"/>
                    <a:pt x="27" y="50"/>
                    <a:pt x="25" y="53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82"/>
                    <a:pt x="17" y="85"/>
                    <a:pt x="17" y="89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5" y="115"/>
                    <a:pt x="5" y="115"/>
                    <a:pt x="5" y="115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24" y="117"/>
                    <a:pt x="25" y="120"/>
                    <a:pt x="27" y="12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5" y="135"/>
                    <a:pt x="15" y="135"/>
                    <a:pt x="15" y="135"/>
                  </a:cubicBezTo>
                  <a:cubicBezTo>
                    <a:pt x="16" y="137"/>
                    <a:pt x="16" y="137"/>
                    <a:pt x="16" y="137"/>
                  </a:cubicBezTo>
                  <a:cubicBezTo>
                    <a:pt x="30" y="152"/>
                    <a:pt x="30" y="152"/>
                    <a:pt x="30" y="152"/>
                  </a:cubicBezTo>
                  <a:cubicBezTo>
                    <a:pt x="32" y="154"/>
                    <a:pt x="32" y="154"/>
                    <a:pt x="32" y="154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7" y="145"/>
                    <a:pt x="50" y="147"/>
                    <a:pt x="53" y="148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48" y="164"/>
                    <a:pt x="48" y="164"/>
                    <a:pt x="48" y="164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70" y="172"/>
                    <a:pt x="70" y="172"/>
                    <a:pt x="70" y="172"/>
                  </a:cubicBezTo>
                  <a:cubicBezTo>
                    <a:pt x="73" y="172"/>
                    <a:pt x="73" y="172"/>
                    <a:pt x="73" y="172"/>
                  </a:cubicBezTo>
                  <a:cubicBezTo>
                    <a:pt x="74" y="170"/>
                    <a:pt x="74" y="170"/>
                    <a:pt x="74" y="170"/>
                  </a:cubicBezTo>
                  <a:cubicBezTo>
                    <a:pt x="78" y="156"/>
                    <a:pt x="78" y="156"/>
                    <a:pt x="78" y="156"/>
                  </a:cubicBezTo>
                  <a:cubicBezTo>
                    <a:pt x="82" y="157"/>
                    <a:pt x="85" y="157"/>
                    <a:pt x="89" y="157"/>
                  </a:cubicBezTo>
                  <a:cubicBezTo>
                    <a:pt x="91" y="171"/>
                    <a:pt x="91" y="171"/>
                    <a:pt x="91" y="171"/>
                  </a:cubicBezTo>
                  <a:cubicBezTo>
                    <a:pt x="92" y="173"/>
                    <a:pt x="92" y="173"/>
                    <a:pt x="92" y="173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115" y="169"/>
                    <a:pt x="115" y="169"/>
                    <a:pt x="115" y="169"/>
                  </a:cubicBezTo>
                  <a:cubicBezTo>
                    <a:pt x="118" y="168"/>
                    <a:pt x="118" y="168"/>
                    <a:pt x="118" y="168"/>
                  </a:cubicBezTo>
                  <a:cubicBezTo>
                    <a:pt x="117" y="165"/>
                    <a:pt x="117" y="165"/>
                    <a:pt x="117" y="165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7" y="150"/>
                    <a:pt x="120" y="149"/>
                    <a:pt x="123" y="147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5" y="159"/>
                    <a:pt x="135" y="159"/>
                    <a:pt x="135" y="159"/>
                  </a:cubicBezTo>
                  <a:cubicBezTo>
                    <a:pt x="137" y="158"/>
                    <a:pt x="137" y="158"/>
                    <a:pt x="137" y="158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4" y="142"/>
                    <a:pt x="154" y="142"/>
                    <a:pt x="154" y="142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5" y="127"/>
                    <a:pt x="147" y="124"/>
                    <a:pt x="148" y="121"/>
                  </a:cubicBezTo>
                  <a:cubicBezTo>
                    <a:pt x="162" y="125"/>
                    <a:pt x="162" y="125"/>
                    <a:pt x="162" y="125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2" y="101"/>
                    <a:pt x="172" y="101"/>
                    <a:pt x="172" y="101"/>
                  </a:cubicBezTo>
                  <a:cubicBezTo>
                    <a:pt x="170" y="100"/>
                    <a:pt x="170" y="100"/>
                    <a:pt x="170" y="100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2"/>
                    <a:pt x="157" y="89"/>
                    <a:pt x="157" y="85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79"/>
                    <a:pt x="173" y="79"/>
                    <a:pt x="173" y="79"/>
                  </a:cubicBezTo>
                  <a:cubicBezTo>
                    <a:pt x="169" y="59"/>
                    <a:pt x="169" y="59"/>
                    <a:pt x="169" y="59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0" y="57"/>
                    <a:pt x="149" y="54"/>
                    <a:pt x="147" y="51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9" y="39"/>
                    <a:pt x="159" y="39"/>
                    <a:pt x="159" y="39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0" y="22"/>
                    <a:pt x="140" y="22"/>
                    <a:pt x="140" y="22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7" y="29"/>
                    <a:pt x="124" y="27"/>
                    <a:pt x="121" y="25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03" y="2"/>
                    <a:pt x="103" y="2"/>
                    <a:pt x="103" y="2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2" y="17"/>
                    <a:pt x="89" y="17"/>
                    <a:pt x="85" y="17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7" y="24"/>
                    <a:pt x="54" y="25"/>
                    <a:pt x="51" y="2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4"/>
                    <a:pt x="22" y="34"/>
                    <a:pt x="22" y="34"/>
                  </a:cubicBezTo>
                  <a:lnTo>
                    <a:pt x="31" y="45"/>
                  </a:lnTo>
                  <a:close/>
                  <a:moveTo>
                    <a:pt x="68" y="66"/>
                  </a:moveTo>
                  <a:cubicBezTo>
                    <a:pt x="80" y="56"/>
                    <a:pt x="97" y="57"/>
                    <a:pt x="108" y="68"/>
                  </a:cubicBezTo>
                  <a:cubicBezTo>
                    <a:pt x="118" y="80"/>
                    <a:pt x="117" y="97"/>
                    <a:pt x="106" y="108"/>
                  </a:cubicBezTo>
                  <a:cubicBezTo>
                    <a:pt x="94" y="118"/>
                    <a:pt x="76" y="117"/>
                    <a:pt x="66" y="106"/>
                  </a:cubicBezTo>
                  <a:cubicBezTo>
                    <a:pt x="56" y="94"/>
                    <a:pt x="57" y="76"/>
                    <a:pt x="68" y="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9">
              <a:extLst>
                <a:ext uri="{FF2B5EF4-FFF2-40B4-BE49-F238E27FC236}">
                  <a16:creationId xmlns:a16="http://schemas.microsoft.com/office/drawing/2014/main" id="{93F803D9-1D35-7342-3D4B-4479DB77D4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2" y="118"/>
              <a:ext cx="221" cy="221"/>
            </a:xfrm>
            <a:custGeom>
              <a:avLst/>
              <a:gdLst>
                <a:gd name="T0" fmla="*/ 19 w 135"/>
                <a:gd name="T1" fmla="*/ 41 h 135"/>
                <a:gd name="T2" fmla="*/ 7 w 135"/>
                <a:gd name="T3" fmla="*/ 37 h 135"/>
                <a:gd name="T4" fmla="*/ 1 w 135"/>
                <a:gd name="T5" fmla="*/ 55 h 135"/>
                <a:gd name="T6" fmla="*/ 3 w 135"/>
                <a:gd name="T7" fmla="*/ 57 h 135"/>
                <a:gd name="T8" fmla="*/ 13 w 135"/>
                <a:gd name="T9" fmla="*/ 69 h 135"/>
                <a:gd name="T10" fmla="*/ 0 w 135"/>
                <a:gd name="T11" fmla="*/ 72 h 135"/>
                <a:gd name="T12" fmla="*/ 4 w 135"/>
                <a:gd name="T13" fmla="*/ 89 h 135"/>
                <a:gd name="T14" fmla="*/ 6 w 135"/>
                <a:gd name="T15" fmla="*/ 91 h 135"/>
                <a:gd name="T16" fmla="*/ 21 w 135"/>
                <a:gd name="T17" fmla="*/ 96 h 135"/>
                <a:gd name="T18" fmla="*/ 11 w 135"/>
                <a:gd name="T19" fmla="*/ 105 h 135"/>
                <a:gd name="T20" fmla="*/ 23 w 135"/>
                <a:gd name="T21" fmla="*/ 119 h 135"/>
                <a:gd name="T22" fmla="*/ 26 w 135"/>
                <a:gd name="T23" fmla="*/ 119 h 135"/>
                <a:gd name="T24" fmla="*/ 41 w 135"/>
                <a:gd name="T25" fmla="*/ 116 h 135"/>
                <a:gd name="T26" fmla="*/ 37 w 135"/>
                <a:gd name="T27" fmla="*/ 128 h 135"/>
                <a:gd name="T28" fmla="*/ 55 w 135"/>
                <a:gd name="T29" fmla="*/ 134 h 135"/>
                <a:gd name="T30" fmla="*/ 57 w 135"/>
                <a:gd name="T31" fmla="*/ 133 h 135"/>
                <a:gd name="T32" fmla="*/ 69 w 135"/>
                <a:gd name="T33" fmla="*/ 122 h 135"/>
                <a:gd name="T34" fmla="*/ 72 w 135"/>
                <a:gd name="T35" fmla="*/ 135 h 135"/>
                <a:gd name="T36" fmla="*/ 90 w 135"/>
                <a:gd name="T37" fmla="*/ 131 h 135"/>
                <a:gd name="T38" fmla="*/ 91 w 135"/>
                <a:gd name="T39" fmla="*/ 129 h 135"/>
                <a:gd name="T40" fmla="*/ 96 w 135"/>
                <a:gd name="T41" fmla="*/ 114 h 135"/>
                <a:gd name="T42" fmla="*/ 105 w 135"/>
                <a:gd name="T43" fmla="*/ 124 h 135"/>
                <a:gd name="T44" fmla="*/ 119 w 135"/>
                <a:gd name="T45" fmla="*/ 112 h 135"/>
                <a:gd name="T46" fmla="*/ 119 w 135"/>
                <a:gd name="T47" fmla="*/ 109 h 135"/>
                <a:gd name="T48" fmla="*/ 116 w 135"/>
                <a:gd name="T49" fmla="*/ 94 h 135"/>
                <a:gd name="T50" fmla="*/ 128 w 135"/>
                <a:gd name="T51" fmla="*/ 98 h 135"/>
                <a:gd name="T52" fmla="*/ 134 w 135"/>
                <a:gd name="T53" fmla="*/ 80 h 135"/>
                <a:gd name="T54" fmla="*/ 133 w 135"/>
                <a:gd name="T55" fmla="*/ 78 h 135"/>
                <a:gd name="T56" fmla="*/ 122 w 135"/>
                <a:gd name="T57" fmla="*/ 66 h 135"/>
                <a:gd name="T58" fmla="*/ 135 w 135"/>
                <a:gd name="T59" fmla="*/ 64 h 135"/>
                <a:gd name="T60" fmla="*/ 132 w 135"/>
                <a:gd name="T61" fmla="*/ 46 h 135"/>
                <a:gd name="T62" fmla="*/ 129 w 135"/>
                <a:gd name="T63" fmla="*/ 44 h 135"/>
                <a:gd name="T64" fmla="*/ 114 w 135"/>
                <a:gd name="T65" fmla="*/ 39 h 135"/>
                <a:gd name="T66" fmla="*/ 124 w 135"/>
                <a:gd name="T67" fmla="*/ 30 h 135"/>
                <a:gd name="T68" fmla="*/ 112 w 135"/>
                <a:gd name="T69" fmla="*/ 17 h 135"/>
                <a:gd name="T70" fmla="*/ 109 w 135"/>
                <a:gd name="T71" fmla="*/ 16 h 135"/>
                <a:gd name="T72" fmla="*/ 94 w 135"/>
                <a:gd name="T73" fmla="*/ 19 h 135"/>
                <a:gd name="T74" fmla="*/ 98 w 135"/>
                <a:gd name="T75" fmla="*/ 7 h 135"/>
                <a:gd name="T76" fmla="*/ 81 w 135"/>
                <a:gd name="T77" fmla="*/ 1 h 135"/>
                <a:gd name="T78" fmla="*/ 78 w 135"/>
                <a:gd name="T79" fmla="*/ 2 h 135"/>
                <a:gd name="T80" fmla="*/ 66 w 135"/>
                <a:gd name="T81" fmla="*/ 13 h 135"/>
                <a:gd name="T82" fmla="*/ 64 w 135"/>
                <a:gd name="T83" fmla="*/ 0 h 135"/>
                <a:gd name="T84" fmla="*/ 46 w 135"/>
                <a:gd name="T85" fmla="*/ 4 h 135"/>
                <a:gd name="T86" fmla="*/ 44 w 135"/>
                <a:gd name="T87" fmla="*/ 6 h 135"/>
                <a:gd name="T88" fmla="*/ 39 w 135"/>
                <a:gd name="T89" fmla="*/ 21 h 135"/>
                <a:gd name="T90" fmla="*/ 30 w 135"/>
                <a:gd name="T91" fmla="*/ 11 h 135"/>
                <a:gd name="T92" fmla="*/ 17 w 135"/>
                <a:gd name="T93" fmla="*/ 23 h 135"/>
                <a:gd name="T94" fmla="*/ 16 w 135"/>
                <a:gd name="T95" fmla="*/ 26 h 135"/>
                <a:gd name="T96" fmla="*/ 53 w 135"/>
                <a:gd name="T97" fmla="*/ 51 h 135"/>
                <a:gd name="T98" fmla="*/ 82 w 135"/>
                <a:gd name="T99" fmla="*/ 84 h 135"/>
                <a:gd name="T100" fmla="*/ 53 w 135"/>
                <a:gd name="T101" fmla="*/ 5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5" h="135">
                  <a:moveTo>
                    <a:pt x="24" y="34"/>
                  </a:moveTo>
                  <a:cubicBezTo>
                    <a:pt x="22" y="36"/>
                    <a:pt x="21" y="39"/>
                    <a:pt x="19" y="41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3"/>
                    <a:pt x="13" y="66"/>
                    <a:pt x="13" y="69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8" y="91"/>
                    <a:pt x="19" y="94"/>
                    <a:pt x="21" y="96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23" y="119"/>
                    <a:pt x="23" y="119"/>
                    <a:pt x="23" y="119"/>
                  </a:cubicBezTo>
                  <a:cubicBezTo>
                    <a:pt x="25" y="120"/>
                    <a:pt x="25" y="120"/>
                    <a:pt x="25" y="120"/>
                  </a:cubicBezTo>
                  <a:cubicBezTo>
                    <a:pt x="26" y="119"/>
                    <a:pt x="26" y="119"/>
                    <a:pt x="26" y="119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7" y="113"/>
                    <a:pt x="39" y="114"/>
                    <a:pt x="41" y="116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55" y="134"/>
                    <a:pt x="55" y="134"/>
                    <a:pt x="55" y="134"/>
                  </a:cubicBezTo>
                  <a:cubicBezTo>
                    <a:pt x="57" y="135"/>
                    <a:pt x="57" y="135"/>
                    <a:pt x="57" y="135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61" y="122"/>
                    <a:pt x="61" y="122"/>
                    <a:pt x="61" y="122"/>
                  </a:cubicBezTo>
                  <a:cubicBezTo>
                    <a:pt x="63" y="122"/>
                    <a:pt x="66" y="122"/>
                    <a:pt x="69" y="122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90" y="131"/>
                    <a:pt x="90" y="131"/>
                    <a:pt x="90" y="131"/>
                  </a:cubicBezTo>
                  <a:cubicBezTo>
                    <a:pt x="92" y="131"/>
                    <a:pt x="92" y="131"/>
                    <a:pt x="92" y="131"/>
                  </a:cubicBezTo>
                  <a:cubicBezTo>
                    <a:pt x="91" y="129"/>
                    <a:pt x="91" y="129"/>
                    <a:pt x="91" y="129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91" y="117"/>
                    <a:pt x="94" y="116"/>
                    <a:pt x="96" y="114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20" y="111"/>
                    <a:pt x="120" y="111"/>
                    <a:pt x="120" y="111"/>
                  </a:cubicBezTo>
                  <a:cubicBezTo>
                    <a:pt x="119" y="109"/>
                    <a:pt x="119" y="109"/>
                    <a:pt x="119" y="109"/>
                  </a:cubicBezTo>
                  <a:cubicBezTo>
                    <a:pt x="111" y="101"/>
                    <a:pt x="111" y="101"/>
                    <a:pt x="111" y="101"/>
                  </a:cubicBezTo>
                  <a:cubicBezTo>
                    <a:pt x="113" y="99"/>
                    <a:pt x="114" y="96"/>
                    <a:pt x="116" y="94"/>
                  </a:cubicBezTo>
                  <a:cubicBezTo>
                    <a:pt x="126" y="97"/>
                    <a:pt x="126" y="97"/>
                    <a:pt x="126" y="97"/>
                  </a:cubicBezTo>
                  <a:cubicBezTo>
                    <a:pt x="128" y="98"/>
                    <a:pt x="128" y="98"/>
                    <a:pt x="128" y="98"/>
                  </a:cubicBezTo>
                  <a:cubicBezTo>
                    <a:pt x="129" y="96"/>
                    <a:pt x="129" y="96"/>
                    <a:pt x="129" y="96"/>
                  </a:cubicBezTo>
                  <a:cubicBezTo>
                    <a:pt x="134" y="80"/>
                    <a:pt x="134" y="80"/>
                    <a:pt x="134" y="80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22" y="72"/>
                    <a:pt x="123" y="69"/>
                    <a:pt x="122" y="66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5" y="64"/>
                    <a:pt x="135" y="64"/>
                    <a:pt x="135" y="64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29" y="44"/>
                    <a:pt x="129" y="44"/>
                    <a:pt x="129" y="44"/>
                  </a:cubicBezTo>
                  <a:cubicBezTo>
                    <a:pt x="118" y="46"/>
                    <a:pt x="118" y="46"/>
                    <a:pt x="118" y="46"/>
                  </a:cubicBezTo>
                  <a:cubicBezTo>
                    <a:pt x="117" y="44"/>
                    <a:pt x="116" y="41"/>
                    <a:pt x="114" y="39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99" y="22"/>
                    <a:pt x="96" y="21"/>
                    <a:pt x="94" y="1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2" y="13"/>
                    <a:pt x="69" y="13"/>
                    <a:pt x="66" y="1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4" y="18"/>
                    <a:pt x="41" y="19"/>
                    <a:pt x="39" y="2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24" y="34"/>
                  </a:lnTo>
                  <a:close/>
                  <a:moveTo>
                    <a:pt x="53" y="51"/>
                  </a:moveTo>
                  <a:cubicBezTo>
                    <a:pt x="62" y="43"/>
                    <a:pt x="76" y="44"/>
                    <a:pt x="84" y="53"/>
                  </a:cubicBezTo>
                  <a:cubicBezTo>
                    <a:pt x="92" y="62"/>
                    <a:pt x="91" y="76"/>
                    <a:pt x="82" y="84"/>
                  </a:cubicBezTo>
                  <a:cubicBezTo>
                    <a:pt x="73" y="92"/>
                    <a:pt x="59" y="91"/>
                    <a:pt x="51" y="82"/>
                  </a:cubicBezTo>
                  <a:cubicBezTo>
                    <a:pt x="43" y="73"/>
                    <a:pt x="44" y="59"/>
                    <a:pt x="53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80">
              <a:extLst>
                <a:ext uri="{FF2B5EF4-FFF2-40B4-BE49-F238E27FC236}">
                  <a16:creationId xmlns:a16="http://schemas.microsoft.com/office/drawing/2014/main" id="{C2EEE81A-56AB-4248-900A-13A31437F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9" y="2554"/>
              <a:ext cx="328" cy="327"/>
            </a:xfrm>
            <a:custGeom>
              <a:avLst/>
              <a:gdLst>
                <a:gd name="T0" fmla="*/ 29 w 200"/>
                <a:gd name="T1" fmla="*/ 61 h 200"/>
                <a:gd name="T2" fmla="*/ 11 w 200"/>
                <a:gd name="T3" fmla="*/ 55 h 200"/>
                <a:gd name="T4" fmla="*/ 3 w 200"/>
                <a:gd name="T5" fmla="*/ 81 h 200"/>
                <a:gd name="T6" fmla="*/ 4 w 200"/>
                <a:gd name="T7" fmla="*/ 85 h 200"/>
                <a:gd name="T8" fmla="*/ 19 w 200"/>
                <a:gd name="T9" fmla="*/ 102 h 200"/>
                <a:gd name="T10" fmla="*/ 0 w 200"/>
                <a:gd name="T11" fmla="*/ 106 h 200"/>
                <a:gd name="T12" fmla="*/ 6 w 200"/>
                <a:gd name="T13" fmla="*/ 132 h 200"/>
                <a:gd name="T14" fmla="*/ 10 w 200"/>
                <a:gd name="T15" fmla="*/ 135 h 200"/>
                <a:gd name="T16" fmla="*/ 31 w 200"/>
                <a:gd name="T17" fmla="*/ 142 h 200"/>
                <a:gd name="T18" fmla="*/ 17 w 200"/>
                <a:gd name="T19" fmla="*/ 155 h 200"/>
                <a:gd name="T20" fmla="*/ 35 w 200"/>
                <a:gd name="T21" fmla="*/ 175 h 200"/>
                <a:gd name="T22" fmla="*/ 39 w 200"/>
                <a:gd name="T23" fmla="*/ 175 h 200"/>
                <a:gd name="T24" fmla="*/ 61 w 200"/>
                <a:gd name="T25" fmla="*/ 171 h 200"/>
                <a:gd name="T26" fmla="*/ 55 w 200"/>
                <a:gd name="T27" fmla="*/ 189 h 200"/>
                <a:gd name="T28" fmla="*/ 81 w 200"/>
                <a:gd name="T29" fmla="*/ 197 h 200"/>
                <a:gd name="T30" fmla="*/ 85 w 200"/>
                <a:gd name="T31" fmla="*/ 195 h 200"/>
                <a:gd name="T32" fmla="*/ 102 w 200"/>
                <a:gd name="T33" fmla="*/ 181 h 200"/>
                <a:gd name="T34" fmla="*/ 106 w 200"/>
                <a:gd name="T35" fmla="*/ 200 h 200"/>
                <a:gd name="T36" fmla="*/ 132 w 200"/>
                <a:gd name="T37" fmla="*/ 194 h 200"/>
                <a:gd name="T38" fmla="*/ 135 w 200"/>
                <a:gd name="T39" fmla="*/ 190 h 200"/>
                <a:gd name="T40" fmla="*/ 142 w 200"/>
                <a:gd name="T41" fmla="*/ 169 h 200"/>
                <a:gd name="T42" fmla="*/ 155 w 200"/>
                <a:gd name="T43" fmla="*/ 183 h 200"/>
                <a:gd name="T44" fmla="*/ 175 w 200"/>
                <a:gd name="T45" fmla="*/ 165 h 200"/>
                <a:gd name="T46" fmla="*/ 175 w 200"/>
                <a:gd name="T47" fmla="*/ 161 h 200"/>
                <a:gd name="T48" fmla="*/ 171 w 200"/>
                <a:gd name="T49" fmla="*/ 139 h 200"/>
                <a:gd name="T50" fmla="*/ 189 w 200"/>
                <a:gd name="T51" fmla="*/ 145 h 200"/>
                <a:gd name="T52" fmla="*/ 197 w 200"/>
                <a:gd name="T53" fmla="*/ 119 h 200"/>
                <a:gd name="T54" fmla="*/ 195 w 200"/>
                <a:gd name="T55" fmla="*/ 115 h 200"/>
                <a:gd name="T56" fmla="*/ 181 w 200"/>
                <a:gd name="T57" fmla="*/ 98 h 200"/>
                <a:gd name="T58" fmla="*/ 200 w 200"/>
                <a:gd name="T59" fmla="*/ 94 h 200"/>
                <a:gd name="T60" fmla="*/ 194 w 200"/>
                <a:gd name="T61" fmla="*/ 68 h 200"/>
                <a:gd name="T62" fmla="*/ 190 w 200"/>
                <a:gd name="T63" fmla="*/ 65 h 200"/>
                <a:gd name="T64" fmla="*/ 169 w 200"/>
                <a:gd name="T65" fmla="*/ 58 h 200"/>
                <a:gd name="T66" fmla="*/ 183 w 200"/>
                <a:gd name="T67" fmla="*/ 45 h 200"/>
                <a:gd name="T68" fmla="*/ 165 w 200"/>
                <a:gd name="T69" fmla="*/ 25 h 200"/>
                <a:gd name="T70" fmla="*/ 161 w 200"/>
                <a:gd name="T71" fmla="*/ 25 h 200"/>
                <a:gd name="T72" fmla="*/ 139 w 200"/>
                <a:gd name="T73" fmla="*/ 29 h 200"/>
                <a:gd name="T74" fmla="*/ 145 w 200"/>
                <a:gd name="T75" fmla="*/ 11 h 200"/>
                <a:gd name="T76" fmla="*/ 119 w 200"/>
                <a:gd name="T77" fmla="*/ 3 h 200"/>
                <a:gd name="T78" fmla="*/ 115 w 200"/>
                <a:gd name="T79" fmla="*/ 4 h 200"/>
                <a:gd name="T80" fmla="*/ 98 w 200"/>
                <a:gd name="T81" fmla="*/ 19 h 200"/>
                <a:gd name="T82" fmla="*/ 94 w 200"/>
                <a:gd name="T83" fmla="*/ 0 h 200"/>
                <a:gd name="T84" fmla="*/ 68 w 200"/>
                <a:gd name="T85" fmla="*/ 6 h 200"/>
                <a:gd name="T86" fmla="*/ 65 w 200"/>
                <a:gd name="T87" fmla="*/ 10 h 200"/>
                <a:gd name="T88" fmla="*/ 58 w 200"/>
                <a:gd name="T89" fmla="*/ 31 h 200"/>
                <a:gd name="T90" fmla="*/ 45 w 200"/>
                <a:gd name="T91" fmla="*/ 17 h 200"/>
                <a:gd name="T92" fmla="*/ 25 w 200"/>
                <a:gd name="T93" fmla="*/ 35 h 200"/>
                <a:gd name="T94" fmla="*/ 25 w 200"/>
                <a:gd name="T95" fmla="*/ 39 h 200"/>
                <a:gd name="T96" fmla="*/ 78 w 200"/>
                <a:gd name="T97" fmla="*/ 76 h 200"/>
                <a:gd name="T98" fmla="*/ 122 w 200"/>
                <a:gd name="T99" fmla="*/ 124 h 200"/>
                <a:gd name="T100" fmla="*/ 78 w 200"/>
                <a:gd name="T101" fmla="*/ 7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0" h="200">
                  <a:moveTo>
                    <a:pt x="36" y="51"/>
                  </a:moveTo>
                  <a:cubicBezTo>
                    <a:pt x="33" y="54"/>
                    <a:pt x="31" y="58"/>
                    <a:pt x="29" y="61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94"/>
                    <a:pt x="19" y="98"/>
                    <a:pt x="19" y="102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7" y="135"/>
                    <a:pt x="29" y="138"/>
                    <a:pt x="31" y="14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4" y="167"/>
                    <a:pt x="58" y="169"/>
                    <a:pt x="61" y="17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81" y="197"/>
                    <a:pt x="81" y="197"/>
                    <a:pt x="81" y="197"/>
                  </a:cubicBezTo>
                  <a:cubicBezTo>
                    <a:pt x="84" y="198"/>
                    <a:pt x="84" y="198"/>
                    <a:pt x="84" y="198"/>
                  </a:cubicBezTo>
                  <a:cubicBezTo>
                    <a:pt x="85" y="195"/>
                    <a:pt x="85" y="195"/>
                    <a:pt x="85" y="195"/>
                  </a:cubicBezTo>
                  <a:cubicBezTo>
                    <a:pt x="90" y="180"/>
                    <a:pt x="90" y="180"/>
                    <a:pt x="90" y="180"/>
                  </a:cubicBezTo>
                  <a:cubicBezTo>
                    <a:pt x="94" y="180"/>
                    <a:pt x="98" y="181"/>
                    <a:pt x="102" y="181"/>
                  </a:cubicBezTo>
                  <a:cubicBezTo>
                    <a:pt x="105" y="197"/>
                    <a:pt x="105" y="197"/>
                    <a:pt x="105" y="197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32" y="194"/>
                    <a:pt x="132" y="194"/>
                    <a:pt x="132" y="194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5" y="190"/>
                    <a:pt x="135" y="190"/>
                    <a:pt x="135" y="190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5" y="173"/>
                    <a:pt x="138" y="171"/>
                    <a:pt x="142" y="169"/>
                  </a:cubicBezTo>
                  <a:cubicBezTo>
                    <a:pt x="153" y="181"/>
                    <a:pt x="153" y="181"/>
                    <a:pt x="153" y="181"/>
                  </a:cubicBezTo>
                  <a:cubicBezTo>
                    <a:pt x="155" y="183"/>
                    <a:pt x="155" y="183"/>
                    <a:pt x="155" y="183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75" y="165"/>
                    <a:pt x="175" y="165"/>
                    <a:pt x="175" y="165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5" y="161"/>
                    <a:pt x="175" y="161"/>
                    <a:pt x="175" y="161"/>
                  </a:cubicBezTo>
                  <a:cubicBezTo>
                    <a:pt x="164" y="149"/>
                    <a:pt x="164" y="149"/>
                    <a:pt x="164" y="149"/>
                  </a:cubicBezTo>
                  <a:cubicBezTo>
                    <a:pt x="167" y="146"/>
                    <a:pt x="169" y="142"/>
                    <a:pt x="171" y="139"/>
                  </a:cubicBezTo>
                  <a:cubicBezTo>
                    <a:pt x="186" y="144"/>
                    <a:pt x="186" y="144"/>
                    <a:pt x="186" y="144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90" y="142"/>
                    <a:pt x="190" y="142"/>
                    <a:pt x="190" y="142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80" y="110"/>
                    <a:pt x="180" y="110"/>
                    <a:pt x="180" y="110"/>
                  </a:cubicBezTo>
                  <a:cubicBezTo>
                    <a:pt x="180" y="106"/>
                    <a:pt x="181" y="102"/>
                    <a:pt x="181" y="98"/>
                  </a:cubicBezTo>
                  <a:cubicBezTo>
                    <a:pt x="197" y="95"/>
                    <a:pt x="197" y="95"/>
                    <a:pt x="197" y="95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3" y="65"/>
                    <a:pt x="171" y="62"/>
                    <a:pt x="169" y="5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1" y="25"/>
                    <a:pt x="161" y="25"/>
                    <a:pt x="161" y="25"/>
                  </a:cubicBezTo>
                  <a:cubicBezTo>
                    <a:pt x="149" y="36"/>
                    <a:pt x="149" y="36"/>
                    <a:pt x="149" y="36"/>
                  </a:cubicBezTo>
                  <a:cubicBezTo>
                    <a:pt x="145" y="33"/>
                    <a:pt x="142" y="31"/>
                    <a:pt x="139" y="29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5" y="11"/>
                    <a:pt x="145" y="11"/>
                    <a:pt x="145" y="11"/>
                  </a:cubicBezTo>
                  <a:cubicBezTo>
                    <a:pt x="142" y="10"/>
                    <a:pt x="142" y="10"/>
                    <a:pt x="142" y="10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19"/>
                    <a:pt x="102" y="19"/>
                    <a:pt x="98" y="19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5" y="27"/>
                    <a:pt x="62" y="29"/>
                    <a:pt x="58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5" y="39"/>
                    <a:pt x="25" y="39"/>
                    <a:pt x="25" y="39"/>
                  </a:cubicBezTo>
                  <a:lnTo>
                    <a:pt x="36" y="51"/>
                  </a:lnTo>
                  <a:close/>
                  <a:moveTo>
                    <a:pt x="78" y="76"/>
                  </a:moveTo>
                  <a:cubicBezTo>
                    <a:pt x="92" y="64"/>
                    <a:pt x="112" y="65"/>
                    <a:pt x="124" y="78"/>
                  </a:cubicBezTo>
                  <a:cubicBezTo>
                    <a:pt x="136" y="92"/>
                    <a:pt x="135" y="112"/>
                    <a:pt x="122" y="124"/>
                  </a:cubicBezTo>
                  <a:cubicBezTo>
                    <a:pt x="108" y="136"/>
                    <a:pt x="88" y="135"/>
                    <a:pt x="76" y="122"/>
                  </a:cubicBezTo>
                  <a:cubicBezTo>
                    <a:pt x="64" y="108"/>
                    <a:pt x="65" y="88"/>
                    <a:pt x="78" y="7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81">
              <a:extLst>
                <a:ext uri="{FF2B5EF4-FFF2-40B4-BE49-F238E27FC236}">
                  <a16:creationId xmlns:a16="http://schemas.microsoft.com/office/drawing/2014/main" id="{35DF4838-1820-324E-C570-22FD16896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0" y="1983"/>
              <a:ext cx="326" cy="326"/>
            </a:xfrm>
            <a:custGeom>
              <a:avLst/>
              <a:gdLst>
                <a:gd name="T0" fmla="*/ 29 w 199"/>
                <a:gd name="T1" fmla="*/ 61 h 199"/>
                <a:gd name="T2" fmla="*/ 11 w 199"/>
                <a:gd name="T3" fmla="*/ 55 h 199"/>
                <a:gd name="T4" fmla="*/ 2 w 199"/>
                <a:gd name="T5" fmla="*/ 80 h 199"/>
                <a:gd name="T6" fmla="*/ 4 w 199"/>
                <a:gd name="T7" fmla="*/ 84 h 199"/>
                <a:gd name="T8" fmla="*/ 19 w 199"/>
                <a:gd name="T9" fmla="*/ 101 h 199"/>
                <a:gd name="T10" fmla="*/ 0 w 199"/>
                <a:gd name="T11" fmla="*/ 105 h 199"/>
                <a:gd name="T12" fmla="*/ 6 w 199"/>
                <a:gd name="T13" fmla="*/ 132 h 199"/>
                <a:gd name="T14" fmla="*/ 10 w 199"/>
                <a:gd name="T15" fmla="*/ 134 h 199"/>
                <a:gd name="T16" fmla="*/ 31 w 199"/>
                <a:gd name="T17" fmla="*/ 141 h 199"/>
                <a:gd name="T18" fmla="*/ 17 w 199"/>
                <a:gd name="T19" fmla="*/ 154 h 199"/>
                <a:gd name="T20" fmla="*/ 35 w 199"/>
                <a:gd name="T21" fmla="*/ 174 h 199"/>
                <a:gd name="T22" fmla="*/ 39 w 199"/>
                <a:gd name="T23" fmla="*/ 175 h 199"/>
                <a:gd name="T24" fmla="*/ 61 w 199"/>
                <a:gd name="T25" fmla="*/ 170 h 199"/>
                <a:gd name="T26" fmla="*/ 55 w 199"/>
                <a:gd name="T27" fmla="*/ 189 h 199"/>
                <a:gd name="T28" fmla="*/ 81 w 199"/>
                <a:gd name="T29" fmla="*/ 197 h 199"/>
                <a:gd name="T30" fmla="*/ 85 w 199"/>
                <a:gd name="T31" fmla="*/ 195 h 199"/>
                <a:gd name="T32" fmla="*/ 102 w 199"/>
                <a:gd name="T33" fmla="*/ 180 h 199"/>
                <a:gd name="T34" fmla="*/ 106 w 199"/>
                <a:gd name="T35" fmla="*/ 199 h 199"/>
                <a:gd name="T36" fmla="*/ 132 w 199"/>
                <a:gd name="T37" fmla="*/ 193 h 199"/>
                <a:gd name="T38" fmla="*/ 134 w 199"/>
                <a:gd name="T39" fmla="*/ 190 h 199"/>
                <a:gd name="T40" fmla="*/ 142 w 199"/>
                <a:gd name="T41" fmla="*/ 168 h 199"/>
                <a:gd name="T42" fmla="*/ 155 w 199"/>
                <a:gd name="T43" fmla="*/ 183 h 199"/>
                <a:gd name="T44" fmla="*/ 175 w 199"/>
                <a:gd name="T45" fmla="*/ 165 h 199"/>
                <a:gd name="T46" fmla="*/ 175 w 199"/>
                <a:gd name="T47" fmla="*/ 160 h 199"/>
                <a:gd name="T48" fmla="*/ 171 w 199"/>
                <a:gd name="T49" fmla="*/ 138 h 199"/>
                <a:gd name="T50" fmla="*/ 189 w 199"/>
                <a:gd name="T51" fmla="*/ 144 h 199"/>
                <a:gd name="T52" fmla="*/ 197 w 199"/>
                <a:gd name="T53" fmla="*/ 119 h 199"/>
                <a:gd name="T54" fmla="*/ 195 w 199"/>
                <a:gd name="T55" fmla="*/ 115 h 199"/>
                <a:gd name="T56" fmla="*/ 181 w 199"/>
                <a:gd name="T57" fmla="*/ 98 h 199"/>
                <a:gd name="T58" fmla="*/ 199 w 199"/>
                <a:gd name="T59" fmla="*/ 94 h 199"/>
                <a:gd name="T60" fmla="*/ 194 w 199"/>
                <a:gd name="T61" fmla="*/ 67 h 199"/>
                <a:gd name="T62" fmla="*/ 190 w 199"/>
                <a:gd name="T63" fmla="*/ 65 h 199"/>
                <a:gd name="T64" fmla="*/ 169 w 199"/>
                <a:gd name="T65" fmla="*/ 58 h 199"/>
                <a:gd name="T66" fmla="*/ 183 w 199"/>
                <a:gd name="T67" fmla="*/ 45 h 199"/>
                <a:gd name="T68" fmla="*/ 165 w 199"/>
                <a:gd name="T69" fmla="*/ 25 h 199"/>
                <a:gd name="T70" fmla="*/ 161 w 199"/>
                <a:gd name="T71" fmla="*/ 24 h 199"/>
                <a:gd name="T72" fmla="*/ 139 w 199"/>
                <a:gd name="T73" fmla="*/ 29 h 199"/>
                <a:gd name="T74" fmla="*/ 145 w 199"/>
                <a:gd name="T75" fmla="*/ 10 h 199"/>
                <a:gd name="T76" fmla="*/ 119 w 199"/>
                <a:gd name="T77" fmla="*/ 2 h 199"/>
                <a:gd name="T78" fmla="*/ 115 w 199"/>
                <a:gd name="T79" fmla="*/ 4 h 199"/>
                <a:gd name="T80" fmla="*/ 98 w 199"/>
                <a:gd name="T81" fmla="*/ 19 h 199"/>
                <a:gd name="T82" fmla="*/ 94 w 199"/>
                <a:gd name="T83" fmla="*/ 0 h 199"/>
                <a:gd name="T84" fmla="*/ 68 w 199"/>
                <a:gd name="T85" fmla="*/ 6 h 199"/>
                <a:gd name="T86" fmla="*/ 65 w 199"/>
                <a:gd name="T87" fmla="*/ 9 h 199"/>
                <a:gd name="T88" fmla="*/ 58 w 199"/>
                <a:gd name="T89" fmla="*/ 31 h 199"/>
                <a:gd name="T90" fmla="*/ 45 w 199"/>
                <a:gd name="T91" fmla="*/ 16 h 199"/>
                <a:gd name="T92" fmla="*/ 25 w 199"/>
                <a:gd name="T93" fmla="*/ 34 h 199"/>
                <a:gd name="T94" fmla="*/ 25 w 199"/>
                <a:gd name="T95" fmla="*/ 39 h 199"/>
                <a:gd name="T96" fmla="*/ 78 w 199"/>
                <a:gd name="T97" fmla="*/ 75 h 199"/>
                <a:gd name="T98" fmla="*/ 122 w 199"/>
                <a:gd name="T99" fmla="*/ 124 h 199"/>
                <a:gd name="T100" fmla="*/ 78 w 199"/>
                <a:gd name="T101" fmla="*/ 7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9" h="199">
                  <a:moveTo>
                    <a:pt x="36" y="51"/>
                  </a:moveTo>
                  <a:cubicBezTo>
                    <a:pt x="33" y="54"/>
                    <a:pt x="31" y="57"/>
                    <a:pt x="29" y="61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19" y="93"/>
                    <a:pt x="19" y="97"/>
                    <a:pt x="19" y="101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26" y="131"/>
                    <a:pt x="26" y="131"/>
                    <a:pt x="26" y="131"/>
                  </a:cubicBezTo>
                  <a:cubicBezTo>
                    <a:pt x="27" y="134"/>
                    <a:pt x="29" y="138"/>
                    <a:pt x="31" y="14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35" y="174"/>
                    <a:pt x="35" y="174"/>
                    <a:pt x="35" y="174"/>
                  </a:cubicBezTo>
                  <a:cubicBezTo>
                    <a:pt x="37" y="177"/>
                    <a:pt x="37" y="177"/>
                    <a:pt x="37" y="177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4" y="166"/>
                    <a:pt x="58" y="168"/>
                    <a:pt x="61" y="170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81" y="197"/>
                    <a:pt x="81" y="197"/>
                    <a:pt x="81" y="197"/>
                  </a:cubicBezTo>
                  <a:cubicBezTo>
                    <a:pt x="84" y="198"/>
                    <a:pt x="84" y="198"/>
                    <a:pt x="84" y="198"/>
                  </a:cubicBezTo>
                  <a:cubicBezTo>
                    <a:pt x="85" y="195"/>
                    <a:pt x="85" y="195"/>
                    <a:pt x="85" y="195"/>
                  </a:cubicBezTo>
                  <a:cubicBezTo>
                    <a:pt x="90" y="180"/>
                    <a:pt x="90" y="180"/>
                    <a:pt x="90" y="180"/>
                  </a:cubicBezTo>
                  <a:cubicBezTo>
                    <a:pt x="94" y="180"/>
                    <a:pt x="98" y="180"/>
                    <a:pt x="102" y="180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6" y="199"/>
                    <a:pt x="106" y="199"/>
                    <a:pt x="106" y="199"/>
                  </a:cubicBezTo>
                  <a:cubicBezTo>
                    <a:pt x="109" y="198"/>
                    <a:pt x="109" y="198"/>
                    <a:pt x="109" y="198"/>
                  </a:cubicBezTo>
                  <a:cubicBezTo>
                    <a:pt x="132" y="193"/>
                    <a:pt x="132" y="193"/>
                    <a:pt x="132" y="193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5" y="172"/>
                    <a:pt x="138" y="170"/>
                    <a:pt x="142" y="168"/>
                  </a:cubicBezTo>
                  <a:cubicBezTo>
                    <a:pt x="153" y="181"/>
                    <a:pt x="153" y="181"/>
                    <a:pt x="153" y="181"/>
                  </a:cubicBezTo>
                  <a:cubicBezTo>
                    <a:pt x="155" y="183"/>
                    <a:pt x="155" y="183"/>
                    <a:pt x="155" y="183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75" y="165"/>
                    <a:pt x="175" y="165"/>
                    <a:pt x="175" y="165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64" y="148"/>
                    <a:pt x="164" y="148"/>
                    <a:pt x="164" y="148"/>
                  </a:cubicBezTo>
                  <a:cubicBezTo>
                    <a:pt x="166" y="145"/>
                    <a:pt x="169" y="142"/>
                    <a:pt x="171" y="138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89" y="144"/>
                    <a:pt x="189" y="144"/>
                    <a:pt x="189" y="144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80" y="110"/>
                    <a:pt x="180" y="110"/>
                    <a:pt x="180" y="110"/>
                  </a:cubicBezTo>
                  <a:cubicBezTo>
                    <a:pt x="180" y="106"/>
                    <a:pt x="181" y="102"/>
                    <a:pt x="181" y="98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9" y="94"/>
                    <a:pt x="199" y="94"/>
                    <a:pt x="199" y="94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5"/>
                    <a:pt x="171" y="61"/>
                    <a:pt x="169" y="5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5" y="33"/>
                    <a:pt x="142" y="31"/>
                    <a:pt x="139" y="29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19"/>
                    <a:pt x="102" y="19"/>
                    <a:pt x="98" y="19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5" y="27"/>
                    <a:pt x="61" y="29"/>
                    <a:pt x="58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9"/>
                    <a:pt x="25" y="39"/>
                    <a:pt x="25" y="39"/>
                  </a:cubicBezTo>
                  <a:lnTo>
                    <a:pt x="36" y="51"/>
                  </a:lnTo>
                  <a:close/>
                  <a:moveTo>
                    <a:pt x="78" y="75"/>
                  </a:moveTo>
                  <a:cubicBezTo>
                    <a:pt x="91" y="63"/>
                    <a:pt x="112" y="65"/>
                    <a:pt x="124" y="78"/>
                  </a:cubicBezTo>
                  <a:cubicBezTo>
                    <a:pt x="136" y="91"/>
                    <a:pt x="135" y="112"/>
                    <a:pt x="122" y="124"/>
                  </a:cubicBezTo>
                  <a:cubicBezTo>
                    <a:pt x="108" y="136"/>
                    <a:pt x="88" y="134"/>
                    <a:pt x="76" y="121"/>
                  </a:cubicBezTo>
                  <a:cubicBezTo>
                    <a:pt x="64" y="108"/>
                    <a:pt x="65" y="87"/>
                    <a:pt x="78" y="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82">
              <a:extLst>
                <a:ext uri="{FF2B5EF4-FFF2-40B4-BE49-F238E27FC236}">
                  <a16:creationId xmlns:a16="http://schemas.microsoft.com/office/drawing/2014/main" id="{E9ABA4DF-D28C-3006-B34A-E7E3829B4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14" y="1557"/>
              <a:ext cx="326" cy="325"/>
            </a:xfrm>
            <a:custGeom>
              <a:avLst/>
              <a:gdLst>
                <a:gd name="T0" fmla="*/ 29 w 199"/>
                <a:gd name="T1" fmla="*/ 61 h 199"/>
                <a:gd name="T2" fmla="*/ 10 w 199"/>
                <a:gd name="T3" fmla="*/ 55 h 199"/>
                <a:gd name="T4" fmla="*/ 2 w 199"/>
                <a:gd name="T5" fmla="*/ 81 h 199"/>
                <a:gd name="T6" fmla="*/ 4 w 199"/>
                <a:gd name="T7" fmla="*/ 84 h 199"/>
                <a:gd name="T8" fmla="*/ 19 w 199"/>
                <a:gd name="T9" fmla="*/ 101 h 199"/>
                <a:gd name="T10" fmla="*/ 0 w 199"/>
                <a:gd name="T11" fmla="*/ 105 h 199"/>
                <a:gd name="T12" fmla="*/ 6 w 199"/>
                <a:gd name="T13" fmla="*/ 132 h 199"/>
                <a:gd name="T14" fmla="*/ 9 w 199"/>
                <a:gd name="T15" fmla="*/ 134 h 199"/>
                <a:gd name="T16" fmla="*/ 31 w 199"/>
                <a:gd name="T17" fmla="*/ 141 h 199"/>
                <a:gd name="T18" fmla="*/ 16 w 199"/>
                <a:gd name="T19" fmla="*/ 154 h 199"/>
                <a:gd name="T20" fmla="*/ 34 w 199"/>
                <a:gd name="T21" fmla="*/ 174 h 199"/>
                <a:gd name="T22" fmla="*/ 39 w 199"/>
                <a:gd name="T23" fmla="*/ 175 h 199"/>
                <a:gd name="T24" fmla="*/ 61 w 199"/>
                <a:gd name="T25" fmla="*/ 170 h 199"/>
                <a:gd name="T26" fmla="*/ 55 w 199"/>
                <a:gd name="T27" fmla="*/ 189 h 199"/>
                <a:gd name="T28" fmla="*/ 81 w 199"/>
                <a:gd name="T29" fmla="*/ 197 h 199"/>
                <a:gd name="T30" fmla="*/ 84 w 199"/>
                <a:gd name="T31" fmla="*/ 195 h 199"/>
                <a:gd name="T32" fmla="*/ 101 w 199"/>
                <a:gd name="T33" fmla="*/ 180 h 199"/>
                <a:gd name="T34" fmla="*/ 105 w 199"/>
                <a:gd name="T35" fmla="*/ 199 h 199"/>
                <a:gd name="T36" fmla="*/ 132 w 199"/>
                <a:gd name="T37" fmla="*/ 193 h 199"/>
                <a:gd name="T38" fmla="*/ 134 w 199"/>
                <a:gd name="T39" fmla="*/ 190 h 199"/>
                <a:gd name="T40" fmla="*/ 141 w 199"/>
                <a:gd name="T41" fmla="*/ 168 h 199"/>
                <a:gd name="T42" fmla="*/ 154 w 199"/>
                <a:gd name="T43" fmla="*/ 183 h 199"/>
                <a:gd name="T44" fmla="*/ 174 w 199"/>
                <a:gd name="T45" fmla="*/ 165 h 199"/>
                <a:gd name="T46" fmla="*/ 175 w 199"/>
                <a:gd name="T47" fmla="*/ 160 h 199"/>
                <a:gd name="T48" fmla="*/ 170 w 199"/>
                <a:gd name="T49" fmla="*/ 138 h 199"/>
                <a:gd name="T50" fmla="*/ 189 w 199"/>
                <a:gd name="T51" fmla="*/ 144 h 199"/>
                <a:gd name="T52" fmla="*/ 197 w 199"/>
                <a:gd name="T53" fmla="*/ 119 h 199"/>
                <a:gd name="T54" fmla="*/ 195 w 199"/>
                <a:gd name="T55" fmla="*/ 115 h 199"/>
                <a:gd name="T56" fmla="*/ 180 w 199"/>
                <a:gd name="T57" fmla="*/ 98 h 199"/>
                <a:gd name="T58" fmla="*/ 199 w 199"/>
                <a:gd name="T59" fmla="*/ 94 h 199"/>
                <a:gd name="T60" fmla="*/ 194 w 199"/>
                <a:gd name="T61" fmla="*/ 67 h 199"/>
                <a:gd name="T62" fmla="*/ 190 w 199"/>
                <a:gd name="T63" fmla="*/ 65 h 199"/>
                <a:gd name="T64" fmla="*/ 168 w 199"/>
                <a:gd name="T65" fmla="*/ 58 h 199"/>
                <a:gd name="T66" fmla="*/ 183 w 199"/>
                <a:gd name="T67" fmla="*/ 45 h 199"/>
                <a:gd name="T68" fmla="*/ 165 w 199"/>
                <a:gd name="T69" fmla="*/ 25 h 199"/>
                <a:gd name="T70" fmla="*/ 161 w 199"/>
                <a:gd name="T71" fmla="*/ 24 h 199"/>
                <a:gd name="T72" fmla="*/ 138 w 199"/>
                <a:gd name="T73" fmla="*/ 29 h 199"/>
                <a:gd name="T74" fmla="*/ 144 w 199"/>
                <a:gd name="T75" fmla="*/ 10 h 199"/>
                <a:gd name="T76" fmla="*/ 119 w 199"/>
                <a:gd name="T77" fmla="*/ 2 h 199"/>
                <a:gd name="T78" fmla="*/ 115 w 199"/>
                <a:gd name="T79" fmla="*/ 4 h 199"/>
                <a:gd name="T80" fmla="*/ 98 w 199"/>
                <a:gd name="T81" fmla="*/ 19 h 199"/>
                <a:gd name="T82" fmla="*/ 94 w 199"/>
                <a:gd name="T83" fmla="*/ 0 h 199"/>
                <a:gd name="T84" fmla="*/ 67 w 199"/>
                <a:gd name="T85" fmla="*/ 6 h 199"/>
                <a:gd name="T86" fmla="*/ 65 w 199"/>
                <a:gd name="T87" fmla="*/ 9 h 199"/>
                <a:gd name="T88" fmla="*/ 58 w 199"/>
                <a:gd name="T89" fmla="*/ 31 h 199"/>
                <a:gd name="T90" fmla="*/ 45 w 199"/>
                <a:gd name="T91" fmla="*/ 16 h 199"/>
                <a:gd name="T92" fmla="*/ 25 w 199"/>
                <a:gd name="T93" fmla="*/ 34 h 199"/>
                <a:gd name="T94" fmla="*/ 25 w 199"/>
                <a:gd name="T95" fmla="*/ 39 h 199"/>
                <a:gd name="T96" fmla="*/ 78 w 199"/>
                <a:gd name="T97" fmla="*/ 75 h 199"/>
                <a:gd name="T98" fmla="*/ 121 w 199"/>
                <a:gd name="T99" fmla="*/ 124 h 199"/>
                <a:gd name="T100" fmla="*/ 78 w 199"/>
                <a:gd name="T101" fmla="*/ 7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9" h="199">
                  <a:moveTo>
                    <a:pt x="35" y="51"/>
                  </a:moveTo>
                  <a:cubicBezTo>
                    <a:pt x="33" y="54"/>
                    <a:pt x="31" y="57"/>
                    <a:pt x="29" y="61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19" y="93"/>
                    <a:pt x="19" y="97"/>
                    <a:pt x="19" y="101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6" y="135"/>
                    <a:pt x="6" y="135"/>
                    <a:pt x="6" y="135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7" y="134"/>
                    <a:pt x="29" y="138"/>
                    <a:pt x="31" y="141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8" y="157"/>
                    <a:pt x="18" y="157"/>
                    <a:pt x="18" y="157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51" y="164"/>
                    <a:pt x="51" y="164"/>
                    <a:pt x="51" y="164"/>
                  </a:cubicBezTo>
                  <a:cubicBezTo>
                    <a:pt x="54" y="166"/>
                    <a:pt x="57" y="168"/>
                    <a:pt x="61" y="170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5" y="189"/>
                    <a:pt x="55" y="189"/>
                    <a:pt x="55" y="189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81" y="197"/>
                    <a:pt x="81" y="197"/>
                    <a:pt x="81" y="197"/>
                  </a:cubicBezTo>
                  <a:cubicBezTo>
                    <a:pt x="83" y="198"/>
                    <a:pt x="83" y="198"/>
                    <a:pt x="83" y="198"/>
                  </a:cubicBezTo>
                  <a:cubicBezTo>
                    <a:pt x="84" y="195"/>
                    <a:pt x="84" y="195"/>
                    <a:pt x="84" y="195"/>
                  </a:cubicBezTo>
                  <a:cubicBezTo>
                    <a:pt x="89" y="180"/>
                    <a:pt x="89" y="180"/>
                    <a:pt x="89" y="180"/>
                  </a:cubicBezTo>
                  <a:cubicBezTo>
                    <a:pt x="93" y="180"/>
                    <a:pt x="97" y="180"/>
                    <a:pt x="101" y="180"/>
                  </a:cubicBezTo>
                  <a:cubicBezTo>
                    <a:pt x="105" y="196"/>
                    <a:pt x="105" y="196"/>
                    <a:pt x="105" y="196"/>
                  </a:cubicBezTo>
                  <a:cubicBezTo>
                    <a:pt x="105" y="199"/>
                    <a:pt x="105" y="199"/>
                    <a:pt x="105" y="199"/>
                  </a:cubicBezTo>
                  <a:cubicBezTo>
                    <a:pt x="108" y="198"/>
                    <a:pt x="108" y="198"/>
                    <a:pt x="108" y="198"/>
                  </a:cubicBezTo>
                  <a:cubicBezTo>
                    <a:pt x="132" y="193"/>
                    <a:pt x="132" y="193"/>
                    <a:pt x="132" y="193"/>
                  </a:cubicBezTo>
                  <a:cubicBezTo>
                    <a:pt x="135" y="193"/>
                    <a:pt x="135" y="193"/>
                    <a:pt x="135" y="193"/>
                  </a:cubicBezTo>
                  <a:cubicBezTo>
                    <a:pt x="134" y="190"/>
                    <a:pt x="134" y="190"/>
                    <a:pt x="134" y="190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4" y="172"/>
                    <a:pt x="138" y="171"/>
                    <a:pt x="141" y="168"/>
                  </a:cubicBezTo>
                  <a:cubicBezTo>
                    <a:pt x="152" y="181"/>
                    <a:pt x="152" y="181"/>
                    <a:pt x="152" y="181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57" y="181"/>
                    <a:pt x="157" y="181"/>
                    <a:pt x="157" y="181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75" y="160"/>
                    <a:pt x="175" y="160"/>
                    <a:pt x="175" y="160"/>
                  </a:cubicBezTo>
                  <a:cubicBezTo>
                    <a:pt x="164" y="148"/>
                    <a:pt x="164" y="148"/>
                    <a:pt x="164" y="148"/>
                  </a:cubicBezTo>
                  <a:cubicBezTo>
                    <a:pt x="166" y="145"/>
                    <a:pt x="168" y="142"/>
                    <a:pt x="170" y="138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89" y="144"/>
                    <a:pt x="189" y="144"/>
                    <a:pt x="189" y="144"/>
                  </a:cubicBezTo>
                  <a:cubicBezTo>
                    <a:pt x="190" y="141"/>
                    <a:pt x="190" y="141"/>
                    <a:pt x="190" y="141"/>
                  </a:cubicBezTo>
                  <a:cubicBezTo>
                    <a:pt x="197" y="119"/>
                    <a:pt x="197" y="119"/>
                    <a:pt x="197" y="119"/>
                  </a:cubicBezTo>
                  <a:cubicBezTo>
                    <a:pt x="198" y="116"/>
                    <a:pt x="198" y="116"/>
                    <a:pt x="198" y="116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80" y="110"/>
                    <a:pt x="180" y="110"/>
                    <a:pt x="180" y="110"/>
                  </a:cubicBezTo>
                  <a:cubicBezTo>
                    <a:pt x="180" y="106"/>
                    <a:pt x="180" y="102"/>
                    <a:pt x="180" y="98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9" y="94"/>
                    <a:pt x="199" y="94"/>
                    <a:pt x="199" y="94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2" y="65"/>
                    <a:pt x="171" y="61"/>
                    <a:pt x="168" y="58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48" y="35"/>
                    <a:pt x="148" y="35"/>
                    <a:pt x="148" y="35"/>
                  </a:cubicBezTo>
                  <a:cubicBezTo>
                    <a:pt x="145" y="33"/>
                    <a:pt x="142" y="31"/>
                    <a:pt x="138" y="29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19"/>
                    <a:pt x="102" y="19"/>
                    <a:pt x="98" y="19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8" y="25"/>
                    <a:pt x="68" y="25"/>
                    <a:pt x="68" y="25"/>
                  </a:cubicBezTo>
                  <a:cubicBezTo>
                    <a:pt x="65" y="27"/>
                    <a:pt x="61" y="29"/>
                    <a:pt x="58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5" y="39"/>
                    <a:pt x="25" y="39"/>
                    <a:pt x="25" y="39"/>
                  </a:cubicBezTo>
                  <a:lnTo>
                    <a:pt x="35" y="51"/>
                  </a:lnTo>
                  <a:close/>
                  <a:moveTo>
                    <a:pt x="78" y="75"/>
                  </a:moveTo>
                  <a:cubicBezTo>
                    <a:pt x="91" y="64"/>
                    <a:pt x="112" y="65"/>
                    <a:pt x="124" y="78"/>
                  </a:cubicBezTo>
                  <a:cubicBezTo>
                    <a:pt x="136" y="91"/>
                    <a:pt x="135" y="112"/>
                    <a:pt x="121" y="124"/>
                  </a:cubicBezTo>
                  <a:cubicBezTo>
                    <a:pt x="108" y="136"/>
                    <a:pt x="88" y="135"/>
                    <a:pt x="76" y="121"/>
                  </a:cubicBezTo>
                  <a:cubicBezTo>
                    <a:pt x="64" y="108"/>
                    <a:pt x="65" y="87"/>
                    <a:pt x="78" y="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83">
              <a:extLst>
                <a:ext uri="{FF2B5EF4-FFF2-40B4-BE49-F238E27FC236}">
                  <a16:creationId xmlns:a16="http://schemas.microsoft.com/office/drawing/2014/main" id="{20D9C643-B27E-5E8B-3870-CC96317BE5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1" y="1452"/>
              <a:ext cx="208" cy="209"/>
            </a:xfrm>
            <a:custGeom>
              <a:avLst/>
              <a:gdLst>
                <a:gd name="T0" fmla="*/ 18 w 127"/>
                <a:gd name="T1" fmla="*/ 39 h 128"/>
                <a:gd name="T2" fmla="*/ 7 w 127"/>
                <a:gd name="T3" fmla="*/ 35 h 128"/>
                <a:gd name="T4" fmla="*/ 1 w 127"/>
                <a:gd name="T5" fmla="*/ 52 h 128"/>
                <a:gd name="T6" fmla="*/ 3 w 127"/>
                <a:gd name="T7" fmla="*/ 54 h 128"/>
                <a:gd name="T8" fmla="*/ 12 w 127"/>
                <a:gd name="T9" fmla="*/ 65 h 128"/>
                <a:gd name="T10" fmla="*/ 0 w 127"/>
                <a:gd name="T11" fmla="*/ 68 h 128"/>
                <a:gd name="T12" fmla="*/ 4 w 127"/>
                <a:gd name="T13" fmla="*/ 85 h 128"/>
                <a:gd name="T14" fmla="*/ 6 w 127"/>
                <a:gd name="T15" fmla="*/ 86 h 128"/>
                <a:gd name="T16" fmla="*/ 20 w 127"/>
                <a:gd name="T17" fmla="*/ 91 h 128"/>
                <a:gd name="T18" fmla="*/ 10 w 127"/>
                <a:gd name="T19" fmla="*/ 99 h 128"/>
                <a:gd name="T20" fmla="*/ 22 w 127"/>
                <a:gd name="T21" fmla="*/ 112 h 128"/>
                <a:gd name="T22" fmla="*/ 25 w 127"/>
                <a:gd name="T23" fmla="*/ 112 h 128"/>
                <a:gd name="T24" fmla="*/ 39 w 127"/>
                <a:gd name="T25" fmla="*/ 109 h 128"/>
                <a:gd name="T26" fmla="*/ 35 w 127"/>
                <a:gd name="T27" fmla="*/ 121 h 128"/>
                <a:gd name="T28" fmla="*/ 51 w 127"/>
                <a:gd name="T29" fmla="*/ 126 h 128"/>
                <a:gd name="T30" fmla="*/ 54 w 127"/>
                <a:gd name="T31" fmla="*/ 125 h 128"/>
                <a:gd name="T32" fmla="*/ 65 w 127"/>
                <a:gd name="T33" fmla="*/ 116 h 128"/>
                <a:gd name="T34" fmla="*/ 67 w 127"/>
                <a:gd name="T35" fmla="*/ 128 h 128"/>
                <a:gd name="T36" fmla="*/ 84 w 127"/>
                <a:gd name="T37" fmla="*/ 124 h 128"/>
                <a:gd name="T38" fmla="*/ 86 w 127"/>
                <a:gd name="T39" fmla="*/ 122 h 128"/>
                <a:gd name="T40" fmla="*/ 90 w 127"/>
                <a:gd name="T41" fmla="*/ 108 h 128"/>
                <a:gd name="T42" fmla="*/ 99 w 127"/>
                <a:gd name="T43" fmla="*/ 117 h 128"/>
                <a:gd name="T44" fmla="*/ 111 w 127"/>
                <a:gd name="T45" fmla="*/ 106 h 128"/>
                <a:gd name="T46" fmla="*/ 112 w 127"/>
                <a:gd name="T47" fmla="*/ 103 h 128"/>
                <a:gd name="T48" fmla="*/ 109 w 127"/>
                <a:gd name="T49" fmla="*/ 89 h 128"/>
                <a:gd name="T50" fmla="*/ 121 w 127"/>
                <a:gd name="T51" fmla="*/ 93 h 128"/>
                <a:gd name="T52" fmla="*/ 126 w 127"/>
                <a:gd name="T53" fmla="*/ 76 h 128"/>
                <a:gd name="T54" fmla="*/ 125 w 127"/>
                <a:gd name="T55" fmla="*/ 74 h 128"/>
                <a:gd name="T56" fmla="*/ 115 w 127"/>
                <a:gd name="T57" fmla="*/ 63 h 128"/>
                <a:gd name="T58" fmla="*/ 127 w 127"/>
                <a:gd name="T59" fmla="*/ 60 h 128"/>
                <a:gd name="T60" fmla="*/ 124 w 127"/>
                <a:gd name="T61" fmla="*/ 43 h 128"/>
                <a:gd name="T62" fmla="*/ 121 w 127"/>
                <a:gd name="T63" fmla="*/ 42 h 128"/>
                <a:gd name="T64" fmla="*/ 108 w 127"/>
                <a:gd name="T65" fmla="*/ 37 h 128"/>
                <a:gd name="T66" fmla="*/ 117 w 127"/>
                <a:gd name="T67" fmla="*/ 29 h 128"/>
                <a:gd name="T68" fmla="*/ 105 w 127"/>
                <a:gd name="T69" fmla="*/ 16 h 128"/>
                <a:gd name="T70" fmla="*/ 102 w 127"/>
                <a:gd name="T71" fmla="*/ 16 h 128"/>
                <a:gd name="T72" fmla="*/ 88 w 127"/>
                <a:gd name="T73" fmla="*/ 19 h 128"/>
                <a:gd name="T74" fmla="*/ 92 w 127"/>
                <a:gd name="T75" fmla="*/ 7 h 128"/>
                <a:gd name="T76" fmla="*/ 76 w 127"/>
                <a:gd name="T77" fmla="*/ 2 h 128"/>
                <a:gd name="T78" fmla="*/ 73 w 127"/>
                <a:gd name="T79" fmla="*/ 3 h 128"/>
                <a:gd name="T80" fmla="*/ 62 w 127"/>
                <a:gd name="T81" fmla="*/ 12 h 128"/>
                <a:gd name="T82" fmla="*/ 60 w 127"/>
                <a:gd name="T83" fmla="*/ 0 h 128"/>
                <a:gd name="T84" fmla="*/ 43 w 127"/>
                <a:gd name="T85" fmla="*/ 4 h 128"/>
                <a:gd name="T86" fmla="*/ 41 w 127"/>
                <a:gd name="T87" fmla="*/ 6 h 128"/>
                <a:gd name="T88" fmla="*/ 37 w 127"/>
                <a:gd name="T89" fmla="*/ 20 h 128"/>
                <a:gd name="T90" fmla="*/ 28 w 127"/>
                <a:gd name="T91" fmla="*/ 11 h 128"/>
                <a:gd name="T92" fmla="*/ 16 w 127"/>
                <a:gd name="T93" fmla="*/ 22 h 128"/>
                <a:gd name="T94" fmla="*/ 16 w 127"/>
                <a:gd name="T95" fmla="*/ 25 h 128"/>
                <a:gd name="T96" fmla="*/ 50 w 127"/>
                <a:gd name="T97" fmla="*/ 49 h 128"/>
                <a:gd name="T98" fmla="*/ 77 w 127"/>
                <a:gd name="T99" fmla="*/ 79 h 128"/>
                <a:gd name="T100" fmla="*/ 50 w 127"/>
                <a:gd name="T101" fmla="*/ 4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" h="128">
                  <a:moveTo>
                    <a:pt x="23" y="33"/>
                  </a:moveTo>
                  <a:cubicBezTo>
                    <a:pt x="21" y="35"/>
                    <a:pt x="20" y="37"/>
                    <a:pt x="18" y="39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60"/>
                    <a:pt x="12" y="63"/>
                    <a:pt x="12" y="65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7" y="86"/>
                    <a:pt x="18" y="89"/>
                    <a:pt x="20" y="91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4" y="107"/>
                    <a:pt x="37" y="108"/>
                    <a:pt x="39" y="10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51" y="126"/>
                    <a:pt x="51" y="126"/>
                    <a:pt x="51" y="126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0" y="115"/>
                    <a:pt x="62" y="116"/>
                    <a:pt x="65" y="116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6" y="111"/>
                    <a:pt x="88" y="109"/>
                    <a:pt x="90" y="108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9" y="117"/>
                    <a:pt x="99" y="117"/>
                    <a:pt x="99" y="117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3" y="104"/>
                    <a:pt x="113" y="104"/>
                    <a:pt x="113" y="104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6" y="93"/>
                    <a:pt x="108" y="91"/>
                    <a:pt x="109" y="8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6" y="76"/>
                    <a:pt x="126" y="76"/>
                    <a:pt x="126" y="76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5" y="68"/>
                    <a:pt x="115" y="65"/>
                    <a:pt x="115" y="63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123" y="41"/>
                    <a:pt x="123" y="41"/>
                    <a:pt x="123" y="41"/>
                  </a:cubicBezTo>
                  <a:cubicBezTo>
                    <a:pt x="121" y="42"/>
                    <a:pt x="121" y="42"/>
                    <a:pt x="121" y="42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0" y="42"/>
                    <a:pt x="109" y="39"/>
                    <a:pt x="108" y="37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7" y="29"/>
                    <a:pt x="117" y="29"/>
                    <a:pt x="117" y="29"/>
                  </a:cubicBezTo>
                  <a:cubicBezTo>
                    <a:pt x="115" y="27"/>
                    <a:pt x="115" y="27"/>
                    <a:pt x="115" y="27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3" y="21"/>
                    <a:pt x="90" y="20"/>
                    <a:pt x="88" y="19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68" y="13"/>
                    <a:pt x="65" y="12"/>
                    <a:pt x="62" y="1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1" y="17"/>
                    <a:pt x="39" y="19"/>
                    <a:pt x="37" y="20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6" y="25"/>
                    <a:pt x="16" y="25"/>
                    <a:pt x="16" y="25"/>
                  </a:cubicBezTo>
                  <a:lnTo>
                    <a:pt x="23" y="33"/>
                  </a:lnTo>
                  <a:close/>
                  <a:moveTo>
                    <a:pt x="50" y="49"/>
                  </a:moveTo>
                  <a:cubicBezTo>
                    <a:pt x="58" y="41"/>
                    <a:pt x="71" y="42"/>
                    <a:pt x="79" y="50"/>
                  </a:cubicBezTo>
                  <a:cubicBezTo>
                    <a:pt x="87" y="59"/>
                    <a:pt x="86" y="72"/>
                    <a:pt x="77" y="79"/>
                  </a:cubicBezTo>
                  <a:cubicBezTo>
                    <a:pt x="69" y="87"/>
                    <a:pt x="56" y="86"/>
                    <a:pt x="48" y="78"/>
                  </a:cubicBezTo>
                  <a:cubicBezTo>
                    <a:pt x="41" y="69"/>
                    <a:pt x="41" y="56"/>
                    <a:pt x="50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184">
              <a:extLst>
                <a:ext uri="{FF2B5EF4-FFF2-40B4-BE49-F238E27FC236}">
                  <a16:creationId xmlns:a16="http://schemas.microsoft.com/office/drawing/2014/main" id="{54F7BC4B-433D-4160-5F13-A4FB22112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" y="1137"/>
              <a:ext cx="749" cy="748"/>
            </a:xfrm>
            <a:custGeom>
              <a:avLst/>
              <a:gdLst>
                <a:gd name="T0" fmla="*/ 458 w 458"/>
                <a:gd name="T1" fmla="*/ 262 h 458"/>
                <a:gd name="T2" fmla="*/ 458 w 458"/>
                <a:gd name="T3" fmla="*/ 197 h 458"/>
                <a:gd name="T4" fmla="*/ 389 w 458"/>
                <a:gd name="T5" fmla="*/ 197 h 458"/>
                <a:gd name="T6" fmla="*/ 367 w 458"/>
                <a:gd name="T7" fmla="*/ 141 h 458"/>
                <a:gd name="T8" fmla="*/ 416 w 458"/>
                <a:gd name="T9" fmla="*/ 92 h 458"/>
                <a:gd name="T10" fmla="*/ 370 w 458"/>
                <a:gd name="T11" fmla="*/ 46 h 458"/>
                <a:gd name="T12" fmla="*/ 321 w 458"/>
                <a:gd name="T13" fmla="*/ 94 h 458"/>
                <a:gd name="T14" fmla="*/ 262 w 458"/>
                <a:gd name="T15" fmla="*/ 69 h 458"/>
                <a:gd name="T16" fmla="*/ 262 w 458"/>
                <a:gd name="T17" fmla="*/ 0 h 458"/>
                <a:gd name="T18" fmla="*/ 196 w 458"/>
                <a:gd name="T19" fmla="*/ 0 h 458"/>
                <a:gd name="T20" fmla="*/ 196 w 458"/>
                <a:gd name="T21" fmla="*/ 69 h 458"/>
                <a:gd name="T22" fmla="*/ 139 w 458"/>
                <a:gd name="T23" fmla="*/ 93 h 458"/>
                <a:gd name="T24" fmla="*/ 92 w 458"/>
                <a:gd name="T25" fmla="*/ 46 h 458"/>
                <a:gd name="T26" fmla="*/ 46 w 458"/>
                <a:gd name="T27" fmla="*/ 92 h 458"/>
                <a:gd name="T28" fmla="*/ 93 w 458"/>
                <a:gd name="T29" fmla="*/ 139 h 458"/>
                <a:gd name="T30" fmla="*/ 69 w 458"/>
                <a:gd name="T31" fmla="*/ 197 h 458"/>
                <a:gd name="T32" fmla="*/ 0 w 458"/>
                <a:gd name="T33" fmla="*/ 197 h 458"/>
                <a:gd name="T34" fmla="*/ 0 w 458"/>
                <a:gd name="T35" fmla="*/ 262 h 458"/>
                <a:gd name="T36" fmla="*/ 69 w 458"/>
                <a:gd name="T37" fmla="*/ 262 h 458"/>
                <a:gd name="T38" fmla="*/ 94 w 458"/>
                <a:gd name="T39" fmla="*/ 321 h 458"/>
                <a:gd name="T40" fmla="*/ 46 w 458"/>
                <a:gd name="T41" fmla="*/ 370 h 458"/>
                <a:gd name="T42" fmla="*/ 92 w 458"/>
                <a:gd name="T43" fmla="*/ 416 h 458"/>
                <a:gd name="T44" fmla="*/ 141 w 458"/>
                <a:gd name="T45" fmla="*/ 367 h 458"/>
                <a:gd name="T46" fmla="*/ 196 w 458"/>
                <a:gd name="T47" fmla="*/ 390 h 458"/>
                <a:gd name="T48" fmla="*/ 196 w 458"/>
                <a:gd name="T49" fmla="*/ 458 h 458"/>
                <a:gd name="T50" fmla="*/ 262 w 458"/>
                <a:gd name="T51" fmla="*/ 458 h 458"/>
                <a:gd name="T52" fmla="*/ 262 w 458"/>
                <a:gd name="T53" fmla="*/ 390 h 458"/>
                <a:gd name="T54" fmla="*/ 319 w 458"/>
                <a:gd name="T55" fmla="*/ 366 h 458"/>
                <a:gd name="T56" fmla="*/ 370 w 458"/>
                <a:gd name="T57" fmla="*/ 416 h 458"/>
                <a:gd name="T58" fmla="*/ 416 w 458"/>
                <a:gd name="T59" fmla="*/ 370 h 458"/>
                <a:gd name="T60" fmla="*/ 366 w 458"/>
                <a:gd name="T61" fmla="*/ 319 h 458"/>
                <a:gd name="T62" fmla="*/ 389 w 458"/>
                <a:gd name="T63" fmla="*/ 262 h 458"/>
                <a:gd name="T64" fmla="*/ 458 w 458"/>
                <a:gd name="T65" fmla="*/ 262 h 458"/>
                <a:gd name="T66" fmla="*/ 229 w 458"/>
                <a:gd name="T67" fmla="*/ 327 h 458"/>
                <a:gd name="T68" fmla="*/ 131 w 458"/>
                <a:gd name="T69" fmla="*/ 229 h 458"/>
                <a:gd name="T70" fmla="*/ 229 w 458"/>
                <a:gd name="T71" fmla="*/ 131 h 458"/>
                <a:gd name="T72" fmla="*/ 327 w 458"/>
                <a:gd name="T73" fmla="*/ 229 h 458"/>
                <a:gd name="T74" fmla="*/ 229 w 458"/>
                <a:gd name="T75" fmla="*/ 327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8" h="458">
                  <a:moveTo>
                    <a:pt x="458" y="262"/>
                  </a:moveTo>
                  <a:cubicBezTo>
                    <a:pt x="458" y="197"/>
                    <a:pt x="458" y="197"/>
                    <a:pt x="458" y="197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85" y="177"/>
                    <a:pt x="378" y="158"/>
                    <a:pt x="367" y="141"/>
                  </a:cubicBezTo>
                  <a:cubicBezTo>
                    <a:pt x="416" y="92"/>
                    <a:pt x="416" y="92"/>
                    <a:pt x="416" y="92"/>
                  </a:cubicBezTo>
                  <a:cubicBezTo>
                    <a:pt x="370" y="46"/>
                    <a:pt x="370" y="46"/>
                    <a:pt x="370" y="46"/>
                  </a:cubicBezTo>
                  <a:cubicBezTo>
                    <a:pt x="321" y="94"/>
                    <a:pt x="321" y="94"/>
                    <a:pt x="321" y="94"/>
                  </a:cubicBezTo>
                  <a:cubicBezTo>
                    <a:pt x="304" y="82"/>
                    <a:pt x="284" y="74"/>
                    <a:pt x="262" y="69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76" y="73"/>
                    <a:pt x="156" y="82"/>
                    <a:pt x="139" y="93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81" y="156"/>
                    <a:pt x="73" y="176"/>
                    <a:pt x="69" y="19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69" y="262"/>
                    <a:pt x="69" y="262"/>
                    <a:pt x="69" y="262"/>
                  </a:cubicBezTo>
                  <a:cubicBezTo>
                    <a:pt x="73" y="284"/>
                    <a:pt x="82" y="304"/>
                    <a:pt x="94" y="321"/>
                  </a:cubicBezTo>
                  <a:cubicBezTo>
                    <a:pt x="46" y="370"/>
                    <a:pt x="46" y="370"/>
                    <a:pt x="46" y="370"/>
                  </a:cubicBezTo>
                  <a:cubicBezTo>
                    <a:pt x="92" y="416"/>
                    <a:pt x="92" y="416"/>
                    <a:pt x="92" y="416"/>
                  </a:cubicBezTo>
                  <a:cubicBezTo>
                    <a:pt x="141" y="367"/>
                    <a:pt x="141" y="367"/>
                    <a:pt x="141" y="367"/>
                  </a:cubicBezTo>
                  <a:cubicBezTo>
                    <a:pt x="158" y="378"/>
                    <a:pt x="176" y="386"/>
                    <a:pt x="196" y="390"/>
                  </a:cubicBezTo>
                  <a:cubicBezTo>
                    <a:pt x="196" y="458"/>
                    <a:pt x="196" y="458"/>
                    <a:pt x="196" y="458"/>
                  </a:cubicBezTo>
                  <a:cubicBezTo>
                    <a:pt x="262" y="458"/>
                    <a:pt x="262" y="458"/>
                    <a:pt x="262" y="458"/>
                  </a:cubicBezTo>
                  <a:cubicBezTo>
                    <a:pt x="262" y="390"/>
                    <a:pt x="262" y="390"/>
                    <a:pt x="262" y="390"/>
                  </a:cubicBezTo>
                  <a:cubicBezTo>
                    <a:pt x="283" y="385"/>
                    <a:pt x="302" y="377"/>
                    <a:pt x="319" y="366"/>
                  </a:cubicBezTo>
                  <a:cubicBezTo>
                    <a:pt x="370" y="416"/>
                    <a:pt x="370" y="416"/>
                    <a:pt x="370" y="416"/>
                  </a:cubicBezTo>
                  <a:cubicBezTo>
                    <a:pt x="416" y="370"/>
                    <a:pt x="416" y="370"/>
                    <a:pt x="416" y="370"/>
                  </a:cubicBezTo>
                  <a:cubicBezTo>
                    <a:pt x="366" y="319"/>
                    <a:pt x="366" y="319"/>
                    <a:pt x="366" y="319"/>
                  </a:cubicBezTo>
                  <a:cubicBezTo>
                    <a:pt x="377" y="302"/>
                    <a:pt x="385" y="283"/>
                    <a:pt x="389" y="262"/>
                  </a:cubicBezTo>
                  <a:lnTo>
                    <a:pt x="458" y="262"/>
                  </a:lnTo>
                  <a:close/>
                  <a:moveTo>
                    <a:pt x="229" y="327"/>
                  </a:moveTo>
                  <a:cubicBezTo>
                    <a:pt x="175" y="327"/>
                    <a:pt x="131" y="284"/>
                    <a:pt x="131" y="229"/>
                  </a:cubicBezTo>
                  <a:cubicBezTo>
                    <a:pt x="131" y="175"/>
                    <a:pt x="175" y="131"/>
                    <a:pt x="229" y="131"/>
                  </a:cubicBezTo>
                  <a:cubicBezTo>
                    <a:pt x="283" y="131"/>
                    <a:pt x="327" y="175"/>
                    <a:pt x="327" y="229"/>
                  </a:cubicBezTo>
                  <a:cubicBezTo>
                    <a:pt x="327" y="284"/>
                    <a:pt x="283" y="327"/>
                    <a:pt x="229" y="3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85">
              <a:extLst>
                <a:ext uri="{FF2B5EF4-FFF2-40B4-BE49-F238E27FC236}">
                  <a16:creationId xmlns:a16="http://schemas.microsoft.com/office/drawing/2014/main" id="{899520BC-9E54-8F06-2EE9-942D558447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5" y="1833"/>
              <a:ext cx="748" cy="749"/>
            </a:xfrm>
            <a:custGeom>
              <a:avLst/>
              <a:gdLst>
                <a:gd name="T0" fmla="*/ 457 w 457"/>
                <a:gd name="T1" fmla="*/ 262 h 458"/>
                <a:gd name="T2" fmla="*/ 457 w 457"/>
                <a:gd name="T3" fmla="*/ 197 h 458"/>
                <a:gd name="T4" fmla="*/ 389 w 457"/>
                <a:gd name="T5" fmla="*/ 197 h 458"/>
                <a:gd name="T6" fmla="*/ 366 w 457"/>
                <a:gd name="T7" fmla="*/ 141 h 458"/>
                <a:gd name="T8" fmla="*/ 415 w 457"/>
                <a:gd name="T9" fmla="*/ 92 h 458"/>
                <a:gd name="T10" fmla="*/ 369 w 457"/>
                <a:gd name="T11" fmla="*/ 46 h 458"/>
                <a:gd name="T12" fmla="*/ 321 w 457"/>
                <a:gd name="T13" fmla="*/ 94 h 458"/>
                <a:gd name="T14" fmla="*/ 261 w 457"/>
                <a:gd name="T15" fmla="*/ 69 h 458"/>
                <a:gd name="T16" fmla="*/ 261 w 457"/>
                <a:gd name="T17" fmla="*/ 0 h 458"/>
                <a:gd name="T18" fmla="*/ 196 w 457"/>
                <a:gd name="T19" fmla="*/ 0 h 458"/>
                <a:gd name="T20" fmla="*/ 196 w 457"/>
                <a:gd name="T21" fmla="*/ 69 h 458"/>
                <a:gd name="T22" fmla="*/ 138 w 457"/>
                <a:gd name="T23" fmla="*/ 93 h 458"/>
                <a:gd name="T24" fmla="*/ 91 w 457"/>
                <a:gd name="T25" fmla="*/ 46 h 458"/>
                <a:gd name="T26" fmla="*/ 45 w 457"/>
                <a:gd name="T27" fmla="*/ 92 h 458"/>
                <a:gd name="T28" fmla="*/ 92 w 457"/>
                <a:gd name="T29" fmla="*/ 139 h 458"/>
                <a:gd name="T30" fmla="*/ 68 w 457"/>
                <a:gd name="T31" fmla="*/ 197 h 458"/>
                <a:gd name="T32" fmla="*/ 0 w 457"/>
                <a:gd name="T33" fmla="*/ 197 h 458"/>
                <a:gd name="T34" fmla="*/ 0 w 457"/>
                <a:gd name="T35" fmla="*/ 262 h 458"/>
                <a:gd name="T36" fmla="*/ 68 w 457"/>
                <a:gd name="T37" fmla="*/ 262 h 458"/>
                <a:gd name="T38" fmla="*/ 93 w 457"/>
                <a:gd name="T39" fmla="*/ 322 h 458"/>
                <a:gd name="T40" fmla="*/ 45 w 457"/>
                <a:gd name="T41" fmla="*/ 370 h 458"/>
                <a:gd name="T42" fmla="*/ 91 w 457"/>
                <a:gd name="T43" fmla="*/ 416 h 458"/>
                <a:gd name="T44" fmla="*/ 140 w 457"/>
                <a:gd name="T45" fmla="*/ 367 h 458"/>
                <a:gd name="T46" fmla="*/ 196 w 457"/>
                <a:gd name="T47" fmla="*/ 390 h 458"/>
                <a:gd name="T48" fmla="*/ 196 w 457"/>
                <a:gd name="T49" fmla="*/ 458 h 458"/>
                <a:gd name="T50" fmla="*/ 261 w 457"/>
                <a:gd name="T51" fmla="*/ 458 h 458"/>
                <a:gd name="T52" fmla="*/ 261 w 457"/>
                <a:gd name="T53" fmla="*/ 390 h 458"/>
                <a:gd name="T54" fmla="*/ 319 w 457"/>
                <a:gd name="T55" fmla="*/ 366 h 458"/>
                <a:gd name="T56" fmla="*/ 369 w 457"/>
                <a:gd name="T57" fmla="*/ 416 h 458"/>
                <a:gd name="T58" fmla="*/ 415 w 457"/>
                <a:gd name="T59" fmla="*/ 370 h 458"/>
                <a:gd name="T60" fmla="*/ 365 w 457"/>
                <a:gd name="T61" fmla="*/ 320 h 458"/>
                <a:gd name="T62" fmla="*/ 389 w 457"/>
                <a:gd name="T63" fmla="*/ 262 h 458"/>
                <a:gd name="T64" fmla="*/ 457 w 457"/>
                <a:gd name="T65" fmla="*/ 262 h 458"/>
                <a:gd name="T66" fmla="*/ 229 w 457"/>
                <a:gd name="T67" fmla="*/ 328 h 458"/>
                <a:gd name="T68" fmla="*/ 130 w 457"/>
                <a:gd name="T69" fmla="*/ 229 h 458"/>
                <a:gd name="T70" fmla="*/ 229 w 457"/>
                <a:gd name="T71" fmla="*/ 131 h 458"/>
                <a:gd name="T72" fmla="*/ 327 w 457"/>
                <a:gd name="T73" fmla="*/ 229 h 458"/>
                <a:gd name="T74" fmla="*/ 229 w 457"/>
                <a:gd name="T75" fmla="*/ 328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57" h="458">
                  <a:moveTo>
                    <a:pt x="457" y="262"/>
                  </a:moveTo>
                  <a:cubicBezTo>
                    <a:pt x="457" y="197"/>
                    <a:pt x="457" y="197"/>
                    <a:pt x="457" y="197"/>
                  </a:cubicBezTo>
                  <a:cubicBezTo>
                    <a:pt x="389" y="197"/>
                    <a:pt x="389" y="197"/>
                    <a:pt x="389" y="197"/>
                  </a:cubicBezTo>
                  <a:cubicBezTo>
                    <a:pt x="385" y="177"/>
                    <a:pt x="377" y="158"/>
                    <a:pt x="366" y="141"/>
                  </a:cubicBezTo>
                  <a:cubicBezTo>
                    <a:pt x="415" y="92"/>
                    <a:pt x="415" y="92"/>
                    <a:pt x="415" y="92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21" y="94"/>
                    <a:pt x="321" y="94"/>
                    <a:pt x="321" y="94"/>
                  </a:cubicBezTo>
                  <a:cubicBezTo>
                    <a:pt x="303" y="82"/>
                    <a:pt x="283" y="74"/>
                    <a:pt x="261" y="69"/>
                  </a:cubicBezTo>
                  <a:cubicBezTo>
                    <a:pt x="261" y="0"/>
                    <a:pt x="261" y="0"/>
                    <a:pt x="261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6" y="69"/>
                    <a:pt x="196" y="69"/>
                    <a:pt x="196" y="69"/>
                  </a:cubicBezTo>
                  <a:cubicBezTo>
                    <a:pt x="175" y="73"/>
                    <a:pt x="156" y="82"/>
                    <a:pt x="138" y="93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81" y="156"/>
                    <a:pt x="72" y="176"/>
                    <a:pt x="68" y="197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68" y="262"/>
                    <a:pt x="68" y="262"/>
                    <a:pt x="68" y="262"/>
                  </a:cubicBezTo>
                  <a:cubicBezTo>
                    <a:pt x="73" y="284"/>
                    <a:pt x="81" y="304"/>
                    <a:pt x="93" y="322"/>
                  </a:cubicBezTo>
                  <a:cubicBezTo>
                    <a:pt x="45" y="370"/>
                    <a:pt x="45" y="370"/>
                    <a:pt x="45" y="370"/>
                  </a:cubicBezTo>
                  <a:cubicBezTo>
                    <a:pt x="91" y="416"/>
                    <a:pt x="91" y="416"/>
                    <a:pt x="91" y="416"/>
                  </a:cubicBezTo>
                  <a:cubicBezTo>
                    <a:pt x="140" y="367"/>
                    <a:pt x="140" y="367"/>
                    <a:pt x="140" y="367"/>
                  </a:cubicBezTo>
                  <a:cubicBezTo>
                    <a:pt x="157" y="378"/>
                    <a:pt x="176" y="386"/>
                    <a:pt x="196" y="390"/>
                  </a:cubicBezTo>
                  <a:cubicBezTo>
                    <a:pt x="196" y="458"/>
                    <a:pt x="196" y="458"/>
                    <a:pt x="196" y="458"/>
                  </a:cubicBezTo>
                  <a:cubicBezTo>
                    <a:pt x="261" y="458"/>
                    <a:pt x="261" y="458"/>
                    <a:pt x="261" y="458"/>
                  </a:cubicBezTo>
                  <a:cubicBezTo>
                    <a:pt x="261" y="390"/>
                    <a:pt x="261" y="390"/>
                    <a:pt x="261" y="390"/>
                  </a:cubicBezTo>
                  <a:cubicBezTo>
                    <a:pt x="282" y="385"/>
                    <a:pt x="301" y="377"/>
                    <a:pt x="319" y="366"/>
                  </a:cubicBezTo>
                  <a:cubicBezTo>
                    <a:pt x="369" y="416"/>
                    <a:pt x="369" y="416"/>
                    <a:pt x="369" y="416"/>
                  </a:cubicBezTo>
                  <a:cubicBezTo>
                    <a:pt x="415" y="370"/>
                    <a:pt x="415" y="370"/>
                    <a:pt x="415" y="370"/>
                  </a:cubicBezTo>
                  <a:cubicBezTo>
                    <a:pt x="365" y="320"/>
                    <a:pt x="365" y="320"/>
                    <a:pt x="365" y="320"/>
                  </a:cubicBezTo>
                  <a:cubicBezTo>
                    <a:pt x="376" y="302"/>
                    <a:pt x="385" y="283"/>
                    <a:pt x="389" y="262"/>
                  </a:cubicBezTo>
                  <a:lnTo>
                    <a:pt x="457" y="262"/>
                  </a:lnTo>
                  <a:close/>
                  <a:moveTo>
                    <a:pt x="229" y="328"/>
                  </a:moveTo>
                  <a:cubicBezTo>
                    <a:pt x="174" y="327"/>
                    <a:pt x="130" y="284"/>
                    <a:pt x="130" y="229"/>
                  </a:cubicBezTo>
                  <a:cubicBezTo>
                    <a:pt x="130" y="175"/>
                    <a:pt x="174" y="131"/>
                    <a:pt x="229" y="131"/>
                  </a:cubicBezTo>
                  <a:cubicBezTo>
                    <a:pt x="283" y="131"/>
                    <a:pt x="327" y="175"/>
                    <a:pt x="327" y="229"/>
                  </a:cubicBezTo>
                  <a:cubicBezTo>
                    <a:pt x="327" y="284"/>
                    <a:pt x="283" y="327"/>
                    <a:pt x="229" y="3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86">
              <a:extLst>
                <a:ext uri="{FF2B5EF4-FFF2-40B4-BE49-F238E27FC236}">
                  <a16:creationId xmlns:a16="http://schemas.microsoft.com/office/drawing/2014/main" id="{FADF89BD-A0BC-3F7F-9E6C-84F98E8EB4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9" y="638"/>
              <a:ext cx="342" cy="343"/>
            </a:xfrm>
            <a:custGeom>
              <a:avLst/>
              <a:gdLst>
                <a:gd name="T0" fmla="*/ 209 w 209"/>
                <a:gd name="T1" fmla="*/ 120 h 210"/>
                <a:gd name="T2" fmla="*/ 209 w 209"/>
                <a:gd name="T3" fmla="*/ 90 h 210"/>
                <a:gd name="T4" fmla="*/ 178 w 209"/>
                <a:gd name="T5" fmla="*/ 90 h 210"/>
                <a:gd name="T6" fmla="*/ 168 w 209"/>
                <a:gd name="T7" fmla="*/ 65 h 210"/>
                <a:gd name="T8" fmla="*/ 190 w 209"/>
                <a:gd name="T9" fmla="*/ 42 h 210"/>
                <a:gd name="T10" fmla="*/ 169 w 209"/>
                <a:gd name="T11" fmla="*/ 21 h 210"/>
                <a:gd name="T12" fmla="*/ 147 w 209"/>
                <a:gd name="T13" fmla="*/ 43 h 210"/>
                <a:gd name="T14" fmla="*/ 120 w 209"/>
                <a:gd name="T15" fmla="*/ 32 h 210"/>
                <a:gd name="T16" fmla="*/ 120 w 209"/>
                <a:gd name="T17" fmla="*/ 0 h 210"/>
                <a:gd name="T18" fmla="*/ 90 w 209"/>
                <a:gd name="T19" fmla="*/ 0 h 210"/>
                <a:gd name="T20" fmla="*/ 90 w 209"/>
                <a:gd name="T21" fmla="*/ 32 h 210"/>
                <a:gd name="T22" fmla="*/ 63 w 209"/>
                <a:gd name="T23" fmla="*/ 42 h 210"/>
                <a:gd name="T24" fmla="*/ 42 w 209"/>
                <a:gd name="T25" fmla="*/ 21 h 210"/>
                <a:gd name="T26" fmla="*/ 21 w 209"/>
                <a:gd name="T27" fmla="*/ 42 h 210"/>
                <a:gd name="T28" fmla="*/ 42 w 209"/>
                <a:gd name="T29" fmla="*/ 64 h 210"/>
                <a:gd name="T30" fmla="*/ 31 w 209"/>
                <a:gd name="T31" fmla="*/ 90 h 210"/>
                <a:gd name="T32" fmla="*/ 0 w 209"/>
                <a:gd name="T33" fmla="*/ 90 h 210"/>
                <a:gd name="T34" fmla="*/ 0 w 209"/>
                <a:gd name="T35" fmla="*/ 120 h 210"/>
                <a:gd name="T36" fmla="*/ 31 w 209"/>
                <a:gd name="T37" fmla="*/ 120 h 210"/>
                <a:gd name="T38" fmla="*/ 43 w 209"/>
                <a:gd name="T39" fmla="*/ 147 h 210"/>
                <a:gd name="T40" fmla="*/ 21 w 209"/>
                <a:gd name="T41" fmla="*/ 169 h 210"/>
                <a:gd name="T42" fmla="*/ 42 w 209"/>
                <a:gd name="T43" fmla="*/ 190 h 210"/>
                <a:gd name="T44" fmla="*/ 64 w 209"/>
                <a:gd name="T45" fmla="*/ 168 h 210"/>
                <a:gd name="T46" fmla="*/ 90 w 209"/>
                <a:gd name="T47" fmla="*/ 178 h 210"/>
                <a:gd name="T48" fmla="*/ 90 w 209"/>
                <a:gd name="T49" fmla="*/ 210 h 210"/>
                <a:gd name="T50" fmla="*/ 120 w 209"/>
                <a:gd name="T51" fmla="*/ 210 h 210"/>
                <a:gd name="T52" fmla="*/ 120 w 209"/>
                <a:gd name="T53" fmla="*/ 178 h 210"/>
                <a:gd name="T54" fmla="*/ 146 w 209"/>
                <a:gd name="T55" fmla="*/ 167 h 210"/>
                <a:gd name="T56" fmla="*/ 169 w 209"/>
                <a:gd name="T57" fmla="*/ 190 h 210"/>
                <a:gd name="T58" fmla="*/ 190 w 209"/>
                <a:gd name="T59" fmla="*/ 169 h 210"/>
                <a:gd name="T60" fmla="*/ 167 w 209"/>
                <a:gd name="T61" fmla="*/ 146 h 210"/>
                <a:gd name="T62" fmla="*/ 178 w 209"/>
                <a:gd name="T63" fmla="*/ 120 h 210"/>
                <a:gd name="T64" fmla="*/ 209 w 209"/>
                <a:gd name="T65" fmla="*/ 120 h 210"/>
                <a:gd name="T66" fmla="*/ 105 w 209"/>
                <a:gd name="T67" fmla="*/ 150 h 210"/>
                <a:gd name="T68" fmla="*/ 60 w 209"/>
                <a:gd name="T69" fmla="*/ 105 h 210"/>
                <a:gd name="T70" fmla="*/ 105 w 209"/>
                <a:gd name="T71" fmla="*/ 60 h 210"/>
                <a:gd name="T72" fmla="*/ 150 w 209"/>
                <a:gd name="T73" fmla="*/ 105 h 210"/>
                <a:gd name="T74" fmla="*/ 105 w 209"/>
                <a:gd name="T75" fmla="*/ 15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9" h="210">
                  <a:moveTo>
                    <a:pt x="209" y="120"/>
                  </a:moveTo>
                  <a:cubicBezTo>
                    <a:pt x="209" y="90"/>
                    <a:pt x="209" y="90"/>
                    <a:pt x="209" y="90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76" y="81"/>
                    <a:pt x="173" y="72"/>
                    <a:pt x="168" y="65"/>
                  </a:cubicBezTo>
                  <a:cubicBezTo>
                    <a:pt x="190" y="42"/>
                    <a:pt x="190" y="42"/>
                    <a:pt x="190" y="42"/>
                  </a:cubicBezTo>
                  <a:cubicBezTo>
                    <a:pt x="169" y="21"/>
                    <a:pt x="169" y="21"/>
                    <a:pt x="169" y="21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39" y="38"/>
                    <a:pt x="130" y="34"/>
                    <a:pt x="120" y="3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0" y="34"/>
                    <a:pt x="71" y="37"/>
                    <a:pt x="63" y="42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37" y="72"/>
                    <a:pt x="33" y="80"/>
                    <a:pt x="3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3" y="130"/>
                    <a:pt x="37" y="139"/>
                    <a:pt x="43" y="147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42" y="190"/>
                    <a:pt x="42" y="190"/>
                    <a:pt x="42" y="190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72" y="173"/>
                    <a:pt x="81" y="176"/>
                    <a:pt x="90" y="178"/>
                  </a:cubicBezTo>
                  <a:cubicBezTo>
                    <a:pt x="90" y="210"/>
                    <a:pt x="90" y="210"/>
                    <a:pt x="90" y="210"/>
                  </a:cubicBezTo>
                  <a:cubicBezTo>
                    <a:pt x="120" y="210"/>
                    <a:pt x="120" y="210"/>
                    <a:pt x="120" y="210"/>
                  </a:cubicBezTo>
                  <a:cubicBezTo>
                    <a:pt x="120" y="178"/>
                    <a:pt x="120" y="178"/>
                    <a:pt x="120" y="178"/>
                  </a:cubicBezTo>
                  <a:cubicBezTo>
                    <a:pt x="129" y="176"/>
                    <a:pt x="138" y="172"/>
                    <a:pt x="146" y="167"/>
                  </a:cubicBezTo>
                  <a:cubicBezTo>
                    <a:pt x="169" y="190"/>
                    <a:pt x="169" y="190"/>
                    <a:pt x="169" y="190"/>
                  </a:cubicBezTo>
                  <a:cubicBezTo>
                    <a:pt x="190" y="169"/>
                    <a:pt x="190" y="169"/>
                    <a:pt x="190" y="169"/>
                  </a:cubicBezTo>
                  <a:cubicBezTo>
                    <a:pt x="167" y="146"/>
                    <a:pt x="167" y="146"/>
                    <a:pt x="167" y="146"/>
                  </a:cubicBezTo>
                  <a:cubicBezTo>
                    <a:pt x="172" y="138"/>
                    <a:pt x="176" y="129"/>
                    <a:pt x="178" y="120"/>
                  </a:cubicBezTo>
                  <a:lnTo>
                    <a:pt x="209" y="120"/>
                  </a:lnTo>
                  <a:close/>
                  <a:moveTo>
                    <a:pt x="105" y="150"/>
                  </a:moveTo>
                  <a:cubicBezTo>
                    <a:pt x="80" y="150"/>
                    <a:pt x="60" y="130"/>
                    <a:pt x="60" y="105"/>
                  </a:cubicBezTo>
                  <a:cubicBezTo>
                    <a:pt x="60" y="80"/>
                    <a:pt x="80" y="60"/>
                    <a:pt x="105" y="60"/>
                  </a:cubicBezTo>
                  <a:cubicBezTo>
                    <a:pt x="129" y="60"/>
                    <a:pt x="149" y="80"/>
                    <a:pt x="150" y="105"/>
                  </a:cubicBezTo>
                  <a:cubicBezTo>
                    <a:pt x="149" y="130"/>
                    <a:pt x="129" y="150"/>
                    <a:pt x="105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87">
              <a:extLst>
                <a:ext uri="{FF2B5EF4-FFF2-40B4-BE49-F238E27FC236}">
                  <a16:creationId xmlns:a16="http://schemas.microsoft.com/office/drawing/2014/main" id="{A2511EAD-D334-DC87-2C2E-0C25690842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4" y="293"/>
              <a:ext cx="436" cy="435"/>
            </a:xfrm>
            <a:custGeom>
              <a:avLst/>
              <a:gdLst>
                <a:gd name="T0" fmla="*/ 267 w 267"/>
                <a:gd name="T1" fmla="*/ 163 h 266"/>
                <a:gd name="T2" fmla="*/ 267 w 267"/>
                <a:gd name="T3" fmla="*/ 109 h 266"/>
                <a:gd name="T4" fmla="*/ 263 w 267"/>
                <a:gd name="T5" fmla="*/ 105 h 266"/>
                <a:gd name="T6" fmla="*/ 221 w 267"/>
                <a:gd name="T7" fmla="*/ 85 h 266"/>
                <a:gd name="T8" fmla="*/ 248 w 267"/>
                <a:gd name="T9" fmla="*/ 59 h 266"/>
                <a:gd name="T10" fmla="*/ 210 w 267"/>
                <a:gd name="T11" fmla="*/ 21 h 266"/>
                <a:gd name="T12" fmla="*/ 204 w 267"/>
                <a:gd name="T13" fmla="*/ 21 h 266"/>
                <a:gd name="T14" fmla="*/ 162 w 267"/>
                <a:gd name="T15" fmla="*/ 37 h 266"/>
                <a:gd name="T16" fmla="*/ 162 w 267"/>
                <a:gd name="T17" fmla="*/ 0 h 266"/>
                <a:gd name="T18" fmla="*/ 108 w 267"/>
                <a:gd name="T19" fmla="*/ 0 h 266"/>
                <a:gd name="T20" fmla="*/ 104 w 267"/>
                <a:gd name="T21" fmla="*/ 4 h 266"/>
                <a:gd name="T22" fmla="*/ 87 w 267"/>
                <a:gd name="T23" fmla="*/ 44 h 266"/>
                <a:gd name="T24" fmla="*/ 60 w 267"/>
                <a:gd name="T25" fmla="*/ 18 h 266"/>
                <a:gd name="T26" fmla="*/ 22 w 267"/>
                <a:gd name="T27" fmla="*/ 56 h 266"/>
                <a:gd name="T28" fmla="*/ 22 w 267"/>
                <a:gd name="T29" fmla="*/ 62 h 266"/>
                <a:gd name="T30" fmla="*/ 37 w 267"/>
                <a:gd name="T31" fmla="*/ 103 h 266"/>
                <a:gd name="T32" fmla="*/ 0 w 267"/>
                <a:gd name="T33" fmla="*/ 103 h 266"/>
                <a:gd name="T34" fmla="*/ 0 w 267"/>
                <a:gd name="T35" fmla="*/ 157 h 266"/>
                <a:gd name="T36" fmla="*/ 5 w 267"/>
                <a:gd name="T37" fmla="*/ 161 h 266"/>
                <a:gd name="T38" fmla="*/ 45 w 267"/>
                <a:gd name="T39" fmla="*/ 182 h 266"/>
                <a:gd name="T40" fmla="*/ 19 w 267"/>
                <a:gd name="T41" fmla="*/ 207 h 266"/>
                <a:gd name="T42" fmla="*/ 57 w 267"/>
                <a:gd name="T43" fmla="*/ 245 h 266"/>
                <a:gd name="T44" fmla="*/ 63 w 267"/>
                <a:gd name="T45" fmla="*/ 245 h 266"/>
                <a:gd name="T46" fmla="*/ 106 w 267"/>
                <a:gd name="T47" fmla="*/ 230 h 266"/>
                <a:gd name="T48" fmla="*/ 106 w 267"/>
                <a:gd name="T49" fmla="*/ 266 h 266"/>
                <a:gd name="T50" fmla="*/ 159 w 267"/>
                <a:gd name="T51" fmla="*/ 266 h 266"/>
                <a:gd name="T52" fmla="*/ 163 w 267"/>
                <a:gd name="T53" fmla="*/ 262 h 266"/>
                <a:gd name="T54" fmla="*/ 180 w 267"/>
                <a:gd name="T55" fmla="*/ 221 h 266"/>
                <a:gd name="T56" fmla="*/ 207 w 267"/>
                <a:gd name="T57" fmla="*/ 248 h 266"/>
                <a:gd name="T58" fmla="*/ 245 w 267"/>
                <a:gd name="T59" fmla="*/ 210 h 266"/>
                <a:gd name="T60" fmla="*/ 245 w 267"/>
                <a:gd name="T61" fmla="*/ 204 h 266"/>
                <a:gd name="T62" fmla="*/ 229 w 267"/>
                <a:gd name="T63" fmla="*/ 163 h 266"/>
                <a:gd name="T64" fmla="*/ 193 w 267"/>
                <a:gd name="T65" fmla="*/ 133 h 266"/>
                <a:gd name="T66" fmla="*/ 73 w 267"/>
                <a:gd name="T67" fmla="*/ 133 h 266"/>
                <a:gd name="T68" fmla="*/ 193 w 267"/>
                <a:gd name="T69" fmla="*/ 13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7" h="266">
                  <a:moveTo>
                    <a:pt x="263" y="163"/>
                  </a:moveTo>
                  <a:cubicBezTo>
                    <a:pt x="267" y="163"/>
                    <a:pt x="267" y="163"/>
                    <a:pt x="267" y="163"/>
                  </a:cubicBezTo>
                  <a:cubicBezTo>
                    <a:pt x="267" y="158"/>
                    <a:pt x="267" y="158"/>
                    <a:pt x="267" y="15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5"/>
                    <a:pt x="267" y="105"/>
                    <a:pt x="267" y="105"/>
                  </a:cubicBezTo>
                  <a:cubicBezTo>
                    <a:pt x="263" y="105"/>
                    <a:pt x="263" y="105"/>
                    <a:pt x="263" y="105"/>
                  </a:cubicBezTo>
                  <a:cubicBezTo>
                    <a:pt x="229" y="105"/>
                    <a:pt x="229" y="105"/>
                    <a:pt x="229" y="105"/>
                  </a:cubicBezTo>
                  <a:cubicBezTo>
                    <a:pt x="227" y="98"/>
                    <a:pt x="225" y="91"/>
                    <a:pt x="221" y="85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8" y="59"/>
                    <a:pt x="248" y="59"/>
                    <a:pt x="248" y="59"/>
                  </a:cubicBezTo>
                  <a:cubicBezTo>
                    <a:pt x="245" y="56"/>
                    <a:pt x="245" y="56"/>
                    <a:pt x="245" y="56"/>
                  </a:cubicBezTo>
                  <a:cubicBezTo>
                    <a:pt x="210" y="21"/>
                    <a:pt x="210" y="21"/>
                    <a:pt x="210" y="21"/>
                  </a:cubicBezTo>
                  <a:cubicBezTo>
                    <a:pt x="207" y="18"/>
                    <a:pt x="207" y="18"/>
                    <a:pt x="207" y="18"/>
                  </a:cubicBezTo>
                  <a:cubicBezTo>
                    <a:pt x="204" y="21"/>
                    <a:pt x="204" y="21"/>
                    <a:pt x="204" y="21"/>
                  </a:cubicBezTo>
                  <a:cubicBezTo>
                    <a:pt x="180" y="44"/>
                    <a:pt x="180" y="44"/>
                    <a:pt x="180" y="44"/>
                  </a:cubicBezTo>
                  <a:cubicBezTo>
                    <a:pt x="174" y="41"/>
                    <a:pt x="168" y="39"/>
                    <a:pt x="162" y="37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98" y="39"/>
                    <a:pt x="92" y="41"/>
                    <a:pt x="87" y="44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2" y="90"/>
                    <a:pt x="39" y="97"/>
                    <a:pt x="37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1"/>
                    <a:pt x="5" y="161"/>
                    <a:pt x="5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9" y="168"/>
                    <a:pt x="42" y="175"/>
                    <a:pt x="45" y="182"/>
                  </a:cubicBezTo>
                  <a:cubicBezTo>
                    <a:pt x="22" y="204"/>
                    <a:pt x="22" y="204"/>
                    <a:pt x="22" y="204"/>
                  </a:cubicBezTo>
                  <a:cubicBezTo>
                    <a:pt x="19" y="207"/>
                    <a:pt x="19" y="207"/>
                    <a:pt x="19" y="207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57" y="245"/>
                    <a:pt x="57" y="245"/>
                    <a:pt x="57" y="245"/>
                  </a:cubicBezTo>
                  <a:cubicBezTo>
                    <a:pt x="60" y="248"/>
                    <a:pt x="60" y="248"/>
                    <a:pt x="60" y="248"/>
                  </a:cubicBezTo>
                  <a:cubicBezTo>
                    <a:pt x="63" y="245"/>
                    <a:pt x="63" y="245"/>
                    <a:pt x="63" y="245"/>
                  </a:cubicBezTo>
                  <a:cubicBezTo>
                    <a:pt x="87" y="222"/>
                    <a:pt x="87" y="222"/>
                    <a:pt x="87" y="222"/>
                  </a:cubicBezTo>
                  <a:cubicBezTo>
                    <a:pt x="93" y="225"/>
                    <a:pt x="99" y="228"/>
                    <a:pt x="106" y="230"/>
                  </a:cubicBezTo>
                  <a:cubicBezTo>
                    <a:pt x="106" y="262"/>
                    <a:pt x="106" y="262"/>
                    <a:pt x="106" y="262"/>
                  </a:cubicBezTo>
                  <a:cubicBezTo>
                    <a:pt x="106" y="266"/>
                    <a:pt x="106" y="266"/>
                    <a:pt x="106" y="266"/>
                  </a:cubicBezTo>
                  <a:cubicBezTo>
                    <a:pt x="110" y="266"/>
                    <a:pt x="110" y="266"/>
                    <a:pt x="110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3" y="266"/>
                    <a:pt x="163" y="266"/>
                    <a:pt x="163" y="266"/>
                  </a:cubicBezTo>
                  <a:cubicBezTo>
                    <a:pt x="163" y="262"/>
                    <a:pt x="163" y="262"/>
                    <a:pt x="163" y="262"/>
                  </a:cubicBezTo>
                  <a:cubicBezTo>
                    <a:pt x="163" y="229"/>
                    <a:pt x="163" y="229"/>
                    <a:pt x="163" y="229"/>
                  </a:cubicBezTo>
                  <a:cubicBezTo>
                    <a:pt x="169" y="227"/>
                    <a:pt x="175" y="224"/>
                    <a:pt x="180" y="221"/>
                  </a:cubicBezTo>
                  <a:cubicBezTo>
                    <a:pt x="204" y="245"/>
                    <a:pt x="204" y="245"/>
                    <a:pt x="204" y="245"/>
                  </a:cubicBezTo>
                  <a:cubicBezTo>
                    <a:pt x="207" y="248"/>
                    <a:pt x="207" y="248"/>
                    <a:pt x="207" y="248"/>
                  </a:cubicBezTo>
                  <a:cubicBezTo>
                    <a:pt x="210" y="245"/>
                    <a:pt x="210" y="245"/>
                    <a:pt x="210" y="245"/>
                  </a:cubicBezTo>
                  <a:cubicBezTo>
                    <a:pt x="245" y="210"/>
                    <a:pt x="245" y="210"/>
                    <a:pt x="245" y="210"/>
                  </a:cubicBezTo>
                  <a:cubicBezTo>
                    <a:pt x="248" y="207"/>
                    <a:pt x="248" y="207"/>
                    <a:pt x="248" y="207"/>
                  </a:cubicBezTo>
                  <a:cubicBezTo>
                    <a:pt x="245" y="204"/>
                    <a:pt x="245" y="204"/>
                    <a:pt x="245" y="204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4" y="175"/>
                    <a:pt x="227" y="169"/>
                    <a:pt x="229" y="163"/>
                  </a:cubicBezTo>
                  <a:cubicBezTo>
                    <a:pt x="263" y="163"/>
                    <a:pt x="263" y="163"/>
                    <a:pt x="263" y="163"/>
                  </a:cubicBezTo>
                  <a:close/>
                  <a:moveTo>
                    <a:pt x="193" y="133"/>
                  </a:moveTo>
                  <a:cubicBezTo>
                    <a:pt x="193" y="166"/>
                    <a:pt x="166" y="193"/>
                    <a:pt x="133" y="193"/>
                  </a:cubicBezTo>
                  <a:cubicBezTo>
                    <a:pt x="100" y="193"/>
                    <a:pt x="73" y="166"/>
                    <a:pt x="73" y="133"/>
                  </a:cubicBezTo>
                  <a:cubicBezTo>
                    <a:pt x="73" y="100"/>
                    <a:pt x="100" y="73"/>
                    <a:pt x="133" y="73"/>
                  </a:cubicBezTo>
                  <a:cubicBezTo>
                    <a:pt x="166" y="73"/>
                    <a:pt x="193" y="100"/>
                    <a:pt x="193" y="1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88">
              <a:extLst>
                <a:ext uri="{FF2B5EF4-FFF2-40B4-BE49-F238E27FC236}">
                  <a16:creationId xmlns:a16="http://schemas.microsoft.com/office/drawing/2014/main" id="{B5D1832B-C497-825C-21E7-09D51F7412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3" y="1158"/>
              <a:ext cx="255" cy="255"/>
            </a:xfrm>
            <a:custGeom>
              <a:avLst/>
              <a:gdLst>
                <a:gd name="T0" fmla="*/ 156 w 156"/>
                <a:gd name="T1" fmla="*/ 96 h 156"/>
                <a:gd name="T2" fmla="*/ 156 w 156"/>
                <a:gd name="T3" fmla="*/ 64 h 156"/>
                <a:gd name="T4" fmla="*/ 153 w 156"/>
                <a:gd name="T5" fmla="*/ 62 h 156"/>
                <a:gd name="T6" fmla="*/ 129 w 156"/>
                <a:gd name="T7" fmla="*/ 51 h 156"/>
                <a:gd name="T8" fmla="*/ 144 w 156"/>
                <a:gd name="T9" fmla="*/ 35 h 156"/>
                <a:gd name="T10" fmla="*/ 122 w 156"/>
                <a:gd name="T11" fmla="*/ 13 h 156"/>
                <a:gd name="T12" fmla="*/ 119 w 156"/>
                <a:gd name="T13" fmla="*/ 13 h 156"/>
                <a:gd name="T14" fmla="*/ 94 w 156"/>
                <a:gd name="T15" fmla="*/ 22 h 156"/>
                <a:gd name="T16" fmla="*/ 94 w 156"/>
                <a:gd name="T17" fmla="*/ 0 h 156"/>
                <a:gd name="T18" fmla="*/ 63 w 156"/>
                <a:gd name="T19" fmla="*/ 0 h 156"/>
                <a:gd name="T20" fmla="*/ 60 w 156"/>
                <a:gd name="T21" fmla="*/ 3 h 156"/>
                <a:gd name="T22" fmla="*/ 50 w 156"/>
                <a:gd name="T23" fmla="*/ 26 h 156"/>
                <a:gd name="T24" fmla="*/ 35 w 156"/>
                <a:gd name="T25" fmla="*/ 11 h 156"/>
                <a:gd name="T26" fmla="*/ 13 w 156"/>
                <a:gd name="T27" fmla="*/ 33 h 156"/>
                <a:gd name="T28" fmla="*/ 13 w 156"/>
                <a:gd name="T29" fmla="*/ 37 h 156"/>
                <a:gd name="T30" fmla="*/ 21 w 156"/>
                <a:gd name="T31" fmla="*/ 61 h 156"/>
                <a:gd name="T32" fmla="*/ 0 w 156"/>
                <a:gd name="T33" fmla="*/ 61 h 156"/>
                <a:gd name="T34" fmla="*/ 0 w 156"/>
                <a:gd name="T35" fmla="*/ 92 h 156"/>
                <a:gd name="T36" fmla="*/ 2 w 156"/>
                <a:gd name="T37" fmla="*/ 95 h 156"/>
                <a:gd name="T38" fmla="*/ 26 w 156"/>
                <a:gd name="T39" fmla="*/ 107 h 156"/>
                <a:gd name="T40" fmla="*/ 11 w 156"/>
                <a:gd name="T41" fmla="*/ 122 h 156"/>
                <a:gd name="T42" fmla="*/ 33 w 156"/>
                <a:gd name="T43" fmla="*/ 144 h 156"/>
                <a:gd name="T44" fmla="*/ 36 w 156"/>
                <a:gd name="T45" fmla="*/ 144 h 156"/>
                <a:gd name="T46" fmla="*/ 61 w 156"/>
                <a:gd name="T47" fmla="*/ 135 h 156"/>
                <a:gd name="T48" fmla="*/ 61 w 156"/>
                <a:gd name="T49" fmla="*/ 156 h 156"/>
                <a:gd name="T50" fmla="*/ 92 w 156"/>
                <a:gd name="T51" fmla="*/ 156 h 156"/>
                <a:gd name="T52" fmla="*/ 95 w 156"/>
                <a:gd name="T53" fmla="*/ 154 h 156"/>
                <a:gd name="T54" fmla="*/ 105 w 156"/>
                <a:gd name="T55" fmla="*/ 130 h 156"/>
                <a:gd name="T56" fmla="*/ 120 w 156"/>
                <a:gd name="T57" fmla="*/ 146 h 156"/>
                <a:gd name="T58" fmla="*/ 143 w 156"/>
                <a:gd name="T59" fmla="*/ 124 h 156"/>
                <a:gd name="T60" fmla="*/ 143 w 156"/>
                <a:gd name="T61" fmla="*/ 120 h 156"/>
                <a:gd name="T62" fmla="*/ 133 w 156"/>
                <a:gd name="T63" fmla="*/ 96 h 156"/>
                <a:gd name="T64" fmla="*/ 112 w 156"/>
                <a:gd name="T65" fmla="*/ 78 h 156"/>
                <a:gd name="T66" fmla="*/ 42 w 156"/>
                <a:gd name="T67" fmla="*/ 78 h 156"/>
                <a:gd name="T68" fmla="*/ 112 w 156"/>
                <a:gd name="T69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156">
                  <a:moveTo>
                    <a:pt x="153" y="96"/>
                  </a:moveTo>
                  <a:cubicBezTo>
                    <a:pt x="156" y="96"/>
                    <a:pt x="156" y="96"/>
                    <a:pt x="156" y="96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3" y="62"/>
                    <a:pt x="153" y="62"/>
                    <a:pt x="153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2" y="58"/>
                    <a:pt x="131" y="54"/>
                    <a:pt x="129" y="51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20" y="11"/>
                    <a:pt x="120" y="11"/>
                    <a:pt x="120" y="11"/>
                  </a:cubicBezTo>
                  <a:cubicBezTo>
                    <a:pt x="119" y="13"/>
                    <a:pt x="119" y="13"/>
                    <a:pt x="119" y="13"/>
                  </a:cubicBezTo>
                  <a:cubicBezTo>
                    <a:pt x="105" y="27"/>
                    <a:pt x="105" y="27"/>
                    <a:pt x="105" y="27"/>
                  </a:cubicBezTo>
                  <a:cubicBezTo>
                    <a:pt x="101" y="25"/>
                    <a:pt x="98" y="23"/>
                    <a:pt x="94" y="22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57" y="23"/>
                    <a:pt x="53" y="25"/>
                    <a:pt x="50" y="26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4" y="54"/>
                    <a:pt x="22" y="57"/>
                    <a:pt x="21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2" y="99"/>
                    <a:pt x="24" y="103"/>
                    <a:pt x="26" y="107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1" y="122"/>
                    <a:pt x="11" y="122"/>
                    <a:pt x="11" y="122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54" y="132"/>
                    <a:pt x="57" y="134"/>
                    <a:pt x="61" y="135"/>
                  </a:cubicBezTo>
                  <a:cubicBezTo>
                    <a:pt x="61" y="154"/>
                    <a:pt x="61" y="154"/>
                    <a:pt x="61" y="154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64" y="156"/>
                    <a:pt x="64" y="156"/>
                    <a:pt x="64" y="156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8" y="133"/>
                    <a:pt x="102" y="132"/>
                    <a:pt x="105" y="130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31" y="103"/>
                    <a:pt x="132" y="99"/>
                    <a:pt x="133" y="96"/>
                  </a:cubicBezTo>
                  <a:cubicBezTo>
                    <a:pt x="153" y="96"/>
                    <a:pt x="153" y="96"/>
                    <a:pt x="153" y="96"/>
                  </a:cubicBezTo>
                  <a:close/>
                  <a:moveTo>
                    <a:pt x="112" y="78"/>
                  </a:moveTo>
                  <a:cubicBezTo>
                    <a:pt x="112" y="98"/>
                    <a:pt x="96" y="113"/>
                    <a:pt x="77" y="113"/>
                  </a:cubicBezTo>
                  <a:cubicBezTo>
                    <a:pt x="58" y="113"/>
                    <a:pt x="42" y="98"/>
                    <a:pt x="42" y="78"/>
                  </a:cubicBezTo>
                  <a:cubicBezTo>
                    <a:pt x="42" y="59"/>
                    <a:pt x="58" y="43"/>
                    <a:pt x="77" y="43"/>
                  </a:cubicBezTo>
                  <a:cubicBezTo>
                    <a:pt x="96" y="43"/>
                    <a:pt x="112" y="59"/>
                    <a:pt x="112" y="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89">
              <a:extLst>
                <a:ext uri="{FF2B5EF4-FFF2-40B4-BE49-F238E27FC236}">
                  <a16:creationId xmlns:a16="http://schemas.microsoft.com/office/drawing/2014/main" id="{FB496C1C-89E3-6DBD-2379-C3CC0E1B82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0" y="144"/>
              <a:ext cx="256" cy="255"/>
            </a:xfrm>
            <a:custGeom>
              <a:avLst/>
              <a:gdLst>
                <a:gd name="T0" fmla="*/ 156 w 156"/>
                <a:gd name="T1" fmla="*/ 96 h 156"/>
                <a:gd name="T2" fmla="*/ 156 w 156"/>
                <a:gd name="T3" fmla="*/ 64 h 156"/>
                <a:gd name="T4" fmla="*/ 154 w 156"/>
                <a:gd name="T5" fmla="*/ 62 h 156"/>
                <a:gd name="T6" fmla="*/ 130 w 156"/>
                <a:gd name="T7" fmla="*/ 50 h 156"/>
                <a:gd name="T8" fmla="*/ 145 w 156"/>
                <a:gd name="T9" fmla="*/ 35 h 156"/>
                <a:gd name="T10" fmla="*/ 123 w 156"/>
                <a:gd name="T11" fmla="*/ 13 h 156"/>
                <a:gd name="T12" fmla="*/ 120 w 156"/>
                <a:gd name="T13" fmla="*/ 13 h 156"/>
                <a:gd name="T14" fmla="*/ 95 w 156"/>
                <a:gd name="T15" fmla="*/ 22 h 156"/>
                <a:gd name="T16" fmla="*/ 95 w 156"/>
                <a:gd name="T17" fmla="*/ 0 h 156"/>
                <a:gd name="T18" fmla="*/ 64 w 156"/>
                <a:gd name="T19" fmla="*/ 0 h 156"/>
                <a:gd name="T20" fmla="*/ 61 w 156"/>
                <a:gd name="T21" fmla="*/ 3 h 156"/>
                <a:gd name="T22" fmla="*/ 51 w 156"/>
                <a:gd name="T23" fmla="*/ 26 h 156"/>
                <a:gd name="T24" fmla="*/ 36 w 156"/>
                <a:gd name="T25" fmla="*/ 11 h 156"/>
                <a:gd name="T26" fmla="*/ 13 w 156"/>
                <a:gd name="T27" fmla="*/ 33 h 156"/>
                <a:gd name="T28" fmla="*/ 13 w 156"/>
                <a:gd name="T29" fmla="*/ 37 h 156"/>
                <a:gd name="T30" fmla="*/ 22 w 156"/>
                <a:gd name="T31" fmla="*/ 61 h 156"/>
                <a:gd name="T32" fmla="*/ 0 w 156"/>
                <a:gd name="T33" fmla="*/ 61 h 156"/>
                <a:gd name="T34" fmla="*/ 0 w 156"/>
                <a:gd name="T35" fmla="*/ 92 h 156"/>
                <a:gd name="T36" fmla="*/ 3 w 156"/>
                <a:gd name="T37" fmla="*/ 95 h 156"/>
                <a:gd name="T38" fmla="*/ 27 w 156"/>
                <a:gd name="T39" fmla="*/ 107 h 156"/>
                <a:gd name="T40" fmla="*/ 12 w 156"/>
                <a:gd name="T41" fmla="*/ 122 h 156"/>
                <a:gd name="T42" fmla="*/ 34 w 156"/>
                <a:gd name="T43" fmla="*/ 144 h 156"/>
                <a:gd name="T44" fmla="*/ 37 w 156"/>
                <a:gd name="T45" fmla="*/ 144 h 156"/>
                <a:gd name="T46" fmla="*/ 62 w 156"/>
                <a:gd name="T47" fmla="*/ 135 h 156"/>
                <a:gd name="T48" fmla="*/ 62 w 156"/>
                <a:gd name="T49" fmla="*/ 156 h 156"/>
                <a:gd name="T50" fmla="*/ 93 w 156"/>
                <a:gd name="T51" fmla="*/ 156 h 156"/>
                <a:gd name="T52" fmla="*/ 96 w 156"/>
                <a:gd name="T53" fmla="*/ 154 h 156"/>
                <a:gd name="T54" fmla="*/ 106 w 156"/>
                <a:gd name="T55" fmla="*/ 130 h 156"/>
                <a:gd name="T56" fmla="*/ 121 w 156"/>
                <a:gd name="T57" fmla="*/ 146 h 156"/>
                <a:gd name="T58" fmla="*/ 143 w 156"/>
                <a:gd name="T59" fmla="*/ 124 h 156"/>
                <a:gd name="T60" fmla="*/ 143 w 156"/>
                <a:gd name="T61" fmla="*/ 120 h 156"/>
                <a:gd name="T62" fmla="*/ 134 w 156"/>
                <a:gd name="T63" fmla="*/ 96 h 156"/>
                <a:gd name="T64" fmla="*/ 113 w 156"/>
                <a:gd name="T65" fmla="*/ 78 h 156"/>
                <a:gd name="T66" fmla="*/ 43 w 156"/>
                <a:gd name="T67" fmla="*/ 78 h 156"/>
                <a:gd name="T68" fmla="*/ 113 w 156"/>
                <a:gd name="T69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6" h="156">
                  <a:moveTo>
                    <a:pt x="154" y="96"/>
                  </a:moveTo>
                  <a:cubicBezTo>
                    <a:pt x="156" y="96"/>
                    <a:pt x="156" y="96"/>
                    <a:pt x="156" y="96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56" y="62"/>
                    <a:pt x="156" y="62"/>
                    <a:pt x="156" y="62"/>
                  </a:cubicBezTo>
                  <a:cubicBezTo>
                    <a:pt x="154" y="62"/>
                    <a:pt x="154" y="62"/>
                    <a:pt x="15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3" y="58"/>
                    <a:pt x="132" y="54"/>
                    <a:pt x="130" y="50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2" y="25"/>
                    <a:pt x="99" y="23"/>
                    <a:pt x="95" y="22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58" y="23"/>
                    <a:pt x="54" y="25"/>
                    <a:pt x="51" y="26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5" y="53"/>
                    <a:pt x="23" y="57"/>
                    <a:pt x="22" y="61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3" y="99"/>
                    <a:pt x="25" y="103"/>
                    <a:pt x="27" y="107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6" y="146"/>
                    <a:pt x="36" y="146"/>
                    <a:pt x="36" y="146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51" y="130"/>
                    <a:pt x="51" y="130"/>
                    <a:pt x="51" y="130"/>
                  </a:cubicBezTo>
                  <a:cubicBezTo>
                    <a:pt x="54" y="132"/>
                    <a:pt x="58" y="134"/>
                    <a:pt x="62" y="135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4" y="156"/>
                    <a:pt x="64" y="156"/>
                    <a:pt x="64" y="156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9" y="133"/>
                    <a:pt x="102" y="132"/>
                    <a:pt x="106" y="130"/>
                  </a:cubicBezTo>
                  <a:cubicBezTo>
                    <a:pt x="120" y="144"/>
                    <a:pt x="120" y="144"/>
                    <a:pt x="120" y="144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1" y="103"/>
                    <a:pt x="133" y="99"/>
                    <a:pt x="134" y="96"/>
                  </a:cubicBezTo>
                  <a:cubicBezTo>
                    <a:pt x="154" y="96"/>
                    <a:pt x="154" y="96"/>
                    <a:pt x="154" y="96"/>
                  </a:cubicBezTo>
                  <a:close/>
                  <a:moveTo>
                    <a:pt x="113" y="78"/>
                  </a:moveTo>
                  <a:cubicBezTo>
                    <a:pt x="113" y="98"/>
                    <a:pt x="97" y="113"/>
                    <a:pt x="78" y="113"/>
                  </a:cubicBezTo>
                  <a:cubicBezTo>
                    <a:pt x="59" y="113"/>
                    <a:pt x="43" y="98"/>
                    <a:pt x="43" y="78"/>
                  </a:cubicBezTo>
                  <a:cubicBezTo>
                    <a:pt x="43" y="59"/>
                    <a:pt x="59" y="43"/>
                    <a:pt x="78" y="43"/>
                  </a:cubicBezTo>
                  <a:cubicBezTo>
                    <a:pt x="97" y="43"/>
                    <a:pt x="113" y="59"/>
                    <a:pt x="113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90">
              <a:extLst>
                <a:ext uri="{FF2B5EF4-FFF2-40B4-BE49-F238E27FC236}">
                  <a16:creationId xmlns:a16="http://schemas.microsoft.com/office/drawing/2014/main" id="{CBD369E5-D82D-568D-7BF6-BA8B7968A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0" y="981"/>
              <a:ext cx="188" cy="188"/>
            </a:xfrm>
            <a:custGeom>
              <a:avLst/>
              <a:gdLst>
                <a:gd name="T0" fmla="*/ 115 w 115"/>
                <a:gd name="T1" fmla="*/ 70 h 115"/>
                <a:gd name="T2" fmla="*/ 115 w 115"/>
                <a:gd name="T3" fmla="*/ 47 h 115"/>
                <a:gd name="T4" fmla="*/ 114 w 115"/>
                <a:gd name="T5" fmla="*/ 45 h 115"/>
                <a:gd name="T6" fmla="*/ 96 w 115"/>
                <a:gd name="T7" fmla="*/ 37 h 115"/>
                <a:gd name="T8" fmla="*/ 107 w 115"/>
                <a:gd name="T9" fmla="*/ 25 h 115"/>
                <a:gd name="T10" fmla="*/ 91 w 115"/>
                <a:gd name="T11" fmla="*/ 9 h 115"/>
                <a:gd name="T12" fmla="*/ 88 w 115"/>
                <a:gd name="T13" fmla="*/ 9 h 115"/>
                <a:gd name="T14" fmla="*/ 70 w 115"/>
                <a:gd name="T15" fmla="*/ 16 h 115"/>
                <a:gd name="T16" fmla="*/ 70 w 115"/>
                <a:gd name="T17" fmla="*/ 0 h 115"/>
                <a:gd name="T18" fmla="*/ 47 w 115"/>
                <a:gd name="T19" fmla="*/ 0 h 115"/>
                <a:gd name="T20" fmla="*/ 45 w 115"/>
                <a:gd name="T21" fmla="*/ 1 h 115"/>
                <a:gd name="T22" fmla="*/ 37 w 115"/>
                <a:gd name="T23" fmla="*/ 19 h 115"/>
                <a:gd name="T24" fmla="*/ 26 w 115"/>
                <a:gd name="T25" fmla="*/ 8 h 115"/>
                <a:gd name="T26" fmla="*/ 9 w 115"/>
                <a:gd name="T27" fmla="*/ 24 h 115"/>
                <a:gd name="T28" fmla="*/ 9 w 115"/>
                <a:gd name="T29" fmla="*/ 27 h 115"/>
                <a:gd name="T30" fmla="*/ 16 w 115"/>
                <a:gd name="T31" fmla="*/ 45 h 115"/>
                <a:gd name="T32" fmla="*/ 0 w 115"/>
                <a:gd name="T33" fmla="*/ 45 h 115"/>
                <a:gd name="T34" fmla="*/ 0 w 115"/>
                <a:gd name="T35" fmla="*/ 68 h 115"/>
                <a:gd name="T36" fmla="*/ 1 w 115"/>
                <a:gd name="T37" fmla="*/ 70 h 115"/>
                <a:gd name="T38" fmla="*/ 19 w 115"/>
                <a:gd name="T39" fmla="*/ 79 h 115"/>
                <a:gd name="T40" fmla="*/ 8 w 115"/>
                <a:gd name="T41" fmla="*/ 90 h 115"/>
                <a:gd name="T42" fmla="*/ 24 w 115"/>
                <a:gd name="T43" fmla="*/ 106 h 115"/>
                <a:gd name="T44" fmla="*/ 27 w 115"/>
                <a:gd name="T45" fmla="*/ 106 h 115"/>
                <a:gd name="T46" fmla="*/ 45 w 115"/>
                <a:gd name="T47" fmla="*/ 99 h 115"/>
                <a:gd name="T48" fmla="*/ 45 w 115"/>
                <a:gd name="T49" fmla="*/ 115 h 115"/>
                <a:gd name="T50" fmla="*/ 69 w 115"/>
                <a:gd name="T51" fmla="*/ 115 h 115"/>
                <a:gd name="T52" fmla="*/ 70 w 115"/>
                <a:gd name="T53" fmla="*/ 114 h 115"/>
                <a:gd name="T54" fmla="*/ 78 w 115"/>
                <a:gd name="T55" fmla="*/ 96 h 115"/>
                <a:gd name="T56" fmla="*/ 89 w 115"/>
                <a:gd name="T57" fmla="*/ 108 h 115"/>
                <a:gd name="T58" fmla="*/ 106 w 115"/>
                <a:gd name="T59" fmla="*/ 91 h 115"/>
                <a:gd name="T60" fmla="*/ 106 w 115"/>
                <a:gd name="T61" fmla="*/ 89 h 115"/>
                <a:gd name="T62" fmla="*/ 99 w 115"/>
                <a:gd name="T63" fmla="*/ 70 h 115"/>
                <a:gd name="T64" fmla="*/ 83 w 115"/>
                <a:gd name="T65" fmla="*/ 58 h 115"/>
                <a:gd name="T66" fmla="*/ 31 w 115"/>
                <a:gd name="T67" fmla="*/ 58 h 115"/>
                <a:gd name="T68" fmla="*/ 83 w 115"/>
                <a:gd name="T6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5" h="115">
                  <a:moveTo>
                    <a:pt x="114" y="70"/>
                  </a:moveTo>
                  <a:cubicBezTo>
                    <a:pt x="115" y="70"/>
                    <a:pt x="115" y="70"/>
                    <a:pt x="115" y="70"/>
                  </a:cubicBezTo>
                  <a:cubicBezTo>
                    <a:pt x="115" y="69"/>
                    <a:pt x="115" y="69"/>
                    <a:pt x="115" y="69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8" y="42"/>
                    <a:pt x="97" y="40"/>
                    <a:pt x="96" y="3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5" y="18"/>
                    <a:pt x="73" y="17"/>
                    <a:pt x="70" y="16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2" y="17"/>
                    <a:pt x="40" y="18"/>
                    <a:pt x="37" y="1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8" y="39"/>
                    <a:pt x="16" y="42"/>
                    <a:pt x="16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3"/>
                    <a:pt x="18" y="76"/>
                    <a:pt x="19" y="79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40" y="98"/>
                    <a:pt x="42" y="99"/>
                    <a:pt x="45" y="99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73" y="98"/>
                    <a:pt x="75" y="97"/>
                    <a:pt x="78" y="9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106" y="91"/>
                    <a:pt x="106" y="91"/>
                    <a:pt x="106" y="91"/>
                  </a:cubicBezTo>
                  <a:cubicBezTo>
                    <a:pt x="107" y="90"/>
                    <a:pt x="107" y="90"/>
                    <a:pt x="107" y="90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7" y="76"/>
                    <a:pt x="98" y="73"/>
                    <a:pt x="99" y="70"/>
                  </a:cubicBezTo>
                  <a:cubicBezTo>
                    <a:pt x="114" y="70"/>
                    <a:pt x="114" y="70"/>
                    <a:pt x="114" y="70"/>
                  </a:cubicBezTo>
                  <a:close/>
                  <a:moveTo>
                    <a:pt x="83" y="58"/>
                  </a:moveTo>
                  <a:cubicBezTo>
                    <a:pt x="83" y="72"/>
                    <a:pt x="72" y="84"/>
                    <a:pt x="57" y="84"/>
                  </a:cubicBezTo>
                  <a:cubicBezTo>
                    <a:pt x="43" y="84"/>
                    <a:pt x="31" y="72"/>
                    <a:pt x="31" y="58"/>
                  </a:cubicBezTo>
                  <a:cubicBezTo>
                    <a:pt x="31" y="43"/>
                    <a:pt x="43" y="32"/>
                    <a:pt x="57" y="32"/>
                  </a:cubicBezTo>
                  <a:cubicBezTo>
                    <a:pt x="72" y="32"/>
                    <a:pt x="83" y="43"/>
                    <a:pt x="83" y="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91">
              <a:extLst>
                <a:ext uri="{FF2B5EF4-FFF2-40B4-BE49-F238E27FC236}">
                  <a16:creationId xmlns:a16="http://schemas.microsoft.com/office/drawing/2014/main" id="{57BE2404-3A89-065E-6B38-74FAE532C2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7" y="1514"/>
              <a:ext cx="149" cy="149"/>
            </a:xfrm>
            <a:custGeom>
              <a:avLst/>
              <a:gdLst>
                <a:gd name="T0" fmla="*/ 91 w 91"/>
                <a:gd name="T1" fmla="*/ 56 h 91"/>
                <a:gd name="T2" fmla="*/ 91 w 91"/>
                <a:gd name="T3" fmla="*/ 37 h 91"/>
                <a:gd name="T4" fmla="*/ 90 w 91"/>
                <a:gd name="T5" fmla="*/ 36 h 91"/>
                <a:gd name="T6" fmla="*/ 75 w 91"/>
                <a:gd name="T7" fmla="*/ 29 h 91"/>
                <a:gd name="T8" fmla="*/ 84 w 91"/>
                <a:gd name="T9" fmla="*/ 20 h 91"/>
                <a:gd name="T10" fmla="*/ 71 w 91"/>
                <a:gd name="T11" fmla="*/ 7 h 91"/>
                <a:gd name="T12" fmla="*/ 69 w 91"/>
                <a:gd name="T13" fmla="*/ 7 h 91"/>
                <a:gd name="T14" fmla="*/ 55 w 91"/>
                <a:gd name="T15" fmla="*/ 13 h 91"/>
                <a:gd name="T16" fmla="*/ 55 w 91"/>
                <a:gd name="T17" fmla="*/ 0 h 91"/>
                <a:gd name="T18" fmla="*/ 37 w 91"/>
                <a:gd name="T19" fmla="*/ 0 h 91"/>
                <a:gd name="T20" fmla="*/ 35 w 91"/>
                <a:gd name="T21" fmla="*/ 1 h 91"/>
                <a:gd name="T22" fmla="*/ 29 w 91"/>
                <a:gd name="T23" fmla="*/ 15 h 91"/>
                <a:gd name="T24" fmla="*/ 20 w 91"/>
                <a:gd name="T25" fmla="*/ 6 h 91"/>
                <a:gd name="T26" fmla="*/ 7 w 91"/>
                <a:gd name="T27" fmla="*/ 19 h 91"/>
                <a:gd name="T28" fmla="*/ 7 w 91"/>
                <a:gd name="T29" fmla="*/ 21 h 91"/>
                <a:gd name="T30" fmla="*/ 12 w 91"/>
                <a:gd name="T31" fmla="*/ 35 h 91"/>
                <a:gd name="T32" fmla="*/ 0 w 91"/>
                <a:gd name="T33" fmla="*/ 35 h 91"/>
                <a:gd name="T34" fmla="*/ 0 w 91"/>
                <a:gd name="T35" fmla="*/ 54 h 91"/>
                <a:gd name="T36" fmla="*/ 1 w 91"/>
                <a:gd name="T37" fmla="*/ 55 h 91"/>
                <a:gd name="T38" fmla="*/ 15 w 91"/>
                <a:gd name="T39" fmla="*/ 62 h 91"/>
                <a:gd name="T40" fmla="*/ 6 w 91"/>
                <a:gd name="T41" fmla="*/ 71 h 91"/>
                <a:gd name="T42" fmla="*/ 19 w 91"/>
                <a:gd name="T43" fmla="*/ 84 h 91"/>
                <a:gd name="T44" fmla="*/ 21 w 91"/>
                <a:gd name="T45" fmla="*/ 84 h 91"/>
                <a:gd name="T46" fmla="*/ 36 w 91"/>
                <a:gd name="T47" fmla="*/ 78 h 91"/>
                <a:gd name="T48" fmla="*/ 36 w 91"/>
                <a:gd name="T49" fmla="*/ 91 h 91"/>
                <a:gd name="T50" fmla="*/ 54 w 91"/>
                <a:gd name="T51" fmla="*/ 91 h 91"/>
                <a:gd name="T52" fmla="*/ 55 w 91"/>
                <a:gd name="T53" fmla="*/ 90 h 91"/>
                <a:gd name="T54" fmla="*/ 61 w 91"/>
                <a:gd name="T55" fmla="*/ 76 h 91"/>
                <a:gd name="T56" fmla="*/ 70 w 91"/>
                <a:gd name="T57" fmla="*/ 85 h 91"/>
                <a:gd name="T58" fmla="*/ 83 w 91"/>
                <a:gd name="T59" fmla="*/ 72 h 91"/>
                <a:gd name="T60" fmla="*/ 83 w 91"/>
                <a:gd name="T61" fmla="*/ 70 h 91"/>
                <a:gd name="T62" fmla="*/ 78 w 91"/>
                <a:gd name="T63" fmla="*/ 56 h 91"/>
                <a:gd name="T64" fmla="*/ 66 w 91"/>
                <a:gd name="T65" fmla="*/ 45 h 91"/>
                <a:gd name="T66" fmla="*/ 25 w 91"/>
                <a:gd name="T67" fmla="*/ 45 h 91"/>
                <a:gd name="T68" fmla="*/ 66 w 91"/>
                <a:gd name="T69" fmla="*/ 4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1" h="91">
                  <a:moveTo>
                    <a:pt x="90" y="56"/>
                  </a:moveTo>
                  <a:cubicBezTo>
                    <a:pt x="91" y="56"/>
                    <a:pt x="91" y="56"/>
                    <a:pt x="91" y="56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7" y="33"/>
                    <a:pt x="76" y="31"/>
                    <a:pt x="75" y="29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9" y="14"/>
                    <a:pt x="57" y="13"/>
                    <a:pt x="55" y="1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3" y="13"/>
                    <a:pt x="31" y="14"/>
                    <a:pt x="29" y="15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31"/>
                    <a:pt x="13" y="33"/>
                    <a:pt x="12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7"/>
                    <a:pt x="14" y="60"/>
                    <a:pt x="15" y="62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31" y="77"/>
                    <a:pt x="33" y="78"/>
                    <a:pt x="36" y="78"/>
                  </a:cubicBezTo>
                  <a:cubicBezTo>
                    <a:pt x="36" y="90"/>
                    <a:pt x="36" y="90"/>
                    <a:pt x="36" y="90"/>
                  </a:cubicBezTo>
                  <a:cubicBezTo>
                    <a:pt x="36" y="91"/>
                    <a:pt x="36" y="91"/>
                    <a:pt x="36" y="91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5" y="91"/>
                    <a:pt x="55" y="91"/>
                    <a:pt x="55" y="91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7" y="78"/>
                    <a:pt x="59" y="77"/>
                    <a:pt x="61" y="76"/>
                  </a:cubicBezTo>
                  <a:cubicBezTo>
                    <a:pt x="69" y="84"/>
                    <a:pt x="69" y="84"/>
                    <a:pt x="69" y="84"/>
                  </a:cubicBezTo>
                  <a:cubicBezTo>
                    <a:pt x="70" y="85"/>
                    <a:pt x="70" y="85"/>
                    <a:pt x="70" y="85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60"/>
                    <a:pt x="77" y="58"/>
                    <a:pt x="78" y="56"/>
                  </a:cubicBezTo>
                  <a:cubicBezTo>
                    <a:pt x="90" y="56"/>
                    <a:pt x="90" y="56"/>
                    <a:pt x="90" y="56"/>
                  </a:cubicBezTo>
                  <a:close/>
                  <a:moveTo>
                    <a:pt x="66" y="45"/>
                  </a:moveTo>
                  <a:cubicBezTo>
                    <a:pt x="66" y="57"/>
                    <a:pt x="56" y="66"/>
                    <a:pt x="45" y="66"/>
                  </a:cubicBezTo>
                  <a:cubicBezTo>
                    <a:pt x="34" y="66"/>
                    <a:pt x="25" y="57"/>
                    <a:pt x="25" y="45"/>
                  </a:cubicBezTo>
                  <a:cubicBezTo>
                    <a:pt x="25" y="34"/>
                    <a:pt x="34" y="25"/>
                    <a:pt x="45" y="25"/>
                  </a:cubicBezTo>
                  <a:cubicBezTo>
                    <a:pt x="56" y="25"/>
                    <a:pt x="66" y="34"/>
                    <a:pt x="66" y="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92">
              <a:extLst>
                <a:ext uri="{FF2B5EF4-FFF2-40B4-BE49-F238E27FC236}">
                  <a16:creationId xmlns:a16="http://schemas.microsoft.com/office/drawing/2014/main" id="{E9125658-236F-4905-0BEE-717C5DB5BD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9" y="2967"/>
              <a:ext cx="183" cy="185"/>
            </a:xfrm>
            <a:custGeom>
              <a:avLst/>
              <a:gdLst>
                <a:gd name="T0" fmla="*/ 112 w 112"/>
                <a:gd name="T1" fmla="*/ 69 h 113"/>
                <a:gd name="T2" fmla="*/ 112 w 112"/>
                <a:gd name="T3" fmla="*/ 46 h 113"/>
                <a:gd name="T4" fmla="*/ 110 w 112"/>
                <a:gd name="T5" fmla="*/ 45 h 113"/>
                <a:gd name="T6" fmla="*/ 93 w 112"/>
                <a:gd name="T7" fmla="*/ 36 h 113"/>
                <a:gd name="T8" fmla="*/ 104 w 112"/>
                <a:gd name="T9" fmla="*/ 25 h 113"/>
                <a:gd name="T10" fmla="*/ 88 w 112"/>
                <a:gd name="T11" fmla="*/ 9 h 113"/>
                <a:gd name="T12" fmla="*/ 86 w 112"/>
                <a:gd name="T13" fmla="*/ 9 h 113"/>
                <a:gd name="T14" fmla="*/ 68 w 112"/>
                <a:gd name="T15" fmla="*/ 16 h 113"/>
                <a:gd name="T16" fmla="*/ 68 w 112"/>
                <a:gd name="T17" fmla="*/ 0 h 113"/>
                <a:gd name="T18" fmla="*/ 45 w 112"/>
                <a:gd name="T19" fmla="*/ 0 h 113"/>
                <a:gd name="T20" fmla="*/ 43 w 112"/>
                <a:gd name="T21" fmla="*/ 2 h 113"/>
                <a:gd name="T22" fmla="*/ 36 w 112"/>
                <a:gd name="T23" fmla="*/ 19 h 113"/>
                <a:gd name="T24" fmla="*/ 25 w 112"/>
                <a:gd name="T25" fmla="*/ 8 h 113"/>
                <a:gd name="T26" fmla="*/ 9 w 112"/>
                <a:gd name="T27" fmla="*/ 24 h 113"/>
                <a:gd name="T28" fmla="*/ 9 w 112"/>
                <a:gd name="T29" fmla="*/ 26 h 113"/>
                <a:gd name="T30" fmla="*/ 15 w 112"/>
                <a:gd name="T31" fmla="*/ 44 h 113"/>
                <a:gd name="T32" fmla="*/ 0 w 112"/>
                <a:gd name="T33" fmla="*/ 44 h 113"/>
                <a:gd name="T34" fmla="*/ 0 w 112"/>
                <a:gd name="T35" fmla="*/ 67 h 113"/>
                <a:gd name="T36" fmla="*/ 1 w 112"/>
                <a:gd name="T37" fmla="*/ 68 h 113"/>
                <a:gd name="T38" fmla="*/ 18 w 112"/>
                <a:gd name="T39" fmla="*/ 77 h 113"/>
                <a:gd name="T40" fmla="*/ 8 w 112"/>
                <a:gd name="T41" fmla="*/ 88 h 113"/>
                <a:gd name="T42" fmla="*/ 24 w 112"/>
                <a:gd name="T43" fmla="*/ 104 h 113"/>
                <a:gd name="T44" fmla="*/ 26 w 112"/>
                <a:gd name="T45" fmla="*/ 104 h 113"/>
                <a:gd name="T46" fmla="*/ 44 w 112"/>
                <a:gd name="T47" fmla="*/ 97 h 113"/>
                <a:gd name="T48" fmla="*/ 44 w 112"/>
                <a:gd name="T49" fmla="*/ 113 h 113"/>
                <a:gd name="T50" fmla="*/ 67 w 112"/>
                <a:gd name="T51" fmla="*/ 113 h 113"/>
                <a:gd name="T52" fmla="*/ 68 w 112"/>
                <a:gd name="T53" fmla="*/ 111 h 113"/>
                <a:gd name="T54" fmla="*/ 76 w 112"/>
                <a:gd name="T55" fmla="*/ 94 h 113"/>
                <a:gd name="T56" fmla="*/ 87 w 112"/>
                <a:gd name="T57" fmla="*/ 105 h 113"/>
                <a:gd name="T58" fmla="*/ 103 w 112"/>
                <a:gd name="T59" fmla="*/ 89 h 113"/>
                <a:gd name="T60" fmla="*/ 103 w 112"/>
                <a:gd name="T61" fmla="*/ 87 h 113"/>
                <a:gd name="T62" fmla="*/ 96 w 112"/>
                <a:gd name="T63" fmla="*/ 69 h 113"/>
                <a:gd name="T64" fmla="*/ 81 w 112"/>
                <a:gd name="T65" fmla="*/ 56 h 113"/>
                <a:gd name="T66" fmla="*/ 30 w 112"/>
                <a:gd name="T67" fmla="*/ 56 h 113"/>
                <a:gd name="T68" fmla="*/ 81 w 112"/>
                <a:gd name="T6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2" h="113">
                  <a:moveTo>
                    <a:pt x="110" y="69"/>
                  </a:moveTo>
                  <a:cubicBezTo>
                    <a:pt x="112" y="69"/>
                    <a:pt x="112" y="69"/>
                    <a:pt x="112" y="69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5" y="42"/>
                    <a:pt x="94" y="39"/>
                    <a:pt x="93" y="36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3" y="18"/>
                    <a:pt x="70" y="17"/>
                    <a:pt x="68" y="16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1" y="17"/>
                    <a:pt x="38" y="18"/>
                    <a:pt x="36" y="1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8"/>
                    <a:pt x="16" y="41"/>
                    <a:pt x="15" y="4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6" y="71"/>
                    <a:pt x="17" y="74"/>
                    <a:pt x="18" y="7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9" y="89"/>
                    <a:pt x="9" y="89"/>
                    <a:pt x="9" y="89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6" y="104"/>
                    <a:pt x="26" y="104"/>
                    <a:pt x="26" y="104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8" y="95"/>
                    <a:pt x="41" y="96"/>
                    <a:pt x="44" y="97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71" y="96"/>
                    <a:pt x="73" y="95"/>
                    <a:pt x="76" y="94"/>
                  </a:cubicBezTo>
                  <a:cubicBezTo>
                    <a:pt x="86" y="104"/>
                    <a:pt x="86" y="104"/>
                    <a:pt x="86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103" y="89"/>
                    <a:pt x="103" y="89"/>
                    <a:pt x="103" y="89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93" y="77"/>
                    <a:pt x="93" y="77"/>
                    <a:pt x="93" y="77"/>
                  </a:cubicBezTo>
                  <a:cubicBezTo>
                    <a:pt x="94" y="74"/>
                    <a:pt x="95" y="72"/>
                    <a:pt x="96" y="69"/>
                  </a:cubicBezTo>
                  <a:cubicBezTo>
                    <a:pt x="110" y="69"/>
                    <a:pt x="110" y="69"/>
                    <a:pt x="110" y="69"/>
                  </a:cubicBezTo>
                  <a:close/>
                  <a:moveTo>
                    <a:pt x="81" y="56"/>
                  </a:moveTo>
                  <a:cubicBezTo>
                    <a:pt x="81" y="70"/>
                    <a:pt x="69" y="82"/>
                    <a:pt x="56" y="82"/>
                  </a:cubicBezTo>
                  <a:cubicBezTo>
                    <a:pt x="42" y="82"/>
                    <a:pt x="30" y="70"/>
                    <a:pt x="30" y="56"/>
                  </a:cubicBezTo>
                  <a:cubicBezTo>
                    <a:pt x="30" y="42"/>
                    <a:pt x="42" y="31"/>
                    <a:pt x="56" y="31"/>
                  </a:cubicBezTo>
                  <a:cubicBezTo>
                    <a:pt x="69" y="31"/>
                    <a:pt x="81" y="42"/>
                    <a:pt x="81" y="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93">
              <a:extLst>
                <a:ext uri="{FF2B5EF4-FFF2-40B4-BE49-F238E27FC236}">
                  <a16:creationId xmlns:a16="http://schemas.microsoft.com/office/drawing/2014/main" id="{CCE8C398-368A-D78D-E08C-6957EED2F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0" y="2508"/>
              <a:ext cx="419" cy="419"/>
            </a:xfrm>
            <a:custGeom>
              <a:avLst/>
              <a:gdLst>
                <a:gd name="T0" fmla="*/ 256 w 256"/>
                <a:gd name="T1" fmla="*/ 156 h 256"/>
                <a:gd name="T2" fmla="*/ 256 w 256"/>
                <a:gd name="T3" fmla="*/ 105 h 256"/>
                <a:gd name="T4" fmla="*/ 252 w 256"/>
                <a:gd name="T5" fmla="*/ 101 h 256"/>
                <a:gd name="T6" fmla="*/ 212 w 256"/>
                <a:gd name="T7" fmla="*/ 82 h 256"/>
                <a:gd name="T8" fmla="*/ 237 w 256"/>
                <a:gd name="T9" fmla="*/ 57 h 256"/>
                <a:gd name="T10" fmla="*/ 201 w 256"/>
                <a:gd name="T11" fmla="*/ 20 h 256"/>
                <a:gd name="T12" fmla="*/ 195 w 256"/>
                <a:gd name="T13" fmla="*/ 20 h 256"/>
                <a:gd name="T14" fmla="*/ 155 w 256"/>
                <a:gd name="T15" fmla="*/ 36 h 256"/>
                <a:gd name="T16" fmla="*/ 155 w 256"/>
                <a:gd name="T17" fmla="*/ 0 h 256"/>
                <a:gd name="T18" fmla="*/ 103 w 256"/>
                <a:gd name="T19" fmla="*/ 0 h 256"/>
                <a:gd name="T20" fmla="*/ 99 w 256"/>
                <a:gd name="T21" fmla="*/ 4 h 256"/>
                <a:gd name="T22" fmla="*/ 82 w 256"/>
                <a:gd name="T23" fmla="*/ 43 h 256"/>
                <a:gd name="T24" fmla="*/ 57 w 256"/>
                <a:gd name="T25" fmla="*/ 17 h 256"/>
                <a:gd name="T26" fmla="*/ 21 w 256"/>
                <a:gd name="T27" fmla="*/ 54 h 256"/>
                <a:gd name="T28" fmla="*/ 21 w 256"/>
                <a:gd name="T29" fmla="*/ 59 h 256"/>
                <a:gd name="T30" fmla="*/ 35 w 256"/>
                <a:gd name="T31" fmla="*/ 100 h 256"/>
                <a:gd name="T32" fmla="*/ 0 w 256"/>
                <a:gd name="T33" fmla="*/ 100 h 256"/>
                <a:gd name="T34" fmla="*/ 0 w 256"/>
                <a:gd name="T35" fmla="*/ 151 h 256"/>
                <a:gd name="T36" fmla="*/ 4 w 256"/>
                <a:gd name="T37" fmla="*/ 155 h 256"/>
                <a:gd name="T38" fmla="*/ 43 w 256"/>
                <a:gd name="T39" fmla="*/ 175 h 256"/>
                <a:gd name="T40" fmla="*/ 18 w 256"/>
                <a:gd name="T41" fmla="*/ 199 h 256"/>
                <a:gd name="T42" fmla="*/ 54 w 256"/>
                <a:gd name="T43" fmla="*/ 236 h 256"/>
                <a:gd name="T44" fmla="*/ 60 w 256"/>
                <a:gd name="T45" fmla="*/ 236 h 256"/>
                <a:gd name="T46" fmla="*/ 101 w 256"/>
                <a:gd name="T47" fmla="*/ 221 h 256"/>
                <a:gd name="T48" fmla="*/ 101 w 256"/>
                <a:gd name="T49" fmla="*/ 256 h 256"/>
                <a:gd name="T50" fmla="*/ 152 w 256"/>
                <a:gd name="T51" fmla="*/ 256 h 256"/>
                <a:gd name="T52" fmla="*/ 156 w 256"/>
                <a:gd name="T53" fmla="*/ 252 h 256"/>
                <a:gd name="T54" fmla="*/ 172 w 256"/>
                <a:gd name="T55" fmla="*/ 213 h 256"/>
                <a:gd name="T56" fmla="*/ 198 w 256"/>
                <a:gd name="T57" fmla="*/ 239 h 256"/>
                <a:gd name="T58" fmla="*/ 234 w 256"/>
                <a:gd name="T59" fmla="*/ 202 h 256"/>
                <a:gd name="T60" fmla="*/ 234 w 256"/>
                <a:gd name="T61" fmla="*/ 197 h 256"/>
                <a:gd name="T62" fmla="*/ 219 w 256"/>
                <a:gd name="T63" fmla="*/ 156 h 256"/>
                <a:gd name="T64" fmla="*/ 184 w 256"/>
                <a:gd name="T65" fmla="*/ 128 h 256"/>
                <a:gd name="T66" fmla="*/ 69 w 256"/>
                <a:gd name="T67" fmla="*/ 128 h 256"/>
                <a:gd name="T68" fmla="*/ 184 w 256"/>
                <a:gd name="T69" fmla="*/ 1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6" h="256">
                  <a:moveTo>
                    <a:pt x="252" y="156"/>
                  </a:moveTo>
                  <a:cubicBezTo>
                    <a:pt x="256" y="156"/>
                    <a:pt x="256" y="156"/>
                    <a:pt x="256" y="156"/>
                  </a:cubicBezTo>
                  <a:cubicBezTo>
                    <a:pt x="256" y="152"/>
                    <a:pt x="256" y="152"/>
                    <a:pt x="256" y="15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94"/>
                    <a:pt x="215" y="88"/>
                    <a:pt x="212" y="82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7" y="57"/>
                    <a:pt x="237" y="57"/>
                    <a:pt x="237" y="57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8" y="17"/>
                    <a:pt x="198" y="17"/>
                    <a:pt x="198" y="17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67" y="40"/>
                    <a:pt x="161" y="38"/>
                    <a:pt x="155" y="36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3" y="37"/>
                    <a:pt x="88" y="40"/>
                    <a:pt x="82" y="4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39" y="87"/>
                    <a:pt x="37" y="93"/>
                    <a:pt x="35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6" y="162"/>
                    <a:pt x="39" y="168"/>
                    <a:pt x="43" y="175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21" y="202"/>
                    <a:pt x="21" y="202"/>
                    <a:pt x="21" y="202"/>
                  </a:cubicBezTo>
                  <a:cubicBezTo>
                    <a:pt x="54" y="236"/>
                    <a:pt x="54" y="236"/>
                    <a:pt x="54" y="236"/>
                  </a:cubicBezTo>
                  <a:cubicBezTo>
                    <a:pt x="57" y="239"/>
                    <a:pt x="57" y="239"/>
                    <a:pt x="57" y="239"/>
                  </a:cubicBezTo>
                  <a:cubicBezTo>
                    <a:pt x="60" y="236"/>
                    <a:pt x="60" y="236"/>
                    <a:pt x="60" y="236"/>
                  </a:cubicBezTo>
                  <a:cubicBezTo>
                    <a:pt x="82" y="213"/>
                    <a:pt x="82" y="213"/>
                    <a:pt x="82" y="213"/>
                  </a:cubicBezTo>
                  <a:cubicBezTo>
                    <a:pt x="88" y="216"/>
                    <a:pt x="94" y="219"/>
                    <a:pt x="101" y="221"/>
                  </a:cubicBezTo>
                  <a:cubicBezTo>
                    <a:pt x="101" y="252"/>
                    <a:pt x="101" y="252"/>
                    <a:pt x="101" y="252"/>
                  </a:cubicBezTo>
                  <a:cubicBezTo>
                    <a:pt x="101" y="256"/>
                    <a:pt x="101" y="256"/>
                    <a:pt x="101" y="256"/>
                  </a:cubicBezTo>
                  <a:cubicBezTo>
                    <a:pt x="105" y="256"/>
                    <a:pt x="105" y="256"/>
                    <a:pt x="105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56" y="256"/>
                    <a:pt x="156" y="256"/>
                    <a:pt x="156" y="256"/>
                  </a:cubicBezTo>
                  <a:cubicBezTo>
                    <a:pt x="156" y="252"/>
                    <a:pt x="156" y="252"/>
                    <a:pt x="156" y="252"/>
                  </a:cubicBezTo>
                  <a:cubicBezTo>
                    <a:pt x="156" y="220"/>
                    <a:pt x="156" y="220"/>
                    <a:pt x="156" y="220"/>
                  </a:cubicBezTo>
                  <a:cubicBezTo>
                    <a:pt x="162" y="218"/>
                    <a:pt x="167" y="216"/>
                    <a:pt x="172" y="213"/>
                  </a:cubicBezTo>
                  <a:cubicBezTo>
                    <a:pt x="195" y="236"/>
                    <a:pt x="195" y="236"/>
                    <a:pt x="195" y="236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201" y="236"/>
                    <a:pt x="201" y="236"/>
                    <a:pt x="201" y="236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7" y="199"/>
                    <a:pt x="237" y="199"/>
                    <a:pt x="237" y="199"/>
                  </a:cubicBezTo>
                  <a:cubicBezTo>
                    <a:pt x="234" y="197"/>
                    <a:pt x="234" y="197"/>
                    <a:pt x="234" y="197"/>
                  </a:cubicBezTo>
                  <a:cubicBezTo>
                    <a:pt x="212" y="174"/>
                    <a:pt x="212" y="174"/>
                    <a:pt x="212" y="174"/>
                  </a:cubicBezTo>
                  <a:cubicBezTo>
                    <a:pt x="215" y="168"/>
                    <a:pt x="217" y="162"/>
                    <a:pt x="219" y="156"/>
                  </a:cubicBezTo>
                  <a:cubicBezTo>
                    <a:pt x="252" y="156"/>
                    <a:pt x="252" y="156"/>
                    <a:pt x="252" y="156"/>
                  </a:cubicBezTo>
                  <a:close/>
                  <a:moveTo>
                    <a:pt x="184" y="128"/>
                  </a:moveTo>
                  <a:cubicBezTo>
                    <a:pt x="184" y="160"/>
                    <a:pt x="159" y="185"/>
                    <a:pt x="127" y="185"/>
                  </a:cubicBezTo>
                  <a:cubicBezTo>
                    <a:pt x="95" y="185"/>
                    <a:pt x="69" y="160"/>
                    <a:pt x="69" y="128"/>
                  </a:cubicBezTo>
                  <a:cubicBezTo>
                    <a:pt x="69" y="96"/>
                    <a:pt x="95" y="70"/>
                    <a:pt x="127" y="70"/>
                  </a:cubicBezTo>
                  <a:cubicBezTo>
                    <a:pt x="159" y="70"/>
                    <a:pt x="184" y="96"/>
                    <a:pt x="184" y="12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94">
              <a:extLst>
                <a:ext uri="{FF2B5EF4-FFF2-40B4-BE49-F238E27FC236}">
                  <a16:creationId xmlns:a16="http://schemas.microsoft.com/office/drawing/2014/main" id="{A971E273-AB91-B41C-0DB5-C5808B2C1C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3" y="2815"/>
              <a:ext cx="207" cy="210"/>
            </a:xfrm>
            <a:custGeom>
              <a:avLst/>
              <a:gdLst>
                <a:gd name="T0" fmla="*/ 127 w 127"/>
                <a:gd name="T1" fmla="*/ 78 h 128"/>
                <a:gd name="T2" fmla="*/ 127 w 127"/>
                <a:gd name="T3" fmla="*/ 53 h 128"/>
                <a:gd name="T4" fmla="*/ 125 w 127"/>
                <a:gd name="T5" fmla="*/ 51 h 128"/>
                <a:gd name="T6" fmla="*/ 105 w 127"/>
                <a:gd name="T7" fmla="*/ 41 h 128"/>
                <a:gd name="T8" fmla="*/ 118 w 127"/>
                <a:gd name="T9" fmla="*/ 29 h 128"/>
                <a:gd name="T10" fmla="*/ 100 w 127"/>
                <a:gd name="T11" fmla="*/ 11 h 128"/>
                <a:gd name="T12" fmla="*/ 97 w 127"/>
                <a:gd name="T13" fmla="*/ 11 h 128"/>
                <a:gd name="T14" fmla="*/ 77 w 127"/>
                <a:gd name="T15" fmla="*/ 18 h 128"/>
                <a:gd name="T16" fmla="*/ 77 w 127"/>
                <a:gd name="T17" fmla="*/ 0 h 128"/>
                <a:gd name="T18" fmla="*/ 52 w 127"/>
                <a:gd name="T19" fmla="*/ 0 h 128"/>
                <a:gd name="T20" fmla="*/ 49 w 127"/>
                <a:gd name="T21" fmla="*/ 2 h 128"/>
                <a:gd name="T22" fmla="*/ 41 w 127"/>
                <a:gd name="T23" fmla="*/ 22 h 128"/>
                <a:gd name="T24" fmla="*/ 29 w 127"/>
                <a:gd name="T25" fmla="*/ 9 h 128"/>
                <a:gd name="T26" fmla="*/ 10 w 127"/>
                <a:gd name="T27" fmla="*/ 27 h 128"/>
                <a:gd name="T28" fmla="*/ 10 w 127"/>
                <a:gd name="T29" fmla="*/ 30 h 128"/>
                <a:gd name="T30" fmla="*/ 17 w 127"/>
                <a:gd name="T31" fmla="*/ 50 h 128"/>
                <a:gd name="T32" fmla="*/ 0 w 127"/>
                <a:gd name="T33" fmla="*/ 50 h 128"/>
                <a:gd name="T34" fmla="*/ 0 w 127"/>
                <a:gd name="T35" fmla="*/ 76 h 128"/>
                <a:gd name="T36" fmla="*/ 2 w 127"/>
                <a:gd name="T37" fmla="*/ 78 h 128"/>
                <a:gd name="T38" fmla="*/ 21 w 127"/>
                <a:gd name="T39" fmla="*/ 87 h 128"/>
                <a:gd name="T40" fmla="*/ 9 w 127"/>
                <a:gd name="T41" fmla="*/ 100 h 128"/>
                <a:gd name="T42" fmla="*/ 27 w 127"/>
                <a:gd name="T43" fmla="*/ 118 h 128"/>
                <a:gd name="T44" fmla="*/ 30 w 127"/>
                <a:gd name="T45" fmla="*/ 118 h 128"/>
                <a:gd name="T46" fmla="*/ 50 w 127"/>
                <a:gd name="T47" fmla="*/ 110 h 128"/>
                <a:gd name="T48" fmla="*/ 50 w 127"/>
                <a:gd name="T49" fmla="*/ 128 h 128"/>
                <a:gd name="T50" fmla="*/ 76 w 127"/>
                <a:gd name="T51" fmla="*/ 128 h 128"/>
                <a:gd name="T52" fmla="*/ 78 w 127"/>
                <a:gd name="T53" fmla="*/ 126 h 128"/>
                <a:gd name="T54" fmla="*/ 86 w 127"/>
                <a:gd name="T55" fmla="*/ 107 h 128"/>
                <a:gd name="T56" fmla="*/ 99 w 127"/>
                <a:gd name="T57" fmla="*/ 119 h 128"/>
                <a:gd name="T58" fmla="*/ 117 w 127"/>
                <a:gd name="T59" fmla="*/ 101 h 128"/>
                <a:gd name="T60" fmla="*/ 117 w 127"/>
                <a:gd name="T61" fmla="*/ 98 h 128"/>
                <a:gd name="T62" fmla="*/ 109 w 127"/>
                <a:gd name="T63" fmla="*/ 78 h 128"/>
                <a:gd name="T64" fmla="*/ 92 w 127"/>
                <a:gd name="T65" fmla="*/ 64 h 128"/>
                <a:gd name="T66" fmla="*/ 35 w 127"/>
                <a:gd name="T67" fmla="*/ 64 h 128"/>
                <a:gd name="T68" fmla="*/ 92 w 127"/>
                <a:gd name="T69" fmla="*/ 6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7" h="128">
                  <a:moveTo>
                    <a:pt x="125" y="78"/>
                  </a:moveTo>
                  <a:cubicBezTo>
                    <a:pt x="127" y="78"/>
                    <a:pt x="127" y="78"/>
                    <a:pt x="127" y="78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7" y="53"/>
                    <a:pt x="127" y="53"/>
                    <a:pt x="127" y="53"/>
                  </a:cubicBezTo>
                  <a:cubicBezTo>
                    <a:pt x="127" y="51"/>
                    <a:pt x="127" y="51"/>
                    <a:pt x="127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8" y="47"/>
                    <a:pt x="107" y="44"/>
                    <a:pt x="105" y="41"/>
                  </a:cubicBezTo>
                  <a:cubicBezTo>
                    <a:pt x="117" y="30"/>
                    <a:pt x="117" y="30"/>
                    <a:pt x="117" y="30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00" y="11"/>
                    <a:pt x="100" y="11"/>
                    <a:pt x="100" y="11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3" y="20"/>
                    <a:pt x="80" y="19"/>
                    <a:pt x="77" y="1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7" y="19"/>
                    <a:pt x="44" y="20"/>
                    <a:pt x="41" y="2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0" y="44"/>
                    <a:pt x="18" y="47"/>
                    <a:pt x="17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8" y="81"/>
                    <a:pt x="20" y="84"/>
                    <a:pt x="21" y="87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27" y="118"/>
                    <a:pt x="27" y="118"/>
                    <a:pt x="27" y="118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44" y="108"/>
                    <a:pt x="47" y="109"/>
                    <a:pt x="50" y="110"/>
                  </a:cubicBezTo>
                  <a:cubicBezTo>
                    <a:pt x="50" y="126"/>
                    <a:pt x="50" y="126"/>
                    <a:pt x="50" y="126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52" y="128"/>
                    <a:pt x="52" y="128"/>
                    <a:pt x="52" y="12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6"/>
                    <a:pt x="78" y="126"/>
                    <a:pt x="78" y="126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81" y="109"/>
                    <a:pt x="83" y="108"/>
                    <a:pt x="86" y="107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07" y="84"/>
                    <a:pt x="108" y="81"/>
                    <a:pt x="109" y="78"/>
                  </a:cubicBezTo>
                  <a:cubicBezTo>
                    <a:pt x="125" y="78"/>
                    <a:pt x="125" y="78"/>
                    <a:pt x="125" y="78"/>
                  </a:cubicBezTo>
                  <a:close/>
                  <a:moveTo>
                    <a:pt x="92" y="64"/>
                  </a:moveTo>
                  <a:cubicBezTo>
                    <a:pt x="92" y="80"/>
                    <a:pt x="79" y="93"/>
                    <a:pt x="63" y="93"/>
                  </a:cubicBezTo>
                  <a:cubicBezTo>
                    <a:pt x="48" y="93"/>
                    <a:pt x="35" y="80"/>
                    <a:pt x="35" y="64"/>
                  </a:cubicBezTo>
                  <a:cubicBezTo>
                    <a:pt x="35" y="48"/>
                    <a:pt x="48" y="36"/>
                    <a:pt x="63" y="36"/>
                  </a:cubicBezTo>
                  <a:cubicBezTo>
                    <a:pt x="79" y="36"/>
                    <a:pt x="92" y="48"/>
                    <a:pt x="92" y="6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95">
              <a:extLst>
                <a:ext uri="{FF2B5EF4-FFF2-40B4-BE49-F238E27FC236}">
                  <a16:creationId xmlns:a16="http://schemas.microsoft.com/office/drawing/2014/main" id="{F716E45C-56EF-5612-1857-61DE06154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56" y="2949"/>
              <a:ext cx="221" cy="221"/>
            </a:xfrm>
            <a:custGeom>
              <a:avLst/>
              <a:gdLst>
                <a:gd name="T0" fmla="*/ 135 w 135"/>
                <a:gd name="T1" fmla="*/ 82 h 135"/>
                <a:gd name="T2" fmla="*/ 135 w 135"/>
                <a:gd name="T3" fmla="*/ 55 h 135"/>
                <a:gd name="T4" fmla="*/ 133 w 135"/>
                <a:gd name="T5" fmla="*/ 53 h 135"/>
                <a:gd name="T6" fmla="*/ 112 w 135"/>
                <a:gd name="T7" fmla="*/ 43 h 135"/>
                <a:gd name="T8" fmla="*/ 126 w 135"/>
                <a:gd name="T9" fmla="*/ 30 h 135"/>
                <a:gd name="T10" fmla="*/ 106 w 135"/>
                <a:gd name="T11" fmla="*/ 10 h 135"/>
                <a:gd name="T12" fmla="*/ 103 w 135"/>
                <a:gd name="T13" fmla="*/ 10 h 135"/>
                <a:gd name="T14" fmla="*/ 82 w 135"/>
                <a:gd name="T15" fmla="*/ 19 h 135"/>
                <a:gd name="T16" fmla="*/ 82 w 135"/>
                <a:gd name="T17" fmla="*/ 0 h 135"/>
                <a:gd name="T18" fmla="*/ 55 w 135"/>
                <a:gd name="T19" fmla="*/ 0 h 135"/>
                <a:gd name="T20" fmla="*/ 53 w 135"/>
                <a:gd name="T21" fmla="*/ 2 h 135"/>
                <a:gd name="T22" fmla="*/ 44 w 135"/>
                <a:gd name="T23" fmla="*/ 22 h 135"/>
                <a:gd name="T24" fmla="*/ 30 w 135"/>
                <a:gd name="T25" fmla="*/ 9 h 135"/>
                <a:gd name="T26" fmla="*/ 11 w 135"/>
                <a:gd name="T27" fmla="*/ 28 h 135"/>
                <a:gd name="T28" fmla="*/ 11 w 135"/>
                <a:gd name="T29" fmla="*/ 31 h 135"/>
                <a:gd name="T30" fmla="*/ 19 w 135"/>
                <a:gd name="T31" fmla="*/ 52 h 135"/>
                <a:gd name="T32" fmla="*/ 0 w 135"/>
                <a:gd name="T33" fmla="*/ 52 h 135"/>
                <a:gd name="T34" fmla="*/ 0 w 135"/>
                <a:gd name="T35" fmla="*/ 80 h 135"/>
                <a:gd name="T36" fmla="*/ 2 w 135"/>
                <a:gd name="T37" fmla="*/ 82 h 135"/>
                <a:gd name="T38" fmla="*/ 23 w 135"/>
                <a:gd name="T39" fmla="*/ 92 h 135"/>
                <a:gd name="T40" fmla="*/ 10 w 135"/>
                <a:gd name="T41" fmla="*/ 105 h 135"/>
                <a:gd name="T42" fmla="*/ 29 w 135"/>
                <a:gd name="T43" fmla="*/ 124 h 135"/>
                <a:gd name="T44" fmla="*/ 32 w 135"/>
                <a:gd name="T45" fmla="*/ 124 h 135"/>
                <a:gd name="T46" fmla="*/ 53 w 135"/>
                <a:gd name="T47" fmla="*/ 116 h 135"/>
                <a:gd name="T48" fmla="*/ 53 w 135"/>
                <a:gd name="T49" fmla="*/ 135 h 135"/>
                <a:gd name="T50" fmla="*/ 81 w 135"/>
                <a:gd name="T51" fmla="*/ 135 h 135"/>
                <a:gd name="T52" fmla="*/ 83 w 135"/>
                <a:gd name="T53" fmla="*/ 133 h 135"/>
                <a:gd name="T54" fmla="*/ 91 w 135"/>
                <a:gd name="T55" fmla="*/ 112 h 135"/>
                <a:gd name="T56" fmla="*/ 105 w 135"/>
                <a:gd name="T57" fmla="*/ 126 h 135"/>
                <a:gd name="T58" fmla="*/ 124 w 135"/>
                <a:gd name="T59" fmla="*/ 107 h 135"/>
                <a:gd name="T60" fmla="*/ 124 w 135"/>
                <a:gd name="T61" fmla="*/ 104 h 135"/>
                <a:gd name="T62" fmla="*/ 116 w 135"/>
                <a:gd name="T63" fmla="*/ 82 h 135"/>
                <a:gd name="T64" fmla="*/ 98 w 135"/>
                <a:gd name="T65" fmla="*/ 67 h 135"/>
                <a:gd name="T66" fmla="*/ 37 w 135"/>
                <a:gd name="T67" fmla="*/ 67 h 135"/>
                <a:gd name="T68" fmla="*/ 98 w 135"/>
                <a:gd name="T69" fmla="*/ 6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5" h="135">
                  <a:moveTo>
                    <a:pt x="133" y="82"/>
                  </a:moveTo>
                  <a:cubicBezTo>
                    <a:pt x="135" y="82"/>
                    <a:pt x="135" y="82"/>
                    <a:pt x="135" y="82"/>
                  </a:cubicBezTo>
                  <a:cubicBezTo>
                    <a:pt x="135" y="80"/>
                    <a:pt x="135" y="80"/>
                    <a:pt x="135" y="80"/>
                  </a:cubicBezTo>
                  <a:cubicBezTo>
                    <a:pt x="135" y="55"/>
                    <a:pt x="135" y="55"/>
                    <a:pt x="135" y="55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3" y="53"/>
                    <a:pt x="133" y="53"/>
                    <a:pt x="133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0"/>
                    <a:pt x="114" y="46"/>
                    <a:pt x="112" y="43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88" y="21"/>
                    <a:pt x="85" y="20"/>
                    <a:pt x="82" y="19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0" y="20"/>
                    <a:pt x="47" y="21"/>
                    <a:pt x="44" y="22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1" y="46"/>
                    <a:pt x="20" y="49"/>
                    <a:pt x="19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2"/>
                    <a:pt x="2" y="82"/>
                    <a:pt x="2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9" y="85"/>
                    <a:pt x="21" y="89"/>
                    <a:pt x="23" y="92"/>
                  </a:cubicBezTo>
                  <a:cubicBezTo>
                    <a:pt x="11" y="104"/>
                    <a:pt x="11" y="104"/>
                    <a:pt x="11" y="104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7" y="114"/>
                    <a:pt x="50" y="115"/>
                    <a:pt x="53" y="116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56" y="135"/>
                    <a:pt x="56" y="135"/>
                    <a:pt x="56" y="135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3" y="135"/>
                    <a:pt x="83" y="135"/>
                    <a:pt x="83" y="135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16"/>
                    <a:pt x="83" y="116"/>
                    <a:pt x="83" y="116"/>
                  </a:cubicBezTo>
                  <a:cubicBezTo>
                    <a:pt x="86" y="115"/>
                    <a:pt x="89" y="114"/>
                    <a:pt x="91" y="112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5" y="126"/>
                    <a:pt x="105" y="126"/>
                    <a:pt x="105" y="126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4" y="104"/>
                    <a:pt x="124" y="104"/>
                    <a:pt x="124" y="10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4" y="89"/>
                    <a:pt x="115" y="86"/>
                    <a:pt x="116" y="82"/>
                  </a:cubicBezTo>
                  <a:cubicBezTo>
                    <a:pt x="133" y="82"/>
                    <a:pt x="133" y="82"/>
                    <a:pt x="133" y="82"/>
                  </a:cubicBezTo>
                  <a:close/>
                  <a:moveTo>
                    <a:pt x="98" y="67"/>
                  </a:moveTo>
                  <a:cubicBezTo>
                    <a:pt x="98" y="84"/>
                    <a:pt x="84" y="98"/>
                    <a:pt x="67" y="98"/>
                  </a:cubicBezTo>
                  <a:cubicBezTo>
                    <a:pt x="51" y="98"/>
                    <a:pt x="37" y="84"/>
                    <a:pt x="37" y="67"/>
                  </a:cubicBezTo>
                  <a:cubicBezTo>
                    <a:pt x="37" y="51"/>
                    <a:pt x="51" y="37"/>
                    <a:pt x="67" y="37"/>
                  </a:cubicBezTo>
                  <a:cubicBezTo>
                    <a:pt x="84" y="37"/>
                    <a:pt x="98" y="51"/>
                    <a:pt x="98" y="6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96">
              <a:extLst>
                <a:ext uri="{FF2B5EF4-FFF2-40B4-BE49-F238E27FC236}">
                  <a16:creationId xmlns:a16="http://schemas.microsoft.com/office/drawing/2014/main" id="{1FECC289-0C28-0663-328A-7F431257B8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3" y="1846"/>
              <a:ext cx="301" cy="301"/>
            </a:xfrm>
            <a:custGeom>
              <a:avLst/>
              <a:gdLst>
                <a:gd name="T0" fmla="*/ 181 w 184"/>
                <a:gd name="T1" fmla="*/ 117 h 184"/>
                <a:gd name="T2" fmla="*/ 184 w 184"/>
                <a:gd name="T3" fmla="*/ 81 h 184"/>
                <a:gd name="T4" fmla="*/ 181 w 184"/>
                <a:gd name="T5" fmla="*/ 78 h 184"/>
                <a:gd name="T6" fmla="*/ 153 w 184"/>
                <a:gd name="T7" fmla="*/ 63 h 184"/>
                <a:gd name="T8" fmla="*/ 173 w 184"/>
                <a:gd name="T9" fmla="*/ 46 h 184"/>
                <a:gd name="T10" fmla="*/ 148 w 184"/>
                <a:gd name="T11" fmla="*/ 18 h 184"/>
                <a:gd name="T12" fmla="*/ 144 w 184"/>
                <a:gd name="T13" fmla="*/ 18 h 184"/>
                <a:gd name="T14" fmla="*/ 115 w 184"/>
                <a:gd name="T15" fmla="*/ 27 h 184"/>
                <a:gd name="T16" fmla="*/ 117 w 184"/>
                <a:gd name="T17" fmla="*/ 2 h 184"/>
                <a:gd name="T18" fmla="*/ 80 w 184"/>
                <a:gd name="T19" fmla="*/ 0 h 184"/>
                <a:gd name="T20" fmla="*/ 77 w 184"/>
                <a:gd name="T21" fmla="*/ 3 h 184"/>
                <a:gd name="T22" fmla="*/ 64 w 184"/>
                <a:gd name="T23" fmla="*/ 29 h 184"/>
                <a:gd name="T24" fmla="*/ 47 w 184"/>
                <a:gd name="T25" fmla="*/ 10 h 184"/>
                <a:gd name="T26" fmla="*/ 19 w 184"/>
                <a:gd name="T27" fmla="*/ 35 h 184"/>
                <a:gd name="T28" fmla="*/ 19 w 184"/>
                <a:gd name="T29" fmla="*/ 39 h 184"/>
                <a:gd name="T30" fmla="*/ 28 w 184"/>
                <a:gd name="T31" fmla="*/ 68 h 184"/>
                <a:gd name="T32" fmla="*/ 2 w 184"/>
                <a:gd name="T33" fmla="*/ 66 h 184"/>
                <a:gd name="T34" fmla="*/ 0 w 184"/>
                <a:gd name="T35" fmla="*/ 103 h 184"/>
                <a:gd name="T36" fmla="*/ 3 w 184"/>
                <a:gd name="T37" fmla="*/ 106 h 184"/>
                <a:gd name="T38" fmla="*/ 30 w 184"/>
                <a:gd name="T39" fmla="*/ 121 h 184"/>
                <a:gd name="T40" fmla="*/ 11 w 184"/>
                <a:gd name="T41" fmla="*/ 138 h 184"/>
                <a:gd name="T42" fmla="*/ 35 w 184"/>
                <a:gd name="T43" fmla="*/ 165 h 184"/>
                <a:gd name="T44" fmla="*/ 40 w 184"/>
                <a:gd name="T45" fmla="*/ 165 h 184"/>
                <a:gd name="T46" fmla="*/ 69 w 184"/>
                <a:gd name="T47" fmla="*/ 156 h 184"/>
                <a:gd name="T48" fmla="*/ 67 w 184"/>
                <a:gd name="T49" fmla="*/ 181 h 184"/>
                <a:gd name="T50" fmla="*/ 104 w 184"/>
                <a:gd name="T51" fmla="*/ 183 h 184"/>
                <a:gd name="T52" fmla="*/ 107 w 184"/>
                <a:gd name="T53" fmla="*/ 181 h 184"/>
                <a:gd name="T54" fmla="*/ 120 w 184"/>
                <a:gd name="T55" fmla="*/ 154 h 184"/>
                <a:gd name="T56" fmla="*/ 137 w 184"/>
                <a:gd name="T57" fmla="*/ 173 h 184"/>
                <a:gd name="T58" fmla="*/ 164 w 184"/>
                <a:gd name="T59" fmla="*/ 149 h 184"/>
                <a:gd name="T60" fmla="*/ 165 w 184"/>
                <a:gd name="T61" fmla="*/ 145 h 184"/>
                <a:gd name="T62" fmla="*/ 155 w 184"/>
                <a:gd name="T63" fmla="*/ 116 h 184"/>
                <a:gd name="T64" fmla="*/ 132 w 184"/>
                <a:gd name="T65" fmla="*/ 94 h 184"/>
                <a:gd name="T66" fmla="*/ 51 w 184"/>
                <a:gd name="T67" fmla="*/ 89 h 184"/>
                <a:gd name="T68" fmla="*/ 132 w 184"/>
                <a:gd name="T69" fmla="*/ 9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184">
                  <a:moveTo>
                    <a:pt x="179" y="11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82" y="114"/>
                    <a:pt x="182" y="114"/>
                    <a:pt x="182" y="114"/>
                  </a:cubicBezTo>
                  <a:cubicBezTo>
                    <a:pt x="184" y="81"/>
                    <a:pt x="184" y="81"/>
                    <a:pt x="184" y="81"/>
                  </a:cubicBezTo>
                  <a:cubicBezTo>
                    <a:pt x="184" y="78"/>
                    <a:pt x="184" y="78"/>
                    <a:pt x="184" y="78"/>
                  </a:cubicBezTo>
                  <a:cubicBezTo>
                    <a:pt x="181" y="78"/>
                    <a:pt x="181" y="78"/>
                    <a:pt x="181" y="78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7" y="72"/>
                    <a:pt x="155" y="67"/>
                    <a:pt x="153" y="63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3" y="46"/>
                    <a:pt x="173" y="46"/>
                    <a:pt x="173" y="46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3" y="31"/>
                    <a:pt x="119" y="29"/>
                    <a:pt x="115" y="27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2" y="26"/>
                    <a:pt x="67" y="27"/>
                    <a:pt x="64" y="29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1" y="59"/>
                    <a:pt x="29" y="63"/>
                    <a:pt x="28" y="68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6" y="112"/>
                    <a:pt x="28" y="117"/>
                    <a:pt x="30" y="121"/>
                  </a:cubicBezTo>
                  <a:cubicBezTo>
                    <a:pt x="13" y="136"/>
                    <a:pt x="13" y="136"/>
                    <a:pt x="13" y="136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7" y="167"/>
                    <a:pt x="37" y="167"/>
                    <a:pt x="37" y="167"/>
                  </a:cubicBezTo>
                  <a:cubicBezTo>
                    <a:pt x="40" y="165"/>
                    <a:pt x="40" y="165"/>
                    <a:pt x="40" y="165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60" y="153"/>
                    <a:pt x="64" y="155"/>
                    <a:pt x="69" y="156"/>
                  </a:cubicBezTo>
                  <a:cubicBezTo>
                    <a:pt x="68" y="178"/>
                    <a:pt x="68" y="178"/>
                    <a:pt x="68" y="178"/>
                  </a:cubicBezTo>
                  <a:cubicBezTo>
                    <a:pt x="67" y="181"/>
                    <a:pt x="67" y="181"/>
                    <a:pt x="67" y="181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104" y="183"/>
                    <a:pt x="104" y="183"/>
                    <a:pt x="104" y="183"/>
                  </a:cubicBezTo>
                  <a:cubicBezTo>
                    <a:pt x="107" y="184"/>
                    <a:pt x="107" y="184"/>
                    <a:pt x="107" y="184"/>
                  </a:cubicBezTo>
                  <a:cubicBezTo>
                    <a:pt x="107" y="181"/>
                    <a:pt x="107" y="181"/>
                    <a:pt x="107" y="181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12" y="157"/>
                    <a:pt x="116" y="155"/>
                    <a:pt x="120" y="154"/>
                  </a:cubicBezTo>
                  <a:cubicBezTo>
                    <a:pt x="135" y="171"/>
                    <a:pt x="135" y="171"/>
                    <a:pt x="135" y="171"/>
                  </a:cubicBezTo>
                  <a:cubicBezTo>
                    <a:pt x="137" y="173"/>
                    <a:pt x="137" y="173"/>
                    <a:pt x="137" y="173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64" y="149"/>
                    <a:pt x="164" y="149"/>
                    <a:pt x="164" y="149"/>
                  </a:cubicBezTo>
                  <a:cubicBezTo>
                    <a:pt x="167" y="147"/>
                    <a:pt x="167" y="147"/>
                    <a:pt x="167" y="147"/>
                  </a:cubicBezTo>
                  <a:cubicBezTo>
                    <a:pt x="165" y="145"/>
                    <a:pt x="165" y="145"/>
                    <a:pt x="165" y="145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2" y="124"/>
                    <a:pt x="154" y="120"/>
                    <a:pt x="155" y="116"/>
                  </a:cubicBezTo>
                  <a:cubicBezTo>
                    <a:pt x="179" y="117"/>
                    <a:pt x="179" y="117"/>
                    <a:pt x="179" y="117"/>
                  </a:cubicBezTo>
                  <a:close/>
                  <a:moveTo>
                    <a:pt x="132" y="94"/>
                  </a:moveTo>
                  <a:cubicBezTo>
                    <a:pt x="131" y="116"/>
                    <a:pt x="112" y="134"/>
                    <a:pt x="89" y="132"/>
                  </a:cubicBezTo>
                  <a:cubicBezTo>
                    <a:pt x="67" y="131"/>
                    <a:pt x="49" y="112"/>
                    <a:pt x="51" y="89"/>
                  </a:cubicBezTo>
                  <a:cubicBezTo>
                    <a:pt x="52" y="67"/>
                    <a:pt x="71" y="50"/>
                    <a:pt x="94" y="51"/>
                  </a:cubicBezTo>
                  <a:cubicBezTo>
                    <a:pt x="116" y="52"/>
                    <a:pt x="134" y="72"/>
                    <a:pt x="132" y="9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97">
              <a:extLst>
                <a:ext uri="{FF2B5EF4-FFF2-40B4-BE49-F238E27FC236}">
                  <a16:creationId xmlns:a16="http://schemas.microsoft.com/office/drawing/2014/main" id="{82BF928C-C850-6382-8E39-188619AD0E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4" y="144"/>
              <a:ext cx="993" cy="993"/>
            </a:xfrm>
            <a:custGeom>
              <a:avLst/>
              <a:gdLst>
                <a:gd name="T0" fmla="*/ 607 w 607"/>
                <a:gd name="T1" fmla="*/ 342 h 607"/>
                <a:gd name="T2" fmla="*/ 607 w 607"/>
                <a:gd name="T3" fmla="*/ 266 h 607"/>
                <a:gd name="T4" fmla="*/ 546 w 607"/>
                <a:gd name="T5" fmla="*/ 266 h 607"/>
                <a:gd name="T6" fmla="*/ 533 w 607"/>
                <a:gd name="T7" fmla="*/ 215 h 607"/>
                <a:gd name="T8" fmla="*/ 585 w 607"/>
                <a:gd name="T9" fmla="*/ 185 h 607"/>
                <a:gd name="T10" fmla="*/ 547 w 607"/>
                <a:gd name="T11" fmla="*/ 119 h 607"/>
                <a:gd name="T12" fmla="*/ 495 w 607"/>
                <a:gd name="T13" fmla="*/ 149 h 607"/>
                <a:gd name="T14" fmla="*/ 458 w 607"/>
                <a:gd name="T15" fmla="*/ 112 h 607"/>
                <a:gd name="T16" fmla="*/ 488 w 607"/>
                <a:gd name="T17" fmla="*/ 60 h 607"/>
                <a:gd name="T18" fmla="*/ 422 w 607"/>
                <a:gd name="T19" fmla="*/ 22 h 607"/>
                <a:gd name="T20" fmla="*/ 392 w 607"/>
                <a:gd name="T21" fmla="*/ 74 h 607"/>
                <a:gd name="T22" fmla="*/ 341 w 607"/>
                <a:gd name="T23" fmla="*/ 61 h 607"/>
                <a:gd name="T24" fmla="*/ 341 w 607"/>
                <a:gd name="T25" fmla="*/ 0 h 607"/>
                <a:gd name="T26" fmla="*/ 265 w 607"/>
                <a:gd name="T27" fmla="*/ 0 h 607"/>
                <a:gd name="T28" fmla="*/ 265 w 607"/>
                <a:gd name="T29" fmla="*/ 61 h 607"/>
                <a:gd name="T30" fmla="*/ 214 w 607"/>
                <a:gd name="T31" fmla="*/ 74 h 607"/>
                <a:gd name="T32" fmla="*/ 184 w 607"/>
                <a:gd name="T33" fmla="*/ 22 h 607"/>
                <a:gd name="T34" fmla="*/ 118 w 607"/>
                <a:gd name="T35" fmla="*/ 60 h 607"/>
                <a:gd name="T36" fmla="*/ 148 w 607"/>
                <a:gd name="T37" fmla="*/ 112 h 607"/>
                <a:gd name="T38" fmla="*/ 111 w 607"/>
                <a:gd name="T39" fmla="*/ 149 h 607"/>
                <a:gd name="T40" fmla="*/ 59 w 607"/>
                <a:gd name="T41" fmla="*/ 119 h 607"/>
                <a:gd name="T42" fmla="*/ 21 w 607"/>
                <a:gd name="T43" fmla="*/ 185 h 607"/>
                <a:gd name="T44" fmla="*/ 73 w 607"/>
                <a:gd name="T45" fmla="*/ 215 h 607"/>
                <a:gd name="T46" fmla="*/ 60 w 607"/>
                <a:gd name="T47" fmla="*/ 266 h 607"/>
                <a:gd name="T48" fmla="*/ 0 w 607"/>
                <a:gd name="T49" fmla="*/ 266 h 607"/>
                <a:gd name="T50" fmla="*/ 0 w 607"/>
                <a:gd name="T51" fmla="*/ 342 h 607"/>
                <a:gd name="T52" fmla="*/ 60 w 607"/>
                <a:gd name="T53" fmla="*/ 342 h 607"/>
                <a:gd name="T54" fmla="*/ 73 w 607"/>
                <a:gd name="T55" fmla="*/ 393 h 607"/>
                <a:gd name="T56" fmla="*/ 21 w 607"/>
                <a:gd name="T57" fmla="*/ 423 h 607"/>
                <a:gd name="T58" fmla="*/ 59 w 607"/>
                <a:gd name="T59" fmla="*/ 489 h 607"/>
                <a:gd name="T60" fmla="*/ 111 w 607"/>
                <a:gd name="T61" fmla="*/ 459 h 607"/>
                <a:gd name="T62" fmla="*/ 148 w 607"/>
                <a:gd name="T63" fmla="*/ 496 h 607"/>
                <a:gd name="T64" fmla="*/ 118 w 607"/>
                <a:gd name="T65" fmla="*/ 548 h 607"/>
                <a:gd name="T66" fmla="*/ 184 w 607"/>
                <a:gd name="T67" fmla="*/ 586 h 607"/>
                <a:gd name="T68" fmla="*/ 214 w 607"/>
                <a:gd name="T69" fmla="*/ 534 h 607"/>
                <a:gd name="T70" fmla="*/ 265 w 607"/>
                <a:gd name="T71" fmla="*/ 547 h 607"/>
                <a:gd name="T72" fmla="*/ 265 w 607"/>
                <a:gd name="T73" fmla="*/ 607 h 607"/>
                <a:gd name="T74" fmla="*/ 341 w 607"/>
                <a:gd name="T75" fmla="*/ 607 h 607"/>
                <a:gd name="T76" fmla="*/ 341 w 607"/>
                <a:gd name="T77" fmla="*/ 547 h 607"/>
                <a:gd name="T78" fmla="*/ 392 w 607"/>
                <a:gd name="T79" fmla="*/ 534 h 607"/>
                <a:gd name="T80" fmla="*/ 422 w 607"/>
                <a:gd name="T81" fmla="*/ 586 h 607"/>
                <a:gd name="T82" fmla="*/ 488 w 607"/>
                <a:gd name="T83" fmla="*/ 548 h 607"/>
                <a:gd name="T84" fmla="*/ 458 w 607"/>
                <a:gd name="T85" fmla="*/ 496 h 607"/>
                <a:gd name="T86" fmla="*/ 495 w 607"/>
                <a:gd name="T87" fmla="*/ 458 h 607"/>
                <a:gd name="T88" fmla="*/ 547 w 607"/>
                <a:gd name="T89" fmla="*/ 488 h 607"/>
                <a:gd name="T90" fmla="*/ 585 w 607"/>
                <a:gd name="T91" fmla="*/ 423 h 607"/>
                <a:gd name="T92" fmla="*/ 533 w 607"/>
                <a:gd name="T93" fmla="*/ 393 h 607"/>
                <a:gd name="T94" fmla="*/ 546 w 607"/>
                <a:gd name="T95" fmla="*/ 342 h 607"/>
                <a:gd name="T96" fmla="*/ 607 w 607"/>
                <a:gd name="T97" fmla="*/ 342 h 607"/>
                <a:gd name="T98" fmla="*/ 303 w 607"/>
                <a:gd name="T99" fmla="*/ 475 h 607"/>
                <a:gd name="T100" fmla="*/ 132 w 607"/>
                <a:gd name="T101" fmla="*/ 304 h 607"/>
                <a:gd name="T102" fmla="*/ 303 w 607"/>
                <a:gd name="T103" fmla="*/ 133 h 607"/>
                <a:gd name="T104" fmla="*/ 474 w 607"/>
                <a:gd name="T105" fmla="*/ 304 h 607"/>
                <a:gd name="T106" fmla="*/ 303 w 607"/>
                <a:gd name="T107" fmla="*/ 475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7" h="607">
                  <a:moveTo>
                    <a:pt x="607" y="342"/>
                  </a:moveTo>
                  <a:cubicBezTo>
                    <a:pt x="607" y="266"/>
                    <a:pt x="607" y="266"/>
                    <a:pt x="607" y="266"/>
                  </a:cubicBezTo>
                  <a:cubicBezTo>
                    <a:pt x="546" y="266"/>
                    <a:pt x="546" y="266"/>
                    <a:pt x="546" y="266"/>
                  </a:cubicBezTo>
                  <a:cubicBezTo>
                    <a:pt x="544" y="248"/>
                    <a:pt x="539" y="231"/>
                    <a:pt x="533" y="215"/>
                  </a:cubicBezTo>
                  <a:cubicBezTo>
                    <a:pt x="585" y="185"/>
                    <a:pt x="585" y="185"/>
                    <a:pt x="585" y="185"/>
                  </a:cubicBezTo>
                  <a:cubicBezTo>
                    <a:pt x="547" y="119"/>
                    <a:pt x="547" y="119"/>
                    <a:pt x="547" y="119"/>
                  </a:cubicBezTo>
                  <a:cubicBezTo>
                    <a:pt x="495" y="149"/>
                    <a:pt x="495" y="149"/>
                    <a:pt x="495" y="149"/>
                  </a:cubicBezTo>
                  <a:cubicBezTo>
                    <a:pt x="484" y="136"/>
                    <a:pt x="471" y="123"/>
                    <a:pt x="458" y="112"/>
                  </a:cubicBezTo>
                  <a:cubicBezTo>
                    <a:pt x="488" y="60"/>
                    <a:pt x="488" y="60"/>
                    <a:pt x="488" y="60"/>
                  </a:cubicBezTo>
                  <a:cubicBezTo>
                    <a:pt x="422" y="22"/>
                    <a:pt x="422" y="22"/>
                    <a:pt x="422" y="22"/>
                  </a:cubicBezTo>
                  <a:cubicBezTo>
                    <a:pt x="392" y="74"/>
                    <a:pt x="392" y="74"/>
                    <a:pt x="392" y="74"/>
                  </a:cubicBezTo>
                  <a:cubicBezTo>
                    <a:pt x="376" y="68"/>
                    <a:pt x="359" y="63"/>
                    <a:pt x="341" y="61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65" y="61"/>
                    <a:pt x="265" y="61"/>
                    <a:pt x="265" y="61"/>
                  </a:cubicBezTo>
                  <a:cubicBezTo>
                    <a:pt x="247" y="63"/>
                    <a:pt x="230" y="68"/>
                    <a:pt x="214" y="74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35" y="123"/>
                    <a:pt x="122" y="136"/>
                    <a:pt x="111" y="149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73" y="215"/>
                    <a:pt x="73" y="215"/>
                    <a:pt x="73" y="215"/>
                  </a:cubicBezTo>
                  <a:cubicBezTo>
                    <a:pt x="67" y="231"/>
                    <a:pt x="62" y="248"/>
                    <a:pt x="60" y="26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60" y="342"/>
                    <a:pt x="60" y="342"/>
                    <a:pt x="60" y="342"/>
                  </a:cubicBezTo>
                  <a:cubicBezTo>
                    <a:pt x="62" y="359"/>
                    <a:pt x="67" y="377"/>
                    <a:pt x="73" y="393"/>
                  </a:cubicBezTo>
                  <a:cubicBezTo>
                    <a:pt x="21" y="423"/>
                    <a:pt x="21" y="423"/>
                    <a:pt x="21" y="423"/>
                  </a:cubicBezTo>
                  <a:cubicBezTo>
                    <a:pt x="59" y="489"/>
                    <a:pt x="59" y="489"/>
                    <a:pt x="59" y="489"/>
                  </a:cubicBezTo>
                  <a:cubicBezTo>
                    <a:pt x="111" y="459"/>
                    <a:pt x="111" y="459"/>
                    <a:pt x="111" y="459"/>
                  </a:cubicBezTo>
                  <a:cubicBezTo>
                    <a:pt x="122" y="472"/>
                    <a:pt x="135" y="485"/>
                    <a:pt x="148" y="496"/>
                  </a:cubicBezTo>
                  <a:cubicBezTo>
                    <a:pt x="118" y="548"/>
                    <a:pt x="118" y="548"/>
                    <a:pt x="118" y="548"/>
                  </a:cubicBezTo>
                  <a:cubicBezTo>
                    <a:pt x="184" y="586"/>
                    <a:pt x="184" y="586"/>
                    <a:pt x="184" y="586"/>
                  </a:cubicBezTo>
                  <a:cubicBezTo>
                    <a:pt x="214" y="534"/>
                    <a:pt x="214" y="534"/>
                    <a:pt x="214" y="534"/>
                  </a:cubicBezTo>
                  <a:cubicBezTo>
                    <a:pt x="230" y="540"/>
                    <a:pt x="247" y="545"/>
                    <a:pt x="265" y="547"/>
                  </a:cubicBezTo>
                  <a:cubicBezTo>
                    <a:pt x="265" y="607"/>
                    <a:pt x="265" y="607"/>
                    <a:pt x="265" y="607"/>
                  </a:cubicBezTo>
                  <a:cubicBezTo>
                    <a:pt x="341" y="607"/>
                    <a:pt x="341" y="607"/>
                    <a:pt x="341" y="607"/>
                  </a:cubicBezTo>
                  <a:cubicBezTo>
                    <a:pt x="341" y="547"/>
                    <a:pt x="341" y="547"/>
                    <a:pt x="341" y="547"/>
                  </a:cubicBezTo>
                  <a:cubicBezTo>
                    <a:pt x="359" y="545"/>
                    <a:pt x="376" y="540"/>
                    <a:pt x="392" y="534"/>
                  </a:cubicBezTo>
                  <a:cubicBezTo>
                    <a:pt x="422" y="586"/>
                    <a:pt x="422" y="586"/>
                    <a:pt x="422" y="586"/>
                  </a:cubicBezTo>
                  <a:cubicBezTo>
                    <a:pt x="488" y="548"/>
                    <a:pt x="488" y="548"/>
                    <a:pt x="488" y="548"/>
                  </a:cubicBezTo>
                  <a:cubicBezTo>
                    <a:pt x="458" y="496"/>
                    <a:pt x="458" y="496"/>
                    <a:pt x="458" y="496"/>
                  </a:cubicBezTo>
                  <a:cubicBezTo>
                    <a:pt x="471" y="485"/>
                    <a:pt x="484" y="472"/>
                    <a:pt x="495" y="458"/>
                  </a:cubicBezTo>
                  <a:cubicBezTo>
                    <a:pt x="547" y="488"/>
                    <a:pt x="547" y="488"/>
                    <a:pt x="547" y="488"/>
                  </a:cubicBezTo>
                  <a:cubicBezTo>
                    <a:pt x="585" y="423"/>
                    <a:pt x="585" y="423"/>
                    <a:pt x="585" y="423"/>
                  </a:cubicBezTo>
                  <a:cubicBezTo>
                    <a:pt x="533" y="393"/>
                    <a:pt x="533" y="393"/>
                    <a:pt x="533" y="393"/>
                  </a:cubicBezTo>
                  <a:cubicBezTo>
                    <a:pt x="539" y="377"/>
                    <a:pt x="544" y="359"/>
                    <a:pt x="546" y="342"/>
                  </a:cubicBezTo>
                  <a:cubicBezTo>
                    <a:pt x="607" y="342"/>
                    <a:pt x="607" y="342"/>
                    <a:pt x="607" y="342"/>
                  </a:cubicBezTo>
                  <a:close/>
                  <a:moveTo>
                    <a:pt x="303" y="475"/>
                  </a:moveTo>
                  <a:cubicBezTo>
                    <a:pt x="209" y="475"/>
                    <a:pt x="132" y="398"/>
                    <a:pt x="132" y="304"/>
                  </a:cubicBezTo>
                  <a:cubicBezTo>
                    <a:pt x="132" y="210"/>
                    <a:pt x="209" y="133"/>
                    <a:pt x="303" y="133"/>
                  </a:cubicBezTo>
                  <a:cubicBezTo>
                    <a:pt x="397" y="133"/>
                    <a:pt x="474" y="210"/>
                    <a:pt x="474" y="304"/>
                  </a:cubicBezTo>
                  <a:cubicBezTo>
                    <a:pt x="474" y="398"/>
                    <a:pt x="397" y="475"/>
                    <a:pt x="303" y="4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198">
              <a:extLst>
                <a:ext uri="{FF2B5EF4-FFF2-40B4-BE49-F238E27FC236}">
                  <a16:creationId xmlns:a16="http://schemas.microsoft.com/office/drawing/2014/main" id="{837F6F9F-7359-5D70-CEF5-61FA4CF95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" y="499"/>
              <a:ext cx="284" cy="28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99">
              <a:extLst>
                <a:ext uri="{FF2B5EF4-FFF2-40B4-BE49-F238E27FC236}">
                  <a16:creationId xmlns:a16="http://schemas.microsoft.com/office/drawing/2014/main" id="{010E813F-469F-5C3E-5E04-B0FE5DDC27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2" y="981"/>
              <a:ext cx="854" cy="852"/>
            </a:xfrm>
            <a:custGeom>
              <a:avLst/>
              <a:gdLst>
                <a:gd name="T0" fmla="*/ 522 w 522"/>
                <a:gd name="T1" fmla="*/ 278 h 521"/>
                <a:gd name="T2" fmla="*/ 518 w 522"/>
                <a:gd name="T3" fmla="*/ 213 h 521"/>
                <a:gd name="T4" fmla="*/ 467 w 522"/>
                <a:gd name="T5" fmla="*/ 216 h 521"/>
                <a:gd name="T6" fmla="*/ 453 w 522"/>
                <a:gd name="T7" fmla="*/ 174 h 521"/>
                <a:gd name="T8" fmla="*/ 496 w 522"/>
                <a:gd name="T9" fmla="*/ 145 h 521"/>
                <a:gd name="T10" fmla="*/ 460 w 522"/>
                <a:gd name="T11" fmla="*/ 91 h 521"/>
                <a:gd name="T12" fmla="*/ 417 w 522"/>
                <a:gd name="T13" fmla="*/ 119 h 521"/>
                <a:gd name="T14" fmla="*/ 384 w 522"/>
                <a:gd name="T15" fmla="*/ 89 h 521"/>
                <a:gd name="T16" fmla="*/ 407 w 522"/>
                <a:gd name="T17" fmla="*/ 43 h 521"/>
                <a:gd name="T18" fmla="*/ 349 w 522"/>
                <a:gd name="T19" fmla="*/ 14 h 521"/>
                <a:gd name="T20" fmla="*/ 326 w 522"/>
                <a:gd name="T21" fmla="*/ 60 h 521"/>
                <a:gd name="T22" fmla="*/ 282 w 522"/>
                <a:gd name="T23" fmla="*/ 51 h 521"/>
                <a:gd name="T24" fmla="*/ 279 w 522"/>
                <a:gd name="T25" fmla="*/ 0 h 521"/>
                <a:gd name="T26" fmla="*/ 214 w 522"/>
                <a:gd name="T27" fmla="*/ 3 h 521"/>
                <a:gd name="T28" fmla="*/ 217 w 522"/>
                <a:gd name="T29" fmla="*/ 55 h 521"/>
                <a:gd name="T30" fmla="*/ 174 w 522"/>
                <a:gd name="T31" fmla="*/ 69 h 521"/>
                <a:gd name="T32" fmla="*/ 146 w 522"/>
                <a:gd name="T33" fmla="*/ 26 h 521"/>
                <a:gd name="T34" fmla="*/ 92 w 522"/>
                <a:gd name="T35" fmla="*/ 61 h 521"/>
                <a:gd name="T36" fmla="*/ 120 w 522"/>
                <a:gd name="T37" fmla="*/ 104 h 521"/>
                <a:gd name="T38" fmla="*/ 90 w 522"/>
                <a:gd name="T39" fmla="*/ 138 h 521"/>
                <a:gd name="T40" fmla="*/ 44 w 522"/>
                <a:gd name="T41" fmla="*/ 115 h 521"/>
                <a:gd name="T42" fmla="*/ 15 w 522"/>
                <a:gd name="T43" fmla="*/ 173 h 521"/>
                <a:gd name="T44" fmla="*/ 61 w 522"/>
                <a:gd name="T45" fmla="*/ 196 h 521"/>
                <a:gd name="T46" fmla="*/ 51 w 522"/>
                <a:gd name="T47" fmla="*/ 240 h 521"/>
                <a:gd name="T48" fmla="*/ 0 w 522"/>
                <a:gd name="T49" fmla="*/ 243 h 521"/>
                <a:gd name="T50" fmla="*/ 4 w 522"/>
                <a:gd name="T51" fmla="*/ 308 h 521"/>
                <a:gd name="T52" fmla="*/ 55 w 522"/>
                <a:gd name="T53" fmla="*/ 305 h 521"/>
                <a:gd name="T54" fmla="*/ 69 w 522"/>
                <a:gd name="T55" fmla="*/ 348 h 521"/>
                <a:gd name="T56" fmla="*/ 26 w 522"/>
                <a:gd name="T57" fmla="*/ 376 h 521"/>
                <a:gd name="T58" fmla="*/ 62 w 522"/>
                <a:gd name="T59" fmla="*/ 430 h 521"/>
                <a:gd name="T60" fmla="*/ 105 w 522"/>
                <a:gd name="T61" fmla="*/ 402 h 521"/>
                <a:gd name="T62" fmla="*/ 138 w 522"/>
                <a:gd name="T63" fmla="*/ 432 h 521"/>
                <a:gd name="T64" fmla="*/ 115 w 522"/>
                <a:gd name="T65" fmla="*/ 478 h 521"/>
                <a:gd name="T66" fmla="*/ 173 w 522"/>
                <a:gd name="T67" fmla="*/ 507 h 521"/>
                <a:gd name="T68" fmla="*/ 196 w 522"/>
                <a:gd name="T69" fmla="*/ 461 h 521"/>
                <a:gd name="T70" fmla="*/ 240 w 522"/>
                <a:gd name="T71" fmla="*/ 470 h 521"/>
                <a:gd name="T72" fmla="*/ 243 w 522"/>
                <a:gd name="T73" fmla="*/ 521 h 521"/>
                <a:gd name="T74" fmla="*/ 308 w 522"/>
                <a:gd name="T75" fmla="*/ 518 h 521"/>
                <a:gd name="T76" fmla="*/ 305 w 522"/>
                <a:gd name="T77" fmla="*/ 466 h 521"/>
                <a:gd name="T78" fmla="*/ 348 w 522"/>
                <a:gd name="T79" fmla="*/ 452 h 521"/>
                <a:gd name="T80" fmla="*/ 376 w 522"/>
                <a:gd name="T81" fmla="*/ 495 h 521"/>
                <a:gd name="T82" fmla="*/ 430 w 522"/>
                <a:gd name="T83" fmla="*/ 460 h 521"/>
                <a:gd name="T84" fmla="*/ 402 w 522"/>
                <a:gd name="T85" fmla="*/ 417 h 521"/>
                <a:gd name="T86" fmla="*/ 432 w 522"/>
                <a:gd name="T87" fmla="*/ 383 h 521"/>
                <a:gd name="T88" fmla="*/ 478 w 522"/>
                <a:gd name="T89" fmla="*/ 406 h 521"/>
                <a:gd name="T90" fmla="*/ 507 w 522"/>
                <a:gd name="T91" fmla="*/ 348 h 521"/>
                <a:gd name="T92" fmla="*/ 461 w 522"/>
                <a:gd name="T93" fmla="*/ 325 h 521"/>
                <a:gd name="T94" fmla="*/ 471 w 522"/>
                <a:gd name="T95" fmla="*/ 281 h 521"/>
                <a:gd name="T96" fmla="*/ 522 w 522"/>
                <a:gd name="T97" fmla="*/ 278 h 521"/>
                <a:gd name="T98" fmla="*/ 269 w 522"/>
                <a:gd name="T99" fmla="*/ 406 h 521"/>
                <a:gd name="T100" fmla="*/ 115 w 522"/>
                <a:gd name="T101" fmla="*/ 269 h 521"/>
                <a:gd name="T102" fmla="*/ 253 w 522"/>
                <a:gd name="T103" fmla="*/ 115 h 521"/>
                <a:gd name="T104" fmla="*/ 407 w 522"/>
                <a:gd name="T105" fmla="*/ 252 h 521"/>
                <a:gd name="T106" fmla="*/ 269 w 522"/>
                <a:gd name="T107" fmla="*/ 406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2" h="521">
                  <a:moveTo>
                    <a:pt x="522" y="278"/>
                  </a:moveTo>
                  <a:cubicBezTo>
                    <a:pt x="518" y="213"/>
                    <a:pt x="518" y="213"/>
                    <a:pt x="518" y="213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4" y="201"/>
                    <a:pt x="459" y="187"/>
                    <a:pt x="453" y="174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60" y="91"/>
                    <a:pt x="460" y="91"/>
                    <a:pt x="460" y="91"/>
                  </a:cubicBezTo>
                  <a:cubicBezTo>
                    <a:pt x="417" y="119"/>
                    <a:pt x="417" y="119"/>
                    <a:pt x="417" y="119"/>
                  </a:cubicBezTo>
                  <a:cubicBezTo>
                    <a:pt x="407" y="108"/>
                    <a:pt x="396" y="98"/>
                    <a:pt x="384" y="89"/>
                  </a:cubicBezTo>
                  <a:cubicBezTo>
                    <a:pt x="407" y="43"/>
                    <a:pt x="407" y="43"/>
                    <a:pt x="407" y="43"/>
                  </a:cubicBezTo>
                  <a:cubicBezTo>
                    <a:pt x="349" y="14"/>
                    <a:pt x="349" y="14"/>
                    <a:pt x="349" y="14"/>
                  </a:cubicBezTo>
                  <a:cubicBezTo>
                    <a:pt x="326" y="60"/>
                    <a:pt x="326" y="60"/>
                    <a:pt x="326" y="60"/>
                  </a:cubicBezTo>
                  <a:cubicBezTo>
                    <a:pt x="312" y="55"/>
                    <a:pt x="297" y="52"/>
                    <a:pt x="282" y="51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14" y="3"/>
                    <a:pt x="214" y="3"/>
                    <a:pt x="214" y="3"/>
                  </a:cubicBezTo>
                  <a:cubicBezTo>
                    <a:pt x="217" y="55"/>
                    <a:pt x="217" y="55"/>
                    <a:pt x="217" y="55"/>
                  </a:cubicBezTo>
                  <a:cubicBezTo>
                    <a:pt x="202" y="58"/>
                    <a:pt x="188" y="63"/>
                    <a:pt x="174" y="69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08" y="114"/>
                    <a:pt x="98" y="126"/>
                    <a:pt x="90" y="138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15" y="173"/>
                    <a:pt x="15" y="173"/>
                    <a:pt x="15" y="173"/>
                  </a:cubicBezTo>
                  <a:cubicBezTo>
                    <a:pt x="61" y="196"/>
                    <a:pt x="61" y="196"/>
                    <a:pt x="61" y="196"/>
                  </a:cubicBezTo>
                  <a:cubicBezTo>
                    <a:pt x="56" y="210"/>
                    <a:pt x="53" y="225"/>
                    <a:pt x="51" y="240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4" y="308"/>
                    <a:pt x="4" y="308"/>
                    <a:pt x="4" y="308"/>
                  </a:cubicBezTo>
                  <a:cubicBezTo>
                    <a:pt x="55" y="305"/>
                    <a:pt x="55" y="305"/>
                    <a:pt x="55" y="305"/>
                  </a:cubicBezTo>
                  <a:cubicBezTo>
                    <a:pt x="58" y="320"/>
                    <a:pt x="63" y="334"/>
                    <a:pt x="69" y="348"/>
                  </a:cubicBezTo>
                  <a:cubicBezTo>
                    <a:pt x="26" y="376"/>
                    <a:pt x="26" y="376"/>
                    <a:pt x="26" y="376"/>
                  </a:cubicBezTo>
                  <a:cubicBezTo>
                    <a:pt x="62" y="430"/>
                    <a:pt x="62" y="430"/>
                    <a:pt x="62" y="430"/>
                  </a:cubicBezTo>
                  <a:cubicBezTo>
                    <a:pt x="105" y="402"/>
                    <a:pt x="105" y="402"/>
                    <a:pt x="105" y="402"/>
                  </a:cubicBezTo>
                  <a:cubicBezTo>
                    <a:pt x="115" y="413"/>
                    <a:pt x="126" y="423"/>
                    <a:pt x="138" y="432"/>
                  </a:cubicBezTo>
                  <a:cubicBezTo>
                    <a:pt x="115" y="478"/>
                    <a:pt x="115" y="478"/>
                    <a:pt x="115" y="478"/>
                  </a:cubicBezTo>
                  <a:cubicBezTo>
                    <a:pt x="173" y="507"/>
                    <a:pt x="173" y="507"/>
                    <a:pt x="173" y="507"/>
                  </a:cubicBezTo>
                  <a:cubicBezTo>
                    <a:pt x="196" y="461"/>
                    <a:pt x="196" y="461"/>
                    <a:pt x="196" y="461"/>
                  </a:cubicBezTo>
                  <a:cubicBezTo>
                    <a:pt x="210" y="466"/>
                    <a:pt x="225" y="469"/>
                    <a:pt x="240" y="470"/>
                  </a:cubicBezTo>
                  <a:cubicBezTo>
                    <a:pt x="243" y="521"/>
                    <a:pt x="243" y="521"/>
                    <a:pt x="243" y="521"/>
                  </a:cubicBezTo>
                  <a:cubicBezTo>
                    <a:pt x="308" y="518"/>
                    <a:pt x="308" y="518"/>
                    <a:pt x="308" y="518"/>
                  </a:cubicBezTo>
                  <a:cubicBezTo>
                    <a:pt x="305" y="466"/>
                    <a:pt x="305" y="466"/>
                    <a:pt x="305" y="466"/>
                  </a:cubicBezTo>
                  <a:cubicBezTo>
                    <a:pt x="320" y="463"/>
                    <a:pt x="334" y="459"/>
                    <a:pt x="348" y="452"/>
                  </a:cubicBezTo>
                  <a:cubicBezTo>
                    <a:pt x="376" y="495"/>
                    <a:pt x="376" y="495"/>
                    <a:pt x="376" y="495"/>
                  </a:cubicBezTo>
                  <a:cubicBezTo>
                    <a:pt x="430" y="460"/>
                    <a:pt x="430" y="460"/>
                    <a:pt x="430" y="460"/>
                  </a:cubicBezTo>
                  <a:cubicBezTo>
                    <a:pt x="402" y="417"/>
                    <a:pt x="402" y="417"/>
                    <a:pt x="402" y="417"/>
                  </a:cubicBezTo>
                  <a:cubicBezTo>
                    <a:pt x="413" y="407"/>
                    <a:pt x="424" y="396"/>
                    <a:pt x="432" y="383"/>
                  </a:cubicBezTo>
                  <a:cubicBezTo>
                    <a:pt x="478" y="406"/>
                    <a:pt x="478" y="406"/>
                    <a:pt x="478" y="406"/>
                  </a:cubicBezTo>
                  <a:cubicBezTo>
                    <a:pt x="507" y="348"/>
                    <a:pt x="507" y="348"/>
                    <a:pt x="507" y="348"/>
                  </a:cubicBezTo>
                  <a:cubicBezTo>
                    <a:pt x="461" y="325"/>
                    <a:pt x="461" y="325"/>
                    <a:pt x="461" y="325"/>
                  </a:cubicBezTo>
                  <a:cubicBezTo>
                    <a:pt x="466" y="311"/>
                    <a:pt x="469" y="296"/>
                    <a:pt x="471" y="281"/>
                  </a:cubicBezTo>
                  <a:cubicBezTo>
                    <a:pt x="522" y="278"/>
                    <a:pt x="522" y="278"/>
                    <a:pt x="522" y="278"/>
                  </a:cubicBezTo>
                  <a:close/>
                  <a:moveTo>
                    <a:pt x="269" y="406"/>
                  </a:moveTo>
                  <a:cubicBezTo>
                    <a:pt x="189" y="411"/>
                    <a:pt x="120" y="349"/>
                    <a:pt x="115" y="269"/>
                  </a:cubicBezTo>
                  <a:cubicBezTo>
                    <a:pt x="111" y="188"/>
                    <a:pt x="172" y="119"/>
                    <a:pt x="253" y="115"/>
                  </a:cubicBezTo>
                  <a:cubicBezTo>
                    <a:pt x="333" y="110"/>
                    <a:pt x="402" y="172"/>
                    <a:pt x="407" y="252"/>
                  </a:cubicBezTo>
                  <a:cubicBezTo>
                    <a:pt x="411" y="333"/>
                    <a:pt x="350" y="402"/>
                    <a:pt x="269" y="4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00">
              <a:extLst>
                <a:ext uri="{FF2B5EF4-FFF2-40B4-BE49-F238E27FC236}">
                  <a16:creationId xmlns:a16="http://schemas.microsoft.com/office/drawing/2014/main" id="{0332F0D3-AEB0-CB70-0B60-61BBDD232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5" y="1282"/>
              <a:ext cx="249" cy="250"/>
            </a:xfrm>
            <a:custGeom>
              <a:avLst/>
              <a:gdLst>
                <a:gd name="T0" fmla="*/ 80 w 152"/>
                <a:gd name="T1" fmla="*/ 151 h 153"/>
                <a:gd name="T2" fmla="*/ 2 w 152"/>
                <a:gd name="T3" fmla="*/ 81 h 153"/>
                <a:gd name="T4" fmla="*/ 72 w 152"/>
                <a:gd name="T5" fmla="*/ 3 h 153"/>
                <a:gd name="T6" fmla="*/ 150 w 152"/>
                <a:gd name="T7" fmla="*/ 72 h 153"/>
                <a:gd name="T8" fmla="*/ 80 w 152"/>
                <a:gd name="T9" fmla="*/ 1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53">
                  <a:moveTo>
                    <a:pt x="80" y="151"/>
                  </a:moveTo>
                  <a:cubicBezTo>
                    <a:pt x="39" y="153"/>
                    <a:pt x="4" y="122"/>
                    <a:pt x="2" y="81"/>
                  </a:cubicBezTo>
                  <a:cubicBezTo>
                    <a:pt x="0" y="40"/>
                    <a:pt x="31" y="5"/>
                    <a:pt x="72" y="3"/>
                  </a:cubicBezTo>
                  <a:cubicBezTo>
                    <a:pt x="113" y="0"/>
                    <a:pt x="148" y="31"/>
                    <a:pt x="150" y="72"/>
                  </a:cubicBezTo>
                  <a:cubicBezTo>
                    <a:pt x="152" y="113"/>
                    <a:pt x="121" y="148"/>
                    <a:pt x="80" y="1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01">
              <a:extLst>
                <a:ext uri="{FF2B5EF4-FFF2-40B4-BE49-F238E27FC236}">
                  <a16:creationId xmlns:a16="http://schemas.microsoft.com/office/drawing/2014/main" id="{C40AA8CB-7604-6A23-AE8F-61DBD5C87C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00" y="1589"/>
              <a:ext cx="400" cy="399"/>
            </a:xfrm>
            <a:custGeom>
              <a:avLst/>
              <a:gdLst>
                <a:gd name="T0" fmla="*/ 244 w 244"/>
                <a:gd name="T1" fmla="*/ 130 h 244"/>
                <a:gd name="T2" fmla="*/ 243 w 244"/>
                <a:gd name="T3" fmla="*/ 100 h 244"/>
                <a:gd name="T4" fmla="*/ 219 w 244"/>
                <a:gd name="T5" fmla="*/ 101 h 244"/>
                <a:gd name="T6" fmla="*/ 212 w 244"/>
                <a:gd name="T7" fmla="*/ 81 h 244"/>
                <a:gd name="T8" fmla="*/ 232 w 244"/>
                <a:gd name="T9" fmla="*/ 68 h 244"/>
                <a:gd name="T10" fmla="*/ 216 w 244"/>
                <a:gd name="T11" fmla="*/ 43 h 244"/>
                <a:gd name="T12" fmla="*/ 195 w 244"/>
                <a:gd name="T13" fmla="*/ 56 h 244"/>
                <a:gd name="T14" fmla="*/ 180 w 244"/>
                <a:gd name="T15" fmla="*/ 42 h 244"/>
                <a:gd name="T16" fmla="*/ 191 w 244"/>
                <a:gd name="T17" fmla="*/ 21 h 244"/>
                <a:gd name="T18" fmla="*/ 163 w 244"/>
                <a:gd name="T19" fmla="*/ 7 h 244"/>
                <a:gd name="T20" fmla="*/ 153 w 244"/>
                <a:gd name="T21" fmla="*/ 28 h 244"/>
                <a:gd name="T22" fmla="*/ 132 w 244"/>
                <a:gd name="T23" fmla="*/ 24 h 244"/>
                <a:gd name="T24" fmla="*/ 131 w 244"/>
                <a:gd name="T25" fmla="*/ 0 h 244"/>
                <a:gd name="T26" fmla="*/ 100 w 244"/>
                <a:gd name="T27" fmla="*/ 2 h 244"/>
                <a:gd name="T28" fmla="*/ 102 w 244"/>
                <a:gd name="T29" fmla="*/ 26 h 244"/>
                <a:gd name="T30" fmla="*/ 82 w 244"/>
                <a:gd name="T31" fmla="*/ 32 h 244"/>
                <a:gd name="T32" fmla="*/ 69 w 244"/>
                <a:gd name="T33" fmla="*/ 12 h 244"/>
                <a:gd name="T34" fmla="*/ 43 w 244"/>
                <a:gd name="T35" fmla="*/ 29 h 244"/>
                <a:gd name="T36" fmla="*/ 56 w 244"/>
                <a:gd name="T37" fmla="*/ 49 h 244"/>
                <a:gd name="T38" fmla="*/ 42 w 244"/>
                <a:gd name="T39" fmla="*/ 65 h 244"/>
                <a:gd name="T40" fmla="*/ 21 w 244"/>
                <a:gd name="T41" fmla="*/ 54 h 244"/>
                <a:gd name="T42" fmla="*/ 7 w 244"/>
                <a:gd name="T43" fmla="*/ 81 h 244"/>
                <a:gd name="T44" fmla="*/ 29 w 244"/>
                <a:gd name="T45" fmla="*/ 92 h 244"/>
                <a:gd name="T46" fmla="*/ 24 w 244"/>
                <a:gd name="T47" fmla="*/ 112 h 244"/>
                <a:gd name="T48" fmla="*/ 0 w 244"/>
                <a:gd name="T49" fmla="*/ 114 h 244"/>
                <a:gd name="T50" fmla="*/ 2 w 244"/>
                <a:gd name="T51" fmla="*/ 144 h 244"/>
                <a:gd name="T52" fmla="*/ 26 w 244"/>
                <a:gd name="T53" fmla="*/ 143 h 244"/>
                <a:gd name="T54" fmla="*/ 33 w 244"/>
                <a:gd name="T55" fmla="*/ 163 h 244"/>
                <a:gd name="T56" fmla="*/ 13 w 244"/>
                <a:gd name="T57" fmla="*/ 176 h 244"/>
                <a:gd name="T58" fmla="*/ 29 w 244"/>
                <a:gd name="T59" fmla="*/ 201 h 244"/>
                <a:gd name="T60" fmla="*/ 49 w 244"/>
                <a:gd name="T61" fmla="*/ 188 h 244"/>
                <a:gd name="T62" fmla="*/ 65 w 244"/>
                <a:gd name="T63" fmla="*/ 202 h 244"/>
                <a:gd name="T64" fmla="*/ 54 w 244"/>
                <a:gd name="T65" fmla="*/ 224 h 244"/>
                <a:gd name="T66" fmla="*/ 81 w 244"/>
                <a:gd name="T67" fmla="*/ 237 h 244"/>
                <a:gd name="T68" fmla="*/ 92 w 244"/>
                <a:gd name="T69" fmla="*/ 216 h 244"/>
                <a:gd name="T70" fmla="*/ 113 w 244"/>
                <a:gd name="T71" fmla="*/ 220 h 244"/>
                <a:gd name="T72" fmla="*/ 114 w 244"/>
                <a:gd name="T73" fmla="*/ 244 h 244"/>
                <a:gd name="T74" fmla="*/ 144 w 244"/>
                <a:gd name="T75" fmla="*/ 242 h 244"/>
                <a:gd name="T76" fmla="*/ 143 w 244"/>
                <a:gd name="T77" fmla="*/ 218 h 244"/>
                <a:gd name="T78" fmla="*/ 163 w 244"/>
                <a:gd name="T79" fmla="*/ 212 h 244"/>
                <a:gd name="T80" fmla="*/ 176 w 244"/>
                <a:gd name="T81" fmla="*/ 232 h 244"/>
                <a:gd name="T82" fmla="*/ 202 w 244"/>
                <a:gd name="T83" fmla="*/ 215 h 244"/>
                <a:gd name="T84" fmla="*/ 188 w 244"/>
                <a:gd name="T85" fmla="*/ 195 h 244"/>
                <a:gd name="T86" fmla="*/ 203 w 244"/>
                <a:gd name="T87" fmla="*/ 179 h 244"/>
                <a:gd name="T88" fmla="*/ 224 w 244"/>
                <a:gd name="T89" fmla="*/ 190 h 244"/>
                <a:gd name="T90" fmla="*/ 238 w 244"/>
                <a:gd name="T91" fmla="*/ 163 h 244"/>
                <a:gd name="T92" fmla="*/ 216 w 244"/>
                <a:gd name="T93" fmla="*/ 152 h 244"/>
                <a:gd name="T94" fmla="*/ 220 w 244"/>
                <a:gd name="T95" fmla="*/ 132 h 244"/>
                <a:gd name="T96" fmla="*/ 244 w 244"/>
                <a:gd name="T97" fmla="*/ 130 h 244"/>
                <a:gd name="T98" fmla="*/ 126 w 244"/>
                <a:gd name="T99" fmla="*/ 190 h 244"/>
                <a:gd name="T100" fmla="*/ 54 w 244"/>
                <a:gd name="T101" fmla="*/ 126 h 244"/>
                <a:gd name="T102" fmla="*/ 118 w 244"/>
                <a:gd name="T103" fmla="*/ 54 h 244"/>
                <a:gd name="T104" fmla="*/ 191 w 244"/>
                <a:gd name="T105" fmla="*/ 118 h 244"/>
                <a:gd name="T106" fmla="*/ 126 w 244"/>
                <a:gd name="T107" fmla="*/ 19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4" h="244">
                  <a:moveTo>
                    <a:pt x="244" y="130"/>
                  </a:moveTo>
                  <a:cubicBezTo>
                    <a:pt x="243" y="100"/>
                    <a:pt x="243" y="100"/>
                    <a:pt x="243" y="100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7" y="94"/>
                    <a:pt x="215" y="88"/>
                    <a:pt x="212" y="81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195" y="56"/>
                    <a:pt x="195" y="56"/>
                    <a:pt x="195" y="56"/>
                  </a:cubicBezTo>
                  <a:cubicBezTo>
                    <a:pt x="191" y="51"/>
                    <a:pt x="185" y="46"/>
                    <a:pt x="180" y="42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46" y="26"/>
                    <a:pt x="139" y="25"/>
                    <a:pt x="132" y="24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95" y="27"/>
                    <a:pt x="88" y="29"/>
                    <a:pt x="82" y="3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1" y="54"/>
                    <a:pt x="46" y="59"/>
                    <a:pt x="42" y="65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6" y="98"/>
                    <a:pt x="25" y="105"/>
                    <a:pt x="24" y="112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8" y="150"/>
                    <a:pt x="30" y="156"/>
                    <a:pt x="33" y="163"/>
                  </a:cubicBezTo>
                  <a:cubicBezTo>
                    <a:pt x="13" y="176"/>
                    <a:pt x="13" y="176"/>
                    <a:pt x="13" y="176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49" y="188"/>
                    <a:pt x="49" y="188"/>
                    <a:pt x="49" y="188"/>
                  </a:cubicBezTo>
                  <a:cubicBezTo>
                    <a:pt x="54" y="193"/>
                    <a:pt x="59" y="198"/>
                    <a:pt x="65" y="20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2" y="216"/>
                    <a:pt x="92" y="216"/>
                    <a:pt x="92" y="216"/>
                  </a:cubicBezTo>
                  <a:cubicBezTo>
                    <a:pt x="99" y="218"/>
                    <a:pt x="106" y="219"/>
                    <a:pt x="113" y="220"/>
                  </a:cubicBezTo>
                  <a:cubicBezTo>
                    <a:pt x="114" y="244"/>
                    <a:pt x="114" y="244"/>
                    <a:pt x="114" y="244"/>
                  </a:cubicBezTo>
                  <a:cubicBezTo>
                    <a:pt x="144" y="242"/>
                    <a:pt x="144" y="242"/>
                    <a:pt x="144" y="242"/>
                  </a:cubicBezTo>
                  <a:cubicBezTo>
                    <a:pt x="143" y="218"/>
                    <a:pt x="143" y="218"/>
                    <a:pt x="143" y="218"/>
                  </a:cubicBezTo>
                  <a:cubicBezTo>
                    <a:pt x="150" y="217"/>
                    <a:pt x="157" y="215"/>
                    <a:pt x="163" y="212"/>
                  </a:cubicBezTo>
                  <a:cubicBezTo>
                    <a:pt x="176" y="232"/>
                    <a:pt x="176" y="232"/>
                    <a:pt x="176" y="232"/>
                  </a:cubicBezTo>
                  <a:cubicBezTo>
                    <a:pt x="202" y="215"/>
                    <a:pt x="202" y="215"/>
                    <a:pt x="202" y="215"/>
                  </a:cubicBezTo>
                  <a:cubicBezTo>
                    <a:pt x="188" y="195"/>
                    <a:pt x="188" y="195"/>
                    <a:pt x="188" y="195"/>
                  </a:cubicBezTo>
                  <a:cubicBezTo>
                    <a:pt x="194" y="190"/>
                    <a:pt x="198" y="185"/>
                    <a:pt x="203" y="179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38" y="163"/>
                    <a:pt x="238" y="163"/>
                    <a:pt x="238" y="163"/>
                  </a:cubicBezTo>
                  <a:cubicBezTo>
                    <a:pt x="216" y="152"/>
                    <a:pt x="216" y="152"/>
                    <a:pt x="216" y="152"/>
                  </a:cubicBezTo>
                  <a:cubicBezTo>
                    <a:pt x="218" y="146"/>
                    <a:pt x="220" y="139"/>
                    <a:pt x="220" y="132"/>
                  </a:cubicBezTo>
                  <a:cubicBezTo>
                    <a:pt x="244" y="130"/>
                    <a:pt x="244" y="130"/>
                    <a:pt x="244" y="130"/>
                  </a:cubicBezTo>
                  <a:close/>
                  <a:moveTo>
                    <a:pt x="126" y="190"/>
                  </a:moveTo>
                  <a:cubicBezTo>
                    <a:pt x="89" y="192"/>
                    <a:pt x="56" y="164"/>
                    <a:pt x="54" y="126"/>
                  </a:cubicBezTo>
                  <a:cubicBezTo>
                    <a:pt x="52" y="88"/>
                    <a:pt x="81" y="56"/>
                    <a:pt x="118" y="54"/>
                  </a:cubicBezTo>
                  <a:cubicBezTo>
                    <a:pt x="156" y="52"/>
                    <a:pt x="188" y="81"/>
                    <a:pt x="191" y="118"/>
                  </a:cubicBezTo>
                  <a:cubicBezTo>
                    <a:pt x="193" y="156"/>
                    <a:pt x="164" y="188"/>
                    <a:pt x="126" y="1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02">
              <a:extLst>
                <a:ext uri="{FF2B5EF4-FFF2-40B4-BE49-F238E27FC236}">
                  <a16:creationId xmlns:a16="http://schemas.microsoft.com/office/drawing/2014/main" id="{F1C85D51-31C7-2209-E538-6739C72E9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3" y="1730"/>
              <a:ext cx="116" cy="118"/>
            </a:xfrm>
            <a:custGeom>
              <a:avLst/>
              <a:gdLst>
                <a:gd name="T0" fmla="*/ 37 w 71"/>
                <a:gd name="T1" fmla="*/ 71 h 72"/>
                <a:gd name="T2" fmla="*/ 1 w 71"/>
                <a:gd name="T3" fmla="*/ 38 h 72"/>
                <a:gd name="T4" fmla="*/ 33 w 71"/>
                <a:gd name="T5" fmla="*/ 1 h 72"/>
                <a:gd name="T6" fmla="*/ 70 w 71"/>
                <a:gd name="T7" fmla="*/ 34 h 72"/>
                <a:gd name="T8" fmla="*/ 37 w 71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2">
                  <a:moveTo>
                    <a:pt x="37" y="71"/>
                  </a:moveTo>
                  <a:cubicBezTo>
                    <a:pt x="18" y="72"/>
                    <a:pt x="2" y="57"/>
                    <a:pt x="1" y="38"/>
                  </a:cubicBezTo>
                  <a:cubicBezTo>
                    <a:pt x="0" y="19"/>
                    <a:pt x="14" y="3"/>
                    <a:pt x="33" y="1"/>
                  </a:cubicBezTo>
                  <a:cubicBezTo>
                    <a:pt x="52" y="0"/>
                    <a:pt x="69" y="15"/>
                    <a:pt x="70" y="34"/>
                  </a:cubicBezTo>
                  <a:cubicBezTo>
                    <a:pt x="71" y="53"/>
                    <a:pt x="56" y="70"/>
                    <a:pt x="37" y="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03">
              <a:extLst>
                <a:ext uri="{FF2B5EF4-FFF2-40B4-BE49-F238E27FC236}">
                  <a16:creationId xmlns:a16="http://schemas.microsoft.com/office/drawing/2014/main" id="{C94C6F59-C9FA-4DB2-CD62-68AFB3569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5" y="2456"/>
              <a:ext cx="368" cy="368"/>
            </a:xfrm>
            <a:custGeom>
              <a:avLst/>
              <a:gdLst>
                <a:gd name="T0" fmla="*/ 225 w 225"/>
                <a:gd name="T1" fmla="*/ 120 h 225"/>
                <a:gd name="T2" fmla="*/ 223 w 225"/>
                <a:gd name="T3" fmla="*/ 92 h 225"/>
                <a:gd name="T4" fmla="*/ 201 w 225"/>
                <a:gd name="T5" fmla="*/ 93 h 225"/>
                <a:gd name="T6" fmla="*/ 195 w 225"/>
                <a:gd name="T7" fmla="*/ 75 h 225"/>
                <a:gd name="T8" fmla="*/ 214 w 225"/>
                <a:gd name="T9" fmla="*/ 63 h 225"/>
                <a:gd name="T10" fmla="*/ 198 w 225"/>
                <a:gd name="T11" fmla="*/ 40 h 225"/>
                <a:gd name="T12" fmla="*/ 180 w 225"/>
                <a:gd name="T13" fmla="*/ 52 h 225"/>
                <a:gd name="T14" fmla="*/ 165 w 225"/>
                <a:gd name="T15" fmla="*/ 39 h 225"/>
                <a:gd name="T16" fmla="*/ 175 w 225"/>
                <a:gd name="T17" fmla="*/ 19 h 225"/>
                <a:gd name="T18" fmla="*/ 150 w 225"/>
                <a:gd name="T19" fmla="*/ 6 h 225"/>
                <a:gd name="T20" fmla="*/ 140 w 225"/>
                <a:gd name="T21" fmla="*/ 26 h 225"/>
                <a:gd name="T22" fmla="*/ 121 w 225"/>
                <a:gd name="T23" fmla="*/ 22 h 225"/>
                <a:gd name="T24" fmla="*/ 120 w 225"/>
                <a:gd name="T25" fmla="*/ 0 h 225"/>
                <a:gd name="T26" fmla="*/ 92 w 225"/>
                <a:gd name="T27" fmla="*/ 2 h 225"/>
                <a:gd name="T28" fmla="*/ 94 w 225"/>
                <a:gd name="T29" fmla="*/ 24 h 225"/>
                <a:gd name="T30" fmla="*/ 75 w 225"/>
                <a:gd name="T31" fmla="*/ 30 h 225"/>
                <a:gd name="T32" fmla="*/ 63 w 225"/>
                <a:gd name="T33" fmla="*/ 11 h 225"/>
                <a:gd name="T34" fmla="*/ 40 w 225"/>
                <a:gd name="T35" fmla="*/ 27 h 225"/>
                <a:gd name="T36" fmla="*/ 52 w 225"/>
                <a:gd name="T37" fmla="*/ 45 h 225"/>
                <a:gd name="T38" fmla="*/ 39 w 225"/>
                <a:gd name="T39" fmla="*/ 60 h 225"/>
                <a:gd name="T40" fmla="*/ 19 w 225"/>
                <a:gd name="T41" fmla="*/ 50 h 225"/>
                <a:gd name="T42" fmla="*/ 7 w 225"/>
                <a:gd name="T43" fmla="*/ 75 h 225"/>
                <a:gd name="T44" fmla="*/ 26 w 225"/>
                <a:gd name="T45" fmla="*/ 85 h 225"/>
                <a:gd name="T46" fmla="*/ 23 w 225"/>
                <a:gd name="T47" fmla="*/ 103 h 225"/>
                <a:gd name="T48" fmla="*/ 0 w 225"/>
                <a:gd name="T49" fmla="*/ 105 h 225"/>
                <a:gd name="T50" fmla="*/ 2 w 225"/>
                <a:gd name="T51" fmla="*/ 133 h 225"/>
                <a:gd name="T52" fmla="*/ 24 w 225"/>
                <a:gd name="T53" fmla="*/ 131 h 225"/>
                <a:gd name="T54" fmla="*/ 30 w 225"/>
                <a:gd name="T55" fmla="*/ 150 h 225"/>
                <a:gd name="T56" fmla="*/ 12 w 225"/>
                <a:gd name="T57" fmla="*/ 162 h 225"/>
                <a:gd name="T58" fmla="*/ 27 w 225"/>
                <a:gd name="T59" fmla="*/ 185 h 225"/>
                <a:gd name="T60" fmla="*/ 45 w 225"/>
                <a:gd name="T61" fmla="*/ 173 h 225"/>
                <a:gd name="T62" fmla="*/ 60 w 225"/>
                <a:gd name="T63" fmla="*/ 186 h 225"/>
                <a:gd name="T64" fmla="*/ 50 w 225"/>
                <a:gd name="T65" fmla="*/ 206 h 225"/>
                <a:gd name="T66" fmla="*/ 75 w 225"/>
                <a:gd name="T67" fmla="*/ 218 h 225"/>
                <a:gd name="T68" fmla="*/ 85 w 225"/>
                <a:gd name="T69" fmla="*/ 199 h 225"/>
                <a:gd name="T70" fmla="*/ 104 w 225"/>
                <a:gd name="T71" fmla="*/ 202 h 225"/>
                <a:gd name="T72" fmla="*/ 105 w 225"/>
                <a:gd name="T73" fmla="*/ 225 h 225"/>
                <a:gd name="T74" fmla="*/ 133 w 225"/>
                <a:gd name="T75" fmla="*/ 223 h 225"/>
                <a:gd name="T76" fmla="*/ 132 w 225"/>
                <a:gd name="T77" fmla="*/ 201 h 225"/>
                <a:gd name="T78" fmla="*/ 150 w 225"/>
                <a:gd name="T79" fmla="*/ 195 h 225"/>
                <a:gd name="T80" fmla="*/ 162 w 225"/>
                <a:gd name="T81" fmla="*/ 213 h 225"/>
                <a:gd name="T82" fmla="*/ 185 w 225"/>
                <a:gd name="T83" fmla="*/ 198 h 225"/>
                <a:gd name="T84" fmla="*/ 173 w 225"/>
                <a:gd name="T85" fmla="*/ 180 h 225"/>
                <a:gd name="T86" fmla="*/ 186 w 225"/>
                <a:gd name="T87" fmla="*/ 165 h 225"/>
                <a:gd name="T88" fmla="*/ 206 w 225"/>
                <a:gd name="T89" fmla="*/ 175 h 225"/>
                <a:gd name="T90" fmla="*/ 218 w 225"/>
                <a:gd name="T91" fmla="*/ 150 h 225"/>
                <a:gd name="T92" fmla="*/ 199 w 225"/>
                <a:gd name="T93" fmla="*/ 140 h 225"/>
                <a:gd name="T94" fmla="*/ 203 w 225"/>
                <a:gd name="T95" fmla="*/ 121 h 225"/>
                <a:gd name="T96" fmla="*/ 225 w 225"/>
                <a:gd name="T97" fmla="*/ 120 h 225"/>
                <a:gd name="T98" fmla="*/ 116 w 225"/>
                <a:gd name="T99" fmla="*/ 175 h 225"/>
                <a:gd name="T100" fmla="*/ 50 w 225"/>
                <a:gd name="T101" fmla="*/ 116 h 225"/>
                <a:gd name="T102" fmla="*/ 109 w 225"/>
                <a:gd name="T103" fmla="*/ 50 h 225"/>
                <a:gd name="T104" fmla="*/ 175 w 225"/>
                <a:gd name="T105" fmla="*/ 109 h 225"/>
                <a:gd name="T106" fmla="*/ 116 w 225"/>
                <a:gd name="T107" fmla="*/ 17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5" h="225">
                  <a:moveTo>
                    <a:pt x="225" y="120"/>
                  </a:moveTo>
                  <a:cubicBezTo>
                    <a:pt x="223" y="92"/>
                    <a:pt x="223" y="92"/>
                    <a:pt x="223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87"/>
                    <a:pt x="198" y="81"/>
                    <a:pt x="195" y="75"/>
                  </a:cubicBezTo>
                  <a:cubicBezTo>
                    <a:pt x="214" y="63"/>
                    <a:pt x="214" y="63"/>
                    <a:pt x="214" y="63"/>
                  </a:cubicBezTo>
                  <a:cubicBezTo>
                    <a:pt x="198" y="40"/>
                    <a:pt x="198" y="40"/>
                    <a:pt x="198" y="40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75" y="47"/>
                    <a:pt x="171" y="42"/>
                    <a:pt x="165" y="39"/>
                  </a:cubicBezTo>
                  <a:cubicBezTo>
                    <a:pt x="175" y="19"/>
                    <a:pt x="175" y="19"/>
                    <a:pt x="175" y="19"/>
                  </a:cubicBezTo>
                  <a:cubicBezTo>
                    <a:pt x="150" y="6"/>
                    <a:pt x="150" y="6"/>
                    <a:pt x="150" y="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34" y="24"/>
                    <a:pt x="128" y="23"/>
                    <a:pt x="121" y="2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87" y="25"/>
                    <a:pt x="81" y="27"/>
                    <a:pt x="75" y="3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7" y="49"/>
                    <a:pt x="43" y="54"/>
                    <a:pt x="39" y="6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4" y="91"/>
                    <a:pt x="23" y="97"/>
                    <a:pt x="23" y="10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25" y="138"/>
                    <a:pt x="27" y="144"/>
                    <a:pt x="30" y="150"/>
                  </a:cubicBezTo>
                  <a:cubicBezTo>
                    <a:pt x="12" y="162"/>
                    <a:pt x="12" y="162"/>
                    <a:pt x="12" y="162"/>
                  </a:cubicBezTo>
                  <a:cubicBezTo>
                    <a:pt x="27" y="185"/>
                    <a:pt x="27" y="185"/>
                    <a:pt x="27" y="185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50" y="178"/>
                    <a:pt x="55" y="182"/>
                    <a:pt x="60" y="186"/>
                  </a:cubicBezTo>
                  <a:cubicBezTo>
                    <a:pt x="50" y="206"/>
                    <a:pt x="50" y="206"/>
                    <a:pt x="50" y="206"/>
                  </a:cubicBezTo>
                  <a:cubicBezTo>
                    <a:pt x="75" y="218"/>
                    <a:pt x="75" y="218"/>
                    <a:pt x="75" y="218"/>
                  </a:cubicBezTo>
                  <a:cubicBezTo>
                    <a:pt x="85" y="199"/>
                    <a:pt x="85" y="199"/>
                    <a:pt x="85" y="199"/>
                  </a:cubicBezTo>
                  <a:cubicBezTo>
                    <a:pt x="91" y="201"/>
                    <a:pt x="97" y="202"/>
                    <a:pt x="104" y="202"/>
                  </a:cubicBezTo>
                  <a:cubicBezTo>
                    <a:pt x="105" y="225"/>
                    <a:pt x="105" y="225"/>
                    <a:pt x="105" y="225"/>
                  </a:cubicBezTo>
                  <a:cubicBezTo>
                    <a:pt x="133" y="223"/>
                    <a:pt x="133" y="223"/>
                    <a:pt x="133" y="223"/>
                  </a:cubicBezTo>
                  <a:cubicBezTo>
                    <a:pt x="132" y="201"/>
                    <a:pt x="132" y="201"/>
                    <a:pt x="132" y="201"/>
                  </a:cubicBezTo>
                  <a:cubicBezTo>
                    <a:pt x="138" y="200"/>
                    <a:pt x="144" y="197"/>
                    <a:pt x="150" y="195"/>
                  </a:cubicBezTo>
                  <a:cubicBezTo>
                    <a:pt x="162" y="213"/>
                    <a:pt x="162" y="213"/>
                    <a:pt x="162" y="213"/>
                  </a:cubicBezTo>
                  <a:cubicBezTo>
                    <a:pt x="185" y="198"/>
                    <a:pt x="185" y="198"/>
                    <a:pt x="185" y="198"/>
                  </a:cubicBezTo>
                  <a:cubicBezTo>
                    <a:pt x="173" y="180"/>
                    <a:pt x="173" y="180"/>
                    <a:pt x="173" y="180"/>
                  </a:cubicBezTo>
                  <a:cubicBezTo>
                    <a:pt x="178" y="175"/>
                    <a:pt x="182" y="170"/>
                    <a:pt x="186" y="165"/>
                  </a:cubicBezTo>
                  <a:cubicBezTo>
                    <a:pt x="206" y="175"/>
                    <a:pt x="206" y="175"/>
                    <a:pt x="206" y="175"/>
                  </a:cubicBezTo>
                  <a:cubicBezTo>
                    <a:pt x="218" y="150"/>
                    <a:pt x="218" y="150"/>
                    <a:pt x="218" y="150"/>
                  </a:cubicBezTo>
                  <a:cubicBezTo>
                    <a:pt x="199" y="140"/>
                    <a:pt x="199" y="140"/>
                    <a:pt x="199" y="140"/>
                  </a:cubicBezTo>
                  <a:cubicBezTo>
                    <a:pt x="201" y="134"/>
                    <a:pt x="202" y="128"/>
                    <a:pt x="203" y="121"/>
                  </a:cubicBezTo>
                  <a:cubicBezTo>
                    <a:pt x="225" y="120"/>
                    <a:pt x="225" y="120"/>
                    <a:pt x="225" y="120"/>
                  </a:cubicBezTo>
                  <a:close/>
                  <a:moveTo>
                    <a:pt x="116" y="175"/>
                  </a:moveTo>
                  <a:cubicBezTo>
                    <a:pt x="82" y="177"/>
                    <a:pt x="52" y="150"/>
                    <a:pt x="50" y="116"/>
                  </a:cubicBezTo>
                  <a:cubicBezTo>
                    <a:pt x="48" y="81"/>
                    <a:pt x="74" y="52"/>
                    <a:pt x="109" y="50"/>
                  </a:cubicBezTo>
                  <a:cubicBezTo>
                    <a:pt x="144" y="48"/>
                    <a:pt x="173" y="74"/>
                    <a:pt x="175" y="109"/>
                  </a:cubicBezTo>
                  <a:cubicBezTo>
                    <a:pt x="177" y="143"/>
                    <a:pt x="151" y="173"/>
                    <a:pt x="116" y="1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04">
              <a:extLst>
                <a:ext uri="{FF2B5EF4-FFF2-40B4-BE49-F238E27FC236}">
                  <a16:creationId xmlns:a16="http://schemas.microsoft.com/office/drawing/2014/main" id="{02E45312-7AC5-BEA4-547F-7C0C47392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" y="2587"/>
              <a:ext cx="106" cy="106"/>
            </a:xfrm>
            <a:custGeom>
              <a:avLst/>
              <a:gdLst>
                <a:gd name="T0" fmla="*/ 34 w 65"/>
                <a:gd name="T1" fmla="*/ 64 h 65"/>
                <a:gd name="T2" fmla="*/ 1 w 65"/>
                <a:gd name="T3" fmla="*/ 34 h 65"/>
                <a:gd name="T4" fmla="*/ 31 w 65"/>
                <a:gd name="T5" fmla="*/ 1 h 65"/>
                <a:gd name="T6" fmla="*/ 64 w 65"/>
                <a:gd name="T7" fmla="*/ 31 h 65"/>
                <a:gd name="T8" fmla="*/ 34 w 65"/>
                <a:gd name="T9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34" y="64"/>
                  </a:moveTo>
                  <a:cubicBezTo>
                    <a:pt x="17" y="65"/>
                    <a:pt x="2" y="52"/>
                    <a:pt x="1" y="34"/>
                  </a:cubicBezTo>
                  <a:cubicBezTo>
                    <a:pt x="0" y="17"/>
                    <a:pt x="13" y="2"/>
                    <a:pt x="31" y="1"/>
                  </a:cubicBezTo>
                  <a:cubicBezTo>
                    <a:pt x="48" y="0"/>
                    <a:pt x="63" y="13"/>
                    <a:pt x="64" y="31"/>
                  </a:cubicBezTo>
                  <a:cubicBezTo>
                    <a:pt x="65" y="48"/>
                    <a:pt x="52" y="63"/>
                    <a:pt x="34" y="6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05">
              <a:extLst>
                <a:ext uri="{FF2B5EF4-FFF2-40B4-BE49-F238E27FC236}">
                  <a16:creationId xmlns:a16="http://schemas.microsoft.com/office/drawing/2014/main" id="{94F0F8E9-918A-5AC2-5D8A-BE7F2FBBD1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4" y="2397"/>
              <a:ext cx="152" cy="150"/>
            </a:xfrm>
            <a:custGeom>
              <a:avLst/>
              <a:gdLst>
                <a:gd name="T0" fmla="*/ 93 w 93"/>
                <a:gd name="T1" fmla="*/ 49 h 92"/>
                <a:gd name="T2" fmla="*/ 92 w 93"/>
                <a:gd name="T3" fmla="*/ 38 h 92"/>
                <a:gd name="T4" fmla="*/ 83 w 93"/>
                <a:gd name="T5" fmla="*/ 38 h 92"/>
                <a:gd name="T6" fmla="*/ 81 w 93"/>
                <a:gd name="T7" fmla="*/ 31 h 92"/>
                <a:gd name="T8" fmla="*/ 88 w 93"/>
                <a:gd name="T9" fmla="*/ 26 h 92"/>
                <a:gd name="T10" fmla="*/ 82 w 93"/>
                <a:gd name="T11" fmla="*/ 16 h 92"/>
                <a:gd name="T12" fmla="*/ 74 w 93"/>
                <a:gd name="T13" fmla="*/ 21 h 92"/>
                <a:gd name="T14" fmla="*/ 68 w 93"/>
                <a:gd name="T15" fmla="*/ 16 h 92"/>
                <a:gd name="T16" fmla="*/ 72 w 93"/>
                <a:gd name="T17" fmla="*/ 8 h 92"/>
                <a:gd name="T18" fmla="*/ 62 w 93"/>
                <a:gd name="T19" fmla="*/ 2 h 92"/>
                <a:gd name="T20" fmla="*/ 58 w 93"/>
                <a:gd name="T21" fmla="*/ 11 h 92"/>
                <a:gd name="T22" fmla="*/ 50 w 93"/>
                <a:gd name="T23" fmla="*/ 9 h 92"/>
                <a:gd name="T24" fmla="*/ 50 w 93"/>
                <a:gd name="T25" fmla="*/ 0 h 92"/>
                <a:gd name="T26" fmla="*/ 38 w 93"/>
                <a:gd name="T27" fmla="*/ 0 h 92"/>
                <a:gd name="T28" fmla="*/ 39 w 93"/>
                <a:gd name="T29" fmla="*/ 10 h 92"/>
                <a:gd name="T30" fmla="*/ 31 w 93"/>
                <a:gd name="T31" fmla="*/ 12 h 92"/>
                <a:gd name="T32" fmla="*/ 26 w 93"/>
                <a:gd name="T33" fmla="*/ 4 h 92"/>
                <a:gd name="T34" fmla="*/ 17 w 93"/>
                <a:gd name="T35" fmla="*/ 11 h 92"/>
                <a:gd name="T36" fmla="*/ 22 w 93"/>
                <a:gd name="T37" fmla="*/ 18 h 92"/>
                <a:gd name="T38" fmla="*/ 16 w 93"/>
                <a:gd name="T39" fmla="*/ 24 h 92"/>
                <a:gd name="T40" fmla="*/ 8 w 93"/>
                <a:gd name="T41" fmla="*/ 20 h 92"/>
                <a:gd name="T42" fmla="*/ 3 w 93"/>
                <a:gd name="T43" fmla="*/ 31 h 92"/>
                <a:gd name="T44" fmla="*/ 11 w 93"/>
                <a:gd name="T45" fmla="*/ 35 h 92"/>
                <a:gd name="T46" fmla="*/ 9 w 93"/>
                <a:gd name="T47" fmla="*/ 42 h 92"/>
                <a:gd name="T48" fmla="*/ 0 w 93"/>
                <a:gd name="T49" fmla="*/ 43 h 92"/>
                <a:gd name="T50" fmla="*/ 1 w 93"/>
                <a:gd name="T51" fmla="*/ 54 h 92"/>
                <a:gd name="T52" fmla="*/ 10 w 93"/>
                <a:gd name="T53" fmla="*/ 54 h 92"/>
                <a:gd name="T54" fmla="*/ 13 w 93"/>
                <a:gd name="T55" fmla="*/ 62 h 92"/>
                <a:gd name="T56" fmla="*/ 5 w 93"/>
                <a:gd name="T57" fmla="*/ 67 h 92"/>
                <a:gd name="T58" fmla="*/ 11 w 93"/>
                <a:gd name="T59" fmla="*/ 76 h 92"/>
                <a:gd name="T60" fmla="*/ 19 w 93"/>
                <a:gd name="T61" fmla="*/ 71 h 92"/>
                <a:gd name="T62" fmla="*/ 25 w 93"/>
                <a:gd name="T63" fmla="*/ 77 h 92"/>
                <a:gd name="T64" fmla="*/ 21 w 93"/>
                <a:gd name="T65" fmla="*/ 85 h 92"/>
                <a:gd name="T66" fmla="*/ 31 w 93"/>
                <a:gd name="T67" fmla="*/ 90 h 92"/>
                <a:gd name="T68" fmla="*/ 35 w 93"/>
                <a:gd name="T69" fmla="*/ 82 h 92"/>
                <a:gd name="T70" fmla="*/ 43 w 93"/>
                <a:gd name="T71" fmla="*/ 83 h 92"/>
                <a:gd name="T72" fmla="*/ 43 w 93"/>
                <a:gd name="T73" fmla="*/ 92 h 92"/>
                <a:gd name="T74" fmla="*/ 55 w 93"/>
                <a:gd name="T75" fmla="*/ 92 h 92"/>
                <a:gd name="T76" fmla="*/ 54 w 93"/>
                <a:gd name="T77" fmla="*/ 83 h 92"/>
                <a:gd name="T78" fmla="*/ 62 w 93"/>
                <a:gd name="T79" fmla="*/ 80 h 92"/>
                <a:gd name="T80" fmla="*/ 67 w 93"/>
                <a:gd name="T81" fmla="*/ 88 h 92"/>
                <a:gd name="T82" fmla="*/ 77 w 93"/>
                <a:gd name="T83" fmla="*/ 81 h 92"/>
                <a:gd name="T84" fmla="*/ 72 w 93"/>
                <a:gd name="T85" fmla="*/ 74 h 92"/>
                <a:gd name="T86" fmla="*/ 77 w 93"/>
                <a:gd name="T87" fmla="*/ 68 h 92"/>
                <a:gd name="T88" fmla="*/ 85 w 93"/>
                <a:gd name="T89" fmla="*/ 72 h 92"/>
                <a:gd name="T90" fmla="*/ 90 w 93"/>
                <a:gd name="T91" fmla="*/ 62 h 92"/>
                <a:gd name="T92" fmla="*/ 82 w 93"/>
                <a:gd name="T93" fmla="*/ 58 h 92"/>
                <a:gd name="T94" fmla="*/ 84 w 93"/>
                <a:gd name="T95" fmla="*/ 50 h 92"/>
                <a:gd name="T96" fmla="*/ 93 w 93"/>
                <a:gd name="T97" fmla="*/ 49 h 92"/>
                <a:gd name="T98" fmla="*/ 48 w 93"/>
                <a:gd name="T99" fmla="*/ 72 h 92"/>
                <a:gd name="T100" fmla="*/ 21 w 93"/>
                <a:gd name="T101" fmla="*/ 48 h 92"/>
                <a:gd name="T102" fmla="*/ 45 w 93"/>
                <a:gd name="T103" fmla="*/ 20 h 92"/>
                <a:gd name="T104" fmla="*/ 72 w 93"/>
                <a:gd name="T105" fmla="*/ 45 h 92"/>
                <a:gd name="T106" fmla="*/ 48 w 93"/>
                <a:gd name="T107" fmla="*/ 7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92">
                  <a:moveTo>
                    <a:pt x="93" y="49"/>
                  </a:moveTo>
                  <a:cubicBezTo>
                    <a:pt x="92" y="38"/>
                    <a:pt x="92" y="38"/>
                    <a:pt x="92" y="38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3" y="36"/>
                    <a:pt x="82" y="33"/>
                    <a:pt x="81" y="31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3" y="19"/>
                    <a:pt x="71" y="17"/>
                    <a:pt x="68" y="16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6" y="10"/>
                    <a:pt x="53" y="9"/>
                    <a:pt x="50" y="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6" y="10"/>
                    <a:pt x="34" y="11"/>
                    <a:pt x="31" y="12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0" y="20"/>
                    <a:pt x="18" y="22"/>
                    <a:pt x="16" y="2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7"/>
                    <a:pt x="10" y="40"/>
                    <a:pt x="9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7"/>
                    <a:pt x="11" y="59"/>
                    <a:pt x="13" y="62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1" y="73"/>
                    <a:pt x="23" y="75"/>
                    <a:pt x="25" y="77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8" y="83"/>
                    <a:pt x="40" y="83"/>
                    <a:pt x="43" y="83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7" y="82"/>
                    <a:pt x="60" y="81"/>
                    <a:pt x="62" y="80"/>
                  </a:cubicBezTo>
                  <a:cubicBezTo>
                    <a:pt x="67" y="88"/>
                    <a:pt x="67" y="88"/>
                    <a:pt x="67" y="88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4" y="72"/>
                    <a:pt x="75" y="70"/>
                    <a:pt x="77" y="68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3" y="55"/>
                    <a:pt x="84" y="52"/>
                    <a:pt x="84" y="50"/>
                  </a:cubicBezTo>
                  <a:cubicBezTo>
                    <a:pt x="93" y="49"/>
                    <a:pt x="93" y="49"/>
                    <a:pt x="93" y="49"/>
                  </a:cubicBezTo>
                  <a:close/>
                  <a:moveTo>
                    <a:pt x="48" y="72"/>
                  </a:moveTo>
                  <a:cubicBezTo>
                    <a:pt x="34" y="73"/>
                    <a:pt x="22" y="62"/>
                    <a:pt x="21" y="48"/>
                  </a:cubicBezTo>
                  <a:cubicBezTo>
                    <a:pt x="20" y="33"/>
                    <a:pt x="31" y="21"/>
                    <a:pt x="45" y="20"/>
                  </a:cubicBezTo>
                  <a:cubicBezTo>
                    <a:pt x="59" y="19"/>
                    <a:pt x="72" y="30"/>
                    <a:pt x="72" y="45"/>
                  </a:cubicBezTo>
                  <a:cubicBezTo>
                    <a:pt x="73" y="59"/>
                    <a:pt x="62" y="71"/>
                    <a:pt x="48" y="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06">
              <a:extLst>
                <a:ext uri="{FF2B5EF4-FFF2-40B4-BE49-F238E27FC236}">
                  <a16:creationId xmlns:a16="http://schemas.microsoft.com/office/drawing/2014/main" id="{BEA32A17-F8AD-9FB5-C89B-883A070A22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" y="2451"/>
              <a:ext cx="44" cy="44"/>
            </a:xfrm>
            <a:custGeom>
              <a:avLst/>
              <a:gdLst>
                <a:gd name="T0" fmla="*/ 14 w 27"/>
                <a:gd name="T1" fmla="*/ 26 h 27"/>
                <a:gd name="T2" fmla="*/ 0 w 27"/>
                <a:gd name="T3" fmla="*/ 14 h 27"/>
                <a:gd name="T4" fmla="*/ 13 w 27"/>
                <a:gd name="T5" fmla="*/ 0 h 27"/>
                <a:gd name="T6" fmla="*/ 27 w 27"/>
                <a:gd name="T7" fmla="*/ 12 h 27"/>
                <a:gd name="T8" fmla="*/ 14 w 27"/>
                <a:gd name="T9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14" y="26"/>
                  </a:moveTo>
                  <a:cubicBezTo>
                    <a:pt x="7" y="27"/>
                    <a:pt x="1" y="21"/>
                    <a:pt x="0" y="14"/>
                  </a:cubicBezTo>
                  <a:cubicBezTo>
                    <a:pt x="0" y="7"/>
                    <a:pt x="6" y="0"/>
                    <a:pt x="13" y="0"/>
                  </a:cubicBezTo>
                  <a:cubicBezTo>
                    <a:pt x="20" y="0"/>
                    <a:pt x="26" y="5"/>
                    <a:pt x="27" y="12"/>
                  </a:cubicBezTo>
                  <a:cubicBezTo>
                    <a:pt x="27" y="20"/>
                    <a:pt x="22" y="26"/>
                    <a:pt x="14" y="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07">
              <a:extLst>
                <a:ext uri="{FF2B5EF4-FFF2-40B4-BE49-F238E27FC236}">
                  <a16:creationId xmlns:a16="http://schemas.microsoft.com/office/drawing/2014/main" id="{5E38F38E-33F7-76A9-FE5D-2ED94FA723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5" y="3002"/>
              <a:ext cx="171" cy="170"/>
            </a:xfrm>
            <a:custGeom>
              <a:avLst/>
              <a:gdLst>
                <a:gd name="T0" fmla="*/ 104 w 104"/>
                <a:gd name="T1" fmla="*/ 56 h 104"/>
                <a:gd name="T2" fmla="*/ 103 w 104"/>
                <a:gd name="T3" fmla="*/ 43 h 104"/>
                <a:gd name="T4" fmla="*/ 93 w 104"/>
                <a:gd name="T5" fmla="*/ 43 h 104"/>
                <a:gd name="T6" fmla="*/ 90 w 104"/>
                <a:gd name="T7" fmla="*/ 35 h 104"/>
                <a:gd name="T8" fmla="*/ 99 w 104"/>
                <a:gd name="T9" fmla="*/ 29 h 104"/>
                <a:gd name="T10" fmla="*/ 92 w 104"/>
                <a:gd name="T11" fmla="*/ 19 h 104"/>
                <a:gd name="T12" fmla="*/ 83 w 104"/>
                <a:gd name="T13" fmla="*/ 24 h 104"/>
                <a:gd name="T14" fmla="*/ 76 w 104"/>
                <a:gd name="T15" fmla="*/ 18 h 104"/>
                <a:gd name="T16" fmla="*/ 81 w 104"/>
                <a:gd name="T17" fmla="*/ 9 h 104"/>
                <a:gd name="T18" fmla="*/ 70 w 104"/>
                <a:gd name="T19" fmla="*/ 3 h 104"/>
                <a:gd name="T20" fmla="*/ 65 w 104"/>
                <a:gd name="T21" fmla="*/ 12 h 104"/>
                <a:gd name="T22" fmla="*/ 56 w 104"/>
                <a:gd name="T23" fmla="*/ 11 h 104"/>
                <a:gd name="T24" fmla="*/ 56 w 104"/>
                <a:gd name="T25" fmla="*/ 0 h 104"/>
                <a:gd name="T26" fmla="*/ 43 w 104"/>
                <a:gd name="T27" fmla="*/ 1 h 104"/>
                <a:gd name="T28" fmla="*/ 43 w 104"/>
                <a:gd name="T29" fmla="*/ 11 h 104"/>
                <a:gd name="T30" fmla="*/ 35 w 104"/>
                <a:gd name="T31" fmla="*/ 14 h 104"/>
                <a:gd name="T32" fmla="*/ 29 w 104"/>
                <a:gd name="T33" fmla="*/ 6 h 104"/>
                <a:gd name="T34" fmla="*/ 18 w 104"/>
                <a:gd name="T35" fmla="*/ 13 h 104"/>
                <a:gd name="T36" fmla="*/ 24 w 104"/>
                <a:gd name="T37" fmla="*/ 21 h 104"/>
                <a:gd name="T38" fmla="*/ 18 w 104"/>
                <a:gd name="T39" fmla="*/ 28 h 104"/>
                <a:gd name="T40" fmla="*/ 9 w 104"/>
                <a:gd name="T41" fmla="*/ 23 h 104"/>
                <a:gd name="T42" fmla="*/ 3 w 104"/>
                <a:gd name="T43" fmla="*/ 35 h 104"/>
                <a:gd name="T44" fmla="*/ 12 w 104"/>
                <a:gd name="T45" fmla="*/ 39 h 104"/>
                <a:gd name="T46" fmla="*/ 10 w 104"/>
                <a:gd name="T47" fmla="*/ 48 h 104"/>
                <a:gd name="T48" fmla="*/ 0 w 104"/>
                <a:gd name="T49" fmla="*/ 49 h 104"/>
                <a:gd name="T50" fmla="*/ 1 w 104"/>
                <a:gd name="T51" fmla="*/ 62 h 104"/>
                <a:gd name="T52" fmla="*/ 11 w 104"/>
                <a:gd name="T53" fmla="*/ 61 h 104"/>
                <a:gd name="T54" fmla="*/ 14 w 104"/>
                <a:gd name="T55" fmla="*/ 70 h 104"/>
                <a:gd name="T56" fmla="*/ 5 w 104"/>
                <a:gd name="T57" fmla="*/ 75 h 104"/>
                <a:gd name="T58" fmla="*/ 12 w 104"/>
                <a:gd name="T59" fmla="*/ 86 h 104"/>
                <a:gd name="T60" fmla="*/ 21 w 104"/>
                <a:gd name="T61" fmla="*/ 80 h 104"/>
                <a:gd name="T62" fmla="*/ 28 w 104"/>
                <a:gd name="T63" fmla="*/ 86 h 104"/>
                <a:gd name="T64" fmla="*/ 23 w 104"/>
                <a:gd name="T65" fmla="*/ 95 h 104"/>
                <a:gd name="T66" fmla="*/ 35 w 104"/>
                <a:gd name="T67" fmla="*/ 101 h 104"/>
                <a:gd name="T68" fmla="*/ 39 w 104"/>
                <a:gd name="T69" fmla="*/ 92 h 104"/>
                <a:gd name="T70" fmla="*/ 48 w 104"/>
                <a:gd name="T71" fmla="*/ 94 h 104"/>
                <a:gd name="T72" fmla="*/ 49 w 104"/>
                <a:gd name="T73" fmla="*/ 104 h 104"/>
                <a:gd name="T74" fmla="*/ 61 w 104"/>
                <a:gd name="T75" fmla="*/ 103 h 104"/>
                <a:gd name="T76" fmla="*/ 61 w 104"/>
                <a:gd name="T77" fmla="*/ 93 h 104"/>
                <a:gd name="T78" fmla="*/ 69 w 104"/>
                <a:gd name="T79" fmla="*/ 90 h 104"/>
                <a:gd name="T80" fmla="*/ 75 w 104"/>
                <a:gd name="T81" fmla="*/ 99 h 104"/>
                <a:gd name="T82" fmla="*/ 86 w 104"/>
                <a:gd name="T83" fmla="*/ 92 h 104"/>
                <a:gd name="T84" fmla="*/ 80 w 104"/>
                <a:gd name="T85" fmla="*/ 83 h 104"/>
                <a:gd name="T86" fmla="*/ 86 w 104"/>
                <a:gd name="T87" fmla="*/ 77 h 104"/>
                <a:gd name="T88" fmla="*/ 95 w 104"/>
                <a:gd name="T89" fmla="*/ 81 h 104"/>
                <a:gd name="T90" fmla="*/ 101 w 104"/>
                <a:gd name="T91" fmla="*/ 70 h 104"/>
                <a:gd name="T92" fmla="*/ 92 w 104"/>
                <a:gd name="T93" fmla="*/ 65 h 104"/>
                <a:gd name="T94" fmla="*/ 94 w 104"/>
                <a:gd name="T95" fmla="*/ 56 h 104"/>
                <a:gd name="T96" fmla="*/ 104 w 104"/>
                <a:gd name="T97" fmla="*/ 56 h 104"/>
                <a:gd name="T98" fmla="*/ 54 w 104"/>
                <a:gd name="T99" fmla="*/ 81 h 104"/>
                <a:gd name="T100" fmla="*/ 23 w 104"/>
                <a:gd name="T101" fmla="*/ 54 h 104"/>
                <a:gd name="T102" fmla="*/ 50 w 104"/>
                <a:gd name="T103" fmla="*/ 23 h 104"/>
                <a:gd name="T104" fmla="*/ 81 w 104"/>
                <a:gd name="T105" fmla="*/ 51 h 104"/>
                <a:gd name="T106" fmla="*/ 54 w 104"/>
                <a:gd name="T107" fmla="*/ 8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04">
                  <a:moveTo>
                    <a:pt x="104" y="56"/>
                  </a:moveTo>
                  <a:cubicBezTo>
                    <a:pt x="103" y="43"/>
                    <a:pt x="103" y="43"/>
                    <a:pt x="103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2" y="40"/>
                    <a:pt x="91" y="38"/>
                    <a:pt x="90" y="35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1" y="22"/>
                    <a:pt x="79" y="20"/>
                    <a:pt x="76" y="18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2" y="11"/>
                    <a:pt x="59" y="11"/>
                    <a:pt x="56" y="1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0" y="12"/>
                    <a:pt x="37" y="13"/>
                    <a:pt x="35" y="1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2" y="23"/>
                    <a:pt x="20" y="25"/>
                    <a:pt x="18" y="28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1" y="42"/>
                    <a:pt x="11" y="45"/>
                    <a:pt x="10" y="4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2" y="64"/>
                    <a:pt x="13" y="67"/>
                    <a:pt x="14" y="70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3" y="83"/>
                    <a:pt x="25" y="85"/>
                    <a:pt x="28" y="86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42" y="93"/>
                    <a:pt x="45" y="94"/>
                    <a:pt x="48" y="94"/>
                  </a:cubicBezTo>
                  <a:cubicBezTo>
                    <a:pt x="49" y="104"/>
                    <a:pt x="49" y="104"/>
                    <a:pt x="49" y="104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4" y="93"/>
                    <a:pt x="67" y="92"/>
                    <a:pt x="69" y="90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1"/>
                    <a:pt x="84" y="79"/>
                    <a:pt x="86" y="77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3" y="62"/>
                    <a:pt x="93" y="59"/>
                    <a:pt x="94" y="56"/>
                  </a:cubicBezTo>
                  <a:cubicBezTo>
                    <a:pt x="104" y="56"/>
                    <a:pt x="104" y="56"/>
                    <a:pt x="104" y="56"/>
                  </a:cubicBezTo>
                  <a:close/>
                  <a:moveTo>
                    <a:pt x="54" y="81"/>
                  </a:moveTo>
                  <a:cubicBezTo>
                    <a:pt x="38" y="82"/>
                    <a:pt x="24" y="70"/>
                    <a:pt x="23" y="54"/>
                  </a:cubicBezTo>
                  <a:cubicBezTo>
                    <a:pt x="22" y="38"/>
                    <a:pt x="34" y="24"/>
                    <a:pt x="50" y="23"/>
                  </a:cubicBezTo>
                  <a:cubicBezTo>
                    <a:pt x="66" y="22"/>
                    <a:pt x="80" y="35"/>
                    <a:pt x="81" y="51"/>
                  </a:cubicBezTo>
                  <a:cubicBezTo>
                    <a:pt x="82" y="67"/>
                    <a:pt x="70" y="80"/>
                    <a:pt x="54" y="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08">
              <a:extLst>
                <a:ext uri="{FF2B5EF4-FFF2-40B4-BE49-F238E27FC236}">
                  <a16:creationId xmlns:a16="http://schemas.microsoft.com/office/drawing/2014/main" id="{596A7188-FF51-8245-8A22-2FB37148A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" y="3062"/>
              <a:ext cx="49" cy="49"/>
            </a:xfrm>
            <a:custGeom>
              <a:avLst/>
              <a:gdLst>
                <a:gd name="T0" fmla="*/ 16 w 30"/>
                <a:gd name="T1" fmla="*/ 30 h 30"/>
                <a:gd name="T2" fmla="*/ 0 w 30"/>
                <a:gd name="T3" fmla="*/ 16 h 30"/>
                <a:gd name="T4" fmla="*/ 14 w 30"/>
                <a:gd name="T5" fmla="*/ 1 h 30"/>
                <a:gd name="T6" fmla="*/ 30 w 30"/>
                <a:gd name="T7" fmla="*/ 14 h 30"/>
                <a:gd name="T8" fmla="*/ 16 w 3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6" y="30"/>
                  </a:moveTo>
                  <a:cubicBezTo>
                    <a:pt x="8" y="30"/>
                    <a:pt x="1" y="24"/>
                    <a:pt x="0" y="16"/>
                  </a:cubicBezTo>
                  <a:cubicBezTo>
                    <a:pt x="0" y="8"/>
                    <a:pt x="6" y="1"/>
                    <a:pt x="14" y="1"/>
                  </a:cubicBezTo>
                  <a:cubicBezTo>
                    <a:pt x="22" y="0"/>
                    <a:pt x="29" y="6"/>
                    <a:pt x="30" y="14"/>
                  </a:cubicBezTo>
                  <a:cubicBezTo>
                    <a:pt x="30" y="23"/>
                    <a:pt x="24" y="29"/>
                    <a:pt x="16" y="3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09">
              <a:extLst>
                <a:ext uri="{FF2B5EF4-FFF2-40B4-BE49-F238E27FC236}">
                  <a16:creationId xmlns:a16="http://schemas.microsoft.com/office/drawing/2014/main" id="{7D6CFEB4-F8C8-609F-EF5B-FA30919C00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09" y="2781"/>
              <a:ext cx="139" cy="139"/>
            </a:xfrm>
            <a:custGeom>
              <a:avLst/>
              <a:gdLst>
                <a:gd name="T0" fmla="*/ 85 w 85"/>
                <a:gd name="T1" fmla="*/ 45 h 85"/>
                <a:gd name="T2" fmla="*/ 85 w 85"/>
                <a:gd name="T3" fmla="*/ 35 h 85"/>
                <a:gd name="T4" fmla="*/ 76 w 85"/>
                <a:gd name="T5" fmla="*/ 35 h 85"/>
                <a:gd name="T6" fmla="*/ 74 w 85"/>
                <a:gd name="T7" fmla="*/ 28 h 85"/>
                <a:gd name="T8" fmla="*/ 81 w 85"/>
                <a:gd name="T9" fmla="*/ 23 h 85"/>
                <a:gd name="T10" fmla="*/ 75 w 85"/>
                <a:gd name="T11" fmla="*/ 15 h 85"/>
                <a:gd name="T12" fmla="*/ 68 w 85"/>
                <a:gd name="T13" fmla="*/ 19 h 85"/>
                <a:gd name="T14" fmla="*/ 63 w 85"/>
                <a:gd name="T15" fmla="*/ 14 h 85"/>
                <a:gd name="T16" fmla="*/ 66 w 85"/>
                <a:gd name="T17" fmla="*/ 7 h 85"/>
                <a:gd name="T18" fmla="*/ 57 w 85"/>
                <a:gd name="T19" fmla="*/ 2 h 85"/>
                <a:gd name="T20" fmla="*/ 53 w 85"/>
                <a:gd name="T21" fmla="*/ 9 h 85"/>
                <a:gd name="T22" fmla="*/ 46 w 85"/>
                <a:gd name="T23" fmla="*/ 8 h 85"/>
                <a:gd name="T24" fmla="*/ 45 w 85"/>
                <a:gd name="T25" fmla="*/ 0 h 85"/>
                <a:gd name="T26" fmla="*/ 35 w 85"/>
                <a:gd name="T27" fmla="*/ 0 h 85"/>
                <a:gd name="T28" fmla="*/ 35 w 85"/>
                <a:gd name="T29" fmla="*/ 9 h 85"/>
                <a:gd name="T30" fmla="*/ 28 w 85"/>
                <a:gd name="T31" fmla="*/ 11 h 85"/>
                <a:gd name="T32" fmla="*/ 24 w 85"/>
                <a:gd name="T33" fmla="*/ 4 h 85"/>
                <a:gd name="T34" fmla="*/ 15 w 85"/>
                <a:gd name="T35" fmla="*/ 10 h 85"/>
                <a:gd name="T36" fmla="*/ 19 w 85"/>
                <a:gd name="T37" fmla="*/ 17 h 85"/>
                <a:gd name="T38" fmla="*/ 14 w 85"/>
                <a:gd name="T39" fmla="*/ 22 h 85"/>
                <a:gd name="T40" fmla="*/ 7 w 85"/>
                <a:gd name="T41" fmla="*/ 18 h 85"/>
                <a:gd name="T42" fmla="*/ 2 w 85"/>
                <a:gd name="T43" fmla="*/ 28 h 85"/>
                <a:gd name="T44" fmla="*/ 9 w 85"/>
                <a:gd name="T45" fmla="*/ 32 h 85"/>
                <a:gd name="T46" fmla="*/ 8 w 85"/>
                <a:gd name="T47" fmla="*/ 39 h 85"/>
                <a:gd name="T48" fmla="*/ 0 w 85"/>
                <a:gd name="T49" fmla="*/ 39 h 85"/>
                <a:gd name="T50" fmla="*/ 0 w 85"/>
                <a:gd name="T51" fmla="*/ 50 h 85"/>
                <a:gd name="T52" fmla="*/ 9 w 85"/>
                <a:gd name="T53" fmla="*/ 50 h 85"/>
                <a:gd name="T54" fmla="*/ 11 w 85"/>
                <a:gd name="T55" fmla="*/ 57 h 85"/>
                <a:gd name="T56" fmla="*/ 4 w 85"/>
                <a:gd name="T57" fmla="*/ 61 h 85"/>
                <a:gd name="T58" fmla="*/ 10 w 85"/>
                <a:gd name="T59" fmla="*/ 70 h 85"/>
                <a:gd name="T60" fmla="*/ 17 w 85"/>
                <a:gd name="T61" fmla="*/ 66 h 85"/>
                <a:gd name="T62" fmla="*/ 22 w 85"/>
                <a:gd name="T63" fmla="*/ 70 h 85"/>
                <a:gd name="T64" fmla="*/ 18 w 85"/>
                <a:gd name="T65" fmla="*/ 78 h 85"/>
                <a:gd name="T66" fmla="*/ 28 w 85"/>
                <a:gd name="T67" fmla="*/ 83 h 85"/>
                <a:gd name="T68" fmla="*/ 32 w 85"/>
                <a:gd name="T69" fmla="*/ 75 h 85"/>
                <a:gd name="T70" fmla="*/ 39 w 85"/>
                <a:gd name="T71" fmla="*/ 77 h 85"/>
                <a:gd name="T72" fmla="*/ 39 w 85"/>
                <a:gd name="T73" fmla="*/ 85 h 85"/>
                <a:gd name="T74" fmla="*/ 50 w 85"/>
                <a:gd name="T75" fmla="*/ 85 h 85"/>
                <a:gd name="T76" fmla="*/ 50 w 85"/>
                <a:gd name="T77" fmla="*/ 76 h 85"/>
                <a:gd name="T78" fmla="*/ 57 w 85"/>
                <a:gd name="T79" fmla="*/ 74 h 85"/>
                <a:gd name="T80" fmla="*/ 61 w 85"/>
                <a:gd name="T81" fmla="*/ 81 h 85"/>
                <a:gd name="T82" fmla="*/ 70 w 85"/>
                <a:gd name="T83" fmla="*/ 75 h 85"/>
                <a:gd name="T84" fmla="*/ 66 w 85"/>
                <a:gd name="T85" fmla="*/ 68 h 85"/>
                <a:gd name="T86" fmla="*/ 71 w 85"/>
                <a:gd name="T87" fmla="*/ 63 h 85"/>
                <a:gd name="T88" fmla="*/ 78 w 85"/>
                <a:gd name="T89" fmla="*/ 66 h 85"/>
                <a:gd name="T90" fmla="*/ 83 w 85"/>
                <a:gd name="T91" fmla="*/ 57 h 85"/>
                <a:gd name="T92" fmla="*/ 75 w 85"/>
                <a:gd name="T93" fmla="*/ 53 h 85"/>
                <a:gd name="T94" fmla="*/ 77 w 85"/>
                <a:gd name="T95" fmla="*/ 46 h 85"/>
                <a:gd name="T96" fmla="*/ 85 w 85"/>
                <a:gd name="T97" fmla="*/ 45 h 85"/>
                <a:gd name="T98" fmla="*/ 44 w 85"/>
                <a:gd name="T99" fmla="*/ 66 h 85"/>
                <a:gd name="T100" fmla="*/ 18 w 85"/>
                <a:gd name="T101" fmla="*/ 44 h 85"/>
                <a:gd name="T102" fmla="*/ 41 w 85"/>
                <a:gd name="T103" fmla="*/ 18 h 85"/>
                <a:gd name="T104" fmla="*/ 66 w 85"/>
                <a:gd name="T105" fmla="*/ 41 h 85"/>
                <a:gd name="T106" fmla="*/ 44 w 85"/>
                <a:gd name="T107" fmla="*/ 6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5" h="85">
                  <a:moveTo>
                    <a:pt x="85" y="45"/>
                  </a:moveTo>
                  <a:cubicBezTo>
                    <a:pt x="85" y="35"/>
                    <a:pt x="85" y="35"/>
                    <a:pt x="85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6" y="33"/>
                    <a:pt x="75" y="30"/>
                    <a:pt x="74" y="28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6" y="17"/>
                    <a:pt x="65" y="16"/>
                    <a:pt x="63" y="14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1" y="9"/>
                    <a:pt x="48" y="8"/>
                    <a:pt x="46" y="8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3" y="9"/>
                    <a:pt x="30" y="10"/>
                    <a:pt x="28" y="1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20"/>
                    <a:pt x="14" y="2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4"/>
                    <a:pt x="8" y="36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2"/>
                    <a:pt x="10" y="54"/>
                    <a:pt x="11" y="57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8" y="67"/>
                    <a:pt x="20" y="69"/>
                    <a:pt x="22" y="70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4" y="76"/>
                    <a:pt x="37" y="77"/>
                    <a:pt x="39" y="77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2" y="76"/>
                    <a:pt x="54" y="75"/>
                    <a:pt x="57" y="74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7" y="66"/>
                    <a:pt x="69" y="65"/>
                    <a:pt x="71" y="63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51"/>
                    <a:pt x="77" y="48"/>
                    <a:pt x="77" y="46"/>
                  </a:cubicBezTo>
                  <a:cubicBezTo>
                    <a:pt x="85" y="45"/>
                    <a:pt x="85" y="45"/>
                    <a:pt x="85" y="45"/>
                  </a:cubicBezTo>
                  <a:close/>
                  <a:moveTo>
                    <a:pt x="44" y="66"/>
                  </a:moveTo>
                  <a:cubicBezTo>
                    <a:pt x="31" y="67"/>
                    <a:pt x="19" y="57"/>
                    <a:pt x="18" y="44"/>
                  </a:cubicBezTo>
                  <a:cubicBezTo>
                    <a:pt x="18" y="30"/>
                    <a:pt x="28" y="19"/>
                    <a:pt x="41" y="18"/>
                  </a:cubicBezTo>
                  <a:cubicBezTo>
                    <a:pt x="54" y="18"/>
                    <a:pt x="66" y="28"/>
                    <a:pt x="66" y="41"/>
                  </a:cubicBezTo>
                  <a:cubicBezTo>
                    <a:pt x="67" y="54"/>
                    <a:pt x="57" y="66"/>
                    <a:pt x="44" y="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10">
              <a:extLst>
                <a:ext uri="{FF2B5EF4-FFF2-40B4-BE49-F238E27FC236}">
                  <a16:creationId xmlns:a16="http://schemas.microsoft.com/office/drawing/2014/main" id="{F29B17EE-D5A7-5EDB-13A7-35992C3F2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" y="2830"/>
              <a:ext cx="41" cy="41"/>
            </a:xfrm>
            <a:custGeom>
              <a:avLst/>
              <a:gdLst>
                <a:gd name="T0" fmla="*/ 13 w 25"/>
                <a:gd name="T1" fmla="*/ 25 h 25"/>
                <a:gd name="T2" fmla="*/ 0 w 25"/>
                <a:gd name="T3" fmla="*/ 13 h 25"/>
                <a:gd name="T4" fmla="*/ 12 w 25"/>
                <a:gd name="T5" fmla="*/ 0 h 25"/>
                <a:gd name="T6" fmla="*/ 25 w 25"/>
                <a:gd name="T7" fmla="*/ 12 h 25"/>
                <a:gd name="T8" fmla="*/ 13 w 2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5">
                  <a:moveTo>
                    <a:pt x="13" y="25"/>
                  </a:moveTo>
                  <a:cubicBezTo>
                    <a:pt x="6" y="25"/>
                    <a:pt x="1" y="20"/>
                    <a:pt x="0" y="13"/>
                  </a:cubicBezTo>
                  <a:cubicBezTo>
                    <a:pt x="0" y="6"/>
                    <a:pt x="5" y="1"/>
                    <a:pt x="12" y="0"/>
                  </a:cubicBezTo>
                  <a:cubicBezTo>
                    <a:pt x="18" y="0"/>
                    <a:pt x="24" y="5"/>
                    <a:pt x="25" y="12"/>
                  </a:cubicBezTo>
                  <a:cubicBezTo>
                    <a:pt x="25" y="18"/>
                    <a:pt x="20" y="24"/>
                    <a:pt x="13" y="2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11">
              <a:extLst>
                <a:ext uri="{FF2B5EF4-FFF2-40B4-BE49-F238E27FC236}">
                  <a16:creationId xmlns:a16="http://schemas.microsoft.com/office/drawing/2014/main" id="{075F825D-52D8-E175-361D-D30E4AAA9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4" y="2286"/>
              <a:ext cx="187" cy="186"/>
            </a:xfrm>
            <a:custGeom>
              <a:avLst/>
              <a:gdLst>
                <a:gd name="T0" fmla="*/ 114 w 114"/>
                <a:gd name="T1" fmla="*/ 61 h 114"/>
                <a:gd name="T2" fmla="*/ 113 w 114"/>
                <a:gd name="T3" fmla="*/ 46 h 114"/>
                <a:gd name="T4" fmla="*/ 102 w 114"/>
                <a:gd name="T5" fmla="*/ 47 h 114"/>
                <a:gd name="T6" fmla="*/ 99 w 114"/>
                <a:gd name="T7" fmla="*/ 38 h 114"/>
                <a:gd name="T8" fmla="*/ 108 w 114"/>
                <a:gd name="T9" fmla="*/ 32 h 114"/>
                <a:gd name="T10" fmla="*/ 101 w 114"/>
                <a:gd name="T11" fmla="*/ 20 h 114"/>
                <a:gd name="T12" fmla="*/ 91 w 114"/>
                <a:gd name="T13" fmla="*/ 26 h 114"/>
                <a:gd name="T14" fmla="*/ 84 w 114"/>
                <a:gd name="T15" fmla="*/ 19 h 114"/>
                <a:gd name="T16" fmla="*/ 89 w 114"/>
                <a:gd name="T17" fmla="*/ 9 h 114"/>
                <a:gd name="T18" fmla="*/ 76 w 114"/>
                <a:gd name="T19" fmla="*/ 3 h 114"/>
                <a:gd name="T20" fmla="*/ 71 w 114"/>
                <a:gd name="T21" fmla="*/ 13 h 114"/>
                <a:gd name="T22" fmla="*/ 62 w 114"/>
                <a:gd name="T23" fmla="*/ 11 h 114"/>
                <a:gd name="T24" fmla="*/ 61 w 114"/>
                <a:gd name="T25" fmla="*/ 0 h 114"/>
                <a:gd name="T26" fmla="*/ 47 w 114"/>
                <a:gd name="T27" fmla="*/ 1 h 114"/>
                <a:gd name="T28" fmla="*/ 48 w 114"/>
                <a:gd name="T29" fmla="*/ 12 h 114"/>
                <a:gd name="T30" fmla="*/ 38 w 114"/>
                <a:gd name="T31" fmla="*/ 15 h 114"/>
                <a:gd name="T32" fmla="*/ 32 w 114"/>
                <a:gd name="T33" fmla="*/ 6 h 114"/>
                <a:gd name="T34" fmla="*/ 20 w 114"/>
                <a:gd name="T35" fmla="*/ 13 h 114"/>
                <a:gd name="T36" fmla="*/ 26 w 114"/>
                <a:gd name="T37" fmla="*/ 23 h 114"/>
                <a:gd name="T38" fmla="*/ 20 w 114"/>
                <a:gd name="T39" fmla="*/ 30 h 114"/>
                <a:gd name="T40" fmla="*/ 10 w 114"/>
                <a:gd name="T41" fmla="*/ 25 h 114"/>
                <a:gd name="T42" fmla="*/ 4 w 114"/>
                <a:gd name="T43" fmla="*/ 38 h 114"/>
                <a:gd name="T44" fmla="*/ 14 w 114"/>
                <a:gd name="T45" fmla="*/ 43 h 114"/>
                <a:gd name="T46" fmla="*/ 12 w 114"/>
                <a:gd name="T47" fmla="*/ 52 h 114"/>
                <a:gd name="T48" fmla="*/ 0 w 114"/>
                <a:gd name="T49" fmla="*/ 53 h 114"/>
                <a:gd name="T50" fmla="*/ 1 w 114"/>
                <a:gd name="T51" fmla="*/ 67 h 114"/>
                <a:gd name="T52" fmla="*/ 12 w 114"/>
                <a:gd name="T53" fmla="*/ 66 h 114"/>
                <a:gd name="T54" fmla="*/ 15 w 114"/>
                <a:gd name="T55" fmla="*/ 76 h 114"/>
                <a:gd name="T56" fmla="*/ 6 w 114"/>
                <a:gd name="T57" fmla="*/ 82 h 114"/>
                <a:gd name="T58" fmla="*/ 14 w 114"/>
                <a:gd name="T59" fmla="*/ 94 h 114"/>
                <a:gd name="T60" fmla="*/ 23 w 114"/>
                <a:gd name="T61" fmla="*/ 88 h 114"/>
                <a:gd name="T62" fmla="*/ 30 w 114"/>
                <a:gd name="T63" fmla="*/ 94 h 114"/>
                <a:gd name="T64" fmla="*/ 25 w 114"/>
                <a:gd name="T65" fmla="*/ 104 h 114"/>
                <a:gd name="T66" fmla="*/ 38 w 114"/>
                <a:gd name="T67" fmla="*/ 110 h 114"/>
                <a:gd name="T68" fmla="*/ 43 w 114"/>
                <a:gd name="T69" fmla="*/ 100 h 114"/>
                <a:gd name="T70" fmla="*/ 53 w 114"/>
                <a:gd name="T71" fmla="*/ 102 h 114"/>
                <a:gd name="T72" fmla="*/ 53 w 114"/>
                <a:gd name="T73" fmla="*/ 114 h 114"/>
                <a:gd name="T74" fmla="*/ 67 w 114"/>
                <a:gd name="T75" fmla="*/ 113 h 114"/>
                <a:gd name="T76" fmla="*/ 67 w 114"/>
                <a:gd name="T77" fmla="*/ 102 h 114"/>
                <a:gd name="T78" fmla="*/ 76 w 114"/>
                <a:gd name="T79" fmla="*/ 99 h 114"/>
                <a:gd name="T80" fmla="*/ 82 w 114"/>
                <a:gd name="T81" fmla="*/ 108 h 114"/>
                <a:gd name="T82" fmla="*/ 94 w 114"/>
                <a:gd name="T83" fmla="*/ 100 h 114"/>
                <a:gd name="T84" fmla="*/ 88 w 114"/>
                <a:gd name="T85" fmla="*/ 91 h 114"/>
                <a:gd name="T86" fmla="*/ 95 w 114"/>
                <a:gd name="T87" fmla="*/ 83 h 114"/>
                <a:gd name="T88" fmla="*/ 105 w 114"/>
                <a:gd name="T89" fmla="*/ 88 h 114"/>
                <a:gd name="T90" fmla="*/ 111 w 114"/>
                <a:gd name="T91" fmla="*/ 76 h 114"/>
                <a:gd name="T92" fmla="*/ 101 w 114"/>
                <a:gd name="T93" fmla="*/ 71 h 114"/>
                <a:gd name="T94" fmla="*/ 103 w 114"/>
                <a:gd name="T95" fmla="*/ 61 h 114"/>
                <a:gd name="T96" fmla="*/ 114 w 114"/>
                <a:gd name="T97" fmla="*/ 61 h 114"/>
                <a:gd name="T98" fmla="*/ 59 w 114"/>
                <a:gd name="T99" fmla="*/ 88 h 114"/>
                <a:gd name="T100" fmla="*/ 25 w 114"/>
                <a:gd name="T101" fmla="*/ 59 h 114"/>
                <a:gd name="T102" fmla="*/ 55 w 114"/>
                <a:gd name="T103" fmla="*/ 25 h 114"/>
                <a:gd name="T104" fmla="*/ 89 w 114"/>
                <a:gd name="T105" fmla="*/ 55 h 114"/>
                <a:gd name="T106" fmla="*/ 59 w 114"/>
                <a:gd name="T107" fmla="*/ 8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114">
                  <a:moveTo>
                    <a:pt x="114" y="61"/>
                  </a:moveTo>
                  <a:cubicBezTo>
                    <a:pt x="113" y="46"/>
                    <a:pt x="113" y="46"/>
                    <a:pt x="113" y="46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1" y="44"/>
                    <a:pt x="100" y="41"/>
                    <a:pt x="99" y="38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89" y="23"/>
                    <a:pt x="87" y="21"/>
                    <a:pt x="84" y="19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68" y="12"/>
                    <a:pt x="65" y="11"/>
                    <a:pt x="62" y="1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4" y="12"/>
                    <a:pt x="41" y="14"/>
                    <a:pt x="38" y="1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4" y="25"/>
                    <a:pt x="22" y="27"/>
                    <a:pt x="20" y="3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3" y="46"/>
                    <a:pt x="12" y="49"/>
                    <a:pt x="12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3" y="70"/>
                    <a:pt x="14" y="73"/>
                    <a:pt x="15" y="76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23" y="88"/>
                    <a:pt x="23" y="88"/>
                    <a:pt x="23" y="88"/>
                  </a:cubicBezTo>
                  <a:cubicBezTo>
                    <a:pt x="25" y="90"/>
                    <a:pt x="28" y="92"/>
                    <a:pt x="30" y="94"/>
                  </a:cubicBezTo>
                  <a:cubicBezTo>
                    <a:pt x="25" y="104"/>
                    <a:pt x="25" y="104"/>
                    <a:pt x="25" y="104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6" y="101"/>
                    <a:pt x="49" y="102"/>
                    <a:pt x="53" y="102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7" y="102"/>
                    <a:pt x="67" y="102"/>
                    <a:pt x="67" y="102"/>
                  </a:cubicBezTo>
                  <a:cubicBezTo>
                    <a:pt x="70" y="101"/>
                    <a:pt x="73" y="100"/>
                    <a:pt x="76" y="99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90" y="89"/>
                    <a:pt x="93" y="86"/>
                    <a:pt x="95" y="83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102" y="68"/>
                    <a:pt x="103" y="65"/>
                    <a:pt x="103" y="61"/>
                  </a:cubicBezTo>
                  <a:cubicBezTo>
                    <a:pt x="114" y="61"/>
                    <a:pt x="114" y="61"/>
                    <a:pt x="114" y="61"/>
                  </a:cubicBezTo>
                  <a:close/>
                  <a:moveTo>
                    <a:pt x="59" y="88"/>
                  </a:moveTo>
                  <a:cubicBezTo>
                    <a:pt x="41" y="89"/>
                    <a:pt x="26" y="76"/>
                    <a:pt x="25" y="59"/>
                  </a:cubicBezTo>
                  <a:cubicBezTo>
                    <a:pt x="24" y="41"/>
                    <a:pt x="38" y="26"/>
                    <a:pt x="55" y="25"/>
                  </a:cubicBezTo>
                  <a:cubicBezTo>
                    <a:pt x="73" y="24"/>
                    <a:pt x="88" y="37"/>
                    <a:pt x="89" y="55"/>
                  </a:cubicBezTo>
                  <a:cubicBezTo>
                    <a:pt x="90" y="72"/>
                    <a:pt x="77" y="87"/>
                    <a:pt x="59" y="8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12">
              <a:extLst>
                <a:ext uri="{FF2B5EF4-FFF2-40B4-BE49-F238E27FC236}">
                  <a16:creationId xmlns:a16="http://schemas.microsoft.com/office/drawing/2014/main" id="{21ADF2AD-158F-E94E-CA6F-52F4DD8D6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" y="2351"/>
              <a:ext cx="54" cy="54"/>
            </a:xfrm>
            <a:custGeom>
              <a:avLst/>
              <a:gdLst>
                <a:gd name="T0" fmla="*/ 17 w 33"/>
                <a:gd name="T1" fmla="*/ 33 h 33"/>
                <a:gd name="T2" fmla="*/ 0 w 33"/>
                <a:gd name="T3" fmla="*/ 18 h 33"/>
                <a:gd name="T4" fmla="*/ 15 w 33"/>
                <a:gd name="T5" fmla="*/ 1 h 33"/>
                <a:gd name="T6" fmla="*/ 32 w 33"/>
                <a:gd name="T7" fmla="*/ 16 h 33"/>
                <a:gd name="T8" fmla="*/ 17 w 33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1" y="27"/>
                    <a:pt x="0" y="18"/>
                  </a:cubicBezTo>
                  <a:cubicBezTo>
                    <a:pt x="0" y="9"/>
                    <a:pt x="6" y="1"/>
                    <a:pt x="15" y="1"/>
                  </a:cubicBezTo>
                  <a:cubicBezTo>
                    <a:pt x="24" y="0"/>
                    <a:pt x="32" y="7"/>
                    <a:pt x="32" y="16"/>
                  </a:cubicBezTo>
                  <a:cubicBezTo>
                    <a:pt x="33" y="25"/>
                    <a:pt x="26" y="32"/>
                    <a:pt x="17" y="3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0" name="TextBox 5">
            <a:extLst>
              <a:ext uri="{FF2B5EF4-FFF2-40B4-BE49-F238E27FC236}">
                <a16:creationId xmlns:a16="http://schemas.microsoft.com/office/drawing/2014/main" id="{29128E94-8B54-1A77-B8BD-026300EFEF40}"/>
              </a:ext>
            </a:extLst>
          </p:cNvPr>
          <p:cNvSpPr txBox="1"/>
          <p:nvPr/>
        </p:nvSpPr>
        <p:spPr>
          <a:xfrm>
            <a:off x="3348569" y="2858741"/>
            <a:ext cx="5479001" cy="446276"/>
          </a:xfrm>
          <a:prstGeom prst="rect">
            <a:avLst/>
          </a:prstGeom>
          <a:noFill/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20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ابرز </a:t>
            </a:r>
            <a:r>
              <a:rPr lang="ar-SA" sz="20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الإحتياجات</a:t>
            </a:r>
            <a:r>
              <a:rPr lang="ar-SA" sz="20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و</a:t>
            </a:r>
            <a:r>
              <a:rPr lang="ar-SA" sz="2000" dirty="0">
                <a:solidFill>
                  <a:schemeClr val="accent2">
                    <a:lumMod val="40000"/>
                    <a:lumOff val="6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الرغبات والفجوات </a:t>
            </a:r>
            <a:r>
              <a:rPr lang="ar-SA" sz="20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السوقية</a:t>
            </a:r>
            <a:endParaRPr lang="en-US" sz="20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sp>
        <p:nvSpPr>
          <p:cNvPr id="2" name="Freeform 45">
            <a:extLst>
              <a:ext uri="{FF2B5EF4-FFF2-40B4-BE49-F238E27FC236}">
                <a16:creationId xmlns:a16="http://schemas.microsoft.com/office/drawing/2014/main" id="{189A0CC9-A334-EFE9-5E2A-8C5AC98119BF}"/>
              </a:ext>
            </a:extLst>
          </p:cNvPr>
          <p:cNvSpPr>
            <a:spLocks noEditPoints="1"/>
          </p:cNvSpPr>
          <p:nvPr/>
        </p:nvSpPr>
        <p:spPr bwMode="auto">
          <a:xfrm>
            <a:off x="4427326" y="3686542"/>
            <a:ext cx="2897566" cy="2732369"/>
          </a:xfrm>
          <a:custGeom>
            <a:avLst/>
            <a:gdLst>
              <a:gd name="T0" fmla="*/ 964 w 1932"/>
              <a:gd name="T1" fmla="*/ 35 h 1930"/>
              <a:gd name="T2" fmla="*/ 718 w 1932"/>
              <a:gd name="T3" fmla="*/ 68 h 1930"/>
              <a:gd name="T4" fmla="*/ 962 w 1932"/>
              <a:gd name="T5" fmla="*/ 43 h 1930"/>
              <a:gd name="T6" fmla="*/ 1466 w 1932"/>
              <a:gd name="T7" fmla="*/ 190 h 1930"/>
              <a:gd name="T8" fmla="*/ 689 w 1932"/>
              <a:gd name="T9" fmla="*/ 77 h 1930"/>
              <a:gd name="T10" fmla="*/ 473 w 1932"/>
              <a:gd name="T11" fmla="*/ 185 h 1930"/>
              <a:gd name="T12" fmla="*/ 611 w 1932"/>
              <a:gd name="T13" fmla="*/ 181 h 1930"/>
              <a:gd name="T14" fmla="*/ 1450 w 1932"/>
              <a:gd name="T15" fmla="*/ 129 h 1930"/>
              <a:gd name="T16" fmla="*/ 488 w 1932"/>
              <a:gd name="T17" fmla="*/ 149 h 1930"/>
              <a:gd name="T18" fmla="*/ 446 w 1932"/>
              <a:gd name="T19" fmla="*/ 151 h 1930"/>
              <a:gd name="T20" fmla="*/ 327 w 1932"/>
              <a:gd name="T21" fmla="*/ 289 h 1930"/>
              <a:gd name="T22" fmla="*/ 1617 w 1932"/>
              <a:gd name="T23" fmla="*/ 312 h 1930"/>
              <a:gd name="T24" fmla="*/ 1676 w 1932"/>
              <a:gd name="T25" fmla="*/ 364 h 1930"/>
              <a:gd name="T26" fmla="*/ 82 w 1932"/>
              <a:gd name="T27" fmla="*/ 576 h 1930"/>
              <a:gd name="T28" fmla="*/ 105 w 1932"/>
              <a:gd name="T29" fmla="*/ 575 h 1930"/>
              <a:gd name="T30" fmla="*/ 1874 w 1932"/>
              <a:gd name="T31" fmla="*/ 704 h 1930"/>
              <a:gd name="T32" fmla="*/ 1827 w 1932"/>
              <a:gd name="T33" fmla="*/ 965 h 1930"/>
              <a:gd name="T34" fmla="*/ 1817 w 1932"/>
              <a:gd name="T35" fmla="*/ 1322 h 1930"/>
              <a:gd name="T36" fmla="*/ 1863 w 1932"/>
              <a:gd name="T37" fmla="*/ 750 h 1930"/>
              <a:gd name="T38" fmla="*/ 44 w 1932"/>
              <a:gd name="T39" fmla="*/ 938 h 1930"/>
              <a:gd name="T40" fmla="*/ 144 w 1932"/>
              <a:gd name="T41" fmla="*/ 1384 h 1930"/>
              <a:gd name="T42" fmla="*/ 107 w 1932"/>
              <a:gd name="T43" fmla="*/ 901 h 1930"/>
              <a:gd name="T44" fmla="*/ 59 w 1932"/>
              <a:gd name="T45" fmla="*/ 699 h 1930"/>
              <a:gd name="T46" fmla="*/ 95 w 1932"/>
              <a:gd name="T47" fmla="*/ 639 h 1930"/>
              <a:gd name="T48" fmla="*/ 1882 w 1932"/>
              <a:gd name="T49" fmla="*/ 733 h 1930"/>
              <a:gd name="T50" fmla="*/ 1924 w 1932"/>
              <a:gd name="T51" fmla="*/ 847 h 1930"/>
              <a:gd name="T52" fmla="*/ 1932 w 1932"/>
              <a:gd name="T53" fmla="*/ 965 h 1930"/>
              <a:gd name="T54" fmla="*/ 1 w 1932"/>
              <a:gd name="T55" fmla="*/ 934 h 1930"/>
              <a:gd name="T56" fmla="*/ 8 w 1932"/>
              <a:gd name="T57" fmla="*/ 1083 h 1930"/>
              <a:gd name="T58" fmla="*/ 17 w 1932"/>
              <a:gd name="T59" fmla="*/ 907 h 1930"/>
              <a:gd name="T60" fmla="*/ 1896 w 1932"/>
              <a:gd name="T61" fmla="*/ 947 h 1930"/>
              <a:gd name="T62" fmla="*/ 1909 w 1932"/>
              <a:gd name="T63" fmla="*/ 1023 h 1930"/>
              <a:gd name="T64" fmla="*/ 1907 w 1932"/>
              <a:gd name="T65" fmla="*/ 881 h 1930"/>
              <a:gd name="T66" fmla="*/ 20 w 1932"/>
              <a:gd name="T67" fmla="*/ 965 h 1930"/>
              <a:gd name="T68" fmla="*/ 37 w 1932"/>
              <a:gd name="T69" fmla="*/ 995 h 1930"/>
              <a:gd name="T70" fmla="*/ 1916 w 1932"/>
              <a:gd name="T71" fmla="*/ 965 h 1930"/>
              <a:gd name="T72" fmla="*/ 1931 w 1932"/>
              <a:gd name="T73" fmla="*/ 996 h 1930"/>
              <a:gd name="T74" fmla="*/ 35 w 1932"/>
              <a:gd name="T75" fmla="*/ 1130 h 1930"/>
              <a:gd name="T76" fmla="*/ 1858 w 1932"/>
              <a:gd name="T77" fmla="*/ 1227 h 1930"/>
              <a:gd name="T78" fmla="*/ 1899 w 1932"/>
              <a:gd name="T79" fmla="*/ 1119 h 1930"/>
              <a:gd name="T80" fmla="*/ 72 w 1932"/>
              <a:gd name="T81" fmla="*/ 1222 h 1930"/>
              <a:gd name="T82" fmla="*/ 1827 w 1932"/>
              <a:gd name="T83" fmla="*/ 1355 h 1930"/>
              <a:gd name="T84" fmla="*/ 1817 w 1932"/>
              <a:gd name="T85" fmla="*/ 1423 h 1930"/>
              <a:gd name="T86" fmla="*/ 256 w 1932"/>
              <a:gd name="T87" fmla="*/ 1566 h 1930"/>
              <a:gd name="T88" fmla="*/ 130 w 1932"/>
              <a:gd name="T89" fmla="*/ 1418 h 1930"/>
              <a:gd name="T90" fmla="*/ 1723 w 1932"/>
              <a:gd name="T91" fmla="*/ 1504 h 1930"/>
              <a:gd name="T92" fmla="*/ 1376 w 1932"/>
              <a:gd name="T93" fmla="*/ 1722 h 1930"/>
              <a:gd name="T94" fmla="*/ 1405 w 1932"/>
              <a:gd name="T95" fmla="*/ 1777 h 1930"/>
              <a:gd name="T96" fmla="*/ 401 w 1932"/>
              <a:gd name="T97" fmla="*/ 1723 h 1930"/>
              <a:gd name="T98" fmla="*/ 1436 w 1932"/>
              <a:gd name="T99" fmla="*/ 1768 h 1930"/>
              <a:gd name="T100" fmla="*/ 962 w 1932"/>
              <a:gd name="T101" fmla="*/ 1887 h 1930"/>
              <a:gd name="T102" fmla="*/ 499 w 1932"/>
              <a:gd name="T103" fmla="*/ 1689 h 1930"/>
              <a:gd name="T104" fmla="*/ 426 w 1932"/>
              <a:gd name="T105" fmla="*/ 1741 h 1930"/>
              <a:gd name="T106" fmla="*/ 1417 w 1932"/>
              <a:gd name="T107" fmla="*/ 1796 h 1930"/>
              <a:gd name="T108" fmla="*/ 1118 w 1932"/>
              <a:gd name="T109" fmla="*/ 1919 h 1930"/>
              <a:gd name="T110" fmla="*/ 1214 w 1932"/>
              <a:gd name="T111" fmla="*/ 1862 h 1930"/>
              <a:gd name="T112" fmla="*/ 824 w 1932"/>
              <a:gd name="T113" fmla="*/ 1884 h 1930"/>
              <a:gd name="T114" fmla="*/ 1011 w 1932"/>
              <a:gd name="T115" fmla="*/ 16 h 1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2" h="1930">
                <a:moveTo>
                  <a:pt x="814" y="11"/>
                </a:moveTo>
                <a:cubicBezTo>
                  <a:pt x="748" y="22"/>
                  <a:pt x="684" y="39"/>
                  <a:pt x="623" y="62"/>
                </a:cubicBezTo>
                <a:cubicBezTo>
                  <a:pt x="628" y="77"/>
                  <a:pt x="628" y="77"/>
                  <a:pt x="628" y="77"/>
                </a:cubicBezTo>
                <a:cubicBezTo>
                  <a:pt x="688" y="54"/>
                  <a:pt x="752" y="37"/>
                  <a:pt x="816" y="26"/>
                </a:cubicBezTo>
                <a:cubicBezTo>
                  <a:pt x="814" y="11"/>
                  <a:pt x="814" y="11"/>
                  <a:pt x="814" y="11"/>
                </a:cubicBezTo>
                <a:moveTo>
                  <a:pt x="963" y="20"/>
                </a:moveTo>
                <a:cubicBezTo>
                  <a:pt x="951" y="20"/>
                  <a:pt x="939" y="20"/>
                  <a:pt x="926" y="21"/>
                </a:cubicBezTo>
                <a:cubicBezTo>
                  <a:pt x="927" y="36"/>
                  <a:pt x="927" y="36"/>
                  <a:pt x="927" y="36"/>
                </a:cubicBezTo>
                <a:cubicBezTo>
                  <a:pt x="939" y="35"/>
                  <a:pt x="951" y="35"/>
                  <a:pt x="964" y="35"/>
                </a:cubicBezTo>
                <a:cubicBezTo>
                  <a:pt x="968" y="35"/>
                  <a:pt x="971" y="35"/>
                  <a:pt x="975" y="35"/>
                </a:cubicBezTo>
                <a:cubicBezTo>
                  <a:pt x="1019" y="35"/>
                  <a:pt x="1064" y="39"/>
                  <a:pt x="1108" y="46"/>
                </a:cubicBezTo>
                <a:cubicBezTo>
                  <a:pt x="1110" y="31"/>
                  <a:pt x="1110" y="31"/>
                  <a:pt x="1110" y="31"/>
                </a:cubicBezTo>
                <a:cubicBezTo>
                  <a:pt x="1065" y="24"/>
                  <a:pt x="1020" y="20"/>
                  <a:pt x="976" y="20"/>
                </a:cubicBezTo>
                <a:cubicBezTo>
                  <a:pt x="972" y="20"/>
                  <a:pt x="967" y="20"/>
                  <a:pt x="963" y="20"/>
                </a:cubicBezTo>
                <a:moveTo>
                  <a:pt x="896" y="22"/>
                </a:moveTo>
                <a:cubicBezTo>
                  <a:pt x="840" y="27"/>
                  <a:pt x="784" y="36"/>
                  <a:pt x="728" y="50"/>
                </a:cubicBezTo>
                <a:cubicBezTo>
                  <a:pt x="723" y="51"/>
                  <a:pt x="719" y="52"/>
                  <a:pt x="714" y="54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3" y="67"/>
                  <a:pt x="727" y="66"/>
                  <a:pt x="732" y="65"/>
                </a:cubicBezTo>
                <a:cubicBezTo>
                  <a:pt x="787" y="51"/>
                  <a:pt x="842" y="42"/>
                  <a:pt x="897" y="38"/>
                </a:cubicBezTo>
                <a:cubicBezTo>
                  <a:pt x="896" y="22"/>
                  <a:pt x="896" y="22"/>
                  <a:pt x="896" y="22"/>
                </a:cubicBezTo>
                <a:moveTo>
                  <a:pt x="1140" y="36"/>
                </a:moveTo>
                <a:cubicBezTo>
                  <a:pt x="1137" y="51"/>
                  <a:pt x="1137" y="51"/>
                  <a:pt x="1137" y="51"/>
                </a:cubicBezTo>
                <a:cubicBezTo>
                  <a:pt x="1197" y="62"/>
                  <a:pt x="1256" y="79"/>
                  <a:pt x="1311" y="101"/>
                </a:cubicBezTo>
                <a:cubicBezTo>
                  <a:pt x="1317" y="87"/>
                  <a:pt x="1317" y="87"/>
                  <a:pt x="1317" y="87"/>
                </a:cubicBezTo>
                <a:cubicBezTo>
                  <a:pt x="1260" y="65"/>
                  <a:pt x="1201" y="47"/>
                  <a:pt x="1140" y="36"/>
                </a:cubicBezTo>
                <a:moveTo>
                  <a:pt x="962" y="43"/>
                </a:moveTo>
                <a:cubicBezTo>
                  <a:pt x="953" y="43"/>
                  <a:pt x="945" y="43"/>
                  <a:pt x="936" y="43"/>
                </a:cubicBezTo>
                <a:cubicBezTo>
                  <a:pt x="938" y="105"/>
                  <a:pt x="938" y="105"/>
                  <a:pt x="938" y="105"/>
                </a:cubicBezTo>
                <a:cubicBezTo>
                  <a:pt x="946" y="104"/>
                  <a:pt x="954" y="104"/>
                  <a:pt x="961" y="104"/>
                </a:cubicBezTo>
                <a:cubicBezTo>
                  <a:pt x="963" y="104"/>
                  <a:pt x="965" y="104"/>
                  <a:pt x="966" y="104"/>
                </a:cubicBezTo>
                <a:cubicBezTo>
                  <a:pt x="984" y="104"/>
                  <a:pt x="1002" y="105"/>
                  <a:pt x="1020" y="106"/>
                </a:cubicBezTo>
                <a:cubicBezTo>
                  <a:pt x="1113" y="111"/>
                  <a:pt x="1210" y="134"/>
                  <a:pt x="1299" y="171"/>
                </a:cubicBezTo>
                <a:cubicBezTo>
                  <a:pt x="1339" y="188"/>
                  <a:pt x="1379" y="208"/>
                  <a:pt x="1417" y="231"/>
                </a:cubicBezTo>
                <a:cubicBezTo>
                  <a:pt x="1422" y="235"/>
                  <a:pt x="1428" y="238"/>
                  <a:pt x="1433" y="242"/>
                </a:cubicBezTo>
                <a:cubicBezTo>
                  <a:pt x="1466" y="190"/>
                  <a:pt x="1466" y="190"/>
                  <a:pt x="1466" y="190"/>
                </a:cubicBezTo>
                <a:cubicBezTo>
                  <a:pt x="1461" y="186"/>
                  <a:pt x="1455" y="183"/>
                  <a:pt x="1449" y="179"/>
                </a:cubicBezTo>
                <a:cubicBezTo>
                  <a:pt x="1408" y="154"/>
                  <a:pt x="1366" y="133"/>
                  <a:pt x="1323" y="114"/>
                </a:cubicBezTo>
                <a:cubicBezTo>
                  <a:pt x="1227" y="74"/>
                  <a:pt x="1124" y="50"/>
                  <a:pt x="1024" y="45"/>
                </a:cubicBezTo>
                <a:cubicBezTo>
                  <a:pt x="1005" y="43"/>
                  <a:pt x="985" y="43"/>
                  <a:pt x="966" y="43"/>
                </a:cubicBezTo>
                <a:cubicBezTo>
                  <a:pt x="965" y="43"/>
                  <a:pt x="963" y="43"/>
                  <a:pt x="962" y="43"/>
                </a:cubicBezTo>
                <a:moveTo>
                  <a:pt x="685" y="62"/>
                </a:moveTo>
                <a:cubicBezTo>
                  <a:pt x="624" y="82"/>
                  <a:pt x="567" y="106"/>
                  <a:pt x="515" y="134"/>
                </a:cubicBezTo>
                <a:cubicBezTo>
                  <a:pt x="522" y="147"/>
                  <a:pt x="522" y="147"/>
                  <a:pt x="522" y="147"/>
                </a:cubicBezTo>
                <a:cubicBezTo>
                  <a:pt x="573" y="120"/>
                  <a:pt x="629" y="96"/>
                  <a:pt x="689" y="77"/>
                </a:cubicBezTo>
                <a:cubicBezTo>
                  <a:pt x="685" y="62"/>
                  <a:pt x="685" y="62"/>
                  <a:pt x="685" y="62"/>
                </a:cubicBezTo>
                <a:moveTo>
                  <a:pt x="744" y="70"/>
                </a:moveTo>
                <a:cubicBezTo>
                  <a:pt x="736" y="72"/>
                  <a:pt x="727" y="74"/>
                  <a:pt x="719" y="76"/>
                </a:cubicBezTo>
                <a:cubicBezTo>
                  <a:pt x="673" y="89"/>
                  <a:pt x="628" y="105"/>
                  <a:pt x="586" y="125"/>
                </a:cubicBezTo>
                <a:cubicBezTo>
                  <a:pt x="570" y="131"/>
                  <a:pt x="556" y="138"/>
                  <a:pt x="543" y="146"/>
                </a:cubicBezTo>
                <a:cubicBezTo>
                  <a:pt x="537" y="148"/>
                  <a:pt x="532" y="151"/>
                  <a:pt x="527" y="154"/>
                </a:cubicBezTo>
                <a:cubicBezTo>
                  <a:pt x="525" y="155"/>
                  <a:pt x="525" y="155"/>
                  <a:pt x="525" y="155"/>
                </a:cubicBezTo>
                <a:cubicBezTo>
                  <a:pt x="520" y="158"/>
                  <a:pt x="514" y="161"/>
                  <a:pt x="508" y="164"/>
                </a:cubicBezTo>
                <a:cubicBezTo>
                  <a:pt x="496" y="171"/>
                  <a:pt x="484" y="178"/>
                  <a:pt x="473" y="185"/>
                </a:cubicBezTo>
                <a:cubicBezTo>
                  <a:pt x="405" y="229"/>
                  <a:pt x="354" y="273"/>
                  <a:pt x="324" y="303"/>
                </a:cubicBezTo>
                <a:cubicBezTo>
                  <a:pt x="291" y="335"/>
                  <a:pt x="274" y="355"/>
                  <a:pt x="274" y="356"/>
                </a:cubicBezTo>
                <a:cubicBezTo>
                  <a:pt x="321" y="395"/>
                  <a:pt x="321" y="395"/>
                  <a:pt x="321" y="395"/>
                </a:cubicBezTo>
                <a:cubicBezTo>
                  <a:pt x="321" y="395"/>
                  <a:pt x="337" y="376"/>
                  <a:pt x="367" y="347"/>
                </a:cubicBezTo>
                <a:cubicBezTo>
                  <a:pt x="395" y="319"/>
                  <a:pt x="442" y="277"/>
                  <a:pt x="507" y="237"/>
                </a:cubicBezTo>
                <a:cubicBezTo>
                  <a:pt x="516" y="230"/>
                  <a:pt x="527" y="224"/>
                  <a:pt x="539" y="217"/>
                </a:cubicBezTo>
                <a:cubicBezTo>
                  <a:pt x="544" y="214"/>
                  <a:pt x="550" y="211"/>
                  <a:pt x="555" y="208"/>
                </a:cubicBezTo>
                <a:cubicBezTo>
                  <a:pt x="560" y="205"/>
                  <a:pt x="566" y="203"/>
                  <a:pt x="571" y="200"/>
                </a:cubicBezTo>
                <a:cubicBezTo>
                  <a:pt x="583" y="193"/>
                  <a:pt x="596" y="187"/>
                  <a:pt x="611" y="181"/>
                </a:cubicBezTo>
                <a:cubicBezTo>
                  <a:pt x="651" y="162"/>
                  <a:pt x="692" y="147"/>
                  <a:pt x="735" y="136"/>
                </a:cubicBezTo>
                <a:cubicBezTo>
                  <a:pt x="743" y="133"/>
                  <a:pt x="751" y="131"/>
                  <a:pt x="759" y="129"/>
                </a:cubicBezTo>
                <a:cubicBezTo>
                  <a:pt x="744" y="70"/>
                  <a:pt x="744" y="70"/>
                  <a:pt x="744" y="70"/>
                </a:cubicBezTo>
                <a:moveTo>
                  <a:pt x="1393" y="99"/>
                </a:moveTo>
                <a:cubicBezTo>
                  <a:pt x="1386" y="112"/>
                  <a:pt x="1386" y="112"/>
                  <a:pt x="1386" y="112"/>
                </a:cubicBezTo>
                <a:cubicBezTo>
                  <a:pt x="1405" y="122"/>
                  <a:pt x="1424" y="132"/>
                  <a:pt x="1442" y="143"/>
                </a:cubicBezTo>
                <a:cubicBezTo>
                  <a:pt x="1480" y="164"/>
                  <a:pt x="1516" y="189"/>
                  <a:pt x="1551" y="216"/>
                </a:cubicBezTo>
                <a:cubicBezTo>
                  <a:pt x="1560" y="204"/>
                  <a:pt x="1560" y="204"/>
                  <a:pt x="1560" y="204"/>
                </a:cubicBezTo>
                <a:cubicBezTo>
                  <a:pt x="1525" y="176"/>
                  <a:pt x="1488" y="151"/>
                  <a:pt x="1450" y="129"/>
                </a:cubicBezTo>
                <a:cubicBezTo>
                  <a:pt x="1431" y="119"/>
                  <a:pt x="1412" y="108"/>
                  <a:pt x="1393" y="99"/>
                </a:cubicBezTo>
                <a:moveTo>
                  <a:pt x="1345" y="99"/>
                </a:moveTo>
                <a:cubicBezTo>
                  <a:pt x="1339" y="113"/>
                  <a:pt x="1339" y="113"/>
                  <a:pt x="1339" y="113"/>
                </a:cubicBezTo>
                <a:cubicBezTo>
                  <a:pt x="1373" y="128"/>
                  <a:pt x="1406" y="145"/>
                  <a:pt x="1437" y="163"/>
                </a:cubicBezTo>
                <a:cubicBezTo>
                  <a:pt x="1457" y="175"/>
                  <a:pt x="1477" y="188"/>
                  <a:pt x="1497" y="202"/>
                </a:cubicBezTo>
                <a:cubicBezTo>
                  <a:pt x="1506" y="189"/>
                  <a:pt x="1506" y="189"/>
                  <a:pt x="1506" y="189"/>
                </a:cubicBezTo>
                <a:cubicBezTo>
                  <a:pt x="1486" y="175"/>
                  <a:pt x="1465" y="162"/>
                  <a:pt x="1444" y="150"/>
                </a:cubicBezTo>
                <a:cubicBezTo>
                  <a:pt x="1413" y="131"/>
                  <a:pt x="1380" y="114"/>
                  <a:pt x="1345" y="99"/>
                </a:cubicBezTo>
                <a:moveTo>
                  <a:pt x="488" y="149"/>
                </a:moveTo>
                <a:cubicBezTo>
                  <a:pt x="436" y="180"/>
                  <a:pt x="386" y="216"/>
                  <a:pt x="339" y="257"/>
                </a:cubicBezTo>
                <a:cubicBezTo>
                  <a:pt x="350" y="269"/>
                  <a:pt x="350" y="269"/>
                  <a:pt x="350" y="269"/>
                </a:cubicBezTo>
                <a:cubicBezTo>
                  <a:pt x="395" y="228"/>
                  <a:pt x="445" y="192"/>
                  <a:pt x="496" y="162"/>
                </a:cubicBezTo>
                <a:cubicBezTo>
                  <a:pt x="488" y="149"/>
                  <a:pt x="488" y="149"/>
                  <a:pt x="488" y="149"/>
                </a:cubicBezTo>
                <a:moveTo>
                  <a:pt x="446" y="151"/>
                </a:moveTo>
                <a:cubicBezTo>
                  <a:pt x="390" y="187"/>
                  <a:pt x="338" y="229"/>
                  <a:pt x="291" y="274"/>
                </a:cubicBezTo>
                <a:cubicBezTo>
                  <a:pt x="302" y="285"/>
                  <a:pt x="302" y="285"/>
                  <a:pt x="302" y="285"/>
                </a:cubicBezTo>
                <a:cubicBezTo>
                  <a:pt x="348" y="240"/>
                  <a:pt x="399" y="199"/>
                  <a:pt x="454" y="164"/>
                </a:cubicBezTo>
                <a:cubicBezTo>
                  <a:pt x="446" y="151"/>
                  <a:pt x="446" y="151"/>
                  <a:pt x="446" y="151"/>
                </a:cubicBezTo>
                <a:moveTo>
                  <a:pt x="1531" y="207"/>
                </a:moveTo>
                <a:cubicBezTo>
                  <a:pt x="1522" y="219"/>
                  <a:pt x="1522" y="219"/>
                  <a:pt x="1522" y="219"/>
                </a:cubicBezTo>
                <a:cubicBezTo>
                  <a:pt x="1570" y="256"/>
                  <a:pt x="1615" y="297"/>
                  <a:pt x="1656" y="341"/>
                </a:cubicBezTo>
                <a:cubicBezTo>
                  <a:pt x="1667" y="331"/>
                  <a:pt x="1667" y="331"/>
                  <a:pt x="1667" y="331"/>
                </a:cubicBezTo>
                <a:cubicBezTo>
                  <a:pt x="1626" y="286"/>
                  <a:pt x="1580" y="244"/>
                  <a:pt x="1531" y="207"/>
                </a:cubicBezTo>
                <a:moveTo>
                  <a:pt x="317" y="278"/>
                </a:moveTo>
                <a:cubicBezTo>
                  <a:pt x="272" y="321"/>
                  <a:pt x="231" y="367"/>
                  <a:pt x="196" y="417"/>
                </a:cubicBezTo>
                <a:cubicBezTo>
                  <a:pt x="208" y="426"/>
                  <a:pt x="208" y="426"/>
                  <a:pt x="208" y="426"/>
                </a:cubicBezTo>
                <a:cubicBezTo>
                  <a:pt x="243" y="377"/>
                  <a:pt x="283" y="331"/>
                  <a:pt x="327" y="289"/>
                </a:cubicBezTo>
                <a:cubicBezTo>
                  <a:pt x="317" y="278"/>
                  <a:pt x="317" y="278"/>
                  <a:pt x="317" y="278"/>
                </a:cubicBezTo>
                <a:moveTo>
                  <a:pt x="1617" y="312"/>
                </a:moveTo>
                <a:cubicBezTo>
                  <a:pt x="1574" y="355"/>
                  <a:pt x="1574" y="355"/>
                  <a:pt x="1574" y="355"/>
                </a:cubicBezTo>
                <a:cubicBezTo>
                  <a:pt x="1597" y="378"/>
                  <a:pt x="1618" y="402"/>
                  <a:pt x="1638" y="427"/>
                </a:cubicBezTo>
                <a:cubicBezTo>
                  <a:pt x="1679" y="482"/>
                  <a:pt x="1679" y="482"/>
                  <a:pt x="1679" y="482"/>
                </a:cubicBezTo>
                <a:cubicBezTo>
                  <a:pt x="1729" y="446"/>
                  <a:pt x="1729" y="446"/>
                  <a:pt x="1729" y="446"/>
                </a:cubicBezTo>
                <a:cubicBezTo>
                  <a:pt x="1718" y="431"/>
                  <a:pt x="1718" y="431"/>
                  <a:pt x="1718" y="431"/>
                </a:cubicBezTo>
                <a:cubicBezTo>
                  <a:pt x="1686" y="389"/>
                  <a:pt x="1686" y="389"/>
                  <a:pt x="1686" y="389"/>
                </a:cubicBezTo>
                <a:cubicBezTo>
                  <a:pt x="1665" y="362"/>
                  <a:pt x="1641" y="336"/>
                  <a:pt x="1617" y="312"/>
                </a:cubicBezTo>
                <a:moveTo>
                  <a:pt x="1703" y="341"/>
                </a:moveTo>
                <a:cubicBezTo>
                  <a:pt x="1692" y="351"/>
                  <a:pt x="1692" y="351"/>
                  <a:pt x="1692" y="351"/>
                </a:cubicBezTo>
                <a:cubicBezTo>
                  <a:pt x="1703" y="365"/>
                  <a:pt x="1715" y="379"/>
                  <a:pt x="1725" y="393"/>
                </a:cubicBezTo>
                <a:cubicBezTo>
                  <a:pt x="1753" y="431"/>
                  <a:pt x="1779" y="471"/>
                  <a:pt x="1801" y="512"/>
                </a:cubicBezTo>
                <a:cubicBezTo>
                  <a:pt x="1815" y="505"/>
                  <a:pt x="1815" y="505"/>
                  <a:pt x="1815" y="505"/>
                </a:cubicBezTo>
                <a:cubicBezTo>
                  <a:pt x="1792" y="463"/>
                  <a:pt x="1766" y="422"/>
                  <a:pt x="1737" y="384"/>
                </a:cubicBezTo>
                <a:cubicBezTo>
                  <a:pt x="1727" y="370"/>
                  <a:pt x="1715" y="355"/>
                  <a:pt x="1703" y="341"/>
                </a:cubicBezTo>
                <a:moveTo>
                  <a:pt x="1687" y="354"/>
                </a:moveTo>
                <a:cubicBezTo>
                  <a:pt x="1676" y="364"/>
                  <a:pt x="1676" y="364"/>
                  <a:pt x="1676" y="364"/>
                </a:cubicBezTo>
                <a:cubicBezTo>
                  <a:pt x="1699" y="392"/>
                  <a:pt x="1721" y="421"/>
                  <a:pt x="1741" y="451"/>
                </a:cubicBezTo>
                <a:cubicBezTo>
                  <a:pt x="1754" y="471"/>
                  <a:pt x="1767" y="492"/>
                  <a:pt x="1779" y="513"/>
                </a:cubicBezTo>
                <a:cubicBezTo>
                  <a:pt x="1792" y="505"/>
                  <a:pt x="1792" y="505"/>
                  <a:pt x="1792" y="505"/>
                </a:cubicBezTo>
                <a:cubicBezTo>
                  <a:pt x="1780" y="484"/>
                  <a:pt x="1767" y="462"/>
                  <a:pt x="1753" y="442"/>
                </a:cubicBezTo>
                <a:cubicBezTo>
                  <a:pt x="1734" y="412"/>
                  <a:pt x="1711" y="382"/>
                  <a:pt x="1687" y="354"/>
                </a:cubicBezTo>
                <a:moveTo>
                  <a:pt x="164" y="426"/>
                </a:moveTo>
                <a:cubicBezTo>
                  <a:pt x="144" y="456"/>
                  <a:pt x="128" y="484"/>
                  <a:pt x="115" y="507"/>
                </a:cubicBezTo>
                <a:cubicBezTo>
                  <a:pt x="95" y="547"/>
                  <a:pt x="95" y="547"/>
                  <a:pt x="95" y="547"/>
                </a:cubicBezTo>
                <a:cubicBezTo>
                  <a:pt x="82" y="576"/>
                  <a:pt x="82" y="576"/>
                  <a:pt x="82" y="576"/>
                </a:cubicBezTo>
                <a:cubicBezTo>
                  <a:pt x="82" y="576"/>
                  <a:pt x="71" y="600"/>
                  <a:pt x="71" y="604"/>
                </a:cubicBezTo>
                <a:cubicBezTo>
                  <a:pt x="86" y="607"/>
                  <a:pt x="86" y="607"/>
                  <a:pt x="86" y="607"/>
                </a:cubicBezTo>
                <a:cubicBezTo>
                  <a:pt x="86" y="607"/>
                  <a:pt x="89" y="598"/>
                  <a:pt x="96" y="582"/>
                </a:cubicBezTo>
                <a:cubicBezTo>
                  <a:pt x="109" y="553"/>
                  <a:pt x="109" y="553"/>
                  <a:pt x="109" y="553"/>
                </a:cubicBezTo>
                <a:cubicBezTo>
                  <a:pt x="129" y="515"/>
                  <a:pt x="129" y="515"/>
                  <a:pt x="129" y="515"/>
                </a:cubicBezTo>
                <a:cubicBezTo>
                  <a:pt x="142" y="492"/>
                  <a:pt x="157" y="464"/>
                  <a:pt x="177" y="435"/>
                </a:cubicBezTo>
                <a:cubicBezTo>
                  <a:pt x="164" y="426"/>
                  <a:pt x="164" y="426"/>
                  <a:pt x="164" y="426"/>
                </a:cubicBezTo>
                <a:moveTo>
                  <a:pt x="178" y="442"/>
                </a:moveTo>
                <a:cubicBezTo>
                  <a:pt x="151" y="484"/>
                  <a:pt x="126" y="529"/>
                  <a:pt x="105" y="575"/>
                </a:cubicBezTo>
                <a:cubicBezTo>
                  <a:pt x="100" y="585"/>
                  <a:pt x="96" y="595"/>
                  <a:pt x="92" y="605"/>
                </a:cubicBezTo>
                <a:cubicBezTo>
                  <a:pt x="106" y="610"/>
                  <a:pt x="106" y="610"/>
                  <a:pt x="106" y="610"/>
                </a:cubicBezTo>
                <a:cubicBezTo>
                  <a:pt x="110" y="601"/>
                  <a:pt x="114" y="591"/>
                  <a:pt x="119" y="581"/>
                </a:cubicBezTo>
                <a:cubicBezTo>
                  <a:pt x="139" y="536"/>
                  <a:pt x="164" y="492"/>
                  <a:pt x="191" y="451"/>
                </a:cubicBezTo>
                <a:cubicBezTo>
                  <a:pt x="178" y="442"/>
                  <a:pt x="178" y="442"/>
                  <a:pt x="178" y="442"/>
                </a:cubicBezTo>
                <a:moveTo>
                  <a:pt x="1807" y="532"/>
                </a:moveTo>
                <a:cubicBezTo>
                  <a:pt x="1793" y="539"/>
                  <a:pt x="1793" y="539"/>
                  <a:pt x="1793" y="539"/>
                </a:cubicBezTo>
                <a:cubicBezTo>
                  <a:pt x="1820" y="593"/>
                  <a:pt x="1843" y="649"/>
                  <a:pt x="1860" y="708"/>
                </a:cubicBezTo>
                <a:cubicBezTo>
                  <a:pt x="1874" y="704"/>
                  <a:pt x="1874" y="704"/>
                  <a:pt x="1874" y="704"/>
                </a:cubicBezTo>
                <a:cubicBezTo>
                  <a:pt x="1857" y="644"/>
                  <a:pt x="1835" y="587"/>
                  <a:pt x="1807" y="532"/>
                </a:cubicBezTo>
                <a:moveTo>
                  <a:pt x="1788" y="546"/>
                </a:moveTo>
                <a:cubicBezTo>
                  <a:pt x="1733" y="574"/>
                  <a:pt x="1733" y="574"/>
                  <a:pt x="1733" y="574"/>
                </a:cubicBezTo>
                <a:cubicBezTo>
                  <a:pt x="1741" y="589"/>
                  <a:pt x="1741" y="589"/>
                  <a:pt x="1741" y="589"/>
                </a:cubicBezTo>
                <a:cubicBezTo>
                  <a:pt x="1746" y="600"/>
                  <a:pt x="1752" y="614"/>
                  <a:pt x="1760" y="631"/>
                </a:cubicBezTo>
                <a:cubicBezTo>
                  <a:pt x="1777" y="673"/>
                  <a:pt x="1793" y="721"/>
                  <a:pt x="1803" y="764"/>
                </a:cubicBezTo>
                <a:cubicBezTo>
                  <a:pt x="1814" y="809"/>
                  <a:pt x="1822" y="859"/>
                  <a:pt x="1825" y="902"/>
                </a:cubicBezTo>
                <a:cubicBezTo>
                  <a:pt x="1826" y="917"/>
                  <a:pt x="1826" y="929"/>
                  <a:pt x="1826" y="940"/>
                </a:cubicBezTo>
                <a:cubicBezTo>
                  <a:pt x="1827" y="965"/>
                  <a:pt x="1827" y="965"/>
                  <a:pt x="1827" y="965"/>
                </a:cubicBezTo>
                <a:cubicBezTo>
                  <a:pt x="1826" y="990"/>
                  <a:pt x="1826" y="990"/>
                  <a:pt x="1826" y="990"/>
                </a:cubicBezTo>
                <a:cubicBezTo>
                  <a:pt x="1826" y="1001"/>
                  <a:pt x="1826" y="1013"/>
                  <a:pt x="1825" y="1029"/>
                </a:cubicBezTo>
                <a:cubicBezTo>
                  <a:pt x="1822" y="1071"/>
                  <a:pt x="1814" y="1121"/>
                  <a:pt x="1803" y="1166"/>
                </a:cubicBezTo>
                <a:cubicBezTo>
                  <a:pt x="1793" y="1209"/>
                  <a:pt x="1777" y="1257"/>
                  <a:pt x="1760" y="1298"/>
                </a:cubicBezTo>
                <a:cubicBezTo>
                  <a:pt x="1752" y="1316"/>
                  <a:pt x="1746" y="1330"/>
                  <a:pt x="1741" y="1340"/>
                </a:cubicBezTo>
                <a:cubicBezTo>
                  <a:pt x="1733" y="1356"/>
                  <a:pt x="1733" y="1356"/>
                  <a:pt x="1733" y="1356"/>
                </a:cubicBezTo>
                <a:cubicBezTo>
                  <a:pt x="1788" y="1384"/>
                  <a:pt x="1788" y="1384"/>
                  <a:pt x="1788" y="1384"/>
                </a:cubicBezTo>
                <a:cubicBezTo>
                  <a:pt x="1796" y="1367"/>
                  <a:pt x="1796" y="1367"/>
                  <a:pt x="1796" y="1367"/>
                </a:cubicBezTo>
                <a:cubicBezTo>
                  <a:pt x="1801" y="1356"/>
                  <a:pt x="1808" y="1341"/>
                  <a:pt x="1817" y="1322"/>
                </a:cubicBezTo>
                <a:cubicBezTo>
                  <a:pt x="1827" y="1296"/>
                  <a:pt x="1848" y="1243"/>
                  <a:pt x="1863" y="1180"/>
                </a:cubicBezTo>
                <a:cubicBezTo>
                  <a:pt x="1875" y="1132"/>
                  <a:pt x="1883" y="1078"/>
                  <a:pt x="1886" y="1034"/>
                </a:cubicBezTo>
                <a:cubicBezTo>
                  <a:pt x="1887" y="1017"/>
                  <a:pt x="1887" y="1002"/>
                  <a:pt x="1888" y="992"/>
                </a:cubicBezTo>
                <a:cubicBezTo>
                  <a:pt x="1888" y="966"/>
                  <a:pt x="1888" y="966"/>
                  <a:pt x="1888" y="966"/>
                </a:cubicBezTo>
                <a:cubicBezTo>
                  <a:pt x="1858" y="965"/>
                  <a:pt x="1858" y="965"/>
                  <a:pt x="1858" y="965"/>
                </a:cubicBezTo>
                <a:cubicBezTo>
                  <a:pt x="1888" y="964"/>
                  <a:pt x="1888" y="964"/>
                  <a:pt x="1888" y="964"/>
                </a:cubicBezTo>
                <a:cubicBezTo>
                  <a:pt x="1888" y="938"/>
                  <a:pt x="1888" y="938"/>
                  <a:pt x="1888" y="938"/>
                </a:cubicBezTo>
                <a:cubicBezTo>
                  <a:pt x="1887" y="928"/>
                  <a:pt x="1887" y="913"/>
                  <a:pt x="1886" y="898"/>
                </a:cubicBezTo>
                <a:cubicBezTo>
                  <a:pt x="1883" y="852"/>
                  <a:pt x="1875" y="798"/>
                  <a:pt x="1863" y="750"/>
                </a:cubicBezTo>
                <a:cubicBezTo>
                  <a:pt x="1848" y="687"/>
                  <a:pt x="1827" y="634"/>
                  <a:pt x="1816" y="607"/>
                </a:cubicBezTo>
                <a:cubicBezTo>
                  <a:pt x="1808" y="589"/>
                  <a:pt x="1801" y="574"/>
                  <a:pt x="1796" y="562"/>
                </a:cubicBezTo>
                <a:cubicBezTo>
                  <a:pt x="1788" y="546"/>
                  <a:pt x="1788" y="546"/>
                  <a:pt x="1788" y="546"/>
                </a:cubicBezTo>
                <a:moveTo>
                  <a:pt x="144" y="546"/>
                </a:moveTo>
                <a:cubicBezTo>
                  <a:pt x="135" y="563"/>
                  <a:pt x="135" y="563"/>
                  <a:pt x="135" y="563"/>
                </a:cubicBezTo>
                <a:cubicBezTo>
                  <a:pt x="130" y="574"/>
                  <a:pt x="124" y="589"/>
                  <a:pt x="115" y="608"/>
                </a:cubicBezTo>
                <a:cubicBezTo>
                  <a:pt x="104" y="634"/>
                  <a:pt x="84" y="687"/>
                  <a:pt x="69" y="750"/>
                </a:cubicBezTo>
                <a:cubicBezTo>
                  <a:pt x="57" y="798"/>
                  <a:pt x="49" y="852"/>
                  <a:pt x="46" y="897"/>
                </a:cubicBezTo>
                <a:cubicBezTo>
                  <a:pt x="45" y="913"/>
                  <a:pt x="44" y="928"/>
                  <a:pt x="44" y="938"/>
                </a:cubicBezTo>
                <a:cubicBezTo>
                  <a:pt x="43" y="964"/>
                  <a:pt x="43" y="964"/>
                  <a:pt x="43" y="964"/>
                </a:cubicBezTo>
                <a:cubicBezTo>
                  <a:pt x="74" y="965"/>
                  <a:pt x="74" y="965"/>
                  <a:pt x="74" y="965"/>
                </a:cubicBezTo>
                <a:cubicBezTo>
                  <a:pt x="43" y="966"/>
                  <a:pt x="43" y="966"/>
                  <a:pt x="43" y="966"/>
                </a:cubicBezTo>
                <a:cubicBezTo>
                  <a:pt x="44" y="992"/>
                  <a:pt x="44" y="992"/>
                  <a:pt x="44" y="992"/>
                </a:cubicBezTo>
                <a:cubicBezTo>
                  <a:pt x="44" y="1002"/>
                  <a:pt x="45" y="1017"/>
                  <a:pt x="46" y="1032"/>
                </a:cubicBezTo>
                <a:cubicBezTo>
                  <a:pt x="49" y="1078"/>
                  <a:pt x="57" y="1132"/>
                  <a:pt x="69" y="1180"/>
                </a:cubicBezTo>
                <a:cubicBezTo>
                  <a:pt x="84" y="1243"/>
                  <a:pt x="104" y="1296"/>
                  <a:pt x="115" y="1323"/>
                </a:cubicBezTo>
                <a:cubicBezTo>
                  <a:pt x="124" y="1341"/>
                  <a:pt x="130" y="1356"/>
                  <a:pt x="136" y="1368"/>
                </a:cubicBezTo>
                <a:cubicBezTo>
                  <a:pt x="144" y="1384"/>
                  <a:pt x="144" y="1384"/>
                  <a:pt x="144" y="1384"/>
                </a:cubicBezTo>
                <a:cubicBezTo>
                  <a:pt x="199" y="1356"/>
                  <a:pt x="199" y="1356"/>
                  <a:pt x="199" y="1356"/>
                </a:cubicBezTo>
                <a:cubicBezTo>
                  <a:pt x="191" y="1341"/>
                  <a:pt x="191" y="1341"/>
                  <a:pt x="191" y="1341"/>
                </a:cubicBezTo>
                <a:cubicBezTo>
                  <a:pt x="186" y="1330"/>
                  <a:pt x="179" y="1316"/>
                  <a:pt x="172" y="1299"/>
                </a:cubicBezTo>
                <a:cubicBezTo>
                  <a:pt x="154" y="1257"/>
                  <a:pt x="139" y="1209"/>
                  <a:pt x="129" y="1166"/>
                </a:cubicBezTo>
                <a:cubicBezTo>
                  <a:pt x="118" y="1121"/>
                  <a:pt x="110" y="1071"/>
                  <a:pt x="107" y="1028"/>
                </a:cubicBezTo>
                <a:cubicBezTo>
                  <a:pt x="106" y="1013"/>
                  <a:pt x="106" y="1001"/>
                  <a:pt x="105" y="990"/>
                </a:cubicBezTo>
                <a:cubicBezTo>
                  <a:pt x="105" y="965"/>
                  <a:pt x="105" y="965"/>
                  <a:pt x="105" y="965"/>
                </a:cubicBezTo>
                <a:cubicBezTo>
                  <a:pt x="105" y="940"/>
                  <a:pt x="105" y="940"/>
                  <a:pt x="105" y="940"/>
                </a:cubicBezTo>
                <a:cubicBezTo>
                  <a:pt x="106" y="929"/>
                  <a:pt x="106" y="917"/>
                  <a:pt x="107" y="901"/>
                </a:cubicBezTo>
                <a:cubicBezTo>
                  <a:pt x="110" y="859"/>
                  <a:pt x="118" y="809"/>
                  <a:pt x="129" y="764"/>
                </a:cubicBezTo>
                <a:cubicBezTo>
                  <a:pt x="139" y="721"/>
                  <a:pt x="154" y="673"/>
                  <a:pt x="171" y="632"/>
                </a:cubicBezTo>
                <a:cubicBezTo>
                  <a:pt x="179" y="614"/>
                  <a:pt x="186" y="600"/>
                  <a:pt x="190" y="590"/>
                </a:cubicBezTo>
                <a:cubicBezTo>
                  <a:pt x="199" y="574"/>
                  <a:pt x="199" y="574"/>
                  <a:pt x="199" y="574"/>
                </a:cubicBezTo>
                <a:cubicBezTo>
                  <a:pt x="144" y="546"/>
                  <a:pt x="144" y="546"/>
                  <a:pt x="144" y="546"/>
                </a:cubicBezTo>
                <a:moveTo>
                  <a:pt x="81" y="633"/>
                </a:moveTo>
                <a:cubicBezTo>
                  <a:pt x="77" y="641"/>
                  <a:pt x="77" y="641"/>
                  <a:pt x="77" y="641"/>
                </a:cubicBezTo>
                <a:cubicBezTo>
                  <a:pt x="75" y="648"/>
                  <a:pt x="73" y="655"/>
                  <a:pt x="71" y="661"/>
                </a:cubicBezTo>
                <a:cubicBezTo>
                  <a:pt x="66" y="674"/>
                  <a:pt x="62" y="687"/>
                  <a:pt x="59" y="699"/>
                </a:cubicBezTo>
                <a:cubicBezTo>
                  <a:pt x="49" y="731"/>
                  <a:pt x="43" y="757"/>
                  <a:pt x="39" y="777"/>
                </a:cubicBezTo>
                <a:cubicBezTo>
                  <a:pt x="33" y="811"/>
                  <a:pt x="33" y="811"/>
                  <a:pt x="33" y="811"/>
                </a:cubicBezTo>
                <a:cubicBezTo>
                  <a:pt x="48" y="814"/>
                  <a:pt x="48" y="814"/>
                  <a:pt x="48" y="814"/>
                </a:cubicBezTo>
                <a:cubicBezTo>
                  <a:pt x="53" y="784"/>
                  <a:pt x="53" y="784"/>
                  <a:pt x="53" y="784"/>
                </a:cubicBezTo>
                <a:cubicBezTo>
                  <a:pt x="54" y="780"/>
                  <a:pt x="54" y="780"/>
                  <a:pt x="54" y="780"/>
                </a:cubicBezTo>
                <a:cubicBezTo>
                  <a:pt x="58" y="761"/>
                  <a:pt x="64" y="735"/>
                  <a:pt x="74" y="703"/>
                </a:cubicBezTo>
                <a:cubicBezTo>
                  <a:pt x="76" y="691"/>
                  <a:pt x="81" y="679"/>
                  <a:pt x="85" y="666"/>
                </a:cubicBezTo>
                <a:cubicBezTo>
                  <a:pt x="87" y="660"/>
                  <a:pt x="90" y="653"/>
                  <a:pt x="92" y="646"/>
                </a:cubicBezTo>
                <a:cubicBezTo>
                  <a:pt x="95" y="639"/>
                  <a:pt x="95" y="639"/>
                  <a:pt x="95" y="639"/>
                </a:cubicBezTo>
                <a:cubicBezTo>
                  <a:pt x="81" y="633"/>
                  <a:pt x="81" y="633"/>
                  <a:pt x="81" y="633"/>
                </a:cubicBezTo>
                <a:moveTo>
                  <a:pt x="1891" y="687"/>
                </a:moveTo>
                <a:cubicBezTo>
                  <a:pt x="1876" y="692"/>
                  <a:pt x="1876" y="692"/>
                  <a:pt x="1876" y="692"/>
                </a:cubicBezTo>
                <a:cubicBezTo>
                  <a:pt x="1877" y="695"/>
                  <a:pt x="1878" y="697"/>
                  <a:pt x="1879" y="700"/>
                </a:cubicBezTo>
                <a:cubicBezTo>
                  <a:pt x="1886" y="726"/>
                  <a:pt x="1886" y="726"/>
                  <a:pt x="1886" y="726"/>
                </a:cubicBezTo>
                <a:cubicBezTo>
                  <a:pt x="1901" y="722"/>
                  <a:pt x="1901" y="722"/>
                  <a:pt x="1901" y="722"/>
                </a:cubicBezTo>
                <a:cubicBezTo>
                  <a:pt x="1893" y="696"/>
                  <a:pt x="1893" y="696"/>
                  <a:pt x="1893" y="696"/>
                </a:cubicBezTo>
                <a:cubicBezTo>
                  <a:pt x="1893" y="693"/>
                  <a:pt x="1892" y="690"/>
                  <a:pt x="1891" y="687"/>
                </a:cubicBezTo>
                <a:moveTo>
                  <a:pt x="1882" y="733"/>
                </a:moveTo>
                <a:cubicBezTo>
                  <a:pt x="1868" y="737"/>
                  <a:pt x="1868" y="737"/>
                  <a:pt x="1868" y="737"/>
                </a:cubicBezTo>
                <a:cubicBezTo>
                  <a:pt x="1875" y="767"/>
                  <a:pt x="1879" y="790"/>
                  <a:pt x="1882" y="803"/>
                </a:cubicBezTo>
                <a:cubicBezTo>
                  <a:pt x="1885" y="821"/>
                  <a:pt x="1886" y="831"/>
                  <a:pt x="1886" y="832"/>
                </a:cubicBezTo>
                <a:cubicBezTo>
                  <a:pt x="1894" y="839"/>
                  <a:pt x="1894" y="839"/>
                  <a:pt x="1894" y="839"/>
                </a:cubicBezTo>
                <a:cubicBezTo>
                  <a:pt x="1894" y="831"/>
                  <a:pt x="1894" y="831"/>
                  <a:pt x="1894" y="831"/>
                </a:cubicBezTo>
                <a:cubicBezTo>
                  <a:pt x="1902" y="830"/>
                  <a:pt x="1902" y="830"/>
                  <a:pt x="1902" y="830"/>
                </a:cubicBezTo>
                <a:cubicBezTo>
                  <a:pt x="1901" y="829"/>
                  <a:pt x="1900" y="818"/>
                  <a:pt x="1897" y="800"/>
                </a:cubicBezTo>
                <a:cubicBezTo>
                  <a:pt x="1895" y="787"/>
                  <a:pt x="1890" y="764"/>
                  <a:pt x="1882" y="733"/>
                </a:cubicBezTo>
                <a:moveTo>
                  <a:pt x="1924" y="847"/>
                </a:moveTo>
                <a:cubicBezTo>
                  <a:pt x="1909" y="849"/>
                  <a:pt x="1909" y="849"/>
                  <a:pt x="1909" y="849"/>
                </a:cubicBezTo>
                <a:cubicBezTo>
                  <a:pt x="1911" y="866"/>
                  <a:pt x="1911" y="866"/>
                  <a:pt x="1911" y="866"/>
                </a:cubicBezTo>
                <a:cubicBezTo>
                  <a:pt x="1914" y="907"/>
                  <a:pt x="1914" y="907"/>
                  <a:pt x="1914" y="907"/>
                </a:cubicBezTo>
                <a:cubicBezTo>
                  <a:pt x="1915" y="916"/>
                  <a:pt x="1916" y="926"/>
                  <a:pt x="1916" y="934"/>
                </a:cubicBezTo>
                <a:cubicBezTo>
                  <a:pt x="1916" y="939"/>
                  <a:pt x="1916" y="943"/>
                  <a:pt x="1916" y="947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24" y="965"/>
                  <a:pt x="1924" y="965"/>
                  <a:pt x="1924" y="965"/>
                </a:cubicBezTo>
                <a:cubicBezTo>
                  <a:pt x="1932" y="965"/>
                  <a:pt x="1932" y="965"/>
                  <a:pt x="1932" y="965"/>
                </a:cubicBezTo>
                <a:cubicBezTo>
                  <a:pt x="1931" y="946"/>
                  <a:pt x="1931" y="946"/>
                  <a:pt x="1931" y="946"/>
                </a:cubicBezTo>
                <a:cubicBezTo>
                  <a:pt x="1931" y="943"/>
                  <a:pt x="1931" y="938"/>
                  <a:pt x="1931" y="934"/>
                </a:cubicBezTo>
                <a:cubicBezTo>
                  <a:pt x="1931" y="925"/>
                  <a:pt x="1931" y="915"/>
                  <a:pt x="1930" y="906"/>
                </a:cubicBezTo>
                <a:cubicBezTo>
                  <a:pt x="1927" y="865"/>
                  <a:pt x="1927" y="865"/>
                  <a:pt x="1927" y="865"/>
                </a:cubicBezTo>
                <a:cubicBezTo>
                  <a:pt x="1924" y="847"/>
                  <a:pt x="1924" y="847"/>
                  <a:pt x="1924" y="847"/>
                </a:cubicBezTo>
                <a:moveTo>
                  <a:pt x="8" y="847"/>
                </a:moveTo>
                <a:cubicBezTo>
                  <a:pt x="5" y="865"/>
                  <a:pt x="5" y="865"/>
                  <a:pt x="5" y="865"/>
                </a:cubicBezTo>
                <a:cubicBezTo>
                  <a:pt x="2" y="906"/>
                  <a:pt x="2" y="906"/>
                  <a:pt x="2" y="906"/>
                </a:cubicBezTo>
                <a:cubicBezTo>
                  <a:pt x="1" y="915"/>
                  <a:pt x="1" y="925"/>
                  <a:pt x="1" y="934"/>
                </a:cubicBezTo>
                <a:cubicBezTo>
                  <a:pt x="1" y="938"/>
                  <a:pt x="1" y="943"/>
                  <a:pt x="1" y="946"/>
                </a:cubicBezTo>
                <a:cubicBezTo>
                  <a:pt x="0" y="965"/>
                  <a:pt x="0" y="965"/>
                  <a:pt x="0" y="965"/>
                </a:cubicBezTo>
                <a:cubicBezTo>
                  <a:pt x="8" y="965"/>
                  <a:pt x="8" y="965"/>
                  <a:pt x="8" y="965"/>
                </a:cubicBezTo>
                <a:cubicBezTo>
                  <a:pt x="0" y="965"/>
                  <a:pt x="0" y="965"/>
                  <a:pt x="0" y="965"/>
                </a:cubicBezTo>
                <a:cubicBezTo>
                  <a:pt x="1" y="984"/>
                  <a:pt x="1" y="984"/>
                  <a:pt x="1" y="984"/>
                </a:cubicBezTo>
                <a:cubicBezTo>
                  <a:pt x="1" y="987"/>
                  <a:pt x="1" y="992"/>
                  <a:pt x="1" y="996"/>
                </a:cubicBezTo>
                <a:cubicBezTo>
                  <a:pt x="1" y="1005"/>
                  <a:pt x="1" y="1015"/>
                  <a:pt x="2" y="1024"/>
                </a:cubicBezTo>
                <a:cubicBezTo>
                  <a:pt x="5" y="1065"/>
                  <a:pt x="5" y="1065"/>
                  <a:pt x="5" y="1065"/>
                </a:cubicBezTo>
                <a:cubicBezTo>
                  <a:pt x="8" y="1083"/>
                  <a:pt x="8" y="1083"/>
                  <a:pt x="8" y="1083"/>
                </a:cubicBezTo>
                <a:cubicBezTo>
                  <a:pt x="23" y="1081"/>
                  <a:pt x="23" y="1081"/>
                  <a:pt x="23" y="1081"/>
                </a:cubicBezTo>
                <a:cubicBezTo>
                  <a:pt x="20" y="1064"/>
                  <a:pt x="20" y="1064"/>
                  <a:pt x="20" y="1064"/>
                </a:cubicBezTo>
                <a:cubicBezTo>
                  <a:pt x="17" y="1023"/>
                  <a:pt x="17" y="1023"/>
                  <a:pt x="17" y="1023"/>
                </a:cubicBezTo>
                <a:cubicBezTo>
                  <a:pt x="16" y="1014"/>
                  <a:pt x="16" y="1004"/>
                  <a:pt x="16" y="996"/>
                </a:cubicBezTo>
                <a:cubicBezTo>
                  <a:pt x="16" y="991"/>
                  <a:pt x="16" y="987"/>
                  <a:pt x="16" y="983"/>
                </a:cubicBezTo>
                <a:cubicBezTo>
                  <a:pt x="15" y="965"/>
                  <a:pt x="15" y="965"/>
                  <a:pt x="15" y="965"/>
                </a:cubicBezTo>
                <a:cubicBezTo>
                  <a:pt x="16" y="947"/>
                  <a:pt x="16" y="947"/>
                  <a:pt x="16" y="947"/>
                </a:cubicBezTo>
                <a:cubicBezTo>
                  <a:pt x="16" y="943"/>
                  <a:pt x="16" y="939"/>
                  <a:pt x="16" y="934"/>
                </a:cubicBezTo>
                <a:cubicBezTo>
                  <a:pt x="16" y="926"/>
                  <a:pt x="16" y="916"/>
                  <a:pt x="17" y="907"/>
                </a:cubicBezTo>
                <a:cubicBezTo>
                  <a:pt x="20" y="867"/>
                  <a:pt x="20" y="867"/>
                  <a:pt x="20" y="867"/>
                </a:cubicBezTo>
                <a:cubicBezTo>
                  <a:pt x="23" y="849"/>
                  <a:pt x="23" y="849"/>
                  <a:pt x="23" y="849"/>
                </a:cubicBezTo>
                <a:cubicBezTo>
                  <a:pt x="8" y="847"/>
                  <a:pt x="8" y="847"/>
                  <a:pt x="8" y="847"/>
                </a:cubicBezTo>
                <a:moveTo>
                  <a:pt x="1904" y="849"/>
                </a:moveTo>
                <a:cubicBezTo>
                  <a:pt x="1889" y="851"/>
                  <a:pt x="1889" y="851"/>
                  <a:pt x="1889" y="851"/>
                </a:cubicBezTo>
                <a:cubicBezTo>
                  <a:pt x="1891" y="869"/>
                  <a:pt x="1891" y="869"/>
                  <a:pt x="1891" y="869"/>
                </a:cubicBezTo>
                <a:cubicBezTo>
                  <a:pt x="1894" y="908"/>
                  <a:pt x="1894" y="908"/>
                  <a:pt x="1894" y="908"/>
                </a:cubicBezTo>
                <a:cubicBezTo>
                  <a:pt x="1895" y="917"/>
                  <a:pt x="1895" y="927"/>
                  <a:pt x="1895" y="935"/>
                </a:cubicBezTo>
                <a:cubicBezTo>
                  <a:pt x="1895" y="939"/>
                  <a:pt x="1895" y="944"/>
                  <a:pt x="1896" y="947"/>
                </a:cubicBezTo>
                <a:cubicBezTo>
                  <a:pt x="1896" y="965"/>
                  <a:pt x="1896" y="965"/>
                  <a:pt x="1896" y="965"/>
                </a:cubicBezTo>
                <a:cubicBezTo>
                  <a:pt x="1896" y="983"/>
                  <a:pt x="1896" y="983"/>
                  <a:pt x="1896" y="983"/>
                </a:cubicBezTo>
                <a:cubicBezTo>
                  <a:pt x="1895" y="986"/>
                  <a:pt x="1895" y="991"/>
                  <a:pt x="1895" y="995"/>
                </a:cubicBezTo>
                <a:cubicBezTo>
                  <a:pt x="1895" y="1003"/>
                  <a:pt x="1895" y="1013"/>
                  <a:pt x="1894" y="1022"/>
                </a:cubicBezTo>
                <a:cubicBezTo>
                  <a:pt x="1892" y="1048"/>
                  <a:pt x="1892" y="1048"/>
                  <a:pt x="1892" y="1048"/>
                </a:cubicBezTo>
                <a:cubicBezTo>
                  <a:pt x="1889" y="1079"/>
                  <a:pt x="1889" y="1079"/>
                  <a:pt x="1889" y="1079"/>
                </a:cubicBezTo>
                <a:cubicBezTo>
                  <a:pt x="1904" y="1081"/>
                  <a:pt x="1904" y="1081"/>
                  <a:pt x="1904" y="1081"/>
                </a:cubicBezTo>
                <a:cubicBezTo>
                  <a:pt x="1906" y="1063"/>
                  <a:pt x="1906" y="1063"/>
                  <a:pt x="1906" y="1063"/>
                </a:cubicBezTo>
                <a:cubicBezTo>
                  <a:pt x="1909" y="1023"/>
                  <a:pt x="1909" y="1023"/>
                  <a:pt x="1909" y="1023"/>
                </a:cubicBezTo>
                <a:cubicBezTo>
                  <a:pt x="1910" y="1014"/>
                  <a:pt x="1910" y="1004"/>
                  <a:pt x="1911" y="995"/>
                </a:cubicBezTo>
                <a:cubicBezTo>
                  <a:pt x="1911" y="991"/>
                  <a:pt x="1911" y="987"/>
                  <a:pt x="1911" y="983"/>
                </a:cubicBezTo>
                <a:cubicBezTo>
                  <a:pt x="1911" y="965"/>
                  <a:pt x="1911" y="965"/>
                  <a:pt x="1911" y="965"/>
                </a:cubicBezTo>
                <a:cubicBezTo>
                  <a:pt x="1904" y="965"/>
                  <a:pt x="1904" y="965"/>
                  <a:pt x="1904" y="965"/>
                </a:cubicBezTo>
                <a:cubicBezTo>
                  <a:pt x="1911" y="965"/>
                  <a:pt x="1911" y="965"/>
                  <a:pt x="1911" y="965"/>
                </a:cubicBezTo>
                <a:cubicBezTo>
                  <a:pt x="1911" y="947"/>
                  <a:pt x="1911" y="947"/>
                  <a:pt x="1911" y="947"/>
                </a:cubicBezTo>
                <a:cubicBezTo>
                  <a:pt x="1911" y="943"/>
                  <a:pt x="1911" y="939"/>
                  <a:pt x="1911" y="935"/>
                </a:cubicBezTo>
                <a:cubicBezTo>
                  <a:pt x="1910" y="926"/>
                  <a:pt x="1910" y="916"/>
                  <a:pt x="1909" y="907"/>
                </a:cubicBezTo>
                <a:cubicBezTo>
                  <a:pt x="1907" y="881"/>
                  <a:pt x="1907" y="881"/>
                  <a:pt x="1907" y="881"/>
                </a:cubicBezTo>
                <a:cubicBezTo>
                  <a:pt x="1904" y="849"/>
                  <a:pt x="1904" y="849"/>
                  <a:pt x="1904" y="849"/>
                </a:cubicBezTo>
                <a:moveTo>
                  <a:pt x="28" y="849"/>
                </a:moveTo>
                <a:cubicBezTo>
                  <a:pt x="26" y="867"/>
                  <a:pt x="26" y="867"/>
                  <a:pt x="26" y="867"/>
                </a:cubicBezTo>
                <a:cubicBezTo>
                  <a:pt x="22" y="907"/>
                  <a:pt x="22" y="907"/>
                  <a:pt x="22" y="907"/>
                </a:cubicBezTo>
                <a:cubicBezTo>
                  <a:pt x="22" y="916"/>
                  <a:pt x="21" y="926"/>
                  <a:pt x="21" y="935"/>
                </a:cubicBezTo>
                <a:cubicBezTo>
                  <a:pt x="21" y="939"/>
                  <a:pt x="21" y="943"/>
                  <a:pt x="21" y="947"/>
                </a:cubicBezTo>
                <a:cubicBezTo>
                  <a:pt x="20" y="965"/>
                  <a:pt x="20" y="965"/>
                  <a:pt x="20" y="965"/>
                </a:cubicBezTo>
                <a:cubicBezTo>
                  <a:pt x="28" y="965"/>
                  <a:pt x="28" y="965"/>
                  <a:pt x="28" y="965"/>
                </a:cubicBezTo>
                <a:cubicBezTo>
                  <a:pt x="20" y="965"/>
                  <a:pt x="20" y="965"/>
                  <a:pt x="20" y="965"/>
                </a:cubicBezTo>
                <a:cubicBezTo>
                  <a:pt x="21" y="983"/>
                  <a:pt x="21" y="983"/>
                  <a:pt x="21" y="983"/>
                </a:cubicBezTo>
                <a:cubicBezTo>
                  <a:pt x="21" y="987"/>
                  <a:pt x="21" y="991"/>
                  <a:pt x="21" y="995"/>
                </a:cubicBezTo>
                <a:cubicBezTo>
                  <a:pt x="21" y="1004"/>
                  <a:pt x="22" y="1014"/>
                  <a:pt x="22" y="1023"/>
                </a:cubicBezTo>
                <a:cubicBezTo>
                  <a:pt x="24" y="1049"/>
                  <a:pt x="24" y="1049"/>
                  <a:pt x="24" y="1049"/>
                </a:cubicBezTo>
                <a:cubicBezTo>
                  <a:pt x="28" y="1081"/>
                  <a:pt x="28" y="1081"/>
                  <a:pt x="28" y="1081"/>
                </a:cubicBezTo>
                <a:cubicBezTo>
                  <a:pt x="43" y="1079"/>
                  <a:pt x="43" y="1079"/>
                  <a:pt x="43" y="1079"/>
                </a:cubicBezTo>
                <a:cubicBezTo>
                  <a:pt x="41" y="1062"/>
                  <a:pt x="41" y="1062"/>
                  <a:pt x="41" y="1062"/>
                </a:cubicBezTo>
                <a:cubicBezTo>
                  <a:pt x="38" y="1022"/>
                  <a:pt x="38" y="1022"/>
                  <a:pt x="38" y="1022"/>
                </a:cubicBezTo>
                <a:cubicBezTo>
                  <a:pt x="37" y="1013"/>
                  <a:pt x="37" y="1003"/>
                  <a:pt x="37" y="995"/>
                </a:cubicBezTo>
                <a:cubicBezTo>
                  <a:pt x="36" y="991"/>
                  <a:pt x="36" y="986"/>
                  <a:pt x="36" y="983"/>
                </a:cubicBezTo>
                <a:cubicBezTo>
                  <a:pt x="36" y="965"/>
                  <a:pt x="36" y="965"/>
                  <a:pt x="36" y="965"/>
                </a:cubicBezTo>
                <a:cubicBezTo>
                  <a:pt x="36" y="947"/>
                  <a:pt x="36" y="947"/>
                  <a:pt x="36" y="947"/>
                </a:cubicBezTo>
                <a:cubicBezTo>
                  <a:pt x="36" y="944"/>
                  <a:pt x="36" y="939"/>
                  <a:pt x="37" y="935"/>
                </a:cubicBezTo>
                <a:cubicBezTo>
                  <a:pt x="37" y="927"/>
                  <a:pt x="37" y="917"/>
                  <a:pt x="38" y="908"/>
                </a:cubicBezTo>
                <a:cubicBezTo>
                  <a:pt x="40" y="882"/>
                  <a:pt x="40" y="882"/>
                  <a:pt x="40" y="882"/>
                </a:cubicBezTo>
                <a:cubicBezTo>
                  <a:pt x="43" y="851"/>
                  <a:pt x="43" y="851"/>
                  <a:pt x="43" y="851"/>
                </a:cubicBezTo>
                <a:cubicBezTo>
                  <a:pt x="28" y="849"/>
                  <a:pt x="28" y="849"/>
                  <a:pt x="28" y="849"/>
                </a:cubicBezTo>
                <a:moveTo>
                  <a:pt x="1916" y="965"/>
                </a:moveTo>
                <a:cubicBezTo>
                  <a:pt x="1916" y="983"/>
                  <a:pt x="1916" y="983"/>
                  <a:pt x="1916" y="983"/>
                </a:cubicBezTo>
                <a:cubicBezTo>
                  <a:pt x="1916" y="987"/>
                  <a:pt x="1916" y="991"/>
                  <a:pt x="1916" y="996"/>
                </a:cubicBezTo>
                <a:cubicBezTo>
                  <a:pt x="1916" y="1004"/>
                  <a:pt x="1915" y="1014"/>
                  <a:pt x="1914" y="1023"/>
                </a:cubicBezTo>
                <a:cubicBezTo>
                  <a:pt x="1911" y="1063"/>
                  <a:pt x="1911" y="1063"/>
                  <a:pt x="1911" y="1063"/>
                </a:cubicBezTo>
                <a:cubicBezTo>
                  <a:pt x="1909" y="1081"/>
                  <a:pt x="1909" y="1081"/>
                  <a:pt x="1909" y="1081"/>
                </a:cubicBezTo>
                <a:cubicBezTo>
                  <a:pt x="1924" y="1083"/>
                  <a:pt x="1924" y="1083"/>
                  <a:pt x="1924" y="1083"/>
                </a:cubicBezTo>
                <a:cubicBezTo>
                  <a:pt x="1927" y="1065"/>
                  <a:pt x="1927" y="1065"/>
                  <a:pt x="1927" y="1065"/>
                </a:cubicBezTo>
                <a:cubicBezTo>
                  <a:pt x="1930" y="1025"/>
                  <a:pt x="1930" y="1025"/>
                  <a:pt x="1930" y="1025"/>
                </a:cubicBezTo>
                <a:cubicBezTo>
                  <a:pt x="1931" y="1015"/>
                  <a:pt x="1931" y="1005"/>
                  <a:pt x="1931" y="996"/>
                </a:cubicBezTo>
                <a:cubicBezTo>
                  <a:pt x="1931" y="992"/>
                  <a:pt x="1931" y="987"/>
                  <a:pt x="1931" y="984"/>
                </a:cubicBezTo>
                <a:cubicBezTo>
                  <a:pt x="1932" y="965"/>
                  <a:pt x="1932" y="965"/>
                  <a:pt x="1932" y="965"/>
                </a:cubicBezTo>
                <a:cubicBezTo>
                  <a:pt x="1924" y="965"/>
                  <a:pt x="1924" y="965"/>
                  <a:pt x="1924" y="965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16" y="965"/>
                  <a:pt x="1916" y="965"/>
                  <a:pt x="1916" y="965"/>
                </a:cubicBezTo>
                <a:moveTo>
                  <a:pt x="38" y="1091"/>
                </a:moveTo>
                <a:cubicBezTo>
                  <a:pt x="38" y="1099"/>
                  <a:pt x="38" y="1099"/>
                  <a:pt x="38" y="1099"/>
                </a:cubicBezTo>
                <a:cubicBezTo>
                  <a:pt x="30" y="1100"/>
                  <a:pt x="30" y="1100"/>
                  <a:pt x="30" y="1100"/>
                </a:cubicBezTo>
                <a:cubicBezTo>
                  <a:pt x="30" y="1101"/>
                  <a:pt x="32" y="1112"/>
                  <a:pt x="35" y="1130"/>
                </a:cubicBezTo>
                <a:cubicBezTo>
                  <a:pt x="37" y="1143"/>
                  <a:pt x="42" y="1166"/>
                  <a:pt x="49" y="1197"/>
                </a:cubicBezTo>
                <a:cubicBezTo>
                  <a:pt x="64" y="1193"/>
                  <a:pt x="64" y="1193"/>
                  <a:pt x="64" y="1193"/>
                </a:cubicBezTo>
                <a:cubicBezTo>
                  <a:pt x="57" y="1163"/>
                  <a:pt x="52" y="1140"/>
                  <a:pt x="50" y="1127"/>
                </a:cubicBezTo>
                <a:cubicBezTo>
                  <a:pt x="47" y="1110"/>
                  <a:pt x="46" y="1100"/>
                  <a:pt x="45" y="1098"/>
                </a:cubicBezTo>
                <a:cubicBezTo>
                  <a:pt x="38" y="1091"/>
                  <a:pt x="38" y="1091"/>
                  <a:pt x="38" y="1091"/>
                </a:cubicBezTo>
                <a:moveTo>
                  <a:pt x="1884" y="1116"/>
                </a:moveTo>
                <a:cubicBezTo>
                  <a:pt x="1878" y="1146"/>
                  <a:pt x="1878" y="1146"/>
                  <a:pt x="1878" y="1146"/>
                </a:cubicBezTo>
                <a:cubicBezTo>
                  <a:pt x="1877" y="1150"/>
                  <a:pt x="1877" y="1150"/>
                  <a:pt x="1877" y="1150"/>
                </a:cubicBezTo>
                <a:cubicBezTo>
                  <a:pt x="1873" y="1169"/>
                  <a:pt x="1868" y="1195"/>
                  <a:pt x="1858" y="1227"/>
                </a:cubicBezTo>
                <a:cubicBezTo>
                  <a:pt x="1855" y="1239"/>
                  <a:pt x="1851" y="1251"/>
                  <a:pt x="1847" y="1264"/>
                </a:cubicBezTo>
                <a:cubicBezTo>
                  <a:pt x="1844" y="1270"/>
                  <a:pt x="1842" y="1277"/>
                  <a:pt x="1840" y="1284"/>
                </a:cubicBezTo>
                <a:cubicBezTo>
                  <a:pt x="1837" y="1291"/>
                  <a:pt x="1837" y="1291"/>
                  <a:pt x="1837" y="1291"/>
                </a:cubicBezTo>
                <a:cubicBezTo>
                  <a:pt x="1851" y="1297"/>
                  <a:pt x="1851" y="1297"/>
                  <a:pt x="1851" y="1297"/>
                </a:cubicBezTo>
                <a:cubicBezTo>
                  <a:pt x="1854" y="1289"/>
                  <a:pt x="1854" y="1289"/>
                  <a:pt x="1854" y="1289"/>
                </a:cubicBezTo>
                <a:cubicBezTo>
                  <a:pt x="1857" y="1282"/>
                  <a:pt x="1859" y="1275"/>
                  <a:pt x="1861" y="1269"/>
                </a:cubicBezTo>
                <a:cubicBezTo>
                  <a:pt x="1866" y="1256"/>
                  <a:pt x="1870" y="1243"/>
                  <a:pt x="1873" y="1231"/>
                </a:cubicBezTo>
                <a:cubicBezTo>
                  <a:pt x="1883" y="1199"/>
                  <a:pt x="1888" y="1173"/>
                  <a:pt x="1892" y="1153"/>
                </a:cubicBezTo>
                <a:cubicBezTo>
                  <a:pt x="1899" y="1119"/>
                  <a:pt x="1899" y="1119"/>
                  <a:pt x="1899" y="1119"/>
                </a:cubicBezTo>
                <a:cubicBezTo>
                  <a:pt x="1884" y="1116"/>
                  <a:pt x="1884" y="1116"/>
                  <a:pt x="1884" y="1116"/>
                </a:cubicBezTo>
                <a:moveTo>
                  <a:pt x="46" y="1204"/>
                </a:moveTo>
                <a:cubicBezTo>
                  <a:pt x="31" y="1208"/>
                  <a:pt x="31" y="1208"/>
                  <a:pt x="31" y="1208"/>
                </a:cubicBezTo>
                <a:cubicBezTo>
                  <a:pt x="38" y="1234"/>
                  <a:pt x="38" y="1234"/>
                  <a:pt x="38" y="1234"/>
                </a:cubicBezTo>
                <a:cubicBezTo>
                  <a:pt x="39" y="1237"/>
                  <a:pt x="40" y="1240"/>
                  <a:pt x="41" y="1243"/>
                </a:cubicBezTo>
                <a:cubicBezTo>
                  <a:pt x="55" y="1238"/>
                  <a:pt x="55" y="1238"/>
                  <a:pt x="55" y="1238"/>
                </a:cubicBezTo>
                <a:cubicBezTo>
                  <a:pt x="55" y="1236"/>
                  <a:pt x="54" y="1233"/>
                  <a:pt x="53" y="1230"/>
                </a:cubicBezTo>
                <a:cubicBezTo>
                  <a:pt x="46" y="1204"/>
                  <a:pt x="46" y="1204"/>
                  <a:pt x="46" y="1204"/>
                </a:cubicBezTo>
                <a:moveTo>
                  <a:pt x="72" y="1222"/>
                </a:moveTo>
                <a:cubicBezTo>
                  <a:pt x="57" y="1226"/>
                  <a:pt x="57" y="1226"/>
                  <a:pt x="57" y="1226"/>
                </a:cubicBezTo>
                <a:cubicBezTo>
                  <a:pt x="74" y="1286"/>
                  <a:pt x="97" y="1343"/>
                  <a:pt x="125" y="1398"/>
                </a:cubicBezTo>
                <a:cubicBezTo>
                  <a:pt x="139" y="1391"/>
                  <a:pt x="139" y="1391"/>
                  <a:pt x="139" y="1391"/>
                </a:cubicBezTo>
                <a:cubicBezTo>
                  <a:pt x="111" y="1337"/>
                  <a:pt x="89" y="1281"/>
                  <a:pt x="72" y="1222"/>
                </a:cubicBezTo>
                <a:moveTo>
                  <a:pt x="1826" y="1320"/>
                </a:moveTo>
                <a:cubicBezTo>
                  <a:pt x="1822" y="1329"/>
                  <a:pt x="1818" y="1339"/>
                  <a:pt x="1813" y="1349"/>
                </a:cubicBezTo>
                <a:cubicBezTo>
                  <a:pt x="1792" y="1394"/>
                  <a:pt x="1768" y="1438"/>
                  <a:pt x="1741" y="1480"/>
                </a:cubicBezTo>
                <a:cubicBezTo>
                  <a:pt x="1753" y="1488"/>
                  <a:pt x="1753" y="1488"/>
                  <a:pt x="1753" y="1488"/>
                </a:cubicBezTo>
                <a:cubicBezTo>
                  <a:pt x="1781" y="1446"/>
                  <a:pt x="1806" y="1401"/>
                  <a:pt x="1827" y="1355"/>
                </a:cubicBezTo>
                <a:cubicBezTo>
                  <a:pt x="1832" y="1345"/>
                  <a:pt x="1836" y="1335"/>
                  <a:pt x="1840" y="1325"/>
                </a:cubicBezTo>
                <a:cubicBezTo>
                  <a:pt x="1826" y="1320"/>
                  <a:pt x="1826" y="1320"/>
                  <a:pt x="1826" y="1320"/>
                </a:cubicBezTo>
                <a:moveTo>
                  <a:pt x="1846" y="1323"/>
                </a:moveTo>
                <a:cubicBezTo>
                  <a:pt x="1846" y="1324"/>
                  <a:pt x="1843" y="1332"/>
                  <a:pt x="1836" y="1348"/>
                </a:cubicBezTo>
                <a:cubicBezTo>
                  <a:pt x="1823" y="1377"/>
                  <a:pt x="1823" y="1377"/>
                  <a:pt x="1823" y="1377"/>
                </a:cubicBezTo>
                <a:cubicBezTo>
                  <a:pt x="1803" y="1415"/>
                  <a:pt x="1803" y="1415"/>
                  <a:pt x="1803" y="1415"/>
                </a:cubicBezTo>
                <a:cubicBezTo>
                  <a:pt x="1790" y="1438"/>
                  <a:pt x="1775" y="1466"/>
                  <a:pt x="1755" y="1495"/>
                </a:cubicBezTo>
                <a:cubicBezTo>
                  <a:pt x="1768" y="1504"/>
                  <a:pt x="1768" y="1504"/>
                  <a:pt x="1768" y="1504"/>
                </a:cubicBezTo>
                <a:cubicBezTo>
                  <a:pt x="1788" y="1474"/>
                  <a:pt x="1804" y="1446"/>
                  <a:pt x="1817" y="1423"/>
                </a:cubicBezTo>
                <a:cubicBezTo>
                  <a:pt x="1837" y="1383"/>
                  <a:pt x="1837" y="1383"/>
                  <a:pt x="1837" y="1383"/>
                </a:cubicBezTo>
                <a:cubicBezTo>
                  <a:pt x="1850" y="1354"/>
                  <a:pt x="1850" y="1354"/>
                  <a:pt x="1850" y="1354"/>
                </a:cubicBezTo>
                <a:cubicBezTo>
                  <a:pt x="1850" y="1354"/>
                  <a:pt x="1861" y="1330"/>
                  <a:pt x="1861" y="1326"/>
                </a:cubicBezTo>
                <a:cubicBezTo>
                  <a:pt x="1846" y="1323"/>
                  <a:pt x="1846" y="1323"/>
                  <a:pt x="1846" y="1323"/>
                </a:cubicBezTo>
                <a:moveTo>
                  <a:pt x="153" y="1417"/>
                </a:moveTo>
                <a:cubicBezTo>
                  <a:pt x="140" y="1425"/>
                  <a:pt x="140" y="1425"/>
                  <a:pt x="140" y="1425"/>
                </a:cubicBezTo>
                <a:cubicBezTo>
                  <a:pt x="152" y="1446"/>
                  <a:pt x="165" y="1468"/>
                  <a:pt x="178" y="1488"/>
                </a:cubicBezTo>
                <a:cubicBezTo>
                  <a:pt x="198" y="1518"/>
                  <a:pt x="220" y="1548"/>
                  <a:pt x="244" y="1576"/>
                </a:cubicBezTo>
                <a:cubicBezTo>
                  <a:pt x="256" y="1566"/>
                  <a:pt x="256" y="1566"/>
                  <a:pt x="256" y="1566"/>
                </a:cubicBezTo>
                <a:cubicBezTo>
                  <a:pt x="232" y="1538"/>
                  <a:pt x="211" y="1509"/>
                  <a:pt x="191" y="1480"/>
                </a:cubicBezTo>
                <a:cubicBezTo>
                  <a:pt x="178" y="1459"/>
                  <a:pt x="165" y="1438"/>
                  <a:pt x="153" y="1417"/>
                </a:cubicBezTo>
                <a:moveTo>
                  <a:pt x="130" y="1418"/>
                </a:moveTo>
                <a:cubicBezTo>
                  <a:pt x="117" y="1425"/>
                  <a:pt x="117" y="1425"/>
                  <a:pt x="117" y="1425"/>
                </a:cubicBezTo>
                <a:cubicBezTo>
                  <a:pt x="140" y="1467"/>
                  <a:pt x="166" y="1508"/>
                  <a:pt x="194" y="1546"/>
                </a:cubicBezTo>
                <a:cubicBezTo>
                  <a:pt x="205" y="1560"/>
                  <a:pt x="217" y="1575"/>
                  <a:pt x="229" y="1589"/>
                </a:cubicBezTo>
                <a:cubicBezTo>
                  <a:pt x="240" y="1579"/>
                  <a:pt x="240" y="1579"/>
                  <a:pt x="240" y="1579"/>
                </a:cubicBezTo>
                <a:cubicBezTo>
                  <a:pt x="229" y="1565"/>
                  <a:pt x="217" y="1551"/>
                  <a:pt x="207" y="1537"/>
                </a:cubicBezTo>
                <a:cubicBezTo>
                  <a:pt x="178" y="1499"/>
                  <a:pt x="153" y="1459"/>
                  <a:pt x="130" y="1418"/>
                </a:cubicBezTo>
                <a:moveTo>
                  <a:pt x="253" y="1449"/>
                </a:moveTo>
                <a:cubicBezTo>
                  <a:pt x="203" y="1484"/>
                  <a:pt x="203" y="1484"/>
                  <a:pt x="203" y="1484"/>
                </a:cubicBezTo>
                <a:cubicBezTo>
                  <a:pt x="214" y="1499"/>
                  <a:pt x="214" y="1499"/>
                  <a:pt x="214" y="1499"/>
                </a:cubicBezTo>
                <a:cubicBezTo>
                  <a:pt x="246" y="1542"/>
                  <a:pt x="246" y="1542"/>
                  <a:pt x="246" y="1542"/>
                </a:cubicBezTo>
                <a:cubicBezTo>
                  <a:pt x="267" y="1568"/>
                  <a:pt x="290" y="1594"/>
                  <a:pt x="315" y="1618"/>
                </a:cubicBezTo>
                <a:cubicBezTo>
                  <a:pt x="358" y="1575"/>
                  <a:pt x="358" y="1575"/>
                  <a:pt x="358" y="1575"/>
                </a:cubicBezTo>
                <a:cubicBezTo>
                  <a:pt x="335" y="1552"/>
                  <a:pt x="314" y="1528"/>
                  <a:pt x="294" y="1503"/>
                </a:cubicBezTo>
                <a:cubicBezTo>
                  <a:pt x="253" y="1449"/>
                  <a:pt x="253" y="1449"/>
                  <a:pt x="253" y="1449"/>
                </a:cubicBezTo>
                <a:moveTo>
                  <a:pt x="1723" y="1504"/>
                </a:moveTo>
                <a:cubicBezTo>
                  <a:pt x="1689" y="1553"/>
                  <a:pt x="1649" y="1599"/>
                  <a:pt x="1605" y="1641"/>
                </a:cubicBezTo>
                <a:cubicBezTo>
                  <a:pt x="1615" y="1652"/>
                  <a:pt x="1615" y="1652"/>
                  <a:pt x="1615" y="1652"/>
                </a:cubicBezTo>
                <a:cubicBezTo>
                  <a:pt x="1660" y="1609"/>
                  <a:pt x="1701" y="1563"/>
                  <a:pt x="1736" y="1513"/>
                </a:cubicBezTo>
                <a:cubicBezTo>
                  <a:pt x="1723" y="1504"/>
                  <a:pt x="1723" y="1504"/>
                  <a:pt x="1723" y="1504"/>
                </a:cubicBezTo>
                <a:moveTo>
                  <a:pt x="1611" y="1535"/>
                </a:moveTo>
                <a:cubicBezTo>
                  <a:pt x="1611" y="1535"/>
                  <a:pt x="1595" y="1554"/>
                  <a:pt x="1565" y="1583"/>
                </a:cubicBezTo>
                <a:cubicBezTo>
                  <a:pt x="1537" y="1611"/>
                  <a:pt x="1490" y="1653"/>
                  <a:pt x="1425" y="1693"/>
                </a:cubicBezTo>
                <a:cubicBezTo>
                  <a:pt x="1415" y="1700"/>
                  <a:pt x="1405" y="1706"/>
                  <a:pt x="1393" y="1713"/>
                </a:cubicBezTo>
                <a:cubicBezTo>
                  <a:pt x="1388" y="1716"/>
                  <a:pt x="1382" y="1719"/>
                  <a:pt x="1376" y="1722"/>
                </a:cubicBezTo>
                <a:cubicBezTo>
                  <a:pt x="1371" y="1725"/>
                  <a:pt x="1366" y="1727"/>
                  <a:pt x="1361" y="1730"/>
                </a:cubicBezTo>
                <a:cubicBezTo>
                  <a:pt x="1348" y="1737"/>
                  <a:pt x="1335" y="1743"/>
                  <a:pt x="1321" y="1749"/>
                </a:cubicBezTo>
                <a:cubicBezTo>
                  <a:pt x="1281" y="1768"/>
                  <a:pt x="1239" y="1783"/>
                  <a:pt x="1197" y="1795"/>
                </a:cubicBezTo>
                <a:cubicBezTo>
                  <a:pt x="1189" y="1797"/>
                  <a:pt x="1181" y="1799"/>
                  <a:pt x="1173" y="1801"/>
                </a:cubicBezTo>
                <a:cubicBezTo>
                  <a:pt x="1188" y="1860"/>
                  <a:pt x="1188" y="1860"/>
                  <a:pt x="1188" y="1860"/>
                </a:cubicBezTo>
                <a:cubicBezTo>
                  <a:pt x="1196" y="1858"/>
                  <a:pt x="1205" y="1856"/>
                  <a:pt x="1213" y="1854"/>
                </a:cubicBezTo>
                <a:cubicBezTo>
                  <a:pt x="1259" y="1841"/>
                  <a:pt x="1304" y="1825"/>
                  <a:pt x="1346" y="1805"/>
                </a:cubicBezTo>
                <a:cubicBezTo>
                  <a:pt x="1361" y="1799"/>
                  <a:pt x="1376" y="1792"/>
                  <a:pt x="1389" y="1785"/>
                </a:cubicBezTo>
                <a:cubicBezTo>
                  <a:pt x="1394" y="1782"/>
                  <a:pt x="1400" y="1779"/>
                  <a:pt x="1405" y="1777"/>
                </a:cubicBezTo>
                <a:cubicBezTo>
                  <a:pt x="1407" y="1776"/>
                  <a:pt x="1407" y="1776"/>
                  <a:pt x="1407" y="1776"/>
                </a:cubicBezTo>
                <a:cubicBezTo>
                  <a:pt x="1412" y="1772"/>
                  <a:pt x="1418" y="1769"/>
                  <a:pt x="1424" y="1766"/>
                </a:cubicBezTo>
                <a:cubicBezTo>
                  <a:pt x="1435" y="1759"/>
                  <a:pt x="1448" y="1752"/>
                  <a:pt x="1459" y="1745"/>
                </a:cubicBezTo>
                <a:cubicBezTo>
                  <a:pt x="1527" y="1701"/>
                  <a:pt x="1577" y="1657"/>
                  <a:pt x="1608" y="1627"/>
                </a:cubicBezTo>
                <a:cubicBezTo>
                  <a:pt x="1640" y="1595"/>
                  <a:pt x="1657" y="1575"/>
                  <a:pt x="1658" y="1574"/>
                </a:cubicBezTo>
                <a:cubicBezTo>
                  <a:pt x="1611" y="1535"/>
                  <a:pt x="1611" y="1535"/>
                  <a:pt x="1611" y="1535"/>
                </a:cubicBezTo>
                <a:moveTo>
                  <a:pt x="276" y="1589"/>
                </a:moveTo>
                <a:cubicBezTo>
                  <a:pt x="265" y="1599"/>
                  <a:pt x="265" y="1599"/>
                  <a:pt x="265" y="1599"/>
                </a:cubicBezTo>
                <a:cubicBezTo>
                  <a:pt x="306" y="1645"/>
                  <a:pt x="352" y="1686"/>
                  <a:pt x="401" y="1723"/>
                </a:cubicBezTo>
                <a:cubicBezTo>
                  <a:pt x="410" y="1711"/>
                  <a:pt x="410" y="1711"/>
                  <a:pt x="410" y="1711"/>
                </a:cubicBezTo>
                <a:cubicBezTo>
                  <a:pt x="362" y="1675"/>
                  <a:pt x="317" y="1634"/>
                  <a:pt x="276" y="1589"/>
                </a:cubicBezTo>
                <a:moveTo>
                  <a:pt x="1630" y="1645"/>
                </a:moveTo>
                <a:cubicBezTo>
                  <a:pt x="1584" y="1690"/>
                  <a:pt x="1533" y="1731"/>
                  <a:pt x="1478" y="1766"/>
                </a:cubicBezTo>
                <a:cubicBezTo>
                  <a:pt x="1486" y="1779"/>
                  <a:pt x="1486" y="1779"/>
                  <a:pt x="1486" y="1779"/>
                </a:cubicBezTo>
                <a:cubicBezTo>
                  <a:pt x="1542" y="1743"/>
                  <a:pt x="1594" y="1702"/>
                  <a:pt x="1641" y="1656"/>
                </a:cubicBezTo>
                <a:cubicBezTo>
                  <a:pt x="1630" y="1645"/>
                  <a:pt x="1630" y="1645"/>
                  <a:pt x="1630" y="1645"/>
                </a:cubicBezTo>
                <a:moveTo>
                  <a:pt x="1582" y="1661"/>
                </a:moveTo>
                <a:cubicBezTo>
                  <a:pt x="1537" y="1702"/>
                  <a:pt x="1487" y="1738"/>
                  <a:pt x="1436" y="1768"/>
                </a:cubicBezTo>
                <a:cubicBezTo>
                  <a:pt x="1443" y="1781"/>
                  <a:pt x="1443" y="1781"/>
                  <a:pt x="1443" y="1781"/>
                </a:cubicBezTo>
                <a:cubicBezTo>
                  <a:pt x="1496" y="1750"/>
                  <a:pt x="1546" y="1714"/>
                  <a:pt x="1592" y="1673"/>
                </a:cubicBezTo>
                <a:cubicBezTo>
                  <a:pt x="1582" y="1661"/>
                  <a:pt x="1582" y="1661"/>
                  <a:pt x="1582" y="1661"/>
                </a:cubicBezTo>
                <a:moveTo>
                  <a:pt x="499" y="1689"/>
                </a:moveTo>
                <a:cubicBezTo>
                  <a:pt x="465" y="1740"/>
                  <a:pt x="465" y="1740"/>
                  <a:pt x="465" y="1740"/>
                </a:cubicBezTo>
                <a:cubicBezTo>
                  <a:pt x="471" y="1744"/>
                  <a:pt x="477" y="1747"/>
                  <a:pt x="483" y="1751"/>
                </a:cubicBezTo>
                <a:cubicBezTo>
                  <a:pt x="524" y="1776"/>
                  <a:pt x="566" y="1798"/>
                  <a:pt x="609" y="1816"/>
                </a:cubicBezTo>
                <a:cubicBezTo>
                  <a:pt x="705" y="1856"/>
                  <a:pt x="808" y="1880"/>
                  <a:pt x="908" y="1885"/>
                </a:cubicBezTo>
                <a:cubicBezTo>
                  <a:pt x="926" y="1887"/>
                  <a:pt x="944" y="1887"/>
                  <a:pt x="962" y="1887"/>
                </a:cubicBezTo>
                <a:cubicBezTo>
                  <a:pt x="963" y="1887"/>
                  <a:pt x="965" y="1887"/>
                  <a:pt x="966" y="1887"/>
                </a:cubicBezTo>
                <a:cubicBezTo>
                  <a:pt x="976" y="1887"/>
                  <a:pt x="986" y="1887"/>
                  <a:pt x="995" y="1887"/>
                </a:cubicBezTo>
                <a:cubicBezTo>
                  <a:pt x="994" y="1826"/>
                  <a:pt x="994" y="1826"/>
                  <a:pt x="994" y="1826"/>
                </a:cubicBezTo>
                <a:cubicBezTo>
                  <a:pt x="985" y="1826"/>
                  <a:pt x="975" y="1826"/>
                  <a:pt x="966" y="1826"/>
                </a:cubicBezTo>
                <a:cubicBezTo>
                  <a:pt x="963" y="1826"/>
                  <a:pt x="961" y="1826"/>
                  <a:pt x="958" y="1826"/>
                </a:cubicBezTo>
                <a:cubicBezTo>
                  <a:pt x="942" y="1826"/>
                  <a:pt x="927" y="1825"/>
                  <a:pt x="912" y="1824"/>
                </a:cubicBezTo>
                <a:cubicBezTo>
                  <a:pt x="819" y="1819"/>
                  <a:pt x="722" y="1797"/>
                  <a:pt x="633" y="1759"/>
                </a:cubicBezTo>
                <a:cubicBezTo>
                  <a:pt x="593" y="1742"/>
                  <a:pt x="553" y="1722"/>
                  <a:pt x="515" y="1699"/>
                </a:cubicBezTo>
                <a:cubicBezTo>
                  <a:pt x="509" y="1695"/>
                  <a:pt x="504" y="1692"/>
                  <a:pt x="499" y="1689"/>
                </a:cubicBezTo>
                <a:moveTo>
                  <a:pt x="381" y="1714"/>
                </a:moveTo>
                <a:cubicBezTo>
                  <a:pt x="371" y="1726"/>
                  <a:pt x="371" y="1726"/>
                  <a:pt x="371" y="1726"/>
                </a:cubicBezTo>
                <a:cubicBezTo>
                  <a:pt x="407" y="1754"/>
                  <a:pt x="444" y="1779"/>
                  <a:pt x="482" y="1801"/>
                </a:cubicBezTo>
                <a:cubicBezTo>
                  <a:pt x="501" y="1811"/>
                  <a:pt x="520" y="1822"/>
                  <a:pt x="539" y="1831"/>
                </a:cubicBezTo>
                <a:cubicBezTo>
                  <a:pt x="546" y="1818"/>
                  <a:pt x="546" y="1818"/>
                  <a:pt x="546" y="1818"/>
                </a:cubicBezTo>
                <a:cubicBezTo>
                  <a:pt x="527" y="1808"/>
                  <a:pt x="508" y="1798"/>
                  <a:pt x="490" y="1787"/>
                </a:cubicBezTo>
                <a:cubicBezTo>
                  <a:pt x="452" y="1766"/>
                  <a:pt x="415" y="1741"/>
                  <a:pt x="381" y="1714"/>
                </a:cubicBezTo>
                <a:moveTo>
                  <a:pt x="435" y="1728"/>
                </a:moveTo>
                <a:cubicBezTo>
                  <a:pt x="426" y="1741"/>
                  <a:pt x="426" y="1741"/>
                  <a:pt x="426" y="1741"/>
                </a:cubicBezTo>
                <a:cubicBezTo>
                  <a:pt x="446" y="1755"/>
                  <a:pt x="467" y="1768"/>
                  <a:pt x="487" y="1780"/>
                </a:cubicBezTo>
                <a:cubicBezTo>
                  <a:pt x="519" y="1799"/>
                  <a:pt x="552" y="1816"/>
                  <a:pt x="586" y="1831"/>
                </a:cubicBezTo>
                <a:cubicBezTo>
                  <a:pt x="593" y="1817"/>
                  <a:pt x="593" y="1817"/>
                  <a:pt x="593" y="1817"/>
                </a:cubicBezTo>
                <a:cubicBezTo>
                  <a:pt x="559" y="1802"/>
                  <a:pt x="526" y="1785"/>
                  <a:pt x="495" y="1767"/>
                </a:cubicBezTo>
                <a:cubicBezTo>
                  <a:pt x="475" y="1755"/>
                  <a:pt x="454" y="1742"/>
                  <a:pt x="435" y="1728"/>
                </a:cubicBezTo>
                <a:moveTo>
                  <a:pt x="1409" y="1783"/>
                </a:moveTo>
                <a:cubicBezTo>
                  <a:pt x="1359" y="1810"/>
                  <a:pt x="1303" y="1834"/>
                  <a:pt x="1243" y="1853"/>
                </a:cubicBezTo>
                <a:cubicBezTo>
                  <a:pt x="1247" y="1868"/>
                  <a:pt x="1247" y="1868"/>
                  <a:pt x="1247" y="1868"/>
                </a:cubicBezTo>
                <a:cubicBezTo>
                  <a:pt x="1308" y="1848"/>
                  <a:pt x="1365" y="1824"/>
                  <a:pt x="1417" y="1796"/>
                </a:cubicBezTo>
                <a:cubicBezTo>
                  <a:pt x="1409" y="1783"/>
                  <a:pt x="1409" y="1783"/>
                  <a:pt x="1409" y="1783"/>
                </a:cubicBezTo>
                <a:moveTo>
                  <a:pt x="620" y="1829"/>
                </a:moveTo>
                <a:cubicBezTo>
                  <a:pt x="615" y="1843"/>
                  <a:pt x="615" y="1843"/>
                  <a:pt x="615" y="1843"/>
                </a:cubicBezTo>
                <a:cubicBezTo>
                  <a:pt x="672" y="1866"/>
                  <a:pt x="731" y="1883"/>
                  <a:pt x="792" y="1894"/>
                </a:cubicBezTo>
                <a:cubicBezTo>
                  <a:pt x="794" y="1879"/>
                  <a:pt x="794" y="1879"/>
                  <a:pt x="794" y="1879"/>
                </a:cubicBezTo>
                <a:cubicBezTo>
                  <a:pt x="735" y="1868"/>
                  <a:pt x="676" y="1851"/>
                  <a:pt x="620" y="1829"/>
                </a:cubicBezTo>
                <a:moveTo>
                  <a:pt x="1304" y="1854"/>
                </a:moveTo>
                <a:cubicBezTo>
                  <a:pt x="1243" y="1876"/>
                  <a:pt x="1180" y="1893"/>
                  <a:pt x="1116" y="1904"/>
                </a:cubicBezTo>
                <a:cubicBezTo>
                  <a:pt x="1118" y="1919"/>
                  <a:pt x="1118" y="1919"/>
                  <a:pt x="1118" y="1919"/>
                </a:cubicBezTo>
                <a:cubicBezTo>
                  <a:pt x="1184" y="1908"/>
                  <a:pt x="1248" y="1891"/>
                  <a:pt x="1309" y="1868"/>
                </a:cubicBezTo>
                <a:cubicBezTo>
                  <a:pt x="1304" y="1854"/>
                  <a:pt x="1304" y="1854"/>
                  <a:pt x="1304" y="1854"/>
                </a:cubicBezTo>
                <a:moveTo>
                  <a:pt x="1214" y="1862"/>
                </a:moveTo>
                <a:cubicBezTo>
                  <a:pt x="1209" y="1863"/>
                  <a:pt x="1204" y="1864"/>
                  <a:pt x="1200" y="1865"/>
                </a:cubicBezTo>
                <a:cubicBezTo>
                  <a:pt x="1145" y="1879"/>
                  <a:pt x="1090" y="1888"/>
                  <a:pt x="1035" y="1892"/>
                </a:cubicBezTo>
                <a:cubicBezTo>
                  <a:pt x="1036" y="1908"/>
                  <a:pt x="1036" y="1908"/>
                  <a:pt x="1036" y="1908"/>
                </a:cubicBezTo>
                <a:cubicBezTo>
                  <a:pt x="1092" y="1904"/>
                  <a:pt x="1148" y="1894"/>
                  <a:pt x="1204" y="1880"/>
                </a:cubicBezTo>
                <a:cubicBezTo>
                  <a:pt x="1208" y="1879"/>
                  <a:pt x="1213" y="1878"/>
                  <a:pt x="1218" y="1876"/>
                </a:cubicBezTo>
                <a:cubicBezTo>
                  <a:pt x="1214" y="1862"/>
                  <a:pt x="1214" y="1862"/>
                  <a:pt x="1214" y="1862"/>
                </a:cubicBezTo>
                <a:moveTo>
                  <a:pt x="824" y="1884"/>
                </a:moveTo>
                <a:cubicBezTo>
                  <a:pt x="822" y="1899"/>
                  <a:pt x="822" y="1899"/>
                  <a:pt x="822" y="1899"/>
                </a:cubicBezTo>
                <a:cubicBezTo>
                  <a:pt x="867" y="1906"/>
                  <a:pt x="912" y="1910"/>
                  <a:pt x="956" y="1910"/>
                </a:cubicBezTo>
                <a:cubicBezTo>
                  <a:pt x="960" y="1910"/>
                  <a:pt x="964" y="1910"/>
                  <a:pt x="968" y="1910"/>
                </a:cubicBezTo>
                <a:cubicBezTo>
                  <a:pt x="981" y="1910"/>
                  <a:pt x="993" y="1910"/>
                  <a:pt x="1006" y="1910"/>
                </a:cubicBezTo>
                <a:cubicBezTo>
                  <a:pt x="1005" y="1894"/>
                  <a:pt x="1005" y="1894"/>
                  <a:pt x="1005" y="1894"/>
                </a:cubicBezTo>
                <a:cubicBezTo>
                  <a:pt x="993" y="1895"/>
                  <a:pt x="981" y="1895"/>
                  <a:pt x="969" y="1895"/>
                </a:cubicBezTo>
                <a:cubicBezTo>
                  <a:pt x="965" y="1895"/>
                  <a:pt x="961" y="1895"/>
                  <a:pt x="956" y="1895"/>
                </a:cubicBezTo>
                <a:cubicBezTo>
                  <a:pt x="913" y="1895"/>
                  <a:pt x="868" y="1891"/>
                  <a:pt x="824" y="1884"/>
                </a:cubicBezTo>
                <a:moveTo>
                  <a:pt x="728" y="1885"/>
                </a:moveTo>
                <a:cubicBezTo>
                  <a:pt x="725" y="1900"/>
                  <a:pt x="725" y="1900"/>
                  <a:pt x="725" y="1900"/>
                </a:cubicBezTo>
                <a:cubicBezTo>
                  <a:pt x="783" y="1915"/>
                  <a:pt x="843" y="1925"/>
                  <a:pt x="902" y="1929"/>
                </a:cubicBezTo>
                <a:cubicBezTo>
                  <a:pt x="908" y="1929"/>
                  <a:pt x="914" y="1929"/>
                  <a:pt x="920" y="1930"/>
                </a:cubicBezTo>
                <a:cubicBezTo>
                  <a:pt x="921" y="1914"/>
                  <a:pt x="921" y="1914"/>
                  <a:pt x="921" y="1914"/>
                </a:cubicBezTo>
                <a:cubicBezTo>
                  <a:pt x="915" y="1914"/>
                  <a:pt x="909" y="1914"/>
                  <a:pt x="903" y="1913"/>
                </a:cubicBezTo>
                <a:cubicBezTo>
                  <a:pt x="845" y="1909"/>
                  <a:pt x="786" y="1900"/>
                  <a:pt x="728" y="1885"/>
                </a:cubicBezTo>
                <a:moveTo>
                  <a:pt x="1012" y="0"/>
                </a:moveTo>
                <a:cubicBezTo>
                  <a:pt x="1011" y="16"/>
                  <a:pt x="1011" y="16"/>
                  <a:pt x="1011" y="16"/>
                </a:cubicBezTo>
                <a:cubicBezTo>
                  <a:pt x="1017" y="16"/>
                  <a:pt x="1023" y="16"/>
                  <a:pt x="1028" y="17"/>
                </a:cubicBezTo>
                <a:cubicBezTo>
                  <a:pt x="1087" y="21"/>
                  <a:pt x="1146" y="30"/>
                  <a:pt x="1203" y="45"/>
                </a:cubicBezTo>
                <a:cubicBezTo>
                  <a:pt x="1207" y="30"/>
                  <a:pt x="1207" y="30"/>
                  <a:pt x="1207" y="30"/>
                </a:cubicBezTo>
                <a:cubicBezTo>
                  <a:pt x="1149" y="15"/>
                  <a:pt x="1089" y="5"/>
                  <a:pt x="1029" y="2"/>
                </a:cubicBezTo>
                <a:cubicBezTo>
                  <a:pt x="1023" y="1"/>
                  <a:pt x="1018" y="1"/>
                  <a:pt x="1012" y="0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" name="Group 89">
            <a:extLst>
              <a:ext uri="{FF2B5EF4-FFF2-40B4-BE49-F238E27FC236}">
                <a16:creationId xmlns:a16="http://schemas.microsoft.com/office/drawing/2014/main" id="{55ECFC02-8463-3DFC-B185-D27873E3F93A}"/>
              </a:ext>
            </a:extLst>
          </p:cNvPr>
          <p:cNvGrpSpPr>
            <a:grpSpLocks noChangeAspect="1"/>
          </p:cNvGrpSpPr>
          <p:nvPr/>
        </p:nvGrpSpPr>
        <p:grpSpPr>
          <a:xfrm>
            <a:off x="4586981" y="3770775"/>
            <a:ext cx="2562480" cy="2563902"/>
            <a:chOff x="2245368" y="3225601"/>
            <a:chExt cx="568913" cy="569229"/>
          </a:xfrm>
        </p:grpSpPr>
        <p:sp>
          <p:nvSpPr>
            <p:cNvPr id="5" name="Freeform 31">
              <a:extLst>
                <a:ext uri="{FF2B5EF4-FFF2-40B4-BE49-F238E27FC236}">
                  <a16:creationId xmlns:a16="http://schemas.microsoft.com/office/drawing/2014/main" id="{83C1F999-9A8F-97D6-00A1-E51F029D4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870" y="3618557"/>
              <a:ext cx="222729" cy="175319"/>
            </a:xfrm>
            <a:custGeom>
              <a:avLst/>
              <a:gdLst>
                <a:gd name="T0" fmla="*/ 223 w 428"/>
                <a:gd name="T1" fmla="*/ 8 h 337"/>
                <a:gd name="T2" fmla="*/ 77 w 428"/>
                <a:gd name="T3" fmla="*/ 71 h 337"/>
                <a:gd name="T4" fmla="*/ 64 w 428"/>
                <a:gd name="T5" fmla="*/ 81 h 337"/>
                <a:gd name="T6" fmla="*/ 3 w 428"/>
                <a:gd name="T7" fmla="*/ 202 h 337"/>
                <a:gd name="T8" fmla="*/ 4 w 428"/>
                <a:gd name="T9" fmla="*/ 219 h 337"/>
                <a:gd name="T10" fmla="*/ 79 w 428"/>
                <a:gd name="T11" fmla="*/ 329 h 337"/>
                <a:gd name="T12" fmla="*/ 94 w 428"/>
                <a:gd name="T13" fmla="*/ 336 h 337"/>
                <a:gd name="T14" fmla="*/ 418 w 428"/>
                <a:gd name="T15" fmla="*/ 189 h 337"/>
                <a:gd name="T16" fmla="*/ 409 w 428"/>
                <a:gd name="T17" fmla="*/ 160 h 337"/>
                <a:gd name="T18" fmla="*/ 301 w 428"/>
                <a:gd name="T19" fmla="*/ 140 h 337"/>
                <a:gd name="T20" fmla="*/ 288 w 428"/>
                <a:gd name="T21" fmla="*/ 128 h 337"/>
                <a:gd name="T22" fmla="*/ 250 w 428"/>
                <a:gd name="T23" fmla="*/ 15 h 337"/>
                <a:gd name="T24" fmla="*/ 223 w 428"/>
                <a:gd name="T25" fmla="*/ 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337">
                  <a:moveTo>
                    <a:pt x="223" y="8"/>
                  </a:moveTo>
                  <a:cubicBezTo>
                    <a:pt x="182" y="43"/>
                    <a:pt x="131" y="65"/>
                    <a:pt x="77" y="71"/>
                  </a:cubicBezTo>
                  <a:cubicBezTo>
                    <a:pt x="71" y="72"/>
                    <a:pt x="66" y="76"/>
                    <a:pt x="64" y="81"/>
                  </a:cubicBezTo>
                  <a:cubicBezTo>
                    <a:pt x="3" y="202"/>
                    <a:pt x="3" y="202"/>
                    <a:pt x="3" y="202"/>
                  </a:cubicBezTo>
                  <a:cubicBezTo>
                    <a:pt x="0" y="207"/>
                    <a:pt x="1" y="214"/>
                    <a:pt x="4" y="219"/>
                  </a:cubicBezTo>
                  <a:cubicBezTo>
                    <a:pt x="79" y="329"/>
                    <a:pt x="79" y="329"/>
                    <a:pt x="79" y="329"/>
                  </a:cubicBezTo>
                  <a:cubicBezTo>
                    <a:pt x="82" y="334"/>
                    <a:pt x="88" y="337"/>
                    <a:pt x="94" y="336"/>
                  </a:cubicBezTo>
                  <a:cubicBezTo>
                    <a:pt x="217" y="325"/>
                    <a:pt x="329" y="273"/>
                    <a:pt x="418" y="189"/>
                  </a:cubicBezTo>
                  <a:cubicBezTo>
                    <a:pt x="428" y="180"/>
                    <a:pt x="423" y="163"/>
                    <a:pt x="409" y="160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295" y="139"/>
                    <a:pt x="290" y="134"/>
                    <a:pt x="288" y="128"/>
                  </a:cubicBezTo>
                  <a:cubicBezTo>
                    <a:pt x="250" y="15"/>
                    <a:pt x="250" y="15"/>
                    <a:pt x="250" y="15"/>
                  </a:cubicBezTo>
                  <a:cubicBezTo>
                    <a:pt x="246" y="4"/>
                    <a:pt x="232" y="0"/>
                    <a:pt x="223" y="8"/>
                  </a:cubicBezTo>
                  <a:close/>
                </a:path>
              </a:pathLst>
            </a:custGeom>
            <a:solidFill>
              <a:srgbClr val="00EB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32">
              <a:extLst>
                <a:ext uri="{FF2B5EF4-FFF2-40B4-BE49-F238E27FC236}">
                  <a16:creationId xmlns:a16="http://schemas.microsoft.com/office/drawing/2014/main" id="{B62B88AB-0448-3AC9-A33B-7B422988D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9050" y="3227192"/>
              <a:ext cx="222729" cy="175319"/>
            </a:xfrm>
            <a:custGeom>
              <a:avLst/>
              <a:gdLst>
                <a:gd name="T0" fmla="*/ 205 w 428"/>
                <a:gd name="T1" fmla="*/ 329 h 337"/>
                <a:gd name="T2" fmla="*/ 351 w 428"/>
                <a:gd name="T3" fmla="*/ 265 h 337"/>
                <a:gd name="T4" fmla="*/ 364 w 428"/>
                <a:gd name="T5" fmla="*/ 256 h 337"/>
                <a:gd name="T6" fmla="*/ 425 w 428"/>
                <a:gd name="T7" fmla="*/ 135 h 337"/>
                <a:gd name="T8" fmla="*/ 424 w 428"/>
                <a:gd name="T9" fmla="*/ 117 h 337"/>
                <a:gd name="T10" fmla="*/ 349 w 428"/>
                <a:gd name="T11" fmla="*/ 8 h 337"/>
                <a:gd name="T12" fmla="*/ 334 w 428"/>
                <a:gd name="T13" fmla="*/ 0 h 337"/>
                <a:gd name="T14" fmla="*/ 10 w 428"/>
                <a:gd name="T15" fmla="*/ 147 h 337"/>
                <a:gd name="T16" fmla="*/ 19 w 428"/>
                <a:gd name="T17" fmla="*/ 176 h 337"/>
                <a:gd name="T18" fmla="*/ 127 w 428"/>
                <a:gd name="T19" fmla="*/ 197 h 337"/>
                <a:gd name="T20" fmla="*/ 140 w 428"/>
                <a:gd name="T21" fmla="*/ 208 h 337"/>
                <a:gd name="T22" fmla="*/ 178 w 428"/>
                <a:gd name="T23" fmla="*/ 321 h 337"/>
                <a:gd name="T24" fmla="*/ 205 w 428"/>
                <a:gd name="T25" fmla="*/ 32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8" h="337">
                  <a:moveTo>
                    <a:pt x="205" y="329"/>
                  </a:moveTo>
                  <a:cubicBezTo>
                    <a:pt x="247" y="294"/>
                    <a:pt x="297" y="272"/>
                    <a:pt x="351" y="265"/>
                  </a:cubicBezTo>
                  <a:cubicBezTo>
                    <a:pt x="357" y="264"/>
                    <a:pt x="362" y="261"/>
                    <a:pt x="364" y="256"/>
                  </a:cubicBezTo>
                  <a:cubicBezTo>
                    <a:pt x="425" y="135"/>
                    <a:pt x="425" y="135"/>
                    <a:pt x="425" y="135"/>
                  </a:cubicBezTo>
                  <a:cubicBezTo>
                    <a:pt x="428" y="129"/>
                    <a:pt x="428" y="122"/>
                    <a:pt x="424" y="117"/>
                  </a:cubicBezTo>
                  <a:cubicBezTo>
                    <a:pt x="349" y="8"/>
                    <a:pt x="349" y="8"/>
                    <a:pt x="349" y="8"/>
                  </a:cubicBezTo>
                  <a:cubicBezTo>
                    <a:pt x="346" y="2"/>
                    <a:pt x="340" y="0"/>
                    <a:pt x="334" y="0"/>
                  </a:cubicBezTo>
                  <a:cubicBezTo>
                    <a:pt x="212" y="12"/>
                    <a:pt x="99" y="63"/>
                    <a:pt x="10" y="147"/>
                  </a:cubicBezTo>
                  <a:cubicBezTo>
                    <a:pt x="0" y="157"/>
                    <a:pt x="5" y="173"/>
                    <a:pt x="19" y="176"/>
                  </a:cubicBezTo>
                  <a:cubicBezTo>
                    <a:pt x="127" y="197"/>
                    <a:pt x="127" y="197"/>
                    <a:pt x="127" y="197"/>
                  </a:cubicBezTo>
                  <a:cubicBezTo>
                    <a:pt x="133" y="198"/>
                    <a:pt x="138" y="202"/>
                    <a:pt x="140" y="208"/>
                  </a:cubicBezTo>
                  <a:cubicBezTo>
                    <a:pt x="178" y="321"/>
                    <a:pt x="178" y="321"/>
                    <a:pt x="178" y="321"/>
                  </a:cubicBezTo>
                  <a:cubicBezTo>
                    <a:pt x="182" y="333"/>
                    <a:pt x="196" y="337"/>
                    <a:pt x="205" y="32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3">
              <a:extLst>
                <a:ext uri="{FF2B5EF4-FFF2-40B4-BE49-F238E27FC236}">
                  <a16:creationId xmlns:a16="http://schemas.microsoft.com/office/drawing/2014/main" id="{D3EF745C-F6B9-F0F6-257D-F67072CB0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8007" y="3309920"/>
              <a:ext cx="175002" cy="222410"/>
            </a:xfrm>
            <a:custGeom>
              <a:avLst/>
              <a:gdLst>
                <a:gd name="T0" fmla="*/ 337 w 337"/>
                <a:gd name="T1" fmla="*/ 333 h 428"/>
                <a:gd name="T2" fmla="*/ 190 w 337"/>
                <a:gd name="T3" fmla="*/ 10 h 428"/>
                <a:gd name="T4" fmla="*/ 161 w 337"/>
                <a:gd name="T5" fmla="*/ 19 h 428"/>
                <a:gd name="T6" fmla="*/ 140 w 337"/>
                <a:gd name="T7" fmla="*/ 127 h 428"/>
                <a:gd name="T8" fmla="*/ 129 w 337"/>
                <a:gd name="T9" fmla="*/ 140 h 428"/>
                <a:gd name="T10" fmla="*/ 16 w 337"/>
                <a:gd name="T11" fmla="*/ 178 h 428"/>
                <a:gd name="T12" fmla="*/ 8 w 337"/>
                <a:gd name="T13" fmla="*/ 205 h 428"/>
                <a:gd name="T14" fmla="*/ 72 w 337"/>
                <a:gd name="T15" fmla="*/ 351 h 428"/>
                <a:gd name="T16" fmla="*/ 81 w 337"/>
                <a:gd name="T17" fmla="*/ 364 h 428"/>
                <a:gd name="T18" fmla="*/ 202 w 337"/>
                <a:gd name="T19" fmla="*/ 425 h 428"/>
                <a:gd name="T20" fmla="*/ 219 w 337"/>
                <a:gd name="T21" fmla="*/ 424 h 428"/>
                <a:gd name="T22" fmla="*/ 329 w 337"/>
                <a:gd name="T23" fmla="*/ 349 h 428"/>
                <a:gd name="T24" fmla="*/ 337 w 337"/>
                <a:gd name="T25" fmla="*/ 333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7" h="428">
                  <a:moveTo>
                    <a:pt x="337" y="333"/>
                  </a:moveTo>
                  <a:cubicBezTo>
                    <a:pt x="325" y="211"/>
                    <a:pt x="274" y="98"/>
                    <a:pt x="190" y="10"/>
                  </a:cubicBezTo>
                  <a:cubicBezTo>
                    <a:pt x="180" y="0"/>
                    <a:pt x="163" y="5"/>
                    <a:pt x="161" y="19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39" y="133"/>
                    <a:pt x="135" y="138"/>
                    <a:pt x="129" y="140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4" y="181"/>
                    <a:pt x="0" y="195"/>
                    <a:pt x="8" y="205"/>
                  </a:cubicBezTo>
                  <a:cubicBezTo>
                    <a:pt x="43" y="246"/>
                    <a:pt x="65" y="297"/>
                    <a:pt x="72" y="351"/>
                  </a:cubicBezTo>
                  <a:cubicBezTo>
                    <a:pt x="72" y="357"/>
                    <a:pt x="76" y="362"/>
                    <a:pt x="81" y="364"/>
                  </a:cubicBezTo>
                  <a:cubicBezTo>
                    <a:pt x="202" y="425"/>
                    <a:pt x="202" y="425"/>
                    <a:pt x="202" y="425"/>
                  </a:cubicBezTo>
                  <a:cubicBezTo>
                    <a:pt x="208" y="428"/>
                    <a:pt x="214" y="427"/>
                    <a:pt x="219" y="424"/>
                  </a:cubicBezTo>
                  <a:cubicBezTo>
                    <a:pt x="329" y="349"/>
                    <a:pt x="329" y="349"/>
                    <a:pt x="329" y="349"/>
                  </a:cubicBezTo>
                  <a:cubicBezTo>
                    <a:pt x="334" y="346"/>
                    <a:pt x="337" y="340"/>
                    <a:pt x="337" y="33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34">
              <a:extLst>
                <a:ext uri="{FF2B5EF4-FFF2-40B4-BE49-F238E27FC236}">
                  <a16:creationId xmlns:a16="http://schemas.microsoft.com/office/drawing/2014/main" id="{33533E6F-5CBA-5B93-F678-2FED9FF72A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3098" y="3506875"/>
              <a:ext cx="171183" cy="188364"/>
            </a:xfrm>
            <a:custGeom>
              <a:avLst/>
              <a:gdLst>
                <a:gd name="T0" fmla="*/ 194 w 329"/>
                <a:gd name="T1" fmla="*/ 71 h 362"/>
                <a:gd name="T2" fmla="*/ 87 w 329"/>
                <a:gd name="T3" fmla="*/ 18 h 362"/>
                <a:gd name="T4" fmla="*/ 63 w 329"/>
                <a:gd name="T5" fmla="*/ 31 h 362"/>
                <a:gd name="T6" fmla="*/ 4 w 329"/>
                <a:gd name="T7" fmla="*/ 180 h 362"/>
                <a:gd name="T8" fmla="*/ 2 w 329"/>
                <a:gd name="T9" fmla="*/ 196 h 362"/>
                <a:gd name="T10" fmla="*/ 45 w 329"/>
                <a:gd name="T11" fmla="*/ 324 h 362"/>
                <a:gd name="T12" fmla="*/ 57 w 329"/>
                <a:gd name="T13" fmla="*/ 336 h 362"/>
                <a:gd name="T14" fmla="*/ 188 w 329"/>
                <a:gd name="T15" fmla="*/ 361 h 362"/>
                <a:gd name="T16" fmla="*/ 204 w 329"/>
                <a:gd name="T17" fmla="*/ 355 h 362"/>
                <a:gd name="T18" fmla="*/ 329 w 329"/>
                <a:gd name="T19" fmla="*/ 22 h 362"/>
                <a:gd name="T20" fmla="*/ 303 w 329"/>
                <a:gd name="T21" fmla="*/ 8 h 362"/>
                <a:gd name="T22" fmla="*/ 211 w 329"/>
                <a:gd name="T23" fmla="*/ 70 h 362"/>
                <a:gd name="T24" fmla="*/ 194 w 329"/>
                <a:gd name="T25" fmla="*/ 71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9" h="362">
                  <a:moveTo>
                    <a:pt x="194" y="71"/>
                  </a:moveTo>
                  <a:cubicBezTo>
                    <a:pt x="87" y="18"/>
                    <a:pt x="87" y="18"/>
                    <a:pt x="87" y="18"/>
                  </a:cubicBezTo>
                  <a:cubicBezTo>
                    <a:pt x="77" y="12"/>
                    <a:pt x="64" y="19"/>
                    <a:pt x="63" y="31"/>
                  </a:cubicBezTo>
                  <a:cubicBezTo>
                    <a:pt x="58" y="85"/>
                    <a:pt x="38" y="137"/>
                    <a:pt x="4" y="180"/>
                  </a:cubicBezTo>
                  <a:cubicBezTo>
                    <a:pt x="1" y="184"/>
                    <a:pt x="0" y="190"/>
                    <a:pt x="2" y="196"/>
                  </a:cubicBezTo>
                  <a:cubicBezTo>
                    <a:pt x="45" y="324"/>
                    <a:pt x="45" y="324"/>
                    <a:pt x="45" y="324"/>
                  </a:cubicBezTo>
                  <a:cubicBezTo>
                    <a:pt x="46" y="330"/>
                    <a:pt x="51" y="335"/>
                    <a:pt x="57" y="336"/>
                  </a:cubicBezTo>
                  <a:cubicBezTo>
                    <a:pt x="188" y="361"/>
                    <a:pt x="188" y="361"/>
                    <a:pt x="188" y="361"/>
                  </a:cubicBezTo>
                  <a:cubicBezTo>
                    <a:pt x="194" y="362"/>
                    <a:pt x="200" y="360"/>
                    <a:pt x="204" y="355"/>
                  </a:cubicBezTo>
                  <a:cubicBezTo>
                    <a:pt x="282" y="260"/>
                    <a:pt x="326" y="144"/>
                    <a:pt x="329" y="22"/>
                  </a:cubicBezTo>
                  <a:cubicBezTo>
                    <a:pt x="329" y="9"/>
                    <a:pt x="314" y="0"/>
                    <a:pt x="303" y="8"/>
                  </a:cubicBezTo>
                  <a:cubicBezTo>
                    <a:pt x="211" y="70"/>
                    <a:pt x="211" y="70"/>
                    <a:pt x="211" y="70"/>
                  </a:cubicBezTo>
                  <a:cubicBezTo>
                    <a:pt x="206" y="73"/>
                    <a:pt x="200" y="74"/>
                    <a:pt x="194" y="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35">
              <a:extLst>
                <a:ext uri="{FF2B5EF4-FFF2-40B4-BE49-F238E27FC236}">
                  <a16:creationId xmlns:a16="http://schemas.microsoft.com/office/drawing/2014/main" id="{3B74FC50-BB3D-5D05-2009-55B0EE9AF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6006" y="3225601"/>
              <a:ext cx="188365" cy="171501"/>
            </a:xfrm>
            <a:custGeom>
              <a:avLst/>
              <a:gdLst>
                <a:gd name="T0" fmla="*/ 336 w 362"/>
                <a:gd name="T1" fmla="*/ 272 h 330"/>
                <a:gd name="T2" fmla="*/ 361 w 362"/>
                <a:gd name="T3" fmla="*/ 142 h 330"/>
                <a:gd name="T4" fmla="*/ 355 w 362"/>
                <a:gd name="T5" fmla="*/ 126 h 330"/>
                <a:gd name="T6" fmla="*/ 23 w 362"/>
                <a:gd name="T7" fmla="*/ 1 h 330"/>
                <a:gd name="T8" fmla="*/ 8 w 362"/>
                <a:gd name="T9" fmla="*/ 27 h 330"/>
                <a:gd name="T10" fmla="*/ 70 w 362"/>
                <a:gd name="T11" fmla="*/ 119 h 330"/>
                <a:gd name="T12" fmla="*/ 71 w 362"/>
                <a:gd name="T13" fmla="*/ 136 h 330"/>
                <a:gd name="T14" fmla="*/ 18 w 362"/>
                <a:gd name="T15" fmla="*/ 242 h 330"/>
                <a:gd name="T16" fmla="*/ 32 w 362"/>
                <a:gd name="T17" fmla="*/ 267 h 330"/>
                <a:gd name="T18" fmla="*/ 180 w 362"/>
                <a:gd name="T19" fmla="*/ 325 h 330"/>
                <a:gd name="T20" fmla="*/ 196 w 362"/>
                <a:gd name="T21" fmla="*/ 328 h 330"/>
                <a:gd name="T22" fmla="*/ 325 w 362"/>
                <a:gd name="T23" fmla="*/ 285 h 330"/>
                <a:gd name="T24" fmla="*/ 336 w 362"/>
                <a:gd name="T25" fmla="*/ 27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2" h="330">
                  <a:moveTo>
                    <a:pt x="336" y="272"/>
                  </a:moveTo>
                  <a:cubicBezTo>
                    <a:pt x="361" y="142"/>
                    <a:pt x="361" y="142"/>
                    <a:pt x="361" y="142"/>
                  </a:cubicBezTo>
                  <a:cubicBezTo>
                    <a:pt x="362" y="136"/>
                    <a:pt x="360" y="130"/>
                    <a:pt x="355" y="126"/>
                  </a:cubicBezTo>
                  <a:cubicBezTo>
                    <a:pt x="260" y="47"/>
                    <a:pt x="145" y="4"/>
                    <a:pt x="23" y="1"/>
                  </a:cubicBezTo>
                  <a:cubicBezTo>
                    <a:pt x="9" y="0"/>
                    <a:pt x="0" y="16"/>
                    <a:pt x="8" y="27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74" y="124"/>
                    <a:pt x="74" y="130"/>
                    <a:pt x="71" y="136"/>
                  </a:cubicBezTo>
                  <a:cubicBezTo>
                    <a:pt x="18" y="242"/>
                    <a:pt x="18" y="242"/>
                    <a:pt x="18" y="242"/>
                  </a:cubicBezTo>
                  <a:cubicBezTo>
                    <a:pt x="13" y="253"/>
                    <a:pt x="20" y="266"/>
                    <a:pt x="32" y="267"/>
                  </a:cubicBezTo>
                  <a:cubicBezTo>
                    <a:pt x="86" y="272"/>
                    <a:pt x="137" y="292"/>
                    <a:pt x="180" y="325"/>
                  </a:cubicBezTo>
                  <a:cubicBezTo>
                    <a:pt x="185" y="329"/>
                    <a:pt x="191" y="330"/>
                    <a:pt x="196" y="328"/>
                  </a:cubicBezTo>
                  <a:cubicBezTo>
                    <a:pt x="325" y="285"/>
                    <a:pt x="325" y="285"/>
                    <a:pt x="325" y="285"/>
                  </a:cubicBezTo>
                  <a:cubicBezTo>
                    <a:pt x="331" y="283"/>
                    <a:pt x="335" y="278"/>
                    <a:pt x="336" y="27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36">
              <a:extLst>
                <a:ext uri="{FF2B5EF4-FFF2-40B4-BE49-F238E27FC236}">
                  <a16:creationId xmlns:a16="http://schemas.microsoft.com/office/drawing/2014/main" id="{0C6C402D-F882-4DFE-D0D4-5647E9A0D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5278" y="3623966"/>
              <a:ext cx="188047" cy="170864"/>
            </a:xfrm>
            <a:custGeom>
              <a:avLst/>
              <a:gdLst>
                <a:gd name="T0" fmla="*/ 330 w 362"/>
                <a:gd name="T1" fmla="*/ 63 h 329"/>
                <a:gd name="T2" fmla="*/ 182 w 362"/>
                <a:gd name="T3" fmla="*/ 4 h 329"/>
                <a:gd name="T4" fmla="*/ 166 w 362"/>
                <a:gd name="T5" fmla="*/ 1 h 329"/>
                <a:gd name="T6" fmla="*/ 37 w 362"/>
                <a:gd name="T7" fmla="*/ 44 h 329"/>
                <a:gd name="T8" fmla="*/ 26 w 362"/>
                <a:gd name="T9" fmla="*/ 57 h 329"/>
                <a:gd name="T10" fmla="*/ 1 w 362"/>
                <a:gd name="T11" fmla="*/ 188 h 329"/>
                <a:gd name="T12" fmla="*/ 7 w 362"/>
                <a:gd name="T13" fmla="*/ 204 h 329"/>
                <a:gd name="T14" fmla="*/ 339 w 362"/>
                <a:gd name="T15" fmla="*/ 329 h 329"/>
                <a:gd name="T16" fmla="*/ 354 w 362"/>
                <a:gd name="T17" fmla="*/ 302 h 329"/>
                <a:gd name="T18" fmla="*/ 292 w 362"/>
                <a:gd name="T19" fmla="*/ 211 h 329"/>
                <a:gd name="T20" fmla="*/ 291 w 362"/>
                <a:gd name="T21" fmla="*/ 194 h 329"/>
                <a:gd name="T22" fmla="*/ 344 w 362"/>
                <a:gd name="T23" fmla="*/ 87 h 329"/>
                <a:gd name="T24" fmla="*/ 330 w 362"/>
                <a:gd name="T25" fmla="*/ 63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2" h="329">
                  <a:moveTo>
                    <a:pt x="330" y="63"/>
                  </a:moveTo>
                  <a:cubicBezTo>
                    <a:pt x="276" y="58"/>
                    <a:pt x="225" y="38"/>
                    <a:pt x="182" y="4"/>
                  </a:cubicBezTo>
                  <a:cubicBezTo>
                    <a:pt x="178" y="1"/>
                    <a:pt x="172" y="0"/>
                    <a:pt x="166" y="1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2" y="46"/>
                    <a:pt x="27" y="51"/>
                    <a:pt x="26" y="57"/>
                  </a:cubicBezTo>
                  <a:cubicBezTo>
                    <a:pt x="1" y="188"/>
                    <a:pt x="1" y="188"/>
                    <a:pt x="1" y="188"/>
                  </a:cubicBezTo>
                  <a:cubicBezTo>
                    <a:pt x="0" y="194"/>
                    <a:pt x="2" y="200"/>
                    <a:pt x="7" y="204"/>
                  </a:cubicBezTo>
                  <a:cubicBezTo>
                    <a:pt x="102" y="282"/>
                    <a:pt x="218" y="325"/>
                    <a:pt x="339" y="329"/>
                  </a:cubicBezTo>
                  <a:cubicBezTo>
                    <a:pt x="353" y="329"/>
                    <a:pt x="362" y="314"/>
                    <a:pt x="354" y="302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88" y="206"/>
                    <a:pt x="288" y="199"/>
                    <a:pt x="291" y="194"/>
                  </a:cubicBezTo>
                  <a:cubicBezTo>
                    <a:pt x="344" y="87"/>
                    <a:pt x="344" y="87"/>
                    <a:pt x="344" y="87"/>
                  </a:cubicBezTo>
                  <a:cubicBezTo>
                    <a:pt x="350" y="76"/>
                    <a:pt x="342" y="64"/>
                    <a:pt x="330" y="6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37">
              <a:extLst>
                <a:ext uri="{FF2B5EF4-FFF2-40B4-BE49-F238E27FC236}">
                  <a16:creationId xmlns:a16="http://schemas.microsoft.com/office/drawing/2014/main" id="{799CB9AE-E4E0-25BB-7D00-4B631DE5C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368" y="3325829"/>
              <a:ext cx="171183" cy="187728"/>
            </a:xfrm>
            <a:custGeom>
              <a:avLst/>
              <a:gdLst>
                <a:gd name="T0" fmla="*/ 135 w 329"/>
                <a:gd name="T1" fmla="*/ 290 h 361"/>
                <a:gd name="T2" fmla="*/ 242 w 329"/>
                <a:gd name="T3" fmla="*/ 344 h 361"/>
                <a:gd name="T4" fmla="*/ 266 w 329"/>
                <a:gd name="T5" fmla="*/ 330 h 361"/>
                <a:gd name="T6" fmla="*/ 325 w 329"/>
                <a:gd name="T7" fmla="*/ 182 h 361"/>
                <a:gd name="T8" fmla="*/ 328 w 329"/>
                <a:gd name="T9" fmla="*/ 166 h 361"/>
                <a:gd name="T10" fmla="*/ 285 w 329"/>
                <a:gd name="T11" fmla="*/ 37 h 361"/>
                <a:gd name="T12" fmla="*/ 272 w 329"/>
                <a:gd name="T13" fmla="*/ 26 h 361"/>
                <a:gd name="T14" fmla="*/ 141 w 329"/>
                <a:gd name="T15" fmla="*/ 1 h 361"/>
                <a:gd name="T16" fmla="*/ 125 w 329"/>
                <a:gd name="T17" fmla="*/ 7 h 361"/>
                <a:gd name="T18" fmla="*/ 0 w 329"/>
                <a:gd name="T19" fmla="*/ 339 h 361"/>
                <a:gd name="T20" fmla="*/ 27 w 329"/>
                <a:gd name="T21" fmla="*/ 354 h 361"/>
                <a:gd name="T22" fmla="*/ 118 w 329"/>
                <a:gd name="T23" fmla="*/ 292 h 361"/>
                <a:gd name="T24" fmla="*/ 135 w 329"/>
                <a:gd name="T25" fmla="*/ 29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9" h="361">
                  <a:moveTo>
                    <a:pt x="135" y="290"/>
                  </a:moveTo>
                  <a:cubicBezTo>
                    <a:pt x="242" y="344"/>
                    <a:pt x="242" y="344"/>
                    <a:pt x="242" y="344"/>
                  </a:cubicBezTo>
                  <a:cubicBezTo>
                    <a:pt x="253" y="349"/>
                    <a:pt x="265" y="342"/>
                    <a:pt x="266" y="330"/>
                  </a:cubicBezTo>
                  <a:cubicBezTo>
                    <a:pt x="271" y="276"/>
                    <a:pt x="291" y="225"/>
                    <a:pt x="325" y="182"/>
                  </a:cubicBezTo>
                  <a:cubicBezTo>
                    <a:pt x="328" y="177"/>
                    <a:pt x="329" y="171"/>
                    <a:pt x="328" y="166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3" y="31"/>
                    <a:pt x="278" y="27"/>
                    <a:pt x="272" y="26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35" y="0"/>
                    <a:pt x="129" y="2"/>
                    <a:pt x="125" y="7"/>
                  </a:cubicBezTo>
                  <a:cubicBezTo>
                    <a:pt x="47" y="101"/>
                    <a:pt x="3" y="217"/>
                    <a:pt x="0" y="339"/>
                  </a:cubicBezTo>
                  <a:cubicBezTo>
                    <a:pt x="0" y="353"/>
                    <a:pt x="15" y="361"/>
                    <a:pt x="27" y="354"/>
                  </a:cubicBezTo>
                  <a:cubicBezTo>
                    <a:pt x="118" y="292"/>
                    <a:pt x="118" y="292"/>
                    <a:pt x="118" y="292"/>
                  </a:cubicBezTo>
                  <a:cubicBezTo>
                    <a:pt x="123" y="288"/>
                    <a:pt x="130" y="288"/>
                    <a:pt x="135" y="29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8">
              <a:extLst>
                <a:ext uri="{FF2B5EF4-FFF2-40B4-BE49-F238E27FC236}">
                  <a16:creationId xmlns:a16="http://schemas.microsoft.com/office/drawing/2014/main" id="{B485CEB6-7916-097A-57A4-DCE3024EA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6322" y="3487003"/>
              <a:ext cx="175320" cy="222410"/>
            </a:xfrm>
            <a:custGeom>
              <a:avLst/>
              <a:gdLst>
                <a:gd name="T0" fmla="*/ 208 w 337"/>
                <a:gd name="T1" fmla="*/ 288 h 428"/>
                <a:gd name="T2" fmla="*/ 322 w 337"/>
                <a:gd name="T3" fmla="*/ 250 h 428"/>
                <a:gd name="T4" fmla="*/ 329 w 337"/>
                <a:gd name="T5" fmla="*/ 223 h 428"/>
                <a:gd name="T6" fmla="*/ 265 w 337"/>
                <a:gd name="T7" fmla="*/ 76 h 428"/>
                <a:gd name="T8" fmla="*/ 256 w 337"/>
                <a:gd name="T9" fmla="*/ 63 h 428"/>
                <a:gd name="T10" fmla="*/ 135 w 337"/>
                <a:gd name="T11" fmla="*/ 3 h 428"/>
                <a:gd name="T12" fmla="*/ 118 w 337"/>
                <a:gd name="T13" fmla="*/ 4 h 428"/>
                <a:gd name="T14" fmla="*/ 8 w 337"/>
                <a:gd name="T15" fmla="*/ 78 h 428"/>
                <a:gd name="T16" fmla="*/ 1 w 337"/>
                <a:gd name="T17" fmla="*/ 94 h 428"/>
                <a:gd name="T18" fmla="*/ 147 w 337"/>
                <a:gd name="T19" fmla="*/ 418 h 428"/>
                <a:gd name="T20" fmla="*/ 176 w 337"/>
                <a:gd name="T21" fmla="*/ 409 h 428"/>
                <a:gd name="T22" fmla="*/ 197 w 337"/>
                <a:gd name="T23" fmla="*/ 300 h 428"/>
                <a:gd name="T24" fmla="*/ 208 w 337"/>
                <a:gd name="T25" fmla="*/ 28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7" h="428">
                  <a:moveTo>
                    <a:pt x="208" y="288"/>
                  </a:moveTo>
                  <a:cubicBezTo>
                    <a:pt x="322" y="250"/>
                    <a:pt x="322" y="250"/>
                    <a:pt x="322" y="250"/>
                  </a:cubicBezTo>
                  <a:cubicBezTo>
                    <a:pt x="333" y="246"/>
                    <a:pt x="337" y="232"/>
                    <a:pt x="329" y="223"/>
                  </a:cubicBezTo>
                  <a:cubicBezTo>
                    <a:pt x="294" y="181"/>
                    <a:pt x="272" y="131"/>
                    <a:pt x="265" y="76"/>
                  </a:cubicBezTo>
                  <a:cubicBezTo>
                    <a:pt x="265" y="71"/>
                    <a:pt x="261" y="66"/>
                    <a:pt x="256" y="6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9" y="0"/>
                    <a:pt x="123" y="0"/>
                    <a:pt x="118" y="4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3" y="82"/>
                    <a:pt x="0" y="88"/>
                    <a:pt x="1" y="94"/>
                  </a:cubicBezTo>
                  <a:cubicBezTo>
                    <a:pt x="12" y="216"/>
                    <a:pt x="64" y="329"/>
                    <a:pt x="147" y="418"/>
                  </a:cubicBezTo>
                  <a:cubicBezTo>
                    <a:pt x="157" y="428"/>
                    <a:pt x="174" y="423"/>
                    <a:pt x="176" y="409"/>
                  </a:cubicBezTo>
                  <a:cubicBezTo>
                    <a:pt x="197" y="300"/>
                    <a:pt x="197" y="300"/>
                    <a:pt x="197" y="300"/>
                  </a:cubicBezTo>
                  <a:cubicBezTo>
                    <a:pt x="198" y="294"/>
                    <a:pt x="203" y="289"/>
                    <a:pt x="208" y="288"/>
                  </a:cubicBezTo>
                  <a:close/>
                </a:path>
              </a:pathLst>
            </a:custGeom>
            <a:solidFill>
              <a:srgbClr val="65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D51E0E93-DC8C-3B80-B800-FE84ACC96DF2}"/>
              </a:ext>
            </a:extLst>
          </p:cNvPr>
          <p:cNvCxnSpPr>
            <a:cxnSpLocks/>
          </p:cNvCxnSpPr>
          <p:nvPr/>
        </p:nvCxnSpPr>
        <p:spPr>
          <a:xfrm flipH="1" flipV="1">
            <a:off x="6446891" y="3872124"/>
            <a:ext cx="2602552" cy="67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رابط مستقيم 16">
            <a:extLst>
              <a:ext uri="{FF2B5EF4-FFF2-40B4-BE49-F238E27FC236}">
                <a16:creationId xmlns:a16="http://schemas.microsoft.com/office/drawing/2014/main" id="{03E0A8AA-2318-65E0-5653-CC70A731BD2A}"/>
              </a:ext>
            </a:extLst>
          </p:cNvPr>
          <p:cNvCxnSpPr>
            <a:cxnSpLocks/>
          </p:cNvCxnSpPr>
          <p:nvPr/>
        </p:nvCxnSpPr>
        <p:spPr>
          <a:xfrm flipH="1" flipV="1">
            <a:off x="7172392" y="5422092"/>
            <a:ext cx="1955900" cy="709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رابط مستقيم 17">
            <a:extLst>
              <a:ext uri="{FF2B5EF4-FFF2-40B4-BE49-F238E27FC236}">
                <a16:creationId xmlns:a16="http://schemas.microsoft.com/office/drawing/2014/main" id="{996E44F2-7814-1F96-6D35-D5C540CE8F5A}"/>
              </a:ext>
            </a:extLst>
          </p:cNvPr>
          <p:cNvCxnSpPr>
            <a:cxnSpLocks/>
          </p:cNvCxnSpPr>
          <p:nvPr/>
        </p:nvCxnSpPr>
        <p:spPr>
          <a:xfrm flipH="1" flipV="1">
            <a:off x="7059149" y="4614388"/>
            <a:ext cx="1976646" cy="16634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FB10C14C-1AD3-A6EE-89C8-F77A613ADF81}"/>
              </a:ext>
            </a:extLst>
          </p:cNvPr>
          <p:cNvCxnSpPr>
            <a:cxnSpLocks/>
          </p:cNvCxnSpPr>
          <p:nvPr/>
        </p:nvCxnSpPr>
        <p:spPr>
          <a:xfrm flipH="1" flipV="1">
            <a:off x="6467528" y="6223723"/>
            <a:ext cx="2642550" cy="15961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887A68F5-D664-57FE-9879-C2F5838475FF}"/>
              </a:ext>
            </a:extLst>
          </p:cNvPr>
          <p:cNvCxnSpPr>
            <a:cxnSpLocks/>
          </p:cNvCxnSpPr>
          <p:nvPr/>
        </p:nvCxnSpPr>
        <p:spPr>
          <a:xfrm flipV="1">
            <a:off x="3107908" y="3886235"/>
            <a:ext cx="2159667" cy="54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48FBEF47-DFE7-61F7-61E7-413AD50B0179}"/>
              </a:ext>
            </a:extLst>
          </p:cNvPr>
          <p:cNvCxnSpPr>
            <a:cxnSpLocks/>
          </p:cNvCxnSpPr>
          <p:nvPr/>
        </p:nvCxnSpPr>
        <p:spPr>
          <a:xfrm>
            <a:off x="3107908" y="6239684"/>
            <a:ext cx="2147252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E2344D21-58B5-30B4-8F0E-DBE3FE433547}"/>
              </a:ext>
            </a:extLst>
          </p:cNvPr>
          <p:cNvCxnSpPr>
            <a:cxnSpLocks/>
          </p:cNvCxnSpPr>
          <p:nvPr/>
        </p:nvCxnSpPr>
        <p:spPr>
          <a:xfrm>
            <a:off x="3083139" y="4631022"/>
            <a:ext cx="1576540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55BB3495-8E9C-7EF2-79D7-2448EED93C34}"/>
              </a:ext>
            </a:extLst>
          </p:cNvPr>
          <p:cNvCxnSpPr>
            <a:cxnSpLocks/>
          </p:cNvCxnSpPr>
          <p:nvPr/>
        </p:nvCxnSpPr>
        <p:spPr>
          <a:xfrm>
            <a:off x="3111790" y="5431376"/>
            <a:ext cx="1485585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5DE42CF7-4908-3008-BDD2-2351879D395B}"/>
              </a:ext>
            </a:extLst>
          </p:cNvPr>
          <p:cNvSpPr/>
          <p:nvPr/>
        </p:nvSpPr>
        <p:spPr>
          <a:xfrm>
            <a:off x="9216623" y="3501580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حاجة التجار و المحال لنظام دفع سهل وسريع بدون حاجة العميل للإنترنت</a:t>
            </a:r>
          </a:p>
        </p:txBody>
      </p:sp>
      <p:sp>
        <p:nvSpPr>
          <p:cNvPr id="29" name="مستطيل: زوايا مستديرة 28">
            <a:extLst>
              <a:ext uri="{FF2B5EF4-FFF2-40B4-BE49-F238E27FC236}">
                <a16:creationId xmlns:a16="http://schemas.microsoft.com/office/drawing/2014/main" id="{11DBE7E7-39AE-3167-D4C8-E5C711877D3A}"/>
              </a:ext>
            </a:extLst>
          </p:cNvPr>
          <p:cNvSpPr/>
          <p:nvPr/>
        </p:nvSpPr>
        <p:spPr>
          <a:xfrm>
            <a:off x="9229357" y="4349416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 err="1">
                <a:latin typeface="Tajawal" panose="00000500000000000000" pitchFamily="2" charset="-78"/>
                <a:cs typeface="Tajawal" panose="00000500000000000000" pitchFamily="2" charset="-78"/>
              </a:rPr>
              <a:t>إنعدام</a:t>
            </a:r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 وجود أي نقاط دفع محمولة مع الحاجة و الطلب الشديد لذلك</a:t>
            </a:r>
          </a:p>
        </p:txBody>
      </p:sp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07FCCF6A-BD06-AD0A-D2DE-218455F14773}"/>
              </a:ext>
            </a:extLst>
          </p:cNvPr>
          <p:cNvSpPr/>
          <p:nvPr/>
        </p:nvSpPr>
        <p:spPr>
          <a:xfrm>
            <a:off x="9238218" y="5918420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تأخر رواتب الموظفين و عمال القطاع الخاص مع حاجتهم لمن يقرضهم في أي أزمة مالية بسيطة مثل الأمراض وغيرها</a:t>
            </a:r>
          </a:p>
        </p:txBody>
      </p:sp>
      <p:sp>
        <p:nvSpPr>
          <p:cNvPr id="33" name="مستطيل: زوايا مستديرة 32">
            <a:extLst>
              <a:ext uri="{FF2B5EF4-FFF2-40B4-BE49-F238E27FC236}">
                <a16:creationId xmlns:a16="http://schemas.microsoft.com/office/drawing/2014/main" id="{C4B74056-FDA9-8D2F-82A2-7D1CA716047B}"/>
              </a:ext>
            </a:extLst>
          </p:cNvPr>
          <p:cNvSpPr/>
          <p:nvPr/>
        </p:nvSpPr>
        <p:spPr>
          <a:xfrm>
            <a:off x="9245667" y="5109090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صعوبة </a:t>
            </a:r>
            <a:r>
              <a:rPr lang="ar-SA" sz="1200" b="1" dirty="0" err="1">
                <a:latin typeface="Tajawal" panose="00000500000000000000" pitchFamily="2" charset="-78"/>
                <a:cs typeface="Tajawal" panose="00000500000000000000" pitchFamily="2" charset="-78"/>
              </a:rPr>
              <a:t>إستخدام</a:t>
            </a:r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 الأنظمة البنكية الحالية لمدى بطئ وتعقيد عملياتها مع </a:t>
            </a:r>
            <a:r>
              <a:rPr lang="ar-SA" sz="1200" b="1" dirty="0" err="1">
                <a:latin typeface="Tajawal" panose="00000500000000000000" pitchFamily="2" charset="-78"/>
                <a:cs typeface="Tajawal" panose="00000500000000000000" pitchFamily="2" charset="-78"/>
              </a:rPr>
              <a:t>إزدحام</a:t>
            </a:r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 الفروع في معظم الأوقات لأبسط عملية</a:t>
            </a:r>
          </a:p>
        </p:txBody>
      </p:sp>
      <p:sp>
        <p:nvSpPr>
          <p:cNvPr id="35" name="مستطيل: زوايا مستديرة 34">
            <a:extLst>
              <a:ext uri="{FF2B5EF4-FFF2-40B4-BE49-F238E27FC236}">
                <a16:creationId xmlns:a16="http://schemas.microsoft.com/office/drawing/2014/main" id="{42DCD308-7C9F-FB47-CC68-516C7CCA4ED3}"/>
              </a:ext>
            </a:extLst>
          </p:cNvPr>
          <p:cNvSpPr/>
          <p:nvPr/>
        </p:nvSpPr>
        <p:spPr>
          <a:xfrm>
            <a:off x="22473" y="3533434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تكاليف المعاملات المالية المرتفعة في كافة البنوك من عمولات سحب وتحويل داخلي وخارجي</a:t>
            </a:r>
          </a:p>
        </p:txBody>
      </p:sp>
      <p:sp>
        <p:nvSpPr>
          <p:cNvPr id="38" name="مستطيل: زوايا مستديرة 37">
            <a:extLst>
              <a:ext uri="{FF2B5EF4-FFF2-40B4-BE49-F238E27FC236}">
                <a16:creationId xmlns:a16="http://schemas.microsoft.com/office/drawing/2014/main" id="{ED75B8AD-00AE-E432-BBDC-45B5FD6C639C}"/>
              </a:ext>
            </a:extLst>
          </p:cNvPr>
          <p:cNvSpPr/>
          <p:nvPr/>
        </p:nvSpPr>
        <p:spPr>
          <a:xfrm>
            <a:off x="35207" y="4381270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عدم تكامل الأنظمة المصرفية او البنكية الحالية مع أي نظام محاسبي او تجاري او موقع شراء اونلاين</a:t>
            </a:r>
          </a:p>
        </p:txBody>
      </p:sp>
      <p:sp>
        <p:nvSpPr>
          <p:cNvPr id="40" name="مستطيل: زوايا مستديرة 39">
            <a:extLst>
              <a:ext uri="{FF2B5EF4-FFF2-40B4-BE49-F238E27FC236}">
                <a16:creationId xmlns:a16="http://schemas.microsoft.com/office/drawing/2014/main" id="{24D2DB98-9C34-C38E-EE21-3FA8C871C73B}"/>
              </a:ext>
            </a:extLst>
          </p:cNvPr>
          <p:cNvSpPr/>
          <p:nvPr/>
        </p:nvSpPr>
        <p:spPr>
          <a:xfrm>
            <a:off x="58582" y="5950274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صعوبة الشراء من الإنترنت محلياً وعالمياً لصعوبة إنشاء حساب دفع دولي</a:t>
            </a:r>
          </a:p>
        </p:txBody>
      </p:sp>
      <p:sp>
        <p:nvSpPr>
          <p:cNvPr id="41" name="مستطيل: زوايا مستديرة 40">
            <a:extLst>
              <a:ext uri="{FF2B5EF4-FFF2-40B4-BE49-F238E27FC236}">
                <a16:creationId xmlns:a16="http://schemas.microsoft.com/office/drawing/2014/main" id="{FB319DEE-EC2E-92C6-F34D-3006D45B88AF}"/>
              </a:ext>
            </a:extLst>
          </p:cNvPr>
          <p:cNvSpPr/>
          <p:nvPr/>
        </p:nvSpPr>
        <p:spPr>
          <a:xfrm>
            <a:off x="37003" y="5140944"/>
            <a:ext cx="2888277" cy="7056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317500">
              <a:schemeClr val="accent1">
                <a:lumMod val="60000"/>
                <a:lumOff val="40000"/>
                <a:alpha val="15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ar-SA" sz="1200" b="1" dirty="0" err="1">
                <a:latin typeface="Tajawal" panose="00000500000000000000" pitchFamily="2" charset="-78"/>
                <a:cs typeface="Tajawal" panose="00000500000000000000" pitchFamily="2" charset="-78"/>
              </a:rPr>
              <a:t>إنعدام</a:t>
            </a:r>
            <a:r>
              <a:rPr lang="ar-SA" sz="1200" b="1" dirty="0">
                <a:latin typeface="Tajawal" panose="00000500000000000000" pitchFamily="2" charset="-78"/>
                <a:cs typeface="Tajawal" panose="00000500000000000000" pitchFamily="2" charset="-78"/>
              </a:rPr>
              <a:t> البيع الآجل خصوصاُ بين التجار مع الحاجة لنظام بيع آجل آمن ومرن </a:t>
            </a:r>
          </a:p>
        </p:txBody>
      </p:sp>
      <p:sp>
        <p:nvSpPr>
          <p:cNvPr id="99" name="Freeform 34">
            <a:extLst>
              <a:ext uri="{FF2B5EF4-FFF2-40B4-BE49-F238E27FC236}">
                <a16:creationId xmlns:a16="http://schemas.microsoft.com/office/drawing/2014/main" id="{7C3633B5-D7D1-4D63-6D0D-056E918166DD}"/>
              </a:ext>
            </a:extLst>
          </p:cNvPr>
          <p:cNvSpPr>
            <a:spLocks noEditPoints="1"/>
          </p:cNvSpPr>
          <p:nvPr/>
        </p:nvSpPr>
        <p:spPr bwMode="auto">
          <a:xfrm>
            <a:off x="5510475" y="4711242"/>
            <a:ext cx="715491" cy="682967"/>
          </a:xfrm>
          <a:custGeom>
            <a:avLst/>
            <a:gdLst>
              <a:gd name="T0" fmla="*/ 1834 w 2138"/>
              <a:gd name="T1" fmla="*/ 1405 h 2137"/>
              <a:gd name="T2" fmla="*/ 733 w 2138"/>
              <a:gd name="T3" fmla="*/ 304 h 2137"/>
              <a:gd name="T4" fmla="*/ 70 w 2138"/>
              <a:gd name="T5" fmla="*/ 1813 h 2137"/>
              <a:gd name="T6" fmla="*/ 325 w 2138"/>
              <a:gd name="T7" fmla="*/ 2067 h 2137"/>
              <a:gd name="T8" fmla="*/ 1749 w 2138"/>
              <a:gd name="T9" fmla="*/ 1320 h 2137"/>
              <a:gd name="T10" fmla="*/ 1343 w 2138"/>
              <a:gd name="T11" fmla="*/ 1390 h 2137"/>
              <a:gd name="T12" fmla="*/ 1819 w 2138"/>
              <a:gd name="T13" fmla="*/ 914 h 2137"/>
              <a:gd name="T14" fmla="*/ 1749 w 2138"/>
              <a:gd name="T15" fmla="*/ 1320 h 2137"/>
              <a:gd name="T16" fmla="*/ 1749 w 2138"/>
              <a:gd name="T17" fmla="*/ 388 h 2137"/>
              <a:gd name="T18" fmla="*/ 1819 w 2138"/>
              <a:gd name="T19" fmla="*/ 794 h 2137"/>
              <a:gd name="T20" fmla="*/ 1343 w 2138"/>
              <a:gd name="T21" fmla="*/ 318 h 2137"/>
              <a:gd name="T22" fmla="*/ 1284 w 2138"/>
              <a:gd name="T23" fmla="*/ 555 h 2137"/>
              <a:gd name="T24" fmla="*/ 1343 w 2138"/>
              <a:gd name="T25" fmla="*/ 439 h 2137"/>
              <a:gd name="T26" fmla="*/ 1699 w 2138"/>
              <a:gd name="T27" fmla="*/ 794 h 2137"/>
              <a:gd name="T28" fmla="*/ 1583 w 2138"/>
              <a:gd name="T29" fmla="*/ 854 h 2137"/>
              <a:gd name="T30" fmla="*/ 1699 w 2138"/>
              <a:gd name="T31" fmla="*/ 914 h 2137"/>
              <a:gd name="T32" fmla="*/ 1343 w 2138"/>
              <a:gd name="T33" fmla="*/ 1269 h 2137"/>
              <a:gd name="T34" fmla="*/ 1284 w 2138"/>
              <a:gd name="T35" fmla="*/ 1154 h 2137"/>
              <a:gd name="T36" fmla="*/ 1224 w 2138"/>
              <a:gd name="T37" fmla="*/ 1269 h 2137"/>
              <a:gd name="T38" fmla="*/ 869 w 2138"/>
              <a:gd name="T39" fmla="*/ 914 h 2137"/>
              <a:gd name="T40" fmla="*/ 984 w 2138"/>
              <a:gd name="T41" fmla="*/ 854 h 2137"/>
              <a:gd name="T42" fmla="*/ 869 w 2138"/>
              <a:gd name="T43" fmla="*/ 794 h 2137"/>
              <a:gd name="T44" fmla="*/ 1224 w 2138"/>
              <a:gd name="T45" fmla="*/ 439 h 2137"/>
              <a:gd name="T46" fmla="*/ 1284 w 2138"/>
              <a:gd name="T47" fmla="*/ 555 h 2137"/>
              <a:gd name="T48" fmla="*/ 1224 w 2138"/>
              <a:gd name="T49" fmla="*/ 198 h 2137"/>
              <a:gd name="T50" fmla="*/ 902 w 2138"/>
              <a:gd name="T51" fmla="*/ 473 h 2137"/>
              <a:gd name="T52" fmla="*/ 628 w 2138"/>
              <a:gd name="T53" fmla="*/ 794 h 2137"/>
              <a:gd name="T54" fmla="*/ 748 w 2138"/>
              <a:gd name="T55" fmla="*/ 914 h 2137"/>
              <a:gd name="T56" fmla="*/ 1224 w 2138"/>
              <a:gd name="T57" fmla="*/ 1390 h 2137"/>
              <a:gd name="T58" fmla="*/ 818 w 2138"/>
              <a:gd name="T59" fmla="*/ 1320 h 2137"/>
              <a:gd name="T60" fmla="*/ 748 w 2138"/>
              <a:gd name="T61" fmla="*/ 914 h 2137"/>
              <a:gd name="T62" fmla="*/ 733 w 2138"/>
              <a:gd name="T63" fmla="*/ 1405 h 2137"/>
              <a:gd name="T64" fmla="*/ 452 w 2138"/>
              <a:gd name="T65" fmla="*/ 1771 h 2137"/>
              <a:gd name="T66" fmla="*/ 692 w 2138"/>
              <a:gd name="T67" fmla="*/ 1361 h 2137"/>
              <a:gd name="T68" fmla="*/ 155 w 2138"/>
              <a:gd name="T69" fmla="*/ 1898 h 2137"/>
              <a:gd name="T70" fmla="*/ 367 w 2138"/>
              <a:gd name="T71" fmla="*/ 1856 h 2137"/>
              <a:gd name="T72" fmla="*/ 155 w 2138"/>
              <a:gd name="T73" fmla="*/ 1983 h 2137"/>
              <a:gd name="T74" fmla="*/ 1377 w 2138"/>
              <a:gd name="T75" fmla="*/ 894 h 2137"/>
              <a:gd name="T76" fmla="*/ 1550 w 2138"/>
              <a:gd name="T77" fmla="*/ 681 h 2137"/>
              <a:gd name="T78" fmla="*/ 1457 w 2138"/>
              <a:gd name="T79" fmla="*/ 1001 h 2137"/>
              <a:gd name="T80" fmla="*/ 1176 w 2138"/>
              <a:gd name="T81" fmla="*/ 927 h 2137"/>
              <a:gd name="T82" fmla="*/ 1002 w 2138"/>
              <a:gd name="T83" fmla="*/ 1016 h 2137"/>
              <a:gd name="T84" fmla="*/ 1121 w 2138"/>
              <a:gd name="T85" fmla="*/ 812 h 2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138" h="2137">
                <a:moveTo>
                  <a:pt x="875" y="1517"/>
                </a:moveTo>
                <a:cubicBezTo>
                  <a:pt x="1178" y="1704"/>
                  <a:pt x="1577" y="1662"/>
                  <a:pt x="1834" y="1405"/>
                </a:cubicBezTo>
                <a:cubicBezTo>
                  <a:pt x="2137" y="1102"/>
                  <a:pt x="2138" y="607"/>
                  <a:pt x="1834" y="304"/>
                </a:cubicBezTo>
                <a:cubicBezTo>
                  <a:pt x="1531" y="0"/>
                  <a:pt x="1037" y="0"/>
                  <a:pt x="733" y="304"/>
                </a:cubicBezTo>
                <a:cubicBezTo>
                  <a:pt x="472" y="565"/>
                  <a:pt x="437" y="965"/>
                  <a:pt x="621" y="1263"/>
                </a:cubicBezTo>
                <a:cubicBezTo>
                  <a:pt x="569" y="1314"/>
                  <a:pt x="98" y="1785"/>
                  <a:pt x="70" y="1813"/>
                </a:cubicBezTo>
                <a:cubicBezTo>
                  <a:pt x="0" y="1883"/>
                  <a:pt x="0" y="1997"/>
                  <a:pt x="70" y="2067"/>
                </a:cubicBezTo>
                <a:cubicBezTo>
                  <a:pt x="141" y="2137"/>
                  <a:pt x="254" y="2137"/>
                  <a:pt x="325" y="2067"/>
                </a:cubicBezTo>
                <a:cubicBezTo>
                  <a:pt x="354" y="2038"/>
                  <a:pt x="827" y="1565"/>
                  <a:pt x="875" y="1517"/>
                </a:cubicBezTo>
                <a:close/>
                <a:moveTo>
                  <a:pt x="1749" y="1320"/>
                </a:moveTo>
                <a:cubicBezTo>
                  <a:pt x="1636" y="1433"/>
                  <a:pt x="1492" y="1497"/>
                  <a:pt x="1343" y="1510"/>
                </a:cubicBezTo>
                <a:cubicBezTo>
                  <a:pt x="1343" y="1390"/>
                  <a:pt x="1343" y="1390"/>
                  <a:pt x="1343" y="1390"/>
                </a:cubicBezTo>
                <a:cubicBezTo>
                  <a:pt x="1465" y="1377"/>
                  <a:pt x="1577" y="1323"/>
                  <a:pt x="1665" y="1236"/>
                </a:cubicBezTo>
                <a:cubicBezTo>
                  <a:pt x="1752" y="1148"/>
                  <a:pt x="1806" y="1036"/>
                  <a:pt x="1819" y="914"/>
                </a:cubicBezTo>
                <a:cubicBezTo>
                  <a:pt x="1939" y="914"/>
                  <a:pt x="1939" y="914"/>
                  <a:pt x="1939" y="914"/>
                </a:cubicBezTo>
                <a:cubicBezTo>
                  <a:pt x="1926" y="1062"/>
                  <a:pt x="1863" y="1207"/>
                  <a:pt x="1749" y="1320"/>
                </a:cubicBezTo>
                <a:close/>
                <a:moveTo>
                  <a:pt x="1343" y="198"/>
                </a:moveTo>
                <a:cubicBezTo>
                  <a:pt x="1492" y="212"/>
                  <a:pt x="1636" y="275"/>
                  <a:pt x="1749" y="388"/>
                </a:cubicBezTo>
                <a:cubicBezTo>
                  <a:pt x="1863" y="502"/>
                  <a:pt x="1926" y="646"/>
                  <a:pt x="1939" y="794"/>
                </a:cubicBezTo>
                <a:cubicBezTo>
                  <a:pt x="1819" y="794"/>
                  <a:pt x="1819" y="794"/>
                  <a:pt x="1819" y="794"/>
                </a:cubicBezTo>
                <a:cubicBezTo>
                  <a:pt x="1806" y="673"/>
                  <a:pt x="1752" y="560"/>
                  <a:pt x="1665" y="473"/>
                </a:cubicBezTo>
                <a:cubicBezTo>
                  <a:pt x="1577" y="385"/>
                  <a:pt x="1465" y="332"/>
                  <a:pt x="1343" y="318"/>
                </a:cubicBezTo>
                <a:lnTo>
                  <a:pt x="1343" y="198"/>
                </a:lnTo>
                <a:close/>
                <a:moveTo>
                  <a:pt x="1284" y="555"/>
                </a:moveTo>
                <a:cubicBezTo>
                  <a:pt x="1317" y="555"/>
                  <a:pt x="1343" y="528"/>
                  <a:pt x="1343" y="495"/>
                </a:cubicBezTo>
                <a:cubicBezTo>
                  <a:pt x="1343" y="439"/>
                  <a:pt x="1343" y="439"/>
                  <a:pt x="1343" y="439"/>
                </a:cubicBezTo>
                <a:cubicBezTo>
                  <a:pt x="1433" y="452"/>
                  <a:pt x="1515" y="493"/>
                  <a:pt x="1580" y="558"/>
                </a:cubicBezTo>
                <a:cubicBezTo>
                  <a:pt x="1645" y="622"/>
                  <a:pt x="1686" y="705"/>
                  <a:pt x="1699" y="794"/>
                </a:cubicBezTo>
                <a:cubicBezTo>
                  <a:pt x="1643" y="794"/>
                  <a:pt x="1643" y="794"/>
                  <a:pt x="1643" y="794"/>
                </a:cubicBezTo>
                <a:cubicBezTo>
                  <a:pt x="1610" y="794"/>
                  <a:pt x="1583" y="821"/>
                  <a:pt x="1583" y="854"/>
                </a:cubicBezTo>
                <a:cubicBezTo>
                  <a:pt x="1583" y="887"/>
                  <a:pt x="1610" y="914"/>
                  <a:pt x="1643" y="914"/>
                </a:cubicBezTo>
                <a:cubicBezTo>
                  <a:pt x="1699" y="914"/>
                  <a:pt x="1699" y="914"/>
                  <a:pt x="1699" y="914"/>
                </a:cubicBezTo>
                <a:cubicBezTo>
                  <a:pt x="1686" y="1003"/>
                  <a:pt x="1645" y="1086"/>
                  <a:pt x="1580" y="1151"/>
                </a:cubicBezTo>
                <a:cubicBezTo>
                  <a:pt x="1515" y="1216"/>
                  <a:pt x="1433" y="1257"/>
                  <a:pt x="1343" y="1269"/>
                </a:cubicBezTo>
                <a:cubicBezTo>
                  <a:pt x="1343" y="1214"/>
                  <a:pt x="1343" y="1214"/>
                  <a:pt x="1343" y="1214"/>
                </a:cubicBezTo>
                <a:cubicBezTo>
                  <a:pt x="1343" y="1180"/>
                  <a:pt x="1317" y="1154"/>
                  <a:pt x="1284" y="1154"/>
                </a:cubicBezTo>
                <a:cubicBezTo>
                  <a:pt x="1250" y="1154"/>
                  <a:pt x="1224" y="1180"/>
                  <a:pt x="1224" y="1214"/>
                </a:cubicBezTo>
                <a:cubicBezTo>
                  <a:pt x="1224" y="1269"/>
                  <a:pt x="1224" y="1269"/>
                  <a:pt x="1224" y="1269"/>
                </a:cubicBezTo>
                <a:cubicBezTo>
                  <a:pt x="1134" y="1257"/>
                  <a:pt x="1052" y="1216"/>
                  <a:pt x="987" y="1151"/>
                </a:cubicBezTo>
                <a:cubicBezTo>
                  <a:pt x="922" y="1086"/>
                  <a:pt x="881" y="1004"/>
                  <a:pt x="869" y="914"/>
                </a:cubicBezTo>
                <a:cubicBezTo>
                  <a:pt x="924" y="914"/>
                  <a:pt x="924" y="914"/>
                  <a:pt x="924" y="914"/>
                </a:cubicBezTo>
                <a:cubicBezTo>
                  <a:pt x="957" y="914"/>
                  <a:pt x="984" y="887"/>
                  <a:pt x="984" y="854"/>
                </a:cubicBezTo>
                <a:cubicBezTo>
                  <a:pt x="984" y="821"/>
                  <a:pt x="957" y="794"/>
                  <a:pt x="924" y="794"/>
                </a:cubicBezTo>
                <a:cubicBezTo>
                  <a:pt x="869" y="794"/>
                  <a:pt x="869" y="794"/>
                  <a:pt x="869" y="794"/>
                </a:cubicBezTo>
                <a:cubicBezTo>
                  <a:pt x="881" y="705"/>
                  <a:pt x="922" y="622"/>
                  <a:pt x="987" y="558"/>
                </a:cubicBezTo>
                <a:cubicBezTo>
                  <a:pt x="1052" y="493"/>
                  <a:pt x="1134" y="452"/>
                  <a:pt x="1224" y="439"/>
                </a:cubicBezTo>
                <a:cubicBezTo>
                  <a:pt x="1224" y="495"/>
                  <a:pt x="1224" y="495"/>
                  <a:pt x="1224" y="495"/>
                </a:cubicBezTo>
                <a:cubicBezTo>
                  <a:pt x="1224" y="528"/>
                  <a:pt x="1250" y="555"/>
                  <a:pt x="1284" y="555"/>
                </a:cubicBezTo>
                <a:close/>
                <a:moveTo>
                  <a:pt x="818" y="388"/>
                </a:moveTo>
                <a:cubicBezTo>
                  <a:pt x="931" y="275"/>
                  <a:pt x="1075" y="212"/>
                  <a:pt x="1224" y="198"/>
                </a:cubicBezTo>
                <a:cubicBezTo>
                  <a:pt x="1224" y="318"/>
                  <a:pt x="1224" y="318"/>
                  <a:pt x="1224" y="318"/>
                </a:cubicBezTo>
                <a:cubicBezTo>
                  <a:pt x="1102" y="332"/>
                  <a:pt x="990" y="385"/>
                  <a:pt x="902" y="473"/>
                </a:cubicBezTo>
                <a:cubicBezTo>
                  <a:pt x="815" y="560"/>
                  <a:pt x="761" y="673"/>
                  <a:pt x="748" y="794"/>
                </a:cubicBezTo>
                <a:cubicBezTo>
                  <a:pt x="628" y="794"/>
                  <a:pt x="628" y="794"/>
                  <a:pt x="628" y="794"/>
                </a:cubicBezTo>
                <a:cubicBezTo>
                  <a:pt x="641" y="646"/>
                  <a:pt x="704" y="502"/>
                  <a:pt x="818" y="388"/>
                </a:cubicBezTo>
                <a:close/>
                <a:moveTo>
                  <a:pt x="748" y="914"/>
                </a:moveTo>
                <a:cubicBezTo>
                  <a:pt x="761" y="1036"/>
                  <a:pt x="815" y="1148"/>
                  <a:pt x="902" y="1236"/>
                </a:cubicBezTo>
                <a:cubicBezTo>
                  <a:pt x="990" y="1323"/>
                  <a:pt x="1102" y="1377"/>
                  <a:pt x="1224" y="1390"/>
                </a:cubicBezTo>
                <a:cubicBezTo>
                  <a:pt x="1224" y="1510"/>
                  <a:pt x="1224" y="1510"/>
                  <a:pt x="1224" y="1510"/>
                </a:cubicBezTo>
                <a:cubicBezTo>
                  <a:pt x="1075" y="1497"/>
                  <a:pt x="931" y="1433"/>
                  <a:pt x="818" y="1320"/>
                </a:cubicBezTo>
                <a:cubicBezTo>
                  <a:pt x="704" y="1207"/>
                  <a:pt x="641" y="1062"/>
                  <a:pt x="628" y="914"/>
                </a:cubicBezTo>
                <a:lnTo>
                  <a:pt x="748" y="914"/>
                </a:lnTo>
                <a:close/>
                <a:moveTo>
                  <a:pt x="692" y="1361"/>
                </a:moveTo>
                <a:cubicBezTo>
                  <a:pt x="705" y="1376"/>
                  <a:pt x="719" y="1391"/>
                  <a:pt x="733" y="1405"/>
                </a:cubicBezTo>
                <a:cubicBezTo>
                  <a:pt x="747" y="1419"/>
                  <a:pt x="762" y="1433"/>
                  <a:pt x="777" y="1446"/>
                </a:cubicBezTo>
                <a:cubicBezTo>
                  <a:pt x="452" y="1771"/>
                  <a:pt x="452" y="1771"/>
                  <a:pt x="452" y="1771"/>
                </a:cubicBezTo>
                <a:cubicBezTo>
                  <a:pt x="367" y="1686"/>
                  <a:pt x="367" y="1686"/>
                  <a:pt x="367" y="1686"/>
                </a:cubicBezTo>
                <a:lnTo>
                  <a:pt x="692" y="1361"/>
                </a:lnTo>
                <a:close/>
                <a:moveTo>
                  <a:pt x="155" y="1983"/>
                </a:moveTo>
                <a:cubicBezTo>
                  <a:pt x="132" y="1959"/>
                  <a:pt x="132" y="1921"/>
                  <a:pt x="155" y="1898"/>
                </a:cubicBezTo>
                <a:cubicBezTo>
                  <a:pt x="282" y="1771"/>
                  <a:pt x="282" y="1771"/>
                  <a:pt x="282" y="1771"/>
                </a:cubicBezTo>
                <a:cubicBezTo>
                  <a:pt x="367" y="1856"/>
                  <a:pt x="367" y="1856"/>
                  <a:pt x="367" y="1856"/>
                </a:cubicBezTo>
                <a:cubicBezTo>
                  <a:pt x="240" y="1983"/>
                  <a:pt x="240" y="1983"/>
                  <a:pt x="240" y="1983"/>
                </a:cubicBezTo>
                <a:cubicBezTo>
                  <a:pt x="217" y="2006"/>
                  <a:pt x="178" y="2006"/>
                  <a:pt x="155" y="1983"/>
                </a:cubicBezTo>
                <a:close/>
                <a:moveTo>
                  <a:pt x="1191" y="801"/>
                </a:moveTo>
                <a:cubicBezTo>
                  <a:pt x="1377" y="894"/>
                  <a:pt x="1377" y="894"/>
                  <a:pt x="1377" y="894"/>
                </a:cubicBezTo>
                <a:cubicBezTo>
                  <a:pt x="1470" y="708"/>
                  <a:pt x="1470" y="708"/>
                  <a:pt x="1470" y="708"/>
                </a:cubicBezTo>
                <a:cubicBezTo>
                  <a:pt x="1484" y="678"/>
                  <a:pt x="1520" y="666"/>
                  <a:pt x="1550" y="681"/>
                </a:cubicBezTo>
                <a:cubicBezTo>
                  <a:pt x="1580" y="696"/>
                  <a:pt x="1591" y="732"/>
                  <a:pt x="1577" y="761"/>
                </a:cubicBezTo>
                <a:cubicBezTo>
                  <a:pt x="1457" y="1001"/>
                  <a:pt x="1457" y="1001"/>
                  <a:pt x="1457" y="1001"/>
                </a:cubicBezTo>
                <a:cubicBezTo>
                  <a:pt x="1442" y="1030"/>
                  <a:pt x="1406" y="1042"/>
                  <a:pt x="1377" y="1028"/>
                </a:cubicBezTo>
                <a:cubicBezTo>
                  <a:pt x="1176" y="927"/>
                  <a:pt x="1176" y="927"/>
                  <a:pt x="1176" y="927"/>
                </a:cubicBezTo>
                <a:cubicBezTo>
                  <a:pt x="1086" y="1016"/>
                  <a:pt x="1086" y="1016"/>
                  <a:pt x="1086" y="1016"/>
                </a:cubicBezTo>
                <a:cubicBezTo>
                  <a:pt x="1063" y="1040"/>
                  <a:pt x="1025" y="1040"/>
                  <a:pt x="1002" y="1016"/>
                </a:cubicBezTo>
                <a:cubicBezTo>
                  <a:pt x="978" y="993"/>
                  <a:pt x="978" y="955"/>
                  <a:pt x="1002" y="932"/>
                </a:cubicBezTo>
                <a:cubicBezTo>
                  <a:pt x="1121" y="812"/>
                  <a:pt x="1121" y="812"/>
                  <a:pt x="1121" y="812"/>
                </a:cubicBezTo>
                <a:cubicBezTo>
                  <a:pt x="1140" y="794"/>
                  <a:pt x="1168" y="789"/>
                  <a:pt x="1191" y="80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5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7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9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8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4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1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16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6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1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41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85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85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635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3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88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935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35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08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185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2" grpId="0"/>
      <p:bldP spid="36" grpId="0" animBg="1"/>
      <p:bldP spid="37" grpId="0" animBg="1"/>
      <p:bldP spid="110" grpId="0" animBg="1"/>
      <p:bldP spid="2" grpId="0" animBg="1"/>
      <p:bldP spid="28" grpId="0" animBg="1"/>
      <p:bldP spid="29" grpId="0" animBg="1"/>
      <p:bldP spid="30" grpId="0" animBg="1"/>
      <p:bldP spid="33" grpId="0" animBg="1"/>
      <p:bldP spid="35" grpId="0" animBg="1"/>
      <p:bldP spid="38" grpId="0" animBg="1"/>
      <p:bldP spid="40" grpId="0" animBg="1"/>
      <p:bldP spid="41" grpId="0" animBg="1"/>
      <p:bldP spid="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1018" y="486199"/>
            <a:ext cx="5813865" cy="7571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ابرز</a:t>
            </a:r>
            <a:r>
              <a:rPr lang="ar-SA" sz="36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الحلول </a:t>
            </a:r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المستهدفة</a:t>
            </a:r>
            <a:endParaRPr lang="en-US" sz="3600" dirty="0">
              <a:solidFill>
                <a:schemeClr val="bg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3621292" y="1481282"/>
            <a:ext cx="4949416" cy="4943146"/>
          </a:xfrm>
          <a:custGeom>
            <a:avLst/>
            <a:gdLst>
              <a:gd name="T0" fmla="*/ 964 w 1932"/>
              <a:gd name="T1" fmla="*/ 35 h 1930"/>
              <a:gd name="T2" fmla="*/ 718 w 1932"/>
              <a:gd name="T3" fmla="*/ 68 h 1930"/>
              <a:gd name="T4" fmla="*/ 962 w 1932"/>
              <a:gd name="T5" fmla="*/ 43 h 1930"/>
              <a:gd name="T6" fmla="*/ 1466 w 1932"/>
              <a:gd name="T7" fmla="*/ 190 h 1930"/>
              <a:gd name="T8" fmla="*/ 689 w 1932"/>
              <a:gd name="T9" fmla="*/ 77 h 1930"/>
              <a:gd name="T10" fmla="*/ 473 w 1932"/>
              <a:gd name="T11" fmla="*/ 185 h 1930"/>
              <a:gd name="T12" fmla="*/ 611 w 1932"/>
              <a:gd name="T13" fmla="*/ 181 h 1930"/>
              <a:gd name="T14" fmla="*/ 1450 w 1932"/>
              <a:gd name="T15" fmla="*/ 129 h 1930"/>
              <a:gd name="T16" fmla="*/ 488 w 1932"/>
              <a:gd name="T17" fmla="*/ 149 h 1930"/>
              <a:gd name="T18" fmla="*/ 446 w 1932"/>
              <a:gd name="T19" fmla="*/ 151 h 1930"/>
              <a:gd name="T20" fmla="*/ 327 w 1932"/>
              <a:gd name="T21" fmla="*/ 289 h 1930"/>
              <a:gd name="T22" fmla="*/ 1617 w 1932"/>
              <a:gd name="T23" fmla="*/ 312 h 1930"/>
              <a:gd name="T24" fmla="*/ 1676 w 1932"/>
              <a:gd name="T25" fmla="*/ 364 h 1930"/>
              <a:gd name="T26" fmla="*/ 82 w 1932"/>
              <a:gd name="T27" fmla="*/ 576 h 1930"/>
              <a:gd name="T28" fmla="*/ 105 w 1932"/>
              <a:gd name="T29" fmla="*/ 575 h 1930"/>
              <a:gd name="T30" fmla="*/ 1874 w 1932"/>
              <a:gd name="T31" fmla="*/ 704 h 1930"/>
              <a:gd name="T32" fmla="*/ 1827 w 1932"/>
              <a:gd name="T33" fmla="*/ 965 h 1930"/>
              <a:gd name="T34" fmla="*/ 1817 w 1932"/>
              <a:gd name="T35" fmla="*/ 1322 h 1930"/>
              <a:gd name="T36" fmla="*/ 1863 w 1932"/>
              <a:gd name="T37" fmla="*/ 750 h 1930"/>
              <a:gd name="T38" fmla="*/ 44 w 1932"/>
              <a:gd name="T39" fmla="*/ 938 h 1930"/>
              <a:gd name="T40" fmla="*/ 144 w 1932"/>
              <a:gd name="T41" fmla="*/ 1384 h 1930"/>
              <a:gd name="T42" fmla="*/ 107 w 1932"/>
              <a:gd name="T43" fmla="*/ 901 h 1930"/>
              <a:gd name="T44" fmla="*/ 59 w 1932"/>
              <a:gd name="T45" fmla="*/ 699 h 1930"/>
              <a:gd name="T46" fmla="*/ 95 w 1932"/>
              <a:gd name="T47" fmla="*/ 639 h 1930"/>
              <a:gd name="T48" fmla="*/ 1882 w 1932"/>
              <a:gd name="T49" fmla="*/ 733 h 1930"/>
              <a:gd name="T50" fmla="*/ 1924 w 1932"/>
              <a:gd name="T51" fmla="*/ 847 h 1930"/>
              <a:gd name="T52" fmla="*/ 1932 w 1932"/>
              <a:gd name="T53" fmla="*/ 965 h 1930"/>
              <a:gd name="T54" fmla="*/ 1 w 1932"/>
              <a:gd name="T55" fmla="*/ 934 h 1930"/>
              <a:gd name="T56" fmla="*/ 8 w 1932"/>
              <a:gd name="T57" fmla="*/ 1083 h 1930"/>
              <a:gd name="T58" fmla="*/ 17 w 1932"/>
              <a:gd name="T59" fmla="*/ 907 h 1930"/>
              <a:gd name="T60" fmla="*/ 1896 w 1932"/>
              <a:gd name="T61" fmla="*/ 947 h 1930"/>
              <a:gd name="T62" fmla="*/ 1909 w 1932"/>
              <a:gd name="T63" fmla="*/ 1023 h 1930"/>
              <a:gd name="T64" fmla="*/ 1907 w 1932"/>
              <a:gd name="T65" fmla="*/ 881 h 1930"/>
              <a:gd name="T66" fmla="*/ 20 w 1932"/>
              <a:gd name="T67" fmla="*/ 965 h 1930"/>
              <a:gd name="T68" fmla="*/ 37 w 1932"/>
              <a:gd name="T69" fmla="*/ 995 h 1930"/>
              <a:gd name="T70" fmla="*/ 1916 w 1932"/>
              <a:gd name="T71" fmla="*/ 965 h 1930"/>
              <a:gd name="T72" fmla="*/ 1931 w 1932"/>
              <a:gd name="T73" fmla="*/ 996 h 1930"/>
              <a:gd name="T74" fmla="*/ 35 w 1932"/>
              <a:gd name="T75" fmla="*/ 1130 h 1930"/>
              <a:gd name="T76" fmla="*/ 1858 w 1932"/>
              <a:gd name="T77" fmla="*/ 1227 h 1930"/>
              <a:gd name="T78" fmla="*/ 1899 w 1932"/>
              <a:gd name="T79" fmla="*/ 1119 h 1930"/>
              <a:gd name="T80" fmla="*/ 72 w 1932"/>
              <a:gd name="T81" fmla="*/ 1222 h 1930"/>
              <a:gd name="T82" fmla="*/ 1827 w 1932"/>
              <a:gd name="T83" fmla="*/ 1355 h 1930"/>
              <a:gd name="T84" fmla="*/ 1817 w 1932"/>
              <a:gd name="T85" fmla="*/ 1423 h 1930"/>
              <a:gd name="T86" fmla="*/ 256 w 1932"/>
              <a:gd name="T87" fmla="*/ 1566 h 1930"/>
              <a:gd name="T88" fmla="*/ 130 w 1932"/>
              <a:gd name="T89" fmla="*/ 1418 h 1930"/>
              <a:gd name="T90" fmla="*/ 1723 w 1932"/>
              <a:gd name="T91" fmla="*/ 1504 h 1930"/>
              <a:gd name="T92" fmla="*/ 1376 w 1932"/>
              <a:gd name="T93" fmla="*/ 1722 h 1930"/>
              <a:gd name="T94" fmla="*/ 1405 w 1932"/>
              <a:gd name="T95" fmla="*/ 1777 h 1930"/>
              <a:gd name="T96" fmla="*/ 401 w 1932"/>
              <a:gd name="T97" fmla="*/ 1723 h 1930"/>
              <a:gd name="T98" fmla="*/ 1436 w 1932"/>
              <a:gd name="T99" fmla="*/ 1768 h 1930"/>
              <a:gd name="T100" fmla="*/ 962 w 1932"/>
              <a:gd name="T101" fmla="*/ 1887 h 1930"/>
              <a:gd name="T102" fmla="*/ 499 w 1932"/>
              <a:gd name="T103" fmla="*/ 1689 h 1930"/>
              <a:gd name="T104" fmla="*/ 426 w 1932"/>
              <a:gd name="T105" fmla="*/ 1741 h 1930"/>
              <a:gd name="T106" fmla="*/ 1417 w 1932"/>
              <a:gd name="T107" fmla="*/ 1796 h 1930"/>
              <a:gd name="T108" fmla="*/ 1118 w 1932"/>
              <a:gd name="T109" fmla="*/ 1919 h 1930"/>
              <a:gd name="T110" fmla="*/ 1214 w 1932"/>
              <a:gd name="T111" fmla="*/ 1862 h 1930"/>
              <a:gd name="T112" fmla="*/ 824 w 1932"/>
              <a:gd name="T113" fmla="*/ 1884 h 1930"/>
              <a:gd name="T114" fmla="*/ 1011 w 1932"/>
              <a:gd name="T115" fmla="*/ 16 h 19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2" h="1930">
                <a:moveTo>
                  <a:pt x="814" y="11"/>
                </a:moveTo>
                <a:cubicBezTo>
                  <a:pt x="748" y="22"/>
                  <a:pt x="684" y="39"/>
                  <a:pt x="623" y="62"/>
                </a:cubicBezTo>
                <a:cubicBezTo>
                  <a:pt x="628" y="77"/>
                  <a:pt x="628" y="77"/>
                  <a:pt x="628" y="77"/>
                </a:cubicBezTo>
                <a:cubicBezTo>
                  <a:pt x="688" y="54"/>
                  <a:pt x="752" y="37"/>
                  <a:pt x="816" y="26"/>
                </a:cubicBezTo>
                <a:cubicBezTo>
                  <a:pt x="814" y="11"/>
                  <a:pt x="814" y="11"/>
                  <a:pt x="814" y="11"/>
                </a:cubicBezTo>
                <a:moveTo>
                  <a:pt x="963" y="20"/>
                </a:moveTo>
                <a:cubicBezTo>
                  <a:pt x="951" y="20"/>
                  <a:pt x="939" y="20"/>
                  <a:pt x="926" y="21"/>
                </a:cubicBezTo>
                <a:cubicBezTo>
                  <a:pt x="927" y="36"/>
                  <a:pt x="927" y="36"/>
                  <a:pt x="927" y="36"/>
                </a:cubicBezTo>
                <a:cubicBezTo>
                  <a:pt x="939" y="35"/>
                  <a:pt x="951" y="35"/>
                  <a:pt x="964" y="35"/>
                </a:cubicBezTo>
                <a:cubicBezTo>
                  <a:pt x="968" y="35"/>
                  <a:pt x="971" y="35"/>
                  <a:pt x="975" y="35"/>
                </a:cubicBezTo>
                <a:cubicBezTo>
                  <a:pt x="1019" y="35"/>
                  <a:pt x="1064" y="39"/>
                  <a:pt x="1108" y="46"/>
                </a:cubicBezTo>
                <a:cubicBezTo>
                  <a:pt x="1110" y="31"/>
                  <a:pt x="1110" y="31"/>
                  <a:pt x="1110" y="31"/>
                </a:cubicBezTo>
                <a:cubicBezTo>
                  <a:pt x="1065" y="24"/>
                  <a:pt x="1020" y="20"/>
                  <a:pt x="976" y="20"/>
                </a:cubicBezTo>
                <a:cubicBezTo>
                  <a:pt x="972" y="20"/>
                  <a:pt x="967" y="20"/>
                  <a:pt x="963" y="20"/>
                </a:cubicBezTo>
                <a:moveTo>
                  <a:pt x="896" y="22"/>
                </a:moveTo>
                <a:cubicBezTo>
                  <a:pt x="840" y="27"/>
                  <a:pt x="784" y="36"/>
                  <a:pt x="728" y="50"/>
                </a:cubicBezTo>
                <a:cubicBezTo>
                  <a:pt x="723" y="51"/>
                  <a:pt x="719" y="52"/>
                  <a:pt x="714" y="54"/>
                </a:cubicBezTo>
                <a:cubicBezTo>
                  <a:pt x="718" y="68"/>
                  <a:pt x="718" y="68"/>
                  <a:pt x="718" y="68"/>
                </a:cubicBezTo>
                <a:cubicBezTo>
                  <a:pt x="723" y="67"/>
                  <a:pt x="727" y="66"/>
                  <a:pt x="732" y="65"/>
                </a:cubicBezTo>
                <a:cubicBezTo>
                  <a:pt x="787" y="51"/>
                  <a:pt x="842" y="42"/>
                  <a:pt x="897" y="38"/>
                </a:cubicBezTo>
                <a:cubicBezTo>
                  <a:pt x="896" y="22"/>
                  <a:pt x="896" y="22"/>
                  <a:pt x="896" y="22"/>
                </a:cubicBezTo>
                <a:moveTo>
                  <a:pt x="1140" y="36"/>
                </a:moveTo>
                <a:cubicBezTo>
                  <a:pt x="1137" y="51"/>
                  <a:pt x="1137" y="51"/>
                  <a:pt x="1137" y="51"/>
                </a:cubicBezTo>
                <a:cubicBezTo>
                  <a:pt x="1197" y="62"/>
                  <a:pt x="1256" y="79"/>
                  <a:pt x="1311" y="101"/>
                </a:cubicBezTo>
                <a:cubicBezTo>
                  <a:pt x="1317" y="87"/>
                  <a:pt x="1317" y="87"/>
                  <a:pt x="1317" y="87"/>
                </a:cubicBezTo>
                <a:cubicBezTo>
                  <a:pt x="1260" y="65"/>
                  <a:pt x="1201" y="47"/>
                  <a:pt x="1140" y="36"/>
                </a:cubicBezTo>
                <a:moveTo>
                  <a:pt x="962" y="43"/>
                </a:moveTo>
                <a:cubicBezTo>
                  <a:pt x="953" y="43"/>
                  <a:pt x="945" y="43"/>
                  <a:pt x="936" y="43"/>
                </a:cubicBezTo>
                <a:cubicBezTo>
                  <a:pt x="938" y="105"/>
                  <a:pt x="938" y="105"/>
                  <a:pt x="938" y="105"/>
                </a:cubicBezTo>
                <a:cubicBezTo>
                  <a:pt x="946" y="104"/>
                  <a:pt x="954" y="104"/>
                  <a:pt x="961" y="104"/>
                </a:cubicBezTo>
                <a:cubicBezTo>
                  <a:pt x="963" y="104"/>
                  <a:pt x="965" y="104"/>
                  <a:pt x="966" y="104"/>
                </a:cubicBezTo>
                <a:cubicBezTo>
                  <a:pt x="984" y="104"/>
                  <a:pt x="1002" y="105"/>
                  <a:pt x="1020" y="106"/>
                </a:cubicBezTo>
                <a:cubicBezTo>
                  <a:pt x="1113" y="111"/>
                  <a:pt x="1210" y="134"/>
                  <a:pt x="1299" y="171"/>
                </a:cubicBezTo>
                <a:cubicBezTo>
                  <a:pt x="1339" y="188"/>
                  <a:pt x="1379" y="208"/>
                  <a:pt x="1417" y="231"/>
                </a:cubicBezTo>
                <a:cubicBezTo>
                  <a:pt x="1422" y="235"/>
                  <a:pt x="1428" y="238"/>
                  <a:pt x="1433" y="242"/>
                </a:cubicBezTo>
                <a:cubicBezTo>
                  <a:pt x="1466" y="190"/>
                  <a:pt x="1466" y="190"/>
                  <a:pt x="1466" y="190"/>
                </a:cubicBezTo>
                <a:cubicBezTo>
                  <a:pt x="1461" y="186"/>
                  <a:pt x="1455" y="183"/>
                  <a:pt x="1449" y="179"/>
                </a:cubicBezTo>
                <a:cubicBezTo>
                  <a:pt x="1408" y="154"/>
                  <a:pt x="1366" y="133"/>
                  <a:pt x="1323" y="114"/>
                </a:cubicBezTo>
                <a:cubicBezTo>
                  <a:pt x="1227" y="74"/>
                  <a:pt x="1124" y="50"/>
                  <a:pt x="1024" y="45"/>
                </a:cubicBezTo>
                <a:cubicBezTo>
                  <a:pt x="1005" y="43"/>
                  <a:pt x="985" y="43"/>
                  <a:pt x="966" y="43"/>
                </a:cubicBezTo>
                <a:cubicBezTo>
                  <a:pt x="965" y="43"/>
                  <a:pt x="963" y="43"/>
                  <a:pt x="962" y="43"/>
                </a:cubicBezTo>
                <a:moveTo>
                  <a:pt x="685" y="62"/>
                </a:moveTo>
                <a:cubicBezTo>
                  <a:pt x="624" y="82"/>
                  <a:pt x="567" y="106"/>
                  <a:pt x="515" y="134"/>
                </a:cubicBezTo>
                <a:cubicBezTo>
                  <a:pt x="522" y="147"/>
                  <a:pt x="522" y="147"/>
                  <a:pt x="522" y="147"/>
                </a:cubicBezTo>
                <a:cubicBezTo>
                  <a:pt x="573" y="120"/>
                  <a:pt x="629" y="96"/>
                  <a:pt x="689" y="77"/>
                </a:cubicBezTo>
                <a:cubicBezTo>
                  <a:pt x="685" y="62"/>
                  <a:pt x="685" y="62"/>
                  <a:pt x="685" y="62"/>
                </a:cubicBezTo>
                <a:moveTo>
                  <a:pt x="744" y="70"/>
                </a:moveTo>
                <a:cubicBezTo>
                  <a:pt x="736" y="72"/>
                  <a:pt x="727" y="74"/>
                  <a:pt x="719" y="76"/>
                </a:cubicBezTo>
                <a:cubicBezTo>
                  <a:pt x="673" y="89"/>
                  <a:pt x="628" y="105"/>
                  <a:pt x="586" y="125"/>
                </a:cubicBezTo>
                <a:cubicBezTo>
                  <a:pt x="570" y="131"/>
                  <a:pt x="556" y="138"/>
                  <a:pt x="543" y="146"/>
                </a:cubicBezTo>
                <a:cubicBezTo>
                  <a:pt x="537" y="148"/>
                  <a:pt x="532" y="151"/>
                  <a:pt x="527" y="154"/>
                </a:cubicBezTo>
                <a:cubicBezTo>
                  <a:pt x="525" y="155"/>
                  <a:pt x="525" y="155"/>
                  <a:pt x="525" y="155"/>
                </a:cubicBezTo>
                <a:cubicBezTo>
                  <a:pt x="520" y="158"/>
                  <a:pt x="514" y="161"/>
                  <a:pt x="508" y="164"/>
                </a:cubicBezTo>
                <a:cubicBezTo>
                  <a:pt x="496" y="171"/>
                  <a:pt x="484" y="178"/>
                  <a:pt x="473" y="185"/>
                </a:cubicBezTo>
                <a:cubicBezTo>
                  <a:pt x="405" y="229"/>
                  <a:pt x="354" y="273"/>
                  <a:pt x="324" y="303"/>
                </a:cubicBezTo>
                <a:cubicBezTo>
                  <a:pt x="291" y="335"/>
                  <a:pt x="274" y="355"/>
                  <a:pt x="274" y="356"/>
                </a:cubicBezTo>
                <a:cubicBezTo>
                  <a:pt x="321" y="395"/>
                  <a:pt x="321" y="395"/>
                  <a:pt x="321" y="395"/>
                </a:cubicBezTo>
                <a:cubicBezTo>
                  <a:pt x="321" y="395"/>
                  <a:pt x="337" y="376"/>
                  <a:pt x="367" y="347"/>
                </a:cubicBezTo>
                <a:cubicBezTo>
                  <a:pt x="395" y="319"/>
                  <a:pt x="442" y="277"/>
                  <a:pt x="507" y="237"/>
                </a:cubicBezTo>
                <a:cubicBezTo>
                  <a:pt x="516" y="230"/>
                  <a:pt x="527" y="224"/>
                  <a:pt x="539" y="217"/>
                </a:cubicBezTo>
                <a:cubicBezTo>
                  <a:pt x="544" y="214"/>
                  <a:pt x="550" y="211"/>
                  <a:pt x="555" y="208"/>
                </a:cubicBezTo>
                <a:cubicBezTo>
                  <a:pt x="560" y="205"/>
                  <a:pt x="566" y="203"/>
                  <a:pt x="571" y="200"/>
                </a:cubicBezTo>
                <a:cubicBezTo>
                  <a:pt x="583" y="193"/>
                  <a:pt x="596" y="187"/>
                  <a:pt x="611" y="181"/>
                </a:cubicBezTo>
                <a:cubicBezTo>
                  <a:pt x="651" y="162"/>
                  <a:pt x="692" y="147"/>
                  <a:pt x="735" y="136"/>
                </a:cubicBezTo>
                <a:cubicBezTo>
                  <a:pt x="743" y="133"/>
                  <a:pt x="751" y="131"/>
                  <a:pt x="759" y="129"/>
                </a:cubicBezTo>
                <a:cubicBezTo>
                  <a:pt x="744" y="70"/>
                  <a:pt x="744" y="70"/>
                  <a:pt x="744" y="70"/>
                </a:cubicBezTo>
                <a:moveTo>
                  <a:pt x="1393" y="99"/>
                </a:moveTo>
                <a:cubicBezTo>
                  <a:pt x="1386" y="112"/>
                  <a:pt x="1386" y="112"/>
                  <a:pt x="1386" y="112"/>
                </a:cubicBezTo>
                <a:cubicBezTo>
                  <a:pt x="1405" y="122"/>
                  <a:pt x="1424" y="132"/>
                  <a:pt x="1442" y="143"/>
                </a:cubicBezTo>
                <a:cubicBezTo>
                  <a:pt x="1480" y="164"/>
                  <a:pt x="1516" y="189"/>
                  <a:pt x="1551" y="216"/>
                </a:cubicBezTo>
                <a:cubicBezTo>
                  <a:pt x="1560" y="204"/>
                  <a:pt x="1560" y="204"/>
                  <a:pt x="1560" y="204"/>
                </a:cubicBezTo>
                <a:cubicBezTo>
                  <a:pt x="1525" y="176"/>
                  <a:pt x="1488" y="151"/>
                  <a:pt x="1450" y="129"/>
                </a:cubicBezTo>
                <a:cubicBezTo>
                  <a:pt x="1431" y="119"/>
                  <a:pt x="1412" y="108"/>
                  <a:pt x="1393" y="99"/>
                </a:cubicBezTo>
                <a:moveTo>
                  <a:pt x="1345" y="99"/>
                </a:moveTo>
                <a:cubicBezTo>
                  <a:pt x="1339" y="113"/>
                  <a:pt x="1339" y="113"/>
                  <a:pt x="1339" y="113"/>
                </a:cubicBezTo>
                <a:cubicBezTo>
                  <a:pt x="1373" y="128"/>
                  <a:pt x="1406" y="145"/>
                  <a:pt x="1437" y="163"/>
                </a:cubicBezTo>
                <a:cubicBezTo>
                  <a:pt x="1457" y="175"/>
                  <a:pt x="1477" y="188"/>
                  <a:pt x="1497" y="202"/>
                </a:cubicBezTo>
                <a:cubicBezTo>
                  <a:pt x="1506" y="189"/>
                  <a:pt x="1506" y="189"/>
                  <a:pt x="1506" y="189"/>
                </a:cubicBezTo>
                <a:cubicBezTo>
                  <a:pt x="1486" y="175"/>
                  <a:pt x="1465" y="162"/>
                  <a:pt x="1444" y="150"/>
                </a:cubicBezTo>
                <a:cubicBezTo>
                  <a:pt x="1413" y="131"/>
                  <a:pt x="1380" y="114"/>
                  <a:pt x="1345" y="99"/>
                </a:cubicBezTo>
                <a:moveTo>
                  <a:pt x="488" y="149"/>
                </a:moveTo>
                <a:cubicBezTo>
                  <a:pt x="436" y="180"/>
                  <a:pt x="386" y="216"/>
                  <a:pt x="339" y="257"/>
                </a:cubicBezTo>
                <a:cubicBezTo>
                  <a:pt x="350" y="269"/>
                  <a:pt x="350" y="269"/>
                  <a:pt x="350" y="269"/>
                </a:cubicBezTo>
                <a:cubicBezTo>
                  <a:pt x="395" y="228"/>
                  <a:pt x="445" y="192"/>
                  <a:pt x="496" y="162"/>
                </a:cubicBezTo>
                <a:cubicBezTo>
                  <a:pt x="488" y="149"/>
                  <a:pt x="488" y="149"/>
                  <a:pt x="488" y="149"/>
                </a:cubicBezTo>
                <a:moveTo>
                  <a:pt x="446" y="151"/>
                </a:moveTo>
                <a:cubicBezTo>
                  <a:pt x="390" y="187"/>
                  <a:pt x="338" y="229"/>
                  <a:pt x="291" y="274"/>
                </a:cubicBezTo>
                <a:cubicBezTo>
                  <a:pt x="302" y="285"/>
                  <a:pt x="302" y="285"/>
                  <a:pt x="302" y="285"/>
                </a:cubicBezTo>
                <a:cubicBezTo>
                  <a:pt x="348" y="240"/>
                  <a:pt x="399" y="199"/>
                  <a:pt x="454" y="164"/>
                </a:cubicBezTo>
                <a:cubicBezTo>
                  <a:pt x="446" y="151"/>
                  <a:pt x="446" y="151"/>
                  <a:pt x="446" y="151"/>
                </a:cubicBezTo>
                <a:moveTo>
                  <a:pt x="1531" y="207"/>
                </a:moveTo>
                <a:cubicBezTo>
                  <a:pt x="1522" y="219"/>
                  <a:pt x="1522" y="219"/>
                  <a:pt x="1522" y="219"/>
                </a:cubicBezTo>
                <a:cubicBezTo>
                  <a:pt x="1570" y="256"/>
                  <a:pt x="1615" y="297"/>
                  <a:pt x="1656" y="341"/>
                </a:cubicBezTo>
                <a:cubicBezTo>
                  <a:pt x="1667" y="331"/>
                  <a:pt x="1667" y="331"/>
                  <a:pt x="1667" y="331"/>
                </a:cubicBezTo>
                <a:cubicBezTo>
                  <a:pt x="1626" y="286"/>
                  <a:pt x="1580" y="244"/>
                  <a:pt x="1531" y="207"/>
                </a:cubicBezTo>
                <a:moveTo>
                  <a:pt x="317" y="278"/>
                </a:moveTo>
                <a:cubicBezTo>
                  <a:pt x="272" y="321"/>
                  <a:pt x="231" y="367"/>
                  <a:pt x="196" y="417"/>
                </a:cubicBezTo>
                <a:cubicBezTo>
                  <a:pt x="208" y="426"/>
                  <a:pt x="208" y="426"/>
                  <a:pt x="208" y="426"/>
                </a:cubicBezTo>
                <a:cubicBezTo>
                  <a:pt x="243" y="377"/>
                  <a:pt x="283" y="331"/>
                  <a:pt x="327" y="289"/>
                </a:cubicBezTo>
                <a:cubicBezTo>
                  <a:pt x="317" y="278"/>
                  <a:pt x="317" y="278"/>
                  <a:pt x="317" y="278"/>
                </a:cubicBezTo>
                <a:moveTo>
                  <a:pt x="1617" y="312"/>
                </a:moveTo>
                <a:cubicBezTo>
                  <a:pt x="1574" y="355"/>
                  <a:pt x="1574" y="355"/>
                  <a:pt x="1574" y="355"/>
                </a:cubicBezTo>
                <a:cubicBezTo>
                  <a:pt x="1597" y="378"/>
                  <a:pt x="1618" y="402"/>
                  <a:pt x="1638" y="427"/>
                </a:cubicBezTo>
                <a:cubicBezTo>
                  <a:pt x="1679" y="482"/>
                  <a:pt x="1679" y="482"/>
                  <a:pt x="1679" y="482"/>
                </a:cubicBezTo>
                <a:cubicBezTo>
                  <a:pt x="1729" y="446"/>
                  <a:pt x="1729" y="446"/>
                  <a:pt x="1729" y="446"/>
                </a:cubicBezTo>
                <a:cubicBezTo>
                  <a:pt x="1718" y="431"/>
                  <a:pt x="1718" y="431"/>
                  <a:pt x="1718" y="431"/>
                </a:cubicBezTo>
                <a:cubicBezTo>
                  <a:pt x="1686" y="389"/>
                  <a:pt x="1686" y="389"/>
                  <a:pt x="1686" y="389"/>
                </a:cubicBezTo>
                <a:cubicBezTo>
                  <a:pt x="1665" y="362"/>
                  <a:pt x="1641" y="336"/>
                  <a:pt x="1617" y="312"/>
                </a:cubicBezTo>
                <a:moveTo>
                  <a:pt x="1703" y="341"/>
                </a:moveTo>
                <a:cubicBezTo>
                  <a:pt x="1692" y="351"/>
                  <a:pt x="1692" y="351"/>
                  <a:pt x="1692" y="351"/>
                </a:cubicBezTo>
                <a:cubicBezTo>
                  <a:pt x="1703" y="365"/>
                  <a:pt x="1715" y="379"/>
                  <a:pt x="1725" y="393"/>
                </a:cubicBezTo>
                <a:cubicBezTo>
                  <a:pt x="1753" y="431"/>
                  <a:pt x="1779" y="471"/>
                  <a:pt x="1801" y="512"/>
                </a:cubicBezTo>
                <a:cubicBezTo>
                  <a:pt x="1815" y="505"/>
                  <a:pt x="1815" y="505"/>
                  <a:pt x="1815" y="505"/>
                </a:cubicBezTo>
                <a:cubicBezTo>
                  <a:pt x="1792" y="463"/>
                  <a:pt x="1766" y="422"/>
                  <a:pt x="1737" y="384"/>
                </a:cubicBezTo>
                <a:cubicBezTo>
                  <a:pt x="1727" y="370"/>
                  <a:pt x="1715" y="355"/>
                  <a:pt x="1703" y="341"/>
                </a:cubicBezTo>
                <a:moveTo>
                  <a:pt x="1687" y="354"/>
                </a:moveTo>
                <a:cubicBezTo>
                  <a:pt x="1676" y="364"/>
                  <a:pt x="1676" y="364"/>
                  <a:pt x="1676" y="364"/>
                </a:cubicBezTo>
                <a:cubicBezTo>
                  <a:pt x="1699" y="392"/>
                  <a:pt x="1721" y="421"/>
                  <a:pt x="1741" y="451"/>
                </a:cubicBezTo>
                <a:cubicBezTo>
                  <a:pt x="1754" y="471"/>
                  <a:pt x="1767" y="492"/>
                  <a:pt x="1779" y="513"/>
                </a:cubicBezTo>
                <a:cubicBezTo>
                  <a:pt x="1792" y="505"/>
                  <a:pt x="1792" y="505"/>
                  <a:pt x="1792" y="505"/>
                </a:cubicBezTo>
                <a:cubicBezTo>
                  <a:pt x="1780" y="484"/>
                  <a:pt x="1767" y="462"/>
                  <a:pt x="1753" y="442"/>
                </a:cubicBezTo>
                <a:cubicBezTo>
                  <a:pt x="1734" y="412"/>
                  <a:pt x="1711" y="382"/>
                  <a:pt x="1687" y="354"/>
                </a:cubicBezTo>
                <a:moveTo>
                  <a:pt x="164" y="426"/>
                </a:moveTo>
                <a:cubicBezTo>
                  <a:pt x="144" y="456"/>
                  <a:pt x="128" y="484"/>
                  <a:pt x="115" y="507"/>
                </a:cubicBezTo>
                <a:cubicBezTo>
                  <a:pt x="95" y="547"/>
                  <a:pt x="95" y="547"/>
                  <a:pt x="95" y="547"/>
                </a:cubicBezTo>
                <a:cubicBezTo>
                  <a:pt x="82" y="576"/>
                  <a:pt x="82" y="576"/>
                  <a:pt x="82" y="576"/>
                </a:cubicBezTo>
                <a:cubicBezTo>
                  <a:pt x="82" y="576"/>
                  <a:pt x="71" y="600"/>
                  <a:pt x="71" y="604"/>
                </a:cubicBezTo>
                <a:cubicBezTo>
                  <a:pt x="86" y="607"/>
                  <a:pt x="86" y="607"/>
                  <a:pt x="86" y="607"/>
                </a:cubicBezTo>
                <a:cubicBezTo>
                  <a:pt x="86" y="607"/>
                  <a:pt x="89" y="598"/>
                  <a:pt x="96" y="582"/>
                </a:cubicBezTo>
                <a:cubicBezTo>
                  <a:pt x="109" y="553"/>
                  <a:pt x="109" y="553"/>
                  <a:pt x="109" y="553"/>
                </a:cubicBezTo>
                <a:cubicBezTo>
                  <a:pt x="129" y="515"/>
                  <a:pt x="129" y="515"/>
                  <a:pt x="129" y="515"/>
                </a:cubicBezTo>
                <a:cubicBezTo>
                  <a:pt x="142" y="492"/>
                  <a:pt x="157" y="464"/>
                  <a:pt x="177" y="435"/>
                </a:cubicBezTo>
                <a:cubicBezTo>
                  <a:pt x="164" y="426"/>
                  <a:pt x="164" y="426"/>
                  <a:pt x="164" y="426"/>
                </a:cubicBezTo>
                <a:moveTo>
                  <a:pt x="178" y="442"/>
                </a:moveTo>
                <a:cubicBezTo>
                  <a:pt x="151" y="484"/>
                  <a:pt x="126" y="529"/>
                  <a:pt x="105" y="575"/>
                </a:cubicBezTo>
                <a:cubicBezTo>
                  <a:pt x="100" y="585"/>
                  <a:pt x="96" y="595"/>
                  <a:pt x="92" y="605"/>
                </a:cubicBezTo>
                <a:cubicBezTo>
                  <a:pt x="106" y="610"/>
                  <a:pt x="106" y="610"/>
                  <a:pt x="106" y="610"/>
                </a:cubicBezTo>
                <a:cubicBezTo>
                  <a:pt x="110" y="601"/>
                  <a:pt x="114" y="591"/>
                  <a:pt x="119" y="581"/>
                </a:cubicBezTo>
                <a:cubicBezTo>
                  <a:pt x="139" y="536"/>
                  <a:pt x="164" y="492"/>
                  <a:pt x="191" y="451"/>
                </a:cubicBezTo>
                <a:cubicBezTo>
                  <a:pt x="178" y="442"/>
                  <a:pt x="178" y="442"/>
                  <a:pt x="178" y="442"/>
                </a:cubicBezTo>
                <a:moveTo>
                  <a:pt x="1807" y="532"/>
                </a:moveTo>
                <a:cubicBezTo>
                  <a:pt x="1793" y="539"/>
                  <a:pt x="1793" y="539"/>
                  <a:pt x="1793" y="539"/>
                </a:cubicBezTo>
                <a:cubicBezTo>
                  <a:pt x="1820" y="593"/>
                  <a:pt x="1843" y="649"/>
                  <a:pt x="1860" y="708"/>
                </a:cubicBezTo>
                <a:cubicBezTo>
                  <a:pt x="1874" y="704"/>
                  <a:pt x="1874" y="704"/>
                  <a:pt x="1874" y="704"/>
                </a:cubicBezTo>
                <a:cubicBezTo>
                  <a:pt x="1857" y="644"/>
                  <a:pt x="1835" y="587"/>
                  <a:pt x="1807" y="532"/>
                </a:cubicBezTo>
                <a:moveTo>
                  <a:pt x="1788" y="546"/>
                </a:moveTo>
                <a:cubicBezTo>
                  <a:pt x="1733" y="574"/>
                  <a:pt x="1733" y="574"/>
                  <a:pt x="1733" y="574"/>
                </a:cubicBezTo>
                <a:cubicBezTo>
                  <a:pt x="1741" y="589"/>
                  <a:pt x="1741" y="589"/>
                  <a:pt x="1741" y="589"/>
                </a:cubicBezTo>
                <a:cubicBezTo>
                  <a:pt x="1746" y="600"/>
                  <a:pt x="1752" y="614"/>
                  <a:pt x="1760" y="631"/>
                </a:cubicBezTo>
                <a:cubicBezTo>
                  <a:pt x="1777" y="673"/>
                  <a:pt x="1793" y="721"/>
                  <a:pt x="1803" y="764"/>
                </a:cubicBezTo>
                <a:cubicBezTo>
                  <a:pt x="1814" y="809"/>
                  <a:pt x="1822" y="859"/>
                  <a:pt x="1825" y="902"/>
                </a:cubicBezTo>
                <a:cubicBezTo>
                  <a:pt x="1826" y="917"/>
                  <a:pt x="1826" y="929"/>
                  <a:pt x="1826" y="940"/>
                </a:cubicBezTo>
                <a:cubicBezTo>
                  <a:pt x="1827" y="965"/>
                  <a:pt x="1827" y="965"/>
                  <a:pt x="1827" y="965"/>
                </a:cubicBezTo>
                <a:cubicBezTo>
                  <a:pt x="1826" y="990"/>
                  <a:pt x="1826" y="990"/>
                  <a:pt x="1826" y="990"/>
                </a:cubicBezTo>
                <a:cubicBezTo>
                  <a:pt x="1826" y="1001"/>
                  <a:pt x="1826" y="1013"/>
                  <a:pt x="1825" y="1029"/>
                </a:cubicBezTo>
                <a:cubicBezTo>
                  <a:pt x="1822" y="1071"/>
                  <a:pt x="1814" y="1121"/>
                  <a:pt x="1803" y="1166"/>
                </a:cubicBezTo>
                <a:cubicBezTo>
                  <a:pt x="1793" y="1209"/>
                  <a:pt x="1777" y="1257"/>
                  <a:pt x="1760" y="1298"/>
                </a:cubicBezTo>
                <a:cubicBezTo>
                  <a:pt x="1752" y="1316"/>
                  <a:pt x="1746" y="1330"/>
                  <a:pt x="1741" y="1340"/>
                </a:cubicBezTo>
                <a:cubicBezTo>
                  <a:pt x="1733" y="1356"/>
                  <a:pt x="1733" y="1356"/>
                  <a:pt x="1733" y="1356"/>
                </a:cubicBezTo>
                <a:cubicBezTo>
                  <a:pt x="1788" y="1384"/>
                  <a:pt x="1788" y="1384"/>
                  <a:pt x="1788" y="1384"/>
                </a:cubicBezTo>
                <a:cubicBezTo>
                  <a:pt x="1796" y="1367"/>
                  <a:pt x="1796" y="1367"/>
                  <a:pt x="1796" y="1367"/>
                </a:cubicBezTo>
                <a:cubicBezTo>
                  <a:pt x="1801" y="1356"/>
                  <a:pt x="1808" y="1341"/>
                  <a:pt x="1817" y="1322"/>
                </a:cubicBezTo>
                <a:cubicBezTo>
                  <a:pt x="1827" y="1296"/>
                  <a:pt x="1848" y="1243"/>
                  <a:pt x="1863" y="1180"/>
                </a:cubicBezTo>
                <a:cubicBezTo>
                  <a:pt x="1875" y="1132"/>
                  <a:pt x="1883" y="1078"/>
                  <a:pt x="1886" y="1034"/>
                </a:cubicBezTo>
                <a:cubicBezTo>
                  <a:pt x="1887" y="1017"/>
                  <a:pt x="1887" y="1002"/>
                  <a:pt x="1888" y="992"/>
                </a:cubicBezTo>
                <a:cubicBezTo>
                  <a:pt x="1888" y="966"/>
                  <a:pt x="1888" y="966"/>
                  <a:pt x="1888" y="966"/>
                </a:cubicBezTo>
                <a:cubicBezTo>
                  <a:pt x="1858" y="965"/>
                  <a:pt x="1858" y="965"/>
                  <a:pt x="1858" y="965"/>
                </a:cubicBezTo>
                <a:cubicBezTo>
                  <a:pt x="1888" y="964"/>
                  <a:pt x="1888" y="964"/>
                  <a:pt x="1888" y="964"/>
                </a:cubicBezTo>
                <a:cubicBezTo>
                  <a:pt x="1888" y="938"/>
                  <a:pt x="1888" y="938"/>
                  <a:pt x="1888" y="938"/>
                </a:cubicBezTo>
                <a:cubicBezTo>
                  <a:pt x="1887" y="928"/>
                  <a:pt x="1887" y="913"/>
                  <a:pt x="1886" y="898"/>
                </a:cubicBezTo>
                <a:cubicBezTo>
                  <a:pt x="1883" y="852"/>
                  <a:pt x="1875" y="798"/>
                  <a:pt x="1863" y="750"/>
                </a:cubicBezTo>
                <a:cubicBezTo>
                  <a:pt x="1848" y="687"/>
                  <a:pt x="1827" y="634"/>
                  <a:pt x="1816" y="607"/>
                </a:cubicBezTo>
                <a:cubicBezTo>
                  <a:pt x="1808" y="589"/>
                  <a:pt x="1801" y="574"/>
                  <a:pt x="1796" y="562"/>
                </a:cubicBezTo>
                <a:cubicBezTo>
                  <a:pt x="1788" y="546"/>
                  <a:pt x="1788" y="546"/>
                  <a:pt x="1788" y="546"/>
                </a:cubicBezTo>
                <a:moveTo>
                  <a:pt x="144" y="546"/>
                </a:moveTo>
                <a:cubicBezTo>
                  <a:pt x="135" y="563"/>
                  <a:pt x="135" y="563"/>
                  <a:pt x="135" y="563"/>
                </a:cubicBezTo>
                <a:cubicBezTo>
                  <a:pt x="130" y="574"/>
                  <a:pt x="124" y="589"/>
                  <a:pt x="115" y="608"/>
                </a:cubicBezTo>
                <a:cubicBezTo>
                  <a:pt x="104" y="634"/>
                  <a:pt x="84" y="687"/>
                  <a:pt x="69" y="750"/>
                </a:cubicBezTo>
                <a:cubicBezTo>
                  <a:pt x="57" y="798"/>
                  <a:pt x="49" y="852"/>
                  <a:pt x="46" y="897"/>
                </a:cubicBezTo>
                <a:cubicBezTo>
                  <a:pt x="45" y="913"/>
                  <a:pt x="44" y="928"/>
                  <a:pt x="44" y="938"/>
                </a:cubicBezTo>
                <a:cubicBezTo>
                  <a:pt x="43" y="964"/>
                  <a:pt x="43" y="964"/>
                  <a:pt x="43" y="964"/>
                </a:cubicBezTo>
                <a:cubicBezTo>
                  <a:pt x="74" y="965"/>
                  <a:pt x="74" y="965"/>
                  <a:pt x="74" y="965"/>
                </a:cubicBezTo>
                <a:cubicBezTo>
                  <a:pt x="43" y="966"/>
                  <a:pt x="43" y="966"/>
                  <a:pt x="43" y="966"/>
                </a:cubicBezTo>
                <a:cubicBezTo>
                  <a:pt x="44" y="992"/>
                  <a:pt x="44" y="992"/>
                  <a:pt x="44" y="992"/>
                </a:cubicBezTo>
                <a:cubicBezTo>
                  <a:pt x="44" y="1002"/>
                  <a:pt x="45" y="1017"/>
                  <a:pt x="46" y="1032"/>
                </a:cubicBezTo>
                <a:cubicBezTo>
                  <a:pt x="49" y="1078"/>
                  <a:pt x="57" y="1132"/>
                  <a:pt x="69" y="1180"/>
                </a:cubicBezTo>
                <a:cubicBezTo>
                  <a:pt x="84" y="1243"/>
                  <a:pt x="104" y="1296"/>
                  <a:pt x="115" y="1323"/>
                </a:cubicBezTo>
                <a:cubicBezTo>
                  <a:pt x="124" y="1341"/>
                  <a:pt x="130" y="1356"/>
                  <a:pt x="136" y="1368"/>
                </a:cubicBezTo>
                <a:cubicBezTo>
                  <a:pt x="144" y="1384"/>
                  <a:pt x="144" y="1384"/>
                  <a:pt x="144" y="1384"/>
                </a:cubicBezTo>
                <a:cubicBezTo>
                  <a:pt x="199" y="1356"/>
                  <a:pt x="199" y="1356"/>
                  <a:pt x="199" y="1356"/>
                </a:cubicBezTo>
                <a:cubicBezTo>
                  <a:pt x="191" y="1341"/>
                  <a:pt x="191" y="1341"/>
                  <a:pt x="191" y="1341"/>
                </a:cubicBezTo>
                <a:cubicBezTo>
                  <a:pt x="186" y="1330"/>
                  <a:pt x="179" y="1316"/>
                  <a:pt x="172" y="1299"/>
                </a:cubicBezTo>
                <a:cubicBezTo>
                  <a:pt x="154" y="1257"/>
                  <a:pt x="139" y="1209"/>
                  <a:pt x="129" y="1166"/>
                </a:cubicBezTo>
                <a:cubicBezTo>
                  <a:pt x="118" y="1121"/>
                  <a:pt x="110" y="1071"/>
                  <a:pt x="107" y="1028"/>
                </a:cubicBezTo>
                <a:cubicBezTo>
                  <a:pt x="106" y="1013"/>
                  <a:pt x="106" y="1001"/>
                  <a:pt x="105" y="990"/>
                </a:cubicBezTo>
                <a:cubicBezTo>
                  <a:pt x="105" y="965"/>
                  <a:pt x="105" y="965"/>
                  <a:pt x="105" y="965"/>
                </a:cubicBezTo>
                <a:cubicBezTo>
                  <a:pt x="105" y="940"/>
                  <a:pt x="105" y="940"/>
                  <a:pt x="105" y="940"/>
                </a:cubicBezTo>
                <a:cubicBezTo>
                  <a:pt x="106" y="929"/>
                  <a:pt x="106" y="917"/>
                  <a:pt x="107" y="901"/>
                </a:cubicBezTo>
                <a:cubicBezTo>
                  <a:pt x="110" y="859"/>
                  <a:pt x="118" y="809"/>
                  <a:pt x="129" y="764"/>
                </a:cubicBezTo>
                <a:cubicBezTo>
                  <a:pt x="139" y="721"/>
                  <a:pt x="154" y="673"/>
                  <a:pt x="171" y="632"/>
                </a:cubicBezTo>
                <a:cubicBezTo>
                  <a:pt x="179" y="614"/>
                  <a:pt x="186" y="600"/>
                  <a:pt x="190" y="590"/>
                </a:cubicBezTo>
                <a:cubicBezTo>
                  <a:pt x="199" y="574"/>
                  <a:pt x="199" y="574"/>
                  <a:pt x="199" y="574"/>
                </a:cubicBezTo>
                <a:cubicBezTo>
                  <a:pt x="144" y="546"/>
                  <a:pt x="144" y="546"/>
                  <a:pt x="144" y="546"/>
                </a:cubicBezTo>
                <a:moveTo>
                  <a:pt x="81" y="633"/>
                </a:moveTo>
                <a:cubicBezTo>
                  <a:pt x="77" y="641"/>
                  <a:pt x="77" y="641"/>
                  <a:pt x="77" y="641"/>
                </a:cubicBezTo>
                <a:cubicBezTo>
                  <a:pt x="75" y="648"/>
                  <a:pt x="73" y="655"/>
                  <a:pt x="71" y="661"/>
                </a:cubicBezTo>
                <a:cubicBezTo>
                  <a:pt x="66" y="674"/>
                  <a:pt x="62" y="687"/>
                  <a:pt x="59" y="699"/>
                </a:cubicBezTo>
                <a:cubicBezTo>
                  <a:pt x="49" y="731"/>
                  <a:pt x="43" y="757"/>
                  <a:pt x="39" y="777"/>
                </a:cubicBezTo>
                <a:cubicBezTo>
                  <a:pt x="33" y="811"/>
                  <a:pt x="33" y="811"/>
                  <a:pt x="33" y="811"/>
                </a:cubicBezTo>
                <a:cubicBezTo>
                  <a:pt x="48" y="814"/>
                  <a:pt x="48" y="814"/>
                  <a:pt x="48" y="814"/>
                </a:cubicBezTo>
                <a:cubicBezTo>
                  <a:pt x="53" y="784"/>
                  <a:pt x="53" y="784"/>
                  <a:pt x="53" y="784"/>
                </a:cubicBezTo>
                <a:cubicBezTo>
                  <a:pt x="54" y="780"/>
                  <a:pt x="54" y="780"/>
                  <a:pt x="54" y="780"/>
                </a:cubicBezTo>
                <a:cubicBezTo>
                  <a:pt x="58" y="761"/>
                  <a:pt x="64" y="735"/>
                  <a:pt x="74" y="703"/>
                </a:cubicBezTo>
                <a:cubicBezTo>
                  <a:pt x="76" y="691"/>
                  <a:pt x="81" y="679"/>
                  <a:pt x="85" y="666"/>
                </a:cubicBezTo>
                <a:cubicBezTo>
                  <a:pt x="87" y="660"/>
                  <a:pt x="90" y="653"/>
                  <a:pt x="92" y="646"/>
                </a:cubicBezTo>
                <a:cubicBezTo>
                  <a:pt x="95" y="639"/>
                  <a:pt x="95" y="639"/>
                  <a:pt x="95" y="639"/>
                </a:cubicBezTo>
                <a:cubicBezTo>
                  <a:pt x="81" y="633"/>
                  <a:pt x="81" y="633"/>
                  <a:pt x="81" y="633"/>
                </a:cubicBezTo>
                <a:moveTo>
                  <a:pt x="1891" y="687"/>
                </a:moveTo>
                <a:cubicBezTo>
                  <a:pt x="1876" y="692"/>
                  <a:pt x="1876" y="692"/>
                  <a:pt x="1876" y="692"/>
                </a:cubicBezTo>
                <a:cubicBezTo>
                  <a:pt x="1877" y="695"/>
                  <a:pt x="1878" y="697"/>
                  <a:pt x="1879" y="700"/>
                </a:cubicBezTo>
                <a:cubicBezTo>
                  <a:pt x="1886" y="726"/>
                  <a:pt x="1886" y="726"/>
                  <a:pt x="1886" y="726"/>
                </a:cubicBezTo>
                <a:cubicBezTo>
                  <a:pt x="1901" y="722"/>
                  <a:pt x="1901" y="722"/>
                  <a:pt x="1901" y="722"/>
                </a:cubicBezTo>
                <a:cubicBezTo>
                  <a:pt x="1893" y="696"/>
                  <a:pt x="1893" y="696"/>
                  <a:pt x="1893" y="696"/>
                </a:cubicBezTo>
                <a:cubicBezTo>
                  <a:pt x="1893" y="693"/>
                  <a:pt x="1892" y="690"/>
                  <a:pt x="1891" y="687"/>
                </a:cubicBezTo>
                <a:moveTo>
                  <a:pt x="1882" y="733"/>
                </a:moveTo>
                <a:cubicBezTo>
                  <a:pt x="1868" y="737"/>
                  <a:pt x="1868" y="737"/>
                  <a:pt x="1868" y="737"/>
                </a:cubicBezTo>
                <a:cubicBezTo>
                  <a:pt x="1875" y="767"/>
                  <a:pt x="1879" y="790"/>
                  <a:pt x="1882" y="803"/>
                </a:cubicBezTo>
                <a:cubicBezTo>
                  <a:pt x="1885" y="821"/>
                  <a:pt x="1886" y="831"/>
                  <a:pt x="1886" y="832"/>
                </a:cubicBezTo>
                <a:cubicBezTo>
                  <a:pt x="1894" y="839"/>
                  <a:pt x="1894" y="839"/>
                  <a:pt x="1894" y="839"/>
                </a:cubicBezTo>
                <a:cubicBezTo>
                  <a:pt x="1894" y="831"/>
                  <a:pt x="1894" y="831"/>
                  <a:pt x="1894" y="831"/>
                </a:cubicBezTo>
                <a:cubicBezTo>
                  <a:pt x="1902" y="830"/>
                  <a:pt x="1902" y="830"/>
                  <a:pt x="1902" y="830"/>
                </a:cubicBezTo>
                <a:cubicBezTo>
                  <a:pt x="1901" y="829"/>
                  <a:pt x="1900" y="818"/>
                  <a:pt x="1897" y="800"/>
                </a:cubicBezTo>
                <a:cubicBezTo>
                  <a:pt x="1895" y="787"/>
                  <a:pt x="1890" y="764"/>
                  <a:pt x="1882" y="733"/>
                </a:cubicBezTo>
                <a:moveTo>
                  <a:pt x="1924" y="847"/>
                </a:moveTo>
                <a:cubicBezTo>
                  <a:pt x="1909" y="849"/>
                  <a:pt x="1909" y="849"/>
                  <a:pt x="1909" y="849"/>
                </a:cubicBezTo>
                <a:cubicBezTo>
                  <a:pt x="1911" y="866"/>
                  <a:pt x="1911" y="866"/>
                  <a:pt x="1911" y="866"/>
                </a:cubicBezTo>
                <a:cubicBezTo>
                  <a:pt x="1914" y="907"/>
                  <a:pt x="1914" y="907"/>
                  <a:pt x="1914" y="907"/>
                </a:cubicBezTo>
                <a:cubicBezTo>
                  <a:pt x="1915" y="916"/>
                  <a:pt x="1916" y="926"/>
                  <a:pt x="1916" y="934"/>
                </a:cubicBezTo>
                <a:cubicBezTo>
                  <a:pt x="1916" y="939"/>
                  <a:pt x="1916" y="943"/>
                  <a:pt x="1916" y="947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24" y="965"/>
                  <a:pt x="1924" y="965"/>
                  <a:pt x="1924" y="965"/>
                </a:cubicBezTo>
                <a:cubicBezTo>
                  <a:pt x="1932" y="965"/>
                  <a:pt x="1932" y="965"/>
                  <a:pt x="1932" y="965"/>
                </a:cubicBezTo>
                <a:cubicBezTo>
                  <a:pt x="1931" y="946"/>
                  <a:pt x="1931" y="946"/>
                  <a:pt x="1931" y="946"/>
                </a:cubicBezTo>
                <a:cubicBezTo>
                  <a:pt x="1931" y="943"/>
                  <a:pt x="1931" y="938"/>
                  <a:pt x="1931" y="934"/>
                </a:cubicBezTo>
                <a:cubicBezTo>
                  <a:pt x="1931" y="925"/>
                  <a:pt x="1931" y="915"/>
                  <a:pt x="1930" y="906"/>
                </a:cubicBezTo>
                <a:cubicBezTo>
                  <a:pt x="1927" y="865"/>
                  <a:pt x="1927" y="865"/>
                  <a:pt x="1927" y="865"/>
                </a:cubicBezTo>
                <a:cubicBezTo>
                  <a:pt x="1924" y="847"/>
                  <a:pt x="1924" y="847"/>
                  <a:pt x="1924" y="847"/>
                </a:cubicBezTo>
                <a:moveTo>
                  <a:pt x="8" y="847"/>
                </a:moveTo>
                <a:cubicBezTo>
                  <a:pt x="5" y="865"/>
                  <a:pt x="5" y="865"/>
                  <a:pt x="5" y="865"/>
                </a:cubicBezTo>
                <a:cubicBezTo>
                  <a:pt x="2" y="906"/>
                  <a:pt x="2" y="906"/>
                  <a:pt x="2" y="906"/>
                </a:cubicBezTo>
                <a:cubicBezTo>
                  <a:pt x="1" y="915"/>
                  <a:pt x="1" y="925"/>
                  <a:pt x="1" y="934"/>
                </a:cubicBezTo>
                <a:cubicBezTo>
                  <a:pt x="1" y="938"/>
                  <a:pt x="1" y="943"/>
                  <a:pt x="1" y="946"/>
                </a:cubicBezTo>
                <a:cubicBezTo>
                  <a:pt x="0" y="965"/>
                  <a:pt x="0" y="965"/>
                  <a:pt x="0" y="965"/>
                </a:cubicBezTo>
                <a:cubicBezTo>
                  <a:pt x="8" y="965"/>
                  <a:pt x="8" y="965"/>
                  <a:pt x="8" y="965"/>
                </a:cubicBezTo>
                <a:cubicBezTo>
                  <a:pt x="0" y="965"/>
                  <a:pt x="0" y="965"/>
                  <a:pt x="0" y="965"/>
                </a:cubicBezTo>
                <a:cubicBezTo>
                  <a:pt x="1" y="984"/>
                  <a:pt x="1" y="984"/>
                  <a:pt x="1" y="984"/>
                </a:cubicBezTo>
                <a:cubicBezTo>
                  <a:pt x="1" y="987"/>
                  <a:pt x="1" y="992"/>
                  <a:pt x="1" y="996"/>
                </a:cubicBezTo>
                <a:cubicBezTo>
                  <a:pt x="1" y="1005"/>
                  <a:pt x="1" y="1015"/>
                  <a:pt x="2" y="1024"/>
                </a:cubicBezTo>
                <a:cubicBezTo>
                  <a:pt x="5" y="1065"/>
                  <a:pt x="5" y="1065"/>
                  <a:pt x="5" y="1065"/>
                </a:cubicBezTo>
                <a:cubicBezTo>
                  <a:pt x="8" y="1083"/>
                  <a:pt x="8" y="1083"/>
                  <a:pt x="8" y="1083"/>
                </a:cubicBezTo>
                <a:cubicBezTo>
                  <a:pt x="23" y="1081"/>
                  <a:pt x="23" y="1081"/>
                  <a:pt x="23" y="1081"/>
                </a:cubicBezTo>
                <a:cubicBezTo>
                  <a:pt x="20" y="1064"/>
                  <a:pt x="20" y="1064"/>
                  <a:pt x="20" y="1064"/>
                </a:cubicBezTo>
                <a:cubicBezTo>
                  <a:pt x="17" y="1023"/>
                  <a:pt x="17" y="1023"/>
                  <a:pt x="17" y="1023"/>
                </a:cubicBezTo>
                <a:cubicBezTo>
                  <a:pt x="16" y="1014"/>
                  <a:pt x="16" y="1004"/>
                  <a:pt x="16" y="996"/>
                </a:cubicBezTo>
                <a:cubicBezTo>
                  <a:pt x="16" y="991"/>
                  <a:pt x="16" y="987"/>
                  <a:pt x="16" y="983"/>
                </a:cubicBezTo>
                <a:cubicBezTo>
                  <a:pt x="15" y="965"/>
                  <a:pt x="15" y="965"/>
                  <a:pt x="15" y="965"/>
                </a:cubicBezTo>
                <a:cubicBezTo>
                  <a:pt x="16" y="947"/>
                  <a:pt x="16" y="947"/>
                  <a:pt x="16" y="947"/>
                </a:cubicBezTo>
                <a:cubicBezTo>
                  <a:pt x="16" y="943"/>
                  <a:pt x="16" y="939"/>
                  <a:pt x="16" y="934"/>
                </a:cubicBezTo>
                <a:cubicBezTo>
                  <a:pt x="16" y="926"/>
                  <a:pt x="16" y="916"/>
                  <a:pt x="17" y="907"/>
                </a:cubicBezTo>
                <a:cubicBezTo>
                  <a:pt x="20" y="867"/>
                  <a:pt x="20" y="867"/>
                  <a:pt x="20" y="867"/>
                </a:cubicBezTo>
                <a:cubicBezTo>
                  <a:pt x="23" y="849"/>
                  <a:pt x="23" y="849"/>
                  <a:pt x="23" y="849"/>
                </a:cubicBezTo>
                <a:cubicBezTo>
                  <a:pt x="8" y="847"/>
                  <a:pt x="8" y="847"/>
                  <a:pt x="8" y="847"/>
                </a:cubicBezTo>
                <a:moveTo>
                  <a:pt x="1904" y="849"/>
                </a:moveTo>
                <a:cubicBezTo>
                  <a:pt x="1889" y="851"/>
                  <a:pt x="1889" y="851"/>
                  <a:pt x="1889" y="851"/>
                </a:cubicBezTo>
                <a:cubicBezTo>
                  <a:pt x="1891" y="869"/>
                  <a:pt x="1891" y="869"/>
                  <a:pt x="1891" y="869"/>
                </a:cubicBezTo>
                <a:cubicBezTo>
                  <a:pt x="1894" y="908"/>
                  <a:pt x="1894" y="908"/>
                  <a:pt x="1894" y="908"/>
                </a:cubicBezTo>
                <a:cubicBezTo>
                  <a:pt x="1895" y="917"/>
                  <a:pt x="1895" y="927"/>
                  <a:pt x="1895" y="935"/>
                </a:cubicBezTo>
                <a:cubicBezTo>
                  <a:pt x="1895" y="939"/>
                  <a:pt x="1895" y="944"/>
                  <a:pt x="1896" y="947"/>
                </a:cubicBezTo>
                <a:cubicBezTo>
                  <a:pt x="1896" y="965"/>
                  <a:pt x="1896" y="965"/>
                  <a:pt x="1896" y="965"/>
                </a:cubicBezTo>
                <a:cubicBezTo>
                  <a:pt x="1896" y="983"/>
                  <a:pt x="1896" y="983"/>
                  <a:pt x="1896" y="983"/>
                </a:cubicBezTo>
                <a:cubicBezTo>
                  <a:pt x="1895" y="986"/>
                  <a:pt x="1895" y="991"/>
                  <a:pt x="1895" y="995"/>
                </a:cubicBezTo>
                <a:cubicBezTo>
                  <a:pt x="1895" y="1003"/>
                  <a:pt x="1895" y="1013"/>
                  <a:pt x="1894" y="1022"/>
                </a:cubicBezTo>
                <a:cubicBezTo>
                  <a:pt x="1892" y="1048"/>
                  <a:pt x="1892" y="1048"/>
                  <a:pt x="1892" y="1048"/>
                </a:cubicBezTo>
                <a:cubicBezTo>
                  <a:pt x="1889" y="1079"/>
                  <a:pt x="1889" y="1079"/>
                  <a:pt x="1889" y="1079"/>
                </a:cubicBezTo>
                <a:cubicBezTo>
                  <a:pt x="1904" y="1081"/>
                  <a:pt x="1904" y="1081"/>
                  <a:pt x="1904" y="1081"/>
                </a:cubicBezTo>
                <a:cubicBezTo>
                  <a:pt x="1906" y="1063"/>
                  <a:pt x="1906" y="1063"/>
                  <a:pt x="1906" y="1063"/>
                </a:cubicBezTo>
                <a:cubicBezTo>
                  <a:pt x="1909" y="1023"/>
                  <a:pt x="1909" y="1023"/>
                  <a:pt x="1909" y="1023"/>
                </a:cubicBezTo>
                <a:cubicBezTo>
                  <a:pt x="1910" y="1014"/>
                  <a:pt x="1910" y="1004"/>
                  <a:pt x="1911" y="995"/>
                </a:cubicBezTo>
                <a:cubicBezTo>
                  <a:pt x="1911" y="991"/>
                  <a:pt x="1911" y="987"/>
                  <a:pt x="1911" y="983"/>
                </a:cubicBezTo>
                <a:cubicBezTo>
                  <a:pt x="1911" y="965"/>
                  <a:pt x="1911" y="965"/>
                  <a:pt x="1911" y="965"/>
                </a:cubicBezTo>
                <a:cubicBezTo>
                  <a:pt x="1904" y="965"/>
                  <a:pt x="1904" y="965"/>
                  <a:pt x="1904" y="965"/>
                </a:cubicBezTo>
                <a:cubicBezTo>
                  <a:pt x="1911" y="965"/>
                  <a:pt x="1911" y="965"/>
                  <a:pt x="1911" y="965"/>
                </a:cubicBezTo>
                <a:cubicBezTo>
                  <a:pt x="1911" y="947"/>
                  <a:pt x="1911" y="947"/>
                  <a:pt x="1911" y="947"/>
                </a:cubicBezTo>
                <a:cubicBezTo>
                  <a:pt x="1911" y="943"/>
                  <a:pt x="1911" y="939"/>
                  <a:pt x="1911" y="935"/>
                </a:cubicBezTo>
                <a:cubicBezTo>
                  <a:pt x="1910" y="926"/>
                  <a:pt x="1910" y="916"/>
                  <a:pt x="1909" y="907"/>
                </a:cubicBezTo>
                <a:cubicBezTo>
                  <a:pt x="1907" y="881"/>
                  <a:pt x="1907" y="881"/>
                  <a:pt x="1907" y="881"/>
                </a:cubicBezTo>
                <a:cubicBezTo>
                  <a:pt x="1904" y="849"/>
                  <a:pt x="1904" y="849"/>
                  <a:pt x="1904" y="849"/>
                </a:cubicBezTo>
                <a:moveTo>
                  <a:pt x="28" y="849"/>
                </a:moveTo>
                <a:cubicBezTo>
                  <a:pt x="26" y="867"/>
                  <a:pt x="26" y="867"/>
                  <a:pt x="26" y="867"/>
                </a:cubicBezTo>
                <a:cubicBezTo>
                  <a:pt x="22" y="907"/>
                  <a:pt x="22" y="907"/>
                  <a:pt x="22" y="907"/>
                </a:cubicBezTo>
                <a:cubicBezTo>
                  <a:pt x="22" y="916"/>
                  <a:pt x="21" y="926"/>
                  <a:pt x="21" y="935"/>
                </a:cubicBezTo>
                <a:cubicBezTo>
                  <a:pt x="21" y="939"/>
                  <a:pt x="21" y="943"/>
                  <a:pt x="21" y="947"/>
                </a:cubicBezTo>
                <a:cubicBezTo>
                  <a:pt x="20" y="965"/>
                  <a:pt x="20" y="965"/>
                  <a:pt x="20" y="965"/>
                </a:cubicBezTo>
                <a:cubicBezTo>
                  <a:pt x="28" y="965"/>
                  <a:pt x="28" y="965"/>
                  <a:pt x="28" y="965"/>
                </a:cubicBezTo>
                <a:cubicBezTo>
                  <a:pt x="20" y="965"/>
                  <a:pt x="20" y="965"/>
                  <a:pt x="20" y="965"/>
                </a:cubicBezTo>
                <a:cubicBezTo>
                  <a:pt x="21" y="983"/>
                  <a:pt x="21" y="983"/>
                  <a:pt x="21" y="983"/>
                </a:cubicBezTo>
                <a:cubicBezTo>
                  <a:pt x="21" y="987"/>
                  <a:pt x="21" y="991"/>
                  <a:pt x="21" y="995"/>
                </a:cubicBezTo>
                <a:cubicBezTo>
                  <a:pt x="21" y="1004"/>
                  <a:pt x="22" y="1014"/>
                  <a:pt x="22" y="1023"/>
                </a:cubicBezTo>
                <a:cubicBezTo>
                  <a:pt x="24" y="1049"/>
                  <a:pt x="24" y="1049"/>
                  <a:pt x="24" y="1049"/>
                </a:cubicBezTo>
                <a:cubicBezTo>
                  <a:pt x="28" y="1081"/>
                  <a:pt x="28" y="1081"/>
                  <a:pt x="28" y="1081"/>
                </a:cubicBezTo>
                <a:cubicBezTo>
                  <a:pt x="43" y="1079"/>
                  <a:pt x="43" y="1079"/>
                  <a:pt x="43" y="1079"/>
                </a:cubicBezTo>
                <a:cubicBezTo>
                  <a:pt x="41" y="1062"/>
                  <a:pt x="41" y="1062"/>
                  <a:pt x="41" y="1062"/>
                </a:cubicBezTo>
                <a:cubicBezTo>
                  <a:pt x="38" y="1022"/>
                  <a:pt x="38" y="1022"/>
                  <a:pt x="38" y="1022"/>
                </a:cubicBezTo>
                <a:cubicBezTo>
                  <a:pt x="37" y="1013"/>
                  <a:pt x="37" y="1003"/>
                  <a:pt x="37" y="995"/>
                </a:cubicBezTo>
                <a:cubicBezTo>
                  <a:pt x="36" y="991"/>
                  <a:pt x="36" y="986"/>
                  <a:pt x="36" y="983"/>
                </a:cubicBezTo>
                <a:cubicBezTo>
                  <a:pt x="36" y="965"/>
                  <a:pt x="36" y="965"/>
                  <a:pt x="36" y="965"/>
                </a:cubicBezTo>
                <a:cubicBezTo>
                  <a:pt x="36" y="947"/>
                  <a:pt x="36" y="947"/>
                  <a:pt x="36" y="947"/>
                </a:cubicBezTo>
                <a:cubicBezTo>
                  <a:pt x="36" y="944"/>
                  <a:pt x="36" y="939"/>
                  <a:pt x="37" y="935"/>
                </a:cubicBezTo>
                <a:cubicBezTo>
                  <a:pt x="37" y="927"/>
                  <a:pt x="37" y="917"/>
                  <a:pt x="38" y="908"/>
                </a:cubicBezTo>
                <a:cubicBezTo>
                  <a:pt x="40" y="882"/>
                  <a:pt x="40" y="882"/>
                  <a:pt x="40" y="882"/>
                </a:cubicBezTo>
                <a:cubicBezTo>
                  <a:pt x="43" y="851"/>
                  <a:pt x="43" y="851"/>
                  <a:pt x="43" y="851"/>
                </a:cubicBezTo>
                <a:cubicBezTo>
                  <a:pt x="28" y="849"/>
                  <a:pt x="28" y="849"/>
                  <a:pt x="28" y="849"/>
                </a:cubicBezTo>
                <a:moveTo>
                  <a:pt x="1916" y="965"/>
                </a:moveTo>
                <a:cubicBezTo>
                  <a:pt x="1916" y="983"/>
                  <a:pt x="1916" y="983"/>
                  <a:pt x="1916" y="983"/>
                </a:cubicBezTo>
                <a:cubicBezTo>
                  <a:pt x="1916" y="987"/>
                  <a:pt x="1916" y="991"/>
                  <a:pt x="1916" y="996"/>
                </a:cubicBezTo>
                <a:cubicBezTo>
                  <a:pt x="1916" y="1004"/>
                  <a:pt x="1915" y="1014"/>
                  <a:pt x="1914" y="1023"/>
                </a:cubicBezTo>
                <a:cubicBezTo>
                  <a:pt x="1911" y="1063"/>
                  <a:pt x="1911" y="1063"/>
                  <a:pt x="1911" y="1063"/>
                </a:cubicBezTo>
                <a:cubicBezTo>
                  <a:pt x="1909" y="1081"/>
                  <a:pt x="1909" y="1081"/>
                  <a:pt x="1909" y="1081"/>
                </a:cubicBezTo>
                <a:cubicBezTo>
                  <a:pt x="1924" y="1083"/>
                  <a:pt x="1924" y="1083"/>
                  <a:pt x="1924" y="1083"/>
                </a:cubicBezTo>
                <a:cubicBezTo>
                  <a:pt x="1927" y="1065"/>
                  <a:pt x="1927" y="1065"/>
                  <a:pt x="1927" y="1065"/>
                </a:cubicBezTo>
                <a:cubicBezTo>
                  <a:pt x="1930" y="1025"/>
                  <a:pt x="1930" y="1025"/>
                  <a:pt x="1930" y="1025"/>
                </a:cubicBezTo>
                <a:cubicBezTo>
                  <a:pt x="1931" y="1015"/>
                  <a:pt x="1931" y="1005"/>
                  <a:pt x="1931" y="996"/>
                </a:cubicBezTo>
                <a:cubicBezTo>
                  <a:pt x="1931" y="992"/>
                  <a:pt x="1931" y="987"/>
                  <a:pt x="1931" y="984"/>
                </a:cubicBezTo>
                <a:cubicBezTo>
                  <a:pt x="1932" y="965"/>
                  <a:pt x="1932" y="965"/>
                  <a:pt x="1932" y="965"/>
                </a:cubicBezTo>
                <a:cubicBezTo>
                  <a:pt x="1924" y="965"/>
                  <a:pt x="1924" y="965"/>
                  <a:pt x="1924" y="965"/>
                </a:cubicBezTo>
                <a:cubicBezTo>
                  <a:pt x="1916" y="965"/>
                  <a:pt x="1916" y="965"/>
                  <a:pt x="1916" y="965"/>
                </a:cubicBezTo>
                <a:cubicBezTo>
                  <a:pt x="1916" y="965"/>
                  <a:pt x="1916" y="965"/>
                  <a:pt x="1916" y="965"/>
                </a:cubicBezTo>
                <a:moveTo>
                  <a:pt x="38" y="1091"/>
                </a:moveTo>
                <a:cubicBezTo>
                  <a:pt x="38" y="1099"/>
                  <a:pt x="38" y="1099"/>
                  <a:pt x="38" y="1099"/>
                </a:cubicBezTo>
                <a:cubicBezTo>
                  <a:pt x="30" y="1100"/>
                  <a:pt x="30" y="1100"/>
                  <a:pt x="30" y="1100"/>
                </a:cubicBezTo>
                <a:cubicBezTo>
                  <a:pt x="30" y="1101"/>
                  <a:pt x="32" y="1112"/>
                  <a:pt x="35" y="1130"/>
                </a:cubicBezTo>
                <a:cubicBezTo>
                  <a:pt x="37" y="1143"/>
                  <a:pt x="42" y="1166"/>
                  <a:pt x="49" y="1197"/>
                </a:cubicBezTo>
                <a:cubicBezTo>
                  <a:pt x="64" y="1193"/>
                  <a:pt x="64" y="1193"/>
                  <a:pt x="64" y="1193"/>
                </a:cubicBezTo>
                <a:cubicBezTo>
                  <a:pt x="57" y="1163"/>
                  <a:pt x="52" y="1140"/>
                  <a:pt x="50" y="1127"/>
                </a:cubicBezTo>
                <a:cubicBezTo>
                  <a:pt x="47" y="1110"/>
                  <a:pt x="46" y="1100"/>
                  <a:pt x="45" y="1098"/>
                </a:cubicBezTo>
                <a:cubicBezTo>
                  <a:pt x="38" y="1091"/>
                  <a:pt x="38" y="1091"/>
                  <a:pt x="38" y="1091"/>
                </a:cubicBezTo>
                <a:moveTo>
                  <a:pt x="1884" y="1116"/>
                </a:moveTo>
                <a:cubicBezTo>
                  <a:pt x="1878" y="1146"/>
                  <a:pt x="1878" y="1146"/>
                  <a:pt x="1878" y="1146"/>
                </a:cubicBezTo>
                <a:cubicBezTo>
                  <a:pt x="1877" y="1150"/>
                  <a:pt x="1877" y="1150"/>
                  <a:pt x="1877" y="1150"/>
                </a:cubicBezTo>
                <a:cubicBezTo>
                  <a:pt x="1873" y="1169"/>
                  <a:pt x="1868" y="1195"/>
                  <a:pt x="1858" y="1227"/>
                </a:cubicBezTo>
                <a:cubicBezTo>
                  <a:pt x="1855" y="1239"/>
                  <a:pt x="1851" y="1251"/>
                  <a:pt x="1847" y="1264"/>
                </a:cubicBezTo>
                <a:cubicBezTo>
                  <a:pt x="1844" y="1270"/>
                  <a:pt x="1842" y="1277"/>
                  <a:pt x="1840" y="1284"/>
                </a:cubicBezTo>
                <a:cubicBezTo>
                  <a:pt x="1837" y="1291"/>
                  <a:pt x="1837" y="1291"/>
                  <a:pt x="1837" y="1291"/>
                </a:cubicBezTo>
                <a:cubicBezTo>
                  <a:pt x="1851" y="1297"/>
                  <a:pt x="1851" y="1297"/>
                  <a:pt x="1851" y="1297"/>
                </a:cubicBezTo>
                <a:cubicBezTo>
                  <a:pt x="1854" y="1289"/>
                  <a:pt x="1854" y="1289"/>
                  <a:pt x="1854" y="1289"/>
                </a:cubicBezTo>
                <a:cubicBezTo>
                  <a:pt x="1857" y="1282"/>
                  <a:pt x="1859" y="1275"/>
                  <a:pt x="1861" y="1269"/>
                </a:cubicBezTo>
                <a:cubicBezTo>
                  <a:pt x="1866" y="1256"/>
                  <a:pt x="1870" y="1243"/>
                  <a:pt x="1873" y="1231"/>
                </a:cubicBezTo>
                <a:cubicBezTo>
                  <a:pt x="1883" y="1199"/>
                  <a:pt x="1888" y="1173"/>
                  <a:pt x="1892" y="1153"/>
                </a:cubicBezTo>
                <a:cubicBezTo>
                  <a:pt x="1899" y="1119"/>
                  <a:pt x="1899" y="1119"/>
                  <a:pt x="1899" y="1119"/>
                </a:cubicBezTo>
                <a:cubicBezTo>
                  <a:pt x="1884" y="1116"/>
                  <a:pt x="1884" y="1116"/>
                  <a:pt x="1884" y="1116"/>
                </a:cubicBezTo>
                <a:moveTo>
                  <a:pt x="46" y="1204"/>
                </a:moveTo>
                <a:cubicBezTo>
                  <a:pt x="31" y="1208"/>
                  <a:pt x="31" y="1208"/>
                  <a:pt x="31" y="1208"/>
                </a:cubicBezTo>
                <a:cubicBezTo>
                  <a:pt x="38" y="1234"/>
                  <a:pt x="38" y="1234"/>
                  <a:pt x="38" y="1234"/>
                </a:cubicBezTo>
                <a:cubicBezTo>
                  <a:pt x="39" y="1237"/>
                  <a:pt x="40" y="1240"/>
                  <a:pt x="41" y="1243"/>
                </a:cubicBezTo>
                <a:cubicBezTo>
                  <a:pt x="55" y="1238"/>
                  <a:pt x="55" y="1238"/>
                  <a:pt x="55" y="1238"/>
                </a:cubicBezTo>
                <a:cubicBezTo>
                  <a:pt x="55" y="1236"/>
                  <a:pt x="54" y="1233"/>
                  <a:pt x="53" y="1230"/>
                </a:cubicBezTo>
                <a:cubicBezTo>
                  <a:pt x="46" y="1204"/>
                  <a:pt x="46" y="1204"/>
                  <a:pt x="46" y="1204"/>
                </a:cubicBezTo>
                <a:moveTo>
                  <a:pt x="72" y="1222"/>
                </a:moveTo>
                <a:cubicBezTo>
                  <a:pt x="57" y="1226"/>
                  <a:pt x="57" y="1226"/>
                  <a:pt x="57" y="1226"/>
                </a:cubicBezTo>
                <a:cubicBezTo>
                  <a:pt x="74" y="1286"/>
                  <a:pt x="97" y="1343"/>
                  <a:pt x="125" y="1398"/>
                </a:cubicBezTo>
                <a:cubicBezTo>
                  <a:pt x="139" y="1391"/>
                  <a:pt x="139" y="1391"/>
                  <a:pt x="139" y="1391"/>
                </a:cubicBezTo>
                <a:cubicBezTo>
                  <a:pt x="111" y="1337"/>
                  <a:pt x="89" y="1281"/>
                  <a:pt x="72" y="1222"/>
                </a:cubicBezTo>
                <a:moveTo>
                  <a:pt x="1826" y="1320"/>
                </a:moveTo>
                <a:cubicBezTo>
                  <a:pt x="1822" y="1329"/>
                  <a:pt x="1818" y="1339"/>
                  <a:pt x="1813" y="1349"/>
                </a:cubicBezTo>
                <a:cubicBezTo>
                  <a:pt x="1792" y="1394"/>
                  <a:pt x="1768" y="1438"/>
                  <a:pt x="1741" y="1480"/>
                </a:cubicBezTo>
                <a:cubicBezTo>
                  <a:pt x="1753" y="1488"/>
                  <a:pt x="1753" y="1488"/>
                  <a:pt x="1753" y="1488"/>
                </a:cubicBezTo>
                <a:cubicBezTo>
                  <a:pt x="1781" y="1446"/>
                  <a:pt x="1806" y="1401"/>
                  <a:pt x="1827" y="1355"/>
                </a:cubicBezTo>
                <a:cubicBezTo>
                  <a:pt x="1832" y="1345"/>
                  <a:pt x="1836" y="1335"/>
                  <a:pt x="1840" y="1325"/>
                </a:cubicBezTo>
                <a:cubicBezTo>
                  <a:pt x="1826" y="1320"/>
                  <a:pt x="1826" y="1320"/>
                  <a:pt x="1826" y="1320"/>
                </a:cubicBezTo>
                <a:moveTo>
                  <a:pt x="1846" y="1323"/>
                </a:moveTo>
                <a:cubicBezTo>
                  <a:pt x="1846" y="1324"/>
                  <a:pt x="1843" y="1332"/>
                  <a:pt x="1836" y="1348"/>
                </a:cubicBezTo>
                <a:cubicBezTo>
                  <a:pt x="1823" y="1377"/>
                  <a:pt x="1823" y="1377"/>
                  <a:pt x="1823" y="1377"/>
                </a:cubicBezTo>
                <a:cubicBezTo>
                  <a:pt x="1803" y="1415"/>
                  <a:pt x="1803" y="1415"/>
                  <a:pt x="1803" y="1415"/>
                </a:cubicBezTo>
                <a:cubicBezTo>
                  <a:pt x="1790" y="1438"/>
                  <a:pt x="1775" y="1466"/>
                  <a:pt x="1755" y="1495"/>
                </a:cubicBezTo>
                <a:cubicBezTo>
                  <a:pt x="1768" y="1504"/>
                  <a:pt x="1768" y="1504"/>
                  <a:pt x="1768" y="1504"/>
                </a:cubicBezTo>
                <a:cubicBezTo>
                  <a:pt x="1788" y="1474"/>
                  <a:pt x="1804" y="1446"/>
                  <a:pt x="1817" y="1423"/>
                </a:cubicBezTo>
                <a:cubicBezTo>
                  <a:pt x="1837" y="1383"/>
                  <a:pt x="1837" y="1383"/>
                  <a:pt x="1837" y="1383"/>
                </a:cubicBezTo>
                <a:cubicBezTo>
                  <a:pt x="1850" y="1354"/>
                  <a:pt x="1850" y="1354"/>
                  <a:pt x="1850" y="1354"/>
                </a:cubicBezTo>
                <a:cubicBezTo>
                  <a:pt x="1850" y="1354"/>
                  <a:pt x="1861" y="1330"/>
                  <a:pt x="1861" y="1326"/>
                </a:cubicBezTo>
                <a:cubicBezTo>
                  <a:pt x="1846" y="1323"/>
                  <a:pt x="1846" y="1323"/>
                  <a:pt x="1846" y="1323"/>
                </a:cubicBezTo>
                <a:moveTo>
                  <a:pt x="153" y="1417"/>
                </a:moveTo>
                <a:cubicBezTo>
                  <a:pt x="140" y="1425"/>
                  <a:pt x="140" y="1425"/>
                  <a:pt x="140" y="1425"/>
                </a:cubicBezTo>
                <a:cubicBezTo>
                  <a:pt x="152" y="1446"/>
                  <a:pt x="165" y="1468"/>
                  <a:pt x="178" y="1488"/>
                </a:cubicBezTo>
                <a:cubicBezTo>
                  <a:pt x="198" y="1518"/>
                  <a:pt x="220" y="1548"/>
                  <a:pt x="244" y="1576"/>
                </a:cubicBezTo>
                <a:cubicBezTo>
                  <a:pt x="256" y="1566"/>
                  <a:pt x="256" y="1566"/>
                  <a:pt x="256" y="1566"/>
                </a:cubicBezTo>
                <a:cubicBezTo>
                  <a:pt x="232" y="1538"/>
                  <a:pt x="211" y="1509"/>
                  <a:pt x="191" y="1480"/>
                </a:cubicBezTo>
                <a:cubicBezTo>
                  <a:pt x="178" y="1459"/>
                  <a:pt x="165" y="1438"/>
                  <a:pt x="153" y="1417"/>
                </a:cubicBezTo>
                <a:moveTo>
                  <a:pt x="130" y="1418"/>
                </a:moveTo>
                <a:cubicBezTo>
                  <a:pt x="117" y="1425"/>
                  <a:pt x="117" y="1425"/>
                  <a:pt x="117" y="1425"/>
                </a:cubicBezTo>
                <a:cubicBezTo>
                  <a:pt x="140" y="1467"/>
                  <a:pt x="166" y="1508"/>
                  <a:pt x="194" y="1546"/>
                </a:cubicBezTo>
                <a:cubicBezTo>
                  <a:pt x="205" y="1560"/>
                  <a:pt x="217" y="1575"/>
                  <a:pt x="229" y="1589"/>
                </a:cubicBezTo>
                <a:cubicBezTo>
                  <a:pt x="240" y="1579"/>
                  <a:pt x="240" y="1579"/>
                  <a:pt x="240" y="1579"/>
                </a:cubicBezTo>
                <a:cubicBezTo>
                  <a:pt x="229" y="1565"/>
                  <a:pt x="217" y="1551"/>
                  <a:pt x="207" y="1537"/>
                </a:cubicBezTo>
                <a:cubicBezTo>
                  <a:pt x="178" y="1499"/>
                  <a:pt x="153" y="1459"/>
                  <a:pt x="130" y="1418"/>
                </a:cubicBezTo>
                <a:moveTo>
                  <a:pt x="253" y="1449"/>
                </a:moveTo>
                <a:cubicBezTo>
                  <a:pt x="203" y="1484"/>
                  <a:pt x="203" y="1484"/>
                  <a:pt x="203" y="1484"/>
                </a:cubicBezTo>
                <a:cubicBezTo>
                  <a:pt x="214" y="1499"/>
                  <a:pt x="214" y="1499"/>
                  <a:pt x="214" y="1499"/>
                </a:cubicBezTo>
                <a:cubicBezTo>
                  <a:pt x="246" y="1542"/>
                  <a:pt x="246" y="1542"/>
                  <a:pt x="246" y="1542"/>
                </a:cubicBezTo>
                <a:cubicBezTo>
                  <a:pt x="267" y="1568"/>
                  <a:pt x="290" y="1594"/>
                  <a:pt x="315" y="1618"/>
                </a:cubicBezTo>
                <a:cubicBezTo>
                  <a:pt x="358" y="1575"/>
                  <a:pt x="358" y="1575"/>
                  <a:pt x="358" y="1575"/>
                </a:cubicBezTo>
                <a:cubicBezTo>
                  <a:pt x="335" y="1552"/>
                  <a:pt x="314" y="1528"/>
                  <a:pt x="294" y="1503"/>
                </a:cubicBezTo>
                <a:cubicBezTo>
                  <a:pt x="253" y="1449"/>
                  <a:pt x="253" y="1449"/>
                  <a:pt x="253" y="1449"/>
                </a:cubicBezTo>
                <a:moveTo>
                  <a:pt x="1723" y="1504"/>
                </a:moveTo>
                <a:cubicBezTo>
                  <a:pt x="1689" y="1553"/>
                  <a:pt x="1649" y="1599"/>
                  <a:pt x="1605" y="1641"/>
                </a:cubicBezTo>
                <a:cubicBezTo>
                  <a:pt x="1615" y="1652"/>
                  <a:pt x="1615" y="1652"/>
                  <a:pt x="1615" y="1652"/>
                </a:cubicBezTo>
                <a:cubicBezTo>
                  <a:pt x="1660" y="1609"/>
                  <a:pt x="1701" y="1563"/>
                  <a:pt x="1736" y="1513"/>
                </a:cubicBezTo>
                <a:cubicBezTo>
                  <a:pt x="1723" y="1504"/>
                  <a:pt x="1723" y="1504"/>
                  <a:pt x="1723" y="1504"/>
                </a:cubicBezTo>
                <a:moveTo>
                  <a:pt x="1611" y="1535"/>
                </a:moveTo>
                <a:cubicBezTo>
                  <a:pt x="1611" y="1535"/>
                  <a:pt x="1595" y="1554"/>
                  <a:pt x="1565" y="1583"/>
                </a:cubicBezTo>
                <a:cubicBezTo>
                  <a:pt x="1537" y="1611"/>
                  <a:pt x="1490" y="1653"/>
                  <a:pt x="1425" y="1693"/>
                </a:cubicBezTo>
                <a:cubicBezTo>
                  <a:pt x="1415" y="1700"/>
                  <a:pt x="1405" y="1706"/>
                  <a:pt x="1393" y="1713"/>
                </a:cubicBezTo>
                <a:cubicBezTo>
                  <a:pt x="1388" y="1716"/>
                  <a:pt x="1382" y="1719"/>
                  <a:pt x="1376" y="1722"/>
                </a:cubicBezTo>
                <a:cubicBezTo>
                  <a:pt x="1371" y="1725"/>
                  <a:pt x="1366" y="1727"/>
                  <a:pt x="1361" y="1730"/>
                </a:cubicBezTo>
                <a:cubicBezTo>
                  <a:pt x="1348" y="1737"/>
                  <a:pt x="1335" y="1743"/>
                  <a:pt x="1321" y="1749"/>
                </a:cubicBezTo>
                <a:cubicBezTo>
                  <a:pt x="1281" y="1768"/>
                  <a:pt x="1239" y="1783"/>
                  <a:pt x="1197" y="1795"/>
                </a:cubicBezTo>
                <a:cubicBezTo>
                  <a:pt x="1189" y="1797"/>
                  <a:pt x="1181" y="1799"/>
                  <a:pt x="1173" y="1801"/>
                </a:cubicBezTo>
                <a:cubicBezTo>
                  <a:pt x="1188" y="1860"/>
                  <a:pt x="1188" y="1860"/>
                  <a:pt x="1188" y="1860"/>
                </a:cubicBezTo>
                <a:cubicBezTo>
                  <a:pt x="1196" y="1858"/>
                  <a:pt x="1205" y="1856"/>
                  <a:pt x="1213" y="1854"/>
                </a:cubicBezTo>
                <a:cubicBezTo>
                  <a:pt x="1259" y="1841"/>
                  <a:pt x="1304" y="1825"/>
                  <a:pt x="1346" y="1805"/>
                </a:cubicBezTo>
                <a:cubicBezTo>
                  <a:pt x="1361" y="1799"/>
                  <a:pt x="1376" y="1792"/>
                  <a:pt x="1389" y="1785"/>
                </a:cubicBezTo>
                <a:cubicBezTo>
                  <a:pt x="1394" y="1782"/>
                  <a:pt x="1400" y="1779"/>
                  <a:pt x="1405" y="1777"/>
                </a:cubicBezTo>
                <a:cubicBezTo>
                  <a:pt x="1407" y="1776"/>
                  <a:pt x="1407" y="1776"/>
                  <a:pt x="1407" y="1776"/>
                </a:cubicBezTo>
                <a:cubicBezTo>
                  <a:pt x="1412" y="1772"/>
                  <a:pt x="1418" y="1769"/>
                  <a:pt x="1424" y="1766"/>
                </a:cubicBezTo>
                <a:cubicBezTo>
                  <a:pt x="1435" y="1759"/>
                  <a:pt x="1448" y="1752"/>
                  <a:pt x="1459" y="1745"/>
                </a:cubicBezTo>
                <a:cubicBezTo>
                  <a:pt x="1527" y="1701"/>
                  <a:pt x="1577" y="1657"/>
                  <a:pt x="1608" y="1627"/>
                </a:cubicBezTo>
                <a:cubicBezTo>
                  <a:pt x="1640" y="1595"/>
                  <a:pt x="1657" y="1575"/>
                  <a:pt x="1658" y="1574"/>
                </a:cubicBezTo>
                <a:cubicBezTo>
                  <a:pt x="1611" y="1535"/>
                  <a:pt x="1611" y="1535"/>
                  <a:pt x="1611" y="1535"/>
                </a:cubicBezTo>
                <a:moveTo>
                  <a:pt x="276" y="1589"/>
                </a:moveTo>
                <a:cubicBezTo>
                  <a:pt x="265" y="1599"/>
                  <a:pt x="265" y="1599"/>
                  <a:pt x="265" y="1599"/>
                </a:cubicBezTo>
                <a:cubicBezTo>
                  <a:pt x="306" y="1645"/>
                  <a:pt x="352" y="1686"/>
                  <a:pt x="401" y="1723"/>
                </a:cubicBezTo>
                <a:cubicBezTo>
                  <a:pt x="410" y="1711"/>
                  <a:pt x="410" y="1711"/>
                  <a:pt x="410" y="1711"/>
                </a:cubicBezTo>
                <a:cubicBezTo>
                  <a:pt x="362" y="1675"/>
                  <a:pt x="317" y="1634"/>
                  <a:pt x="276" y="1589"/>
                </a:cubicBezTo>
                <a:moveTo>
                  <a:pt x="1630" y="1645"/>
                </a:moveTo>
                <a:cubicBezTo>
                  <a:pt x="1584" y="1690"/>
                  <a:pt x="1533" y="1731"/>
                  <a:pt x="1478" y="1766"/>
                </a:cubicBezTo>
                <a:cubicBezTo>
                  <a:pt x="1486" y="1779"/>
                  <a:pt x="1486" y="1779"/>
                  <a:pt x="1486" y="1779"/>
                </a:cubicBezTo>
                <a:cubicBezTo>
                  <a:pt x="1542" y="1743"/>
                  <a:pt x="1594" y="1702"/>
                  <a:pt x="1641" y="1656"/>
                </a:cubicBezTo>
                <a:cubicBezTo>
                  <a:pt x="1630" y="1645"/>
                  <a:pt x="1630" y="1645"/>
                  <a:pt x="1630" y="1645"/>
                </a:cubicBezTo>
                <a:moveTo>
                  <a:pt x="1582" y="1661"/>
                </a:moveTo>
                <a:cubicBezTo>
                  <a:pt x="1537" y="1702"/>
                  <a:pt x="1487" y="1738"/>
                  <a:pt x="1436" y="1768"/>
                </a:cubicBezTo>
                <a:cubicBezTo>
                  <a:pt x="1443" y="1781"/>
                  <a:pt x="1443" y="1781"/>
                  <a:pt x="1443" y="1781"/>
                </a:cubicBezTo>
                <a:cubicBezTo>
                  <a:pt x="1496" y="1750"/>
                  <a:pt x="1546" y="1714"/>
                  <a:pt x="1592" y="1673"/>
                </a:cubicBezTo>
                <a:cubicBezTo>
                  <a:pt x="1582" y="1661"/>
                  <a:pt x="1582" y="1661"/>
                  <a:pt x="1582" y="1661"/>
                </a:cubicBezTo>
                <a:moveTo>
                  <a:pt x="499" y="1689"/>
                </a:moveTo>
                <a:cubicBezTo>
                  <a:pt x="465" y="1740"/>
                  <a:pt x="465" y="1740"/>
                  <a:pt x="465" y="1740"/>
                </a:cubicBezTo>
                <a:cubicBezTo>
                  <a:pt x="471" y="1744"/>
                  <a:pt x="477" y="1747"/>
                  <a:pt x="483" y="1751"/>
                </a:cubicBezTo>
                <a:cubicBezTo>
                  <a:pt x="524" y="1776"/>
                  <a:pt x="566" y="1798"/>
                  <a:pt x="609" y="1816"/>
                </a:cubicBezTo>
                <a:cubicBezTo>
                  <a:pt x="705" y="1856"/>
                  <a:pt x="808" y="1880"/>
                  <a:pt x="908" y="1885"/>
                </a:cubicBezTo>
                <a:cubicBezTo>
                  <a:pt x="926" y="1887"/>
                  <a:pt x="944" y="1887"/>
                  <a:pt x="962" y="1887"/>
                </a:cubicBezTo>
                <a:cubicBezTo>
                  <a:pt x="963" y="1887"/>
                  <a:pt x="965" y="1887"/>
                  <a:pt x="966" y="1887"/>
                </a:cubicBezTo>
                <a:cubicBezTo>
                  <a:pt x="976" y="1887"/>
                  <a:pt x="986" y="1887"/>
                  <a:pt x="995" y="1887"/>
                </a:cubicBezTo>
                <a:cubicBezTo>
                  <a:pt x="994" y="1826"/>
                  <a:pt x="994" y="1826"/>
                  <a:pt x="994" y="1826"/>
                </a:cubicBezTo>
                <a:cubicBezTo>
                  <a:pt x="985" y="1826"/>
                  <a:pt x="975" y="1826"/>
                  <a:pt x="966" y="1826"/>
                </a:cubicBezTo>
                <a:cubicBezTo>
                  <a:pt x="963" y="1826"/>
                  <a:pt x="961" y="1826"/>
                  <a:pt x="958" y="1826"/>
                </a:cubicBezTo>
                <a:cubicBezTo>
                  <a:pt x="942" y="1826"/>
                  <a:pt x="927" y="1825"/>
                  <a:pt x="912" y="1824"/>
                </a:cubicBezTo>
                <a:cubicBezTo>
                  <a:pt x="819" y="1819"/>
                  <a:pt x="722" y="1797"/>
                  <a:pt x="633" y="1759"/>
                </a:cubicBezTo>
                <a:cubicBezTo>
                  <a:pt x="593" y="1742"/>
                  <a:pt x="553" y="1722"/>
                  <a:pt x="515" y="1699"/>
                </a:cubicBezTo>
                <a:cubicBezTo>
                  <a:pt x="509" y="1695"/>
                  <a:pt x="504" y="1692"/>
                  <a:pt x="499" y="1689"/>
                </a:cubicBezTo>
                <a:moveTo>
                  <a:pt x="381" y="1714"/>
                </a:moveTo>
                <a:cubicBezTo>
                  <a:pt x="371" y="1726"/>
                  <a:pt x="371" y="1726"/>
                  <a:pt x="371" y="1726"/>
                </a:cubicBezTo>
                <a:cubicBezTo>
                  <a:pt x="407" y="1754"/>
                  <a:pt x="444" y="1779"/>
                  <a:pt x="482" y="1801"/>
                </a:cubicBezTo>
                <a:cubicBezTo>
                  <a:pt x="501" y="1811"/>
                  <a:pt x="520" y="1822"/>
                  <a:pt x="539" y="1831"/>
                </a:cubicBezTo>
                <a:cubicBezTo>
                  <a:pt x="546" y="1818"/>
                  <a:pt x="546" y="1818"/>
                  <a:pt x="546" y="1818"/>
                </a:cubicBezTo>
                <a:cubicBezTo>
                  <a:pt x="527" y="1808"/>
                  <a:pt x="508" y="1798"/>
                  <a:pt x="490" y="1787"/>
                </a:cubicBezTo>
                <a:cubicBezTo>
                  <a:pt x="452" y="1766"/>
                  <a:pt x="415" y="1741"/>
                  <a:pt x="381" y="1714"/>
                </a:cubicBezTo>
                <a:moveTo>
                  <a:pt x="435" y="1728"/>
                </a:moveTo>
                <a:cubicBezTo>
                  <a:pt x="426" y="1741"/>
                  <a:pt x="426" y="1741"/>
                  <a:pt x="426" y="1741"/>
                </a:cubicBezTo>
                <a:cubicBezTo>
                  <a:pt x="446" y="1755"/>
                  <a:pt x="467" y="1768"/>
                  <a:pt x="487" y="1780"/>
                </a:cubicBezTo>
                <a:cubicBezTo>
                  <a:pt x="519" y="1799"/>
                  <a:pt x="552" y="1816"/>
                  <a:pt x="586" y="1831"/>
                </a:cubicBezTo>
                <a:cubicBezTo>
                  <a:pt x="593" y="1817"/>
                  <a:pt x="593" y="1817"/>
                  <a:pt x="593" y="1817"/>
                </a:cubicBezTo>
                <a:cubicBezTo>
                  <a:pt x="559" y="1802"/>
                  <a:pt x="526" y="1785"/>
                  <a:pt x="495" y="1767"/>
                </a:cubicBezTo>
                <a:cubicBezTo>
                  <a:pt x="475" y="1755"/>
                  <a:pt x="454" y="1742"/>
                  <a:pt x="435" y="1728"/>
                </a:cubicBezTo>
                <a:moveTo>
                  <a:pt x="1409" y="1783"/>
                </a:moveTo>
                <a:cubicBezTo>
                  <a:pt x="1359" y="1810"/>
                  <a:pt x="1303" y="1834"/>
                  <a:pt x="1243" y="1853"/>
                </a:cubicBezTo>
                <a:cubicBezTo>
                  <a:pt x="1247" y="1868"/>
                  <a:pt x="1247" y="1868"/>
                  <a:pt x="1247" y="1868"/>
                </a:cubicBezTo>
                <a:cubicBezTo>
                  <a:pt x="1308" y="1848"/>
                  <a:pt x="1365" y="1824"/>
                  <a:pt x="1417" y="1796"/>
                </a:cubicBezTo>
                <a:cubicBezTo>
                  <a:pt x="1409" y="1783"/>
                  <a:pt x="1409" y="1783"/>
                  <a:pt x="1409" y="1783"/>
                </a:cubicBezTo>
                <a:moveTo>
                  <a:pt x="620" y="1829"/>
                </a:moveTo>
                <a:cubicBezTo>
                  <a:pt x="615" y="1843"/>
                  <a:pt x="615" y="1843"/>
                  <a:pt x="615" y="1843"/>
                </a:cubicBezTo>
                <a:cubicBezTo>
                  <a:pt x="672" y="1866"/>
                  <a:pt x="731" y="1883"/>
                  <a:pt x="792" y="1894"/>
                </a:cubicBezTo>
                <a:cubicBezTo>
                  <a:pt x="794" y="1879"/>
                  <a:pt x="794" y="1879"/>
                  <a:pt x="794" y="1879"/>
                </a:cubicBezTo>
                <a:cubicBezTo>
                  <a:pt x="735" y="1868"/>
                  <a:pt x="676" y="1851"/>
                  <a:pt x="620" y="1829"/>
                </a:cubicBezTo>
                <a:moveTo>
                  <a:pt x="1304" y="1854"/>
                </a:moveTo>
                <a:cubicBezTo>
                  <a:pt x="1243" y="1876"/>
                  <a:pt x="1180" y="1893"/>
                  <a:pt x="1116" y="1904"/>
                </a:cubicBezTo>
                <a:cubicBezTo>
                  <a:pt x="1118" y="1919"/>
                  <a:pt x="1118" y="1919"/>
                  <a:pt x="1118" y="1919"/>
                </a:cubicBezTo>
                <a:cubicBezTo>
                  <a:pt x="1184" y="1908"/>
                  <a:pt x="1248" y="1891"/>
                  <a:pt x="1309" y="1868"/>
                </a:cubicBezTo>
                <a:cubicBezTo>
                  <a:pt x="1304" y="1854"/>
                  <a:pt x="1304" y="1854"/>
                  <a:pt x="1304" y="1854"/>
                </a:cubicBezTo>
                <a:moveTo>
                  <a:pt x="1214" y="1862"/>
                </a:moveTo>
                <a:cubicBezTo>
                  <a:pt x="1209" y="1863"/>
                  <a:pt x="1204" y="1864"/>
                  <a:pt x="1200" y="1865"/>
                </a:cubicBezTo>
                <a:cubicBezTo>
                  <a:pt x="1145" y="1879"/>
                  <a:pt x="1090" y="1888"/>
                  <a:pt x="1035" y="1892"/>
                </a:cubicBezTo>
                <a:cubicBezTo>
                  <a:pt x="1036" y="1908"/>
                  <a:pt x="1036" y="1908"/>
                  <a:pt x="1036" y="1908"/>
                </a:cubicBezTo>
                <a:cubicBezTo>
                  <a:pt x="1092" y="1904"/>
                  <a:pt x="1148" y="1894"/>
                  <a:pt x="1204" y="1880"/>
                </a:cubicBezTo>
                <a:cubicBezTo>
                  <a:pt x="1208" y="1879"/>
                  <a:pt x="1213" y="1878"/>
                  <a:pt x="1218" y="1876"/>
                </a:cubicBezTo>
                <a:cubicBezTo>
                  <a:pt x="1214" y="1862"/>
                  <a:pt x="1214" y="1862"/>
                  <a:pt x="1214" y="1862"/>
                </a:cubicBezTo>
                <a:moveTo>
                  <a:pt x="824" y="1884"/>
                </a:moveTo>
                <a:cubicBezTo>
                  <a:pt x="822" y="1899"/>
                  <a:pt x="822" y="1899"/>
                  <a:pt x="822" y="1899"/>
                </a:cubicBezTo>
                <a:cubicBezTo>
                  <a:pt x="867" y="1906"/>
                  <a:pt x="912" y="1910"/>
                  <a:pt x="956" y="1910"/>
                </a:cubicBezTo>
                <a:cubicBezTo>
                  <a:pt x="960" y="1910"/>
                  <a:pt x="964" y="1910"/>
                  <a:pt x="968" y="1910"/>
                </a:cubicBezTo>
                <a:cubicBezTo>
                  <a:pt x="981" y="1910"/>
                  <a:pt x="993" y="1910"/>
                  <a:pt x="1006" y="1910"/>
                </a:cubicBezTo>
                <a:cubicBezTo>
                  <a:pt x="1005" y="1894"/>
                  <a:pt x="1005" y="1894"/>
                  <a:pt x="1005" y="1894"/>
                </a:cubicBezTo>
                <a:cubicBezTo>
                  <a:pt x="993" y="1895"/>
                  <a:pt x="981" y="1895"/>
                  <a:pt x="969" y="1895"/>
                </a:cubicBezTo>
                <a:cubicBezTo>
                  <a:pt x="965" y="1895"/>
                  <a:pt x="961" y="1895"/>
                  <a:pt x="956" y="1895"/>
                </a:cubicBezTo>
                <a:cubicBezTo>
                  <a:pt x="913" y="1895"/>
                  <a:pt x="868" y="1891"/>
                  <a:pt x="824" y="1884"/>
                </a:cubicBezTo>
                <a:moveTo>
                  <a:pt x="728" y="1885"/>
                </a:moveTo>
                <a:cubicBezTo>
                  <a:pt x="725" y="1900"/>
                  <a:pt x="725" y="1900"/>
                  <a:pt x="725" y="1900"/>
                </a:cubicBezTo>
                <a:cubicBezTo>
                  <a:pt x="783" y="1915"/>
                  <a:pt x="843" y="1925"/>
                  <a:pt x="902" y="1929"/>
                </a:cubicBezTo>
                <a:cubicBezTo>
                  <a:pt x="908" y="1929"/>
                  <a:pt x="914" y="1929"/>
                  <a:pt x="920" y="1930"/>
                </a:cubicBezTo>
                <a:cubicBezTo>
                  <a:pt x="921" y="1914"/>
                  <a:pt x="921" y="1914"/>
                  <a:pt x="921" y="1914"/>
                </a:cubicBezTo>
                <a:cubicBezTo>
                  <a:pt x="915" y="1914"/>
                  <a:pt x="909" y="1914"/>
                  <a:pt x="903" y="1913"/>
                </a:cubicBezTo>
                <a:cubicBezTo>
                  <a:pt x="845" y="1909"/>
                  <a:pt x="786" y="1900"/>
                  <a:pt x="728" y="1885"/>
                </a:cubicBezTo>
                <a:moveTo>
                  <a:pt x="1012" y="0"/>
                </a:moveTo>
                <a:cubicBezTo>
                  <a:pt x="1011" y="16"/>
                  <a:pt x="1011" y="16"/>
                  <a:pt x="1011" y="16"/>
                </a:cubicBezTo>
                <a:cubicBezTo>
                  <a:pt x="1017" y="16"/>
                  <a:pt x="1023" y="16"/>
                  <a:pt x="1028" y="17"/>
                </a:cubicBezTo>
                <a:cubicBezTo>
                  <a:pt x="1087" y="21"/>
                  <a:pt x="1146" y="30"/>
                  <a:pt x="1203" y="45"/>
                </a:cubicBezTo>
                <a:cubicBezTo>
                  <a:pt x="1207" y="30"/>
                  <a:pt x="1207" y="30"/>
                  <a:pt x="1207" y="30"/>
                </a:cubicBezTo>
                <a:cubicBezTo>
                  <a:pt x="1149" y="15"/>
                  <a:pt x="1089" y="5"/>
                  <a:pt x="1029" y="2"/>
                </a:cubicBezTo>
                <a:cubicBezTo>
                  <a:pt x="1023" y="1"/>
                  <a:pt x="1018" y="1"/>
                  <a:pt x="1012" y="0"/>
                </a:cubicBezTo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7171720" y="2839046"/>
            <a:ext cx="1229007" cy="2094026"/>
          </a:xfrm>
          <a:custGeom>
            <a:avLst/>
            <a:gdLst>
              <a:gd name="connsiteX0" fmla="*/ 822410 w 1109757"/>
              <a:gd name="connsiteY0" fmla="*/ 462 h 1890844"/>
              <a:gd name="connsiteX1" fmla="*/ 901994 w 1109757"/>
              <a:gd name="connsiteY1" fmla="*/ 45532 h 1890844"/>
              <a:gd name="connsiteX2" fmla="*/ 1064210 w 1109757"/>
              <a:gd name="connsiteY2" fmla="*/ 1373559 h 1890844"/>
              <a:gd name="connsiteX3" fmla="*/ 902734 w 1109757"/>
              <a:gd name="connsiteY3" fmla="*/ 1845239 h 1890844"/>
              <a:gd name="connsiteX4" fmla="*/ 790402 w 1109757"/>
              <a:gd name="connsiteY4" fmla="*/ 1880258 h 1890844"/>
              <a:gd name="connsiteX5" fmla="*/ 39824 w 1109757"/>
              <a:gd name="connsiteY5" fmla="*/ 1446911 h 1890844"/>
              <a:gd name="connsiteX6" fmla="*/ 377 w 1109757"/>
              <a:gd name="connsiteY6" fmla="*/ 1377321 h 1890844"/>
              <a:gd name="connsiteX7" fmla="*/ 25 w 1109757"/>
              <a:gd name="connsiteY7" fmla="*/ 512589 h 1890844"/>
              <a:gd name="connsiteX8" fmla="*/ 39218 w 1109757"/>
              <a:gd name="connsiteY8" fmla="*/ 444707 h 1890844"/>
              <a:gd name="connsiteX9" fmla="*/ 790795 w 1109757"/>
              <a:gd name="connsiteY9" fmla="*/ 10981 h 1890844"/>
              <a:gd name="connsiteX10" fmla="*/ 822410 w 1109757"/>
              <a:gd name="connsiteY10" fmla="*/ 462 h 189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757" h="1890844">
                <a:moveTo>
                  <a:pt x="822410" y="462"/>
                </a:moveTo>
                <a:cubicBezTo>
                  <a:pt x="854818" y="-3065"/>
                  <a:pt x="887540" y="13779"/>
                  <a:pt x="901994" y="45532"/>
                </a:cubicBezTo>
                <a:cubicBezTo>
                  <a:pt x="1102643" y="457875"/>
                  <a:pt x="1160690" y="925214"/>
                  <a:pt x="1064210" y="1373559"/>
                </a:cubicBezTo>
                <a:cubicBezTo>
                  <a:pt x="1030817" y="1536860"/>
                  <a:pt x="975310" y="1695197"/>
                  <a:pt x="902734" y="1845239"/>
                </a:cubicBezTo>
                <a:cubicBezTo>
                  <a:pt x="881426" y="1887555"/>
                  <a:pt x="830214" y="1903243"/>
                  <a:pt x="790402" y="1880258"/>
                </a:cubicBezTo>
                <a:cubicBezTo>
                  <a:pt x="790402" y="1880258"/>
                  <a:pt x="790402" y="1880258"/>
                  <a:pt x="39824" y="1446911"/>
                </a:cubicBezTo>
                <a:cubicBezTo>
                  <a:pt x="15234" y="1432714"/>
                  <a:pt x="-76" y="1405148"/>
                  <a:pt x="377" y="1377321"/>
                </a:cubicBezTo>
                <a:cubicBezTo>
                  <a:pt x="377" y="1377321"/>
                  <a:pt x="377" y="1377321"/>
                  <a:pt x="25" y="512589"/>
                </a:cubicBezTo>
                <a:cubicBezTo>
                  <a:pt x="-692" y="484086"/>
                  <a:pt x="14174" y="458337"/>
                  <a:pt x="39218" y="444707"/>
                </a:cubicBezTo>
                <a:cubicBezTo>
                  <a:pt x="39218" y="444707"/>
                  <a:pt x="39218" y="444707"/>
                  <a:pt x="790795" y="10981"/>
                </a:cubicBezTo>
                <a:cubicBezTo>
                  <a:pt x="800840" y="5076"/>
                  <a:pt x="811607" y="1637"/>
                  <a:pt x="822410" y="46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816270" y="2906285"/>
            <a:ext cx="1227471" cy="2093761"/>
            <a:chOff x="3816270" y="2906285"/>
            <a:chExt cx="1227471" cy="2093761"/>
          </a:xfrm>
        </p:grpSpPr>
        <p:sp>
          <p:nvSpPr>
            <p:cNvPr id="13" name="Freeform 12"/>
            <p:cNvSpPr/>
            <p:nvPr/>
          </p:nvSpPr>
          <p:spPr>
            <a:xfrm>
              <a:off x="3816270" y="2906285"/>
              <a:ext cx="1227471" cy="2093761"/>
            </a:xfrm>
            <a:custGeom>
              <a:avLst/>
              <a:gdLst>
                <a:gd name="connsiteX0" fmla="*/ 286350 w 1108370"/>
                <a:gd name="connsiteY0" fmla="*/ 427 h 1890605"/>
                <a:gd name="connsiteX1" fmla="*/ 317686 w 1108370"/>
                <a:gd name="connsiteY1" fmla="*/ 10616 h 1890605"/>
                <a:gd name="connsiteX2" fmla="*/ 1068109 w 1108370"/>
                <a:gd name="connsiteY2" fmla="*/ 443872 h 1890605"/>
                <a:gd name="connsiteX3" fmla="*/ 1108213 w 1108370"/>
                <a:gd name="connsiteY3" fmla="*/ 512296 h 1890605"/>
                <a:gd name="connsiteX4" fmla="*/ 1108370 w 1108370"/>
                <a:gd name="connsiteY4" fmla="*/ 1377185 h 1890605"/>
                <a:gd name="connsiteX5" fmla="*/ 1068490 w 1108370"/>
                <a:gd name="connsiteY5" fmla="*/ 1446259 h 1890605"/>
                <a:gd name="connsiteX6" fmla="*/ 316873 w 1108370"/>
                <a:gd name="connsiteY6" fmla="*/ 1880233 h 1890605"/>
                <a:gd name="connsiteX7" fmla="*/ 205691 w 1108370"/>
                <a:gd name="connsiteY7" fmla="*/ 1845701 h 1890605"/>
                <a:gd name="connsiteX8" fmla="*/ 176123 w 1108370"/>
                <a:gd name="connsiteY8" fmla="*/ 1783361 h 1890605"/>
                <a:gd name="connsiteX9" fmla="*/ 206031 w 1108370"/>
                <a:gd name="connsiteY9" fmla="*/ 44495 h 1890605"/>
                <a:gd name="connsiteX10" fmla="*/ 286350 w 1108370"/>
                <a:gd name="connsiteY10" fmla="*/ 427 h 189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8370" h="1890605">
                  <a:moveTo>
                    <a:pt x="286350" y="427"/>
                  </a:moveTo>
                  <a:cubicBezTo>
                    <a:pt x="297071" y="1543"/>
                    <a:pt x="307735" y="4871"/>
                    <a:pt x="317686" y="10616"/>
                  </a:cubicBezTo>
                  <a:cubicBezTo>
                    <a:pt x="317686" y="10616"/>
                    <a:pt x="317686" y="10616"/>
                    <a:pt x="1068109" y="443872"/>
                  </a:cubicBezTo>
                  <a:cubicBezTo>
                    <a:pt x="1092694" y="458066"/>
                    <a:pt x="1108673" y="484463"/>
                    <a:pt x="1108213" y="512296"/>
                  </a:cubicBezTo>
                  <a:cubicBezTo>
                    <a:pt x="1108213" y="512296"/>
                    <a:pt x="1108213" y="512296"/>
                    <a:pt x="1108370" y="1377185"/>
                  </a:cubicBezTo>
                  <a:cubicBezTo>
                    <a:pt x="1107911" y="1405017"/>
                    <a:pt x="1092364" y="1431945"/>
                    <a:pt x="1068490" y="1446259"/>
                  </a:cubicBezTo>
                  <a:cubicBezTo>
                    <a:pt x="1068490" y="1446259"/>
                    <a:pt x="1068490" y="1446259"/>
                    <a:pt x="316873" y="1880233"/>
                  </a:cubicBezTo>
                  <a:cubicBezTo>
                    <a:pt x="277369" y="1902695"/>
                    <a:pt x="226799" y="1887547"/>
                    <a:pt x="205691" y="1845701"/>
                  </a:cubicBezTo>
                  <a:cubicBezTo>
                    <a:pt x="196060" y="1824531"/>
                    <a:pt x="185754" y="1804531"/>
                    <a:pt x="176123" y="1783361"/>
                  </a:cubicBezTo>
                  <a:cubicBezTo>
                    <a:pt x="-69225" y="1229603"/>
                    <a:pt x="-57298" y="587110"/>
                    <a:pt x="206031" y="44495"/>
                  </a:cubicBezTo>
                  <a:cubicBezTo>
                    <a:pt x="221511" y="13627"/>
                    <a:pt x="254187" y="-2923"/>
                    <a:pt x="286350" y="42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>
              <a:spLocks noEditPoints="1"/>
            </p:cNvSpPr>
            <p:nvPr/>
          </p:nvSpPr>
          <p:spPr bwMode="auto">
            <a:xfrm>
              <a:off x="4124390" y="3639756"/>
              <a:ext cx="626198" cy="626198"/>
            </a:xfrm>
            <a:custGeom>
              <a:avLst/>
              <a:gdLst>
                <a:gd name="T0" fmla="*/ 476 w 1536"/>
                <a:gd name="T1" fmla="*/ 971 h 1536"/>
                <a:gd name="T2" fmla="*/ 569 w 1536"/>
                <a:gd name="T3" fmla="*/ 1021 h 1536"/>
                <a:gd name="T4" fmla="*/ 619 w 1536"/>
                <a:gd name="T5" fmla="*/ 1114 h 1536"/>
                <a:gd name="T6" fmla="*/ 679 w 1536"/>
                <a:gd name="T7" fmla="*/ 1051 h 1536"/>
                <a:gd name="T8" fmla="*/ 768 w 1536"/>
                <a:gd name="T9" fmla="*/ 1190 h 1536"/>
                <a:gd name="T10" fmla="*/ 857 w 1536"/>
                <a:gd name="T11" fmla="*/ 1051 h 1536"/>
                <a:gd name="T12" fmla="*/ 917 w 1536"/>
                <a:gd name="T13" fmla="*/ 1114 h 1536"/>
                <a:gd name="T14" fmla="*/ 966 w 1536"/>
                <a:gd name="T15" fmla="*/ 1021 h 1536"/>
                <a:gd name="T16" fmla="*/ 1059 w 1536"/>
                <a:gd name="T17" fmla="*/ 971 h 1536"/>
                <a:gd name="T18" fmla="*/ 966 w 1536"/>
                <a:gd name="T19" fmla="*/ 883 h 1536"/>
                <a:gd name="T20" fmla="*/ 1075 w 1536"/>
                <a:gd name="T21" fmla="*/ 823 h 1536"/>
                <a:gd name="T22" fmla="*/ 1029 w 1536"/>
                <a:gd name="T23" fmla="*/ 764 h 1536"/>
                <a:gd name="T24" fmla="*/ 966 w 1536"/>
                <a:gd name="T25" fmla="*/ 704 h 1536"/>
                <a:gd name="T26" fmla="*/ 917 w 1536"/>
                <a:gd name="T27" fmla="*/ 654 h 1536"/>
                <a:gd name="T28" fmla="*/ 857 w 1536"/>
                <a:gd name="T29" fmla="*/ 591 h 1536"/>
                <a:gd name="T30" fmla="*/ 798 w 1536"/>
                <a:gd name="T31" fmla="*/ 545 h 1536"/>
                <a:gd name="T32" fmla="*/ 738 w 1536"/>
                <a:gd name="T33" fmla="*/ 654 h 1536"/>
                <a:gd name="T34" fmla="*/ 649 w 1536"/>
                <a:gd name="T35" fmla="*/ 561 h 1536"/>
                <a:gd name="T36" fmla="*/ 599 w 1536"/>
                <a:gd name="T37" fmla="*/ 654 h 1536"/>
                <a:gd name="T38" fmla="*/ 506 w 1536"/>
                <a:gd name="T39" fmla="*/ 704 h 1536"/>
                <a:gd name="T40" fmla="*/ 569 w 1536"/>
                <a:gd name="T41" fmla="*/ 764 h 1536"/>
                <a:gd name="T42" fmla="*/ 431 w 1536"/>
                <a:gd name="T43" fmla="*/ 853 h 1536"/>
                <a:gd name="T44" fmla="*/ 569 w 1536"/>
                <a:gd name="T45" fmla="*/ 941 h 1536"/>
                <a:gd name="T46" fmla="*/ 906 w 1536"/>
                <a:gd name="T47" fmla="*/ 991 h 1536"/>
                <a:gd name="T48" fmla="*/ 336 w 1536"/>
                <a:gd name="T49" fmla="*/ 1330 h 1536"/>
                <a:gd name="T50" fmla="*/ 236 w 1536"/>
                <a:gd name="T51" fmla="*/ 1464 h 1536"/>
                <a:gd name="T52" fmla="*/ 489 w 1536"/>
                <a:gd name="T53" fmla="*/ 1360 h 1536"/>
                <a:gd name="T54" fmla="*/ 601 w 1536"/>
                <a:gd name="T55" fmla="*/ 1421 h 1536"/>
                <a:gd name="T56" fmla="*/ 661 w 1536"/>
                <a:gd name="T57" fmla="*/ 1320 h 1536"/>
                <a:gd name="T58" fmla="*/ 768 w 1536"/>
                <a:gd name="T59" fmla="*/ 1536 h 1536"/>
                <a:gd name="T60" fmla="*/ 874 w 1536"/>
                <a:gd name="T61" fmla="*/ 1320 h 1536"/>
                <a:gd name="T62" fmla="*/ 934 w 1536"/>
                <a:gd name="T63" fmla="*/ 1421 h 1536"/>
                <a:gd name="T64" fmla="*/ 1046 w 1536"/>
                <a:gd name="T65" fmla="*/ 1360 h 1536"/>
                <a:gd name="T66" fmla="*/ 1299 w 1536"/>
                <a:gd name="T67" fmla="*/ 1464 h 1536"/>
                <a:gd name="T68" fmla="*/ 1199 w 1536"/>
                <a:gd name="T69" fmla="*/ 1330 h 1536"/>
                <a:gd name="T70" fmla="*/ 1199 w 1536"/>
                <a:gd name="T71" fmla="*/ 1062 h 1536"/>
                <a:gd name="T72" fmla="*/ 1418 w 1536"/>
                <a:gd name="T73" fmla="*/ 601 h 1536"/>
                <a:gd name="T74" fmla="*/ 1091 w 1536"/>
                <a:gd name="T75" fmla="*/ 219 h 1536"/>
                <a:gd name="T76" fmla="*/ 560 w 1536"/>
                <a:gd name="T77" fmla="*/ 69 h 1536"/>
                <a:gd name="T78" fmla="*/ 106 w 1536"/>
                <a:gd name="T79" fmla="*/ 519 h 1536"/>
                <a:gd name="T80" fmla="*/ 249 w 1536"/>
                <a:gd name="T81" fmla="*/ 1062 h 1536"/>
                <a:gd name="T82" fmla="*/ 429 w 1536"/>
                <a:gd name="T83" fmla="*/ 1192 h 1536"/>
                <a:gd name="T84" fmla="*/ 236 w 1536"/>
                <a:gd name="T85" fmla="*/ 1404 h 1536"/>
                <a:gd name="T86" fmla="*/ 281 w 1536"/>
                <a:gd name="T87" fmla="*/ 1360 h 1536"/>
                <a:gd name="T88" fmla="*/ 1344 w 1536"/>
                <a:gd name="T89" fmla="*/ 1360 h 1536"/>
                <a:gd name="T90" fmla="*/ 1299 w 1536"/>
                <a:gd name="T91" fmla="*/ 1315 h 1536"/>
                <a:gd name="T92" fmla="*/ 342 w 1536"/>
                <a:gd name="T93" fmla="*/ 631 h 1536"/>
                <a:gd name="T94" fmla="*/ 249 w 1536"/>
                <a:gd name="T95" fmla="*/ 1002 h 1536"/>
                <a:gd name="T96" fmla="*/ 182 w 1536"/>
                <a:gd name="T97" fmla="*/ 604 h 1536"/>
                <a:gd name="T98" fmla="*/ 436 w 1536"/>
                <a:gd name="T99" fmla="*/ 278 h 1536"/>
                <a:gd name="T100" fmla="*/ 492 w 1536"/>
                <a:gd name="T101" fmla="*/ 262 h 1536"/>
                <a:gd name="T102" fmla="*/ 1078 w 1536"/>
                <a:gd name="T103" fmla="*/ 282 h 1536"/>
                <a:gd name="T104" fmla="*/ 1354 w 1536"/>
                <a:gd name="T105" fmla="*/ 604 h 1536"/>
                <a:gd name="T106" fmla="*/ 1286 w 1536"/>
                <a:gd name="T107" fmla="*/ 1002 h 1536"/>
                <a:gd name="T108" fmla="*/ 1107 w 1536"/>
                <a:gd name="T109" fmla="*/ 513 h 1536"/>
                <a:gd name="T110" fmla="*/ 533 w 1536"/>
                <a:gd name="T111" fmla="*/ 468 h 1536"/>
                <a:gd name="T112" fmla="*/ 1187 w 1536"/>
                <a:gd name="T113" fmla="*/ 853 h 1536"/>
                <a:gd name="T114" fmla="*/ 396 w 1536"/>
                <a:gd name="T115" fmla="*/ 658 h 1536"/>
                <a:gd name="T116" fmla="*/ 429 w 1536"/>
                <a:gd name="T117" fmla="*/ 513 h 1536"/>
                <a:gd name="T118" fmla="*/ 471 w 1536"/>
                <a:gd name="T119" fmla="*/ 55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36" h="1536">
                  <a:moveTo>
                    <a:pt x="569" y="941"/>
                  </a:moveTo>
                  <a:cubicBezTo>
                    <a:pt x="506" y="941"/>
                    <a:pt x="506" y="941"/>
                    <a:pt x="506" y="941"/>
                  </a:cubicBezTo>
                  <a:cubicBezTo>
                    <a:pt x="490" y="941"/>
                    <a:pt x="476" y="955"/>
                    <a:pt x="476" y="971"/>
                  </a:cubicBezTo>
                  <a:cubicBezTo>
                    <a:pt x="476" y="988"/>
                    <a:pt x="490" y="1001"/>
                    <a:pt x="506" y="1001"/>
                  </a:cubicBezTo>
                  <a:cubicBezTo>
                    <a:pt x="569" y="1001"/>
                    <a:pt x="569" y="1001"/>
                    <a:pt x="569" y="1001"/>
                  </a:cubicBezTo>
                  <a:cubicBezTo>
                    <a:pt x="569" y="1021"/>
                    <a:pt x="569" y="1021"/>
                    <a:pt x="569" y="1021"/>
                  </a:cubicBezTo>
                  <a:cubicBezTo>
                    <a:pt x="569" y="1037"/>
                    <a:pt x="583" y="1051"/>
                    <a:pt x="599" y="1051"/>
                  </a:cubicBezTo>
                  <a:cubicBezTo>
                    <a:pt x="619" y="1051"/>
                    <a:pt x="619" y="1051"/>
                    <a:pt x="619" y="1051"/>
                  </a:cubicBezTo>
                  <a:cubicBezTo>
                    <a:pt x="619" y="1114"/>
                    <a:pt x="619" y="1114"/>
                    <a:pt x="619" y="1114"/>
                  </a:cubicBezTo>
                  <a:cubicBezTo>
                    <a:pt x="619" y="1130"/>
                    <a:pt x="632" y="1144"/>
                    <a:pt x="649" y="1144"/>
                  </a:cubicBezTo>
                  <a:cubicBezTo>
                    <a:pt x="665" y="1144"/>
                    <a:pt x="679" y="1130"/>
                    <a:pt x="679" y="1114"/>
                  </a:cubicBezTo>
                  <a:cubicBezTo>
                    <a:pt x="679" y="1051"/>
                    <a:pt x="679" y="1051"/>
                    <a:pt x="679" y="1051"/>
                  </a:cubicBezTo>
                  <a:cubicBezTo>
                    <a:pt x="738" y="1051"/>
                    <a:pt x="738" y="1051"/>
                    <a:pt x="738" y="1051"/>
                  </a:cubicBezTo>
                  <a:cubicBezTo>
                    <a:pt x="738" y="1160"/>
                    <a:pt x="738" y="1160"/>
                    <a:pt x="738" y="1160"/>
                  </a:cubicBezTo>
                  <a:cubicBezTo>
                    <a:pt x="738" y="1176"/>
                    <a:pt x="751" y="1190"/>
                    <a:pt x="768" y="1190"/>
                  </a:cubicBezTo>
                  <a:cubicBezTo>
                    <a:pt x="784" y="1190"/>
                    <a:pt x="798" y="1176"/>
                    <a:pt x="798" y="1160"/>
                  </a:cubicBezTo>
                  <a:cubicBezTo>
                    <a:pt x="798" y="1051"/>
                    <a:pt x="798" y="1051"/>
                    <a:pt x="798" y="1051"/>
                  </a:cubicBezTo>
                  <a:cubicBezTo>
                    <a:pt x="857" y="1051"/>
                    <a:pt x="857" y="1051"/>
                    <a:pt x="857" y="1051"/>
                  </a:cubicBezTo>
                  <a:cubicBezTo>
                    <a:pt x="857" y="1114"/>
                    <a:pt x="857" y="1114"/>
                    <a:pt x="857" y="1114"/>
                  </a:cubicBezTo>
                  <a:cubicBezTo>
                    <a:pt x="857" y="1130"/>
                    <a:pt x="870" y="1144"/>
                    <a:pt x="887" y="1144"/>
                  </a:cubicBezTo>
                  <a:cubicBezTo>
                    <a:pt x="903" y="1144"/>
                    <a:pt x="917" y="1130"/>
                    <a:pt x="917" y="1114"/>
                  </a:cubicBezTo>
                  <a:cubicBezTo>
                    <a:pt x="917" y="1051"/>
                    <a:pt x="917" y="1051"/>
                    <a:pt x="917" y="1051"/>
                  </a:cubicBezTo>
                  <a:cubicBezTo>
                    <a:pt x="936" y="1051"/>
                    <a:pt x="936" y="1051"/>
                    <a:pt x="936" y="1051"/>
                  </a:cubicBezTo>
                  <a:cubicBezTo>
                    <a:pt x="953" y="1051"/>
                    <a:pt x="966" y="1037"/>
                    <a:pt x="966" y="1021"/>
                  </a:cubicBezTo>
                  <a:cubicBezTo>
                    <a:pt x="966" y="1001"/>
                    <a:pt x="966" y="1001"/>
                    <a:pt x="966" y="1001"/>
                  </a:cubicBezTo>
                  <a:cubicBezTo>
                    <a:pt x="1029" y="1001"/>
                    <a:pt x="1029" y="1001"/>
                    <a:pt x="1029" y="1001"/>
                  </a:cubicBezTo>
                  <a:cubicBezTo>
                    <a:pt x="1045" y="1001"/>
                    <a:pt x="1059" y="988"/>
                    <a:pt x="1059" y="971"/>
                  </a:cubicBezTo>
                  <a:cubicBezTo>
                    <a:pt x="1059" y="955"/>
                    <a:pt x="1045" y="941"/>
                    <a:pt x="1029" y="941"/>
                  </a:cubicBezTo>
                  <a:cubicBezTo>
                    <a:pt x="966" y="941"/>
                    <a:pt x="966" y="941"/>
                    <a:pt x="966" y="941"/>
                  </a:cubicBezTo>
                  <a:cubicBezTo>
                    <a:pt x="966" y="883"/>
                    <a:pt x="966" y="883"/>
                    <a:pt x="966" y="883"/>
                  </a:cubicBezTo>
                  <a:cubicBezTo>
                    <a:pt x="1075" y="883"/>
                    <a:pt x="1075" y="883"/>
                    <a:pt x="1075" y="883"/>
                  </a:cubicBezTo>
                  <a:cubicBezTo>
                    <a:pt x="1091" y="883"/>
                    <a:pt x="1105" y="869"/>
                    <a:pt x="1105" y="853"/>
                  </a:cubicBezTo>
                  <a:cubicBezTo>
                    <a:pt x="1105" y="836"/>
                    <a:pt x="1091" y="823"/>
                    <a:pt x="1075" y="823"/>
                  </a:cubicBezTo>
                  <a:cubicBezTo>
                    <a:pt x="966" y="823"/>
                    <a:pt x="966" y="823"/>
                    <a:pt x="966" y="823"/>
                  </a:cubicBezTo>
                  <a:cubicBezTo>
                    <a:pt x="966" y="764"/>
                    <a:pt x="966" y="764"/>
                    <a:pt x="966" y="764"/>
                  </a:cubicBezTo>
                  <a:cubicBezTo>
                    <a:pt x="1029" y="764"/>
                    <a:pt x="1029" y="764"/>
                    <a:pt x="1029" y="764"/>
                  </a:cubicBezTo>
                  <a:cubicBezTo>
                    <a:pt x="1045" y="764"/>
                    <a:pt x="1059" y="750"/>
                    <a:pt x="1059" y="734"/>
                  </a:cubicBezTo>
                  <a:cubicBezTo>
                    <a:pt x="1059" y="717"/>
                    <a:pt x="1045" y="704"/>
                    <a:pt x="1029" y="704"/>
                  </a:cubicBezTo>
                  <a:cubicBezTo>
                    <a:pt x="966" y="704"/>
                    <a:pt x="966" y="704"/>
                    <a:pt x="966" y="704"/>
                  </a:cubicBezTo>
                  <a:cubicBezTo>
                    <a:pt x="966" y="684"/>
                    <a:pt x="966" y="684"/>
                    <a:pt x="966" y="684"/>
                  </a:cubicBezTo>
                  <a:cubicBezTo>
                    <a:pt x="966" y="668"/>
                    <a:pt x="953" y="654"/>
                    <a:pt x="936" y="654"/>
                  </a:cubicBezTo>
                  <a:cubicBezTo>
                    <a:pt x="917" y="654"/>
                    <a:pt x="917" y="654"/>
                    <a:pt x="917" y="654"/>
                  </a:cubicBezTo>
                  <a:cubicBezTo>
                    <a:pt x="917" y="591"/>
                    <a:pt x="917" y="591"/>
                    <a:pt x="917" y="591"/>
                  </a:cubicBezTo>
                  <a:cubicBezTo>
                    <a:pt x="917" y="575"/>
                    <a:pt x="903" y="561"/>
                    <a:pt x="887" y="561"/>
                  </a:cubicBezTo>
                  <a:cubicBezTo>
                    <a:pt x="870" y="561"/>
                    <a:pt x="857" y="575"/>
                    <a:pt x="857" y="591"/>
                  </a:cubicBezTo>
                  <a:cubicBezTo>
                    <a:pt x="857" y="654"/>
                    <a:pt x="857" y="654"/>
                    <a:pt x="857" y="654"/>
                  </a:cubicBezTo>
                  <a:cubicBezTo>
                    <a:pt x="798" y="654"/>
                    <a:pt x="798" y="654"/>
                    <a:pt x="798" y="654"/>
                  </a:cubicBezTo>
                  <a:cubicBezTo>
                    <a:pt x="798" y="545"/>
                    <a:pt x="798" y="545"/>
                    <a:pt x="798" y="545"/>
                  </a:cubicBezTo>
                  <a:cubicBezTo>
                    <a:pt x="798" y="529"/>
                    <a:pt x="784" y="515"/>
                    <a:pt x="768" y="515"/>
                  </a:cubicBezTo>
                  <a:cubicBezTo>
                    <a:pt x="751" y="515"/>
                    <a:pt x="738" y="529"/>
                    <a:pt x="738" y="545"/>
                  </a:cubicBezTo>
                  <a:cubicBezTo>
                    <a:pt x="738" y="654"/>
                    <a:pt x="738" y="654"/>
                    <a:pt x="738" y="654"/>
                  </a:cubicBezTo>
                  <a:cubicBezTo>
                    <a:pt x="679" y="654"/>
                    <a:pt x="679" y="654"/>
                    <a:pt x="679" y="654"/>
                  </a:cubicBezTo>
                  <a:cubicBezTo>
                    <a:pt x="679" y="591"/>
                    <a:pt x="679" y="591"/>
                    <a:pt x="679" y="591"/>
                  </a:cubicBezTo>
                  <a:cubicBezTo>
                    <a:pt x="679" y="575"/>
                    <a:pt x="665" y="561"/>
                    <a:pt x="649" y="561"/>
                  </a:cubicBezTo>
                  <a:cubicBezTo>
                    <a:pt x="632" y="561"/>
                    <a:pt x="619" y="575"/>
                    <a:pt x="619" y="591"/>
                  </a:cubicBezTo>
                  <a:cubicBezTo>
                    <a:pt x="619" y="654"/>
                    <a:pt x="619" y="654"/>
                    <a:pt x="619" y="654"/>
                  </a:cubicBezTo>
                  <a:cubicBezTo>
                    <a:pt x="599" y="654"/>
                    <a:pt x="599" y="654"/>
                    <a:pt x="599" y="654"/>
                  </a:cubicBezTo>
                  <a:cubicBezTo>
                    <a:pt x="583" y="654"/>
                    <a:pt x="569" y="668"/>
                    <a:pt x="569" y="684"/>
                  </a:cubicBezTo>
                  <a:cubicBezTo>
                    <a:pt x="569" y="704"/>
                    <a:pt x="569" y="704"/>
                    <a:pt x="569" y="704"/>
                  </a:cubicBezTo>
                  <a:cubicBezTo>
                    <a:pt x="506" y="704"/>
                    <a:pt x="506" y="704"/>
                    <a:pt x="506" y="704"/>
                  </a:cubicBezTo>
                  <a:cubicBezTo>
                    <a:pt x="490" y="704"/>
                    <a:pt x="476" y="717"/>
                    <a:pt x="476" y="734"/>
                  </a:cubicBezTo>
                  <a:cubicBezTo>
                    <a:pt x="476" y="750"/>
                    <a:pt x="490" y="764"/>
                    <a:pt x="506" y="764"/>
                  </a:cubicBezTo>
                  <a:cubicBezTo>
                    <a:pt x="569" y="764"/>
                    <a:pt x="569" y="764"/>
                    <a:pt x="569" y="764"/>
                  </a:cubicBezTo>
                  <a:cubicBezTo>
                    <a:pt x="569" y="823"/>
                    <a:pt x="569" y="823"/>
                    <a:pt x="569" y="823"/>
                  </a:cubicBezTo>
                  <a:cubicBezTo>
                    <a:pt x="461" y="823"/>
                    <a:pt x="461" y="823"/>
                    <a:pt x="461" y="823"/>
                  </a:cubicBezTo>
                  <a:cubicBezTo>
                    <a:pt x="444" y="823"/>
                    <a:pt x="431" y="836"/>
                    <a:pt x="431" y="853"/>
                  </a:cubicBezTo>
                  <a:cubicBezTo>
                    <a:pt x="431" y="869"/>
                    <a:pt x="444" y="883"/>
                    <a:pt x="461" y="883"/>
                  </a:cubicBezTo>
                  <a:cubicBezTo>
                    <a:pt x="569" y="883"/>
                    <a:pt x="569" y="883"/>
                    <a:pt x="569" y="883"/>
                  </a:cubicBezTo>
                  <a:lnTo>
                    <a:pt x="569" y="941"/>
                  </a:lnTo>
                  <a:close/>
                  <a:moveTo>
                    <a:pt x="629" y="714"/>
                  </a:moveTo>
                  <a:cubicBezTo>
                    <a:pt x="906" y="714"/>
                    <a:pt x="906" y="714"/>
                    <a:pt x="906" y="714"/>
                  </a:cubicBezTo>
                  <a:cubicBezTo>
                    <a:pt x="906" y="991"/>
                    <a:pt x="906" y="991"/>
                    <a:pt x="906" y="991"/>
                  </a:cubicBezTo>
                  <a:cubicBezTo>
                    <a:pt x="629" y="991"/>
                    <a:pt x="629" y="991"/>
                    <a:pt x="629" y="991"/>
                  </a:cubicBezTo>
                  <a:lnTo>
                    <a:pt x="629" y="714"/>
                  </a:lnTo>
                  <a:close/>
                  <a:moveTo>
                    <a:pt x="336" y="1330"/>
                  </a:moveTo>
                  <a:cubicBezTo>
                    <a:pt x="323" y="1287"/>
                    <a:pt x="283" y="1255"/>
                    <a:pt x="236" y="1255"/>
                  </a:cubicBezTo>
                  <a:cubicBezTo>
                    <a:pt x="178" y="1255"/>
                    <a:pt x="131" y="1302"/>
                    <a:pt x="131" y="1360"/>
                  </a:cubicBezTo>
                  <a:cubicBezTo>
                    <a:pt x="131" y="1418"/>
                    <a:pt x="178" y="1464"/>
                    <a:pt x="236" y="1464"/>
                  </a:cubicBezTo>
                  <a:cubicBezTo>
                    <a:pt x="283" y="1464"/>
                    <a:pt x="323" y="1433"/>
                    <a:pt x="336" y="1390"/>
                  </a:cubicBezTo>
                  <a:cubicBezTo>
                    <a:pt x="459" y="1390"/>
                    <a:pt x="459" y="1390"/>
                    <a:pt x="459" y="1390"/>
                  </a:cubicBezTo>
                  <a:cubicBezTo>
                    <a:pt x="476" y="1390"/>
                    <a:pt x="489" y="1376"/>
                    <a:pt x="489" y="1360"/>
                  </a:cubicBezTo>
                  <a:cubicBezTo>
                    <a:pt x="489" y="1243"/>
                    <a:pt x="489" y="1243"/>
                    <a:pt x="489" y="1243"/>
                  </a:cubicBezTo>
                  <a:cubicBezTo>
                    <a:pt x="524" y="1268"/>
                    <a:pt x="562" y="1288"/>
                    <a:pt x="601" y="1302"/>
                  </a:cubicBezTo>
                  <a:cubicBezTo>
                    <a:pt x="601" y="1421"/>
                    <a:pt x="601" y="1421"/>
                    <a:pt x="601" y="1421"/>
                  </a:cubicBezTo>
                  <a:cubicBezTo>
                    <a:pt x="601" y="1438"/>
                    <a:pt x="615" y="1451"/>
                    <a:pt x="631" y="1451"/>
                  </a:cubicBezTo>
                  <a:cubicBezTo>
                    <a:pt x="648" y="1451"/>
                    <a:pt x="661" y="1438"/>
                    <a:pt x="661" y="1421"/>
                  </a:cubicBezTo>
                  <a:cubicBezTo>
                    <a:pt x="661" y="1320"/>
                    <a:pt x="661" y="1320"/>
                    <a:pt x="661" y="1320"/>
                  </a:cubicBezTo>
                  <a:cubicBezTo>
                    <a:pt x="686" y="1326"/>
                    <a:pt x="712" y="1329"/>
                    <a:pt x="738" y="1331"/>
                  </a:cubicBezTo>
                  <a:cubicBezTo>
                    <a:pt x="738" y="1506"/>
                    <a:pt x="738" y="1506"/>
                    <a:pt x="738" y="1506"/>
                  </a:cubicBezTo>
                  <a:cubicBezTo>
                    <a:pt x="738" y="1523"/>
                    <a:pt x="751" y="1536"/>
                    <a:pt x="768" y="1536"/>
                  </a:cubicBezTo>
                  <a:cubicBezTo>
                    <a:pt x="784" y="1536"/>
                    <a:pt x="798" y="1523"/>
                    <a:pt x="798" y="1506"/>
                  </a:cubicBezTo>
                  <a:cubicBezTo>
                    <a:pt x="798" y="1331"/>
                    <a:pt x="798" y="1331"/>
                    <a:pt x="798" y="1331"/>
                  </a:cubicBezTo>
                  <a:cubicBezTo>
                    <a:pt x="824" y="1329"/>
                    <a:pt x="849" y="1326"/>
                    <a:pt x="874" y="1320"/>
                  </a:cubicBezTo>
                  <a:cubicBezTo>
                    <a:pt x="874" y="1421"/>
                    <a:pt x="874" y="1421"/>
                    <a:pt x="874" y="1421"/>
                  </a:cubicBezTo>
                  <a:cubicBezTo>
                    <a:pt x="874" y="1438"/>
                    <a:pt x="888" y="1451"/>
                    <a:pt x="904" y="1451"/>
                  </a:cubicBezTo>
                  <a:cubicBezTo>
                    <a:pt x="921" y="1451"/>
                    <a:pt x="934" y="1438"/>
                    <a:pt x="934" y="1421"/>
                  </a:cubicBezTo>
                  <a:cubicBezTo>
                    <a:pt x="934" y="1302"/>
                    <a:pt x="934" y="1302"/>
                    <a:pt x="934" y="1302"/>
                  </a:cubicBezTo>
                  <a:cubicBezTo>
                    <a:pt x="974" y="1288"/>
                    <a:pt x="1011" y="1268"/>
                    <a:pt x="1046" y="1243"/>
                  </a:cubicBezTo>
                  <a:cubicBezTo>
                    <a:pt x="1046" y="1360"/>
                    <a:pt x="1046" y="1360"/>
                    <a:pt x="1046" y="1360"/>
                  </a:cubicBezTo>
                  <a:cubicBezTo>
                    <a:pt x="1046" y="1376"/>
                    <a:pt x="1059" y="1390"/>
                    <a:pt x="1076" y="1390"/>
                  </a:cubicBezTo>
                  <a:cubicBezTo>
                    <a:pt x="1199" y="1390"/>
                    <a:pt x="1199" y="1390"/>
                    <a:pt x="1199" y="1390"/>
                  </a:cubicBezTo>
                  <a:cubicBezTo>
                    <a:pt x="1212" y="1433"/>
                    <a:pt x="1252" y="1464"/>
                    <a:pt x="1299" y="1464"/>
                  </a:cubicBezTo>
                  <a:cubicBezTo>
                    <a:pt x="1357" y="1464"/>
                    <a:pt x="1404" y="1418"/>
                    <a:pt x="1404" y="1360"/>
                  </a:cubicBezTo>
                  <a:cubicBezTo>
                    <a:pt x="1404" y="1302"/>
                    <a:pt x="1357" y="1255"/>
                    <a:pt x="1299" y="1255"/>
                  </a:cubicBezTo>
                  <a:cubicBezTo>
                    <a:pt x="1252" y="1255"/>
                    <a:pt x="1212" y="1287"/>
                    <a:pt x="1199" y="1330"/>
                  </a:cubicBezTo>
                  <a:cubicBezTo>
                    <a:pt x="1106" y="1330"/>
                    <a:pt x="1106" y="1330"/>
                    <a:pt x="1106" y="1330"/>
                  </a:cubicBezTo>
                  <a:cubicBezTo>
                    <a:pt x="1106" y="1192"/>
                    <a:pt x="1106" y="1192"/>
                    <a:pt x="1106" y="1192"/>
                  </a:cubicBezTo>
                  <a:cubicBezTo>
                    <a:pt x="1143" y="1161"/>
                    <a:pt x="1180" y="1106"/>
                    <a:pt x="1199" y="1062"/>
                  </a:cubicBezTo>
                  <a:cubicBezTo>
                    <a:pt x="1286" y="1062"/>
                    <a:pt x="1286" y="1062"/>
                    <a:pt x="1286" y="1062"/>
                  </a:cubicBezTo>
                  <a:cubicBezTo>
                    <a:pt x="1424" y="1062"/>
                    <a:pt x="1536" y="950"/>
                    <a:pt x="1536" y="813"/>
                  </a:cubicBezTo>
                  <a:cubicBezTo>
                    <a:pt x="1536" y="726"/>
                    <a:pt x="1490" y="646"/>
                    <a:pt x="1418" y="601"/>
                  </a:cubicBezTo>
                  <a:cubicBezTo>
                    <a:pt x="1426" y="574"/>
                    <a:pt x="1429" y="547"/>
                    <a:pt x="1429" y="519"/>
                  </a:cubicBezTo>
                  <a:cubicBezTo>
                    <a:pt x="1429" y="352"/>
                    <a:pt x="1294" y="217"/>
                    <a:pt x="1128" y="217"/>
                  </a:cubicBezTo>
                  <a:cubicBezTo>
                    <a:pt x="1116" y="217"/>
                    <a:pt x="1104" y="218"/>
                    <a:pt x="1091" y="219"/>
                  </a:cubicBezTo>
                  <a:cubicBezTo>
                    <a:pt x="1068" y="159"/>
                    <a:pt x="1028" y="108"/>
                    <a:pt x="976" y="69"/>
                  </a:cubicBezTo>
                  <a:cubicBezTo>
                    <a:pt x="915" y="24"/>
                    <a:pt x="843" y="0"/>
                    <a:pt x="768" y="0"/>
                  </a:cubicBezTo>
                  <a:cubicBezTo>
                    <a:pt x="692" y="0"/>
                    <a:pt x="620" y="24"/>
                    <a:pt x="560" y="69"/>
                  </a:cubicBezTo>
                  <a:cubicBezTo>
                    <a:pt x="507" y="108"/>
                    <a:pt x="468" y="159"/>
                    <a:pt x="444" y="219"/>
                  </a:cubicBezTo>
                  <a:cubicBezTo>
                    <a:pt x="432" y="218"/>
                    <a:pt x="420" y="217"/>
                    <a:pt x="408" y="217"/>
                  </a:cubicBezTo>
                  <a:cubicBezTo>
                    <a:pt x="241" y="217"/>
                    <a:pt x="106" y="352"/>
                    <a:pt x="106" y="519"/>
                  </a:cubicBezTo>
                  <a:cubicBezTo>
                    <a:pt x="106" y="547"/>
                    <a:pt x="110" y="574"/>
                    <a:pt x="117" y="601"/>
                  </a:cubicBezTo>
                  <a:cubicBezTo>
                    <a:pt x="45" y="646"/>
                    <a:pt x="0" y="726"/>
                    <a:pt x="0" y="813"/>
                  </a:cubicBezTo>
                  <a:cubicBezTo>
                    <a:pt x="0" y="950"/>
                    <a:pt x="112" y="1062"/>
                    <a:pt x="249" y="1062"/>
                  </a:cubicBezTo>
                  <a:cubicBezTo>
                    <a:pt x="336" y="1062"/>
                    <a:pt x="336" y="1062"/>
                    <a:pt x="336" y="1062"/>
                  </a:cubicBezTo>
                  <a:cubicBezTo>
                    <a:pt x="359" y="1110"/>
                    <a:pt x="390" y="1153"/>
                    <a:pt x="429" y="1192"/>
                  </a:cubicBezTo>
                  <a:cubicBezTo>
                    <a:pt x="429" y="1192"/>
                    <a:pt x="429" y="1192"/>
                    <a:pt x="429" y="1192"/>
                  </a:cubicBezTo>
                  <a:cubicBezTo>
                    <a:pt x="429" y="1330"/>
                    <a:pt x="429" y="1330"/>
                    <a:pt x="429" y="1330"/>
                  </a:cubicBezTo>
                  <a:lnTo>
                    <a:pt x="336" y="1330"/>
                  </a:lnTo>
                  <a:close/>
                  <a:moveTo>
                    <a:pt x="236" y="1404"/>
                  </a:moveTo>
                  <a:cubicBezTo>
                    <a:pt x="211" y="1404"/>
                    <a:pt x="191" y="1384"/>
                    <a:pt x="191" y="1360"/>
                  </a:cubicBezTo>
                  <a:cubicBezTo>
                    <a:pt x="191" y="1335"/>
                    <a:pt x="211" y="1315"/>
                    <a:pt x="236" y="1315"/>
                  </a:cubicBezTo>
                  <a:cubicBezTo>
                    <a:pt x="261" y="1315"/>
                    <a:pt x="281" y="1335"/>
                    <a:pt x="281" y="1360"/>
                  </a:cubicBezTo>
                  <a:cubicBezTo>
                    <a:pt x="281" y="1384"/>
                    <a:pt x="261" y="1404"/>
                    <a:pt x="236" y="1404"/>
                  </a:cubicBezTo>
                  <a:close/>
                  <a:moveTo>
                    <a:pt x="1299" y="1315"/>
                  </a:moveTo>
                  <a:cubicBezTo>
                    <a:pt x="1324" y="1315"/>
                    <a:pt x="1344" y="1335"/>
                    <a:pt x="1344" y="1360"/>
                  </a:cubicBezTo>
                  <a:cubicBezTo>
                    <a:pt x="1344" y="1384"/>
                    <a:pt x="1324" y="1404"/>
                    <a:pt x="1299" y="1404"/>
                  </a:cubicBezTo>
                  <a:cubicBezTo>
                    <a:pt x="1275" y="1404"/>
                    <a:pt x="1255" y="1384"/>
                    <a:pt x="1255" y="1360"/>
                  </a:cubicBezTo>
                  <a:cubicBezTo>
                    <a:pt x="1255" y="1335"/>
                    <a:pt x="1275" y="1315"/>
                    <a:pt x="1299" y="1315"/>
                  </a:cubicBezTo>
                  <a:close/>
                  <a:moveTo>
                    <a:pt x="396" y="658"/>
                  </a:moveTo>
                  <a:cubicBezTo>
                    <a:pt x="403" y="644"/>
                    <a:pt x="398" y="626"/>
                    <a:pt x="383" y="618"/>
                  </a:cubicBezTo>
                  <a:cubicBezTo>
                    <a:pt x="368" y="610"/>
                    <a:pt x="350" y="616"/>
                    <a:pt x="342" y="631"/>
                  </a:cubicBezTo>
                  <a:cubicBezTo>
                    <a:pt x="296" y="719"/>
                    <a:pt x="279" y="823"/>
                    <a:pt x="293" y="922"/>
                  </a:cubicBezTo>
                  <a:cubicBezTo>
                    <a:pt x="297" y="949"/>
                    <a:pt x="304" y="976"/>
                    <a:pt x="312" y="1002"/>
                  </a:cubicBezTo>
                  <a:cubicBezTo>
                    <a:pt x="249" y="1002"/>
                    <a:pt x="249" y="1002"/>
                    <a:pt x="249" y="1002"/>
                  </a:cubicBezTo>
                  <a:cubicBezTo>
                    <a:pt x="145" y="1002"/>
                    <a:pt x="60" y="917"/>
                    <a:pt x="60" y="813"/>
                  </a:cubicBezTo>
                  <a:cubicBezTo>
                    <a:pt x="60" y="739"/>
                    <a:pt x="101" y="674"/>
                    <a:pt x="167" y="642"/>
                  </a:cubicBezTo>
                  <a:cubicBezTo>
                    <a:pt x="181" y="635"/>
                    <a:pt x="187" y="619"/>
                    <a:pt x="182" y="604"/>
                  </a:cubicBezTo>
                  <a:cubicBezTo>
                    <a:pt x="171" y="577"/>
                    <a:pt x="166" y="548"/>
                    <a:pt x="166" y="519"/>
                  </a:cubicBezTo>
                  <a:cubicBezTo>
                    <a:pt x="166" y="385"/>
                    <a:pt x="274" y="277"/>
                    <a:pt x="408" y="277"/>
                  </a:cubicBezTo>
                  <a:cubicBezTo>
                    <a:pt x="417" y="277"/>
                    <a:pt x="426" y="277"/>
                    <a:pt x="436" y="278"/>
                  </a:cubicBezTo>
                  <a:cubicBezTo>
                    <a:pt x="440" y="279"/>
                    <a:pt x="445" y="280"/>
                    <a:pt x="450" y="280"/>
                  </a:cubicBezTo>
                  <a:cubicBezTo>
                    <a:pt x="454" y="281"/>
                    <a:pt x="458" y="282"/>
                    <a:pt x="462" y="283"/>
                  </a:cubicBezTo>
                  <a:cubicBezTo>
                    <a:pt x="475" y="283"/>
                    <a:pt x="488" y="275"/>
                    <a:pt x="492" y="262"/>
                  </a:cubicBezTo>
                  <a:cubicBezTo>
                    <a:pt x="530" y="141"/>
                    <a:pt x="641" y="60"/>
                    <a:pt x="768" y="60"/>
                  </a:cubicBezTo>
                  <a:cubicBezTo>
                    <a:pt x="894" y="60"/>
                    <a:pt x="1005" y="141"/>
                    <a:pt x="1043" y="262"/>
                  </a:cubicBezTo>
                  <a:cubicBezTo>
                    <a:pt x="1048" y="276"/>
                    <a:pt x="1063" y="285"/>
                    <a:pt x="1078" y="282"/>
                  </a:cubicBezTo>
                  <a:cubicBezTo>
                    <a:pt x="1094" y="279"/>
                    <a:pt x="1111" y="277"/>
                    <a:pt x="1128" y="277"/>
                  </a:cubicBezTo>
                  <a:cubicBezTo>
                    <a:pt x="1261" y="277"/>
                    <a:pt x="1369" y="385"/>
                    <a:pt x="1369" y="519"/>
                  </a:cubicBezTo>
                  <a:cubicBezTo>
                    <a:pt x="1369" y="548"/>
                    <a:pt x="1364" y="577"/>
                    <a:pt x="1354" y="604"/>
                  </a:cubicBezTo>
                  <a:cubicBezTo>
                    <a:pt x="1348" y="619"/>
                    <a:pt x="1355" y="635"/>
                    <a:pt x="1369" y="642"/>
                  </a:cubicBezTo>
                  <a:cubicBezTo>
                    <a:pt x="1434" y="673"/>
                    <a:pt x="1476" y="740"/>
                    <a:pt x="1476" y="813"/>
                  </a:cubicBezTo>
                  <a:cubicBezTo>
                    <a:pt x="1476" y="917"/>
                    <a:pt x="1391" y="1002"/>
                    <a:pt x="1286" y="1002"/>
                  </a:cubicBezTo>
                  <a:cubicBezTo>
                    <a:pt x="1223" y="1002"/>
                    <a:pt x="1223" y="1002"/>
                    <a:pt x="1223" y="1002"/>
                  </a:cubicBezTo>
                  <a:cubicBezTo>
                    <a:pt x="1239" y="955"/>
                    <a:pt x="1247" y="904"/>
                    <a:pt x="1247" y="853"/>
                  </a:cubicBezTo>
                  <a:cubicBezTo>
                    <a:pt x="1247" y="724"/>
                    <a:pt x="1197" y="604"/>
                    <a:pt x="1107" y="513"/>
                  </a:cubicBezTo>
                  <a:cubicBezTo>
                    <a:pt x="1033" y="440"/>
                    <a:pt x="940" y="393"/>
                    <a:pt x="837" y="378"/>
                  </a:cubicBezTo>
                  <a:cubicBezTo>
                    <a:pt x="738" y="364"/>
                    <a:pt x="634" y="381"/>
                    <a:pt x="546" y="427"/>
                  </a:cubicBezTo>
                  <a:cubicBezTo>
                    <a:pt x="531" y="435"/>
                    <a:pt x="525" y="453"/>
                    <a:pt x="533" y="468"/>
                  </a:cubicBezTo>
                  <a:cubicBezTo>
                    <a:pt x="541" y="483"/>
                    <a:pt x="559" y="488"/>
                    <a:pt x="574" y="481"/>
                  </a:cubicBezTo>
                  <a:cubicBezTo>
                    <a:pt x="737" y="395"/>
                    <a:pt x="934" y="426"/>
                    <a:pt x="1064" y="556"/>
                  </a:cubicBezTo>
                  <a:cubicBezTo>
                    <a:pt x="1144" y="635"/>
                    <a:pt x="1187" y="740"/>
                    <a:pt x="1187" y="853"/>
                  </a:cubicBezTo>
                  <a:cubicBezTo>
                    <a:pt x="1187" y="965"/>
                    <a:pt x="1144" y="1070"/>
                    <a:pt x="1064" y="1149"/>
                  </a:cubicBezTo>
                  <a:cubicBezTo>
                    <a:pt x="901" y="1313"/>
                    <a:pt x="635" y="1313"/>
                    <a:pt x="471" y="1149"/>
                  </a:cubicBezTo>
                  <a:cubicBezTo>
                    <a:pt x="341" y="1019"/>
                    <a:pt x="310" y="822"/>
                    <a:pt x="396" y="658"/>
                  </a:cubicBezTo>
                  <a:close/>
                  <a:moveTo>
                    <a:pt x="450" y="565"/>
                  </a:moveTo>
                  <a:cubicBezTo>
                    <a:pt x="442" y="565"/>
                    <a:pt x="434" y="562"/>
                    <a:pt x="429" y="556"/>
                  </a:cubicBezTo>
                  <a:cubicBezTo>
                    <a:pt x="417" y="544"/>
                    <a:pt x="417" y="525"/>
                    <a:pt x="429" y="513"/>
                  </a:cubicBezTo>
                  <a:cubicBezTo>
                    <a:pt x="440" y="502"/>
                    <a:pt x="459" y="502"/>
                    <a:pt x="471" y="513"/>
                  </a:cubicBezTo>
                  <a:cubicBezTo>
                    <a:pt x="483" y="525"/>
                    <a:pt x="483" y="544"/>
                    <a:pt x="471" y="556"/>
                  </a:cubicBezTo>
                  <a:cubicBezTo>
                    <a:pt x="471" y="556"/>
                    <a:pt x="471" y="556"/>
                    <a:pt x="471" y="556"/>
                  </a:cubicBezTo>
                  <a:cubicBezTo>
                    <a:pt x="465" y="562"/>
                    <a:pt x="458" y="565"/>
                    <a:pt x="450" y="5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Freeform 16"/>
          <p:cNvSpPr/>
          <p:nvPr/>
        </p:nvSpPr>
        <p:spPr>
          <a:xfrm>
            <a:off x="6162999" y="1676914"/>
            <a:ext cx="1838057" cy="1615961"/>
          </a:xfrm>
          <a:custGeom>
            <a:avLst/>
            <a:gdLst>
              <a:gd name="connsiteX0" fmla="*/ 86534 w 1659711"/>
              <a:gd name="connsiteY0" fmla="*/ 219 h 1459165"/>
              <a:gd name="connsiteX1" fmla="*/ 969569 w 1659711"/>
              <a:gd name="connsiteY1" fmla="*/ 271223 h 1459165"/>
              <a:gd name="connsiteX2" fmla="*/ 1645783 w 1659711"/>
              <a:gd name="connsiteY2" fmla="*/ 900452 h 1459165"/>
              <a:gd name="connsiteX3" fmla="*/ 1618950 w 1659711"/>
              <a:gd name="connsiteY3" fmla="*/ 1014514 h 1459165"/>
              <a:gd name="connsiteX4" fmla="*/ 869239 w 1659711"/>
              <a:gd name="connsiteY4" fmla="*/ 1447963 h 1459165"/>
              <a:gd name="connsiteX5" fmla="*/ 789261 w 1659711"/>
              <a:gd name="connsiteY5" fmla="*/ 1448614 h 1459165"/>
              <a:gd name="connsiteX6" fmla="*/ 40073 w 1659711"/>
              <a:gd name="connsiteY6" fmla="*/ 1016070 h 1459165"/>
              <a:gd name="connsiteX7" fmla="*/ 648 w 1659711"/>
              <a:gd name="connsiteY7" fmla="*/ 946482 h 1459165"/>
              <a:gd name="connsiteX8" fmla="*/ 0 w 1659711"/>
              <a:gd name="connsiteY8" fmla="*/ 79812 h 1459165"/>
              <a:gd name="connsiteX9" fmla="*/ 86534 w 1659711"/>
              <a:gd name="connsiteY9" fmla="*/ 219 h 1459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9711" h="1459165">
                <a:moveTo>
                  <a:pt x="86534" y="219"/>
                </a:moveTo>
                <a:cubicBezTo>
                  <a:pt x="395268" y="22377"/>
                  <a:pt x="699159" y="115101"/>
                  <a:pt x="969569" y="271223"/>
                </a:cubicBezTo>
                <a:cubicBezTo>
                  <a:pt x="1239980" y="427344"/>
                  <a:pt x="1472227" y="644160"/>
                  <a:pt x="1645783" y="900452"/>
                </a:cubicBezTo>
                <a:cubicBezTo>
                  <a:pt x="1671934" y="938963"/>
                  <a:pt x="1660298" y="991559"/>
                  <a:pt x="1618950" y="1014514"/>
                </a:cubicBezTo>
                <a:cubicBezTo>
                  <a:pt x="1618950" y="1014514"/>
                  <a:pt x="1618950" y="1014514"/>
                  <a:pt x="869239" y="1447963"/>
                </a:cubicBezTo>
                <a:cubicBezTo>
                  <a:pt x="843520" y="1462771"/>
                  <a:pt x="813844" y="1462807"/>
                  <a:pt x="789261" y="1448614"/>
                </a:cubicBezTo>
                <a:cubicBezTo>
                  <a:pt x="789261" y="1448614"/>
                  <a:pt x="789261" y="1448614"/>
                  <a:pt x="40073" y="1016070"/>
                </a:cubicBezTo>
                <a:cubicBezTo>
                  <a:pt x="15490" y="1001877"/>
                  <a:pt x="683" y="976159"/>
                  <a:pt x="648" y="946482"/>
                </a:cubicBezTo>
                <a:cubicBezTo>
                  <a:pt x="648" y="946482"/>
                  <a:pt x="648" y="946482"/>
                  <a:pt x="0" y="79812"/>
                </a:cubicBezTo>
                <a:cubicBezTo>
                  <a:pt x="376" y="33203"/>
                  <a:pt x="40107" y="-3172"/>
                  <a:pt x="86534" y="21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15"/>
          <p:cNvSpPr/>
          <p:nvPr/>
        </p:nvSpPr>
        <p:spPr>
          <a:xfrm>
            <a:off x="4191604" y="1677900"/>
            <a:ext cx="1836347" cy="1614767"/>
          </a:xfrm>
          <a:custGeom>
            <a:avLst/>
            <a:gdLst>
              <a:gd name="connsiteX0" fmla="*/ 1572573 w 1658167"/>
              <a:gd name="connsiteY0" fmla="*/ 369 h 1458087"/>
              <a:gd name="connsiteX1" fmla="*/ 1658074 w 1658167"/>
              <a:gd name="connsiteY1" fmla="*/ 79382 h 1458087"/>
              <a:gd name="connsiteX2" fmla="*/ 1658167 w 1658167"/>
              <a:gd name="connsiteY2" fmla="*/ 947086 h 1458087"/>
              <a:gd name="connsiteX3" fmla="*/ 1618975 w 1658167"/>
              <a:gd name="connsiteY3" fmla="*/ 1014969 h 1458087"/>
              <a:gd name="connsiteX4" fmla="*/ 869997 w 1658167"/>
              <a:gd name="connsiteY4" fmla="*/ 1447074 h 1458087"/>
              <a:gd name="connsiteX5" fmla="*/ 790020 w 1658167"/>
              <a:gd name="connsiteY5" fmla="*/ 1447715 h 1458087"/>
              <a:gd name="connsiteX6" fmla="*/ 39597 w 1658167"/>
              <a:gd name="connsiteY6" fmla="*/ 1014458 h 1458087"/>
              <a:gd name="connsiteX7" fmla="*/ 13772 w 1658167"/>
              <a:gd name="connsiteY7" fmla="*/ 899674 h 1458087"/>
              <a:gd name="connsiteX8" fmla="*/ 340334 w 1658167"/>
              <a:gd name="connsiteY8" fmla="*/ 523307 h 1458087"/>
              <a:gd name="connsiteX9" fmla="*/ 1572573 w 1658167"/>
              <a:gd name="connsiteY9" fmla="*/ 369 h 145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8167" h="1458087">
                <a:moveTo>
                  <a:pt x="1572573" y="369"/>
                </a:moveTo>
                <a:cubicBezTo>
                  <a:pt x="1618867" y="-4114"/>
                  <a:pt x="1658443" y="32780"/>
                  <a:pt x="1658074" y="79382"/>
                </a:cubicBezTo>
                <a:lnTo>
                  <a:pt x="1658167" y="947086"/>
                </a:lnTo>
                <a:cubicBezTo>
                  <a:pt x="1657711" y="974912"/>
                  <a:pt x="1642845" y="1000661"/>
                  <a:pt x="1618975" y="1014969"/>
                </a:cubicBezTo>
                <a:cubicBezTo>
                  <a:pt x="1618975" y="1014969"/>
                  <a:pt x="1618975" y="1014969"/>
                  <a:pt x="869997" y="1447074"/>
                </a:cubicBezTo>
                <a:cubicBezTo>
                  <a:pt x="846127" y="1461382"/>
                  <a:pt x="814604" y="1461909"/>
                  <a:pt x="790020" y="1447715"/>
                </a:cubicBezTo>
                <a:cubicBezTo>
                  <a:pt x="790020" y="1447715"/>
                  <a:pt x="790020" y="1447715"/>
                  <a:pt x="39597" y="1014458"/>
                </a:cubicBezTo>
                <a:cubicBezTo>
                  <a:pt x="-207" y="991477"/>
                  <a:pt x="-12220" y="939286"/>
                  <a:pt x="13772" y="899674"/>
                </a:cubicBezTo>
                <a:cubicBezTo>
                  <a:pt x="107422" y="761799"/>
                  <a:pt x="216787" y="634558"/>
                  <a:pt x="340334" y="523307"/>
                </a:cubicBezTo>
                <a:cubicBezTo>
                  <a:pt x="681517" y="216241"/>
                  <a:pt x="1115217" y="32813"/>
                  <a:pt x="1572573" y="36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163405" y="4613140"/>
            <a:ext cx="1836999" cy="1615656"/>
          </a:xfrm>
          <a:custGeom>
            <a:avLst/>
            <a:gdLst>
              <a:gd name="connsiteX0" fmla="*/ 828469 w 1658756"/>
              <a:gd name="connsiteY0" fmla="*/ 5 h 1458890"/>
              <a:gd name="connsiteX1" fmla="*/ 868396 w 1658756"/>
              <a:gd name="connsiteY1" fmla="*/ 10960 h 1458890"/>
              <a:gd name="connsiteX2" fmla="*/ 1618975 w 1658756"/>
              <a:gd name="connsiteY2" fmla="*/ 444306 h 1458890"/>
              <a:gd name="connsiteX3" fmla="*/ 1645476 w 1658756"/>
              <a:gd name="connsiteY3" fmla="*/ 557950 h 1458890"/>
              <a:gd name="connsiteX4" fmla="*/ 154376 w 1658756"/>
              <a:gd name="connsiteY4" fmla="*/ 1453197 h 1458890"/>
              <a:gd name="connsiteX5" fmla="*/ 85595 w 1658756"/>
              <a:gd name="connsiteY5" fmla="*/ 1458755 h 1458890"/>
              <a:gd name="connsiteX6" fmla="*/ 78 w 1658756"/>
              <a:gd name="connsiteY6" fmla="*/ 1379723 h 1458890"/>
              <a:gd name="connsiteX7" fmla="*/ 24 w 1658756"/>
              <a:gd name="connsiteY7" fmla="*/ 511771 h 1458890"/>
              <a:gd name="connsiteX8" fmla="*/ 39904 w 1658756"/>
              <a:gd name="connsiteY8" fmla="*/ 442697 h 1458890"/>
              <a:gd name="connsiteX9" fmla="*/ 789076 w 1658756"/>
              <a:gd name="connsiteY9" fmla="*/ 10433 h 1458890"/>
              <a:gd name="connsiteX10" fmla="*/ 828469 w 1658756"/>
              <a:gd name="connsiteY10" fmla="*/ 5 h 145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8756" h="1458890">
                <a:moveTo>
                  <a:pt x="828469" y="5"/>
                </a:moveTo>
                <a:cubicBezTo>
                  <a:pt x="842241" y="152"/>
                  <a:pt x="856102" y="3862"/>
                  <a:pt x="868396" y="10960"/>
                </a:cubicBezTo>
                <a:cubicBezTo>
                  <a:pt x="868396" y="10960"/>
                  <a:pt x="868396" y="10960"/>
                  <a:pt x="1618975" y="444306"/>
                </a:cubicBezTo>
                <a:cubicBezTo>
                  <a:pt x="1658787" y="467292"/>
                  <a:pt x="1670800" y="519497"/>
                  <a:pt x="1645476" y="557950"/>
                </a:cubicBezTo>
                <a:cubicBezTo>
                  <a:pt x="1307215" y="1057303"/>
                  <a:pt x="756707" y="1388847"/>
                  <a:pt x="154376" y="1453197"/>
                </a:cubicBezTo>
                <a:cubicBezTo>
                  <a:pt x="131224" y="1455440"/>
                  <a:pt x="108747" y="1456512"/>
                  <a:pt x="85595" y="1458755"/>
                </a:cubicBezTo>
                <a:cubicBezTo>
                  <a:pt x="38794" y="1461394"/>
                  <a:pt x="382" y="1425167"/>
                  <a:pt x="78" y="1379723"/>
                </a:cubicBezTo>
                <a:lnTo>
                  <a:pt x="24" y="511771"/>
                </a:lnTo>
                <a:cubicBezTo>
                  <a:pt x="-690" y="483261"/>
                  <a:pt x="14856" y="456334"/>
                  <a:pt x="39904" y="442697"/>
                </a:cubicBezTo>
                <a:cubicBezTo>
                  <a:pt x="39904" y="442697"/>
                  <a:pt x="39904" y="442697"/>
                  <a:pt x="789076" y="10433"/>
                </a:cubicBezTo>
                <a:cubicBezTo>
                  <a:pt x="801014" y="3277"/>
                  <a:pt x="814697" y="-141"/>
                  <a:pt x="828469" y="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4191226" y="4613525"/>
            <a:ext cx="1837626" cy="1614833"/>
          </a:xfrm>
          <a:custGeom>
            <a:avLst/>
            <a:gdLst>
              <a:gd name="connsiteX0" fmla="*/ 830555 w 1659322"/>
              <a:gd name="connsiteY0" fmla="*/ 1 h 1458147"/>
              <a:gd name="connsiteX1" fmla="*/ 870033 w 1659322"/>
              <a:gd name="connsiteY1" fmla="*/ 10697 h 1458147"/>
              <a:gd name="connsiteX2" fmla="*/ 1619222 w 1659322"/>
              <a:gd name="connsiteY2" fmla="*/ 443241 h 1458147"/>
              <a:gd name="connsiteX3" fmla="*/ 1659322 w 1659322"/>
              <a:gd name="connsiteY3" fmla="*/ 511659 h 1458147"/>
              <a:gd name="connsiteX4" fmla="*/ 1658124 w 1659322"/>
              <a:gd name="connsiteY4" fmla="*/ 1378823 h 1458147"/>
              <a:gd name="connsiteX5" fmla="*/ 1573436 w 1659322"/>
              <a:gd name="connsiteY5" fmla="*/ 1457922 h 1458147"/>
              <a:gd name="connsiteX6" fmla="*/ 689725 w 1659322"/>
              <a:gd name="connsiteY6" fmla="*/ 1188088 h 1458147"/>
              <a:gd name="connsiteX7" fmla="*/ 14187 w 1659322"/>
              <a:gd name="connsiteY7" fmla="*/ 557689 h 1458147"/>
              <a:gd name="connsiteX8" fmla="*/ 39174 w 1659322"/>
              <a:gd name="connsiteY8" fmla="*/ 444122 h 1458147"/>
              <a:gd name="connsiteX9" fmla="*/ 790731 w 1659322"/>
              <a:gd name="connsiteY9" fmla="*/ 10178 h 1458147"/>
              <a:gd name="connsiteX10" fmla="*/ 830555 w 1659322"/>
              <a:gd name="connsiteY10" fmla="*/ 1 h 145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9322" h="1458147">
                <a:moveTo>
                  <a:pt x="830555" y="1"/>
                </a:moveTo>
                <a:cubicBezTo>
                  <a:pt x="844177" y="61"/>
                  <a:pt x="857742" y="3601"/>
                  <a:pt x="870033" y="10697"/>
                </a:cubicBezTo>
                <a:cubicBezTo>
                  <a:pt x="870033" y="10697"/>
                  <a:pt x="870033" y="10697"/>
                  <a:pt x="1619222" y="443241"/>
                </a:cubicBezTo>
                <a:cubicBezTo>
                  <a:pt x="1643805" y="457434"/>
                  <a:pt x="1658611" y="483153"/>
                  <a:pt x="1659322" y="511659"/>
                </a:cubicBezTo>
                <a:cubicBezTo>
                  <a:pt x="1659322" y="511659"/>
                  <a:pt x="1659322" y="511659"/>
                  <a:pt x="1658124" y="1378823"/>
                </a:cubicBezTo>
                <a:cubicBezTo>
                  <a:pt x="1658918" y="1426109"/>
                  <a:pt x="1619863" y="1461313"/>
                  <a:pt x="1573436" y="1457922"/>
                </a:cubicBezTo>
                <a:cubicBezTo>
                  <a:pt x="1264026" y="1436934"/>
                  <a:pt x="960135" y="1344210"/>
                  <a:pt x="689725" y="1188088"/>
                </a:cubicBezTo>
                <a:cubicBezTo>
                  <a:pt x="419315" y="1031967"/>
                  <a:pt x="187068" y="815152"/>
                  <a:pt x="14187" y="557689"/>
                </a:cubicBezTo>
                <a:cubicBezTo>
                  <a:pt x="-11964" y="519178"/>
                  <a:pt x="-1003" y="467753"/>
                  <a:pt x="39174" y="444122"/>
                </a:cubicBezTo>
                <a:cubicBezTo>
                  <a:pt x="39174" y="444122"/>
                  <a:pt x="39174" y="444122"/>
                  <a:pt x="790731" y="10178"/>
                </a:cubicBezTo>
                <a:cubicBezTo>
                  <a:pt x="803253" y="3359"/>
                  <a:pt x="816932" y="-59"/>
                  <a:pt x="830555" y="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08E23D6-EF27-DC98-54A7-7F9F5B115C5F}"/>
              </a:ext>
            </a:extLst>
          </p:cNvPr>
          <p:cNvSpPr txBox="1"/>
          <p:nvPr/>
        </p:nvSpPr>
        <p:spPr>
          <a:xfrm>
            <a:off x="9030472" y="1167258"/>
            <a:ext cx="1704313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النظام البنكي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BA3FDAAF-25C6-3AE4-5C32-56F3780B3E01}"/>
              </a:ext>
            </a:extLst>
          </p:cNvPr>
          <p:cNvSpPr txBox="1"/>
          <p:nvPr/>
        </p:nvSpPr>
        <p:spPr>
          <a:xfrm>
            <a:off x="8088873" y="1582782"/>
            <a:ext cx="3763725" cy="1196481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تقديم مفهوم بنكي جديد للمجتمع يمنحهم الرفاهية المالية عبر نظام بنكي سهل وسريع وآمن وعملي قابل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للإستخدام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في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آي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وقت بأقل جهد وتكلفة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B1D34AC7-44ED-33AF-4D1D-D90F72C250D7}"/>
              </a:ext>
            </a:extLst>
          </p:cNvPr>
          <p:cNvSpPr txBox="1"/>
          <p:nvPr/>
        </p:nvSpPr>
        <p:spPr>
          <a:xfrm>
            <a:off x="9284935" y="3012393"/>
            <a:ext cx="2156360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شبكة المدفوعات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1904E23-0F59-9CE8-EE7D-F3F41CB22487}"/>
              </a:ext>
            </a:extLst>
          </p:cNvPr>
          <p:cNvSpPr txBox="1"/>
          <p:nvPr/>
        </p:nvSpPr>
        <p:spPr>
          <a:xfrm>
            <a:off x="8724070" y="3407456"/>
            <a:ext cx="3438029" cy="147655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توفير نظام شبكة مدفوعات مبتكر وفريد قابل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للإستخدام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من كافة العملاء مع نظام بنكي ببنية تحتية متطورة قابلة للتكامل مع الأنظمة المحاسبية و النوك الحديثة و المواقع الإلكترونية و الأجهزة البنكية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20EF006F-A64A-ACD7-C392-6C793CDDB360}"/>
              </a:ext>
            </a:extLst>
          </p:cNvPr>
          <p:cNvSpPr txBox="1"/>
          <p:nvPr/>
        </p:nvSpPr>
        <p:spPr>
          <a:xfrm>
            <a:off x="8891350" y="5150311"/>
            <a:ext cx="2250937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الشمول والوصول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27BF4866-25AC-FE04-E438-A2358DE19B67}"/>
              </a:ext>
            </a:extLst>
          </p:cNvPr>
          <p:cNvSpPr txBox="1"/>
          <p:nvPr/>
        </p:nvSpPr>
        <p:spPr>
          <a:xfrm>
            <a:off x="8134957" y="5542180"/>
            <a:ext cx="3763725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إتاحة الوصول لكافة العمليات والخدمات البنكية رقمياً بسرعة وسهولة 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81F6C27-F610-7933-E731-0EC035899797}"/>
              </a:ext>
            </a:extLst>
          </p:cNvPr>
          <p:cNvSpPr txBox="1"/>
          <p:nvPr/>
        </p:nvSpPr>
        <p:spPr>
          <a:xfrm>
            <a:off x="1088696" y="1185058"/>
            <a:ext cx="2002471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النظام الإئتماني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DDAF53AD-8D30-1C07-3DAE-9309E709391B}"/>
              </a:ext>
            </a:extLst>
          </p:cNvPr>
          <p:cNvSpPr txBox="1"/>
          <p:nvPr/>
        </p:nvSpPr>
        <p:spPr>
          <a:xfrm>
            <a:off x="124220" y="1573990"/>
            <a:ext cx="4020336" cy="916405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إنشاء نظام حسابات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إئتمانية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فوري مرتبط بضمانة حساب رب الأعمال او الشركة او التاجر مع إنشاء سجل جدارة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إئتمانية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بناءً على معلومات الضامن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D4785471-208D-63FE-5D0A-EFB47736536A}"/>
              </a:ext>
            </a:extLst>
          </p:cNvPr>
          <p:cNvSpPr txBox="1"/>
          <p:nvPr/>
        </p:nvSpPr>
        <p:spPr>
          <a:xfrm>
            <a:off x="487940" y="2987651"/>
            <a:ext cx="2573140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تكنولوجيا دفع مبتكرة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A9805082-5FB2-E12A-66A5-D0CABA06495F}"/>
              </a:ext>
            </a:extLst>
          </p:cNvPr>
          <p:cNvSpPr txBox="1"/>
          <p:nvPr/>
        </p:nvSpPr>
        <p:spPr>
          <a:xfrm>
            <a:off x="-44944" y="3403983"/>
            <a:ext cx="3763725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إستخدام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تقنيات دفع سريعة وسهلة </a:t>
            </a: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الإستخدام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لكافة العملاء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C95811B-64B2-4E24-06EB-2E863F911E5A}"/>
              </a:ext>
            </a:extLst>
          </p:cNvPr>
          <p:cNvSpPr txBox="1"/>
          <p:nvPr/>
        </p:nvSpPr>
        <p:spPr>
          <a:xfrm>
            <a:off x="1279452" y="5173382"/>
            <a:ext cx="1620957" cy="46935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20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العقود الآلية</a:t>
            </a:r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CC1BD66F-CC44-73D4-BD91-5CE167014B4C}"/>
              </a:ext>
            </a:extLst>
          </p:cNvPr>
          <p:cNvSpPr txBox="1"/>
          <p:nvPr/>
        </p:nvSpPr>
        <p:spPr>
          <a:xfrm>
            <a:off x="170891" y="5556862"/>
            <a:ext cx="4020335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4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إبتكار</a:t>
            </a:r>
            <a:r>
              <a:rPr lang="ar-SA" sz="14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نظام عقود آلية التنفيذ , لتوفير عقود بيع آجل وبيع بالتقسيط آلية التنفيذ للحسابات الموثقة</a:t>
            </a:r>
          </a:p>
        </p:txBody>
      </p:sp>
      <p:sp>
        <p:nvSpPr>
          <p:cNvPr id="36" name="Freeform 26">
            <a:extLst>
              <a:ext uri="{FF2B5EF4-FFF2-40B4-BE49-F238E27FC236}">
                <a16:creationId xmlns:a16="http://schemas.microsoft.com/office/drawing/2014/main" id="{9DC47495-9A31-64C9-2A45-903E5628A15C}"/>
              </a:ext>
            </a:extLst>
          </p:cNvPr>
          <p:cNvSpPr>
            <a:spLocks noEditPoints="1"/>
          </p:cNvSpPr>
          <p:nvPr/>
        </p:nvSpPr>
        <p:spPr bwMode="auto">
          <a:xfrm>
            <a:off x="6601786" y="2177960"/>
            <a:ext cx="618025" cy="660063"/>
          </a:xfrm>
          <a:custGeom>
            <a:avLst/>
            <a:gdLst>
              <a:gd name="T0" fmla="*/ 937 w 1639"/>
              <a:gd name="T1" fmla="*/ 442 h 1640"/>
              <a:gd name="T2" fmla="*/ 894 w 1639"/>
              <a:gd name="T3" fmla="*/ 528 h 1640"/>
              <a:gd name="T4" fmla="*/ 745 w 1639"/>
              <a:gd name="T5" fmla="*/ 528 h 1640"/>
              <a:gd name="T6" fmla="*/ 702 w 1639"/>
              <a:gd name="T7" fmla="*/ 442 h 1640"/>
              <a:gd name="T8" fmla="*/ 841 w 1639"/>
              <a:gd name="T9" fmla="*/ 394 h 1640"/>
              <a:gd name="T10" fmla="*/ 1312 w 1639"/>
              <a:gd name="T11" fmla="*/ 629 h 1640"/>
              <a:gd name="T12" fmla="*/ 1639 w 1639"/>
              <a:gd name="T13" fmla="*/ 821 h 1640"/>
              <a:gd name="T14" fmla="*/ 1312 w 1639"/>
              <a:gd name="T15" fmla="*/ 1013 h 1640"/>
              <a:gd name="T16" fmla="*/ 1639 w 1639"/>
              <a:gd name="T17" fmla="*/ 1205 h 1640"/>
              <a:gd name="T18" fmla="*/ 1612 w 1639"/>
              <a:gd name="T19" fmla="*/ 1248 h 1640"/>
              <a:gd name="T20" fmla="*/ 819 w 1639"/>
              <a:gd name="T21" fmla="*/ 1640 h 1640"/>
              <a:gd name="T22" fmla="*/ 27 w 1639"/>
              <a:gd name="T23" fmla="*/ 1248 h 1640"/>
              <a:gd name="T24" fmla="*/ 0 w 1639"/>
              <a:gd name="T25" fmla="*/ 1205 h 1640"/>
              <a:gd name="T26" fmla="*/ 326 w 1639"/>
              <a:gd name="T27" fmla="*/ 1013 h 1640"/>
              <a:gd name="T28" fmla="*/ 0 w 1639"/>
              <a:gd name="T29" fmla="*/ 821 h 1640"/>
              <a:gd name="T30" fmla="*/ 326 w 1639"/>
              <a:gd name="T31" fmla="*/ 629 h 1640"/>
              <a:gd name="T32" fmla="*/ 0 w 1639"/>
              <a:gd name="T33" fmla="*/ 437 h 1640"/>
              <a:gd name="T34" fmla="*/ 798 w 1639"/>
              <a:gd name="T35" fmla="*/ 7 h 1640"/>
              <a:gd name="T36" fmla="*/ 1612 w 1639"/>
              <a:gd name="T37" fmla="*/ 394 h 1640"/>
              <a:gd name="T38" fmla="*/ 1612 w 1639"/>
              <a:gd name="T39" fmla="*/ 480 h 1640"/>
              <a:gd name="T40" fmla="*/ 841 w 1639"/>
              <a:gd name="T41" fmla="*/ 1248 h 1640"/>
              <a:gd name="T42" fmla="*/ 798 w 1639"/>
              <a:gd name="T43" fmla="*/ 1248 h 1640"/>
              <a:gd name="T44" fmla="*/ 156 w 1639"/>
              <a:gd name="T45" fmla="*/ 1205 h 1640"/>
              <a:gd name="T46" fmla="*/ 1483 w 1639"/>
              <a:gd name="T47" fmla="*/ 1205 h 1640"/>
              <a:gd name="T48" fmla="*/ 1205 w 1639"/>
              <a:gd name="T49" fmla="*/ 683 h 1640"/>
              <a:gd name="T50" fmla="*/ 937 w 1639"/>
              <a:gd name="T51" fmla="*/ 826 h 1640"/>
              <a:gd name="T52" fmla="*/ 894 w 1639"/>
              <a:gd name="T53" fmla="*/ 912 h 1640"/>
              <a:gd name="T54" fmla="*/ 745 w 1639"/>
              <a:gd name="T55" fmla="*/ 912 h 1640"/>
              <a:gd name="T56" fmla="*/ 702 w 1639"/>
              <a:gd name="T57" fmla="*/ 826 h 1640"/>
              <a:gd name="T58" fmla="*/ 434 w 1639"/>
              <a:gd name="T59" fmla="*/ 683 h 1640"/>
              <a:gd name="T60" fmla="*/ 434 w 1639"/>
              <a:gd name="T61" fmla="*/ 960 h 1640"/>
              <a:gd name="T62" fmla="*/ 586 w 1639"/>
              <a:gd name="T63" fmla="*/ 938 h 1640"/>
              <a:gd name="T64" fmla="*/ 542 w 1639"/>
              <a:gd name="T65" fmla="*/ 1013 h 1640"/>
              <a:gd name="T66" fmla="*/ 1097 w 1639"/>
              <a:gd name="T67" fmla="*/ 1013 h 1640"/>
              <a:gd name="T68" fmla="*/ 1053 w 1639"/>
              <a:gd name="T69" fmla="*/ 938 h 1640"/>
              <a:gd name="T70" fmla="*/ 1204 w 1639"/>
              <a:gd name="T71" fmla="*/ 960 h 1640"/>
              <a:gd name="T72" fmla="*/ 1205 w 1639"/>
              <a:gd name="T73" fmla="*/ 683 h 1640"/>
              <a:gd name="T74" fmla="*/ 819 w 1639"/>
              <a:gd name="T75" fmla="*/ 104 h 1640"/>
              <a:gd name="T76" fmla="*/ 434 w 1639"/>
              <a:gd name="T77" fmla="*/ 576 h 1640"/>
              <a:gd name="T78" fmla="*/ 586 w 1639"/>
              <a:gd name="T79" fmla="*/ 554 h 1640"/>
              <a:gd name="T80" fmla="*/ 542 w 1639"/>
              <a:gd name="T81" fmla="*/ 629 h 1640"/>
              <a:gd name="T82" fmla="*/ 1097 w 1639"/>
              <a:gd name="T83" fmla="*/ 629 h 1640"/>
              <a:gd name="T84" fmla="*/ 1053 w 1639"/>
              <a:gd name="T85" fmla="*/ 554 h 1640"/>
              <a:gd name="T86" fmla="*/ 1204 w 1639"/>
              <a:gd name="T87" fmla="*/ 57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39" h="1640">
                <a:moveTo>
                  <a:pt x="841" y="394"/>
                </a:moveTo>
                <a:cubicBezTo>
                  <a:pt x="937" y="442"/>
                  <a:pt x="937" y="442"/>
                  <a:pt x="937" y="442"/>
                </a:cubicBezTo>
                <a:cubicBezTo>
                  <a:pt x="961" y="454"/>
                  <a:pt x="970" y="483"/>
                  <a:pt x="958" y="507"/>
                </a:cubicBezTo>
                <a:cubicBezTo>
                  <a:pt x="946" y="530"/>
                  <a:pt x="918" y="540"/>
                  <a:pt x="894" y="528"/>
                </a:cubicBezTo>
                <a:cubicBezTo>
                  <a:pt x="819" y="491"/>
                  <a:pt x="819" y="491"/>
                  <a:pt x="819" y="491"/>
                </a:cubicBezTo>
                <a:cubicBezTo>
                  <a:pt x="745" y="528"/>
                  <a:pt x="745" y="528"/>
                  <a:pt x="745" y="528"/>
                </a:cubicBezTo>
                <a:cubicBezTo>
                  <a:pt x="721" y="540"/>
                  <a:pt x="692" y="530"/>
                  <a:pt x="680" y="507"/>
                </a:cubicBezTo>
                <a:cubicBezTo>
                  <a:pt x="669" y="483"/>
                  <a:pt x="678" y="454"/>
                  <a:pt x="702" y="442"/>
                </a:cubicBezTo>
                <a:cubicBezTo>
                  <a:pt x="798" y="394"/>
                  <a:pt x="798" y="394"/>
                  <a:pt x="798" y="394"/>
                </a:cubicBezTo>
                <a:cubicBezTo>
                  <a:pt x="811" y="387"/>
                  <a:pt x="827" y="387"/>
                  <a:pt x="841" y="394"/>
                </a:cubicBezTo>
                <a:close/>
                <a:moveTo>
                  <a:pt x="1612" y="480"/>
                </a:moveTo>
                <a:cubicBezTo>
                  <a:pt x="1312" y="629"/>
                  <a:pt x="1312" y="629"/>
                  <a:pt x="1312" y="629"/>
                </a:cubicBezTo>
                <a:cubicBezTo>
                  <a:pt x="1612" y="778"/>
                  <a:pt x="1612" y="778"/>
                  <a:pt x="1612" y="778"/>
                </a:cubicBezTo>
                <a:cubicBezTo>
                  <a:pt x="1628" y="786"/>
                  <a:pt x="1639" y="803"/>
                  <a:pt x="1639" y="821"/>
                </a:cubicBezTo>
                <a:cubicBezTo>
                  <a:pt x="1639" y="839"/>
                  <a:pt x="1628" y="856"/>
                  <a:pt x="1612" y="864"/>
                </a:cubicBezTo>
                <a:cubicBezTo>
                  <a:pt x="1312" y="1013"/>
                  <a:pt x="1312" y="1013"/>
                  <a:pt x="1312" y="1013"/>
                </a:cubicBezTo>
                <a:cubicBezTo>
                  <a:pt x="1612" y="1162"/>
                  <a:pt x="1612" y="1162"/>
                  <a:pt x="1612" y="1162"/>
                </a:cubicBezTo>
                <a:cubicBezTo>
                  <a:pt x="1628" y="1170"/>
                  <a:pt x="1639" y="1187"/>
                  <a:pt x="1639" y="1205"/>
                </a:cubicBezTo>
                <a:cubicBezTo>
                  <a:pt x="1639" y="1205"/>
                  <a:pt x="1639" y="1205"/>
                  <a:pt x="1639" y="1205"/>
                </a:cubicBezTo>
                <a:cubicBezTo>
                  <a:pt x="1639" y="1223"/>
                  <a:pt x="1628" y="1240"/>
                  <a:pt x="1612" y="1248"/>
                </a:cubicBezTo>
                <a:cubicBezTo>
                  <a:pt x="841" y="1635"/>
                  <a:pt x="841" y="1635"/>
                  <a:pt x="841" y="1635"/>
                </a:cubicBezTo>
                <a:cubicBezTo>
                  <a:pt x="834" y="1639"/>
                  <a:pt x="827" y="1640"/>
                  <a:pt x="819" y="1640"/>
                </a:cubicBezTo>
                <a:cubicBezTo>
                  <a:pt x="812" y="1640"/>
                  <a:pt x="805" y="1639"/>
                  <a:pt x="798" y="1635"/>
                </a:cubicBezTo>
                <a:cubicBezTo>
                  <a:pt x="27" y="1248"/>
                  <a:pt x="27" y="1248"/>
                  <a:pt x="27" y="1248"/>
                </a:cubicBezTo>
                <a:cubicBezTo>
                  <a:pt x="10" y="1240"/>
                  <a:pt x="0" y="1223"/>
                  <a:pt x="0" y="1205"/>
                </a:cubicBezTo>
                <a:cubicBezTo>
                  <a:pt x="0" y="1205"/>
                  <a:pt x="0" y="1205"/>
                  <a:pt x="0" y="1205"/>
                </a:cubicBezTo>
                <a:cubicBezTo>
                  <a:pt x="0" y="1187"/>
                  <a:pt x="11" y="1170"/>
                  <a:pt x="27" y="1162"/>
                </a:cubicBezTo>
                <a:cubicBezTo>
                  <a:pt x="326" y="1013"/>
                  <a:pt x="326" y="1013"/>
                  <a:pt x="326" y="1013"/>
                </a:cubicBezTo>
                <a:cubicBezTo>
                  <a:pt x="27" y="864"/>
                  <a:pt x="27" y="864"/>
                  <a:pt x="27" y="864"/>
                </a:cubicBezTo>
                <a:cubicBezTo>
                  <a:pt x="10" y="856"/>
                  <a:pt x="0" y="839"/>
                  <a:pt x="0" y="821"/>
                </a:cubicBezTo>
                <a:cubicBezTo>
                  <a:pt x="0" y="803"/>
                  <a:pt x="11" y="786"/>
                  <a:pt x="27" y="778"/>
                </a:cubicBezTo>
                <a:cubicBezTo>
                  <a:pt x="326" y="629"/>
                  <a:pt x="326" y="629"/>
                  <a:pt x="326" y="629"/>
                </a:cubicBezTo>
                <a:cubicBezTo>
                  <a:pt x="27" y="480"/>
                  <a:pt x="27" y="480"/>
                  <a:pt x="27" y="480"/>
                </a:cubicBezTo>
                <a:cubicBezTo>
                  <a:pt x="10" y="472"/>
                  <a:pt x="0" y="455"/>
                  <a:pt x="0" y="437"/>
                </a:cubicBezTo>
                <a:cubicBezTo>
                  <a:pt x="0" y="419"/>
                  <a:pt x="10" y="402"/>
                  <a:pt x="27" y="394"/>
                </a:cubicBezTo>
                <a:cubicBezTo>
                  <a:pt x="798" y="7"/>
                  <a:pt x="798" y="7"/>
                  <a:pt x="798" y="7"/>
                </a:cubicBezTo>
                <a:cubicBezTo>
                  <a:pt x="811" y="0"/>
                  <a:pt x="827" y="0"/>
                  <a:pt x="841" y="7"/>
                </a:cubicBezTo>
                <a:cubicBezTo>
                  <a:pt x="1612" y="394"/>
                  <a:pt x="1612" y="394"/>
                  <a:pt x="1612" y="394"/>
                </a:cubicBezTo>
                <a:cubicBezTo>
                  <a:pt x="1628" y="402"/>
                  <a:pt x="1639" y="419"/>
                  <a:pt x="1639" y="437"/>
                </a:cubicBezTo>
                <a:cubicBezTo>
                  <a:pt x="1639" y="455"/>
                  <a:pt x="1628" y="472"/>
                  <a:pt x="1612" y="480"/>
                </a:cubicBezTo>
                <a:close/>
                <a:moveTo>
                  <a:pt x="1205" y="1067"/>
                </a:moveTo>
                <a:cubicBezTo>
                  <a:pt x="841" y="1248"/>
                  <a:pt x="841" y="1248"/>
                  <a:pt x="841" y="1248"/>
                </a:cubicBezTo>
                <a:cubicBezTo>
                  <a:pt x="834" y="1252"/>
                  <a:pt x="827" y="1253"/>
                  <a:pt x="819" y="1253"/>
                </a:cubicBezTo>
                <a:cubicBezTo>
                  <a:pt x="812" y="1253"/>
                  <a:pt x="805" y="1252"/>
                  <a:pt x="798" y="1248"/>
                </a:cubicBezTo>
                <a:cubicBezTo>
                  <a:pt x="434" y="1067"/>
                  <a:pt x="434" y="1067"/>
                  <a:pt x="434" y="1067"/>
                </a:cubicBezTo>
                <a:cubicBezTo>
                  <a:pt x="156" y="1205"/>
                  <a:pt x="156" y="1205"/>
                  <a:pt x="156" y="1205"/>
                </a:cubicBezTo>
                <a:cubicBezTo>
                  <a:pt x="819" y="1539"/>
                  <a:pt x="819" y="1539"/>
                  <a:pt x="819" y="1539"/>
                </a:cubicBezTo>
                <a:cubicBezTo>
                  <a:pt x="1483" y="1205"/>
                  <a:pt x="1483" y="1205"/>
                  <a:pt x="1483" y="1205"/>
                </a:cubicBezTo>
                <a:lnTo>
                  <a:pt x="1205" y="1067"/>
                </a:lnTo>
                <a:close/>
                <a:moveTo>
                  <a:pt x="1205" y="683"/>
                </a:moveTo>
                <a:cubicBezTo>
                  <a:pt x="927" y="821"/>
                  <a:pt x="927" y="821"/>
                  <a:pt x="927" y="821"/>
                </a:cubicBezTo>
                <a:cubicBezTo>
                  <a:pt x="937" y="826"/>
                  <a:pt x="937" y="826"/>
                  <a:pt x="937" y="826"/>
                </a:cubicBezTo>
                <a:cubicBezTo>
                  <a:pt x="961" y="838"/>
                  <a:pt x="970" y="867"/>
                  <a:pt x="958" y="891"/>
                </a:cubicBezTo>
                <a:cubicBezTo>
                  <a:pt x="946" y="914"/>
                  <a:pt x="918" y="924"/>
                  <a:pt x="894" y="912"/>
                </a:cubicBezTo>
                <a:cubicBezTo>
                  <a:pt x="819" y="875"/>
                  <a:pt x="819" y="875"/>
                  <a:pt x="819" y="875"/>
                </a:cubicBezTo>
                <a:cubicBezTo>
                  <a:pt x="745" y="912"/>
                  <a:pt x="745" y="912"/>
                  <a:pt x="745" y="912"/>
                </a:cubicBezTo>
                <a:cubicBezTo>
                  <a:pt x="721" y="924"/>
                  <a:pt x="692" y="914"/>
                  <a:pt x="680" y="891"/>
                </a:cubicBezTo>
                <a:cubicBezTo>
                  <a:pt x="669" y="867"/>
                  <a:pt x="678" y="838"/>
                  <a:pt x="702" y="826"/>
                </a:cubicBezTo>
                <a:cubicBezTo>
                  <a:pt x="712" y="821"/>
                  <a:pt x="712" y="821"/>
                  <a:pt x="712" y="821"/>
                </a:cubicBezTo>
                <a:cubicBezTo>
                  <a:pt x="434" y="683"/>
                  <a:pt x="434" y="683"/>
                  <a:pt x="434" y="683"/>
                </a:cubicBezTo>
                <a:cubicBezTo>
                  <a:pt x="156" y="821"/>
                  <a:pt x="156" y="821"/>
                  <a:pt x="156" y="821"/>
                </a:cubicBezTo>
                <a:cubicBezTo>
                  <a:pt x="434" y="960"/>
                  <a:pt x="434" y="960"/>
                  <a:pt x="434" y="960"/>
                </a:cubicBezTo>
                <a:cubicBezTo>
                  <a:pt x="521" y="917"/>
                  <a:pt x="521" y="917"/>
                  <a:pt x="521" y="917"/>
                </a:cubicBezTo>
                <a:cubicBezTo>
                  <a:pt x="545" y="905"/>
                  <a:pt x="574" y="914"/>
                  <a:pt x="586" y="938"/>
                </a:cubicBezTo>
                <a:cubicBezTo>
                  <a:pt x="598" y="962"/>
                  <a:pt x="588" y="991"/>
                  <a:pt x="564" y="1003"/>
                </a:cubicBezTo>
                <a:cubicBezTo>
                  <a:pt x="542" y="1013"/>
                  <a:pt x="542" y="1013"/>
                  <a:pt x="542" y="1013"/>
                </a:cubicBezTo>
                <a:cubicBezTo>
                  <a:pt x="819" y="1152"/>
                  <a:pt x="819" y="1152"/>
                  <a:pt x="819" y="1152"/>
                </a:cubicBezTo>
                <a:cubicBezTo>
                  <a:pt x="1097" y="1013"/>
                  <a:pt x="1097" y="1013"/>
                  <a:pt x="1097" y="1013"/>
                </a:cubicBezTo>
                <a:cubicBezTo>
                  <a:pt x="1075" y="1003"/>
                  <a:pt x="1075" y="1003"/>
                  <a:pt x="1075" y="1003"/>
                </a:cubicBezTo>
                <a:cubicBezTo>
                  <a:pt x="1051" y="991"/>
                  <a:pt x="1041" y="962"/>
                  <a:pt x="1053" y="938"/>
                </a:cubicBezTo>
                <a:cubicBezTo>
                  <a:pt x="1065" y="914"/>
                  <a:pt x="1094" y="905"/>
                  <a:pt x="1117" y="917"/>
                </a:cubicBezTo>
                <a:cubicBezTo>
                  <a:pt x="1204" y="960"/>
                  <a:pt x="1204" y="960"/>
                  <a:pt x="1204" y="960"/>
                </a:cubicBezTo>
                <a:cubicBezTo>
                  <a:pt x="1483" y="821"/>
                  <a:pt x="1483" y="821"/>
                  <a:pt x="1483" y="821"/>
                </a:cubicBezTo>
                <a:lnTo>
                  <a:pt x="1205" y="683"/>
                </a:lnTo>
                <a:close/>
                <a:moveTo>
                  <a:pt x="1483" y="437"/>
                </a:moveTo>
                <a:cubicBezTo>
                  <a:pt x="819" y="104"/>
                  <a:pt x="819" y="104"/>
                  <a:pt x="819" y="104"/>
                </a:cubicBezTo>
                <a:cubicBezTo>
                  <a:pt x="156" y="437"/>
                  <a:pt x="156" y="437"/>
                  <a:pt x="156" y="437"/>
                </a:cubicBezTo>
                <a:cubicBezTo>
                  <a:pt x="434" y="576"/>
                  <a:pt x="434" y="576"/>
                  <a:pt x="434" y="576"/>
                </a:cubicBezTo>
                <a:cubicBezTo>
                  <a:pt x="521" y="533"/>
                  <a:pt x="521" y="533"/>
                  <a:pt x="521" y="533"/>
                </a:cubicBezTo>
                <a:cubicBezTo>
                  <a:pt x="545" y="521"/>
                  <a:pt x="574" y="530"/>
                  <a:pt x="586" y="554"/>
                </a:cubicBezTo>
                <a:cubicBezTo>
                  <a:pt x="598" y="578"/>
                  <a:pt x="588" y="607"/>
                  <a:pt x="564" y="619"/>
                </a:cubicBezTo>
                <a:cubicBezTo>
                  <a:pt x="542" y="629"/>
                  <a:pt x="542" y="629"/>
                  <a:pt x="542" y="629"/>
                </a:cubicBezTo>
                <a:cubicBezTo>
                  <a:pt x="819" y="768"/>
                  <a:pt x="819" y="768"/>
                  <a:pt x="819" y="768"/>
                </a:cubicBezTo>
                <a:cubicBezTo>
                  <a:pt x="1097" y="629"/>
                  <a:pt x="1097" y="629"/>
                  <a:pt x="1097" y="629"/>
                </a:cubicBezTo>
                <a:cubicBezTo>
                  <a:pt x="1075" y="619"/>
                  <a:pt x="1075" y="619"/>
                  <a:pt x="1075" y="619"/>
                </a:cubicBezTo>
                <a:cubicBezTo>
                  <a:pt x="1051" y="607"/>
                  <a:pt x="1041" y="578"/>
                  <a:pt x="1053" y="554"/>
                </a:cubicBezTo>
                <a:cubicBezTo>
                  <a:pt x="1065" y="530"/>
                  <a:pt x="1094" y="521"/>
                  <a:pt x="1117" y="533"/>
                </a:cubicBezTo>
                <a:cubicBezTo>
                  <a:pt x="1204" y="576"/>
                  <a:pt x="1204" y="576"/>
                  <a:pt x="1204" y="576"/>
                </a:cubicBezTo>
                <a:lnTo>
                  <a:pt x="1483" y="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38">
            <a:extLst>
              <a:ext uri="{FF2B5EF4-FFF2-40B4-BE49-F238E27FC236}">
                <a16:creationId xmlns:a16="http://schemas.microsoft.com/office/drawing/2014/main" id="{C042A2BE-6FF1-8FA8-0876-609C4CB4FACC}"/>
              </a:ext>
            </a:extLst>
          </p:cNvPr>
          <p:cNvSpPr>
            <a:spLocks noEditPoints="1"/>
          </p:cNvSpPr>
          <p:nvPr/>
        </p:nvSpPr>
        <p:spPr bwMode="auto">
          <a:xfrm>
            <a:off x="7499582" y="3640796"/>
            <a:ext cx="609870" cy="561613"/>
          </a:xfrm>
          <a:custGeom>
            <a:avLst/>
            <a:gdLst>
              <a:gd name="T0" fmla="*/ 1097 w 1704"/>
              <a:gd name="T1" fmla="*/ 131 h 1704"/>
              <a:gd name="T2" fmla="*/ 690 w 1704"/>
              <a:gd name="T3" fmla="*/ 538 h 1704"/>
              <a:gd name="T4" fmla="*/ 632 w 1704"/>
              <a:gd name="T5" fmla="*/ 616 h 1704"/>
              <a:gd name="T6" fmla="*/ 554 w 1704"/>
              <a:gd name="T7" fmla="*/ 674 h 1704"/>
              <a:gd name="T8" fmla="*/ 131 w 1704"/>
              <a:gd name="T9" fmla="*/ 1097 h 1704"/>
              <a:gd name="T10" fmla="*/ 131 w 1704"/>
              <a:gd name="T11" fmla="*/ 1573 h 1704"/>
              <a:gd name="T12" fmla="*/ 606 w 1704"/>
              <a:gd name="T13" fmla="*/ 1573 h 1704"/>
              <a:gd name="T14" fmla="*/ 1029 w 1704"/>
              <a:gd name="T15" fmla="*/ 1149 h 1704"/>
              <a:gd name="T16" fmla="*/ 1087 w 1704"/>
              <a:gd name="T17" fmla="*/ 1072 h 1704"/>
              <a:gd name="T18" fmla="*/ 1165 w 1704"/>
              <a:gd name="T19" fmla="*/ 1014 h 1704"/>
              <a:gd name="T20" fmla="*/ 1572 w 1704"/>
              <a:gd name="T21" fmla="*/ 606 h 1704"/>
              <a:gd name="T22" fmla="*/ 1572 w 1704"/>
              <a:gd name="T23" fmla="*/ 131 h 1704"/>
              <a:gd name="T24" fmla="*/ 1097 w 1704"/>
              <a:gd name="T25" fmla="*/ 131 h 1704"/>
              <a:gd name="T26" fmla="*/ 538 w 1704"/>
              <a:gd name="T27" fmla="*/ 1505 h 1704"/>
              <a:gd name="T28" fmla="*/ 199 w 1704"/>
              <a:gd name="T29" fmla="*/ 1505 h 1704"/>
              <a:gd name="T30" fmla="*/ 199 w 1704"/>
              <a:gd name="T31" fmla="*/ 1165 h 1704"/>
              <a:gd name="T32" fmla="*/ 622 w 1704"/>
              <a:gd name="T33" fmla="*/ 742 h 1704"/>
              <a:gd name="T34" fmla="*/ 961 w 1704"/>
              <a:gd name="T35" fmla="*/ 742 h 1704"/>
              <a:gd name="T36" fmla="*/ 992 w 1704"/>
              <a:gd name="T37" fmla="*/ 779 h 1704"/>
              <a:gd name="T38" fmla="*/ 961 w 1704"/>
              <a:gd name="T39" fmla="*/ 810 h 1704"/>
              <a:gd name="T40" fmla="*/ 893 w 1704"/>
              <a:gd name="T41" fmla="*/ 810 h 1704"/>
              <a:gd name="T42" fmla="*/ 690 w 1704"/>
              <a:gd name="T43" fmla="*/ 810 h 1704"/>
              <a:gd name="T44" fmla="*/ 266 w 1704"/>
              <a:gd name="T45" fmla="*/ 1233 h 1704"/>
              <a:gd name="T46" fmla="*/ 266 w 1704"/>
              <a:gd name="T47" fmla="*/ 1437 h 1704"/>
              <a:gd name="T48" fmla="*/ 470 w 1704"/>
              <a:gd name="T49" fmla="*/ 1437 h 1704"/>
              <a:gd name="T50" fmla="*/ 814 w 1704"/>
              <a:gd name="T51" fmla="*/ 1093 h 1704"/>
              <a:gd name="T52" fmla="*/ 927 w 1704"/>
              <a:gd name="T53" fmla="*/ 1112 h 1704"/>
              <a:gd name="T54" fmla="*/ 931 w 1704"/>
              <a:gd name="T55" fmla="*/ 1112 h 1704"/>
              <a:gd name="T56" fmla="*/ 538 w 1704"/>
              <a:gd name="T57" fmla="*/ 1505 h 1704"/>
              <a:gd name="T58" fmla="*/ 726 w 1704"/>
              <a:gd name="T59" fmla="*/ 1045 h 1704"/>
              <a:gd name="T60" fmla="*/ 402 w 1704"/>
              <a:gd name="T61" fmla="*/ 1369 h 1704"/>
              <a:gd name="T62" fmla="*/ 334 w 1704"/>
              <a:gd name="T63" fmla="*/ 1369 h 1704"/>
              <a:gd name="T64" fmla="*/ 334 w 1704"/>
              <a:gd name="T65" fmla="*/ 1301 h 1704"/>
              <a:gd name="T66" fmla="*/ 658 w 1704"/>
              <a:gd name="T67" fmla="*/ 977 h 1704"/>
              <a:gd name="T68" fmla="*/ 690 w 1704"/>
              <a:gd name="T69" fmla="*/ 1014 h 1704"/>
              <a:gd name="T70" fmla="*/ 726 w 1704"/>
              <a:gd name="T71" fmla="*/ 1045 h 1704"/>
              <a:gd name="T72" fmla="*/ 1504 w 1704"/>
              <a:gd name="T73" fmla="*/ 538 h 1704"/>
              <a:gd name="T74" fmla="*/ 1097 w 1704"/>
              <a:gd name="T75" fmla="*/ 946 h 1704"/>
              <a:gd name="T76" fmla="*/ 758 w 1704"/>
              <a:gd name="T77" fmla="*/ 946 h 1704"/>
              <a:gd name="T78" fmla="*/ 727 w 1704"/>
              <a:gd name="T79" fmla="*/ 908 h 1704"/>
              <a:gd name="T80" fmla="*/ 758 w 1704"/>
              <a:gd name="T81" fmla="*/ 878 h 1704"/>
              <a:gd name="T82" fmla="*/ 826 w 1704"/>
              <a:gd name="T83" fmla="*/ 878 h 1704"/>
              <a:gd name="T84" fmla="*/ 1029 w 1704"/>
              <a:gd name="T85" fmla="*/ 878 h 1704"/>
              <a:gd name="T86" fmla="*/ 1437 w 1704"/>
              <a:gd name="T87" fmla="*/ 470 h 1704"/>
              <a:gd name="T88" fmla="*/ 1437 w 1704"/>
              <a:gd name="T89" fmla="*/ 267 h 1704"/>
              <a:gd name="T90" fmla="*/ 1233 w 1704"/>
              <a:gd name="T91" fmla="*/ 267 h 1704"/>
              <a:gd name="T92" fmla="*/ 905 w 1704"/>
              <a:gd name="T93" fmla="*/ 595 h 1704"/>
              <a:gd name="T94" fmla="*/ 792 w 1704"/>
              <a:gd name="T95" fmla="*/ 576 h 1704"/>
              <a:gd name="T96" fmla="*/ 788 w 1704"/>
              <a:gd name="T97" fmla="*/ 576 h 1704"/>
              <a:gd name="T98" fmla="*/ 1165 w 1704"/>
              <a:gd name="T99" fmla="*/ 199 h 1704"/>
              <a:gd name="T100" fmla="*/ 1504 w 1704"/>
              <a:gd name="T101" fmla="*/ 199 h 1704"/>
              <a:gd name="T102" fmla="*/ 1504 w 1704"/>
              <a:gd name="T103" fmla="*/ 538 h 1704"/>
              <a:gd name="T104" fmla="*/ 993 w 1704"/>
              <a:gd name="T105" fmla="*/ 643 h 1704"/>
              <a:gd name="T106" fmla="*/ 1301 w 1704"/>
              <a:gd name="T107" fmla="*/ 335 h 1704"/>
              <a:gd name="T108" fmla="*/ 1369 w 1704"/>
              <a:gd name="T109" fmla="*/ 335 h 1704"/>
              <a:gd name="T110" fmla="*/ 1369 w 1704"/>
              <a:gd name="T111" fmla="*/ 403 h 1704"/>
              <a:gd name="T112" fmla="*/ 1061 w 1704"/>
              <a:gd name="T113" fmla="*/ 711 h 1704"/>
              <a:gd name="T114" fmla="*/ 1029 w 1704"/>
              <a:gd name="T115" fmla="*/ 674 h 1704"/>
              <a:gd name="T116" fmla="*/ 993 w 1704"/>
              <a:gd name="T117" fmla="*/ 643 h 1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04" h="1704">
                <a:moveTo>
                  <a:pt x="1097" y="131"/>
                </a:moveTo>
                <a:cubicBezTo>
                  <a:pt x="690" y="538"/>
                  <a:pt x="690" y="538"/>
                  <a:pt x="690" y="538"/>
                </a:cubicBezTo>
                <a:cubicBezTo>
                  <a:pt x="667" y="561"/>
                  <a:pt x="647" y="588"/>
                  <a:pt x="632" y="616"/>
                </a:cubicBezTo>
                <a:cubicBezTo>
                  <a:pt x="604" y="631"/>
                  <a:pt x="577" y="651"/>
                  <a:pt x="554" y="674"/>
                </a:cubicBezTo>
                <a:cubicBezTo>
                  <a:pt x="131" y="1097"/>
                  <a:pt x="131" y="1097"/>
                  <a:pt x="131" y="1097"/>
                </a:cubicBezTo>
                <a:cubicBezTo>
                  <a:pt x="0" y="1228"/>
                  <a:pt x="0" y="1442"/>
                  <a:pt x="131" y="1573"/>
                </a:cubicBezTo>
                <a:cubicBezTo>
                  <a:pt x="262" y="1704"/>
                  <a:pt x="475" y="1704"/>
                  <a:pt x="606" y="1573"/>
                </a:cubicBezTo>
                <a:cubicBezTo>
                  <a:pt x="1029" y="1149"/>
                  <a:pt x="1029" y="1149"/>
                  <a:pt x="1029" y="1149"/>
                </a:cubicBezTo>
                <a:cubicBezTo>
                  <a:pt x="1052" y="1126"/>
                  <a:pt x="1072" y="1100"/>
                  <a:pt x="1087" y="1072"/>
                </a:cubicBezTo>
                <a:cubicBezTo>
                  <a:pt x="1115" y="1056"/>
                  <a:pt x="1142" y="1037"/>
                  <a:pt x="1165" y="1014"/>
                </a:cubicBezTo>
                <a:cubicBezTo>
                  <a:pt x="1572" y="606"/>
                  <a:pt x="1572" y="606"/>
                  <a:pt x="1572" y="606"/>
                </a:cubicBezTo>
                <a:cubicBezTo>
                  <a:pt x="1704" y="475"/>
                  <a:pt x="1704" y="262"/>
                  <a:pt x="1572" y="131"/>
                </a:cubicBezTo>
                <a:cubicBezTo>
                  <a:pt x="1441" y="0"/>
                  <a:pt x="1228" y="0"/>
                  <a:pt x="1097" y="131"/>
                </a:cubicBezTo>
                <a:close/>
                <a:moveTo>
                  <a:pt x="538" y="1505"/>
                </a:moveTo>
                <a:cubicBezTo>
                  <a:pt x="444" y="1598"/>
                  <a:pt x="292" y="1598"/>
                  <a:pt x="199" y="1505"/>
                </a:cubicBezTo>
                <a:cubicBezTo>
                  <a:pt x="105" y="1411"/>
                  <a:pt x="105" y="1259"/>
                  <a:pt x="199" y="1165"/>
                </a:cubicBezTo>
                <a:cubicBezTo>
                  <a:pt x="622" y="742"/>
                  <a:pt x="622" y="742"/>
                  <a:pt x="622" y="742"/>
                </a:cubicBezTo>
                <a:cubicBezTo>
                  <a:pt x="716" y="648"/>
                  <a:pt x="868" y="648"/>
                  <a:pt x="961" y="742"/>
                </a:cubicBezTo>
                <a:cubicBezTo>
                  <a:pt x="973" y="753"/>
                  <a:pt x="983" y="766"/>
                  <a:pt x="992" y="779"/>
                </a:cubicBezTo>
                <a:cubicBezTo>
                  <a:pt x="961" y="810"/>
                  <a:pt x="961" y="810"/>
                  <a:pt x="961" y="810"/>
                </a:cubicBezTo>
                <a:cubicBezTo>
                  <a:pt x="943" y="829"/>
                  <a:pt x="912" y="829"/>
                  <a:pt x="893" y="810"/>
                </a:cubicBezTo>
                <a:cubicBezTo>
                  <a:pt x="837" y="754"/>
                  <a:pt x="746" y="754"/>
                  <a:pt x="690" y="810"/>
                </a:cubicBezTo>
                <a:cubicBezTo>
                  <a:pt x="266" y="1233"/>
                  <a:pt x="266" y="1233"/>
                  <a:pt x="266" y="1233"/>
                </a:cubicBezTo>
                <a:cubicBezTo>
                  <a:pt x="210" y="1289"/>
                  <a:pt x="210" y="1381"/>
                  <a:pt x="266" y="1437"/>
                </a:cubicBezTo>
                <a:cubicBezTo>
                  <a:pt x="323" y="1493"/>
                  <a:pt x="414" y="1493"/>
                  <a:pt x="470" y="1437"/>
                </a:cubicBezTo>
                <a:cubicBezTo>
                  <a:pt x="814" y="1093"/>
                  <a:pt x="814" y="1093"/>
                  <a:pt x="814" y="1093"/>
                </a:cubicBezTo>
                <a:cubicBezTo>
                  <a:pt x="850" y="1105"/>
                  <a:pt x="888" y="1112"/>
                  <a:pt x="927" y="1112"/>
                </a:cubicBezTo>
                <a:cubicBezTo>
                  <a:pt x="929" y="1112"/>
                  <a:pt x="930" y="1112"/>
                  <a:pt x="931" y="1112"/>
                </a:cubicBezTo>
                <a:lnTo>
                  <a:pt x="538" y="1505"/>
                </a:lnTo>
                <a:close/>
                <a:moveTo>
                  <a:pt x="726" y="1045"/>
                </a:moveTo>
                <a:cubicBezTo>
                  <a:pt x="402" y="1369"/>
                  <a:pt x="402" y="1369"/>
                  <a:pt x="402" y="1369"/>
                </a:cubicBezTo>
                <a:cubicBezTo>
                  <a:pt x="384" y="1388"/>
                  <a:pt x="353" y="1388"/>
                  <a:pt x="334" y="1369"/>
                </a:cubicBezTo>
                <a:cubicBezTo>
                  <a:pt x="316" y="1350"/>
                  <a:pt x="316" y="1320"/>
                  <a:pt x="334" y="1301"/>
                </a:cubicBezTo>
                <a:cubicBezTo>
                  <a:pt x="658" y="977"/>
                  <a:pt x="658" y="977"/>
                  <a:pt x="658" y="977"/>
                </a:cubicBezTo>
                <a:cubicBezTo>
                  <a:pt x="668" y="990"/>
                  <a:pt x="678" y="1002"/>
                  <a:pt x="690" y="1014"/>
                </a:cubicBezTo>
                <a:cubicBezTo>
                  <a:pt x="701" y="1025"/>
                  <a:pt x="713" y="1036"/>
                  <a:pt x="726" y="1045"/>
                </a:cubicBezTo>
                <a:close/>
                <a:moveTo>
                  <a:pt x="1504" y="538"/>
                </a:moveTo>
                <a:cubicBezTo>
                  <a:pt x="1097" y="946"/>
                  <a:pt x="1097" y="946"/>
                  <a:pt x="1097" y="946"/>
                </a:cubicBezTo>
                <a:cubicBezTo>
                  <a:pt x="1003" y="1040"/>
                  <a:pt x="851" y="1039"/>
                  <a:pt x="758" y="946"/>
                </a:cubicBezTo>
                <a:cubicBezTo>
                  <a:pt x="746" y="934"/>
                  <a:pt x="736" y="922"/>
                  <a:pt x="727" y="908"/>
                </a:cubicBezTo>
                <a:cubicBezTo>
                  <a:pt x="758" y="878"/>
                  <a:pt x="758" y="878"/>
                  <a:pt x="758" y="878"/>
                </a:cubicBezTo>
                <a:cubicBezTo>
                  <a:pt x="776" y="859"/>
                  <a:pt x="807" y="859"/>
                  <a:pt x="826" y="878"/>
                </a:cubicBezTo>
                <a:cubicBezTo>
                  <a:pt x="882" y="934"/>
                  <a:pt x="973" y="934"/>
                  <a:pt x="1029" y="878"/>
                </a:cubicBezTo>
                <a:cubicBezTo>
                  <a:pt x="1437" y="470"/>
                  <a:pt x="1437" y="470"/>
                  <a:pt x="1437" y="470"/>
                </a:cubicBezTo>
                <a:cubicBezTo>
                  <a:pt x="1493" y="414"/>
                  <a:pt x="1493" y="323"/>
                  <a:pt x="1437" y="267"/>
                </a:cubicBezTo>
                <a:cubicBezTo>
                  <a:pt x="1380" y="211"/>
                  <a:pt x="1289" y="211"/>
                  <a:pt x="1233" y="267"/>
                </a:cubicBezTo>
                <a:cubicBezTo>
                  <a:pt x="905" y="595"/>
                  <a:pt x="905" y="595"/>
                  <a:pt x="905" y="595"/>
                </a:cubicBezTo>
                <a:cubicBezTo>
                  <a:pt x="869" y="582"/>
                  <a:pt x="831" y="576"/>
                  <a:pt x="792" y="576"/>
                </a:cubicBezTo>
                <a:cubicBezTo>
                  <a:pt x="790" y="576"/>
                  <a:pt x="789" y="576"/>
                  <a:pt x="788" y="576"/>
                </a:cubicBezTo>
                <a:cubicBezTo>
                  <a:pt x="1165" y="199"/>
                  <a:pt x="1165" y="199"/>
                  <a:pt x="1165" y="199"/>
                </a:cubicBezTo>
                <a:cubicBezTo>
                  <a:pt x="1259" y="105"/>
                  <a:pt x="1411" y="105"/>
                  <a:pt x="1504" y="199"/>
                </a:cubicBezTo>
                <a:cubicBezTo>
                  <a:pt x="1598" y="293"/>
                  <a:pt x="1598" y="445"/>
                  <a:pt x="1504" y="538"/>
                </a:cubicBezTo>
                <a:close/>
                <a:moveTo>
                  <a:pt x="993" y="643"/>
                </a:moveTo>
                <a:cubicBezTo>
                  <a:pt x="1301" y="335"/>
                  <a:pt x="1301" y="335"/>
                  <a:pt x="1301" y="335"/>
                </a:cubicBezTo>
                <a:cubicBezTo>
                  <a:pt x="1320" y="316"/>
                  <a:pt x="1350" y="316"/>
                  <a:pt x="1369" y="335"/>
                </a:cubicBezTo>
                <a:cubicBezTo>
                  <a:pt x="1387" y="353"/>
                  <a:pt x="1387" y="384"/>
                  <a:pt x="1369" y="403"/>
                </a:cubicBezTo>
                <a:cubicBezTo>
                  <a:pt x="1061" y="711"/>
                  <a:pt x="1061" y="711"/>
                  <a:pt x="1061" y="711"/>
                </a:cubicBezTo>
                <a:cubicBezTo>
                  <a:pt x="1051" y="698"/>
                  <a:pt x="1041" y="686"/>
                  <a:pt x="1029" y="674"/>
                </a:cubicBezTo>
                <a:cubicBezTo>
                  <a:pt x="1018" y="663"/>
                  <a:pt x="1006" y="652"/>
                  <a:pt x="993" y="6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2DA5B294-5C78-3E27-36FE-AC703615289B}"/>
              </a:ext>
            </a:extLst>
          </p:cNvPr>
          <p:cNvSpPr>
            <a:spLocks noEditPoints="1"/>
          </p:cNvSpPr>
          <p:nvPr/>
        </p:nvSpPr>
        <p:spPr bwMode="auto">
          <a:xfrm>
            <a:off x="4912109" y="5048200"/>
            <a:ext cx="614757" cy="620828"/>
          </a:xfrm>
          <a:custGeom>
            <a:avLst/>
            <a:gdLst>
              <a:gd name="T0" fmla="*/ 218 w 2048"/>
              <a:gd name="T1" fmla="*/ 1660 h 2048"/>
              <a:gd name="T2" fmla="*/ 555 w 2048"/>
              <a:gd name="T3" fmla="*/ 1792 h 2048"/>
              <a:gd name="T4" fmla="*/ 904 w 2048"/>
              <a:gd name="T5" fmla="*/ 2048 h 2048"/>
              <a:gd name="T6" fmla="*/ 1236 w 2048"/>
              <a:gd name="T7" fmla="*/ 1898 h 2048"/>
              <a:gd name="T8" fmla="*/ 1660 w 2048"/>
              <a:gd name="T9" fmla="*/ 1830 h 2048"/>
              <a:gd name="T10" fmla="*/ 1792 w 2048"/>
              <a:gd name="T11" fmla="*/ 1492 h 2048"/>
              <a:gd name="T12" fmla="*/ 2048 w 2048"/>
              <a:gd name="T13" fmla="*/ 1144 h 2048"/>
              <a:gd name="T14" fmla="*/ 1899 w 2048"/>
              <a:gd name="T15" fmla="*/ 812 h 2048"/>
              <a:gd name="T16" fmla="*/ 1830 w 2048"/>
              <a:gd name="T17" fmla="*/ 387 h 2048"/>
              <a:gd name="T18" fmla="*/ 1493 w 2048"/>
              <a:gd name="T19" fmla="*/ 255 h 2048"/>
              <a:gd name="T20" fmla="*/ 1144 w 2048"/>
              <a:gd name="T21" fmla="*/ 0 h 2048"/>
              <a:gd name="T22" fmla="*/ 812 w 2048"/>
              <a:gd name="T23" fmla="*/ 149 h 2048"/>
              <a:gd name="T24" fmla="*/ 388 w 2048"/>
              <a:gd name="T25" fmla="*/ 218 h 2048"/>
              <a:gd name="T26" fmla="*/ 256 w 2048"/>
              <a:gd name="T27" fmla="*/ 555 h 2048"/>
              <a:gd name="T28" fmla="*/ 0 w 2048"/>
              <a:gd name="T29" fmla="*/ 904 h 2048"/>
              <a:gd name="T30" fmla="*/ 149 w 2048"/>
              <a:gd name="T31" fmla="*/ 1236 h 2048"/>
              <a:gd name="T32" fmla="*/ 219 w 2048"/>
              <a:gd name="T33" fmla="*/ 915 h 2048"/>
              <a:gd name="T34" fmla="*/ 378 w 2048"/>
              <a:gd name="T35" fmla="*/ 532 h 2048"/>
              <a:gd name="T36" fmla="*/ 532 w 2048"/>
              <a:gd name="T37" fmla="*/ 378 h 2048"/>
              <a:gd name="T38" fmla="*/ 916 w 2048"/>
              <a:gd name="T39" fmla="*/ 219 h 2048"/>
              <a:gd name="T40" fmla="*/ 1132 w 2048"/>
              <a:gd name="T41" fmla="*/ 219 h 2048"/>
              <a:gd name="T42" fmla="*/ 1516 w 2048"/>
              <a:gd name="T43" fmla="*/ 378 h 2048"/>
              <a:gd name="T44" fmla="*/ 1670 w 2048"/>
              <a:gd name="T45" fmla="*/ 532 h 2048"/>
              <a:gd name="T46" fmla="*/ 1829 w 2048"/>
              <a:gd name="T47" fmla="*/ 915 h 2048"/>
              <a:gd name="T48" fmla="*/ 1829 w 2048"/>
              <a:gd name="T49" fmla="*/ 1132 h 2048"/>
              <a:gd name="T50" fmla="*/ 1670 w 2048"/>
              <a:gd name="T51" fmla="*/ 1516 h 2048"/>
              <a:gd name="T52" fmla="*/ 1516 w 2048"/>
              <a:gd name="T53" fmla="*/ 1669 h 2048"/>
              <a:gd name="T54" fmla="*/ 1132 w 2048"/>
              <a:gd name="T55" fmla="*/ 1829 h 2048"/>
              <a:gd name="T56" fmla="*/ 916 w 2048"/>
              <a:gd name="T57" fmla="*/ 1829 h 2048"/>
              <a:gd name="T58" fmla="*/ 532 w 2048"/>
              <a:gd name="T59" fmla="*/ 1669 h 2048"/>
              <a:gd name="T60" fmla="*/ 378 w 2048"/>
              <a:gd name="T61" fmla="*/ 1516 h 2048"/>
              <a:gd name="T62" fmla="*/ 219 w 2048"/>
              <a:gd name="T63" fmla="*/ 1132 h 2048"/>
              <a:gd name="T64" fmla="*/ 1024 w 2048"/>
              <a:gd name="T65" fmla="*/ 1684 h 2048"/>
              <a:gd name="T66" fmla="*/ 364 w 2048"/>
              <a:gd name="T67" fmla="*/ 1024 h 2048"/>
              <a:gd name="T68" fmla="*/ 1564 w 2048"/>
              <a:gd name="T69" fmla="*/ 1024 h 2048"/>
              <a:gd name="T70" fmla="*/ 1024 w 2048"/>
              <a:gd name="T71" fmla="*/ 484 h 2048"/>
              <a:gd name="T72" fmla="*/ 843 w 2048"/>
              <a:gd name="T73" fmla="*/ 921 h 2048"/>
              <a:gd name="T74" fmla="*/ 1024 w 2048"/>
              <a:gd name="T75" fmla="*/ 604 h 2048"/>
              <a:gd name="T76" fmla="*/ 1203 w 2048"/>
              <a:gd name="T77" fmla="*/ 921 h 2048"/>
              <a:gd name="T78" fmla="*/ 1023 w 2048"/>
              <a:gd name="T79" fmla="*/ 861 h 2048"/>
              <a:gd name="T80" fmla="*/ 1203 w 2048"/>
              <a:gd name="T81" fmla="*/ 1161 h 2048"/>
              <a:gd name="T82" fmla="*/ 1024 w 2048"/>
              <a:gd name="T83" fmla="*/ 1444 h 2048"/>
              <a:gd name="T84" fmla="*/ 843 w 2048"/>
              <a:gd name="T85" fmla="*/ 1161 h 2048"/>
              <a:gd name="T86" fmla="*/ 1023 w 2048"/>
              <a:gd name="T87" fmla="*/ 1221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048" h="2048">
                <a:moveTo>
                  <a:pt x="256" y="1492"/>
                </a:moveTo>
                <a:cubicBezTo>
                  <a:pt x="207" y="1591"/>
                  <a:pt x="207" y="1591"/>
                  <a:pt x="207" y="1591"/>
                </a:cubicBezTo>
                <a:cubicBezTo>
                  <a:pt x="195" y="1614"/>
                  <a:pt x="200" y="1642"/>
                  <a:pt x="218" y="1660"/>
                </a:cubicBezTo>
                <a:cubicBezTo>
                  <a:pt x="388" y="1830"/>
                  <a:pt x="388" y="1830"/>
                  <a:pt x="388" y="1830"/>
                </a:cubicBezTo>
                <a:cubicBezTo>
                  <a:pt x="406" y="1848"/>
                  <a:pt x="434" y="1853"/>
                  <a:pt x="457" y="1841"/>
                </a:cubicBezTo>
                <a:cubicBezTo>
                  <a:pt x="555" y="1792"/>
                  <a:pt x="555" y="1792"/>
                  <a:pt x="555" y="1792"/>
                </a:cubicBezTo>
                <a:cubicBezTo>
                  <a:pt x="635" y="1841"/>
                  <a:pt x="721" y="1876"/>
                  <a:pt x="812" y="1898"/>
                </a:cubicBezTo>
                <a:cubicBezTo>
                  <a:pt x="847" y="2006"/>
                  <a:pt x="847" y="2006"/>
                  <a:pt x="847" y="2006"/>
                </a:cubicBezTo>
                <a:cubicBezTo>
                  <a:pt x="855" y="2031"/>
                  <a:pt x="878" y="2048"/>
                  <a:pt x="904" y="2048"/>
                </a:cubicBezTo>
                <a:cubicBezTo>
                  <a:pt x="1144" y="2048"/>
                  <a:pt x="1144" y="2048"/>
                  <a:pt x="1144" y="2048"/>
                </a:cubicBezTo>
                <a:cubicBezTo>
                  <a:pt x="1170" y="2048"/>
                  <a:pt x="1193" y="2031"/>
                  <a:pt x="1201" y="2006"/>
                </a:cubicBezTo>
                <a:cubicBezTo>
                  <a:pt x="1236" y="1898"/>
                  <a:pt x="1236" y="1898"/>
                  <a:pt x="1236" y="1898"/>
                </a:cubicBezTo>
                <a:cubicBezTo>
                  <a:pt x="1327" y="1876"/>
                  <a:pt x="1413" y="1841"/>
                  <a:pt x="1493" y="1792"/>
                </a:cubicBezTo>
                <a:cubicBezTo>
                  <a:pt x="1591" y="1841"/>
                  <a:pt x="1591" y="1841"/>
                  <a:pt x="1591" y="1841"/>
                </a:cubicBezTo>
                <a:cubicBezTo>
                  <a:pt x="1614" y="1853"/>
                  <a:pt x="1642" y="1848"/>
                  <a:pt x="1660" y="1830"/>
                </a:cubicBezTo>
                <a:cubicBezTo>
                  <a:pt x="1830" y="1660"/>
                  <a:pt x="1830" y="1660"/>
                  <a:pt x="1830" y="1660"/>
                </a:cubicBezTo>
                <a:cubicBezTo>
                  <a:pt x="1848" y="1642"/>
                  <a:pt x="1853" y="1614"/>
                  <a:pt x="1841" y="1591"/>
                </a:cubicBezTo>
                <a:cubicBezTo>
                  <a:pt x="1792" y="1492"/>
                  <a:pt x="1792" y="1492"/>
                  <a:pt x="1792" y="1492"/>
                </a:cubicBezTo>
                <a:cubicBezTo>
                  <a:pt x="1841" y="1413"/>
                  <a:pt x="1877" y="1326"/>
                  <a:pt x="1899" y="1236"/>
                </a:cubicBezTo>
                <a:cubicBezTo>
                  <a:pt x="2006" y="1201"/>
                  <a:pt x="2006" y="1201"/>
                  <a:pt x="2006" y="1201"/>
                </a:cubicBezTo>
                <a:cubicBezTo>
                  <a:pt x="2031" y="1193"/>
                  <a:pt x="2048" y="1170"/>
                  <a:pt x="2048" y="1144"/>
                </a:cubicBezTo>
                <a:cubicBezTo>
                  <a:pt x="2048" y="904"/>
                  <a:pt x="2048" y="904"/>
                  <a:pt x="2048" y="904"/>
                </a:cubicBezTo>
                <a:cubicBezTo>
                  <a:pt x="2048" y="878"/>
                  <a:pt x="2031" y="855"/>
                  <a:pt x="2006" y="847"/>
                </a:cubicBezTo>
                <a:cubicBezTo>
                  <a:pt x="1899" y="812"/>
                  <a:pt x="1899" y="812"/>
                  <a:pt x="1899" y="812"/>
                </a:cubicBezTo>
                <a:cubicBezTo>
                  <a:pt x="1877" y="721"/>
                  <a:pt x="1841" y="635"/>
                  <a:pt x="1792" y="555"/>
                </a:cubicBezTo>
                <a:cubicBezTo>
                  <a:pt x="1841" y="457"/>
                  <a:pt x="1841" y="457"/>
                  <a:pt x="1841" y="457"/>
                </a:cubicBezTo>
                <a:cubicBezTo>
                  <a:pt x="1853" y="433"/>
                  <a:pt x="1848" y="406"/>
                  <a:pt x="1830" y="387"/>
                </a:cubicBezTo>
                <a:cubicBezTo>
                  <a:pt x="1660" y="218"/>
                  <a:pt x="1660" y="218"/>
                  <a:pt x="1660" y="218"/>
                </a:cubicBezTo>
                <a:cubicBezTo>
                  <a:pt x="1642" y="199"/>
                  <a:pt x="1614" y="195"/>
                  <a:pt x="1591" y="206"/>
                </a:cubicBezTo>
                <a:cubicBezTo>
                  <a:pt x="1493" y="255"/>
                  <a:pt x="1493" y="255"/>
                  <a:pt x="1493" y="255"/>
                </a:cubicBezTo>
                <a:cubicBezTo>
                  <a:pt x="1413" y="207"/>
                  <a:pt x="1327" y="171"/>
                  <a:pt x="1236" y="149"/>
                </a:cubicBezTo>
                <a:cubicBezTo>
                  <a:pt x="1201" y="41"/>
                  <a:pt x="1201" y="41"/>
                  <a:pt x="1201" y="41"/>
                </a:cubicBezTo>
                <a:cubicBezTo>
                  <a:pt x="1193" y="16"/>
                  <a:pt x="1170" y="0"/>
                  <a:pt x="1144" y="0"/>
                </a:cubicBezTo>
                <a:cubicBezTo>
                  <a:pt x="904" y="0"/>
                  <a:pt x="904" y="0"/>
                  <a:pt x="904" y="0"/>
                </a:cubicBezTo>
                <a:cubicBezTo>
                  <a:pt x="878" y="0"/>
                  <a:pt x="855" y="16"/>
                  <a:pt x="847" y="41"/>
                </a:cubicBezTo>
                <a:cubicBezTo>
                  <a:pt x="812" y="149"/>
                  <a:pt x="812" y="149"/>
                  <a:pt x="812" y="149"/>
                </a:cubicBezTo>
                <a:cubicBezTo>
                  <a:pt x="721" y="171"/>
                  <a:pt x="635" y="207"/>
                  <a:pt x="555" y="255"/>
                </a:cubicBezTo>
                <a:cubicBezTo>
                  <a:pt x="457" y="206"/>
                  <a:pt x="457" y="206"/>
                  <a:pt x="457" y="206"/>
                </a:cubicBezTo>
                <a:cubicBezTo>
                  <a:pt x="434" y="195"/>
                  <a:pt x="406" y="199"/>
                  <a:pt x="388" y="218"/>
                </a:cubicBezTo>
                <a:cubicBezTo>
                  <a:pt x="218" y="387"/>
                  <a:pt x="218" y="387"/>
                  <a:pt x="218" y="387"/>
                </a:cubicBezTo>
                <a:cubicBezTo>
                  <a:pt x="200" y="406"/>
                  <a:pt x="195" y="433"/>
                  <a:pt x="207" y="457"/>
                </a:cubicBezTo>
                <a:cubicBezTo>
                  <a:pt x="256" y="555"/>
                  <a:pt x="256" y="555"/>
                  <a:pt x="256" y="555"/>
                </a:cubicBezTo>
                <a:cubicBezTo>
                  <a:pt x="207" y="635"/>
                  <a:pt x="171" y="721"/>
                  <a:pt x="149" y="812"/>
                </a:cubicBezTo>
                <a:cubicBezTo>
                  <a:pt x="42" y="847"/>
                  <a:pt x="42" y="847"/>
                  <a:pt x="42" y="847"/>
                </a:cubicBezTo>
                <a:cubicBezTo>
                  <a:pt x="17" y="855"/>
                  <a:pt x="0" y="878"/>
                  <a:pt x="0" y="904"/>
                </a:cubicBezTo>
                <a:cubicBezTo>
                  <a:pt x="0" y="1144"/>
                  <a:pt x="0" y="1144"/>
                  <a:pt x="0" y="1144"/>
                </a:cubicBezTo>
                <a:cubicBezTo>
                  <a:pt x="0" y="1170"/>
                  <a:pt x="17" y="1193"/>
                  <a:pt x="42" y="1201"/>
                </a:cubicBezTo>
                <a:cubicBezTo>
                  <a:pt x="149" y="1236"/>
                  <a:pt x="149" y="1236"/>
                  <a:pt x="149" y="1236"/>
                </a:cubicBezTo>
                <a:cubicBezTo>
                  <a:pt x="171" y="1326"/>
                  <a:pt x="207" y="1412"/>
                  <a:pt x="256" y="1492"/>
                </a:cubicBezTo>
                <a:close/>
                <a:moveTo>
                  <a:pt x="120" y="947"/>
                </a:moveTo>
                <a:cubicBezTo>
                  <a:pt x="219" y="915"/>
                  <a:pt x="219" y="915"/>
                  <a:pt x="219" y="915"/>
                </a:cubicBezTo>
                <a:cubicBezTo>
                  <a:pt x="240" y="909"/>
                  <a:pt x="255" y="891"/>
                  <a:pt x="259" y="870"/>
                </a:cubicBezTo>
                <a:cubicBezTo>
                  <a:pt x="279" y="770"/>
                  <a:pt x="318" y="677"/>
                  <a:pt x="375" y="592"/>
                </a:cubicBezTo>
                <a:cubicBezTo>
                  <a:pt x="387" y="574"/>
                  <a:pt x="388" y="551"/>
                  <a:pt x="378" y="532"/>
                </a:cubicBezTo>
                <a:cubicBezTo>
                  <a:pt x="333" y="442"/>
                  <a:pt x="333" y="442"/>
                  <a:pt x="333" y="442"/>
                </a:cubicBezTo>
                <a:cubicBezTo>
                  <a:pt x="442" y="333"/>
                  <a:pt x="442" y="333"/>
                  <a:pt x="442" y="333"/>
                </a:cubicBezTo>
                <a:cubicBezTo>
                  <a:pt x="532" y="378"/>
                  <a:pt x="532" y="378"/>
                  <a:pt x="532" y="378"/>
                </a:cubicBezTo>
                <a:cubicBezTo>
                  <a:pt x="551" y="388"/>
                  <a:pt x="574" y="386"/>
                  <a:pt x="592" y="374"/>
                </a:cubicBezTo>
                <a:cubicBezTo>
                  <a:pt x="677" y="318"/>
                  <a:pt x="771" y="279"/>
                  <a:pt x="870" y="259"/>
                </a:cubicBezTo>
                <a:cubicBezTo>
                  <a:pt x="892" y="255"/>
                  <a:pt x="909" y="239"/>
                  <a:pt x="916" y="219"/>
                </a:cubicBezTo>
                <a:cubicBezTo>
                  <a:pt x="948" y="120"/>
                  <a:pt x="948" y="120"/>
                  <a:pt x="948" y="120"/>
                </a:cubicBezTo>
                <a:cubicBezTo>
                  <a:pt x="1100" y="120"/>
                  <a:pt x="1100" y="120"/>
                  <a:pt x="1100" y="120"/>
                </a:cubicBezTo>
                <a:cubicBezTo>
                  <a:pt x="1132" y="219"/>
                  <a:pt x="1132" y="219"/>
                  <a:pt x="1132" y="219"/>
                </a:cubicBezTo>
                <a:cubicBezTo>
                  <a:pt x="1139" y="239"/>
                  <a:pt x="1156" y="255"/>
                  <a:pt x="1178" y="259"/>
                </a:cubicBezTo>
                <a:cubicBezTo>
                  <a:pt x="1277" y="279"/>
                  <a:pt x="1371" y="318"/>
                  <a:pt x="1456" y="374"/>
                </a:cubicBezTo>
                <a:cubicBezTo>
                  <a:pt x="1474" y="386"/>
                  <a:pt x="1497" y="388"/>
                  <a:pt x="1516" y="378"/>
                </a:cubicBezTo>
                <a:cubicBezTo>
                  <a:pt x="1606" y="333"/>
                  <a:pt x="1606" y="333"/>
                  <a:pt x="1606" y="333"/>
                </a:cubicBezTo>
                <a:cubicBezTo>
                  <a:pt x="1715" y="442"/>
                  <a:pt x="1715" y="442"/>
                  <a:pt x="1715" y="442"/>
                </a:cubicBezTo>
                <a:cubicBezTo>
                  <a:pt x="1670" y="532"/>
                  <a:pt x="1670" y="532"/>
                  <a:pt x="1670" y="532"/>
                </a:cubicBezTo>
                <a:cubicBezTo>
                  <a:pt x="1660" y="551"/>
                  <a:pt x="1661" y="574"/>
                  <a:pt x="1673" y="592"/>
                </a:cubicBezTo>
                <a:cubicBezTo>
                  <a:pt x="1730" y="677"/>
                  <a:pt x="1769" y="770"/>
                  <a:pt x="1789" y="870"/>
                </a:cubicBezTo>
                <a:cubicBezTo>
                  <a:pt x="1793" y="891"/>
                  <a:pt x="1808" y="909"/>
                  <a:pt x="1829" y="915"/>
                </a:cubicBezTo>
                <a:cubicBezTo>
                  <a:pt x="1928" y="947"/>
                  <a:pt x="1928" y="947"/>
                  <a:pt x="1928" y="947"/>
                </a:cubicBezTo>
                <a:cubicBezTo>
                  <a:pt x="1928" y="1100"/>
                  <a:pt x="1928" y="1100"/>
                  <a:pt x="1928" y="1100"/>
                </a:cubicBezTo>
                <a:cubicBezTo>
                  <a:pt x="1829" y="1132"/>
                  <a:pt x="1829" y="1132"/>
                  <a:pt x="1829" y="1132"/>
                </a:cubicBezTo>
                <a:cubicBezTo>
                  <a:pt x="1808" y="1139"/>
                  <a:pt x="1793" y="1156"/>
                  <a:pt x="1789" y="1177"/>
                </a:cubicBezTo>
                <a:cubicBezTo>
                  <a:pt x="1769" y="1277"/>
                  <a:pt x="1730" y="1371"/>
                  <a:pt x="1673" y="1456"/>
                </a:cubicBezTo>
                <a:cubicBezTo>
                  <a:pt x="1661" y="1473"/>
                  <a:pt x="1660" y="1496"/>
                  <a:pt x="1670" y="1516"/>
                </a:cubicBezTo>
                <a:cubicBezTo>
                  <a:pt x="1715" y="1606"/>
                  <a:pt x="1715" y="1606"/>
                  <a:pt x="1715" y="1606"/>
                </a:cubicBezTo>
                <a:cubicBezTo>
                  <a:pt x="1606" y="1714"/>
                  <a:pt x="1606" y="1714"/>
                  <a:pt x="1606" y="1714"/>
                </a:cubicBezTo>
                <a:cubicBezTo>
                  <a:pt x="1516" y="1669"/>
                  <a:pt x="1516" y="1669"/>
                  <a:pt x="1516" y="1669"/>
                </a:cubicBezTo>
                <a:cubicBezTo>
                  <a:pt x="1497" y="1660"/>
                  <a:pt x="1474" y="1661"/>
                  <a:pt x="1456" y="1673"/>
                </a:cubicBezTo>
                <a:cubicBezTo>
                  <a:pt x="1371" y="1730"/>
                  <a:pt x="1277" y="1768"/>
                  <a:pt x="1178" y="1788"/>
                </a:cubicBezTo>
                <a:cubicBezTo>
                  <a:pt x="1156" y="1793"/>
                  <a:pt x="1139" y="1808"/>
                  <a:pt x="1132" y="1829"/>
                </a:cubicBezTo>
                <a:cubicBezTo>
                  <a:pt x="1100" y="1928"/>
                  <a:pt x="1100" y="1928"/>
                  <a:pt x="1100" y="1928"/>
                </a:cubicBezTo>
                <a:cubicBezTo>
                  <a:pt x="948" y="1928"/>
                  <a:pt x="948" y="1928"/>
                  <a:pt x="948" y="1928"/>
                </a:cubicBezTo>
                <a:cubicBezTo>
                  <a:pt x="916" y="1829"/>
                  <a:pt x="916" y="1829"/>
                  <a:pt x="916" y="1829"/>
                </a:cubicBezTo>
                <a:cubicBezTo>
                  <a:pt x="909" y="1808"/>
                  <a:pt x="892" y="1793"/>
                  <a:pt x="870" y="1788"/>
                </a:cubicBezTo>
                <a:cubicBezTo>
                  <a:pt x="771" y="1768"/>
                  <a:pt x="677" y="1730"/>
                  <a:pt x="592" y="1673"/>
                </a:cubicBezTo>
                <a:cubicBezTo>
                  <a:pt x="574" y="1661"/>
                  <a:pt x="551" y="1660"/>
                  <a:pt x="532" y="1669"/>
                </a:cubicBezTo>
                <a:cubicBezTo>
                  <a:pt x="442" y="1714"/>
                  <a:pt x="442" y="1714"/>
                  <a:pt x="442" y="1714"/>
                </a:cubicBezTo>
                <a:cubicBezTo>
                  <a:pt x="333" y="1606"/>
                  <a:pt x="333" y="1606"/>
                  <a:pt x="333" y="1606"/>
                </a:cubicBezTo>
                <a:cubicBezTo>
                  <a:pt x="378" y="1516"/>
                  <a:pt x="378" y="1516"/>
                  <a:pt x="378" y="1516"/>
                </a:cubicBezTo>
                <a:cubicBezTo>
                  <a:pt x="388" y="1496"/>
                  <a:pt x="387" y="1473"/>
                  <a:pt x="375" y="1456"/>
                </a:cubicBezTo>
                <a:cubicBezTo>
                  <a:pt x="318" y="1371"/>
                  <a:pt x="279" y="1277"/>
                  <a:pt x="259" y="1177"/>
                </a:cubicBezTo>
                <a:cubicBezTo>
                  <a:pt x="255" y="1156"/>
                  <a:pt x="240" y="1139"/>
                  <a:pt x="219" y="1132"/>
                </a:cubicBezTo>
                <a:cubicBezTo>
                  <a:pt x="120" y="1100"/>
                  <a:pt x="120" y="1100"/>
                  <a:pt x="120" y="1100"/>
                </a:cubicBezTo>
                <a:lnTo>
                  <a:pt x="120" y="947"/>
                </a:lnTo>
                <a:close/>
                <a:moveTo>
                  <a:pt x="1024" y="1684"/>
                </a:moveTo>
                <a:cubicBezTo>
                  <a:pt x="1388" y="1684"/>
                  <a:pt x="1684" y="1388"/>
                  <a:pt x="1684" y="1024"/>
                </a:cubicBezTo>
                <a:cubicBezTo>
                  <a:pt x="1684" y="660"/>
                  <a:pt x="1388" y="364"/>
                  <a:pt x="1024" y="364"/>
                </a:cubicBezTo>
                <a:cubicBezTo>
                  <a:pt x="660" y="364"/>
                  <a:pt x="364" y="660"/>
                  <a:pt x="364" y="1024"/>
                </a:cubicBezTo>
                <a:cubicBezTo>
                  <a:pt x="364" y="1388"/>
                  <a:pt x="660" y="1684"/>
                  <a:pt x="1024" y="1684"/>
                </a:cubicBezTo>
                <a:close/>
                <a:moveTo>
                  <a:pt x="1024" y="484"/>
                </a:moveTo>
                <a:cubicBezTo>
                  <a:pt x="1322" y="484"/>
                  <a:pt x="1564" y="726"/>
                  <a:pt x="1564" y="1024"/>
                </a:cubicBezTo>
                <a:cubicBezTo>
                  <a:pt x="1564" y="1321"/>
                  <a:pt x="1322" y="1564"/>
                  <a:pt x="1024" y="1564"/>
                </a:cubicBezTo>
                <a:cubicBezTo>
                  <a:pt x="726" y="1564"/>
                  <a:pt x="484" y="1321"/>
                  <a:pt x="484" y="1024"/>
                </a:cubicBezTo>
                <a:cubicBezTo>
                  <a:pt x="484" y="726"/>
                  <a:pt x="726" y="484"/>
                  <a:pt x="1024" y="484"/>
                </a:cubicBezTo>
                <a:close/>
                <a:moveTo>
                  <a:pt x="1083" y="1161"/>
                </a:moveTo>
                <a:cubicBezTo>
                  <a:pt x="1083" y="1128"/>
                  <a:pt x="1056" y="1101"/>
                  <a:pt x="1023" y="1101"/>
                </a:cubicBezTo>
                <a:cubicBezTo>
                  <a:pt x="924" y="1101"/>
                  <a:pt x="843" y="1020"/>
                  <a:pt x="843" y="921"/>
                </a:cubicBezTo>
                <a:cubicBezTo>
                  <a:pt x="843" y="843"/>
                  <a:pt x="894" y="776"/>
                  <a:pt x="964" y="751"/>
                </a:cubicBezTo>
                <a:cubicBezTo>
                  <a:pt x="964" y="664"/>
                  <a:pt x="964" y="664"/>
                  <a:pt x="964" y="664"/>
                </a:cubicBezTo>
                <a:cubicBezTo>
                  <a:pt x="964" y="631"/>
                  <a:pt x="991" y="604"/>
                  <a:pt x="1024" y="604"/>
                </a:cubicBezTo>
                <a:cubicBezTo>
                  <a:pt x="1057" y="604"/>
                  <a:pt x="1084" y="631"/>
                  <a:pt x="1084" y="664"/>
                </a:cubicBezTo>
                <a:cubicBezTo>
                  <a:pt x="1084" y="752"/>
                  <a:pt x="1084" y="752"/>
                  <a:pt x="1084" y="752"/>
                </a:cubicBezTo>
                <a:cubicBezTo>
                  <a:pt x="1153" y="777"/>
                  <a:pt x="1203" y="843"/>
                  <a:pt x="1203" y="921"/>
                </a:cubicBezTo>
                <a:cubicBezTo>
                  <a:pt x="1203" y="954"/>
                  <a:pt x="1176" y="981"/>
                  <a:pt x="1143" y="981"/>
                </a:cubicBezTo>
                <a:cubicBezTo>
                  <a:pt x="1110" y="981"/>
                  <a:pt x="1083" y="954"/>
                  <a:pt x="1083" y="921"/>
                </a:cubicBezTo>
                <a:cubicBezTo>
                  <a:pt x="1083" y="888"/>
                  <a:pt x="1056" y="861"/>
                  <a:pt x="1023" y="861"/>
                </a:cubicBezTo>
                <a:cubicBezTo>
                  <a:pt x="990" y="861"/>
                  <a:pt x="963" y="888"/>
                  <a:pt x="963" y="921"/>
                </a:cubicBezTo>
                <a:cubicBezTo>
                  <a:pt x="963" y="954"/>
                  <a:pt x="990" y="981"/>
                  <a:pt x="1023" y="981"/>
                </a:cubicBezTo>
                <a:cubicBezTo>
                  <a:pt x="1123" y="981"/>
                  <a:pt x="1203" y="1062"/>
                  <a:pt x="1203" y="1161"/>
                </a:cubicBezTo>
                <a:cubicBezTo>
                  <a:pt x="1203" y="1239"/>
                  <a:pt x="1153" y="1306"/>
                  <a:pt x="1084" y="1331"/>
                </a:cubicBezTo>
                <a:cubicBezTo>
                  <a:pt x="1084" y="1384"/>
                  <a:pt x="1084" y="1384"/>
                  <a:pt x="1084" y="1384"/>
                </a:cubicBezTo>
                <a:cubicBezTo>
                  <a:pt x="1084" y="1417"/>
                  <a:pt x="1057" y="1444"/>
                  <a:pt x="1024" y="1444"/>
                </a:cubicBezTo>
                <a:cubicBezTo>
                  <a:pt x="991" y="1444"/>
                  <a:pt x="964" y="1417"/>
                  <a:pt x="964" y="1384"/>
                </a:cubicBezTo>
                <a:cubicBezTo>
                  <a:pt x="964" y="1331"/>
                  <a:pt x="964" y="1331"/>
                  <a:pt x="964" y="1331"/>
                </a:cubicBezTo>
                <a:cubicBezTo>
                  <a:pt x="894" y="1307"/>
                  <a:pt x="843" y="1240"/>
                  <a:pt x="843" y="1161"/>
                </a:cubicBezTo>
                <a:cubicBezTo>
                  <a:pt x="843" y="1128"/>
                  <a:pt x="870" y="1101"/>
                  <a:pt x="903" y="1101"/>
                </a:cubicBezTo>
                <a:cubicBezTo>
                  <a:pt x="936" y="1101"/>
                  <a:pt x="963" y="1128"/>
                  <a:pt x="963" y="1161"/>
                </a:cubicBezTo>
                <a:cubicBezTo>
                  <a:pt x="963" y="1194"/>
                  <a:pt x="990" y="1221"/>
                  <a:pt x="1023" y="1221"/>
                </a:cubicBezTo>
                <a:cubicBezTo>
                  <a:pt x="1056" y="1221"/>
                  <a:pt x="1083" y="1194"/>
                  <a:pt x="1083" y="11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49">
            <a:extLst>
              <a:ext uri="{FF2B5EF4-FFF2-40B4-BE49-F238E27FC236}">
                <a16:creationId xmlns:a16="http://schemas.microsoft.com/office/drawing/2014/main" id="{7DEB4C55-9F6C-964D-E781-B5B5F5D68DDA}"/>
              </a:ext>
            </a:extLst>
          </p:cNvPr>
          <p:cNvSpPr>
            <a:spLocks noEditPoints="1"/>
          </p:cNvSpPr>
          <p:nvPr/>
        </p:nvSpPr>
        <p:spPr bwMode="auto">
          <a:xfrm>
            <a:off x="6722745" y="5057794"/>
            <a:ext cx="631368" cy="523140"/>
          </a:xfrm>
          <a:custGeom>
            <a:avLst/>
            <a:gdLst>
              <a:gd name="T0" fmla="*/ 882 w 1544"/>
              <a:gd name="T1" fmla="*/ 343 h 1272"/>
              <a:gd name="T2" fmla="*/ 632 w 1544"/>
              <a:gd name="T3" fmla="*/ 1064 h 1272"/>
              <a:gd name="T4" fmla="*/ 912 w 1544"/>
              <a:gd name="T5" fmla="*/ 1064 h 1272"/>
              <a:gd name="T6" fmla="*/ 692 w 1544"/>
              <a:gd name="T7" fmla="*/ 863 h 1272"/>
              <a:gd name="T8" fmla="*/ 852 w 1544"/>
              <a:gd name="T9" fmla="*/ 803 h 1272"/>
              <a:gd name="T10" fmla="*/ 852 w 1544"/>
              <a:gd name="T11" fmla="*/ 633 h 1272"/>
              <a:gd name="T12" fmla="*/ 692 w 1544"/>
              <a:gd name="T13" fmla="*/ 573 h 1272"/>
              <a:gd name="T14" fmla="*/ 852 w 1544"/>
              <a:gd name="T15" fmla="*/ 573 h 1272"/>
              <a:gd name="T16" fmla="*/ 1090 w 1544"/>
              <a:gd name="T17" fmla="*/ 688 h 1272"/>
              <a:gd name="T18" fmla="*/ 1230 w 1544"/>
              <a:gd name="T19" fmla="*/ 472 h 1272"/>
              <a:gd name="T20" fmla="*/ 1432 w 1544"/>
              <a:gd name="T21" fmla="*/ 435 h 1272"/>
              <a:gd name="T22" fmla="*/ 1325 w 1544"/>
              <a:gd name="T23" fmla="*/ 300 h 1272"/>
              <a:gd name="T24" fmla="*/ 1203 w 1544"/>
              <a:gd name="T25" fmla="*/ 323 h 1272"/>
              <a:gd name="T26" fmla="*/ 1090 w 1544"/>
              <a:gd name="T27" fmla="*/ 244 h 1272"/>
              <a:gd name="T28" fmla="*/ 960 w 1544"/>
              <a:gd name="T29" fmla="*/ 82 h 1272"/>
              <a:gd name="T30" fmla="*/ 584 w 1544"/>
              <a:gd name="T31" fmla="*/ 82 h 1272"/>
              <a:gd name="T32" fmla="*/ 454 w 1544"/>
              <a:gd name="T33" fmla="*/ 244 h 1272"/>
              <a:gd name="T34" fmla="*/ 341 w 1544"/>
              <a:gd name="T35" fmla="*/ 323 h 1272"/>
              <a:gd name="T36" fmla="*/ 219 w 1544"/>
              <a:gd name="T37" fmla="*/ 300 h 1272"/>
              <a:gd name="T38" fmla="*/ 118 w 1544"/>
              <a:gd name="T39" fmla="*/ 435 h 1272"/>
              <a:gd name="T40" fmla="*/ 314 w 1544"/>
              <a:gd name="T41" fmla="*/ 472 h 1272"/>
              <a:gd name="T42" fmla="*/ 454 w 1544"/>
              <a:gd name="T43" fmla="*/ 688 h 1272"/>
              <a:gd name="T44" fmla="*/ 4 w 1544"/>
              <a:gd name="T45" fmla="*/ 711 h 1272"/>
              <a:gd name="T46" fmla="*/ 454 w 1544"/>
              <a:gd name="T47" fmla="*/ 748 h 1272"/>
              <a:gd name="T48" fmla="*/ 342 w 1544"/>
              <a:gd name="T49" fmla="*/ 941 h 1272"/>
              <a:gd name="T50" fmla="*/ 219 w 1544"/>
              <a:gd name="T51" fmla="*/ 1077 h 1272"/>
              <a:gd name="T52" fmla="*/ 118 w 1544"/>
              <a:gd name="T53" fmla="*/ 1212 h 1272"/>
              <a:gd name="T54" fmla="*/ 341 w 1544"/>
              <a:gd name="T55" fmla="*/ 1113 h 1272"/>
              <a:gd name="T56" fmla="*/ 454 w 1544"/>
              <a:gd name="T57" fmla="*/ 1192 h 1272"/>
              <a:gd name="T58" fmla="*/ 667 w 1544"/>
              <a:gd name="T59" fmla="*/ 1246 h 1272"/>
              <a:gd name="T60" fmla="*/ 514 w 1544"/>
              <a:gd name="T61" fmla="*/ 1192 h 1272"/>
              <a:gd name="T62" fmla="*/ 1011 w 1544"/>
              <a:gd name="T63" fmla="*/ 225 h 1272"/>
              <a:gd name="T64" fmla="*/ 1011 w 1544"/>
              <a:gd name="T65" fmla="*/ 1212 h 1272"/>
              <a:gd name="T66" fmla="*/ 907 w 1544"/>
              <a:gd name="T67" fmla="*/ 1272 h 1272"/>
              <a:gd name="T68" fmla="*/ 1090 w 1544"/>
              <a:gd name="T69" fmla="*/ 1001 h 1272"/>
              <a:gd name="T70" fmla="*/ 1203 w 1544"/>
              <a:gd name="T71" fmla="*/ 1114 h 1272"/>
              <a:gd name="T72" fmla="*/ 1426 w 1544"/>
              <a:gd name="T73" fmla="*/ 1212 h 1272"/>
              <a:gd name="T74" fmla="*/ 1325 w 1544"/>
              <a:gd name="T75" fmla="*/ 1077 h 1272"/>
              <a:gd name="T76" fmla="*/ 1200 w 1544"/>
              <a:gd name="T77" fmla="*/ 941 h 1272"/>
              <a:gd name="T78" fmla="*/ 1334 w 1544"/>
              <a:gd name="T79" fmla="*/ 748 h 1272"/>
              <a:gd name="T80" fmla="*/ 1435 w 1544"/>
              <a:gd name="T81" fmla="*/ 613 h 1272"/>
              <a:gd name="T82" fmla="*/ 1471 w 1544"/>
              <a:gd name="T83" fmla="*/ 336 h 1272"/>
              <a:gd name="T84" fmla="*/ 120 w 1544"/>
              <a:gd name="T85" fmla="*/ 375 h 1272"/>
              <a:gd name="T86" fmla="*/ 163 w 1544"/>
              <a:gd name="T87" fmla="*/ 332 h 1272"/>
              <a:gd name="T88" fmla="*/ 115 w 1544"/>
              <a:gd name="T89" fmla="*/ 763 h 1272"/>
              <a:gd name="T90" fmla="*/ 154 w 1544"/>
              <a:gd name="T91" fmla="*/ 724 h 1272"/>
              <a:gd name="T92" fmla="*/ 118 w 1544"/>
              <a:gd name="T93" fmla="*/ 1061 h 1272"/>
              <a:gd name="T94" fmla="*/ 900 w 1544"/>
              <a:gd name="T95" fmla="*/ 165 h 1272"/>
              <a:gd name="T96" fmla="*/ 667 w 1544"/>
              <a:gd name="T97" fmla="*/ 60 h 1272"/>
              <a:gd name="T98" fmla="*/ 900 w 1544"/>
              <a:gd name="T99" fmla="*/ 165 h 1272"/>
              <a:gd name="T100" fmla="*/ 1471 w 1544"/>
              <a:gd name="T101" fmla="*/ 1112 h 1272"/>
              <a:gd name="T102" fmla="*/ 1480 w 1544"/>
              <a:gd name="T103" fmla="*/ 724 h 1272"/>
              <a:gd name="T104" fmla="*/ 1429 w 1544"/>
              <a:gd name="T105" fmla="*/ 673 h 1272"/>
              <a:gd name="T106" fmla="*/ 772 w 1544"/>
              <a:gd name="T107" fmla="*/ 1272 h 1272"/>
              <a:gd name="T108" fmla="*/ 772 w 1544"/>
              <a:gd name="T109" fmla="*/ 1212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44" h="1272">
                <a:moveTo>
                  <a:pt x="912" y="1064"/>
                </a:moveTo>
                <a:cubicBezTo>
                  <a:pt x="912" y="373"/>
                  <a:pt x="912" y="373"/>
                  <a:pt x="912" y="373"/>
                </a:cubicBezTo>
                <a:cubicBezTo>
                  <a:pt x="912" y="356"/>
                  <a:pt x="899" y="343"/>
                  <a:pt x="882" y="343"/>
                </a:cubicBezTo>
                <a:cubicBezTo>
                  <a:pt x="662" y="343"/>
                  <a:pt x="662" y="343"/>
                  <a:pt x="662" y="343"/>
                </a:cubicBezTo>
                <a:cubicBezTo>
                  <a:pt x="645" y="343"/>
                  <a:pt x="632" y="356"/>
                  <a:pt x="632" y="373"/>
                </a:cubicBezTo>
                <a:cubicBezTo>
                  <a:pt x="632" y="1064"/>
                  <a:pt x="632" y="1064"/>
                  <a:pt x="632" y="1064"/>
                </a:cubicBezTo>
                <a:cubicBezTo>
                  <a:pt x="632" y="1080"/>
                  <a:pt x="645" y="1094"/>
                  <a:pt x="662" y="1094"/>
                </a:cubicBezTo>
                <a:cubicBezTo>
                  <a:pt x="882" y="1094"/>
                  <a:pt x="882" y="1094"/>
                  <a:pt x="882" y="1094"/>
                </a:cubicBezTo>
                <a:cubicBezTo>
                  <a:pt x="899" y="1094"/>
                  <a:pt x="912" y="1080"/>
                  <a:pt x="912" y="1064"/>
                </a:cubicBezTo>
                <a:close/>
                <a:moveTo>
                  <a:pt x="852" y="1034"/>
                </a:moveTo>
                <a:cubicBezTo>
                  <a:pt x="692" y="1034"/>
                  <a:pt x="692" y="1034"/>
                  <a:pt x="692" y="1034"/>
                </a:cubicBezTo>
                <a:cubicBezTo>
                  <a:pt x="692" y="863"/>
                  <a:pt x="692" y="863"/>
                  <a:pt x="692" y="863"/>
                </a:cubicBezTo>
                <a:cubicBezTo>
                  <a:pt x="852" y="863"/>
                  <a:pt x="852" y="863"/>
                  <a:pt x="852" y="863"/>
                </a:cubicBezTo>
                <a:lnTo>
                  <a:pt x="852" y="1034"/>
                </a:lnTo>
                <a:close/>
                <a:moveTo>
                  <a:pt x="852" y="803"/>
                </a:moveTo>
                <a:cubicBezTo>
                  <a:pt x="692" y="803"/>
                  <a:pt x="692" y="803"/>
                  <a:pt x="692" y="803"/>
                </a:cubicBezTo>
                <a:cubicBezTo>
                  <a:pt x="692" y="633"/>
                  <a:pt x="692" y="633"/>
                  <a:pt x="692" y="633"/>
                </a:cubicBezTo>
                <a:cubicBezTo>
                  <a:pt x="852" y="633"/>
                  <a:pt x="852" y="633"/>
                  <a:pt x="852" y="633"/>
                </a:cubicBezTo>
                <a:lnTo>
                  <a:pt x="852" y="803"/>
                </a:lnTo>
                <a:close/>
                <a:moveTo>
                  <a:pt x="852" y="573"/>
                </a:moveTo>
                <a:cubicBezTo>
                  <a:pt x="692" y="573"/>
                  <a:pt x="692" y="573"/>
                  <a:pt x="692" y="573"/>
                </a:cubicBezTo>
                <a:cubicBezTo>
                  <a:pt x="692" y="403"/>
                  <a:pt x="692" y="403"/>
                  <a:pt x="692" y="403"/>
                </a:cubicBezTo>
                <a:cubicBezTo>
                  <a:pt x="852" y="403"/>
                  <a:pt x="852" y="403"/>
                  <a:pt x="852" y="403"/>
                </a:cubicBezTo>
                <a:lnTo>
                  <a:pt x="852" y="573"/>
                </a:lnTo>
                <a:close/>
                <a:moveTo>
                  <a:pt x="1435" y="613"/>
                </a:moveTo>
                <a:cubicBezTo>
                  <a:pt x="1387" y="613"/>
                  <a:pt x="1347" y="645"/>
                  <a:pt x="1334" y="688"/>
                </a:cubicBezTo>
                <a:cubicBezTo>
                  <a:pt x="1090" y="688"/>
                  <a:pt x="1090" y="688"/>
                  <a:pt x="1090" y="688"/>
                </a:cubicBezTo>
                <a:cubicBezTo>
                  <a:pt x="1090" y="496"/>
                  <a:pt x="1090" y="496"/>
                  <a:pt x="1090" y="496"/>
                </a:cubicBezTo>
                <a:cubicBezTo>
                  <a:pt x="1200" y="496"/>
                  <a:pt x="1200" y="496"/>
                  <a:pt x="1200" y="496"/>
                </a:cubicBezTo>
                <a:cubicBezTo>
                  <a:pt x="1214" y="496"/>
                  <a:pt x="1227" y="486"/>
                  <a:pt x="1230" y="472"/>
                </a:cubicBezTo>
                <a:cubicBezTo>
                  <a:pt x="1256" y="360"/>
                  <a:pt x="1256" y="360"/>
                  <a:pt x="1256" y="360"/>
                </a:cubicBezTo>
                <a:cubicBezTo>
                  <a:pt x="1325" y="360"/>
                  <a:pt x="1325" y="360"/>
                  <a:pt x="1325" y="360"/>
                </a:cubicBezTo>
                <a:cubicBezTo>
                  <a:pt x="1339" y="405"/>
                  <a:pt x="1382" y="438"/>
                  <a:pt x="1432" y="435"/>
                </a:cubicBezTo>
                <a:cubicBezTo>
                  <a:pt x="1485" y="432"/>
                  <a:pt x="1527" y="390"/>
                  <a:pt x="1531" y="338"/>
                </a:cubicBezTo>
                <a:cubicBezTo>
                  <a:pt x="1535" y="276"/>
                  <a:pt x="1487" y="225"/>
                  <a:pt x="1426" y="225"/>
                </a:cubicBezTo>
                <a:cubicBezTo>
                  <a:pt x="1379" y="225"/>
                  <a:pt x="1338" y="257"/>
                  <a:pt x="1325" y="300"/>
                </a:cubicBezTo>
                <a:cubicBezTo>
                  <a:pt x="1232" y="300"/>
                  <a:pt x="1232" y="300"/>
                  <a:pt x="1232" y="300"/>
                </a:cubicBezTo>
                <a:cubicBezTo>
                  <a:pt x="1232" y="300"/>
                  <a:pt x="1231" y="300"/>
                  <a:pt x="1231" y="300"/>
                </a:cubicBezTo>
                <a:cubicBezTo>
                  <a:pt x="1218" y="300"/>
                  <a:pt x="1206" y="310"/>
                  <a:pt x="1203" y="323"/>
                </a:cubicBezTo>
                <a:cubicBezTo>
                  <a:pt x="1177" y="436"/>
                  <a:pt x="1177" y="436"/>
                  <a:pt x="1177" y="436"/>
                </a:cubicBezTo>
                <a:cubicBezTo>
                  <a:pt x="1090" y="436"/>
                  <a:pt x="1090" y="436"/>
                  <a:pt x="1090" y="436"/>
                </a:cubicBezTo>
                <a:cubicBezTo>
                  <a:pt x="1090" y="244"/>
                  <a:pt x="1090" y="244"/>
                  <a:pt x="1090" y="244"/>
                </a:cubicBezTo>
                <a:cubicBezTo>
                  <a:pt x="1090" y="201"/>
                  <a:pt x="1055" y="165"/>
                  <a:pt x="1011" y="165"/>
                </a:cubicBezTo>
                <a:cubicBezTo>
                  <a:pt x="960" y="165"/>
                  <a:pt x="960" y="165"/>
                  <a:pt x="960" y="165"/>
                </a:cubicBezTo>
                <a:cubicBezTo>
                  <a:pt x="960" y="82"/>
                  <a:pt x="960" y="82"/>
                  <a:pt x="960" y="82"/>
                </a:cubicBezTo>
                <a:cubicBezTo>
                  <a:pt x="960" y="37"/>
                  <a:pt x="923" y="0"/>
                  <a:pt x="877" y="0"/>
                </a:cubicBezTo>
                <a:cubicBezTo>
                  <a:pt x="667" y="0"/>
                  <a:pt x="667" y="0"/>
                  <a:pt x="667" y="0"/>
                </a:cubicBezTo>
                <a:cubicBezTo>
                  <a:pt x="621" y="0"/>
                  <a:pt x="584" y="37"/>
                  <a:pt x="584" y="82"/>
                </a:cubicBezTo>
                <a:cubicBezTo>
                  <a:pt x="584" y="165"/>
                  <a:pt x="584" y="165"/>
                  <a:pt x="584" y="165"/>
                </a:cubicBezTo>
                <a:cubicBezTo>
                  <a:pt x="533" y="165"/>
                  <a:pt x="533" y="165"/>
                  <a:pt x="533" y="165"/>
                </a:cubicBezTo>
                <a:cubicBezTo>
                  <a:pt x="489" y="165"/>
                  <a:pt x="454" y="201"/>
                  <a:pt x="454" y="244"/>
                </a:cubicBezTo>
                <a:cubicBezTo>
                  <a:pt x="454" y="436"/>
                  <a:pt x="454" y="436"/>
                  <a:pt x="454" y="436"/>
                </a:cubicBezTo>
                <a:cubicBezTo>
                  <a:pt x="367" y="436"/>
                  <a:pt x="367" y="436"/>
                  <a:pt x="367" y="436"/>
                </a:cubicBezTo>
                <a:cubicBezTo>
                  <a:pt x="341" y="323"/>
                  <a:pt x="341" y="323"/>
                  <a:pt x="341" y="323"/>
                </a:cubicBezTo>
                <a:cubicBezTo>
                  <a:pt x="341" y="323"/>
                  <a:pt x="341" y="322"/>
                  <a:pt x="341" y="322"/>
                </a:cubicBezTo>
                <a:cubicBezTo>
                  <a:pt x="337" y="309"/>
                  <a:pt x="326" y="300"/>
                  <a:pt x="312" y="300"/>
                </a:cubicBezTo>
                <a:cubicBezTo>
                  <a:pt x="219" y="300"/>
                  <a:pt x="219" y="300"/>
                  <a:pt x="219" y="300"/>
                </a:cubicBezTo>
                <a:cubicBezTo>
                  <a:pt x="206" y="257"/>
                  <a:pt x="165" y="225"/>
                  <a:pt x="118" y="225"/>
                </a:cubicBezTo>
                <a:cubicBezTo>
                  <a:pt x="60" y="225"/>
                  <a:pt x="13" y="272"/>
                  <a:pt x="13" y="330"/>
                </a:cubicBezTo>
                <a:cubicBezTo>
                  <a:pt x="13" y="388"/>
                  <a:pt x="60" y="435"/>
                  <a:pt x="118" y="435"/>
                </a:cubicBezTo>
                <a:cubicBezTo>
                  <a:pt x="165" y="435"/>
                  <a:pt x="206" y="403"/>
                  <a:pt x="219" y="360"/>
                </a:cubicBezTo>
                <a:cubicBezTo>
                  <a:pt x="288" y="360"/>
                  <a:pt x="288" y="360"/>
                  <a:pt x="288" y="360"/>
                </a:cubicBezTo>
                <a:cubicBezTo>
                  <a:pt x="314" y="472"/>
                  <a:pt x="314" y="472"/>
                  <a:pt x="314" y="472"/>
                </a:cubicBezTo>
                <a:cubicBezTo>
                  <a:pt x="317" y="486"/>
                  <a:pt x="330" y="496"/>
                  <a:pt x="344" y="496"/>
                </a:cubicBezTo>
                <a:cubicBezTo>
                  <a:pt x="454" y="496"/>
                  <a:pt x="454" y="496"/>
                  <a:pt x="454" y="496"/>
                </a:cubicBezTo>
                <a:cubicBezTo>
                  <a:pt x="454" y="688"/>
                  <a:pt x="454" y="688"/>
                  <a:pt x="454" y="688"/>
                </a:cubicBezTo>
                <a:cubicBezTo>
                  <a:pt x="210" y="688"/>
                  <a:pt x="210" y="688"/>
                  <a:pt x="210" y="688"/>
                </a:cubicBezTo>
                <a:cubicBezTo>
                  <a:pt x="197" y="643"/>
                  <a:pt x="153" y="610"/>
                  <a:pt x="103" y="613"/>
                </a:cubicBezTo>
                <a:cubicBezTo>
                  <a:pt x="51" y="616"/>
                  <a:pt x="8" y="659"/>
                  <a:pt x="4" y="711"/>
                </a:cubicBezTo>
                <a:cubicBezTo>
                  <a:pt x="0" y="772"/>
                  <a:pt x="49" y="824"/>
                  <a:pt x="109" y="824"/>
                </a:cubicBezTo>
                <a:cubicBezTo>
                  <a:pt x="157" y="824"/>
                  <a:pt x="197" y="792"/>
                  <a:pt x="210" y="748"/>
                </a:cubicBezTo>
                <a:cubicBezTo>
                  <a:pt x="454" y="748"/>
                  <a:pt x="454" y="748"/>
                  <a:pt x="454" y="748"/>
                </a:cubicBezTo>
                <a:cubicBezTo>
                  <a:pt x="454" y="941"/>
                  <a:pt x="454" y="941"/>
                  <a:pt x="454" y="941"/>
                </a:cubicBezTo>
                <a:cubicBezTo>
                  <a:pt x="344" y="941"/>
                  <a:pt x="344" y="941"/>
                  <a:pt x="344" y="941"/>
                </a:cubicBezTo>
                <a:cubicBezTo>
                  <a:pt x="343" y="941"/>
                  <a:pt x="343" y="941"/>
                  <a:pt x="342" y="941"/>
                </a:cubicBezTo>
                <a:cubicBezTo>
                  <a:pt x="329" y="942"/>
                  <a:pt x="317" y="951"/>
                  <a:pt x="314" y="964"/>
                </a:cubicBezTo>
                <a:cubicBezTo>
                  <a:pt x="288" y="1077"/>
                  <a:pt x="288" y="1077"/>
                  <a:pt x="288" y="1077"/>
                </a:cubicBezTo>
                <a:cubicBezTo>
                  <a:pt x="219" y="1077"/>
                  <a:pt x="219" y="1077"/>
                  <a:pt x="219" y="1077"/>
                </a:cubicBezTo>
                <a:cubicBezTo>
                  <a:pt x="206" y="1033"/>
                  <a:pt x="165" y="1001"/>
                  <a:pt x="118" y="1001"/>
                </a:cubicBezTo>
                <a:cubicBezTo>
                  <a:pt x="60" y="1001"/>
                  <a:pt x="13" y="1049"/>
                  <a:pt x="13" y="1107"/>
                </a:cubicBezTo>
                <a:cubicBezTo>
                  <a:pt x="13" y="1165"/>
                  <a:pt x="60" y="1212"/>
                  <a:pt x="118" y="1212"/>
                </a:cubicBezTo>
                <a:cubicBezTo>
                  <a:pt x="165" y="1212"/>
                  <a:pt x="206" y="1180"/>
                  <a:pt x="219" y="1137"/>
                </a:cubicBezTo>
                <a:cubicBezTo>
                  <a:pt x="312" y="1137"/>
                  <a:pt x="312" y="1137"/>
                  <a:pt x="312" y="1137"/>
                </a:cubicBezTo>
                <a:cubicBezTo>
                  <a:pt x="326" y="1137"/>
                  <a:pt x="338" y="1127"/>
                  <a:pt x="341" y="1113"/>
                </a:cubicBezTo>
                <a:cubicBezTo>
                  <a:pt x="367" y="1001"/>
                  <a:pt x="367" y="1001"/>
                  <a:pt x="367" y="1001"/>
                </a:cubicBezTo>
                <a:cubicBezTo>
                  <a:pt x="454" y="1001"/>
                  <a:pt x="454" y="1001"/>
                  <a:pt x="454" y="1001"/>
                </a:cubicBezTo>
                <a:cubicBezTo>
                  <a:pt x="454" y="1192"/>
                  <a:pt x="454" y="1192"/>
                  <a:pt x="454" y="1192"/>
                </a:cubicBezTo>
                <a:cubicBezTo>
                  <a:pt x="454" y="1236"/>
                  <a:pt x="489" y="1272"/>
                  <a:pt x="533" y="1272"/>
                </a:cubicBezTo>
                <a:cubicBezTo>
                  <a:pt x="636" y="1272"/>
                  <a:pt x="636" y="1272"/>
                  <a:pt x="636" y="1272"/>
                </a:cubicBezTo>
                <a:cubicBezTo>
                  <a:pt x="651" y="1272"/>
                  <a:pt x="665" y="1261"/>
                  <a:pt x="667" y="1246"/>
                </a:cubicBezTo>
                <a:cubicBezTo>
                  <a:pt x="670" y="1227"/>
                  <a:pt x="655" y="1212"/>
                  <a:pt x="637" y="1212"/>
                </a:cubicBezTo>
                <a:cubicBezTo>
                  <a:pt x="533" y="1212"/>
                  <a:pt x="533" y="1212"/>
                  <a:pt x="533" y="1212"/>
                </a:cubicBezTo>
                <a:cubicBezTo>
                  <a:pt x="522" y="1212"/>
                  <a:pt x="514" y="1203"/>
                  <a:pt x="514" y="1192"/>
                </a:cubicBezTo>
                <a:cubicBezTo>
                  <a:pt x="514" y="244"/>
                  <a:pt x="514" y="244"/>
                  <a:pt x="514" y="244"/>
                </a:cubicBezTo>
                <a:cubicBezTo>
                  <a:pt x="514" y="234"/>
                  <a:pt x="522" y="225"/>
                  <a:pt x="533" y="225"/>
                </a:cubicBezTo>
                <a:cubicBezTo>
                  <a:pt x="1011" y="225"/>
                  <a:pt x="1011" y="225"/>
                  <a:pt x="1011" y="225"/>
                </a:cubicBezTo>
                <a:cubicBezTo>
                  <a:pt x="1022" y="225"/>
                  <a:pt x="1030" y="234"/>
                  <a:pt x="1030" y="244"/>
                </a:cubicBezTo>
                <a:cubicBezTo>
                  <a:pt x="1030" y="1192"/>
                  <a:pt x="1030" y="1192"/>
                  <a:pt x="1030" y="1192"/>
                </a:cubicBezTo>
                <a:cubicBezTo>
                  <a:pt x="1030" y="1203"/>
                  <a:pt x="1021" y="1212"/>
                  <a:pt x="1011" y="1212"/>
                </a:cubicBezTo>
                <a:cubicBezTo>
                  <a:pt x="908" y="1212"/>
                  <a:pt x="908" y="1212"/>
                  <a:pt x="908" y="1212"/>
                </a:cubicBezTo>
                <a:cubicBezTo>
                  <a:pt x="893" y="1212"/>
                  <a:pt x="879" y="1222"/>
                  <a:pt x="877" y="1237"/>
                </a:cubicBezTo>
                <a:cubicBezTo>
                  <a:pt x="874" y="1256"/>
                  <a:pt x="889" y="1272"/>
                  <a:pt x="907" y="1272"/>
                </a:cubicBezTo>
                <a:cubicBezTo>
                  <a:pt x="1011" y="1272"/>
                  <a:pt x="1011" y="1272"/>
                  <a:pt x="1011" y="1272"/>
                </a:cubicBezTo>
                <a:cubicBezTo>
                  <a:pt x="1055" y="1272"/>
                  <a:pt x="1090" y="1236"/>
                  <a:pt x="1090" y="1192"/>
                </a:cubicBezTo>
                <a:cubicBezTo>
                  <a:pt x="1090" y="1001"/>
                  <a:pt x="1090" y="1001"/>
                  <a:pt x="1090" y="1001"/>
                </a:cubicBezTo>
                <a:cubicBezTo>
                  <a:pt x="1177" y="1001"/>
                  <a:pt x="1177" y="1001"/>
                  <a:pt x="1177" y="1001"/>
                </a:cubicBezTo>
                <a:cubicBezTo>
                  <a:pt x="1203" y="1113"/>
                  <a:pt x="1203" y="1113"/>
                  <a:pt x="1203" y="1113"/>
                </a:cubicBezTo>
                <a:cubicBezTo>
                  <a:pt x="1203" y="1114"/>
                  <a:pt x="1203" y="1114"/>
                  <a:pt x="1203" y="1114"/>
                </a:cubicBezTo>
                <a:cubicBezTo>
                  <a:pt x="1206" y="1127"/>
                  <a:pt x="1218" y="1137"/>
                  <a:pt x="1232" y="1137"/>
                </a:cubicBezTo>
                <a:cubicBezTo>
                  <a:pt x="1325" y="1137"/>
                  <a:pt x="1325" y="1137"/>
                  <a:pt x="1325" y="1137"/>
                </a:cubicBezTo>
                <a:cubicBezTo>
                  <a:pt x="1338" y="1180"/>
                  <a:pt x="1379" y="1212"/>
                  <a:pt x="1426" y="1212"/>
                </a:cubicBezTo>
                <a:cubicBezTo>
                  <a:pt x="1487" y="1212"/>
                  <a:pt x="1535" y="1160"/>
                  <a:pt x="1531" y="1099"/>
                </a:cubicBezTo>
                <a:cubicBezTo>
                  <a:pt x="1527" y="1047"/>
                  <a:pt x="1485" y="1005"/>
                  <a:pt x="1432" y="1002"/>
                </a:cubicBezTo>
                <a:cubicBezTo>
                  <a:pt x="1382" y="999"/>
                  <a:pt x="1339" y="1031"/>
                  <a:pt x="1325" y="1077"/>
                </a:cubicBezTo>
                <a:cubicBezTo>
                  <a:pt x="1256" y="1077"/>
                  <a:pt x="1256" y="1077"/>
                  <a:pt x="1256" y="1077"/>
                </a:cubicBezTo>
                <a:cubicBezTo>
                  <a:pt x="1230" y="964"/>
                  <a:pt x="1230" y="964"/>
                  <a:pt x="1230" y="964"/>
                </a:cubicBezTo>
                <a:cubicBezTo>
                  <a:pt x="1227" y="951"/>
                  <a:pt x="1214" y="941"/>
                  <a:pt x="1200" y="941"/>
                </a:cubicBezTo>
                <a:cubicBezTo>
                  <a:pt x="1090" y="941"/>
                  <a:pt x="1090" y="941"/>
                  <a:pt x="1090" y="941"/>
                </a:cubicBezTo>
                <a:cubicBezTo>
                  <a:pt x="1090" y="748"/>
                  <a:pt x="1090" y="748"/>
                  <a:pt x="1090" y="748"/>
                </a:cubicBezTo>
                <a:cubicBezTo>
                  <a:pt x="1334" y="748"/>
                  <a:pt x="1334" y="748"/>
                  <a:pt x="1334" y="748"/>
                </a:cubicBezTo>
                <a:cubicBezTo>
                  <a:pt x="1347" y="794"/>
                  <a:pt x="1391" y="826"/>
                  <a:pt x="1441" y="823"/>
                </a:cubicBezTo>
                <a:cubicBezTo>
                  <a:pt x="1493" y="820"/>
                  <a:pt x="1536" y="778"/>
                  <a:pt x="1540" y="726"/>
                </a:cubicBezTo>
                <a:cubicBezTo>
                  <a:pt x="1544" y="664"/>
                  <a:pt x="1495" y="613"/>
                  <a:pt x="1435" y="613"/>
                </a:cubicBezTo>
                <a:close/>
                <a:moveTo>
                  <a:pt x="1381" y="324"/>
                </a:moveTo>
                <a:cubicBezTo>
                  <a:pt x="1384" y="304"/>
                  <a:pt x="1400" y="288"/>
                  <a:pt x="1420" y="285"/>
                </a:cubicBezTo>
                <a:cubicBezTo>
                  <a:pt x="1450" y="281"/>
                  <a:pt x="1475" y="306"/>
                  <a:pt x="1471" y="336"/>
                </a:cubicBezTo>
                <a:cubicBezTo>
                  <a:pt x="1468" y="356"/>
                  <a:pt x="1452" y="372"/>
                  <a:pt x="1432" y="375"/>
                </a:cubicBezTo>
                <a:cubicBezTo>
                  <a:pt x="1402" y="379"/>
                  <a:pt x="1378" y="354"/>
                  <a:pt x="1381" y="324"/>
                </a:cubicBezTo>
                <a:close/>
                <a:moveTo>
                  <a:pt x="120" y="375"/>
                </a:moveTo>
                <a:cubicBezTo>
                  <a:pt x="94" y="376"/>
                  <a:pt x="73" y="356"/>
                  <a:pt x="73" y="330"/>
                </a:cubicBezTo>
                <a:cubicBezTo>
                  <a:pt x="73" y="305"/>
                  <a:pt x="93" y="285"/>
                  <a:pt x="118" y="285"/>
                </a:cubicBezTo>
                <a:cubicBezTo>
                  <a:pt x="143" y="285"/>
                  <a:pt x="164" y="306"/>
                  <a:pt x="163" y="332"/>
                </a:cubicBezTo>
                <a:cubicBezTo>
                  <a:pt x="162" y="355"/>
                  <a:pt x="143" y="374"/>
                  <a:pt x="120" y="375"/>
                </a:cubicBezTo>
                <a:close/>
                <a:moveTo>
                  <a:pt x="154" y="724"/>
                </a:moveTo>
                <a:cubicBezTo>
                  <a:pt x="152" y="744"/>
                  <a:pt x="135" y="761"/>
                  <a:pt x="115" y="763"/>
                </a:cubicBezTo>
                <a:cubicBezTo>
                  <a:pt x="86" y="767"/>
                  <a:pt x="61" y="742"/>
                  <a:pt x="64" y="712"/>
                </a:cubicBezTo>
                <a:cubicBezTo>
                  <a:pt x="67" y="692"/>
                  <a:pt x="83" y="676"/>
                  <a:pt x="103" y="673"/>
                </a:cubicBezTo>
                <a:cubicBezTo>
                  <a:pt x="133" y="670"/>
                  <a:pt x="158" y="695"/>
                  <a:pt x="154" y="724"/>
                </a:cubicBezTo>
                <a:close/>
                <a:moveTo>
                  <a:pt x="120" y="1152"/>
                </a:moveTo>
                <a:cubicBezTo>
                  <a:pt x="94" y="1153"/>
                  <a:pt x="73" y="1132"/>
                  <a:pt x="73" y="1107"/>
                </a:cubicBezTo>
                <a:cubicBezTo>
                  <a:pt x="73" y="1082"/>
                  <a:pt x="93" y="1061"/>
                  <a:pt x="118" y="1061"/>
                </a:cubicBezTo>
                <a:cubicBezTo>
                  <a:pt x="143" y="1061"/>
                  <a:pt x="164" y="1083"/>
                  <a:pt x="163" y="1109"/>
                </a:cubicBezTo>
                <a:cubicBezTo>
                  <a:pt x="162" y="1132"/>
                  <a:pt x="143" y="1151"/>
                  <a:pt x="120" y="1152"/>
                </a:cubicBezTo>
                <a:close/>
                <a:moveTo>
                  <a:pt x="900" y="165"/>
                </a:moveTo>
                <a:cubicBezTo>
                  <a:pt x="644" y="165"/>
                  <a:pt x="644" y="165"/>
                  <a:pt x="644" y="165"/>
                </a:cubicBezTo>
                <a:cubicBezTo>
                  <a:pt x="644" y="82"/>
                  <a:pt x="644" y="82"/>
                  <a:pt x="644" y="82"/>
                </a:cubicBezTo>
                <a:cubicBezTo>
                  <a:pt x="644" y="70"/>
                  <a:pt x="654" y="60"/>
                  <a:pt x="667" y="60"/>
                </a:cubicBezTo>
                <a:cubicBezTo>
                  <a:pt x="877" y="60"/>
                  <a:pt x="877" y="60"/>
                  <a:pt x="877" y="60"/>
                </a:cubicBezTo>
                <a:cubicBezTo>
                  <a:pt x="890" y="60"/>
                  <a:pt x="900" y="70"/>
                  <a:pt x="900" y="82"/>
                </a:cubicBezTo>
                <a:lnTo>
                  <a:pt x="900" y="165"/>
                </a:lnTo>
                <a:close/>
                <a:moveTo>
                  <a:pt x="1381" y="1101"/>
                </a:moveTo>
                <a:cubicBezTo>
                  <a:pt x="1384" y="1081"/>
                  <a:pt x="1400" y="1064"/>
                  <a:pt x="1420" y="1062"/>
                </a:cubicBezTo>
                <a:cubicBezTo>
                  <a:pt x="1450" y="1058"/>
                  <a:pt x="1475" y="1083"/>
                  <a:pt x="1471" y="1112"/>
                </a:cubicBezTo>
                <a:cubicBezTo>
                  <a:pt x="1468" y="1133"/>
                  <a:pt x="1452" y="1149"/>
                  <a:pt x="1432" y="1151"/>
                </a:cubicBezTo>
                <a:cubicBezTo>
                  <a:pt x="1402" y="1155"/>
                  <a:pt x="1378" y="1130"/>
                  <a:pt x="1381" y="1101"/>
                </a:cubicBezTo>
                <a:close/>
                <a:moveTo>
                  <a:pt x="1480" y="724"/>
                </a:moveTo>
                <a:cubicBezTo>
                  <a:pt x="1477" y="744"/>
                  <a:pt x="1461" y="761"/>
                  <a:pt x="1441" y="763"/>
                </a:cubicBezTo>
                <a:cubicBezTo>
                  <a:pt x="1411" y="767"/>
                  <a:pt x="1386" y="742"/>
                  <a:pt x="1390" y="712"/>
                </a:cubicBezTo>
                <a:cubicBezTo>
                  <a:pt x="1392" y="692"/>
                  <a:pt x="1409" y="676"/>
                  <a:pt x="1429" y="673"/>
                </a:cubicBezTo>
                <a:cubicBezTo>
                  <a:pt x="1458" y="670"/>
                  <a:pt x="1483" y="695"/>
                  <a:pt x="1480" y="724"/>
                </a:cubicBezTo>
                <a:close/>
                <a:moveTo>
                  <a:pt x="802" y="1242"/>
                </a:moveTo>
                <a:cubicBezTo>
                  <a:pt x="802" y="1258"/>
                  <a:pt x="789" y="1272"/>
                  <a:pt x="772" y="1272"/>
                </a:cubicBezTo>
                <a:cubicBezTo>
                  <a:pt x="772" y="1272"/>
                  <a:pt x="772" y="1272"/>
                  <a:pt x="772" y="1272"/>
                </a:cubicBezTo>
                <a:cubicBezTo>
                  <a:pt x="755" y="1272"/>
                  <a:pt x="742" y="1258"/>
                  <a:pt x="742" y="1242"/>
                </a:cubicBezTo>
                <a:cubicBezTo>
                  <a:pt x="742" y="1225"/>
                  <a:pt x="755" y="1212"/>
                  <a:pt x="772" y="1212"/>
                </a:cubicBezTo>
                <a:cubicBezTo>
                  <a:pt x="789" y="1212"/>
                  <a:pt x="802" y="1225"/>
                  <a:pt x="802" y="1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3">
            <a:extLst>
              <a:ext uri="{FF2B5EF4-FFF2-40B4-BE49-F238E27FC236}">
                <a16:creationId xmlns:a16="http://schemas.microsoft.com/office/drawing/2014/main" id="{D6DDBB2A-EEE3-4D1A-EDC4-13F33D4CC434}"/>
              </a:ext>
            </a:extLst>
          </p:cNvPr>
          <p:cNvSpPr>
            <a:spLocks noEditPoints="1"/>
          </p:cNvSpPr>
          <p:nvPr/>
        </p:nvSpPr>
        <p:spPr bwMode="auto">
          <a:xfrm>
            <a:off x="4937029" y="2281771"/>
            <a:ext cx="589837" cy="526205"/>
          </a:xfrm>
          <a:custGeom>
            <a:avLst/>
            <a:gdLst>
              <a:gd name="T0" fmla="*/ 300 w 2048"/>
              <a:gd name="T1" fmla="*/ 1080 h 2048"/>
              <a:gd name="T2" fmla="*/ 360 w 2048"/>
              <a:gd name="T3" fmla="*/ 960 h 2048"/>
              <a:gd name="T4" fmla="*/ 445 w 2048"/>
              <a:gd name="T5" fmla="*/ 1091 h 2048"/>
              <a:gd name="T6" fmla="*/ 773 w 2048"/>
              <a:gd name="T7" fmla="*/ 1114 h 2048"/>
              <a:gd name="T8" fmla="*/ 999 w 2048"/>
              <a:gd name="T9" fmla="*/ 1032 h 2048"/>
              <a:gd name="T10" fmla="*/ 1224 w 2048"/>
              <a:gd name="T11" fmla="*/ 949 h 2048"/>
              <a:gd name="T12" fmla="*/ 1461 w 2048"/>
              <a:gd name="T13" fmla="*/ 840 h 2048"/>
              <a:gd name="T14" fmla="*/ 1688 w 2048"/>
              <a:gd name="T15" fmla="*/ 900 h 2048"/>
              <a:gd name="T16" fmla="*/ 1988 w 2048"/>
              <a:gd name="T17" fmla="*/ 960 h 2048"/>
              <a:gd name="T18" fmla="*/ 2048 w 2048"/>
              <a:gd name="T19" fmla="*/ 60 h 2048"/>
              <a:gd name="T20" fmla="*/ 1748 w 2048"/>
              <a:gd name="T21" fmla="*/ 0 h 2048"/>
              <a:gd name="T22" fmla="*/ 1688 w 2048"/>
              <a:gd name="T23" fmla="*/ 120 h 2048"/>
              <a:gd name="T24" fmla="*/ 1511 w 2048"/>
              <a:gd name="T25" fmla="*/ 102 h 2048"/>
              <a:gd name="T26" fmla="*/ 1334 w 2048"/>
              <a:gd name="T27" fmla="*/ 0 h 2048"/>
              <a:gd name="T28" fmla="*/ 858 w 2048"/>
              <a:gd name="T29" fmla="*/ 39 h 2048"/>
              <a:gd name="T30" fmla="*/ 360 w 2048"/>
              <a:gd name="T31" fmla="*/ 240 h 2048"/>
              <a:gd name="T32" fmla="*/ 300 w 2048"/>
              <a:gd name="T33" fmla="*/ 120 h 2048"/>
              <a:gd name="T34" fmla="*/ 0 w 2048"/>
              <a:gd name="T35" fmla="*/ 180 h 2048"/>
              <a:gd name="T36" fmla="*/ 60 w 2048"/>
              <a:gd name="T37" fmla="*/ 1080 h 2048"/>
              <a:gd name="T38" fmla="*/ 1928 w 2048"/>
              <a:gd name="T39" fmla="*/ 120 h 2048"/>
              <a:gd name="T40" fmla="*/ 1808 w 2048"/>
              <a:gd name="T41" fmla="*/ 840 h 2048"/>
              <a:gd name="T42" fmla="*/ 623 w 2048"/>
              <a:gd name="T43" fmla="*/ 381 h 2048"/>
              <a:gd name="T44" fmla="*/ 970 w 2048"/>
              <a:gd name="T45" fmla="*/ 120 h 2048"/>
              <a:gd name="T46" fmla="*/ 1377 w 2048"/>
              <a:gd name="T47" fmla="*/ 138 h 2048"/>
              <a:gd name="T48" fmla="*/ 1554 w 2048"/>
              <a:gd name="T49" fmla="*/ 240 h 2048"/>
              <a:gd name="T50" fmla="*/ 1688 w 2048"/>
              <a:gd name="T51" fmla="*/ 720 h 2048"/>
              <a:gd name="T52" fmla="*/ 1298 w 2048"/>
              <a:gd name="T53" fmla="*/ 279 h 2048"/>
              <a:gd name="T54" fmla="*/ 1012 w 2048"/>
              <a:gd name="T55" fmla="*/ 240 h 2048"/>
              <a:gd name="T56" fmla="*/ 698 w 2048"/>
              <a:gd name="T57" fmla="*/ 474 h 2048"/>
              <a:gd name="T58" fmla="*/ 623 w 2048"/>
              <a:gd name="T59" fmla="*/ 381 h 2048"/>
              <a:gd name="T60" fmla="*/ 494 w 2048"/>
              <a:gd name="T61" fmla="*/ 360 h 2048"/>
              <a:gd name="T62" fmla="*/ 773 w 2048"/>
              <a:gd name="T63" fmla="*/ 568 h 2048"/>
              <a:gd name="T64" fmla="*/ 1200 w 2048"/>
              <a:gd name="T65" fmla="*/ 360 h 2048"/>
              <a:gd name="T66" fmla="*/ 1311 w 2048"/>
              <a:gd name="T67" fmla="*/ 838 h 2048"/>
              <a:gd name="T68" fmla="*/ 1169 w 2048"/>
              <a:gd name="T69" fmla="*/ 621 h 2048"/>
              <a:gd name="T70" fmla="*/ 1056 w 2048"/>
              <a:gd name="T71" fmla="*/ 662 h 2048"/>
              <a:gd name="T72" fmla="*/ 1086 w 2048"/>
              <a:gd name="T73" fmla="*/ 921 h 2048"/>
              <a:gd name="T74" fmla="*/ 945 w 2048"/>
              <a:gd name="T75" fmla="*/ 706 h 2048"/>
              <a:gd name="T76" fmla="*/ 832 w 2048"/>
              <a:gd name="T77" fmla="*/ 746 h 2048"/>
              <a:gd name="T78" fmla="*/ 896 w 2048"/>
              <a:gd name="T79" fmla="*/ 926 h 2048"/>
              <a:gd name="T80" fmla="*/ 784 w 2048"/>
              <a:gd name="T81" fmla="*/ 968 h 2048"/>
              <a:gd name="T82" fmla="*/ 642 w 2048"/>
              <a:gd name="T83" fmla="*/ 754 h 2048"/>
              <a:gd name="T84" fmla="*/ 671 w 2048"/>
              <a:gd name="T85" fmla="*/ 1009 h 2048"/>
              <a:gd name="T86" fmla="*/ 558 w 2048"/>
              <a:gd name="T87" fmla="*/ 1050 h 2048"/>
              <a:gd name="T88" fmla="*/ 439 w 2048"/>
              <a:gd name="T89" fmla="*/ 840 h 2048"/>
              <a:gd name="T90" fmla="*/ 360 w 2048"/>
              <a:gd name="T91" fmla="*/ 360 h 2048"/>
              <a:gd name="T92" fmla="*/ 240 w 2048"/>
              <a:gd name="T93" fmla="*/ 240 h 2048"/>
              <a:gd name="T94" fmla="*/ 120 w 2048"/>
              <a:gd name="T95" fmla="*/ 960 h 2048"/>
              <a:gd name="T96" fmla="*/ 1419 w 2048"/>
              <a:gd name="T97" fmla="*/ 1212 h 2048"/>
              <a:gd name="T98" fmla="*/ 1285 w 2048"/>
              <a:gd name="T99" fmla="*/ 1292 h 2048"/>
              <a:gd name="T100" fmla="*/ 604 w 2048"/>
              <a:gd name="T101" fmla="*/ 1624 h 2048"/>
              <a:gd name="T102" fmla="*/ 1444 w 2048"/>
              <a:gd name="T103" fmla="*/ 1624 h 2048"/>
              <a:gd name="T104" fmla="*/ 1432 w 2048"/>
              <a:gd name="T105" fmla="*/ 1296 h 2048"/>
              <a:gd name="T106" fmla="*/ 1024 w 2048"/>
              <a:gd name="T107" fmla="*/ 1928 h 2048"/>
              <a:gd name="T108" fmla="*/ 1024 w 2048"/>
              <a:gd name="T109" fmla="*/ 1320 h 2048"/>
              <a:gd name="T110" fmla="*/ 1018 w 2048"/>
              <a:gd name="T111" fmla="*/ 1655 h 2048"/>
              <a:gd name="T112" fmla="*/ 862 w 2048"/>
              <a:gd name="T113" fmla="*/ 1581 h 2048"/>
              <a:gd name="T114" fmla="*/ 981 w 2048"/>
              <a:gd name="T115" fmla="*/ 1790 h 2048"/>
              <a:gd name="T116" fmla="*/ 1028 w 2048"/>
              <a:gd name="T117" fmla="*/ 1808 h 2048"/>
              <a:gd name="T118" fmla="*/ 1291 w 2048"/>
              <a:gd name="T119" fmla="*/ 1487 h 2048"/>
              <a:gd name="T120" fmla="*/ 1024 w 2048"/>
              <a:gd name="T121" fmla="*/ 192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48" h="2048">
                <a:moveTo>
                  <a:pt x="60" y="1080"/>
                </a:moveTo>
                <a:cubicBezTo>
                  <a:pt x="300" y="1080"/>
                  <a:pt x="300" y="1080"/>
                  <a:pt x="300" y="1080"/>
                </a:cubicBezTo>
                <a:cubicBezTo>
                  <a:pt x="333" y="1080"/>
                  <a:pt x="360" y="1053"/>
                  <a:pt x="360" y="1020"/>
                </a:cubicBezTo>
                <a:cubicBezTo>
                  <a:pt x="360" y="960"/>
                  <a:pt x="360" y="960"/>
                  <a:pt x="360" y="960"/>
                </a:cubicBezTo>
                <a:cubicBezTo>
                  <a:pt x="397" y="960"/>
                  <a:pt x="397" y="960"/>
                  <a:pt x="397" y="960"/>
                </a:cubicBezTo>
                <a:cubicBezTo>
                  <a:pt x="445" y="1091"/>
                  <a:pt x="445" y="1091"/>
                  <a:pt x="445" y="1091"/>
                </a:cubicBezTo>
                <a:cubicBezTo>
                  <a:pt x="480" y="1185"/>
                  <a:pt x="583" y="1232"/>
                  <a:pt x="676" y="1198"/>
                </a:cubicBezTo>
                <a:cubicBezTo>
                  <a:pt x="718" y="1183"/>
                  <a:pt x="752" y="1153"/>
                  <a:pt x="773" y="1114"/>
                </a:cubicBezTo>
                <a:cubicBezTo>
                  <a:pt x="814" y="1131"/>
                  <a:pt x="860" y="1131"/>
                  <a:pt x="902" y="1116"/>
                </a:cubicBezTo>
                <a:cubicBezTo>
                  <a:pt x="945" y="1100"/>
                  <a:pt x="978" y="1069"/>
                  <a:pt x="999" y="1032"/>
                </a:cubicBezTo>
                <a:cubicBezTo>
                  <a:pt x="1040" y="1048"/>
                  <a:pt x="1085" y="1049"/>
                  <a:pt x="1127" y="1033"/>
                </a:cubicBezTo>
                <a:cubicBezTo>
                  <a:pt x="1169" y="1018"/>
                  <a:pt x="1203" y="988"/>
                  <a:pt x="1224" y="949"/>
                </a:cubicBezTo>
                <a:cubicBezTo>
                  <a:pt x="1264" y="965"/>
                  <a:pt x="1309" y="967"/>
                  <a:pt x="1352" y="951"/>
                </a:cubicBezTo>
                <a:cubicBezTo>
                  <a:pt x="1405" y="932"/>
                  <a:pt x="1444" y="890"/>
                  <a:pt x="1461" y="840"/>
                </a:cubicBezTo>
                <a:cubicBezTo>
                  <a:pt x="1688" y="840"/>
                  <a:pt x="1688" y="840"/>
                  <a:pt x="1688" y="840"/>
                </a:cubicBezTo>
                <a:cubicBezTo>
                  <a:pt x="1688" y="900"/>
                  <a:pt x="1688" y="900"/>
                  <a:pt x="1688" y="900"/>
                </a:cubicBezTo>
                <a:cubicBezTo>
                  <a:pt x="1688" y="933"/>
                  <a:pt x="1715" y="960"/>
                  <a:pt x="1748" y="960"/>
                </a:cubicBezTo>
                <a:cubicBezTo>
                  <a:pt x="1988" y="960"/>
                  <a:pt x="1988" y="960"/>
                  <a:pt x="1988" y="960"/>
                </a:cubicBezTo>
                <a:cubicBezTo>
                  <a:pt x="2021" y="960"/>
                  <a:pt x="2048" y="933"/>
                  <a:pt x="2048" y="900"/>
                </a:cubicBezTo>
                <a:cubicBezTo>
                  <a:pt x="2048" y="60"/>
                  <a:pt x="2048" y="60"/>
                  <a:pt x="2048" y="60"/>
                </a:cubicBezTo>
                <a:cubicBezTo>
                  <a:pt x="2048" y="27"/>
                  <a:pt x="2021" y="0"/>
                  <a:pt x="1988" y="0"/>
                </a:cubicBezTo>
                <a:cubicBezTo>
                  <a:pt x="1748" y="0"/>
                  <a:pt x="1748" y="0"/>
                  <a:pt x="1748" y="0"/>
                </a:cubicBezTo>
                <a:cubicBezTo>
                  <a:pt x="1715" y="0"/>
                  <a:pt x="1688" y="27"/>
                  <a:pt x="1688" y="60"/>
                </a:cubicBezTo>
                <a:cubicBezTo>
                  <a:pt x="1688" y="120"/>
                  <a:pt x="1688" y="120"/>
                  <a:pt x="1688" y="120"/>
                </a:cubicBezTo>
                <a:cubicBezTo>
                  <a:pt x="1554" y="120"/>
                  <a:pt x="1554" y="120"/>
                  <a:pt x="1554" y="120"/>
                </a:cubicBezTo>
                <a:cubicBezTo>
                  <a:pt x="1538" y="120"/>
                  <a:pt x="1522" y="114"/>
                  <a:pt x="1511" y="102"/>
                </a:cubicBezTo>
                <a:cubicBezTo>
                  <a:pt x="1461" y="53"/>
                  <a:pt x="1461" y="53"/>
                  <a:pt x="1461" y="53"/>
                </a:cubicBezTo>
                <a:cubicBezTo>
                  <a:pt x="1427" y="19"/>
                  <a:pt x="1382" y="0"/>
                  <a:pt x="1334" y="0"/>
                </a:cubicBezTo>
                <a:cubicBezTo>
                  <a:pt x="970" y="0"/>
                  <a:pt x="970" y="0"/>
                  <a:pt x="970" y="0"/>
                </a:cubicBezTo>
                <a:cubicBezTo>
                  <a:pt x="929" y="0"/>
                  <a:pt x="889" y="14"/>
                  <a:pt x="858" y="39"/>
                </a:cubicBezTo>
                <a:cubicBezTo>
                  <a:pt x="607" y="240"/>
                  <a:pt x="607" y="240"/>
                  <a:pt x="607" y="240"/>
                </a:cubicBezTo>
                <a:cubicBezTo>
                  <a:pt x="360" y="240"/>
                  <a:pt x="360" y="240"/>
                  <a:pt x="360" y="240"/>
                </a:cubicBezTo>
                <a:cubicBezTo>
                  <a:pt x="360" y="180"/>
                  <a:pt x="360" y="180"/>
                  <a:pt x="360" y="180"/>
                </a:cubicBezTo>
                <a:cubicBezTo>
                  <a:pt x="360" y="147"/>
                  <a:pt x="333" y="120"/>
                  <a:pt x="300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27" y="120"/>
                  <a:pt x="0" y="147"/>
                  <a:pt x="0" y="180"/>
                </a:cubicBezTo>
                <a:cubicBezTo>
                  <a:pt x="0" y="1020"/>
                  <a:pt x="0" y="1020"/>
                  <a:pt x="0" y="1020"/>
                </a:cubicBezTo>
                <a:cubicBezTo>
                  <a:pt x="0" y="1053"/>
                  <a:pt x="27" y="1080"/>
                  <a:pt x="60" y="1080"/>
                </a:cubicBezTo>
                <a:close/>
                <a:moveTo>
                  <a:pt x="1808" y="120"/>
                </a:moveTo>
                <a:cubicBezTo>
                  <a:pt x="1928" y="120"/>
                  <a:pt x="1928" y="120"/>
                  <a:pt x="1928" y="120"/>
                </a:cubicBezTo>
                <a:cubicBezTo>
                  <a:pt x="1928" y="840"/>
                  <a:pt x="1928" y="840"/>
                  <a:pt x="1928" y="840"/>
                </a:cubicBezTo>
                <a:cubicBezTo>
                  <a:pt x="1808" y="840"/>
                  <a:pt x="1808" y="840"/>
                  <a:pt x="1808" y="840"/>
                </a:cubicBezTo>
                <a:lnTo>
                  <a:pt x="1808" y="120"/>
                </a:lnTo>
                <a:close/>
                <a:moveTo>
                  <a:pt x="623" y="381"/>
                </a:moveTo>
                <a:cubicBezTo>
                  <a:pt x="933" y="133"/>
                  <a:pt x="933" y="133"/>
                  <a:pt x="933" y="133"/>
                </a:cubicBezTo>
                <a:cubicBezTo>
                  <a:pt x="943" y="125"/>
                  <a:pt x="956" y="120"/>
                  <a:pt x="970" y="120"/>
                </a:cubicBezTo>
                <a:cubicBezTo>
                  <a:pt x="1334" y="120"/>
                  <a:pt x="1334" y="120"/>
                  <a:pt x="1334" y="120"/>
                </a:cubicBezTo>
                <a:cubicBezTo>
                  <a:pt x="1350" y="120"/>
                  <a:pt x="1365" y="126"/>
                  <a:pt x="1377" y="138"/>
                </a:cubicBezTo>
                <a:cubicBezTo>
                  <a:pt x="1426" y="187"/>
                  <a:pt x="1426" y="187"/>
                  <a:pt x="1426" y="187"/>
                </a:cubicBezTo>
                <a:cubicBezTo>
                  <a:pt x="1460" y="221"/>
                  <a:pt x="1505" y="240"/>
                  <a:pt x="1554" y="240"/>
                </a:cubicBezTo>
                <a:cubicBezTo>
                  <a:pt x="1688" y="240"/>
                  <a:pt x="1688" y="240"/>
                  <a:pt x="1688" y="240"/>
                </a:cubicBezTo>
                <a:cubicBezTo>
                  <a:pt x="1688" y="720"/>
                  <a:pt x="1688" y="720"/>
                  <a:pt x="1688" y="720"/>
                </a:cubicBezTo>
                <a:cubicBezTo>
                  <a:pt x="1460" y="720"/>
                  <a:pt x="1460" y="720"/>
                  <a:pt x="1460" y="720"/>
                </a:cubicBezTo>
                <a:cubicBezTo>
                  <a:pt x="1298" y="279"/>
                  <a:pt x="1298" y="279"/>
                  <a:pt x="1298" y="279"/>
                </a:cubicBezTo>
                <a:cubicBezTo>
                  <a:pt x="1290" y="256"/>
                  <a:pt x="1267" y="240"/>
                  <a:pt x="1242" y="240"/>
                </a:cubicBezTo>
                <a:cubicBezTo>
                  <a:pt x="1012" y="240"/>
                  <a:pt x="1012" y="240"/>
                  <a:pt x="1012" y="240"/>
                </a:cubicBezTo>
                <a:cubicBezTo>
                  <a:pt x="999" y="240"/>
                  <a:pt x="985" y="245"/>
                  <a:pt x="975" y="253"/>
                </a:cubicBezTo>
                <a:cubicBezTo>
                  <a:pt x="698" y="474"/>
                  <a:pt x="698" y="474"/>
                  <a:pt x="698" y="474"/>
                </a:cubicBezTo>
                <a:cubicBezTo>
                  <a:pt x="673" y="495"/>
                  <a:pt x="635" y="491"/>
                  <a:pt x="614" y="465"/>
                </a:cubicBezTo>
                <a:cubicBezTo>
                  <a:pt x="593" y="439"/>
                  <a:pt x="597" y="401"/>
                  <a:pt x="623" y="381"/>
                </a:cubicBezTo>
                <a:close/>
                <a:moveTo>
                  <a:pt x="360" y="360"/>
                </a:moveTo>
                <a:cubicBezTo>
                  <a:pt x="494" y="360"/>
                  <a:pt x="494" y="360"/>
                  <a:pt x="494" y="360"/>
                </a:cubicBezTo>
                <a:cubicBezTo>
                  <a:pt x="470" y="418"/>
                  <a:pt x="478" y="487"/>
                  <a:pt x="520" y="540"/>
                </a:cubicBezTo>
                <a:cubicBezTo>
                  <a:pt x="582" y="617"/>
                  <a:pt x="696" y="630"/>
                  <a:pt x="773" y="568"/>
                </a:cubicBezTo>
                <a:cubicBezTo>
                  <a:pt x="1033" y="360"/>
                  <a:pt x="1033" y="360"/>
                  <a:pt x="1033" y="360"/>
                </a:cubicBezTo>
                <a:cubicBezTo>
                  <a:pt x="1200" y="360"/>
                  <a:pt x="1200" y="360"/>
                  <a:pt x="1200" y="360"/>
                </a:cubicBezTo>
                <a:cubicBezTo>
                  <a:pt x="1347" y="761"/>
                  <a:pt x="1347" y="761"/>
                  <a:pt x="1347" y="761"/>
                </a:cubicBezTo>
                <a:cubicBezTo>
                  <a:pt x="1358" y="792"/>
                  <a:pt x="1342" y="827"/>
                  <a:pt x="1311" y="838"/>
                </a:cubicBezTo>
                <a:cubicBezTo>
                  <a:pt x="1280" y="850"/>
                  <a:pt x="1246" y="834"/>
                  <a:pt x="1234" y="803"/>
                </a:cubicBezTo>
                <a:cubicBezTo>
                  <a:pt x="1169" y="621"/>
                  <a:pt x="1169" y="621"/>
                  <a:pt x="1169" y="621"/>
                </a:cubicBezTo>
                <a:cubicBezTo>
                  <a:pt x="1158" y="590"/>
                  <a:pt x="1124" y="574"/>
                  <a:pt x="1093" y="585"/>
                </a:cubicBezTo>
                <a:cubicBezTo>
                  <a:pt x="1061" y="596"/>
                  <a:pt x="1045" y="631"/>
                  <a:pt x="1056" y="662"/>
                </a:cubicBezTo>
                <a:cubicBezTo>
                  <a:pt x="1122" y="844"/>
                  <a:pt x="1122" y="844"/>
                  <a:pt x="1122" y="844"/>
                </a:cubicBezTo>
                <a:cubicBezTo>
                  <a:pt x="1133" y="875"/>
                  <a:pt x="1117" y="909"/>
                  <a:pt x="1086" y="921"/>
                </a:cubicBezTo>
                <a:cubicBezTo>
                  <a:pt x="1055" y="932"/>
                  <a:pt x="1020" y="916"/>
                  <a:pt x="1009" y="885"/>
                </a:cubicBezTo>
                <a:cubicBezTo>
                  <a:pt x="945" y="706"/>
                  <a:pt x="945" y="706"/>
                  <a:pt x="945" y="706"/>
                </a:cubicBezTo>
                <a:cubicBezTo>
                  <a:pt x="934" y="674"/>
                  <a:pt x="899" y="658"/>
                  <a:pt x="868" y="669"/>
                </a:cubicBezTo>
                <a:cubicBezTo>
                  <a:pt x="837" y="680"/>
                  <a:pt x="821" y="715"/>
                  <a:pt x="832" y="746"/>
                </a:cubicBezTo>
                <a:cubicBezTo>
                  <a:pt x="896" y="926"/>
                  <a:pt x="896" y="926"/>
                  <a:pt x="896" y="926"/>
                </a:cubicBezTo>
                <a:cubicBezTo>
                  <a:pt x="896" y="926"/>
                  <a:pt x="896" y="926"/>
                  <a:pt x="896" y="926"/>
                </a:cubicBezTo>
                <a:cubicBezTo>
                  <a:pt x="908" y="957"/>
                  <a:pt x="892" y="992"/>
                  <a:pt x="860" y="1003"/>
                </a:cubicBezTo>
                <a:cubicBezTo>
                  <a:pt x="829" y="1015"/>
                  <a:pt x="795" y="998"/>
                  <a:pt x="784" y="968"/>
                </a:cubicBezTo>
                <a:cubicBezTo>
                  <a:pt x="719" y="790"/>
                  <a:pt x="719" y="790"/>
                  <a:pt x="719" y="790"/>
                </a:cubicBezTo>
                <a:cubicBezTo>
                  <a:pt x="708" y="759"/>
                  <a:pt x="673" y="743"/>
                  <a:pt x="642" y="754"/>
                </a:cubicBezTo>
                <a:cubicBezTo>
                  <a:pt x="611" y="765"/>
                  <a:pt x="595" y="800"/>
                  <a:pt x="606" y="831"/>
                </a:cubicBezTo>
                <a:cubicBezTo>
                  <a:pt x="671" y="1009"/>
                  <a:pt x="671" y="1009"/>
                  <a:pt x="671" y="1009"/>
                </a:cubicBezTo>
                <a:cubicBezTo>
                  <a:pt x="682" y="1040"/>
                  <a:pt x="666" y="1074"/>
                  <a:pt x="635" y="1086"/>
                </a:cubicBezTo>
                <a:cubicBezTo>
                  <a:pt x="604" y="1097"/>
                  <a:pt x="569" y="1081"/>
                  <a:pt x="558" y="1050"/>
                </a:cubicBezTo>
                <a:cubicBezTo>
                  <a:pt x="496" y="879"/>
                  <a:pt x="496" y="879"/>
                  <a:pt x="496" y="879"/>
                </a:cubicBezTo>
                <a:cubicBezTo>
                  <a:pt x="487" y="856"/>
                  <a:pt x="465" y="840"/>
                  <a:pt x="439" y="840"/>
                </a:cubicBezTo>
                <a:cubicBezTo>
                  <a:pt x="360" y="840"/>
                  <a:pt x="360" y="840"/>
                  <a:pt x="360" y="840"/>
                </a:cubicBezTo>
                <a:lnTo>
                  <a:pt x="360" y="360"/>
                </a:lnTo>
                <a:close/>
                <a:moveTo>
                  <a:pt x="120" y="240"/>
                </a:moveTo>
                <a:cubicBezTo>
                  <a:pt x="240" y="240"/>
                  <a:pt x="240" y="240"/>
                  <a:pt x="240" y="240"/>
                </a:cubicBezTo>
                <a:cubicBezTo>
                  <a:pt x="240" y="960"/>
                  <a:pt x="240" y="960"/>
                  <a:pt x="240" y="960"/>
                </a:cubicBezTo>
                <a:cubicBezTo>
                  <a:pt x="120" y="960"/>
                  <a:pt x="120" y="960"/>
                  <a:pt x="120" y="960"/>
                </a:cubicBezTo>
                <a:lnTo>
                  <a:pt x="120" y="240"/>
                </a:lnTo>
                <a:close/>
                <a:moveTo>
                  <a:pt x="1419" y="1212"/>
                </a:moveTo>
                <a:cubicBezTo>
                  <a:pt x="1393" y="1192"/>
                  <a:pt x="1355" y="1198"/>
                  <a:pt x="1336" y="1224"/>
                </a:cubicBezTo>
                <a:cubicBezTo>
                  <a:pt x="1285" y="1292"/>
                  <a:pt x="1285" y="1292"/>
                  <a:pt x="1285" y="1292"/>
                </a:cubicBezTo>
                <a:cubicBezTo>
                  <a:pt x="1214" y="1235"/>
                  <a:pt x="1123" y="1200"/>
                  <a:pt x="1024" y="1200"/>
                </a:cubicBezTo>
                <a:cubicBezTo>
                  <a:pt x="792" y="1200"/>
                  <a:pt x="604" y="1390"/>
                  <a:pt x="604" y="1624"/>
                </a:cubicBezTo>
                <a:cubicBezTo>
                  <a:pt x="604" y="1858"/>
                  <a:pt x="792" y="2048"/>
                  <a:pt x="1024" y="2048"/>
                </a:cubicBezTo>
                <a:cubicBezTo>
                  <a:pt x="1255" y="2048"/>
                  <a:pt x="1444" y="1858"/>
                  <a:pt x="1444" y="1624"/>
                </a:cubicBezTo>
                <a:cubicBezTo>
                  <a:pt x="1444" y="1534"/>
                  <a:pt x="1416" y="1451"/>
                  <a:pt x="1368" y="1382"/>
                </a:cubicBezTo>
                <a:cubicBezTo>
                  <a:pt x="1432" y="1296"/>
                  <a:pt x="1432" y="1296"/>
                  <a:pt x="1432" y="1296"/>
                </a:cubicBezTo>
                <a:cubicBezTo>
                  <a:pt x="1452" y="1269"/>
                  <a:pt x="1446" y="1231"/>
                  <a:pt x="1419" y="1212"/>
                </a:cubicBezTo>
                <a:close/>
                <a:moveTo>
                  <a:pt x="1024" y="1928"/>
                </a:moveTo>
                <a:cubicBezTo>
                  <a:pt x="858" y="1928"/>
                  <a:pt x="724" y="1792"/>
                  <a:pt x="724" y="1624"/>
                </a:cubicBezTo>
                <a:cubicBezTo>
                  <a:pt x="724" y="1456"/>
                  <a:pt x="858" y="1320"/>
                  <a:pt x="1024" y="1320"/>
                </a:cubicBezTo>
                <a:cubicBezTo>
                  <a:pt x="1096" y="1320"/>
                  <a:pt x="1162" y="1346"/>
                  <a:pt x="1214" y="1389"/>
                </a:cubicBezTo>
                <a:cubicBezTo>
                  <a:pt x="1018" y="1655"/>
                  <a:pt x="1018" y="1655"/>
                  <a:pt x="1018" y="1655"/>
                </a:cubicBezTo>
                <a:cubicBezTo>
                  <a:pt x="947" y="1582"/>
                  <a:pt x="947" y="1582"/>
                  <a:pt x="947" y="1582"/>
                </a:cubicBezTo>
                <a:cubicBezTo>
                  <a:pt x="924" y="1558"/>
                  <a:pt x="886" y="1558"/>
                  <a:pt x="862" y="1581"/>
                </a:cubicBezTo>
                <a:cubicBezTo>
                  <a:pt x="838" y="1604"/>
                  <a:pt x="838" y="1642"/>
                  <a:pt x="861" y="1666"/>
                </a:cubicBezTo>
                <a:cubicBezTo>
                  <a:pt x="981" y="1790"/>
                  <a:pt x="981" y="1790"/>
                  <a:pt x="981" y="1790"/>
                </a:cubicBezTo>
                <a:cubicBezTo>
                  <a:pt x="992" y="1801"/>
                  <a:pt x="1008" y="1808"/>
                  <a:pt x="1024" y="1808"/>
                </a:cubicBezTo>
                <a:cubicBezTo>
                  <a:pt x="1025" y="1808"/>
                  <a:pt x="1026" y="1808"/>
                  <a:pt x="1028" y="1808"/>
                </a:cubicBezTo>
                <a:cubicBezTo>
                  <a:pt x="1045" y="1807"/>
                  <a:pt x="1062" y="1798"/>
                  <a:pt x="1072" y="1784"/>
                </a:cubicBezTo>
                <a:cubicBezTo>
                  <a:pt x="1291" y="1487"/>
                  <a:pt x="1291" y="1487"/>
                  <a:pt x="1291" y="1487"/>
                </a:cubicBezTo>
                <a:cubicBezTo>
                  <a:pt x="1312" y="1528"/>
                  <a:pt x="1324" y="1575"/>
                  <a:pt x="1324" y="1624"/>
                </a:cubicBezTo>
                <a:cubicBezTo>
                  <a:pt x="1324" y="1792"/>
                  <a:pt x="1189" y="1928"/>
                  <a:pt x="1024" y="19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7" name="Group 103">
            <a:extLst>
              <a:ext uri="{FF2B5EF4-FFF2-40B4-BE49-F238E27FC236}">
                <a16:creationId xmlns:a16="http://schemas.microsoft.com/office/drawing/2014/main" id="{264E9903-4629-88E5-4ABD-2F4EAFE41C39}"/>
              </a:ext>
            </a:extLst>
          </p:cNvPr>
          <p:cNvGrpSpPr/>
          <p:nvPr/>
        </p:nvGrpSpPr>
        <p:grpSpPr>
          <a:xfrm rot="5400000">
            <a:off x="5548343" y="3003284"/>
            <a:ext cx="1117679" cy="1849190"/>
            <a:chOff x="7515670" y="2442894"/>
            <a:chExt cx="1802662" cy="2966942"/>
          </a:xfrm>
        </p:grpSpPr>
        <p:sp>
          <p:nvSpPr>
            <p:cNvPr id="58" name="Graphic 2">
              <a:extLst>
                <a:ext uri="{FF2B5EF4-FFF2-40B4-BE49-F238E27FC236}">
                  <a16:creationId xmlns:a16="http://schemas.microsoft.com/office/drawing/2014/main" id="{90197C51-5C63-3D3F-7B4E-071C9C7D94BA}"/>
                </a:ext>
              </a:extLst>
            </p:cNvPr>
            <p:cNvSpPr/>
            <p:nvPr/>
          </p:nvSpPr>
          <p:spPr>
            <a:xfrm>
              <a:off x="7515670" y="2442894"/>
              <a:ext cx="1802662" cy="2966942"/>
            </a:xfrm>
            <a:prstGeom prst="roundRect">
              <a:avLst>
                <a:gd name="adj" fmla="val 4356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38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83">
              <a:extLst>
                <a:ext uri="{FF2B5EF4-FFF2-40B4-BE49-F238E27FC236}">
                  <a16:creationId xmlns:a16="http://schemas.microsoft.com/office/drawing/2014/main" id="{9319D5D7-7C2A-9929-784C-EB9D22AA01E8}"/>
                </a:ext>
              </a:extLst>
            </p:cNvPr>
            <p:cNvSpPr/>
            <p:nvPr/>
          </p:nvSpPr>
          <p:spPr>
            <a:xfrm>
              <a:off x="7693346" y="4778636"/>
              <a:ext cx="244650" cy="92084"/>
            </a:xfrm>
            <a:custGeom>
              <a:avLst/>
              <a:gdLst>
                <a:gd name="connsiteX0" fmla="*/ 122325 w 244650"/>
                <a:gd name="connsiteY0" fmla="*/ 0 h 92084"/>
                <a:gd name="connsiteX1" fmla="*/ 199456 w 244650"/>
                <a:gd name="connsiteY1" fmla="*/ 15572 h 92084"/>
                <a:gd name="connsiteX2" fmla="*/ 244650 w 244650"/>
                <a:gd name="connsiteY2" fmla="*/ 46042 h 92084"/>
                <a:gd name="connsiteX3" fmla="*/ 199456 w 244650"/>
                <a:gd name="connsiteY3" fmla="*/ 76512 h 92084"/>
                <a:gd name="connsiteX4" fmla="*/ 122325 w 244650"/>
                <a:gd name="connsiteY4" fmla="*/ 92084 h 92084"/>
                <a:gd name="connsiteX5" fmla="*/ 45194 w 244650"/>
                <a:gd name="connsiteY5" fmla="*/ 76512 h 92084"/>
                <a:gd name="connsiteX6" fmla="*/ 0 w 244650"/>
                <a:gd name="connsiteY6" fmla="*/ 46042 h 92084"/>
                <a:gd name="connsiteX7" fmla="*/ 45194 w 244650"/>
                <a:gd name="connsiteY7" fmla="*/ 15572 h 92084"/>
                <a:gd name="connsiteX8" fmla="*/ 122325 w 244650"/>
                <a:gd name="connsiteY8" fmla="*/ 0 h 92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650" h="92084">
                  <a:moveTo>
                    <a:pt x="122325" y="0"/>
                  </a:moveTo>
                  <a:cubicBezTo>
                    <a:pt x="149685" y="0"/>
                    <a:pt x="175750" y="5545"/>
                    <a:pt x="199456" y="15572"/>
                  </a:cubicBezTo>
                  <a:lnTo>
                    <a:pt x="244650" y="46042"/>
                  </a:lnTo>
                  <a:lnTo>
                    <a:pt x="199456" y="76512"/>
                  </a:lnTo>
                  <a:cubicBezTo>
                    <a:pt x="175750" y="86539"/>
                    <a:pt x="149685" y="92084"/>
                    <a:pt x="122325" y="92084"/>
                  </a:cubicBezTo>
                  <a:cubicBezTo>
                    <a:pt x="94965" y="92084"/>
                    <a:pt x="68901" y="86539"/>
                    <a:pt x="45194" y="76512"/>
                  </a:cubicBezTo>
                  <a:lnTo>
                    <a:pt x="0" y="46042"/>
                  </a:lnTo>
                  <a:lnTo>
                    <a:pt x="45194" y="15572"/>
                  </a:lnTo>
                  <a:cubicBezTo>
                    <a:pt x="68901" y="5545"/>
                    <a:pt x="94965" y="0"/>
                    <a:pt x="12232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: Shape 82">
              <a:extLst>
                <a:ext uri="{FF2B5EF4-FFF2-40B4-BE49-F238E27FC236}">
                  <a16:creationId xmlns:a16="http://schemas.microsoft.com/office/drawing/2014/main" id="{34743B77-20A2-D87B-99F3-0CF570CA29AB}"/>
                </a:ext>
              </a:extLst>
            </p:cNvPr>
            <p:cNvSpPr/>
            <p:nvPr/>
          </p:nvSpPr>
          <p:spPr>
            <a:xfrm>
              <a:off x="7617514" y="4474408"/>
              <a:ext cx="396312" cy="350270"/>
            </a:xfrm>
            <a:custGeom>
              <a:avLst/>
              <a:gdLst>
                <a:gd name="connsiteX0" fmla="*/ 198156 w 396312"/>
                <a:gd name="connsiteY0" fmla="*/ 0 h 350270"/>
                <a:gd name="connsiteX1" fmla="*/ 396312 w 396312"/>
                <a:gd name="connsiteY1" fmla="*/ 198156 h 350270"/>
                <a:gd name="connsiteX2" fmla="*/ 338274 w 396312"/>
                <a:gd name="connsiteY2" fmla="*/ 338274 h 350270"/>
                <a:gd name="connsiteX3" fmla="*/ 320481 w 396312"/>
                <a:gd name="connsiteY3" fmla="*/ 350270 h 350270"/>
                <a:gd name="connsiteX4" fmla="*/ 275287 w 396312"/>
                <a:gd name="connsiteY4" fmla="*/ 319800 h 350270"/>
                <a:gd name="connsiteX5" fmla="*/ 198156 w 396312"/>
                <a:gd name="connsiteY5" fmla="*/ 304228 h 350270"/>
                <a:gd name="connsiteX6" fmla="*/ 121025 w 396312"/>
                <a:gd name="connsiteY6" fmla="*/ 319800 h 350270"/>
                <a:gd name="connsiteX7" fmla="*/ 75831 w 396312"/>
                <a:gd name="connsiteY7" fmla="*/ 350270 h 350270"/>
                <a:gd name="connsiteX8" fmla="*/ 58038 w 396312"/>
                <a:gd name="connsiteY8" fmla="*/ 338274 h 350270"/>
                <a:gd name="connsiteX9" fmla="*/ 0 w 396312"/>
                <a:gd name="connsiteY9" fmla="*/ 198156 h 350270"/>
                <a:gd name="connsiteX10" fmla="*/ 198156 w 396312"/>
                <a:gd name="connsiteY10" fmla="*/ 0 h 35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6312" h="350270">
                  <a:moveTo>
                    <a:pt x="198156" y="0"/>
                  </a:moveTo>
                  <a:cubicBezTo>
                    <a:pt x="307595" y="0"/>
                    <a:pt x="396312" y="88717"/>
                    <a:pt x="396312" y="198156"/>
                  </a:cubicBezTo>
                  <a:cubicBezTo>
                    <a:pt x="396312" y="252875"/>
                    <a:pt x="374133" y="302414"/>
                    <a:pt x="338274" y="338274"/>
                  </a:cubicBezTo>
                  <a:lnTo>
                    <a:pt x="320481" y="350270"/>
                  </a:lnTo>
                  <a:lnTo>
                    <a:pt x="275287" y="319800"/>
                  </a:lnTo>
                  <a:cubicBezTo>
                    <a:pt x="251581" y="309773"/>
                    <a:pt x="225516" y="304228"/>
                    <a:pt x="198156" y="304228"/>
                  </a:cubicBezTo>
                  <a:cubicBezTo>
                    <a:pt x="170796" y="304228"/>
                    <a:pt x="144732" y="309773"/>
                    <a:pt x="121025" y="319800"/>
                  </a:cubicBezTo>
                  <a:lnTo>
                    <a:pt x="75831" y="350270"/>
                  </a:lnTo>
                  <a:lnTo>
                    <a:pt x="58038" y="338274"/>
                  </a:lnTo>
                  <a:cubicBezTo>
                    <a:pt x="22179" y="302414"/>
                    <a:pt x="0" y="252875"/>
                    <a:pt x="0" y="198156"/>
                  </a:cubicBezTo>
                  <a:cubicBezTo>
                    <a:pt x="0" y="88717"/>
                    <a:pt x="88717" y="0"/>
                    <a:pt x="19815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: Shape 81">
              <a:extLst>
                <a:ext uri="{FF2B5EF4-FFF2-40B4-BE49-F238E27FC236}">
                  <a16:creationId xmlns:a16="http://schemas.microsoft.com/office/drawing/2014/main" id="{324C4B99-53A3-E487-FDED-9235E617F216}"/>
                </a:ext>
              </a:extLst>
            </p:cNvPr>
            <p:cNvSpPr/>
            <p:nvPr/>
          </p:nvSpPr>
          <p:spPr>
            <a:xfrm>
              <a:off x="7617514" y="4824678"/>
              <a:ext cx="396312" cy="350270"/>
            </a:xfrm>
            <a:custGeom>
              <a:avLst/>
              <a:gdLst>
                <a:gd name="connsiteX0" fmla="*/ 75831 w 396312"/>
                <a:gd name="connsiteY0" fmla="*/ 0 h 350270"/>
                <a:gd name="connsiteX1" fmla="*/ 121025 w 396312"/>
                <a:gd name="connsiteY1" fmla="*/ 30470 h 350270"/>
                <a:gd name="connsiteX2" fmla="*/ 198156 w 396312"/>
                <a:gd name="connsiteY2" fmla="*/ 46042 h 350270"/>
                <a:gd name="connsiteX3" fmla="*/ 275287 w 396312"/>
                <a:gd name="connsiteY3" fmla="*/ 30470 h 350270"/>
                <a:gd name="connsiteX4" fmla="*/ 320481 w 396312"/>
                <a:gd name="connsiteY4" fmla="*/ 0 h 350270"/>
                <a:gd name="connsiteX5" fmla="*/ 338274 w 396312"/>
                <a:gd name="connsiteY5" fmla="*/ 11996 h 350270"/>
                <a:gd name="connsiteX6" fmla="*/ 396312 w 396312"/>
                <a:gd name="connsiteY6" fmla="*/ 152114 h 350270"/>
                <a:gd name="connsiteX7" fmla="*/ 198156 w 396312"/>
                <a:gd name="connsiteY7" fmla="*/ 350270 h 350270"/>
                <a:gd name="connsiteX8" fmla="*/ 0 w 396312"/>
                <a:gd name="connsiteY8" fmla="*/ 152114 h 350270"/>
                <a:gd name="connsiteX9" fmla="*/ 58038 w 396312"/>
                <a:gd name="connsiteY9" fmla="*/ 11996 h 350270"/>
                <a:gd name="connsiteX10" fmla="*/ 75831 w 396312"/>
                <a:gd name="connsiteY10" fmla="*/ 0 h 350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6312" h="350270">
                  <a:moveTo>
                    <a:pt x="75831" y="0"/>
                  </a:moveTo>
                  <a:lnTo>
                    <a:pt x="121025" y="30470"/>
                  </a:lnTo>
                  <a:cubicBezTo>
                    <a:pt x="144732" y="40497"/>
                    <a:pt x="170796" y="46042"/>
                    <a:pt x="198156" y="46042"/>
                  </a:cubicBezTo>
                  <a:cubicBezTo>
                    <a:pt x="225516" y="46042"/>
                    <a:pt x="251581" y="40497"/>
                    <a:pt x="275287" y="30470"/>
                  </a:cubicBezTo>
                  <a:lnTo>
                    <a:pt x="320481" y="0"/>
                  </a:lnTo>
                  <a:lnTo>
                    <a:pt x="338274" y="11996"/>
                  </a:lnTo>
                  <a:cubicBezTo>
                    <a:pt x="374133" y="47856"/>
                    <a:pt x="396312" y="97395"/>
                    <a:pt x="396312" y="152114"/>
                  </a:cubicBezTo>
                  <a:cubicBezTo>
                    <a:pt x="396312" y="261553"/>
                    <a:pt x="307595" y="350270"/>
                    <a:pt x="198156" y="350270"/>
                  </a:cubicBezTo>
                  <a:cubicBezTo>
                    <a:pt x="88717" y="350270"/>
                    <a:pt x="0" y="261553"/>
                    <a:pt x="0" y="152114"/>
                  </a:cubicBezTo>
                  <a:cubicBezTo>
                    <a:pt x="0" y="97395"/>
                    <a:pt x="22179" y="47856"/>
                    <a:pt x="58038" y="11996"/>
                  </a:cubicBezTo>
                  <a:lnTo>
                    <a:pt x="75831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Graphic 2">
              <a:extLst>
                <a:ext uri="{FF2B5EF4-FFF2-40B4-BE49-F238E27FC236}">
                  <a16:creationId xmlns:a16="http://schemas.microsoft.com/office/drawing/2014/main" id="{C542CB96-B0B2-3566-47DD-1A5E565AEA71}"/>
                </a:ext>
              </a:extLst>
            </p:cNvPr>
            <p:cNvSpPr/>
            <p:nvPr/>
          </p:nvSpPr>
          <p:spPr>
            <a:xfrm>
              <a:off x="8193909" y="4448104"/>
              <a:ext cx="441769" cy="693800"/>
            </a:xfrm>
            <a:custGeom>
              <a:avLst/>
              <a:gdLst>
                <a:gd name="connsiteX0" fmla="*/ 413575 w 441769"/>
                <a:gd name="connsiteY0" fmla="*/ 693801 h 693800"/>
                <a:gd name="connsiteX1" fmla="*/ 28194 w 441769"/>
                <a:gd name="connsiteY1" fmla="*/ 693801 h 693800"/>
                <a:gd name="connsiteX2" fmla="*/ 0 w 441769"/>
                <a:gd name="connsiteY2" fmla="*/ 665607 h 693800"/>
                <a:gd name="connsiteX3" fmla="*/ 0 w 441769"/>
                <a:gd name="connsiteY3" fmla="*/ 28194 h 693800"/>
                <a:gd name="connsiteX4" fmla="*/ 28194 w 441769"/>
                <a:gd name="connsiteY4" fmla="*/ 0 h 693800"/>
                <a:gd name="connsiteX5" fmla="*/ 413575 w 441769"/>
                <a:gd name="connsiteY5" fmla="*/ 0 h 693800"/>
                <a:gd name="connsiteX6" fmla="*/ 441770 w 441769"/>
                <a:gd name="connsiteY6" fmla="*/ 28194 h 693800"/>
                <a:gd name="connsiteX7" fmla="*/ 441770 w 441769"/>
                <a:gd name="connsiteY7" fmla="*/ 665607 h 693800"/>
                <a:gd name="connsiteX8" fmla="*/ 413575 w 441769"/>
                <a:gd name="connsiteY8" fmla="*/ 693801 h 6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769" h="693800">
                  <a:moveTo>
                    <a:pt x="413575" y="693801"/>
                  </a:moveTo>
                  <a:lnTo>
                    <a:pt x="28194" y="693801"/>
                  </a:lnTo>
                  <a:cubicBezTo>
                    <a:pt x="12668" y="693801"/>
                    <a:pt x="0" y="681228"/>
                    <a:pt x="0" y="665607"/>
                  </a:cubicBezTo>
                  <a:lnTo>
                    <a:pt x="0" y="28194"/>
                  </a:lnTo>
                  <a:cubicBezTo>
                    <a:pt x="0" y="12668"/>
                    <a:pt x="12573" y="0"/>
                    <a:pt x="28194" y="0"/>
                  </a:cubicBezTo>
                  <a:lnTo>
                    <a:pt x="413575" y="0"/>
                  </a:lnTo>
                  <a:cubicBezTo>
                    <a:pt x="429101" y="0"/>
                    <a:pt x="441770" y="12573"/>
                    <a:pt x="441770" y="28194"/>
                  </a:cubicBezTo>
                  <a:lnTo>
                    <a:pt x="441770" y="665607"/>
                  </a:lnTo>
                  <a:cubicBezTo>
                    <a:pt x="441770" y="681133"/>
                    <a:pt x="429101" y="693801"/>
                    <a:pt x="413575" y="69380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Graphic 2">
              <a:extLst>
                <a:ext uri="{FF2B5EF4-FFF2-40B4-BE49-F238E27FC236}">
                  <a16:creationId xmlns:a16="http://schemas.microsoft.com/office/drawing/2014/main" id="{CE0D4DF5-A889-F7C2-AF78-8255AB7C7A2D}"/>
                </a:ext>
              </a:extLst>
            </p:cNvPr>
            <p:cNvSpPr/>
            <p:nvPr/>
          </p:nvSpPr>
          <p:spPr>
            <a:xfrm>
              <a:off x="8193909" y="4425711"/>
              <a:ext cx="441769" cy="693800"/>
            </a:xfrm>
            <a:custGeom>
              <a:avLst/>
              <a:gdLst>
                <a:gd name="connsiteX0" fmla="*/ 413575 w 441769"/>
                <a:gd name="connsiteY0" fmla="*/ 693801 h 693800"/>
                <a:gd name="connsiteX1" fmla="*/ 28194 w 441769"/>
                <a:gd name="connsiteY1" fmla="*/ 693801 h 693800"/>
                <a:gd name="connsiteX2" fmla="*/ 0 w 441769"/>
                <a:gd name="connsiteY2" fmla="*/ 665607 h 693800"/>
                <a:gd name="connsiteX3" fmla="*/ 0 w 441769"/>
                <a:gd name="connsiteY3" fmla="*/ 28194 h 693800"/>
                <a:gd name="connsiteX4" fmla="*/ 28194 w 441769"/>
                <a:gd name="connsiteY4" fmla="*/ 0 h 693800"/>
                <a:gd name="connsiteX5" fmla="*/ 413575 w 441769"/>
                <a:gd name="connsiteY5" fmla="*/ 0 h 693800"/>
                <a:gd name="connsiteX6" fmla="*/ 441770 w 441769"/>
                <a:gd name="connsiteY6" fmla="*/ 28194 h 693800"/>
                <a:gd name="connsiteX7" fmla="*/ 441770 w 441769"/>
                <a:gd name="connsiteY7" fmla="*/ 665607 h 693800"/>
                <a:gd name="connsiteX8" fmla="*/ 413575 w 441769"/>
                <a:gd name="connsiteY8" fmla="*/ 693801 h 6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769" h="693800">
                  <a:moveTo>
                    <a:pt x="413575" y="693801"/>
                  </a:moveTo>
                  <a:lnTo>
                    <a:pt x="28194" y="693801"/>
                  </a:lnTo>
                  <a:cubicBezTo>
                    <a:pt x="12668" y="693801"/>
                    <a:pt x="0" y="681228"/>
                    <a:pt x="0" y="665607"/>
                  </a:cubicBezTo>
                  <a:lnTo>
                    <a:pt x="0" y="28194"/>
                  </a:lnTo>
                  <a:cubicBezTo>
                    <a:pt x="0" y="12668"/>
                    <a:pt x="12573" y="0"/>
                    <a:pt x="28194" y="0"/>
                  </a:cubicBezTo>
                  <a:lnTo>
                    <a:pt x="413575" y="0"/>
                  </a:lnTo>
                  <a:cubicBezTo>
                    <a:pt x="429101" y="0"/>
                    <a:pt x="441770" y="12573"/>
                    <a:pt x="441770" y="28194"/>
                  </a:cubicBezTo>
                  <a:lnTo>
                    <a:pt x="441770" y="665607"/>
                  </a:lnTo>
                  <a:cubicBezTo>
                    <a:pt x="441770" y="681228"/>
                    <a:pt x="429101" y="693801"/>
                    <a:pt x="413575" y="693801"/>
                  </a:cubicBezTo>
                  <a:close/>
                </a:path>
              </a:pathLst>
            </a:custGeom>
            <a:solidFill>
              <a:srgbClr val="DAA128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4" name="Graphic 2">
              <a:extLst>
                <a:ext uri="{FF2B5EF4-FFF2-40B4-BE49-F238E27FC236}">
                  <a16:creationId xmlns:a16="http://schemas.microsoft.com/office/drawing/2014/main" id="{E6F388E6-F399-D1E0-310A-4DAB0BBF8DA6}"/>
                </a:ext>
              </a:extLst>
            </p:cNvPr>
            <p:cNvGrpSpPr/>
            <p:nvPr/>
          </p:nvGrpSpPr>
          <p:grpSpPr>
            <a:xfrm>
              <a:off x="8224103" y="4462192"/>
              <a:ext cx="381286" cy="620934"/>
              <a:chOff x="8224103" y="4462192"/>
              <a:chExt cx="381286" cy="620934"/>
            </a:xfrm>
            <a:solidFill>
              <a:srgbClr val="CB6628"/>
            </a:solidFill>
          </p:grpSpPr>
          <p:sp>
            <p:nvSpPr>
              <p:cNvPr id="69" name="Freeform: Shape 73">
                <a:extLst>
                  <a:ext uri="{FF2B5EF4-FFF2-40B4-BE49-F238E27FC236}">
                    <a16:creationId xmlns:a16="http://schemas.microsoft.com/office/drawing/2014/main" id="{EABF154E-FB90-DE8F-CABD-A5C6B9D51C27}"/>
                  </a:ext>
                </a:extLst>
              </p:cNvPr>
              <p:cNvSpPr/>
              <p:nvPr/>
            </p:nvSpPr>
            <p:spPr>
              <a:xfrm>
                <a:off x="8224103" y="4462287"/>
                <a:ext cx="117633" cy="342709"/>
              </a:xfrm>
              <a:custGeom>
                <a:avLst/>
                <a:gdLst>
                  <a:gd name="connsiteX0" fmla="*/ 29337 w 117633"/>
                  <a:gd name="connsiteY0" fmla="*/ 342710 h 342709"/>
                  <a:gd name="connsiteX1" fmla="*/ 88297 w 117633"/>
                  <a:gd name="connsiteY1" fmla="*/ 342710 h 342709"/>
                  <a:gd name="connsiteX2" fmla="*/ 117634 w 117633"/>
                  <a:gd name="connsiteY2" fmla="*/ 313372 h 342709"/>
                  <a:gd name="connsiteX3" fmla="*/ 117634 w 117633"/>
                  <a:gd name="connsiteY3" fmla="*/ 29337 h 342709"/>
                  <a:gd name="connsiteX4" fmla="*/ 88297 w 117633"/>
                  <a:gd name="connsiteY4" fmla="*/ 0 h 342709"/>
                  <a:gd name="connsiteX5" fmla="*/ 29337 w 117633"/>
                  <a:gd name="connsiteY5" fmla="*/ 0 h 342709"/>
                  <a:gd name="connsiteX6" fmla="*/ 0 w 117633"/>
                  <a:gd name="connsiteY6" fmla="*/ 29337 h 342709"/>
                  <a:gd name="connsiteX7" fmla="*/ 0 w 117633"/>
                  <a:gd name="connsiteY7" fmla="*/ 313372 h 342709"/>
                  <a:gd name="connsiteX8" fmla="*/ 29337 w 117633"/>
                  <a:gd name="connsiteY8" fmla="*/ 342710 h 342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3" h="342709">
                    <a:moveTo>
                      <a:pt x="29337" y="342710"/>
                    </a:moveTo>
                    <a:lnTo>
                      <a:pt x="88297" y="342710"/>
                    </a:lnTo>
                    <a:cubicBezTo>
                      <a:pt x="104489" y="342710"/>
                      <a:pt x="117634" y="329565"/>
                      <a:pt x="117634" y="313372"/>
                    </a:cubicBezTo>
                    <a:lnTo>
                      <a:pt x="117634" y="29337"/>
                    </a:lnTo>
                    <a:cubicBezTo>
                      <a:pt x="117634" y="13145"/>
                      <a:pt x="104489" y="0"/>
                      <a:pt x="88297" y="0"/>
                    </a:cubicBez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313372"/>
                    </a:lnTo>
                    <a:cubicBezTo>
                      <a:pt x="0" y="329565"/>
                      <a:pt x="13145" y="342710"/>
                      <a:pt x="29337" y="342710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74">
                <a:extLst>
                  <a:ext uri="{FF2B5EF4-FFF2-40B4-BE49-F238E27FC236}">
                    <a16:creationId xmlns:a16="http://schemas.microsoft.com/office/drawing/2014/main" id="{A6A3F87A-61DA-47C8-16AA-357D9D65A793}"/>
                  </a:ext>
                </a:extLst>
              </p:cNvPr>
              <p:cNvSpPr/>
              <p:nvPr/>
            </p:nvSpPr>
            <p:spPr>
              <a:xfrm>
                <a:off x="8487089" y="4462192"/>
                <a:ext cx="117633" cy="362426"/>
              </a:xfrm>
              <a:custGeom>
                <a:avLst/>
                <a:gdLst>
                  <a:gd name="connsiteX0" fmla="*/ 29337 w 117633"/>
                  <a:gd name="connsiteY0" fmla="*/ 362426 h 362426"/>
                  <a:gd name="connsiteX1" fmla="*/ 88297 w 117633"/>
                  <a:gd name="connsiteY1" fmla="*/ 362426 h 362426"/>
                  <a:gd name="connsiteX2" fmla="*/ 117634 w 117633"/>
                  <a:gd name="connsiteY2" fmla="*/ 333089 h 362426"/>
                  <a:gd name="connsiteX3" fmla="*/ 117634 w 117633"/>
                  <a:gd name="connsiteY3" fmla="*/ 29337 h 362426"/>
                  <a:gd name="connsiteX4" fmla="*/ 88297 w 117633"/>
                  <a:gd name="connsiteY4" fmla="*/ 0 h 362426"/>
                  <a:gd name="connsiteX5" fmla="*/ 29337 w 117633"/>
                  <a:gd name="connsiteY5" fmla="*/ 0 h 362426"/>
                  <a:gd name="connsiteX6" fmla="*/ 0 w 117633"/>
                  <a:gd name="connsiteY6" fmla="*/ 29337 h 362426"/>
                  <a:gd name="connsiteX7" fmla="*/ 0 w 117633"/>
                  <a:gd name="connsiteY7" fmla="*/ 333089 h 362426"/>
                  <a:gd name="connsiteX8" fmla="*/ 29337 w 117633"/>
                  <a:gd name="connsiteY8" fmla="*/ 362426 h 36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3" h="362426">
                    <a:moveTo>
                      <a:pt x="29337" y="362426"/>
                    </a:moveTo>
                    <a:lnTo>
                      <a:pt x="88297" y="362426"/>
                    </a:lnTo>
                    <a:cubicBezTo>
                      <a:pt x="104489" y="362426"/>
                      <a:pt x="117634" y="349282"/>
                      <a:pt x="117634" y="333089"/>
                    </a:cubicBezTo>
                    <a:lnTo>
                      <a:pt x="117634" y="29337"/>
                    </a:lnTo>
                    <a:cubicBezTo>
                      <a:pt x="117634" y="13145"/>
                      <a:pt x="104489" y="0"/>
                      <a:pt x="88297" y="0"/>
                    </a:cubicBez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333089"/>
                    </a:lnTo>
                    <a:cubicBezTo>
                      <a:pt x="0" y="349282"/>
                      <a:pt x="13145" y="362426"/>
                      <a:pt x="29337" y="362426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5">
                <a:extLst>
                  <a:ext uri="{FF2B5EF4-FFF2-40B4-BE49-F238E27FC236}">
                    <a16:creationId xmlns:a16="http://schemas.microsoft.com/office/drawing/2014/main" id="{738E6C8A-A104-E730-26D3-80C82D7E4B22}"/>
                  </a:ext>
                </a:extLst>
              </p:cNvPr>
              <p:cNvSpPr/>
              <p:nvPr/>
            </p:nvSpPr>
            <p:spPr>
              <a:xfrm>
                <a:off x="8356406" y="4462192"/>
                <a:ext cx="117633" cy="230981"/>
              </a:xfrm>
              <a:custGeom>
                <a:avLst/>
                <a:gdLst>
                  <a:gd name="connsiteX0" fmla="*/ 29337 w 117633"/>
                  <a:gd name="connsiteY0" fmla="*/ 230981 h 230981"/>
                  <a:gd name="connsiteX1" fmla="*/ 88297 w 117633"/>
                  <a:gd name="connsiteY1" fmla="*/ 230981 h 230981"/>
                  <a:gd name="connsiteX2" fmla="*/ 117634 w 117633"/>
                  <a:gd name="connsiteY2" fmla="*/ 201644 h 230981"/>
                  <a:gd name="connsiteX3" fmla="*/ 117634 w 117633"/>
                  <a:gd name="connsiteY3" fmla="*/ 29337 h 230981"/>
                  <a:gd name="connsiteX4" fmla="*/ 88297 w 117633"/>
                  <a:gd name="connsiteY4" fmla="*/ 0 h 230981"/>
                  <a:gd name="connsiteX5" fmla="*/ 29337 w 117633"/>
                  <a:gd name="connsiteY5" fmla="*/ 0 h 230981"/>
                  <a:gd name="connsiteX6" fmla="*/ 0 w 117633"/>
                  <a:gd name="connsiteY6" fmla="*/ 29337 h 230981"/>
                  <a:gd name="connsiteX7" fmla="*/ 0 w 117633"/>
                  <a:gd name="connsiteY7" fmla="*/ 201644 h 230981"/>
                  <a:gd name="connsiteX8" fmla="*/ 29337 w 117633"/>
                  <a:gd name="connsiteY8" fmla="*/ 230981 h 230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3" h="230981">
                    <a:moveTo>
                      <a:pt x="29337" y="230981"/>
                    </a:moveTo>
                    <a:lnTo>
                      <a:pt x="88297" y="230981"/>
                    </a:lnTo>
                    <a:cubicBezTo>
                      <a:pt x="104489" y="230981"/>
                      <a:pt x="117634" y="217837"/>
                      <a:pt x="117634" y="201644"/>
                    </a:cubicBezTo>
                    <a:lnTo>
                      <a:pt x="117634" y="29337"/>
                    </a:lnTo>
                    <a:cubicBezTo>
                      <a:pt x="117634" y="13145"/>
                      <a:pt x="104489" y="0"/>
                      <a:pt x="88297" y="0"/>
                    </a:cubicBez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201644"/>
                    </a:lnTo>
                    <a:cubicBezTo>
                      <a:pt x="0" y="217837"/>
                      <a:pt x="13145" y="230981"/>
                      <a:pt x="29337" y="230981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6">
                <a:extLst>
                  <a:ext uri="{FF2B5EF4-FFF2-40B4-BE49-F238E27FC236}">
                    <a16:creationId xmlns:a16="http://schemas.microsoft.com/office/drawing/2014/main" id="{D651C74F-94D8-799E-B571-CE72F9E093BD}"/>
                  </a:ext>
                </a:extLst>
              </p:cNvPr>
              <p:cNvSpPr/>
              <p:nvPr/>
            </p:nvSpPr>
            <p:spPr>
              <a:xfrm>
                <a:off x="8224770" y="4836048"/>
                <a:ext cx="117634" cy="247078"/>
              </a:xfrm>
              <a:custGeom>
                <a:avLst/>
                <a:gdLst>
                  <a:gd name="connsiteX0" fmla="*/ 88297 w 117634"/>
                  <a:gd name="connsiteY0" fmla="*/ 0 h 247078"/>
                  <a:gd name="connsiteX1" fmla="*/ 29337 w 117634"/>
                  <a:gd name="connsiteY1" fmla="*/ 0 h 247078"/>
                  <a:gd name="connsiteX2" fmla="*/ 0 w 117634"/>
                  <a:gd name="connsiteY2" fmla="*/ 29337 h 247078"/>
                  <a:gd name="connsiteX3" fmla="*/ 0 w 117634"/>
                  <a:gd name="connsiteY3" fmla="*/ 217742 h 247078"/>
                  <a:gd name="connsiteX4" fmla="*/ 29337 w 117634"/>
                  <a:gd name="connsiteY4" fmla="*/ 247079 h 247078"/>
                  <a:gd name="connsiteX5" fmla="*/ 88297 w 117634"/>
                  <a:gd name="connsiteY5" fmla="*/ 247079 h 247078"/>
                  <a:gd name="connsiteX6" fmla="*/ 117634 w 117634"/>
                  <a:gd name="connsiteY6" fmla="*/ 217742 h 247078"/>
                  <a:gd name="connsiteX7" fmla="*/ 117634 w 117634"/>
                  <a:gd name="connsiteY7" fmla="*/ 29337 h 247078"/>
                  <a:gd name="connsiteX8" fmla="*/ 88297 w 117634"/>
                  <a:gd name="connsiteY8" fmla="*/ 0 h 24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4" h="247078">
                    <a:moveTo>
                      <a:pt x="88297" y="0"/>
                    </a:move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217742"/>
                    </a:lnTo>
                    <a:cubicBezTo>
                      <a:pt x="0" y="233934"/>
                      <a:pt x="13145" y="247079"/>
                      <a:pt x="29337" y="247079"/>
                    </a:cubicBezTo>
                    <a:lnTo>
                      <a:pt x="88297" y="247079"/>
                    </a:lnTo>
                    <a:cubicBezTo>
                      <a:pt x="104489" y="247079"/>
                      <a:pt x="117634" y="233934"/>
                      <a:pt x="117634" y="217742"/>
                    </a:cubicBezTo>
                    <a:lnTo>
                      <a:pt x="117634" y="29337"/>
                    </a:lnTo>
                    <a:cubicBezTo>
                      <a:pt x="117729" y="13145"/>
                      <a:pt x="104585" y="0"/>
                      <a:pt x="88297" y="0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7">
                <a:extLst>
                  <a:ext uri="{FF2B5EF4-FFF2-40B4-BE49-F238E27FC236}">
                    <a16:creationId xmlns:a16="http://schemas.microsoft.com/office/drawing/2014/main" id="{7C880F94-B750-C4CB-602D-3229716FAFE0}"/>
                  </a:ext>
                </a:extLst>
              </p:cNvPr>
              <p:cNvSpPr/>
              <p:nvPr/>
            </p:nvSpPr>
            <p:spPr>
              <a:xfrm>
                <a:off x="8487755" y="4836048"/>
                <a:ext cx="117634" cy="247078"/>
              </a:xfrm>
              <a:custGeom>
                <a:avLst/>
                <a:gdLst>
                  <a:gd name="connsiteX0" fmla="*/ 88297 w 117634"/>
                  <a:gd name="connsiteY0" fmla="*/ 0 h 247078"/>
                  <a:gd name="connsiteX1" fmla="*/ 29337 w 117634"/>
                  <a:gd name="connsiteY1" fmla="*/ 0 h 247078"/>
                  <a:gd name="connsiteX2" fmla="*/ 0 w 117634"/>
                  <a:gd name="connsiteY2" fmla="*/ 29337 h 247078"/>
                  <a:gd name="connsiteX3" fmla="*/ 0 w 117634"/>
                  <a:gd name="connsiteY3" fmla="*/ 217742 h 247078"/>
                  <a:gd name="connsiteX4" fmla="*/ 29337 w 117634"/>
                  <a:gd name="connsiteY4" fmla="*/ 247079 h 247078"/>
                  <a:gd name="connsiteX5" fmla="*/ 88297 w 117634"/>
                  <a:gd name="connsiteY5" fmla="*/ 247079 h 247078"/>
                  <a:gd name="connsiteX6" fmla="*/ 117634 w 117634"/>
                  <a:gd name="connsiteY6" fmla="*/ 217742 h 247078"/>
                  <a:gd name="connsiteX7" fmla="*/ 117634 w 117634"/>
                  <a:gd name="connsiteY7" fmla="*/ 29337 h 247078"/>
                  <a:gd name="connsiteX8" fmla="*/ 88297 w 117634"/>
                  <a:gd name="connsiteY8" fmla="*/ 0 h 24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4" h="247078">
                    <a:moveTo>
                      <a:pt x="88297" y="0"/>
                    </a:move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217742"/>
                    </a:lnTo>
                    <a:cubicBezTo>
                      <a:pt x="0" y="233934"/>
                      <a:pt x="13145" y="247079"/>
                      <a:pt x="29337" y="247079"/>
                    </a:cubicBezTo>
                    <a:lnTo>
                      <a:pt x="88297" y="247079"/>
                    </a:lnTo>
                    <a:cubicBezTo>
                      <a:pt x="104489" y="247079"/>
                      <a:pt x="117634" y="233934"/>
                      <a:pt x="117634" y="217742"/>
                    </a:cubicBezTo>
                    <a:lnTo>
                      <a:pt x="117634" y="29337"/>
                    </a:lnTo>
                    <a:cubicBezTo>
                      <a:pt x="117729" y="13145"/>
                      <a:pt x="104584" y="0"/>
                      <a:pt x="88297" y="0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78">
                <a:extLst>
                  <a:ext uri="{FF2B5EF4-FFF2-40B4-BE49-F238E27FC236}">
                    <a16:creationId xmlns:a16="http://schemas.microsoft.com/office/drawing/2014/main" id="{5C042A7F-4CCE-5318-CFDE-0677553A8725}"/>
                  </a:ext>
                </a:extLst>
              </p:cNvPr>
              <p:cNvSpPr/>
              <p:nvPr/>
            </p:nvSpPr>
            <p:spPr>
              <a:xfrm>
                <a:off x="8357072" y="4710413"/>
                <a:ext cx="117633" cy="372713"/>
              </a:xfrm>
              <a:custGeom>
                <a:avLst/>
                <a:gdLst>
                  <a:gd name="connsiteX0" fmla="*/ 88297 w 117633"/>
                  <a:gd name="connsiteY0" fmla="*/ 0 h 372713"/>
                  <a:gd name="connsiteX1" fmla="*/ 29337 w 117633"/>
                  <a:gd name="connsiteY1" fmla="*/ 0 h 372713"/>
                  <a:gd name="connsiteX2" fmla="*/ 0 w 117633"/>
                  <a:gd name="connsiteY2" fmla="*/ 29337 h 372713"/>
                  <a:gd name="connsiteX3" fmla="*/ 0 w 117633"/>
                  <a:gd name="connsiteY3" fmla="*/ 343376 h 372713"/>
                  <a:gd name="connsiteX4" fmla="*/ 29337 w 117633"/>
                  <a:gd name="connsiteY4" fmla="*/ 372713 h 372713"/>
                  <a:gd name="connsiteX5" fmla="*/ 88297 w 117633"/>
                  <a:gd name="connsiteY5" fmla="*/ 372713 h 372713"/>
                  <a:gd name="connsiteX6" fmla="*/ 117634 w 117633"/>
                  <a:gd name="connsiteY6" fmla="*/ 343376 h 372713"/>
                  <a:gd name="connsiteX7" fmla="*/ 117634 w 117633"/>
                  <a:gd name="connsiteY7" fmla="*/ 29337 h 372713"/>
                  <a:gd name="connsiteX8" fmla="*/ 88297 w 117633"/>
                  <a:gd name="connsiteY8" fmla="*/ 0 h 372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633" h="372713">
                    <a:moveTo>
                      <a:pt x="88297" y="0"/>
                    </a:moveTo>
                    <a:lnTo>
                      <a:pt x="29337" y="0"/>
                    </a:lnTo>
                    <a:cubicBezTo>
                      <a:pt x="13145" y="0"/>
                      <a:pt x="0" y="13145"/>
                      <a:pt x="0" y="29337"/>
                    </a:cubicBezTo>
                    <a:lnTo>
                      <a:pt x="0" y="343376"/>
                    </a:lnTo>
                    <a:cubicBezTo>
                      <a:pt x="0" y="359569"/>
                      <a:pt x="13145" y="372713"/>
                      <a:pt x="29337" y="372713"/>
                    </a:cubicBezTo>
                    <a:lnTo>
                      <a:pt x="88297" y="372713"/>
                    </a:lnTo>
                    <a:cubicBezTo>
                      <a:pt x="104489" y="372713"/>
                      <a:pt x="117634" y="359569"/>
                      <a:pt x="117634" y="343376"/>
                    </a:cubicBezTo>
                    <a:lnTo>
                      <a:pt x="117634" y="29337"/>
                    </a:lnTo>
                    <a:cubicBezTo>
                      <a:pt x="117634" y="13145"/>
                      <a:pt x="104489" y="0"/>
                      <a:pt x="88297" y="0"/>
                    </a:cubicBezTo>
                    <a:close/>
                  </a:path>
                </a:pathLst>
              </a:custGeom>
              <a:solidFill>
                <a:srgbClr val="CB662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6" name="Freeform: Shape 94">
              <a:extLst>
                <a:ext uri="{FF2B5EF4-FFF2-40B4-BE49-F238E27FC236}">
                  <a16:creationId xmlns:a16="http://schemas.microsoft.com/office/drawing/2014/main" id="{A115A7BA-9B15-B4F9-6019-498D74A1A6DF}"/>
                </a:ext>
              </a:extLst>
            </p:cNvPr>
            <p:cNvSpPr/>
            <p:nvPr/>
          </p:nvSpPr>
          <p:spPr>
            <a:xfrm rot="16200000">
              <a:off x="7703410" y="3892352"/>
              <a:ext cx="2323344" cy="175759"/>
            </a:xfrm>
            <a:custGeom>
              <a:avLst/>
              <a:gdLst/>
              <a:ahLst/>
              <a:cxnLst/>
              <a:rect l="l" t="t" r="r" b="b"/>
              <a:pathLst>
                <a:path w="4420641" h="334417">
                  <a:moveTo>
                    <a:pt x="2911748" y="178817"/>
                  </a:moveTo>
                  <a:cubicBezTo>
                    <a:pt x="2896418" y="178817"/>
                    <a:pt x="2884996" y="184100"/>
                    <a:pt x="2877480" y="194667"/>
                  </a:cubicBezTo>
                  <a:cubicBezTo>
                    <a:pt x="2869964" y="205234"/>
                    <a:pt x="2866206" y="216694"/>
                    <a:pt x="2866206" y="229047"/>
                  </a:cubicBezTo>
                  <a:cubicBezTo>
                    <a:pt x="2866206" y="246311"/>
                    <a:pt x="2870634" y="259780"/>
                    <a:pt x="2879489" y="269453"/>
                  </a:cubicBezTo>
                  <a:cubicBezTo>
                    <a:pt x="2888345" y="279127"/>
                    <a:pt x="2899395" y="283964"/>
                    <a:pt x="2912641" y="283964"/>
                  </a:cubicBezTo>
                  <a:cubicBezTo>
                    <a:pt x="2925589" y="283964"/>
                    <a:pt x="2936304" y="279313"/>
                    <a:pt x="2944788" y="270011"/>
                  </a:cubicBezTo>
                  <a:cubicBezTo>
                    <a:pt x="2953271" y="260710"/>
                    <a:pt x="2957512" y="247278"/>
                    <a:pt x="2957512" y="229716"/>
                  </a:cubicBezTo>
                  <a:cubicBezTo>
                    <a:pt x="2957512" y="214387"/>
                    <a:pt x="2953196" y="202071"/>
                    <a:pt x="2944564" y="192770"/>
                  </a:cubicBezTo>
                  <a:cubicBezTo>
                    <a:pt x="2935932" y="183468"/>
                    <a:pt x="2924993" y="178817"/>
                    <a:pt x="2911748" y="178817"/>
                  </a:cubicBezTo>
                  <a:close/>
                  <a:moveTo>
                    <a:pt x="368573" y="178817"/>
                  </a:moveTo>
                  <a:cubicBezTo>
                    <a:pt x="353244" y="178817"/>
                    <a:pt x="341821" y="184100"/>
                    <a:pt x="334305" y="194667"/>
                  </a:cubicBezTo>
                  <a:cubicBezTo>
                    <a:pt x="326789" y="205234"/>
                    <a:pt x="323031" y="216694"/>
                    <a:pt x="323031" y="229047"/>
                  </a:cubicBezTo>
                  <a:cubicBezTo>
                    <a:pt x="323031" y="246311"/>
                    <a:pt x="327459" y="259780"/>
                    <a:pt x="336314" y="269453"/>
                  </a:cubicBezTo>
                  <a:cubicBezTo>
                    <a:pt x="345170" y="279127"/>
                    <a:pt x="356220" y="283964"/>
                    <a:pt x="369466" y="283964"/>
                  </a:cubicBezTo>
                  <a:cubicBezTo>
                    <a:pt x="382414" y="283964"/>
                    <a:pt x="393129" y="279313"/>
                    <a:pt x="401613" y="270011"/>
                  </a:cubicBezTo>
                  <a:cubicBezTo>
                    <a:pt x="410096" y="260710"/>
                    <a:pt x="414337" y="247278"/>
                    <a:pt x="414337" y="229716"/>
                  </a:cubicBezTo>
                  <a:cubicBezTo>
                    <a:pt x="414337" y="214387"/>
                    <a:pt x="410021" y="202071"/>
                    <a:pt x="401389" y="192770"/>
                  </a:cubicBezTo>
                  <a:cubicBezTo>
                    <a:pt x="392757" y="183468"/>
                    <a:pt x="381819" y="178817"/>
                    <a:pt x="368573" y="178817"/>
                  </a:cubicBezTo>
                  <a:close/>
                  <a:moveTo>
                    <a:pt x="3547318" y="162297"/>
                  </a:moveTo>
                  <a:cubicBezTo>
                    <a:pt x="3535263" y="162297"/>
                    <a:pt x="3525068" y="167022"/>
                    <a:pt x="3516734" y="176473"/>
                  </a:cubicBezTo>
                  <a:cubicBezTo>
                    <a:pt x="3508400" y="185924"/>
                    <a:pt x="3504233" y="199876"/>
                    <a:pt x="3504233" y="218331"/>
                  </a:cubicBezTo>
                  <a:cubicBezTo>
                    <a:pt x="3504233" y="238720"/>
                    <a:pt x="3508921" y="254459"/>
                    <a:pt x="3518297" y="265547"/>
                  </a:cubicBezTo>
                  <a:cubicBezTo>
                    <a:pt x="3527673" y="276634"/>
                    <a:pt x="3538389" y="282178"/>
                    <a:pt x="3550444" y="282178"/>
                  </a:cubicBezTo>
                  <a:cubicBezTo>
                    <a:pt x="3562052" y="282178"/>
                    <a:pt x="3571726" y="277639"/>
                    <a:pt x="3579465" y="268560"/>
                  </a:cubicBezTo>
                  <a:cubicBezTo>
                    <a:pt x="3587204" y="259482"/>
                    <a:pt x="3591074" y="244599"/>
                    <a:pt x="3591074" y="223912"/>
                  </a:cubicBezTo>
                  <a:cubicBezTo>
                    <a:pt x="3591074" y="202630"/>
                    <a:pt x="3586907" y="187040"/>
                    <a:pt x="3578572" y="177143"/>
                  </a:cubicBezTo>
                  <a:cubicBezTo>
                    <a:pt x="3570238" y="167246"/>
                    <a:pt x="3559820" y="162297"/>
                    <a:pt x="3547318" y="162297"/>
                  </a:cubicBezTo>
                  <a:close/>
                  <a:moveTo>
                    <a:pt x="889843" y="162297"/>
                  </a:moveTo>
                  <a:cubicBezTo>
                    <a:pt x="877788" y="162297"/>
                    <a:pt x="867594" y="167022"/>
                    <a:pt x="859259" y="176473"/>
                  </a:cubicBezTo>
                  <a:cubicBezTo>
                    <a:pt x="850925" y="185924"/>
                    <a:pt x="846758" y="199876"/>
                    <a:pt x="846758" y="218331"/>
                  </a:cubicBezTo>
                  <a:cubicBezTo>
                    <a:pt x="846758" y="238720"/>
                    <a:pt x="851446" y="254459"/>
                    <a:pt x="860822" y="265547"/>
                  </a:cubicBezTo>
                  <a:cubicBezTo>
                    <a:pt x="870198" y="276634"/>
                    <a:pt x="880914" y="282178"/>
                    <a:pt x="892969" y="282178"/>
                  </a:cubicBezTo>
                  <a:cubicBezTo>
                    <a:pt x="904577" y="282178"/>
                    <a:pt x="914251" y="277639"/>
                    <a:pt x="921990" y="268560"/>
                  </a:cubicBezTo>
                  <a:cubicBezTo>
                    <a:pt x="929729" y="259482"/>
                    <a:pt x="933599" y="244599"/>
                    <a:pt x="933599" y="223912"/>
                  </a:cubicBezTo>
                  <a:cubicBezTo>
                    <a:pt x="933599" y="202630"/>
                    <a:pt x="929432" y="187040"/>
                    <a:pt x="921097" y="177143"/>
                  </a:cubicBezTo>
                  <a:cubicBezTo>
                    <a:pt x="912763" y="167246"/>
                    <a:pt x="902345" y="162297"/>
                    <a:pt x="889843" y="162297"/>
                  </a:cubicBezTo>
                  <a:close/>
                  <a:moveTo>
                    <a:pt x="4071267" y="95771"/>
                  </a:moveTo>
                  <a:lnTo>
                    <a:pt x="3996035" y="207615"/>
                  </a:lnTo>
                  <a:lnTo>
                    <a:pt x="4071267" y="207615"/>
                  </a:lnTo>
                  <a:close/>
                  <a:moveTo>
                    <a:pt x="1528093" y="95771"/>
                  </a:moveTo>
                  <a:lnTo>
                    <a:pt x="1452860" y="207615"/>
                  </a:lnTo>
                  <a:lnTo>
                    <a:pt x="1528093" y="207615"/>
                  </a:lnTo>
                  <a:close/>
                  <a:moveTo>
                    <a:pt x="2645197" y="52015"/>
                  </a:moveTo>
                  <a:cubicBezTo>
                    <a:pt x="2633588" y="52015"/>
                    <a:pt x="2623951" y="56592"/>
                    <a:pt x="2616287" y="65745"/>
                  </a:cubicBezTo>
                  <a:cubicBezTo>
                    <a:pt x="2608622" y="74898"/>
                    <a:pt x="2604790" y="89892"/>
                    <a:pt x="2604790" y="110728"/>
                  </a:cubicBezTo>
                  <a:cubicBezTo>
                    <a:pt x="2604790" y="131862"/>
                    <a:pt x="2608957" y="147377"/>
                    <a:pt x="2617291" y="157274"/>
                  </a:cubicBezTo>
                  <a:cubicBezTo>
                    <a:pt x="2625626" y="167171"/>
                    <a:pt x="2636044" y="172120"/>
                    <a:pt x="2648545" y="172120"/>
                  </a:cubicBezTo>
                  <a:cubicBezTo>
                    <a:pt x="2660600" y="172120"/>
                    <a:pt x="2670758" y="167357"/>
                    <a:pt x="2679018" y="157832"/>
                  </a:cubicBezTo>
                  <a:cubicBezTo>
                    <a:pt x="2687278" y="148307"/>
                    <a:pt x="2691408" y="134317"/>
                    <a:pt x="2691408" y="115863"/>
                  </a:cubicBezTo>
                  <a:cubicBezTo>
                    <a:pt x="2691408" y="95622"/>
                    <a:pt x="2686757" y="79921"/>
                    <a:pt x="2677455" y="68759"/>
                  </a:cubicBezTo>
                  <a:cubicBezTo>
                    <a:pt x="2668153" y="57597"/>
                    <a:pt x="2657401" y="52015"/>
                    <a:pt x="2645197" y="52015"/>
                  </a:cubicBezTo>
                  <a:close/>
                  <a:moveTo>
                    <a:pt x="102022" y="52015"/>
                  </a:moveTo>
                  <a:cubicBezTo>
                    <a:pt x="90413" y="52015"/>
                    <a:pt x="80776" y="56592"/>
                    <a:pt x="73112" y="65745"/>
                  </a:cubicBezTo>
                  <a:cubicBezTo>
                    <a:pt x="65447" y="74898"/>
                    <a:pt x="61615" y="89892"/>
                    <a:pt x="61615" y="110728"/>
                  </a:cubicBezTo>
                  <a:cubicBezTo>
                    <a:pt x="61615" y="131862"/>
                    <a:pt x="65782" y="147377"/>
                    <a:pt x="74116" y="157274"/>
                  </a:cubicBezTo>
                  <a:cubicBezTo>
                    <a:pt x="82451" y="167171"/>
                    <a:pt x="92869" y="172120"/>
                    <a:pt x="105370" y="172120"/>
                  </a:cubicBezTo>
                  <a:cubicBezTo>
                    <a:pt x="117425" y="172120"/>
                    <a:pt x="127583" y="167357"/>
                    <a:pt x="135843" y="157832"/>
                  </a:cubicBezTo>
                  <a:cubicBezTo>
                    <a:pt x="144103" y="148307"/>
                    <a:pt x="148233" y="134317"/>
                    <a:pt x="148233" y="115863"/>
                  </a:cubicBezTo>
                  <a:cubicBezTo>
                    <a:pt x="148233" y="95622"/>
                    <a:pt x="143582" y="79921"/>
                    <a:pt x="134280" y="68759"/>
                  </a:cubicBezTo>
                  <a:cubicBezTo>
                    <a:pt x="124978" y="57597"/>
                    <a:pt x="114226" y="52015"/>
                    <a:pt x="102022" y="52015"/>
                  </a:cubicBezTo>
                  <a:close/>
                  <a:moveTo>
                    <a:pt x="2911525" y="49783"/>
                  </a:moveTo>
                  <a:cubicBezTo>
                    <a:pt x="2899469" y="49783"/>
                    <a:pt x="2889870" y="53355"/>
                    <a:pt x="2882726" y="60499"/>
                  </a:cubicBezTo>
                  <a:cubicBezTo>
                    <a:pt x="2875583" y="67642"/>
                    <a:pt x="2872011" y="77093"/>
                    <a:pt x="2872011" y="88850"/>
                  </a:cubicBezTo>
                  <a:cubicBezTo>
                    <a:pt x="2872011" y="101352"/>
                    <a:pt x="2875545" y="111100"/>
                    <a:pt x="2882615" y="118095"/>
                  </a:cubicBezTo>
                  <a:cubicBezTo>
                    <a:pt x="2889684" y="125090"/>
                    <a:pt x="2899097" y="128588"/>
                    <a:pt x="2910855" y="128588"/>
                  </a:cubicBezTo>
                  <a:cubicBezTo>
                    <a:pt x="2922761" y="128588"/>
                    <a:pt x="2932286" y="125053"/>
                    <a:pt x="2939430" y="117984"/>
                  </a:cubicBezTo>
                  <a:cubicBezTo>
                    <a:pt x="2946574" y="110914"/>
                    <a:pt x="2950145" y="101129"/>
                    <a:pt x="2950145" y="88627"/>
                  </a:cubicBezTo>
                  <a:cubicBezTo>
                    <a:pt x="2950145" y="76870"/>
                    <a:pt x="2946611" y="67456"/>
                    <a:pt x="2939541" y="60387"/>
                  </a:cubicBezTo>
                  <a:cubicBezTo>
                    <a:pt x="2932472" y="53318"/>
                    <a:pt x="2923133" y="49783"/>
                    <a:pt x="2911525" y="49783"/>
                  </a:cubicBezTo>
                  <a:close/>
                  <a:moveTo>
                    <a:pt x="368350" y="49783"/>
                  </a:moveTo>
                  <a:cubicBezTo>
                    <a:pt x="356294" y="49783"/>
                    <a:pt x="346695" y="53355"/>
                    <a:pt x="339551" y="60499"/>
                  </a:cubicBezTo>
                  <a:cubicBezTo>
                    <a:pt x="332408" y="67642"/>
                    <a:pt x="328836" y="77093"/>
                    <a:pt x="328836" y="88850"/>
                  </a:cubicBezTo>
                  <a:cubicBezTo>
                    <a:pt x="328836" y="101352"/>
                    <a:pt x="332370" y="111100"/>
                    <a:pt x="339440" y="118095"/>
                  </a:cubicBezTo>
                  <a:cubicBezTo>
                    <a:pt x="346509" y="125090"/>
                    <a:pt x="355922" y="128588"/>
                    <a:pt x="367680" y="128588"/>
                  </a:cubicBezTo>
                  <a:cubicBezTo>
                    <a:pt x="379586" y="128588"/>
                    <a:pt x="389111" y="125053"/>
                    <a:pt x="396255" y="117984"/>
                  </a:cubicBezTo>
                  <a:cubicBezTo>
                    <a:pt x="403399" y="110914"/>
                    <a:pt x="406971" y="101129"/>
                    <a:pt x="406971" y="88627"/>
                  </a:cubicBezTo>
                  <a:cubicBezTo>
                    <a:pt x="406971" y="76870"/>
                    <a:pt x="403436" y="67456"/>
                    <a:pt x="396366" y="60387"/>
                  </a:cubicBezTo>
                  <a:cubicBezTo>
                    <a:pt x="389297" y="53318"/>
                    <a:pt x="379958" y="49783"/>
                    <a:pt x="368350" y="49783"/>
                  </a:cubicBezTo>
                  <a:close/>
                  <a:moveTo>
                    <a:pt x="3731716" y="5804"/>
                  </a:moveTo>
                  <a:lnTo>
                    <a:pt x="3897585" y="5804"/>
                  </a:lnTo>
                  <a:lnTo>
                    <a:pt x="3897585" y="64517"/>
                  </a:lnTo>
                  <a:lnTo>
                    <a:pt x="3779267" y="64517"/>
                  </a:lnTo>
                  <a:lnTo>
                    <a:pt x="3769444" y="120104"/>
                  </a:lnTo>
                  <a:cubicBezTo>
                    <a:pt x="3783434" y="113109"/>
                    <a:pt x="3797722" y="109612"/>
                    <a:pt x="3812307" y="109612"/>
                  </a:cubicBezTo>
                  <a:cubicBezTo>
                    <a:pt x="3840138" y="109612"/>
                    <a:pt x="3863727" y="119732"/>
                    <a:pt x="3883075" y="139973"/>
                  </a:cubicBezTo>
                  <a:cubicBezTo>
                    <a:pt x="3902422" y="160214"/>
                    <a:pt x="3912096" y="186482"/>
                    <a:pt x="3912096" y="218777"/>
                  </a:cubicBezTo>
                  <a:cubicBezTo>
                    <a:pt x="3912096" y="245715"/>
                    <a:pt x="3904283" y="269751"/>
                    <a:pt x="3888655" y="290885"/>
                  </a:cubicBezTo>
                  <a:cubicBezTo>
                    <a:pt x="3867373" y="319757"/>
                    <a:pt x="3837831" y="334194"/>
                    <a:pt x="3800028" y="334194"/>
                  </a:cubicBezTo>
                  <a:cubicBezTo>
                    <a:pt x="3769816" y="334194"/>
                    <a:pt x="3745185" y="326082"/>
                    <a:pt x="3726135" y="309860"/>
                  </a:cubicBezTo>
                  <a:cubicBezTo>
                    <a:pt x="3707085" y="293638"/>
                    <a:pt x="3695700" y="271835"/>
                    <a:pt x="3691979" y="244450"/>
                  </a:cubicBezTo>
                  <a:lnTo>
                    <a:pt x="3754487" y="237976"/>
                  </a:lnTo>
                  <a:cubicBezTo>
                    <a:pt x="3756273" y="252115"/>
                    <a:pt x="3761556" y="263314"/>
                    <a:pt x="3770337" y="271574"/>
                  </a:cubicBezTo>
                  <a:cubicBezTo>
                    <a:pt x="3779118" y="279834"/>
                    <a:pt x="3789238" y="283964"/>
                    <a:pt x="3800698" y="283964"/>
                  </a:cubicBezTo>
                  <a:cubicBezTo>
                    <a:pt x="3813795" y="283964"/>
                    <a:pt x="3824883" y="278643"/>
                    <a:pt x="3833961" y="268002"/>
                  </a:cubicBezTo>
                  <a:cubicBezTo>
                    <a:pt x="3843040" y="257361"/>
                    <a:pt x="3847579" y="241325"/>
                    <a:pt x="3847579" y="219894"/>
                  </a:cubicBezTo>
                  <a:cubicBezTo>
                    <a:pt x="3847579" y="199802"/>
                    <a:pt x="3843077" y="184733"/>
                    <a:pt x="3834073" y="174687"/>
                  </a:cubicBezTo>
                  <a:cubicBezTo>
                    <a:pt x="3825069" y="164641"/>
                    <a:pt x="3813349" y="159618"/>
                    <a:pt x="3798912" y="159618"/>
                  </a:cubicBezTo>
                  <a:cubicBezTo>
                    <a:pt x="3780904" y="159618"/>
                    <a:pt x="3764756" y="167581"/>
                    <a:pt x="3750469" y="183505"/>
                  </a:cubicBezTo>
                  <a:lnTo>
                    <a:pt x="3699569" y="176138"/>
                  </a:lnTo>
                  <a:close/>
                  <a:moveTo>
                    <a:pt x="3062436" y="5804"/>
                  </a:moveTo>
                  <a:lnTo>
                    <a:pt x="3276972" y="5804"/>
                  </a:lnTo>
                  <a:lnTo>
                    <a:pt x="3276972" y="51346"/>
                  </a:lnTo>
                  <a:cubicBezTo>
                    <a:pt x="3259261" y="68759"/>
                    <a:pt x="3241253" y="93762"/>
                    <a:pt x="3222947" y="126355"/>
                  </a:cubicBezTo>
                  <a:cubicBezTo>
                    <a:pt x="3204642" y="158948"/>
                    <a:pt x="3190689" y="193588"/>
                    <a:pt x="3181089" y="230274"/>
                  </a:cubicBezTo>
                  <a:cubicBezTo>
                    <a:pt x="3171490" y="266960"/>
                    <a:pt x="3166765" y="299740"/>
                    <a:pt x="3166914" y="328613"/>
                  </a:cubicBezTo>
                  <a:lnTo>
                    <a:pt x="3106415" y="328613"/>
                  </a:lnTo>
                  <a:cubicBezTo>
                    <a:pt x="3107457" y="283369"/>
                    <a:pt x="3116796" y="237232"/>
                    <a:pt x="3134432" y="190202"/>
                  </a:cubicBezTo>
                  <a:cubicBezTo>
                    <a:pt x="3152068" y="143173"/>
                    <a:pt x="3175620" y="101129"/>
                    <a:pt x="3205088" y="64071"/>
                  </a:cubicBezTo>
                  <a:lnTo>
                    <a:pt x="3062436" y="64071"/>
                  </a:lnTo>
                  <a:close/>
                  <a:moveTo>
                    <a:pt x="1188541" y="5804"/>
                  </a:moveTo>
                  <a:lnTo>
                    <a:pt x="1354410" y="5804"/>
                  </a:lnTo>
                  <a:lnTo>
                    <a:pt x="1354410" y="64517"/>
                  </a:lnTo>
                  <a:lnTo>
                    <a:pt x="1236092" y="64517"/>
                  </a:lnTo>
                  <a:lnTo>
                    <a:pt x="1226269" y="120104"/>
                  </a:lnTo>
                  <a:cubicBezTo>
                    <a:pt x="1240259" y="113109"/>
                    <a:pt x="1254547" y="109612"/>
                    <a:pt x="1269132" y="109612"/>
                  </a:cubicBezTo>
                  <a:cubicBezTo>
                    <a:pt x="1296963" y="109612"/>
                    <a:pt x="1320552" y="119732"/>
                    <a:pt x="1339900" y="139973"/>
                  </a:cubicBezTo>
                  <a:cubicBezTo>
                    <a:pt x="1359247" y="160214"/>
                    <a:pt x="1368921" y="186482"/>
                    <a:pt x="1368921" y="218777"/>
                  </a:cubicBezTo>
                  <a:cubicBezTo>
                    <a:pt x="1368921" y="245715"/>
                    <a:pt x="1361108" y="269751"/>
                    <a:pt x="1345481" y="290885"/>
                  </a:cubicBezTo>
                  <a:cubicBezTo>
                    <a:pt x="1324198" y="319757"/>
                    <a:pt x="1294656" y="334194"/>
                    <a:pt x="1256854" y="334194"/>
                  </a:cubicBezTo>
                  <a:cubicBezTo>
                    <a:pt x="1226641" y="334194"/>
                    <a:pt x="1202010" y="326082"/>
                    <a:pt x="1182960" y="309860"/>
                  </a:cubicBezTo>
                  <a:cubicBezTo>
                    <a:pt x="1163910" y="293638"/>
                    <a:pt x="1152525" y="271835"/>
                    <a:pt x="1148804" y="244450"/>
                  </a:cubicBezTo>
                  <a:lnTo>
                    <a:pt x="1211312" y="237976"/>
                  </a:lnTo>
                  <a:cubicBezTo>
                    <a:pt x="1213098" y="252115"/>
                    <a:pt x="1218381" y="263314"/>
                    <a:pt x="1227162" y="271574"/>
                  </a:cubicBezTo>
                  <a:cubicBezTo>
                    <a:pt x="1235943" y="279834"/>
                    <a:pt x="1246063" y="283964"/>
                    <a:pt x="1257523" y="283964"/>
                  </a:cubicBezTo>
                  <a:cubicBezTo>
                    <a:pt x="1270620" y="283964"/>
                    <a:pt x="1281708" y="278643"/>
                    <a:pt x="1290786" y="268002"/>
                  </a:cubicBezTo>
                  <a:cubicBezTo>
                    <a:pt x="1299865" y="257361"/>
                    <a:pt x="1304404" y="241325"/>
                    <a:pt x="1304404" y="219894"/>
                  </a:cubicBezTo>
                  <a:cubicBezTo>
                    <a:pt x="1304404" y="199802"/>
                    <a:pt x="1299902" y="184733"/>
                    <a:pt x="1290898" y="174687"/>
                  </a:cubicBezTo>
                  <a:cubicBezTo>
                    <a:pt x="1281894" y="164641"/>
                    <a:pt x="1270174" y="159618"/>
                    <a:pt x="1255737" y="159618"/>
                  </a:cubicBezTo>
                  <a:cubicBezTo>
                    <a:pt x="1237729" y="159618"/>
                    <a:pt x="1221581" y="167581"/>
                    <a:pt x="1207294" y="183505"/>
                  </a:cubicBezTo>
                  <a:lnTo>
                    <a:pt x="1156395" y="176138"/>
                  </a:lnTo>
                  <a:close/>
                  <a:moveTo>
                    <a:pt x="519261" y="5804"/>
                  </a:moveTo>
                  <a:lnTo>
                    <a:pt x="733797" y="5804"/>
                  </a:lnTo>
                  <a:lnTo>
                    <a:pt x="733797" y="51346"/>
                  </a:lnTo>
                  <a:cubicBezTo>
                    <a:pt x="716086" y="68759"/>
                    <a:pt x="698078" y="93762"/>
                    <a:pt x="679772" y="126355"/>
                  </a:cubicBezTo>
                  <a:cubicBezTo>
                    <a:pt x="661467" y="158948"/>
                    <a:pt x="647514" y="193588"/>
                    <a:pt x="637914" y="230274"/>
                  </a:cubicBezTo>
                  <a:cubicBezTo>
                    <a:pt x="628315" y="266960"/>
                    <a:pt x="623590" y="299740"/>
                    <a:pt x="623739" y="328613"/>
                  </a:cubicBezTo>
                  <a:lnTo>
                    <a:pt x="563240" y="328613"/>
                  </a:lnTo>
                  <a:cubicBezTo>
                    <a:pt x="564282" y="283369"/>
                    <a:pt x="573621" y="237232"/>
                    <a:pt x="591257" y="190202"/>
                  </a:cubicBezTo>
                  <a:cubicBezTo>
                    <a:pt x="608893" y="143173"/>
                    <a:pt x="632445" y="101129"/>
                    <a:pt x="661913" y="64071"/>
                  </a:cubicBezTo>
                  <a:lnTo>
                    <a:pt x="519261" y="64071"/>
                  </a:lnTo>
                  <a:close/>
                  <a:moveTo>
                    <a:pt x="4308797" y="0"/>
                  </a:moveTo>
                  <a:cubicBezTo>
                    <a:pt x="4339605" y="0"/>
                    <a:pt x="4364310" y="9823"/>
                    <a:pt x="4382913" y="29468"/>
                  </a:cubicBezTo>
                  <a:cubicBezTo>
                    <a:pt x="4398243" y="45541"/>
                    <a:pt x="4405907" y="63698"/>
                    <a:pt x="4405907" y="83939"/>
                  </a:cubicBezTo>
                  <a:cubicBezTo>
                    <a:pt x="4405907" y="112663"/>
                    <a:pt x="4390206" y="135582"/>
                    <a:pt x="4358803" y="152698"/>
                  </a:cubicBezTo>
                  <a:cubicBezTo>
                    <a:pt x="4377556" y="156716"/>
                    <a:pt x="4392551" y="165720"/>
                    <a:pt x="4403787" y="179710"/>
                  </a:cubicBezTo>
                  <a:cubicBezTo>
                    <a:pt x="4415023" y="193700"/>
                    <a:pt x="4420641" y="210592"/>
                    <a:pt x="4420641" y="230386"/>
                  </a:cubicBezTo>
                  <a:cubicBezTo>
                    <a:pt x="4420641" y="259110"/>
                    <a:pt x="4410149" y="283592"/>
                    <a:pt x="4389165" y="303833"/>
                  </a:cubicBezTo>
                  <a:cubicBezTo>
                    <a:pt x="4368179" y="324073"/>
                    <a:pt x="4342061" y="334194"/>
                    <a:pt x="4310807" y="334194"/>
                  </a:cubicBezTo>
                  <a:cubicBezTo>
                    <a:pt x="4281189" y="334194"/>
                    <a:pt x="4256633" y="325673"/>
                    <a:pt x="4237137" y="308632"/>
                  </a:cubicBezTo>
                  <a:cubicBezTo>
                    <a:pt x="4217640" y="291592"/>
                    <a:pt x="4206329" y="269305"/>
                    <a:pt x="4203203" y="241771"/>
                  </a:cubicBezTo>
                  <a:lnTo>
                    <a:pt x="4263925" y="234404"/>
                  </a:lnTo>
                  <a:cubicBezTo>
                    <a:pt x="4265861" y="249882"/>
                    <a:pt x="4271069" y="261714"/>
                    <a:pt x="4279553" y="269900"/>
                  </a:cubicBezTo>
                  <a:cubicBezTo>
                    <a:pt x="4288035" y="278085"/>
                    <a:pt x="4298305" y="282178"/>
                    <a:pt x="4310360" y="282178"/>
                  </a:cubicBezTo>
                  <a:cubicBezTo>
                    <a:pt x="4323308" y="282178"/>
                    <a:pt x="4334209" y="277267"/>
                    <a:pt x="4343065" y="267444"/>
                  </a:cubicBezTo>
                  <a:cubicBezTo>
                    <a:pt x="4351920" y="257622"/>
                    <a:pt x="4356348" y="244376"/>
                    <a:pt x="4356348" y="227707"/>
                  </a:cubicBezTo>
                  <a:cubicBezTo>
                    <a:pt x="4356348" y="211931"/>
                    <a:pt x="4352106" y="199430"/>
                    <a:pt x="4343623" y="190202"/>
                  </a:cubicBezTo>
                  <a:cubicBezTo>
                    <a:pt x="4335140" y="180975"/>
                    <a:pt x="4324797" y="176361"/>
                    <a:pt x="4312593" y="176361"/>
                  </a:cubicBezTo>
                  <a:cubicBezTo>
                    <a:pt x="4304555" y="176361"/>
                    <a:pt x="4294956" y="177924"/>
                    <a:pt x="4283794" y="181049"/>
                  </a:cubicBezTo>
                  <a:lnTo>
                    <a:pt x="4290715" y="129927"/>
                  </a:lnTo>
                  <a:cubicBezTo>
                    <a:pt x="4307681" y="130373"/>
                    <a:pt x="4320629" y="126690"/>
                    <a:pt x="4329559" y="118877"/>
                  </a:cubicBezTo>
                  <a:cubicBezTo>
                    <a:pt x="4338489" y="111063"/>
                    <a:pt x="4342953" y="100682"/>
                    <a:pt x="4342953" y="87734"/>
                  </a:cubicBezTo>
                  <a:cubicBezTo>
                    <a:pt x="4342953" y="76721"/>
                    <a:pt x="4339679" y="67940"/>
                    <a:pt x="4333131" y="61392"/>
                  </a:cubicBezTo>
                  <a:cubicBezTo>
                    <a:pt x="4326582" y="54843"/>
                    <a:pt x="4317876" y="51569"/>
                    <a:pt x="4307011" y="51569"/>
                  </a:cubicBezTo>
                  <a:cubicBezTo>
                    <a:pt x="4296295" y="51569"/>
                    <a:pt x="4287143" y="55290"/>
                    <a:pt x="4279553" y="62731"/>
                  </a:cubicBezTo>
                  <a:cubicBezTo>
                    <a:pt x="4271963" y="70172"/>
                    <a:pt x="4267349" y="81037"/>
                    <a:pt x="4265711" y="95324"/>
                  </a:cubicBezTo>
                  <a:lnTo>
                    <a:pt x="4207892" y="85502"/>
                  </a:lnTo>
                  <a:cubicBezTo>
                    <a:pt x="4211910" y="65708"/>
                    <a:pt x="4217975" y="49895"/>
                    <a:pt x="4226086" y="38063"/>
                  </a:cubicBezTo>
                  <a:cubicBezTo>
                    <a:pt x="4234197" y="26231"/>
                    <a:pt x="4245508" y="16929"/>
                    <a:pt x="4260019" y="10158"/>
                  </a:cubicBezTo>
                  <a:cubicBezTo>
                    <a:pt x="4274529" y="3386"/>
                    <a:pt x="4290789" y="0"/>
                    <a:pt x="4308797" y="0"/>
                  </a:cubicBezTo>
                  <a:close/>
                  <a:moveTo>
                    <a:pt x="4079304" y="0"/>
                  </a:moveTo>
                  <a:lnTo>
                    <a:pt x="4131989" y="0"/>
                  </a:lnTo>
                  <a:lnTo>
                    <a:pt x="4131989" y="207615"/>
                  </a:lnTo>
                  <a:lnTo>
                    <a:pt x="4172619" y="207615"/>
                  </a:lnTo>
                  <a:lnTo>
                    <a:pt x="4172619" y="262756"/>
                  </a:lnTo>
                  <a:lnTo>
                    <a:pt x="4131989" y="262756"/>
                  </a:lnTo>
                  <a:lnTo>
                    <a:pt x="4131989" y="328613"/>
                  </a:lnTo>
                  <a:lnTo>
                    <a:pt x="4071267" y="328613"/>
                  </a:lnTo>
                  <a:lnTo>
                    <a:pt x="4071267" y="262756"/>
                  </a:lnTo>
                  <a:lnTo>
                    <a:pt x="3937322" y="262756"/>
                  </a:lnTo>
                  <a:lnTo>
                    <a:pt x="3937322" y="207839"/>
                  </a:lnTo>
                  <a:close/>
                  <a:moveTo>
                    <a:pt x="3553569" y="0"/>
                  </a:moveTo>
                  <a:cubicBezTo>
                    <a:pt x="3578423" y="0"/>
                    <a:pt x="3598999" y="6958"/>
                    <a:pt x="3615296" y="20873"/>
                  </a:cubicBezTo>
                  <a:cubicBezTo>
                    <a:pt x="3631592" y="34789"/>
                    <a:pt x="3641973" y="54992"/>
                    <a:pt x="3646438" y="81483"/>
                  </a:cubicBezTo>
                  <a:lnTo>
                    <a:pt x="3585716" y="88181"/>
                  </a:lnTo>
                  <a:cubicBezTo>
                    <a:pt x="3584228" y="75679"/>
                    <a:pt x="3580358" y="66452"/>
                    <a:pt x="3574107" y="60499"/>
                  </a:cubicBezTo>
                  <a:cubicBezTo>
                    <a:pt x="3567857" y="54546"/>
                    <a:pt x="3559745" y="51569"/>
                    <a:pt x="3549774" y="51569"/>
                  </a:cubicBezTo>
                  <a:cubicBezTo>
                    <a:pt x="3536528" y="51569"/>
                    <a:pt x="3525329" y="57522"/>
                    <a:pt x="3516176" y="69428"/>
                  </a:cubicBezTo>
                  <a:cubicBezTo>
                    <a:pt x="3507023" y="81335"/>
                    <a:pt x="3501256" y="106114"/>
                    <a:pt x="3498875" y="143768"/>
                  </a:cubicBezTo>
                  <a:cubicBezTo>
                    <a:pt x="3514502" y="125313"/>
                    <a:pt x="3533924" y="116086"/>
                    <a:pt x="3557141" y="116086"/>
                  </a:cubicBezTo>
                  <a:cubicBezTo>
                    <a:pt x="3583335" y="116086"/>
                    <a:pt x="3605771" y="126057"/>
                    <a:pt x="3624448" y="146000"/>
                  </a:cubicBezTo>
                  <a:cubicBezTo>
                    <a:pt x="3643126" y="165943"/>
                    <a:pt x="3652465" y="191691"/>
                    <a:pt x="3652465" y="223242"/>
                  </a:cubicBezTo>
                  <a:cubicBezTo>
                    <a:pt x="3652465" y="256729"/>
                    <a:pt x="3642643" y="283592"/>
                    <a:pt x="3622997" y="303833"/>
                  </a:cubicBezTo>
                  <a:cubicBezTo>
                    <a:pt x="3603352" y="324073"/>
                    <a:pt x="3578126" y="334194"/>
                    <a:pt x="3547318" y="334194"/>
                  </a:cubicBezTo>
                  <a:cubicBezTo>
                    <a:pt x="3514278" y="334194"/>
                    <a:pt x="3487117" y="321357"/>
                    <a:pt x="3465835" y="295684"/>
                  </a:cubicBezTo>
                  <a:cubicBezTo>
                    <a:pt x="3444552" y="270011"/>
                    <a:pt x="3433911" y="227930"/>
                    <a:pt x="3433911" y="169441"/>
                  </a:cubicBezTo>
                  <a:cubicBezTo>
                    <a:pt x="3433911" y="109463"/>
                    <a:pt x="3444999" y="66229"/>
                    <a:pt x="3467174" y="39737"/>
                  </a:cubicBezTo>
                  <a:cubicBezTo>
                    <a:pt x="3489350" y="13246"/>
                    <a:pt x="3518148" y="0"/>
                    <a:pt x="3553569" y="0"/>
                  </a:cubicBezTo>
                  <a:close/>
                  <a:moveTo>
                    <a:pt x="2910855" y="0"/>
                  </a:moveTo>
                  <a:cubicBezTo>
                    <a:pt x="2941960" y="0"/>
                    <a:pt x="2966107" y="7962"/>
                    <a:pt x="2983297" y="23887"/>
                  </a:cubicBezTo>
                  <a:cubicBezTo>
                    <a:pt x="3000487" y="39812"/>
                    <a:pt x="3009081" y="59978"/>
                    <a:pt x="3009081" y="84386"/>
                  </a:cubicBezTo>
                  <a:cubicBezTo>
                    <a:pt x="3009081" y="99566"/>
                    <a:pt x="3005137" y="113072"/>
                    <a:pt x="2997250" y="124904"/>
                  </a:cubicBezTo>
                  <a:cubicBezTo>
                    <a:pt x="2989362" y="136736"/>
                    <a:pt x="2978274" y="145777"/>
                    <a:pt x="2963986" y="152028"/>
                  </a:cubicBezTo>
                  <a:cubicBezTo>
                    <a:pt x="2982143" y="159321"/>
                    <a:pt x="2995947" y="169962"/>
                    <a:pt x="3005398" y="183952"/>
                  </a:cubicBezTo>
                  <a:cubicBezTo>
                    <a:pt x="3014848" y="197941"/>
                    <a:pt x="3019574" y="214089"/>
                    <a:pt x="3019574" y="232395"/>
                  </a:cubicBezTo>
                  <a:cubicBezTo>
                    <a:pt x="3019574" y="262607"/>
                    <a:pt x="3009937" y="287164"/>
                    <a:pt x="2990664" y="306065"/>
                  </a:cubicBezTo>
                  <a:cubicBezTo>
                    <a:pt x="2971391" y="324966"/>
                    <a:pt x="2945755" y="334417"/>
                    <a:pt x="2913757" y="334417"/>
                  </a:cubicBezTo>
                  <a:cubicBezTo>
                    <a:pt x="2883991" y="334417"/>
                    <a:pt x="2859211" y="326603"/>
                    <a:pt x="2839417" y="310976"/>
                  </a:cubicBezTo>
                  <a:cubicBezTo>
                    <a:pt x="2816051" y="292522"/>
                    <a:pt x="2804368" y="267221"/>
                    <a:pt x="2804368" y="235074"/>
                  </a:cubicBezTo>
                  <a:cubicBezTo>
                    <a:pt x="2804368" y="217364"/>
                    <a:pt x="2808759" y="201104"/>
                    <a:pt x="2817540" y="186296"/>
                  </a:cubicBezTo>
                  <a:cubicBezTo>
                    <a:pt x="2826320" y="171487"/>
                    <a:pt x="2840161" y="160065"/>
                    <a:pt x="2859063" y="152028"/>
                  </a:cubicBezTo>
                  <a:cubicBezTo>
                    <a:pt x="2842840" y="145182"/>
                    <a:pt x="2831046" y="135768"/>
                    <a:pt x="2823679" y="123788"/>
                  </a:cubicBezTo>
                  <a:cubicBezTo>
                    <a:pt x="2816312" y="111807"/>
                    <a:pt x="2812628" y="98673"/>
                    <a:pt x="2812628" y="84386"/>
                  </a:cubicBezTo>
                  <a:cubicBezTo>
                    <a:pt x="2812628" y="59978"/>
                    <a:pt x="2821149" y="39812"/>
                    <a:pt x="2838189" y="23887"/>
                  </a:cubicBezTo>
                  <a:cubicBezTo>
                    <a:pt x="2855230" y="7962"/>
                    <a:pt x="2879452" y="0"/>
                    <a:pt x="2910855" y="0"/>
                  </a:cubicBezTo>
                  <a:close/>
                  <a:moveTo>
                    <a:pt x="2648099" y="0"/>
                  </a:moveTo>
                  <a:cubicBezTo>
                    <a:pt x="2681287" y="0"/>
                    <a:pt x="2708523" y="12836"/>
                    <a:pt x="2729805" y="38509"/>
                  </a:cubicBezTo>
                  <a:cubicBezTo>
                    <a:pt x="2751088" y="64182"/>
                    <a:pt x="2761729" y="106412"/>
                    <a:pt x="2761729" y="165199"/>
                  </a:cubicBezTo>
                  <a:cubicBezTo>
                    <a:pt x="2761729" y="225028"/>
                    <a:pt x="2750641" y="268188"/>
                    <a:pt x="2728466" y="294680"/>
                  </a:cubicBezTo>
                  <a:cubicBezTo>
                    <a:pt x="2706291" y="321171"/>
                    <a:pt x="2677418" y="334417"/>
                    <a:pt x="2641848" y="334417"/>
                  </a:cubicBezTo>
                  <a:cubicBezTo>
                    <a:pt x="2616250" y="334417"/>
                    <a:pt x="2595562" y="327608"/>
                    <a:pt x="2579787" y="313990"/>
                  </a:cubicBezTo>
                  <a:cubicBezTo>
                    <a:pt x="2564011" y="300372"/>
                    <a:pt x="2553891" y="280020"/>
                    <a:pt x="2549426" y="252933"/>
                  </a:cubicBezTo>
                  <a:lnTo>
                    <a:pt x="2610148" y="246236"/>
                  </a:lnTo>
                  <a:cubicBezTo>
                    <a:pt x="2611636" y="258589"/>
                    <a:pt x="2615505" y="267742"/>
                    <a:pt x="2621756" y="273695"/>
                  </a:cubicBezTo>
                  <a:cubicBezTo>
                    <a:pt x="2628007" y="279648"/>
                    <a:pt x="2636267" y="282625"/>
                    <a:pt x="2646536" y="282625"/>
                  </a:cubicBezTo>
                  <a:cubicBezTo>
                    <a:pt x="2659484" y="282625"/>
                    <a:pt x="2670497" y="276672"/>
                    <a:pt x="2679576" y="264765"/>
                  </a:cubicBezTo>
                  <a:cubicBezTo>
                    <a:pt x="2688654" y="252859"/>
                    <a:pt x="2694459" y="228154"/>
                    <a:pt x="2696989" y="190649"/>
                  </a:cubicBezTo>
                  <a:cubicBezTo>
                    <a:pt x="2681213" y="208955"/>
                    <a:pt x="2661493" y="218108"/>
                    <a:pt x="2637830" y="218108"/>
                  </a:cubicBezTo>
                  <a:cubicBezTo>
                    <a:pt x="2612082" y="218108"/>
                    <a:pt x="2589870" y="208173"/>
                    <a:pt x="2571192" y="188305"/>
                  </a:cubicBezTo>
                  <a:cubicBezTo>
                    <a:pt x="2552514" y="168436"/>
                    <a:pt x="2543175" y="142577"/>
                    <a:pt x="2543175" y="110728"/>
                  </a:cubicBezTo>
                  <a:cubicBezTo>
                    <a:pt x="2543175" y="77539"/>
                    <a:pt x="2553035" y="50788"/>
                    <a:pt x="2572755" y="30473"/>
                  </a:cubicBezTo>
                  <a:cubicBezTo>
                    <a:pt x="2592474" y="10158"/>
                    <a:pt x="2617589" y="0"/>
                    <a:pt x="2648099" y="0"/>
                  </a:cubicBezTo>
                  <a:close/>
                  <a:moveTo>
                    <a:pt x="2400523" y="0"/>
                  </a:moveTo>
                  <a:lnTo>
                    <a:pt x="2451422" y="0"/>
                  </a:lnTo>
                  <a:lnTo>
                    <a:pt x="2451422" y="328613"/>
                  </a:lnTo>
                  <a:lnTo>
                    <a:pt x="2388691" y="328613"/>
                  </a:lnTo>
                  <a:lnTo>
                    <a:pt x="2388691" y="92199"/>
                  </a:lnTo>
                  <a:cubicBezTo>
                    <a:pt x="2365772" y="113630"/>
                    <a:pt x="2338759" y="129481"/>
                    <a:pt x="2307654" y="139750"/>
                  </a:cubicBezTo>
                  <a:lnTo>
                    <a:pt x="2307654" y="82823"/>
                  </a:lnTo>
                  <a:cubicBezTo>
                    <a:pt x="2324026" y="77465"/>
                    <a:pt x="2341810" y="67308"/>
                    <a:pt x="2361009" y="52350"/>
                  </a:cubicBezTo>
                  <a:cubicBezTo>
                    <a:pt x="2380208" y="37393"/>
                    <a:pt x="2393379" y="19943"/>
                    <a:pt x="2400523" y="0"/>
                  </a:cubicBezTo>
                  <a:close/>
                  <a:moveTo>
                    <a:pt x="2027485" y="0"/>
                  </a:moveTo>
                  <a:cubicBezTo>
                    <a:pt x="2059781" y="0"/>
                    <a:pt x="2085156" y="8706"/>
                    <a:pt x="2103611" y="26119"/>
                  </a:cubicBezTo>
                  <a:cubicBezTo>
                    <a:pt x="2122066" y="43532"/>
                    <a:pt x="2131293" y="65187"/>
                    <a:pt x="2131293" y="91083"/>
                  </a:cubicBezTo>
                  <a:cubicBezTo>
                    <a:pt x="2131293" y="105817"/>
                    <a:pt x="2128651" y="119844"/>
                    <a:pt x="2123368" y="133164"/>
                  </a:cubicBezTo>
                  <a:cubicBezTo>
                    <a:pt x="2118085" y="146484"/>
                    <a:pt x="2109713" y="160437"/>
                    <a:pt x="2098253" y="175022"/>
                  </a:cubicBezTo>
                  <a:cubicBezTo>
                    <a:pt x="2090663" y="184696"/>
                    <a:pt x="2076971" y="198611"/>
                    <a:pt x="2057177" y="216768"/>
                  </a:cubicBezTo>
                  <a:cubicBezTo>
                    <a:pt x="2037383" y="234925"/>
                    <a:pt x="2024844" y="246980"/>
                    <a:pt x="2019560" y="252933"/>
                  </a:cubicBezTo>
                  <a:cubicBezTo>
                    <a:pt x="2014277" y="258887"/>
                    <a:pt x="2009998" y="264691"/>
                    <a:pt x="2006724" y="270346"/>
                  </a:cubicBezTo>
                  <a:lnTo>
                    <a:pt x="2131293" y="270346"/>
                  </a:lnTo>
                  <a:lnTo>
                    <a:pt x="2131293" y="328613"/>
                  </a:lnTo>
                  <a:lnTo>
                    <a:pt x="1911400" y="328613"/>
                  </a:lnTo>
                  <a:cubicBezTo>
                    <a:pt x="1913781" y="306586"/>
                    <a:pt x="1920925" y="285713"/>
                    <a:pt x="1932831" y="265993"/>
                  </a:cubicBezTo>
                  <a:cubicBezTo>
                    <a:pt x="1944737" y="246273"/>
                    <a:pt x="1968252" y="220117"/>
                    <a:pt x="2003375" y="187523"/>
                  </a:cubicBezTo>
                  <a:cubicBezTo>
                    <a:pt x="2031653" y="161181"/>
                    <a:pt x="2048991" y="143322"/>
                    <a:pt x="2055391" y="133945"/>
                  </a:cubicBezTo>
                  <a:cubicBezTo>
                    <a:pt x="2064023" y="120997"/>
                    <a:pt x="2068339" y="108198"/>
                    <a:pt x="2068339" y="95548"/>
                  </a:cubicBezTo>
                  <a:cubicBezTo>
                    <a:pt x="2068339" y="81558"/>
                    <a:pt x="2064581" y="70805"/>
                    <a:pt x="2057065" y="63289"/>
                  </a:cubicBezTo>
                  <a:cubicBezTo>
                    <a:pt x="2049549" y="55773"/>
                    <a:pt x="2039168" y="52015"/>
                    <a:pt x="2025923" y="52015"/>
                  </a:cubicBezTo>
                  <a:cubicBezTo>
                    <a:pt x="2012826" y="52015"/>
                    <a:pt x="2002408" y="55959"/>
                    <a:pt x="1994669" y="63847"/>
                  </a:cubicBezTo>
                  <a:cubicBezTo>
                    <a:pt x="1986930" y="71735"/>
                    <a:pt x="1982465" y="84832"/>
                    <a:pt x="1981274" y="103138"/>
                  </a:cubicBezTo>
                  <a:lnTo>
                    <a:pt x="1918767" y="96887"/>
                  </a:lnTo>
                  <a:cubicBezTo>
                    <a:pt x="1922487" y="62359"/>
                    <a:pt x="1934170" y="37579"/>
                    <a:pt x="1953816" y="22547"/>
                  </a:cubicBezTo>
                  <a:cubicBezTo>
                    <a:pt x="1973461" y="7516"/>
                    <a:pt x="1998018" y="0"/>
                    <a:pt x="2027485" y="0"/>
                  </a:cubicBezTo>
                  <a:close/>
                  <a:moveTo>
                    <a:pt x="1765622" y="0"/>
                  </a:moveTo>
                  <a:cubicBezTo>
                    <a:pt x="1796430" y="0"/>
                    <a:pt x="1821135" y="9823"/>
                    <a:pt x="1839739" y="29468"/>
                  </a:cubicBezTo>
                  <a:cubicBezTo>
                    <a:pt x="1855068" y="45541"/>
                    <a:pt x="1862733" y="63698"/>
                    <a:pt x="1862733" y="83939"/>
                  </a:cubicBezTo>
                  <a:cubicBezTo>
                    <a:pt x="1862733" y="112663"/>
                    <a:pt x="1847031" y="135582"/>
                    <a:pt x="1815629" y="152698"/>
                  </a:cubicBezTo>
                  <a:cubicBezTo>
                    <a:pt x="1834381" y="156716"/>
                    <a:pt x="1849375" y="165720"/>
                    <a:pt x="1860612" y="179710"/>
                  </a:cubicBezTo>
                  <a:cubicBezTo>
                    <a:pt x="1871849" y="193700"/>
                    <a:pt x="1877467" y="210592"/>
                    <a:pt x="1877467" y="230386"/>
                  </a:cubicBezTo>
                  <a:cubicBezTo>
                    <a:pt x="1877467" y="259110"/>
                    <a:pt x="1866974" y="283592"/>
                    <a:pt x="1845990" y="303833"/>
                  </a:cubicBezTo>
                  <a:cubicBezTo>
                    <a:pt x="1825005" y="324073"/>
                    <a:pt x="1798886" y="334194"/>
                    <a:pt x="1767632" y="334194"/>
                  </a:cubicBezTo>
                  <a:cubicBezTo>
                    <a:pt x="1738015" y="334194"/>
                    <a:pt x="1713458" y="325673"/>
                    <a:pt x="1693962" y="308632"/>
                  </a:cubicBezTo>
                  <a:cubicBezTo>
                    <a:pt x="1674465" y="291592"/>
                    <a:pt x="1663154" y="269305"/>
                    <a:pt x="1660029" y="241771"/>
                  </a:cubicBezTo>
                  <a:lnTo>
                    <a:pt x="1720751" y="234404"/>
                  </a:lnTo>
                  <a:cubicBezTo>
                    <a:pt x="1722686" y="249882"/>
                    <a:pt x="1727895" y="261714"/>
                    <a:pt x="1736378" y="269900"/>
                  </a:cubicBezTo>
                  <a:cubicBezTo>
                    <a:pt x="1744861" y="278085"/>
                    <a:pt x="1755130" y="282178"/>
                    <a:pt x="1767185" y="282178"/>
                  </a:cubicBezTo>
                  <a:cubicBezTo>
                    <a:pt x="1780133" y="282178"/>
                    <a:pt x="1791035" y="277267"/>
                    <a:pt x="1799890" y="267444"/>
                  </a:cubicBezTo>
                  <a:cubicBezTo>
                    <a:pt x="1808745" y="257622"/>
                    <a:pt x="1813173" y="244376"/>
                    <a:pt x="1813173" y="227707"/>
                  </a:cubicBezTo>
                  <a:cubicBezTo>
                    <a:pt x="1813173" y="211931"/>
                    <a:pt x="1808931" y="199430"/>
                    <a:pt x="1800448" y="190202"/>
                  </a:cubicBezTo>
                  <a:cubicBezTo>
                    <a:pt x="1791965" y="180975"/>
                    <a:pt x="1781621" y="176361"/>
                    <a:pt x="1769418" y="176361"/>
                  </a:cubicBezTo>
                  <a:cubicBezTo>
                    <a:pt x="1761381" y="176361"/>
                    <a:pt x="1751781" y="177924"/>
                    <a:pt x="1740619" y="181049"/>
                  </a:cubicBezTo>
                  <a:lnTo>
                    <a:pt x="1747540" y="129927"/>
                  </a:lnTo>
                  <a:cubicBezTo>
                    <a:pt x="1764506" y="130373"/>
                    <a:pt x="1777454" y="126690"/>
                    <a:pt x="1786384" y="118877"/>
                  </a:cubicBezTo>
                  <a:cubicBezTo>
                    <a:pt x="1795314" y="111063"/>
                    <a:pt x="1799779" y="100682"/>
                    <a:pt x="1799779" y="87734"/>
                  </a:cubicBezTo>
                  <a:cubicBezTo>
                    <a:pt x="1799779" y="76721"/>
                    <a:pt x="1796504" y="67940"/>
                    <a:pt x="1789956" y="61392"/>
                  </a:cubicBezTo>
                  <a:cubicBezTo>
                    <a:pt x="1783407" y="54843"/>
                    <a:pt x="1774701" y="51569"/>
                    <a:pt x="1763837" y="51569"/>
                  </a:cubicBezTo>
                  <a:cubicBezTo>
                    <a:pt x="1753121" y="51569"/>
                    <a:pt x="1743968" y="55290"/>
                    <a:pt x="1736378" y="62731"/>
                  </a:cubicBezTo>
                  <a:cubicBezTo>
                    <a:pt x="1728787" y="70172"/>
                    <a:pt x="1724174" y="81037"/>
                    <a:pt x="1722537" y="95324"/>
                  </a:cubicBezTo>
                  <a:lnTo>
                    <a:pt x="1664717" y="85502"/>
                  </a:lnTo>
                  <a:cubicBezTo>
                    <a:pt x="1668735" y="65708"/>
                    <a:pt x="1674800" y="49895"/>
                    <a:pt x="1682911" y="38063"/>
                  </a:cubicBezTo>
                  <a:cubicBezTo>
                    <a:pt x="1691022" y="26231"/>
                    <a:pt x="1702333" y="16929"/>
                    <a:pt x="1716844" y="10158"/>
                  </a:cubicBezTo>
                  <a:cubicBezTo>
                    <a:pt x="1731355" y="3386"/>
                    <a:pt x="1747614" y="0"/>
                    <a:pt x="1765622" y="0"/>
                  </a:cubicBezTo>
                  <a:close/>
                  <a:moveTo>
                    <a:pt x="1536129" y="0"/>
                  </a:moveTo>
                  <a:lnTo>
                    <a:pt x="1588815" y="0"/>
                  </a:lnTo>
                  <a:lnTo>
                    <a:pt x="1588815" y="207615"/>
                  </a:lnTo>
                  <a:lnTo>
                    <a:pt x="1629445" y="207615"/>
                  </a:lnTo>
                  <a:lnTo>
                    <a:pt x="1629445" y="262756"/>
                  </a:lnTo>
                  <a:lnTo>
                    <a:pt x="1588815" y="262756"/>
                  </a:lnTo>
                  <a:lnTo>
                    <a:pt x="1588815" y="328613"/>
                  </a:lnTo>
                  <a:lnTo>
                    <a:pt x="1528093" y="328613"/>
                  </a:lnTo>
                  <a:lnTo>
                    <a:pt x="1528093" y="262756"/>
                  </a:lnTo>
                  <a:lnTo>
                    <a:pt x="1394147" y="262756"/>
                  </a:lnTo>
                  <a:lnTo>
                    <a:pt x="1394147" y="207839"/>
                  </a:lnTo>
                  <a:close/>
                  <a:moveTo>
                    <a:pt x="896094" y="0"/>
                  </a:moveTo>
                  <a:cubicBezTo>
                    <a:pt x="920948" y="0"/>
                    <a:pt x="941524" y="6958"/>
                    <a:pt x="957821" y="20873"/>
                  </a:cubicBezTo>
                  <a:cubicBezTo>
                    <a:pt x="974117" y="34789"/>
                    <a:pt x="984498" y="54992"/>
                    <a:pt x="988963" y="81483"/>
                  </a:cubicBezTo>
                  <a:lnTo>
                    <a:pt x="928241" y="88181"/>
                  </a:lnTo>
                  <a:cubicBezTo>
                    <a:pt x="926753" y="75679"/>
                    <a:pt x="922883" y="66452"/>
                    <a:pt x="916632" y="60499"/>
                  </a:cubicBezTo>
                  <a:cubicBezTo>
                    <a:pt x="910382" y="54546"/>
                    <a:pt x="902270" y="51569"/>
                    <a:pt x="892299" y="51569"/>
                  </a:cubicBezTo>
                  <a:cubicBezTo>
                    <a:pt x="879053" y="51569"/>
                    <a:pt x="867854" y="57522"/>
                    <a:pt x="858701" y="69428"/>
                  </a:cubicBezTo>
                  <a:cubicBezTo>
                    <a:pt x="849548" y="81335"/>
                    <a:pt x="843781" y="106114"/>
                    <a:pt x="841400" y="143768"/>
                  </a:cubicBezTo>
                  <a:cubicBezTo>
                    <a:pt x="857027" y="125313"/>
                    <a:pt x="876449" y="116086"/>
                    <a:pt x="899666" y="116086"/>
                  </a:cubicBezTo>
                  <a:cubicBezTo>
                    <a:pt x="925860" y="116086"/>
                    <a:pt x="948296" y="126057"/>
                    <a:pt x="966973" y="146000"/>
                  </a:cubicBezTo>
                  <a:cubicBezTo>
                    <a:pt x="985651" y="165943"/>
                    <a:pt x="994990" y="191691"/>
                    <a:pt x="994990" y="223242"/>
                  </a:cubicBezTo>
                  <a:cubicBezTo>
                    <a:pt x="994990" y="256729"/>
                    <a:pt x="985168" y="283592"/>
                    <a:pt x="965522" y="303833"/>
                  </a:cubicBezTo>
                  <a:cubicBezTo>
                    <a:pt x="945877" y="324073"/>
                    <a:pt x="920651" y="334194"/>
                    <a:pt x="889843" y="334194"/>
                  </a:cubicBezTo>
                  <a:cubicBezTo>
                    <a:pt x="856803" y="334194"/>
                    <a:pt x="829642" y="321357"/>
                    <a:pt x="808360" y="295684"/>
                  </a:cubicBezTo>
                  <a:cubicBezTo>
                    <a:pt x="787077" y="270011"/>
                    <a:pt x="776436" y="227930"/>
                    <a:pt x="776436" y="169441"/>
                  </a:cubicBezTo>
                  <a:cubicBezTo>
                    <a:pt x="776436" y="109463"/>
                    <a:pt x="787524" y="66229"/>
                    <a:pt x="809699" y="39737"/>
                  </a:cubicBezTo>
                  <a:cubicBezTo>
                    <a:pt x="831875" y="13246"/>
                    <a:pt x="860673" y="0"/>
                    <a:pt x="896094" y="0"/>
                  </a:cubicBezTo>
                  <a:close/>
                  <a:moveTo>
                    <a:pt x="367680" y="0"/>
                  </a:moveTo>
                  <a:cubicBezTo>
                    <a:pt x="398785" y="0"/>
                    <a:pt x="422932" y="7962"/>
                    <a:pt x="440122" y="23887"/>
                  </a:cubicBezTo>
                  <a:cubicBezTo>
                    <a:pt x="457312" y="39812"/>
                    <a:pt x="465906" y="59978"/>
                    <a:pt x="465906" y="84386"/>
                  </a:cubicBezTo>
                  <a:cubicBezTo>
                    <a:pt x="465906" y="99566"/>
                    <a:pt x="461962" y="113072"/>
                    <a:pt x="454075" y="124904"/>
                  </a:cubicBezTo>
                  <a:cubicBezTo>
                    <a:pt x="446187" y="136736"/>
                    <a:pt x="435099" y="145777"/>
                    <a:pt x="420811" y="152028"/>
                  </a:cubicBezTo>
                  <a:cubicBezTo>
                    <a:pt x="438969" y="159321"/>
                    <a:pt x="452772" y="169962"/>
                    <a:pt x="462223" y="183952"/>
                  </a:cubicBezTo>
                  <a:cubicBezTo>
                    <a:pt x="471674" y="197941"/>
                    <a:pt x="476399" y="214089"/>
                    <a:pt x="476399" y="232395"/>
                  </a:cubicBezTo>
                  <a:cubicBezTo>
                    <a:pt x="476399" y="262607"/>
                    <a:pt x="466762" y="287164"/>
                    <a:pt x="447489" y="306065"/>
                  </a:cubicBezTo>
                  <a:cubicBezTo>
                    <a:pt x="428216" y="324966"/>
                    <a:pt x="402580" y="334417"/>
                    <a:pt x="370582" y="334417"/>
                  </a:cubicBezTo>
                  <a:cubicBezTo>
                    <a:pt x="340816" y="334417"/>
                    <a:pt x="316037" y="326603"/>
                    <a:pt x="296242" y="310976"/>
                  </a:cubicBezTo>
                  <a:cubicBezTo>
                    <a:pt x="272876" y="292522"/>
                    <a:pt x="261193" y="267221"/>
                    <a:pt x="261193" y="235074"/>
                  </a:cubicBezTo>
                  <a:cubicBezTo>
                    <a:pt x="261193" y="217364"/>
                    <a:pt x="265584" y="201104"/>
                    <a:pt x="274365" y="186296"/>
                  </a:cubicBezTo>
                  <a:cubicBezTo>
                    <a:pt x="283146" y="171487"/>
                    <a:pt x="296986" y="160065"/>
                    <a:pt x="315888" y="152028"/>
                  </a:cubicBezTo>
                  <a:cubicBezTo>
                    <a:pt x="299665" y="145182"/>
                    <a:pt x="287871" y="135768"/>
                    <a:pt x="280504" y="123788"/>
                  </a:cubicBezTo>
                  <a:cubicBezTo>
                    <a:pt x="273137" y="111807"/>
                    <a:pt x="269453" y="98673"/>
                    <a:pt x="269453" y="84386"/>
                  </a:cubicBezTo>
                  <a:cubicBezTo>
                    <a:pt x="269453" y="59978"/>
                    <a:pt x="277974" y="39812"/>
                    <a:pt x="295015" y="23887"/>
                  </a:cubicBezTo>
                  <a:cubicBezTo>
                    <a:pt x="312055" y="7962"/>
                    <a:pt x="336277" y="0"/>
                    <a:pt x="367680" y="0"/>
                  </a:cubicBezTo>
                  <a:close/>
                  <a:moveTo>
                    <a:pt x="104924" y="0"/>
                  </a:moveTo>
                  <a:cubicBezTo>
                    <a:pt x="138113" y="0"/>
                    <a:pt x="165348" y="12836"/>
                    <a:pt x="186630" y="38509"/>
                  </a:cubicBezTo>
                  <a:cubicBezTo>
                    <a:pt x="207913" y="64182"/>
                    <a:pt x="218554" y="106412"/>
                    <a:pt x="218554" y="165199"/>
                  </a:cubicBezTo>
                  <a:cubicBezTo>
                    <a:pt x="218554" y="225028"/>
                    <a:pt x="207466" y="268188"/>
                    <a:pt x="185291" y="294680"/>
                  </a:cubicBezTo>
                  <a:cubicBezTo>
                    <a:pt x="163116" y="321171"/>
                    <a:pt x="134243" y="334417"/>
                    <a:pt x="98673" y="334417"/>
                  </a:cubicBezTo>
                  <a:cubicBezTo>
                    <a:pt x="73075" y="334417"/>
                    <a:pt x="52388" y="327608"/>
                    <a:pt x="36612" y="313990"/>
                  </a:cubicBezTo>
                  <a:cubicBezTo>
                    <a:pt x="20836" y="300372"/>
                    <a:pt x="10716" y="280020"/>
                    <a:pt x="6251" y="252933"/>
                  </a:cubicBezTo>
                  <a:lnTo>
                    <a:pt x="66973" y="246236"/>
                  </a:lnTo>
                  <a:cubicBezTo>
                    <a:pt x="68461" y="258589"/>
                    <a:pt x="72330" y="267742"/>
                    <a:pt x="78581" y="273695"/>
                  </a:cubicBezTo>
                  <a:cubicBezTo>
                    <a:pt x="84832" y="279648"/>
                    <a:pt x="93092" y="282625"/>
                    <a:pt x="103361" y="282625"/>
                  </a:cubicBezTo>
                  <a:cubicBezTo>
                    <a:pt x="116309" y="282625"/>
                    <a:pt x="127322" y="276672"/>
                    <a:pt x="136401" y="264765"/>
                  </a:cubicBezTo>
                  <a:cubicBezTo>
                    <a:pt x="145479" y="252859"/>
                    <a:pt x="151284" y="228154"/>
                    <a:pt x="153814" y="190649"/>
                  </a:cubicBezTo>
                  <a:cubicBezTo>
                    <a:pt x="138038" y="208955"/>
                    <a:pt x="118318" y="218108"/>
                    <a:pt x="94655" y="218108"/>
                  </a:cubicBezTo>
                  <a:cubicBezTo>
                    <a:pt x="68907" y="218108"/>
                    <a:pt x="46695" y="208173"/>
                    <a:pt x="28017" y="188305"/>
                  </a:cubicBezTo>
                  <a:cubicBezTo>
                    <a:pt x="9339" y="168436"/>
                    <a:pt x="0" y="142577"/>
                    <a:pt x="0" y="110728"/>
                  </a:cubicBezTo>
                  <a:cubicBezTo>
                    <a:pt x="0" y="77539"/>
                    <a:pt x="9860" y="50788"/>
                    <a:pt x="29580" y="30473"/>
                  </a:cubicBezTo>
                  <a:cubicBezTo>
                    <a:pt x="49299" y="10158"/>
                    <a:pt x="74414" y="0"/>
                    <a:pt x="1049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Freeform: Shape 95">
              <a:extLst>
                <a:ext uri="{FF2B5EF4-FFF2-40B4-BE49-F238E27FC236}">
                  <a16:creationId xmlns:a16="http://schemas.microsoft.com/office/drawing/2014/main" id="{01CB6539-1412-EB53-2880-1925FDC80CF5}"/>
                </a:ext>
              </a:extLst>
            </p:cNvPr>
            <p:cNvSpPr/>
            <p:nvPr/>
          </p:nvSpPr>
          <p:spPr>
            <a:xfrm rot="16200000">
              <a:off x="8030823" y="3474567"/>
              <a:ext cx="999787" cy="122787"/>
            </a:xfrm>
            <a:custGeom>
              <a:avLst/>
              <a:gdLst/>
              <a:ahLst/>
              <a:cxnLst/>
              <a:rect l="l" t="t" r="r" b="b"/>
              <a:pathLst>
                <a:path w="2755702" h="338436">
                  <a:moveTo>
                    <a:pt x="2649438" y="56257"/>
                  </a:moveTo>
                  <a:cubicBezTo>
                    <a:pt x="2641848" y="56257"/>
                    <a:pt x="2635076" y="58676"/>
                    <a:pt x="2629123" y="63513"/>
                  </a:cubicBezTo>
                  <a:cubicBezTo>
                    <a:pt x="2623170" y="68350"/>
                    <a:pt x="2618556" y="77019"/>
                    <a:pt x="2615282" y="89521"/>
                  </a:cubicBezTo>
                  <a:cubicBezTo>
                    <a:pt x="2610966" y="105743"/>
                    <a:pt x="2608808" y="133053"/>
                    <a:pt x="2608808" y="171450"/>
                  </a:cubicBezTo>
                  <a:cubicBezTo>
                    <a:pt x="2608808" y="209848"/>
                    <a:pt x="2610743" y="236228"/>
                    <a:pt x="2614613" y="250590"/>
                  </a:cubicBezTo>
                  <a:cubicBezTo>
                    <a:pt x="2618482" y="264952"/>
                    <a:pt x="2623356" y="274514"/>
                    <a:pt x="2629235" y="279276"/>
                  </a:cubicBezTo>
                  <a:cubicBezTo>
                    <a:pt x="2635114" y="284039"/>
                    <a:pt x="2641848" y="286420"/>
                    <a:pt x="2649438" y="286420"/>
                  </a:cubicBezTo>
                  <a:cubicBezTo>
                    <a:pt x="2657029" y="286420"/>
                    <a:pt x="2663800" y="284002"/>
                    <a:pt x="2669753" y="279165"/>
                  </a:cubicBezTo>
                  <a:cubicBezTo>
                    <a:pt x="2675706" y="274328"/>
                    <a:pt x="2680320" y="265659"/>
                    <a:pt x="2683594" y="253157"/>
                  </a:cubicBezTo>
                  <a:cubicBezTo>
                    <a:pt x="2687910" y="237084"/>
                    <a:pt x="2690068" y="209848"/>
                    <a:pt x="2690068" y="171450"/>
                  </a:cubicBezTo>
                  <a:cubicBezTo>
                    <a:pt x="2690068" y="133053"/>
                    <a:pt x="2688134" y="106673"/>
                    <a:pt x="2684264" y="92311"/>
                  </a:cubicBezTo>
                  <a:cubicBezTo>
                    <a:pt x="2680395" y="77949"/>
                    <a:pt x="2675520" y="68350"/>
                    <a:pt x="2669642" y="63513"/>
                  </a:cubicBezTo>
                  <a:cubicBezTo>
                    <a:pt x="2663763" y="58676"/>
                    <a:pt x="2657029" y="56257"/>
                    <a:pt x="2649438" y="56257"/>
                  </a:cubicBezTo>
                  <a:close/>
                  <a:moveTo>
                    <a:pt x="1754088" y="56257"/>
                  </a:moveTo>
                  <a:cubicBezTo>
                    <a:pt x="1746498" y="56257"/>
                    <a:pt x="1739726" y="58676"/>
                    <a:pt x="1733773" y="63513"/>
                  </a:cubicBezTo>
                  <a:cubicBezTo>
                    <a:pt x="1727820" y="68350"/>
                    <a:pt x="1723207" y="77019"/>
                    <a:pt x="1719932" y="89521"/>
                  </a:cubicBezTo>
                  <a:cubicBezTo>
                    <a:pt x="1715616" y="105743"/>
                    <a:pt x="1713458" y="133053"/>
                    <a:pt x="1713458" y="171450"/>
                  </a:cubicBezTo>
                  <a:cubicBezTo>
                    <a:pt x="1713458" y="209848"/>
                    <a:pt x="1715393" y="236228"/>
                    <a:pt x="1719263" y="250590"/>
                  </a:cubicBezTo>
                  <a:cubicBezTo>
                    <a:pt x="1723132" y="264952"/>
                    <a:pt x="1728006" y="274514"/>
                    <a:pt x="1733885" y="279276"/>
                  </a:cubicBezTo>
                  <a:cubicBezTo>
                    <a:pt x="1739764" y="284039"/>
                    <a:pt x="1746498" y="286420"/>
                    <a:pt x="1754088" y="286420"/>
                  </a:cubicBezTo>
                  <a:cubicBezTo>
                    <a:pt x="1761679" y="286420"/>
                    <a:pt x="1768450" y="284002"/>
                    <a:pt x="1774403" y="279165"/>
                  </a:cubicBezTo>
                  <a:cubicBezTo>
                    <a:pt x="1780357" y="274328"/>
                    <a:pt x="1784970" y="265659"/>
                    <a:pt x="1788244" y="253157"/>
                  </a:cubicBezTo>
                  <a:cubicBezTo>
                    <a:pt x="1792560" y="237084"/>
                    <a:pt x="1794718" y="209848"/>
                    <a:pt x="1794718" y="171450"/>
                  </a:cubicBezTo>
                  <a:cubicBezTo>
                    <a:pt x="1794718" y="133053"/>
                    <a:pt x="1792784" y="106673"/>
                    <a:pt x="1788914" y="92311"/>
                  </a:cubicBezTo>
                  <a:cubicBezTo>
                    <a:pt x="1785045" y="77949"/>
                    <a:pt x="1780170" y="68350"/>
                    <a:pt x="1774292" y="63513"/>
                  </a:cubicBezTo>
                  <a:cubicBezTo>
                    <a:pt x="1768413" y="58676"/>
                    <a:pt x="1761679" y="56257"/>
                    <a:pt x="1754088" y="56257"/>
                  </a:cubicBezTo>
                  <a:close/>
                  <a:moveTo>
                    <a:pt x="106263" y="56257"/>
                  </a:moveTo>
                  <a:cubicBezTo>
                    <a:pt x="98673" y="56257"/>
                    <a:pt x="91901" y="58676"/>
                    <a:pt x="85948" y="63513"/>
                  </a:cubicBezTo>
                  <a:cubicBezTo>
                    <a:pt x="79995" y="68350"/>
                    <a:pt x="75382" y="77019"/>
                    <a:pt x="72107" y="89521"/>
                  </a:cubicBezTo>
                  <a:cubicBezTo>
                    <a:pt x="67791" y="105743"/>
                    <a:pt x="65633" y="133053"/>
                    <a:pt x="65633" y="171450"/>
                  </a:cubicBezTo>
                  <a:cubicBezTo>
                    <a:pt x="65633" y="209848"/>
                    <a:pt x="67568" y="236228"/>
                    <a:pt x="71438" y="250590"/>
                  </a:cubicBezTo>
                  <a:cubicBezTo>
                    <a:pt x="75307" y="264952"/>
                    <a:pt x="80181" y="274514"/>
                    <a:pt x="86060" y="279276"/>
                  </a:cubicBezTo>
                  <a:cubicBezTo>
                    <a:pt x="91939" y="284039"/>
                    <a:pt x="98673" y="286420"/>
                    <a:pt x="106263" y="286420"/>
                  </a:cubicBezTo>
                  <a:cubicBezTo>
                    <a:pt x="113854" y="286420"/>
                    <a:pt x="120625" y="284002"/>
                    <a:pt x="126578" y="279165"/>
                  </a:cubicBezTo>
                  <a:cubicBezTo>
                    <a:pt x="132532" y="274328"/>
                    <a:pt x="137145" y="265659"/>
                    <a:pt x="140419" y="253157"/>
                  </a:cubicBezTo>
                  <a:cubicBezTo>
                    <a:pt x="144735" y="237084"/>
                    <a:pt x="146893" y="209848"/>
                    <a:pt x="146893" y="171450"/>
                  </a:cubicBezTo>
                  <a:cubicBezTo>
                    <a:pt x="146893" y="133053"/>
                    <a:pt x="144959" y="106673"/>
                    <a:pt x="141089" y="92311"/>
                  </a:cubicBezTo>
                  <a:cubicBezTo>
                    <a:pt x="137220" y="77949"/>
                    <a:pt x="132346" y="68350"/>
                    <a:pt x="126467" y="63513"/>
                  </a:cubicBezTo>
                  <a:cubicBezTo>
                    <a:pt x="120588" y="58676"/>
                    <a:pt x="113854" y="56257"/>
                    <a:pt x="106263" y="56257"/>
                  </a:cubicBezTo>
                  <a:close/>
                  <a:moveTo>
                    <a:pt x="2326853" y="10046"/>
                  </a:moveTo>
                  <a:lnTo>
                    <a:pt x="2492722" y="10046"/>
                  </a:lnTo>
                  <a:lnTo>
                    <a:pt x="2492722" y="68759"/>
                  </a:lnTo>
                  <a:lnTo>
                    <a:pt x="2374404" y="68759"/>
                  </a:lnTo>
                  <a:lnTo>
                    <a:pt x="2364581" y="124346"/>
                  </a:lnTo>
                  <a:cubicBezTo>
                    <a:pt x="2378571" y="117351"/>
                    <a:pt x="2392859" y="113854"/>
                    <a:pt x="2407444" y="113854"/>
                  </a:cubicBezTo>
                  <a:cubicBezTo>
                    <a:pt x="2435275" y="113854"/>
                    <a:pt x="2458864" y="123974"/>
                    <a:pt x="2478212" y="144215"/>
                  </a:cubicBezTo>
                  <a:cubicBezTo>
                    <a:pt x="2497559" y="164456"/>
                    <a:pt x="2507233" y="190724"/>
                    <a:pt x="2507233" y="223019"/>
                  </a:cubicBezTo>
                  <a:cubicBezTo>
                    <a:pt x="2507233" y="249957"/>
                    <a:pt x="2499420" y="273993"/>
                    <a:pt x="2483793" y="295127"/>
                  </a:cubicBezTo>
                  <a:cubicBezTo>
                    <a:pt x="2462510" y="323999"/>
                    <a:pt x="2432968" y="338436"/>
                    <a:pt x="2395165" y="338436"/>
                  </a:cubicBezTo>
                  <a:cubicBezTo>
                    <a:pt x="2364953" y="338436"/>
                    <a:pt x="2340322" y="330324"/>
                    <a:pt x="2321272" y="314102"/>
                  </a:cubicBezTo>
                  <a:cubicBezTo>
                    <a:pt x="2302222" y="297880"/>
                    <a:pt x="2290837" y="276077"/>
                    <a:pt x="2287116" y="248692"/>
                  </a:cubicBezTo>
                  <a:lnTo>
                    <a:pt x="2349624" y="242218"/>
                  </a:lnTo>
                  <a:cubicBezTo>
                    <a:pt x="2351410" y="256357"/>
                    <a:pt x="2356693" y="267556"/>
                    <a:pt x="2365474" y="275816"/>
                  </a:cubicBezTo>
                  <a:cubicBezTo>
                    <a:pt x="2374255" y="284076"/>
                    <a:pt x="2384375" y="288206"/>
                    <a:pt x="2395835" y="288206"/>
                  </a:cubicBezTo>
                  <a:cubicBezTo>
                    <a:pt x="2408932" y="288206"/>
                    <a:pt x="2420020" y="282886"/>
                    <a:pt x="2429098" y="272244"/>
                  </a:cubicBezTo>
                  <a:cubicBezTo>
                    <a:pt x="2438177" y="261603"/>
                    <a:pt x="2442716" y="245567"/>
                    <a:pt x="2442716" y="224136"/>
                  </a:cubicBezTo>
                  <a:cubicBezTo>
                    <a:pt x="2442716" y="204044"/>
                    <a:pt x="2438214" y="188975"/>
                    <a:pt x="2429210" y="178929"/>
                  </a:cubicBezTo>
                  <a:cubicBezTo>
                    <a:pt x="2420206" y="168883"/>
                    <a:pt x="2408486" y="163860"/>
                    <a:pt x="2394049" y="163860"/>
                  </a:cubicBezTo>
                  <a:cubicBezTo>
                    <a:pt x="2376041" y="163860"/>
                    <a:pt x="2359893" y="171823"/>
                    <a:pt x="2345606" y="187747"/>
                  </a:cubicBezTo>
                  <a:lnTo>
                    <a:pt x="2294706" y="180380"/>
                  </a:lnTo>
                  <a:close/>
                  <a:moveTo>
                    <a:pt x="936203" y="10046"/>
                  </a:moveTo>
                  <a:lnTo>
                    <a:pt x="1102072" y="10046"/>
                  </a:lnTo>
                  <a:lnTo>
                    <a:pt x="1102072" y="68759"/>
                  </a:lnTo>
                  <a:lnTo>
                    <a:pt x="983754" y="68759"/>
                  </a:lnTo>
                  <a:lnTo>
                    <a:pt x="973931" y="124346"/>
                  </a:lnTo>
                  <a:cubicBezTo>
                    <a:pt x="987921" y="117351"/>
                    <a:pt x="1002209" y="113854"/>
                    <a:pt x="1016794" y="113854"/>
                  </a:cubicBezTo>
                  <a:cubicBezTo>
                    <a:pt x="1044625" y="113854"/>
                    <a:pt x="1068214" y="123974"/>
                    <a:pt x="1087562" y="144215"/>
                  </a:cubicBezTo>
                  <a:cubicBezTo>
                    <a:pt x="1106909" y="164456"/>
                    <a:pt x="1116583" y="190724"/>
                    <a:pt x="1116583" y="223019"/>
                  </a:cubicBezTo>
                  <a:cubicBezTo>
                    <a:pt x="1116583" y="249957"/>
                    <a:pt x="1108770" y="273993"/>
                    <a:pt x="1093143" y="295127"/>
                  </a:cubicBezTo>
                  <a:cubicBezTo>
                    <a:pt x="1071860" y="323999"/>
                    <a:pt x="1042318" y="338436"/>
                    <a:pt x="1004516" y="338436"/>
                  </a:cubicBezTo>
                  <a:cubicBezTo>
                    <a:pt x="974303" y="338436"/>
                    <a:pt x="949672" y="330324"/>
                    <a:pt x="930622" y="314102"/>
                  </a:cubicBezTo>
                  <a:cubicBezTo>
                    <a:pt x="911572" y="297880"/>
                    <a:pt x="900187" y="276077"/>
                    <a:pt x="896466" y="248692"/>
                  </a:cubicBezTo>
                  <a:lnTo>
                    <a:pt x="958974" y="242218"/>
                  </a:lnTo>
                  <a:cubicBezTo>
                    <a:pt x="960760" y="256357"/>
                    <a:pt x="966043" y="267556"/>
                    <a:pt x="974824" y="275816"/>
                  </a:cubicBezTo>
                  <a:cubicBezTo>
                    <a:pt x="983605" y="284076"/>
                    <a:pt x="993725" y="288206"/>
                    <a:pt x="1005185" y="288206"/>
                  </a:cubicBezTo>
                  <a:cubicBezTo>
                    <a:pt x="1018282" y="288206"/>
                    <a:pt x="1029370" y="282886"/>
                    <a:pt x="1038448" y="272244"/>
                  </a:cubicBezTo>
                  <a:cubicBezTo>
                    <a:pt x="1047527" y="261603"/>
                    <a:pt x="1052066" y="245567"/>
                    <a:pt x="1052066" y="224136"/>
                  </a:cubicBezTo>
                  <a:cubicBezTo>
                    <a:pt x="1052066" y="204044"/>
                    <a:pt x="1047564" y="188975"/>
                    <a:pt x="1038560" y="178929"/>
                  </a:cubicBezTo>
                  <a:cubicBezTo>
                    <a:pt x="1029556" y="168883"/>
                    <a:pt x="1017836" y="163860"/>
                    <a:pt x="1003399" y="163860"/>
                  </a:cubicBezTo>
                  <a:cubicBezTo>
                    <a:pt x="985391" y="163860"/>
                    <a:pt x="969243" y="171823"/>
                    <a:pt x="954956" y="187747"/>
                  </a:cubicBezTo>
                  <a:lnTo>
                    <a:pt x="904057" y="180380"/>
                  </a:lnTo>
                  <a:close/>
                  <a:moveTo>
                    <a:pt x="2649438" y="4242"/>
                  </a:moveTo>
                  <a:cubicBezTo>
                    <a:pt x="2681139" y="4242"/>
                    <a:pt x="2705919" y="15553"/>
                    <a:pt x="2723778" y="38175"/>
                  </a:cubicBezTo>
                  <a:cubicBezTo>
                    <a:pt x="2745060" y="64964"/>
                    <a:pt x="2755702" y="109389"/>
                    <a:pt x="2755702" y="171450"/>
                  </a:cubicBezTo>
                  <a:cubicBezTo>
                    <a:pt x="2755702" y="233363"/>
                    <a:pt x="2744986" y="277863"/>
                    <a:pt x="2723555" y="304949"/>
                  </a:cubicBezTo>
                  <a:cubicBezTo>
                    <a:pt x="2705844" y="327274"/>
                    <a:pt x="2681139" y="338436"/>
                    <a:pt x="2649438" y="338436"/>
                  </a:cubicBezTo>
                  <a:cubicBezTo>
                    <a:pt x="2617589" y="338436"/>
                    <a:pt x="2591916" y="326195"/>
                    <a:pt x="2572420" y="301712"/>
                  </a:cubicBezTo>
                  <a:cubicBezTo>
                    <a:pt x="2552923" y="277230"/>
                    <a:pt x="2543175" y="233586"/>
                    <a:pt x="2543175" y="170781"/>
                  </a:cubicBezTo>
                  <a:cubicBezTo>
                    <a:pt x="2543175" y="109166"/>
                    <a:pt x="2553891" y="64815"/>
                    <a:pt x="2575322" y="37728"/>
                  </a:cubicBezTo>
                  <a:cubicBezTo>
                    <a:pt x="2593032" y="15404"/>
                    <a:pt x="2617738" y="4242"/>
                    <a:pt x="2649438" y="4242"/>
                  </a:cubicBezTo>
                  <a:close/>
                  <a:moveTo>
                    <a:pt x="2014835" y="4242"/>
                  </a:moveTo>
                  <a:lnTo>
                    <a:pt x="2065734" y="4242"/>
                  </a:lnTo>
                  <a:lnTo>
                    <a:pt x="2065734" y="332855"/>
                  </a:lnTo>
                  <a:lnTo>
                    <a:pt x="2003003" y="332855"/>
                  </a:lnTo>
                  <a:lnTo>
                    <a:pt x="2003003" y="96441"/>
                  </a:lnTo>
                  <a:cubicBezTo>
                    <a:pt x="1980084" y="117872"/>
                    <a:pt x="1953072" y="133723"/>
                    <a:pt x="1921966" y="143992"/>
                  </a:cubicBezTo>
                  <a:lnTo>
                    <a:pt x="1921966" y="87065"/>
                  </a:lnTo>
                  <a:cubicBezTo>
                    <a:pt x="1938338" y="81707"/>
                    <a:pt x="1956123" y="71550"/>
                    <a:pt x="1975321" y="56592"/>
                  </a:cubicBezTo>
                  <a:cubicBezTo>
                    <a:pt x="1994520" y="41635"/>
                    <a:pt x="2007691" y="24185"/>
                    <a:pt x="2014835" y="4242"/>
                  </a:cubicBezTo>
                  <a:close/>
                  <a:moveTo>
                    <a:pt x="1754088" y="4242"/>
                  </a:moveTo>
                  <a:cubicBezTo>
                    <a:pt x="1785789" y="4242"/>
                    <a:pt x="1810569" y="15553"/>
                    <a:pt x="1828428" y="38175"/>
                  </a:cubicBezTo>
                  <a:cubicBezTo>
                    <a:pt x="1849710" y="64964"/>
                    <a:pt x="1860352" y="109389"/>
                    <a:pt x="1860352" y="171450"/>
                  </a:cubicBezTo>
                  <a:cubicBezTo>
                    <a:pt x="1860352" y="233363"/>
                    <a:pt x="1849636" y="277863"/>
                    <a:pt x="1828205" y="304949"/>
                  </a:cubicBezTo>
                  <a:cubicBezTo>
                    <a:pt x="1810494" y="327274"/>
                    <a:pt x="1785789" y="338436"/>
                    <a:pt x="1754088" y="338436"/>
                  </a:cubicBezTo>
                  <a:cubicBezTo>
                    <a:pt x="1722239" y="338436"/>
                    <a:pt x="1696566" y="326195"/>
                    <a:pt x="1677070" y="301712"/>
                  </a:cubicBezTo>
                  <a:cubicBezTo>
                    <a:pt x="1657573" y="277230"/>
                    <a:pt x="1647825" y="233586"/>
                    <a:pt x="1647825" y="170781"/>
                  </a:cubicBezTo>
                  <a:cubicBezTo>
                    <a:pt x="1647825" y="109166"/>
                    <a:pt x="1658541" y="64815"/>
                    <a:pt x="1679972" y="37728"/>
                  </a:cubicBezTo>
                  <a:cubicBezTo>
                    <a:pt x="1697682" y="15404"/>
                    <a:pt x="1722388" y="4242"/>
                    <a:pt x="1754088" y="4242"/>
                  </a:cubicBezTo>
                  <a:close/>
                  <a:moveTo>
                    <a:pt x="746448" y="4242"/>
                  </a:moveTo>
                  <a:cubicBezTo>
                    <a:pt x="778743" y="4242"/>
                    <a:pt x="804118" y="12949"/>
                    <a:pt x="822573" y="30361"/>
                  </a:cubicBezTo>
                  <a:cubicBezTo>
                    <a:pt x="841028" y="47774"/>
                    <a:pt x="850255" y="69429"/>
                    <a:pt x="850255" y="95325"/>
                  </a:cubicBezTo>
                  <a:cubicBezTo>
                    <a:pt x="850255" y="110059"/>
                    <a:pt x="847613" y="124086"/>
                    <a:pt x="842330" y="137406"/>
                  </a:cubicBezTo>
                  <a:cubicBezTo>
                    <a:pt x="837047" y="150726"/>
                    <a:pt x="828675" y="164679"/>
                    <a:pt x="817215" y="179264"/>
                  </a:cubicBezTo>
                  <a:cubicBezTo>
                    <a:pt x="809625" y="188938"/>
                    <a:pt x="795933" y="202853"/>
                    <a:pt x="776139" y="221010"/>
                  </a:cubicBezTo>
                  <a:cubicBezTo>
                    <a:pt x="756345" y="239167"/>
                    <a:pt x="743806" y="251222"/>
                    <a:pt x="738522" y="257175"/>
                  </a:cubicBezTo>
                  <a:cubicBezTo>
                    <a:pt x="733239" y="263129"/>
                    <a:pt x="728960" y="268933"/>
                    <a:pt x="725686" y="274588"/>
                  </a:cubicBezTo>
                  <a:lnTo>
                    <a:pt x="850255" y="274588"/>
                  </a:lnTo>
                  <a:lnTo>
                    <a:pt x="850255" y="332855"/>
                  </a:lnTo>
                  <a:lnTo>
                    <a:pt x="630362" y="332855"/>
                  </a:lnTo>
                  <a:cubicBezTo>
                    <a:pt x="632743" y="310828"/>
                    <a:pt x="639887" y="289955"/>
                    <a:pt x="651793" y="270235"/>
                  </a:cubicBezTo>
                  <a:cubicBezTo>
                    <a:pt x="663699" y="250515"/>
                    <a:pt x="687214" y="224359"/>
                    <a:pt x="722337" y="191766"/>
                  </a:cubicBezTo>
                  <a:cubicBezTo>
                    <a:pt x="750615" y="165423"/>
                    <a:pt x="767953" y="147564"/>
                    <a:pt x="774353" y="138187"/>
                  </a:cubicBezTo>
                  <a:cubicBezTo>
                    <a:pt x="782985" y="125239"/>
                    <a:pt x="787301" y="112440"/>
                    <a:pt x="787301" y="99790"/>
                  </a:cubicBezTo>
                  <a:cubicBezTo>
                    <a:pt x="787301" y="85800"/>
                    <a:pt x="783543" y="75047"/>
                    <a:pt x="776027" y="67531"/>
                  </a:cubicBezTo>
                  <a:cubicBezTo>
                    <a:pt x="768511" y="60015"/>
                    <a:pt x="758131" y="56257"/>
                    <a:pt x="744885" y="56257"/>
                  </a:cubicBezTo>
                  <a:cubicBezTo>
                    <a:pt x="731788" y="56257"/>
                    <a:pt x="721370" y="60201"/>
                    <a:pt x="713631" y="68089"/>
                  </a:cubicBezTo>
                  <a:cubicBezTo>
                    <a:pt x="705892" y="75977"/>
                    <a:pt x="701427" y="89074"/>
                    <a:pt x="700236" y="107380"/>
                  </a:cubicBezTo>
                  <a:lnTo>
                    <a:pt x="637729" y="101129"/>
                  </a:lnTo>
                  <a:cubicBezTo>
                    <a:pt x="641449" y="66601"/>
                    <a:pt x="653132" y="41821"/>
                    <a:pt x="672778" y="26790"/>
                  </a:cubicBezTo>
                  <a:cubicBezTo>
                    <a:pt x="692423" y="11758"/>
                    <a:pt x="716980" y="4242"/>
                    <a:pt x="746448" y="4242"/>
                  </a:cubicBezTo>
                  <a:close/>
                  <a:moveTo>
                    <a:pt x="367010" y="4242"/>
                  </a:moveTo>
                  <a:lnTo>
                    <a:pt x="417909" y="4242"/>
                  </a:lnTo>
                  <a:lnTo>
                    <a:pt x="417909" y="332855"/>
                  </a:lnTo>
                  <a:lnTo>
                    <a:pt x="355178" y="332855"/>
                  </a:lnTo>
                  <a:lnTo>
                    <a:pt x="355178" y="96441"/>
                  </a:lnTo>
                  <a:cubicBezTo>
                    <a:pt x="332259" y="117872"/>
                    <a:pt x="305247" y="133723"/>
                    <a:pt x="274141" y="143992"/>
                  </a:cubicBezTo>
                  <a:lnTo>
                    <a:pt x="274141" y="87065"/>
                  </a:lnTo>
                  <a:cubicBezTo>
                    <a:pt x="290513" y="81707"/>
                    <a:pt x="308298" y="71550"/>
                    <a:pt x="327496" y="56592"/>
                  </a:cubicBezTo>
                  <a:cubicBezTo>
                    <a:pt x="346695" y="41635"/>
                    <a:pt x="359866" y="24185"/>
                    <a:pt x="367010" y="4242"/>
                  </a:cubicBezTo>
                  <a:close/>
                  <a:moveTo>
                    <a:pt x="106263" y="4242"/>
                  </a:moveTo>
                  <a:cubicBezTo>
                    <a:pt x="137964" y="4242"/>
                    <a:pt x="162744" y="15553"/>
                    <a:pt x="180603" y="38175"/>
                  </a:cubicBezTo>
                  <a:cubicBezTo>
                    <a:pt x="201885" y="64964"/>
                    <a:pt x="212527" y="109389"/>
                    <a:pt x="212527" y="171450"/>
                  </a:cubicBezTo>
                  <a:cubicBezTo>
                    <a:pt x="212527" y="233363"/>
                    <a:pt x="201811" y="277863"/>
                    <a:pt x="180380" y="304949"/>
                  </a:cubicBezTo>
                  <a:cubicBezTo>
                    <a:pt x="162669" y="327274"/>
                    <a:pt x="137964" y="338436"/>
                    <a:pt x="106263" y="338436"/>
                  </a:cubicBezTo>
                  <a:cubicBezTo>
                    <a:pt x="74414" y="338436"/>
                    <a:pt x="48741" y="326195"/>
                    <a:pt x="29245" y="301712"/>
                  </a:cubicBezTo>
                  <a:cubicBezTo>
                    <a:pt x="9748" y="277230"/>
                    <a:pt x="0" y="233586"/>
                    <a:pt x="0" y="170781"/>
                  </a:cubicBezTo>
                  <a:cubicBezTo>
                    <a:pt x="0" y="109166"/>
                    <a:pt x="10716" y="64815"/>
                    <a:pt x="32147" y="37728"/>
                  </a:cubicBezTo>
                  <a:cubicBezTo>
                    <a:pt x="49858" y="15404"/>
                    <a:pt x="74563" y="4242"/>
                    <a:pt x="106263" y="4242"/>
                  </a:cubicBezTo>
                  <a:close/>
                  <a:moveTo>
                    <a:pt x="2223343" y="0"/>
                  </a:moveTo>
                  <a:lnTo>
                    <a:pt x="2270447" y="0"/>
                  </a:lnTo>
                  <a:lnTo>
                    <a:pt x="2188518" y="338436"/>
                  </a:lnTo>
                  <a:lnTo>
                    <a:pt x="2142306" y="338436"/>
                  </a:lnTo>
                  <a:close/>
                  <a:moveTo>
                    <a:pt x="575518" y="0"/>
                  </a:moveTo>
                  <a:lnTo>
                    <a:pt x="622622" y="0"/>
                  </a:lnTo>
                  <a:lnTo>
                    <a:pt x="540693" y="338436"/>
                  </a:lnTo>
                  <a:lnTo>
                    <a:pt x="494482" y="3384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815B6F74-8686-7638-6470-8075CF52278E}"/>
              </a:ext>
            </a:extLst>
          </p:cNvPr>
          <p:cNvSpPr txBox="1"/>
          <p:nvPr/>
        </p:nvSpPr>
        <p:spPr>
          <a:xfrm>
            <a:off x="5263882" y="4236521"/>
            <a:ext cx="623889" cy="237566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800" b="1" dirty="0">
                <a:solidFill>
                  <a:schemeClr val="bg1"/>
                </a:solidFill>
              </a:rPr>
              <a:t>FLASH ID</a:t>
            </a:r>
            <a:endParaRPr lang="ar-SA" sz="800" b="1" dirty="0">
              <a:solidFill>
                <a:schemeClr val="bg1"/>
              </a:solidFill>
            </a:endParaRP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7F3E1E8C-48CB-8E3A-64D4-C38BE98013E5}"/>
              </a:ext>
            </a:extLst>
          </p:cNvPr>
          <p:cNvSpPr txBox="1"/>
          <p:nvPr/>
        </p:nvSpPr>
        <p:spPr>
          <a:xfrm>
            <a:off x="5956073" y="3378741"/>
            <a:ext cx="1071127" cy="25571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900" b="1" dirty="0">
                <a:solidFill>
                  <a:schemeClr val="bg1"/>
                </a:solidFill>
              </a:rPr>
              <a:t>Flash Bank - FDB</a:t>
            </a:r>
            <a:endParaRPr lang="ar-SA" sz="900" b="1" dirty="0">
              <a:solidFill>
                <a:schemeClr val="bg1"/>
              </a:solidFill>
            </a:endParaRPr>
          </a:p>
        </p:txBody>
      </p:sp>
      <p:cxnSp>
        <p:nvCxnSpPr>
          <p:cNvPr id="6" name="رابط مستقيم 5"/>
          <p:cNvCxnSpPr/>
          <p:nvPr/>
        </p:nvCxnSpPr>
        <p:spPr>
          <a:xfrm flipH="1">
            <a:off x="8158170" y="1632849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رابط مستقيم 51"/>
          <p:cNvCxnSpPr/>
          <p:nvPr/>
        </p:nvCxnSpPr>
        <p:spPr>
          <a:xfrm flipH="1">
            <a:off x="8638657" y="3462028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رابط مستقيم 64"/>
          <p:cNvCxnSpPr/>
          <p:nvPr/>
        </p:nvCxnSpPr>
        <p:spPr>
          <a:xfrm flipH="1">
            <a:off x="8292360" y="5608100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رابط مستقيم 67"/>
          <p:cNvCxnSpPr/>
          <p:nvPr/>
        </p:nvCxnSpPr>
        <p:spPr>
          <a:xfrm flipH="1">
            <a:off x="409930" y="5625068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رابط مستقيم 76"/>
          <p:cNvCxnSpPr/>
          <p:nvPr/>
        </p:nvCxnSpPr>
        <p:spPr>
          <a:xfrm flipH="1">
            <a:off x="115428" y="3458332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رابط مستقيم 77"/>
          <p:cNvCxnSpPr/>
          <p:nvPr/>
        </p:nvCxnSpPr>
        <p:spPr>
          <a:xfrm flipH="1">
            <a:off x="456600" y="1654201"/>
            <a:ext cx="3448915" cy="0"/>
          </a:xfrm>
          <a:prstGeom prst="line">
            <a:avLst/>
          </a:prstGeom>
          <a:ln w="12700"/>
          <a:effectLst>
            <a:glow rad="317500">
              <a:schemeClr val="accent1">
                <a:lumMod val="60000"/>
                <a:lumOff val="40000"/>
                <a:alpha val="13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9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75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25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750"/>
                            </p:stCondLst>
                            <p:childTnLst>
                              <p:par>
                                <p:cTn id="1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75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7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" grpId="0" animBg="1"/>
      <p:bldP spid="14" grpId="0" animBg="1"/>
      <p:bldP spid="17" grpId="0" animBg="1"/>
      <p:bldP spid="16" grpId="0" animBg="1"/>
      <p:bldP spid="12" grpId="0" animBg="1"/>
      <p:bldP spid="11" grpId="0" animBg="1"/>
      <p:bldP spid="3" grpId="0"/>
      <p:bldP spid="4" grpId="0"/>
      <p:bldP spid="15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5" grpId="0"/>
      <p:bldP spid="36" grpId="0" animBg="1"/>
      <p:bldP spid="53" grpId="0" animBg="1"/>
      <p:bldP spid="54" grpId="0" animBg="1"/>
      <p:bldP spid="55" grpId="0" animBg="1"/>
      <p:bldP spid="56" grpId="0" animBg="1"/>
      <p:bldP spid="75" grpId="0"/>
      <p:bldP spid="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5238" y="634817"/>
            <a:ext cx="10515600" cy="7294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ميزاتنا </a:t>
            </a:r>
            <a:r>
              <a:rPr lang="ar-SA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التنافسية</a:t>
            </a:r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grpSp>
        <p:nvGrpSpPr>
          <p:cNvPr id="60" name="Group 2">
            <a:extLst>
              <a:ext uri="{FF2B5EF4-FFF2-40B4-BE49-F238E27FC236}">
                <a16:creationId xmlns:a16="http://schemas.microsoft.com/office/drawing/2014/main" id="{15568C32-91F0-C2DF-3AD1-900974A981ED}"/>
              </a:ext>
            </a:extLst>
          </p:cNvPr>
          <p:cNvGrpSpPr/>
          <p:nvPr/>
        </p:nvGrpSpPr>
        <p:grpSpPr>
          <a:xfrm>
            <a:off x="4831878" y="1647825"/>
            <a:ext cx="2528244" cy="4514850"/>
            <a:chOff x="5289398" y="1647825"/>
            <a:chExt cx="2528244" cy="4514850"/>
          </a:xfrm>
        </p:grpSpPr>
        <p:sp>
          <p:nvSpPr>
            <p:cNvPr id="61" name="Round Same Side Corner Rectangle 3">
              <a:extLst>
                <a:ext uri="{FF2B5EF4-FFF2-40B4-BE49-F238E27FC236}">
                  <a16:creationId xmlns:a16="http://schemas.microsoft.com/office/drawing/2014/main" id="{0A27EC42-4598-0373-7AF9-9A99D8B99D21}"/>
                </a:ext>
              </a:extLst>
            </p:cNvPr>
            <p:cNvSpPr/>
            <p:nvPr/>
          </p:nvSpPr>
          <p:spPr>
            <a:xfrm>
              <a:off x="7189635" y="1647825"/>
              <a:ext cx="628007" cy="4514850"/>
            </a:xfrm>
            <a:prstGeom prst="upArrow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2" name="Round Same Side Corner Rectangle 4">
              <a:extLst>
                <a:ext uri="{FF2B5EF4-FFF2-40B4-BE49-F238E27FC236}">
                  <a16:creationId xmlns:a16="http://schemas.microsoft.com/office/drawing/2014/main" id="{46178EBA-8979-31AA-B147-6ADE06D88BB0}"/>
                </a:ext>
              </a:extLst>
            </p:cNvPr>
            <p:cNvSpPr/>
            <p:nvPr/>
          </p:nvSpPr>
          <p:spPr>
            <a:xfrm>
              <a:off x="6714575" y="1647825"/>
              <a:ext cx="628007" cy="4514850"/>
            </a:xfrm>
            <a:prstGeom prst="upArrow">
              <a:avLst/>
            </a:prstGeom>
            <a:solidFill>
              <a:srgbClr val="019B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3" name="Round Same Side Corner Rectangle 5">
              <a:extLst>
                <a:ext uri="{FF2B5EF4-FFF2-40B4-BE49-F238E27FC236}">
                  <a16:creationId xmlns:a16="http://schemas.microsoft.com/office/drawing/2014/main" id="{2F0908A3-9557-13CB-C05C-6E2CA8A620B3}"/>
                </a:ext>
              </a:extLst>
            </p:cNvPr>
            <p:cNvSpPr/>
            <p:nvPr/>
          </p:nvSpPr>
          <p:spPr>
            <a:xfrm>
              <a:off x="6239516" y="1647825"/>
              <a:ext cx="628007" cy="4514850"/>
            </a:xfrm>
            <a:prstGeom prst="upArrow">
              <a:avLst/>
            </a:prstGeom>
            <a:solidFill>
              <a:srgbClr val="07C1A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4" name="Round Same Side Corner Rectangle 6">
              <a:extLst>
                <a:ext uri="{FF2B5EF4-FFF2-40B4-BE49-F238E27FC236}">
                  <a16:creationId xmlns:a16="http://schemas.microsoft.com/office/drawing/2014/main" id="{1E0F5B84-8FA4-78B9-E1C0-E1B7C1AC90B4}"/>
                </a:ext>
              </a:extLst>
            </p:cNvPr>
            <p:cNvSpPr/>
            <p:nvPr/>
          </p:nvSpPr>
          <p:spPr>
            <a:xfrm>
              <a:off x="5764457" y="1647825"/>
              <a:ext cx="628007" cy="4514850"/>
            </a:xfrm>
            <a:prstGeom prst="upArrow">
              <a:avLst/>
            </a:prstGeom>
            <a:solidFill>
              <a:srgbClr val="2EC8E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5" name="Round Same Side Corner Rectangle 7">
              <a:extLst>
                <a:ext uri="{FF2B5EF4-FFF2-40B4-BE49-F238E27FC236}">
                  <a16:creationId xmlns:a16="http://schemas.microsoft.com/office/drawing/2014/main" id="{778EA669-6489-F528-E8A1-E9FB800333CB}"/>
                </a:ext>
              </a:extLst>
            </p:cNvPr>
            <p:cNvSpPr/>
            <p:nvPr/>
          </p:nvSpPr>
          <p:spPr>
            <a:xfrm>
              <a:off x="5289398" y="1647825"/>
              <a:ext cx="628007" cy="4514850"/>
            </a:xfrm>
            <a:prstGeom prst="upArrow">
              <a:avLst/>
            </a:prstGeom>
            <a:solidFill>
              <a:srgbClr val="8540F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  <p:sp>
        <p:nvSpPr>
          <p:cNvPr id="66" name="Rectangle 8">
            <a:extLst>
              <a:ext uri="{FF2B5EF4-FFF2-40B4-BE49-F238E27FC236}">
                <a16:creationId xmlns:a16="http://schemas.microsoft.com/office/drawing/2014/main" id="{1D3A5552-19E6-9720-7E19-F8BB6A82D7BD}"/>
              </a:ext>
            </a:extLst>
          </p:cNvPr>
          <p:cNvSpPr/>
          <p:nvPr/>
        </p:nvSpPr>
        <p:spPr>
          <a:xfrm>
            <a:off x="6924778" y="2995580"/>
            <a:ext cx="4308372" cy="324803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7" name="직사각형 113">
            <a:extLst>
              <a:ext uri="{FF2B5EF4-FFF2-40B4-BE49-F238E27FC236}">
                <a16:creationId xmlns:a16="http://schemas.microsoft.com/office/drawing/2014/main" id="{3C91484A-7CE2-088A-432C-33403CCAC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49" y="2999835"/>
            <a:ext cx="34107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الذكاء الإصطناعي </a:t>
            </a:r>
            <a:r>
              <a:rPr lang="en-US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AI </a:t>
            </a:r>
            <a:endParaRPr lang="ko-KR" altLang="en-US" sz="1600" dirty="0">
              <a:solidFill>
                <a:prstClr val="white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27EA49D2-5A52-4E57-FDBC-5A92F3F3ED1D}"/>
              </a:ext>
            </a:extLst>
          </p:cNvPr>
          <p:cNvSpPr/>
          <p:nvPr/>
        </p:nvSpPr>
        <p:spPr>
          <a:xfrm>
            <a:off x="6418794" y="4333094"/>
            <a:ext cx="4823147" cy="324803"/>
          </a:xfrm>
          <a:prstGeom prst="rect">
            <a:avLst/>
          </a:prstGeom>
          <a:solidFill>
            <a:srgbClr val="019BA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9" name="직사각형 113">
            <a:extLst>
              <a:ext uri="{FF2B5EF4-FFF2-40B4-BE49-F238E27FC236}">
                <a16:creationId xmlns:a16="http://schemas.microsoft.com/office/drawing/2014/main" id="{9FA46DE0-1CF2-7F7D-1975-6AB9B1AA3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149" y="4345861"/>
            <a:ext cx="34107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ar-SA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نقاط الدفع </a:t>
            </a:r>
            <a:r>
              <a:rPr lang="en-US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POS</a:t>
            </a:r>
            <a:endParaRPr lang="ko-KR" altLang="en-US" sz="1600" dirty="0">
              <a:solidFill>
                <a:prstClr val="white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70" name="Rectangle 12">
            <a:extLst>
              <a:ext uri="{FF2B5EF4-FFF2-40B4-BE49-F238E27FC236}">
                <a16:creationId xmlns:a16="http://schemas.microsoft.com/office/drawing/2014/main" id="{8DC49E13-65D3-C65D-61BA-EA280158D327}"/>
              </a:ext>
            </a:extLst>
          </p:cNvPr>
          <p:cNvSpPr/>
          <p:nvPr/>
        </p:nvSpPr>
        <p:spPr>
          <a:xfrm>
            <a:off x="936199" y="2326823"/>
            <a:ext cx="4361945" cy="324803"/>
          </a:xfrm>
          <a:prstGeom prst="rect">
            <a:avLst/>
          </a:prstGeom>
          <a:solidFill>
            <a:srgbClr val="8540F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1" name="직사각형 113">
            <a:extLst>
              <a:ext uri="{FF2B5EF4-FFF2-40B4-BE49-F238E27FC236}">
                <a16:creationId xmlns:a16="http://schemas.microsoft.com/office/drawing/2014/main" id="{6165735C-44DE-6716-E6FD-058221A24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340" y="2326822"/>
            <a:ext cx="34107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بوابة الدفع الرقمي </a:t>
            </a:r>
            <a:r>
              <a:rPr lang="en-US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API</a:t>
            </a:r>
            <a:endParaRPr lang="ko-KR" altLang="en-US" sz="1600" dirty="0">
              <a:solidFill>
                <a:prstClr val="white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72" name="Rectangle 14">
            <a:extLst>
              <a:ext uri="{FF2B5EF4-FFF2-40B4-BE49-F238E27FC236}">
                <a16:creationId xmlns:a16="http://schemas.microsoft.com/office/drawing/2014/main" id="{DF8A4191-0034-57EE-C592-243FFA9A232C}"/>
              </a:ext>
            </a:extLst>
          </p:cNvPr>
          <p:cNvSpPr/>
          <p:nvPr/>
        </p:nvSpPr>
        <p:spPr>
          <a:xfrm>
            <a:off x="936198" y="3664337"/>
            <a:ext cx="4837005" cy="324803"/>
          </a:xfrm>
          <a:prstGeom prst="rect">
            <a:avLst/>
          </a:prstGeom>
          <a:solidFill>
            <a:srgbClr val="2EC8E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3" name="직사각형 113">
            <a:extLst>
              <a:ext uri="{FF2B5EF4-FFF2-40B4-BE49-F238E27FC236}">
                <a16:creationId xmlns:a16="http://schemas.microsoft.com/office/drawing/2014/main" id="{7C5CDD0B-D611-A4AB-4B01-DFCC19968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340" y="3672848"/>
            <a:ext cx="34107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altLang="ko-KR" sz="16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</a:t>
            </a:r>
            <a:r>
              <a:rPr lang="en-US" altLang="ko-KR" sz="16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Virtual Cards </a:t>
            </a:r>
            <a:r>
              <a:rPr lang="ar-SA" altLang="ko-KR" sz="16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البطائق </a:t>
            </a:r>
            <a:r>
              <a:rPr lang="ar-SA" altLang="ko-KR" sz="16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الإفتراضية</a:t>
            </a:r>
            <a:endParaRPr lang="ko-KR" altLang="en-US" sz="1600" dirty="0">
              <a:solidFill>
                <a:schemeClr val="bg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74" name="Rectangle 16">
            <a:extLst>
              <a:ext uri="{FF2B5EF4-FFF2-40B4-BE49-F238E27FC236}">
                <a16:creationId xmlns:a16="http://schemas.microsoft.com/office/drawing/2014/main" id="{CA021FBE-CB4D-F6D4-9BC9-510301C93C29}"/>
              </a:ext>
            </a:extLst>
          </p:cNvPr>
          <p:cNvSpPr/>
          <p:nvPr/>
        </p:nvSpPr>
        <p:spPr>
          <a:xfrm>
            <a:off x="944991" y="5001850"/>
            <a:ext cx="5148047" cy="324803"/>
          </a:xfrm>
          <a:prstGeom prst="rect">
            <a:avLst/>
          </a:prstGeom>
          <a:solidFill>
            <a:srgbClr val="07C1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5" name="직사각형 113">
            <a:extLst>
              <a:ext uri="{FF2B5EF4-FFF2-40B4-BE49-F238E27FC236}">
                <a16:creationId xmlns:a16="http://schemas.microsoft.com/office/drawing/2014/main" id="{7373397B-97CB-9D38-5D32-C43BCB114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340" y="5018875"/>
            <a:ext cx="34107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تقنيات الدفع السريعة </a:t>
            </a:r>
            <a:r>
              <a:rPr lang="en-US" altLang="ko-KR" sz="1600" b="1" dirty="0">
                <a:solidFill>
                  <a:prstClr val="white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NFC &amp; QR</a:t>
            </a:r>
            <a:endParaRPr lang="ko-KR" altLang="en-US" sz="1600" dirty="0">
              <a:solidFill>
                <a:prstClr val="white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76" name="TextBox 18">
            <a:extLst>
              <a:ext uri="{FF2B5EF4-FFF2-40B4-BE49-F238E27FC236}">
                <a16:creationId xmlns:a16="http://schemas.microsoft.com/office/drawing/2014/main" id="{DA002D23-88E6-2E59-329B-10CCD43504BA}"/>
              </a:ext>
            </a:extLst>
          </p:cNvPr>
          <p:cNvSpPr txBox="1"/>
          <p:nvPr/>
        </p:nvSpPr>
        <p:spPr>
          <a:xfrm>
            <a:off x="7662635" y="3364548"/>
            <a:ext cx="34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استخدام الذكاء الإصطناعي في توفير بنية تحتية للخدمات و العمليات البنكية بدون انترنت وخدمات روبوتية التنفيذ لتسريع العمليات ورفع كفاءتها</a:t>
            </a:r>
            <a:endParaRPr lang="ko-KR" alt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02" name="TextBox 18">
            <a:extLst>
              <a:ext uri="{FF2B5EF4-FFF2-40B4-BE49-F238E27FC236}">
                <a16:creationId xmlns:a16="http://schemas.microsoft.com/office/drawing/2014/main" id="{D13AE0BF-293E-535F-3A34-25EE83CE4472}"/>
              </a:ext>
            </a:extLst>
          </p:cNvPr>
          <p:cNvSpPr txBox="1"/>
          <p:nvPr/>
        </p:nvSpPr>
        <p:spPr>
          <a:xfrm>
            <a:off x="7677149" y="4678684"/>
            <a:ext cx="34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توفير نظام و أجهزة نقاط الدفع والبيع </a:t>
            </a:r>
            <a:r>
              <a:rPr lang="ar-SA" altLang="ko-KR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المفوتره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محمولة وفورية </a:t>
            </a:r>
            <a:r>
              <a:rPr lang="en-US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POS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للوصول إلى الخدمات البنكية من أي نقطة بيع او خدمة </a:t>
            </a:r>
            <a:endParaRPr lang="ko-KR" alt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03" name="TextBox 18">
            <a:extLst>
              <a:ext uri="{FF2B5EF4-FFF2-40B4-BE49-F238E27FC236}">
                <a16:creationId xmlns:a16="http://schemas.microsoft.com/office/drawing/2014/main" id="{8BE22AD6-CAC6-CBB4-47C1-C2D8E3C414DF}"/>
              </a:ext>
            </a:extLst>
          </p:cNvPr>
          <p:cNvSpPr txBox="1"/>
          <p:nvPr/>
        </p:nvSpPr>
        <p:spPr>
          <a:xfrm>
            <a:off x="1078340" y="2706881"/>
            <a:ext cx="34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نظام بوابة معالجة و إتمام مدفوعات رقمية سهلة وسريعة وآمنة ذات قابلية للتكامل والترابط مع كافة المواقع و التطبيقات و البرمجيات الرقمية</a:t>
            </a:r>
            <a:endParaRPr lang="ko-KR" alt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04" name="TextBox 18">
            <a:extLst>
              <a:ext uri="{FF2B5EF4-FFF2-40B4-BE49-F238E27FC236}">
                <a16:creationId xmlns:a16="http://schemas.microsoft.com/office/drawing/2014/main" id="{B5407D60-8FDF-6C12-066F-B5CD0188A72C}"/>
              </a:ext>
            </a:extLst>
          </p:cNvPr>
          <p:cNvSpPr txBox="1"/>
          <p:nvPr/>
        </p:nvSpPr>
        <p:spPr>
          <a:xfrm>
            <a:off x="1072363" y="4006165"/>
            <a:ext cx="34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نظام إصدار بطائق الدفع </a:t>
            </a:r>
            <a:r>
              <a:rPr lang="ar-SA" altLang="ko-KR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الإفتراضية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الدولية </a:t>
            </a:r>
            <a:r>
              <a:rPr lang="en-US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VISA 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لأي حساب موثق بضغطة زر بسرعة وسهولة لإتمام عملية الشراء والدفع فوراً برفاهية عالية</a:t>
            </a:r>
            <a:endParaRPr lang="ko-KR" alt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07" name="TextBox 18">
            <a:extLst>
              <a:ext uri="{FF2B5EF4-FFF2-40B4-BE49-F238E27FC236}">
                <a16:creationId xmlns:a16="http://schemas.microsoft.com/office/drawing/2014/main" id="{2AF7FE14-E020-BFA3-BBBE-1CC1C897F20C}"/>
              </a:ext>
            </a:extLst>
          </p:cNvPr>
          <p:cNvSpPr txBox="1"/>
          <p:nvPr/>
        </p:nvSpPr>
        <p:spPr>
          <a:xfrm>
            <a:off x="1072363" y="5364610"/>
            <a:ext cx="3410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ميزة تقنية الدفع </a:t>
            </a:r>
            <a:r>
              <a:rPr lang="ar-SA" altLang="ko-KR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الأتلامسي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بسرعة و أمان </a:t>
            </a:r>
            <a:r>
              <a:rPr lang="en-US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NFC</a:t>
            </a:r>
            <a:r>
              <a:rPr lang="ar-SA" altLang="ko-KR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مع إتاحة الدفع بطرق متعددة مفضله للعميل لتسهيل عمليات الدفع و رفع مستوى الأمان </a:t>
            </a:r>
            <a:endParaRPr lang="ko-KR" alt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08" name="Freeform 32">
            <a:extLst>
              <a:ext uri="{FF2B5EF4-FFF2-40B4-BE49-F238E27FC236}">
                <a16:creationId xmlns:a16="http://schemas.microsoft.com/office/drawing/2014/main" id="{EDC7F61F-07A9-FA89-8CE2-5243C4001F00}"/>
              </a:ext>
            </a:extLst>
          </p:cNvPr>
          <p:cNvSpPr>
            <a:spLocks noEditPoints="1"/>
          </p:cNvSpPr>
          <p:nvPr/>
        </p:nvSpPr>
        <p:spPr bwMode="auto">
          <a:xfrm>
            <a:off x="11350838" y="2927155"/>
            <a:ext cx="468960" cy="461652"/>
          </a:xfrm>
          <a:custGeom>
            <a:avLst/>
            <a:gdLst>
              <a:gd name="T0" fmla="*/ 244 w 1536"/>
              <a:gd name="T1" fmla="*/ 319 h 1536"/>
              <a:gd name="T2" fmla="*/ 244 w 1536"/>
              <a:gd name="T3" fmla="*/ 259 h 1536"/>
              <a:gd name="T4" fmla="*/ 283 w 1536"/>
              <a:gd name="T5" fmla="*/ 221 h 1536"/>
              <a:gd name="T6" fmla="*/ 420 w 1536"/>
              <a:gd name="T7" fmla="*/ 221 h 1536"/>
              <a:gd name="T8" fmla="*/ 518 w 1536"/>
              <a:gd name="T9" fmla="*/ 123 h 1536"/>
              <a:gd name="T10" fmla="*/ 518 w 1536"/>
              <a:gd name="T11" fmla="*/ 183 h 1536"/>
              <a:gd name="T12" fmla="*/ 1130 w 1536"/>
              <a:gd name="T13" fmla="*/ 123 h 1536"/>
              <a:gd name="T14" fmla="*/ 846 w 1536"/>
              <a:gd name="T15" fmla="*/ 319 h 1536"/>
              <a:gd name="T16" fmla="*/ 1130 w 1536"/>
              <a:gd name="T17" fmla="*/ 123 h 1536"/>
              <a:gd name="T18" fmla="*/ 808 w 1536"/>
              <a:gd name="T19" fmla="*/ 221 h 1536"/>
              <a:gd name="T20" fmla="*/ 1168 w 1536"/>
              <a:gd name="T21" fmla="*/ 221 h 1536"/>
              <a:gd name="T22" fmla="*/ 808 w 1536"/>
              <a:gd name="T23" fmla="*/ 1536 h 1536"/>
              <a:gd name="T24" fmla="*/ 1536 w 1536"/>
              <a:gd name="T25" fmla="*/ 1256 h 1536"/>
              <a:gd name="T26" fmla="*/ 1476 w 1536"/>
              <a:gd name="T27" fmla="*/ 1465 h 1536"/>
              <a:gd name="T28" fmla="*/ 798 w 1536"/>
              <a:gd name="T29" fmla="*/ 1465 h 1536"/>
              <a:gd name="T30" fmla="*/ 1465 w 1536"/>
              <a:gd name="T31" fmla="*/ 860 h 1536"/>
              <a:gd name="T32" fmla="*/ 1506 w 1536"/>
              <a:gd name="T33" fmla="*/ 1017 h 1536"/>
              <a:gd name="T34" fmla="*/ 1465 w 1536"/>
              <a:gd name="T35" fmla="*/ 800 h 1536"/>
              <a:gd name="T36" fmla="*/ 1252 w 1536"/>
              <a:gd name="T37" fmla="*/ 0 h 1536"/>
              <a:gd name="T38" fmla="*/ 0 w 1536"/>
              <a:gd name="T39" fmla="*/ 1259 h 1536"/>
              <a:gd name="T40" fmla="*/ 738 w 1536"/>
              <a:gd name="T41" fmla="*/ 1465 h 1536"/>
              <a:gd name="T42" fmla="*/ 1252 w 1536"/>
              <a:gd name="T43" fmla="*/ 60 h 1536"/>
              <a:gd name="T44" fmla="*/ 60 w 1536"/>
              <a:gd name="T45" fmla="*/ 382 h 1536"/>
              <a:gd name="T46" fmla="*/ 738 w 1536"/>
              <a:gd name="T47" fmla="*/ 1321 h 1536"/>
              <a:gd name="T48" fmla="*/ 60 w 1536"/>
              <a:gd name="T49" fmla="*/ 442 h 1536"/>
              <a:gd name="T50" fmla="*/ 808 w 1536"/>
              <a:gd name="T51" fmla="*/ 800 h 1536"/>
              <a:gd name="T52" fmla="*/ 393 w 1536"/>
              <a:gd name="T53" fmla="*/ 530 h 1536"/>
              <a:gd name="T54" fmla="*/ 398 w 1536"/>
              <a:gd name="T55" fmla="*/ 775 h 1536"/>
              <a:gd name="T56" fmla="*/ 135 w 1536"/>
              <a:gd name="T57" fmla="*/ 673 h 1536"/>
              <a:gd name="T58" fmla="*/ 259 w 1536"/>
              <a:gd name="T59" fmla="*/ 535 h 1536"/>
              <a:gd name="T60" fmla="*/ 263 w 1536"/>
              <a:gd name="T61" fmla="*/ 729 h 1536"/>
              <a:gd name="T62" fmla="*/ 217 w 1536"/>
              <a:gd name="T63" fmla="*/ 768 h 1536"/>
              <a:gd name="T64" fmla="*/ 656 w 1536"/>
              <a:gd name="T65" fmla="*/ 673 h 1536"/>
              <a:gd name="T66" fmla="*/ 528 w 1536"/>
              <a:gd name="T67" fmla="*/ 729 h 1536"/>
              <a:gd name="T68" fmla="*/ 532 w 1536"/>
              <a:gd name="T69" fmla="*/ 535 h 1536"/>
              <a:gd name="T70" fmla="*/ 869 w 1536"/>
              <a:gd name="T71" fmla="*/ 683 h 1536"/>
              <a:gd name="T72" fmla="*/ 756 w 1536"/>
              <a:gd name="T73" fmla="*/ 623 h 1536"/>
              <a:gd name="T74" fmla="*/ 869 w 1536"/>
              <a:gd name="T75" fmla="*/ 683 h 1536"/>
              <a:gd name="T76" fmla="*/ 1212 w 1536"/>
              <a:gd name="T77" fmla="*/ 623 h 1536"/>
              <a:gd name="T78" fmla="*/ 991 w 1536"/>
              <a:gd name="T79" fmla="*/ 683 h 1536"/>
              <a:gd name="T80" fmla="*/ 625 w 1536"/>
              <a:gd name="T81" fmla="*/ 925 h 1536"/>
              <a:gd name="T82" fmla="*/ 335 w 1536"/>
              <a:gd name="T83" fmla="*/ 865 h 1536"/>
              <a:gd name="T84" fmla="*/ 243 w 1536"/>
              <a:gd name="T85" fmla="*/ 895 h 1536"/>
              <a:gd name="T86" fmla="*/ 128 w 1536"/>
              <a:gd name="T87" fmla="*/ 895 h 1536"/>
              <a:gd name="T88" fmla="*/ 243 w 1536"/>
              <a:gd name="T89" fmla="*/ 895 h 1536"/>
              <a:gd name="T90" fmla="*/ 146 w 1536"/>
              <a:gd name="T91" fmla="*/ 1012 h 1536"/>
              <a:gd name="T92" fmla="*/ 619 w 1536"/>
              <a:gd name="T93" fmla="*/ 1072 h 1536"/>
              <a:gd name="T94" fmla="*/ 625 w 1536"/>
              <a:gd name="T95" fmla="*/ 1219 h 1536"/>
              <a:gd name="T96" fmla="*/ 569 w 1536"/>
              <a:gd name="T97" fmla="*/ 1159 h 1536"/>
              <a:gd name="T98" fmla="*/ 477 w 1536"/>
              <a:gd name="T99" fmla="*/ 1189 h 1536"/>
              <a:gd name="T100" fmla="*/ 128 w 1536"/>
              <a:gd name="T101" fmla="*/ 1189 h 1536"/>
              <a:gd name="T102" fmla="*/ 477 w 1536"/>
              <a:gd name="T103" fmla="*/ 1189 h 1536"/>
              <a:gd name="T104" fmla="*/ 1506 w 1536"/>
              <a:gd name="T105" fmla="*/ 1151 h 1536"/>
              <a:gd name="T106" fmla="*/ 1536 w 1536"/>
              <a:gd name="T107" fmla="*/ 1121 h 1536"/>
              <a:gd name="T108" fmla="*/ 944 w 1536"/>
              <a:gd name="T109" fmla="*/ 1297 h 1536"/>
              <a:gd name="T110" fmla="*/ 1000 w 1536"/>
              <a:gd name="T111" fmla="*/ 1319 h 1536"/>
              <a:gd name="T112" fmla="*/ 1164 w 1536"/>
              <a:gd name="T113" fmla="*/ 1319 h 1536"/>
              <a:gd name="T114" fmla="*/ 1110 w 1536"/>
              <a:gd name="T115" fmla="*/ 1017 h 1536"/>
              <a:gd name="T116" fmla="*/ 1082 w 1536"/>
              <a:gd name="T117" fmla="*/ 1110 h 1536"/>
              <a:gd name="T118" fmla="*/ 1323 w 1536"/>
              <a:gd name="T119" fmla="*/ 998 h 1536"/>
              <a:gd name="T120" fmla="*/ 1323 w 1536"/>
              <a:gd name="T121" fmla="*/ 1338 h 1536"/>
              <a:gd name="T122" fmla="*/ 1323 w 1536"/>
              <a:gd name="T123" fmla="*/ 998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36" h="1536">
                <a:moveTo>
                  <a:pt x="244" y="123"/>
                </a:moveTo>
                <a:cubicBezTo>
                  <a:pt x="190" y="123"/>
                  <a:pt x="145" y="167"/>
                  <a:pt x="145" y="221"/>
                </a:cubicBezTo>
                <a:cubicBezTo>
                  <a:pt x="145" y="275"/>
                  <a:pt x="190" y="319"/>
                  <a:pt x="244" y="319"/>
                </a:cubicBezTo>
                <a:cubicBezTo>
                  <a:pt x="298" y="319"/>
                  <a:pt x="343" y="275"/>
                  <a:pt x="343" y="221"/>
                </a:cubicBezTo>
                <a:cubicBezTo>
                  <a:pt x="343" y="167"/>
                  <a:pt x="298" y="123"/>
                  <a:pt x="244" y="123"/>
                </a:cubicBezTo>
                <a:close/>
                <a:moveTo>
                  <a:pt x="244" y="259"/>
                </a:moveTo>
                <a:cubicBezTo>
                  <a:pt x="223" y="259"/>
                  <a:pt x="205" y="242"/>
                  <a:pt x="205" y="221"/>
                </a:cubicBezTo>
                <a:cubicBezTo>
                  <a:pt x="205" y="200"/>
                  <a:pt x="223" y="183"/>
                  <a:pt x="244" y="183"/>
                </a:cubicBezTo>
                <a:cubicBezTo>
                  <a:pt x="265" y="183"/>
                  <a:pt x="283" y="200"/>
                  <a:pt x="283" y="221"/>
                </a:cubicBezTo>
                <a:cubicBezTo>
                  <a:pt x="283" y="242"/>
                  <a:pt x="265" y="259"/>
                  <a:pt x="244" y="259"/>
                </a:cubicBezTo>
                <a:close/>
                <a:moveTo>
                  <a:pt x="518" y="123"/>
                </a:moveTo>
                <a:cubicBezTo>
                  <a:pt x="464" y="123"/>
                  <a:pt x="420" y="167"/>
                  <a:pt x="420" y="221"/>
                </a:cubicBezTo>
                <a:cubicBezTo>
                  <a:pt x="420" y="275"/>
                  <a:pt x="464" y="319"/>
                  <a:pt x="518" y="319"/>
                </a:cubicBezTo>
                <a:cubicBezTo>
                  <a:pt x="573" y="319"/>
                  <a:pt x="617" y="275"/>
                  <a:pt x="617" y="221"/>
                </a:cubicBezTo>
                <a:cubicBezTo>
                  <a:pt x="617" y="167"/>
                  <a:pt x="573" y="123"/>
                  <a:pt x="518" y="123"/>
                </a:cubicBezTo>
                <a:close/>
                <a:moveTo>
                  <a:pt x="518" y="259"/>
                </a:moveTo>
                <a:cubicBezTo>
                  <a:pt x="497" y="259"/>
                  <a:pt x="480" y="242"/>
                  <a:pt x="480" y="221"/>
                </a:cubicBezTo>
                <a:cubicBezTo>
                  <a:pt x="480" y="200"/>
                  <a:pt x="497" y="183"/>
                  <a:pt x="518" y="183"/>
                </a:cubicBezTo>
                <a:cubicBezTo>
                  <a:pt x="540" y="183"/>
                  <a:pt x="557" y="200"/>
                  <a:pt x="557" y="221"/>
                </a:cubicBezTo>
                <a:cubicBezTo>
                  <a:pt x="557" y="242"/>
                  <a:pt x="540" y="259"/>
                  <a:pt x="518" y="259"/>
                </a:cubicBezTo>
                <a:close/>
                <a:moveTo>
                  <a:pt x="1130" y="123"/>
                </a:moveTo>
                <a:cubicBezTo>
                  <a:pt x="846" y="123"/>
                  <a:pt x="846" y="123"/>
                  <a:pt x="846" y="123"/>
                </a:cubicBezTo>
                <a:cubicBezTo>
                  <a:pt x="792" y="123"/>
                  <a:pt x="748" y="167"/>
                  <a:pt x="748" y="221"/>
                </a:cubicBezTo>
                <a:cubicBezTo>
                  <a:pt x="748" y="275"/>
                  <a:pt x="792" y="319"/>
                  <a:pt x="846" y="319"/>
                </a:cubicBezTo>
                <a:cubicBezTo>
                  <a:pt x="1130" y="319"/>
                  <a:pt x="1130" y="319"/>
                  <a:pt x="1130" y="319"/>
                </a:cubicBezTo>
                <a:cubicBezTo>
                  <a:pt x="1184" y="319"/>
                  <a:pt x="1228" y="275"/>
                  <a:pt x="1228" y="221"/>
                </a:cubicBezTo>
                <a:cubicBezTo>
                  <a:pt x="1228" y="167"/>
                  <a:pt x="1184" y="123"/>
                  <a:pt x="1130" y="123"/>
                </a:cubicBezTo>
                <a:close/>
                <a:moveTo>
                  <a:pt x="1130" y="259"/>
                </a:moveTo>
                <a:cubicBezTo>
                  <a:pt x="846" y="259"/>
                  <a:pt x="846" y="259"/>
                  <a:pt x="846" y="259"/>
                </a:cubicBezTo>
                <a:cubicBezTo>
                  <a:pt x="825" y="259"/>
                  <a:pt x="808" y="242"/>
                  <a:pt x="808" y="221"/>
                </a:cubicBezTo>
                <a:cubicBezTo>
                  <a:pt x="808" y="200"/>
                  <a:pt x="825" y="183"/>
                  <a:pt x="846" y="183"/>
                </a:cubicBezTo>
                <a:cubicBezTo>
                  <a:pt x="1130" y="183"/>
                  <a:pt x="1130" y="183"/>
                  <a:pt x="1130" y="183"/>
                </a:cubicBezTo>
                <a:cubicBezTo>
                  <a:pt x="1151" y="183"/>
                  <a:pt x="1168" y="200"/>
                  <a:pt x="1168" y="221"/>
                </a:cubicBezTo>
                <a:cubicBezTo>
                  <a:pt x="1168" y="242"/>
                  <a:pt x="1151" y="259"/>
                  <a:pt x="1130" y="259"/>
                </a:cubicBezTo>
                <a:close/>
                <a:moveTo>
                  <a:pt x="738" y="1465"/>
                </a:moveTo>
                <a:cubicBezTo>
                  <a:pt x="738" y="1504"/>
                  <a:pt x="769" y="1536"/>
                  <a:pt x="808" y="1536"/>
                </a:cubicBezTo>
                <a:cubicBezTo>
                  <a:pt x="1465" y="1536"/>
                  <a:pt x="1465" y="1536"/>
                  <a:pt x="1465" y="1536"/>
                </a:cubicBezTo>
                <a:cubicBezTo>
                  <a:pt x="1504" y="1536"/>
                  <a:pt x="1536" y="1504"/>
                  <a:pt x="1536" y="1465"/>
                </a:cubicBezTo>
                <a:cubicBezTo>
                  <a:pt x="1536" y="1256"/>
                  <a:pt x="1536" y="1256"/>
                  <a:pt x="1536" y="1256"/>
                </a:cubicBezTo>
                <a:cubicBezTo>
                  <a:pt x="1536" y="1240"/>
                  <a:pt x="1523" y="1226"/>
                  <a:pt x="1506" y="1226"/>
                </a:cubicBezTo>
                <a:cubicBezTo>
                  <a:pt x="1490" y="1226"/>
                  <a:pt x="1476" y="1240"/>
                  <a:pt x="1476" y="1256"/>
                </a:cubicBezTo>
                <a:cubicBezTo>
                  <a:pt x="1476" y="1465"/>
                  <a:pt x="1476" y="1465"/>
                  <a:pt x="1476" y="1465"/>
                </a:cubicBezTo>
                <a:cubicBezTo>
                  <a:pt x="1476" y="1471"/>
                  <a:pt x="1471" y="1476"/>
                  <a:pt x="1465" y="1476"/>
                </a:cubicBezTo>
                <a:cubicBezTo>
                  <a:pt x="808" y="1476"/>
                  <a:pt x="808" y="1476"/>
                  <a:pt x="808" y="1476"/>
                </a:cubicBezTo>
                <a:cubicBezTo>
                  <a:pt x="802" y="1476"/>
                  <a:pt x="798" y="1471"/>
                  <a:pt x="798" y="1465"/>
                </a:cubicBezTo>
                <a:cubicBezTo>
                  <a:pt x="798" y="871"/>
                  <a:pt x="798" y="871"/>
                  <a:pt x="798" y="871"/>
                </a:cubicBezTo>
                <a:cubicBezTo>
                  <a:pt x="798" y="865"/>
                  <a:pt x="802" y="860"/>
                  <a:pt x="808" y="860"/>
                </a:cubicBezTo>
                <a:cubicBezTo>
                  <a:pt x="1465" y="860"/>
                  <a:pt x="1465" y="860"/>
                  <a:pt x="1465" y="860"/>
                </a:cubicBezTo>
                <a:cubicBezTo>
                  <a:pt x="1471" y="860"/>
                  <a:pt x="1476" y="865"/>
                  <a:pt x="1476" y="871"/>
                </a:cubicBezTo>
                <a:cubicBezTo>
                  <a:pt x="1476" y="987"/>
                  <a:pt x="1476" y="987"/>
                  <a:pt x="1476" y="987"/>
                </a:cubicBezTo>
                <a:cubicBezTo>
                  <a:pt x="1476" y="1003"/>
                  <a:pt x="1490" y="1017"/>
                  <a:pt x="1506" y="1017"/>
                </a:cubicBezTo>
                <a:cubicBezTo>
                  <a:pt x="1523" y="1017"/>
                  <a:pt x="1536" y="1003"/>
                  <a:pt x="1536" y="987"/>
                </a:cubicBezTo>
                <a:cubicBezTo>
                  <a:pt x="1536" y="871"/>
                  <a:pt x="1536" y="871"/>
                  <a:pt x="1536" y="871"/>
                </a:cubicBezTo>
                <a:cubicBezTo>
                  <a:pt x="1536" y="832"/>
                  <a:pt x="1504" y="800"/>
                  <a:pt x="1465" y="800"/>
                </a:cubicBezTo>
                <a:cubicBezTo>
                  <a:pt x="1373" y="800"/>
                  <a:pt x="1373" y="800"/>
                  <a:pt x="1373" y="800"/>
                </a:cubicBezTo>
                <a:cubicBezTo>
                  <a:pt x="1373" y="121"/>
                  <a:pt x="1373" y="121"/>
                  <a:pt x="1373" y="121"/>
                </a:cubicBezTo>
                <a:cubicBezTo>
                  <a:pt x="1373" y="54"/>
                  <a:pt x="1319" y="0"/>
                  <a:pt x="1252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55" y="0"/>
                  <a:pt x="0" y="54"/>
                  <a:pt x="0" y="121"/>
                </a:cubicBezTo>
                <a:cubicBezTo>
                  <a:pt x="0" y="1259"/>
                  <a:pt x="0" y="1259"/>
                  <a:pt x="0" y="1259"/>
                </a:cubicBezTo>
                <a:cubicBezTo>
                  <a:pt x="0" y="1326"/>
                  <a:pt x="55" y="1381"/>
                  <a:pt x="122" y="1381"/>
                </a:cubicBezTo>
                <a:cubicBezTo>
                  <a:pt x="738" y="1381"/>
                  <a:pt x="738" y="1381"/>
                  <a:pt x="738" y="1381"/>
                </a:cubicBezTo>
                <a:lnTo>
                  <a:pt x="738" y="1465"/>
                </a:lnTo>
                <a:close/>
                <a:moveTo>
                  <a:pt x="60" y="121"/>
                </a:moveTo>
                <a:cubicBezTo>
                  <a:pt x="60" y="87"/>
                  <a:pt x="88" y="60"/>
                  <a:pt x="122" y="60"/>
                </a:cubicBezTo>
                <a:cubicBezTo>
                  <a:pt x="1252" y="60"/>
                  <a:pt x="1252" y="60"/>
                  <a:pt x="1252" y="60"/>
                </a:cubicBezTo>
                <a:cubicBezTo>
                  <a:pt x="1286" y="60"/>
                  <a:pt x="1313" y="87"/>
                  <a:pt x="1313" y="121"/>
                </a:cubicBezTo>
                <a:cubicBezTo>
                  <a:pt x="1313" y="382"/>
                  <a:pt x="1313" y="382"/>
                  <a:pt x="1313" y="382"/>
                </a:cubicBezTo>
                <a:cubicBezTo>
                  <a:pt x="60" y="382"/>
                  <a:pt x="60" y="382"/>
                  <a:pt x="60" y="382"/>
                </a:cubicBezTo>
                <a:lnTo>
                  <a:pt x="60" y="121"/>
                </a:lnTo>
                <a:close/>
                <a:moveTo>
                  <a:pt x="738" y="871"/>
                </a:moveTo>
                <a:cubicBezTo>
                  <a:pt x="738" y="1321"/>
                  <a:pt x="738" y="1321"/>
                  <a:pt x="738" y="1321"/>
                </a:cubicBezTo>
                <a:cubicBezTo>
                  <a:pt x="122" y="1321"/>
                  <a:pt x="122" y="1321"/>
                  <a:pt x="122" y="1321"/>
                </a:cubicBezTo>
                <a:cubicBezTo>
                  <a:pt x="88" y="1321"/>
                  <a:pt x="60" y="1293"/>
                  <a:pt x="60" y="1259"/>
                </a:cubicBezTo>
                <a:cubicBezTo>
                  <a:pt x="60" y="442"/>
                  <a:pt x="60" y="442"/>
                  <a:pt x="60" y="442"/>
                </a:cubicBezTo>
                <a:cubicBezTo>
                  <a:pt x="1313" y="442"/>
                  <a:pt x="1313" y="442"/>
                  <a:pt x="1313" y="442"/>
                </a:cubicBezTo>
                <a:cubicBezTo>
                  <a:pt x="1313" y="800"/>
                  <a:pt x="1313" y="800"/>
                  <a:pt x="1313" y="800"/>
                </a:cubicBezTo>
                <a:cubicBezTo>
                  <a:pt x="808" y="800"/>
                  <a:pt x="808" y="800"/>
                  <a:pt x="808" y="800"/>
                </a:cubicBezTo>
                <a:cubicBezTo>
                  <a:pt x="769" y="800"/>
                  <a:pt x="738" y="832"/>
                  <a:pt x="738" y="871"/>
                </a:cubicBezTo>
                <a:close/>
                <a:moveTo>
                  <a:pt x="340" y="762"/>
                </a:moveTo>
                <a:cubicBezTo>
                  <a:pt x="393" y="530"/>
                  <a:pt x="393" y="530"/>
                  <a:pt x="393" y="530"/>
                </a:cubicBezTo>
                <a:cubicBezTo>
                  <a:pt x="397" y="514"/>
                  <a:pt x="413" y="504"/>
                  <a:pt x="429" y="508"/>
                </a:cubicBezTo>
                <a:cubicBezTo>
                  <a:pt x="445" y="512"/>
                  <a:pt x="455" y="528"/>
                  <a:pt x="451" y="544"/>
                </a:cubicBezTo>
                <a:cubicBezTo>
                  <a:pt x="398" y="775"/>
                  <a:pt x="398" y="775"/>
                  <a:pt x="398" y="775"/>
                </a:cubicBezTo>
                <a:cubicBezTo>
                  <a:pt x="394" y="791"/>
                  <a:pt x="378" y="802"/>
                  <a:pt x="362" y="798"/>
                </a:cubicBezTo>
                <a:cubicBezTo>
                  <a:pt x="346" y="794"/>
                  <a:pt x="336" y="778"/>
                  <a:pt x="340" y="762"/>
                </a:cubicBezTo>
                <a:close/>
                <a:moveTo>
                  <a:pt x="135" y="673"/>
                </a:moveTo>
                <a:cubicBezTo>
                  <a:pt x="125" y="661"/>
                  <a:pt x="125" y="645"/>
                  <a:pt x="135" y="633"/>
                </a:cubicBezTo>
                <a:cubicBezTo>
                  <a:pt x="217" y="538"/>
                  <a:pt x="217" y="538"/>
                  <a:pt x="217" y="538"/>
                </a:cubicBezTo>
                <a:cubicBezTo>
                  <a:pt x="228" y="525"/>
                  <a:pt x="247" y="524"/>
                  <a:pt x="259" y="535"/>
                </a:cubicBezTo>
                <a:cubicBezTo>
                  <a:pt x="272" y="545"/>
                  <a:pt x="273" y="564"/>
                  <a:pt x="263" y="577"/>
                </a:cubicBezTo>
                <a:cubicBezTo>
                  <a:pt x="197" y="653"/>
                  <a:pt x="197" y="653"/>
                  <a:pt x="197" y="653"/>
                </a:cubicBezTo>
                <a:cubicBezTo>
                  <a:pt x="263" y="729"/>
                  <a:pt x="263" y="729"/>
                  <a:pt x="263" y="729"/>
                </a:cubicBezTo>
                <a:cubicBezTo>
                  <a:pt x="273" y="741"/>
                  <a:pt x="272" y="760"/>
                  <a:pt x="259" y="771"/>
                </a:cubicBezTo>
                <a:cubicBezTo>
                  <a:pt x="254" y="776"/>
                  <a:pt x="247" y="778"/>
                  <a:pt x="240" y="778"/>
                </a:cubicBezTo>
                <a:cubicBezTo>
                  <a:pt x="231" y="778"/>
                  <a:pt x="223" y="775"/>
                  <a:pt x="217" y="768"/>
                </a:cubicBezTo>
                <a:lnTo>
                  <a:pt x="135" y="673"/>
                </a:lnTo>
                <a:close/>
                <a:moveTo>
                  <a:pt x="656" y="633"/>
                </a:moveTo>
                <a:cubicBezTo>
                  <a:pt x="666" y="645"/>
                  <a:pt x="666" y="661"/>
                  <a:pt x="656" y="673"/>
                </a:cubicBezTo>
                <a:cubicBezTo>
                  <a:pt x="574" y="768"/>
                  <a:pt x="574" y="768"/>
                  <a:pt x="574" y="768"/>
                </a:cubicBezTo>
                <a:cubicBezTo>
                  <a:pt x="563" y="781"/>
                  <a:pt x="542" y="782"/>
                  <a:pt x="529" y="769"/>
                </a:cubicBezTo>
                <a:cubicBezTo>
                  <a:pt x="519" y="758"/>
                  <a:pt x="519" y="740"/>
                  <a:pt x="528" y="729"/>
                </a:cubicBezTo>
                <a:cubicBezTo>
                  <a:pt x="594" y="653"/>
                  <a:pt x="594" y="653"/>
                  <a:pt x="594" y="653"/>
                </a:cubicBezTo>
                <a:cubicBezTo>
                  <a:pt x="528" y="577"/>
                  <a:pt x="528" y="577"/>
                  <a:pt x="528" y="577"/>
                </a:cubicBezTo>
                <a:cubicBezTo>
                  <a:pt x="518" y="564"/>
                  <a:pt x="519" y="545"/>
                  <a:pt x="532" y="535"/>
                </a:cubicBezTo>
                <a:cubicBezTo>
                  <a:pt x="544" y="524"/>
                  <a:pt x="563" y="525"/>
                  <a:pt x="574" y="538"/>
                </a:cubicBezTo>
                <a:lnTo>
                  <a:pt x="656" y="633"/>
                </a:lnTo>
                <a:close/>
                <a:moveTo>
                  <a:pt x="869" y="683"/>
                </a:moveTo>
                <a:cubicBezTo>
                  <a:pt x="756" y="683"/>
                  <a:pt x="756" y="683"/>
                  <a:pt x="756" y="683"/>
                </a:cubicBezTo>
                <a:cubicBezTo>
                  <a:pt x="740" y="683"/>
                  <a:pt x="726" y="670"/>
                  <a:pt x="726" y="653"/>
                </a:cubicBezTo>
                <a:cubicBezTo>
                  <a:pt x="726" y="636"/>
                  <a:pt x="740" y="623"/>
                  <a:pt x="756" y="623"/>
                </a:cubicBezTo>
                <a:cubicBezTo>
                  <a:pt x="869" y="623"/>
                  <a:pt x="869" y="623"/>
                  <a:pt x="869" y="623"/>
                </a:cubicBezTo>
                <a:cubicBezTo>
                  <a:pt x="886" y="623"/>
                  <a:pt x="899" y="636"/>
                  <a:pt x="899" y="653"/>
                </a:cubicBezTo>
                <a:cubicBezTo>
                  <a:pt x="899" y="670"/>
                  <a:pt x="886" y="683"/>
                  <a:pt x="869" y="683"/>
                </a:cubicBezTo>
                <a:close/>
                <a:moveTo>
                  <a:pt x="961" y="653"/>
                </a:moveTo>
                <a:cubicBezTo>
                  <a:pt x="961" y="636"/>
                  <a:pt x="974" y="623"/>
                  <a:pt x="991" y="623"/>
                </a:cubicBezTo>
                <a:cubicBezTo>
                  <a:pt x="1212" y="623"/>
                  <a:pt x="1212" y="623"/>
                  <a:pt x="1212" y="623"/>
                </a:cubicBezTo>
                <a:cubicBezTo>
                  <a:pt x="1229" y="623"/>
                  <a:pt x="1242" y="636"/>
                  <a:pt x="1242" y="653"/>
                </a:cubicBezTo>
                <a:cubicBezTo>
                  <a:pt x="1242" y="670"/>
                  <a:pt x="1229" y="683"/>
                  <a:pt x="1212" y="683"/>
                </a:cubicBezTo>
                <a:cubicBezTo>
                  <a:pt x="991" y="683"/>
                  <a:pt x="991" y="683"/>
                  <a:pt x="991" y="683"/>
                </a:cubicBezTo>
                <a:cubicBezTo>
                  <a:pt x="974" y="683"/>
                  <a:pt x="961" y="670"/>
                  <a:pt x="961" y="653"/>
                </a:cubicBezTo>
                <a:close/>
                <a:moveTo>
                  <a:pt x="655" y="895"/>
                </a:moveTo>
                <a:cubicBezTo>
                  <a:pt x="655" y="912"/>
                  <a:pt x="641" y="925"/>
                  <a:pt x="625" y="925"/>
                </a:cubicBezTo>
                <a:cubicBezTo>
                  <a:pt x="335" y="925"/>
                  <a:pt x="335" y="925"/>
                  <a:pt x="335" y="925"/>
                </a:cubicBezTo>
                <a:cubicBezTo>
                  <a:pt x="318" y="925"/>
                  <a:pt x="305" y="912"/>
                  <a:pt x="305" y="895"/>
                </a:cubicBezTo>
                <a:cubicBezTo>
                  <a:pt x="305" y="879"/>
                  <a:pt x="318" y="865"/>
                  <a:pt x="335" y="865"/>
                </a:cubicBezTo>
                <a:cubicBezTo>
                  <a:pt x="625" y="865"/>
                  <a:pt x="625" y="865"/>
                  <a:pt x="625" y="865"/>
                </a:cubicBezTo>
                <a:cubicBezTo>
                  <a:pt x="641" y="865"/>
                  <a:pt x="655" y="879"/>
                  <a:pt x="655" y="895"/>
                </a:cubicBezTo>
                <a:close/>
                <a:moveTo>
                  <a:pt x="243" y="895"/>
                </a:moveTo>
                <a:cubicBezTo>
                  <a:pt x="243" y="912"/>
                  <a:pt x="230" y="925"/>
                  <a:pt x="213" y="925"/>
                </a:cubicBezTo>
                <a:cubicBezTo>
                  <a:pt x="158" y="925"/>
                  <a:pt x="158" y="925"/>
                  <a:pt x="158" y="925"/>
                </a:cubicBezTo>
                <a:cubicBezTo>
                  <a:pt x="141" y="925"/>
                  <a:pt x="128" y="912"/>
                  <a:pt x="128" y="895"/>
                </a:cubicBezTo>
                <a:cubicBezTo>
                  <a:pt x="128" y="879"/>
                  <a:pt x="141" y="865"/>
                  <a:pt x="158" y="865"/>
                </a:cubicBezTo>
                <a:cubicBezTo>
                  <a:pt x="213" y="865"/>
                  <a:pt x="213" y="865"/>
                  <a:pt x="213" y="865"/>
                </a:cubicBezTo>
                <a:cubicBezTo>
                  <a:pt x="230" y="865"/>
                  <a:pt x="243" y="879"/>
                  <a:pt x="243" y="895"/>
                </a:cubicBezTo>
                <a:close/>
                <a:moveTo>
                  <a:pt x="146" y="1072"/>
                </a:moveTo>
                <a:cubicBezTo>
                  <a:pt x="129" y="1072"/>
                  <a:pt x="116" y="1059"/>
                  <a:pt x="116" y="1042"/>
                </a:cubicBezTo>
                <a:cubicBezTo>
                  <a:pt x="116" y="1025"/>
                  <a:pt x="129" y="1012"/>
                  <a:pt x="146" y="1012"/>
                </a:cubicBezTo>
                <a:cubicBezTo>
                  <a:pt x="619" y="1012"/>
                  <a:pt x="619" y="1012"/>
                  <a:pt x="619" y="1012"/>
                </a:cubicBezTo>
                <a:cubicBezTo>
                  <a:pt x="636" y="1012"/>
                  <a:pt x="649" y="1025"/>
                  <a:pt x="649" y="1042"/>
                </a:cubicBezTo>
                <a:cubicBezTo>
                  <a:pt x="649" y="1059"/>
                  <a:pt x="636" y="1072"/>
                  <a:pt x="619" y="1072"/>
                </a:cubicBezTo>
                <a:lnTo>
                  <a:pt x="146" y="1072"/>
                </a:lnTo>
                <a:close/>
                <a:moveTo>
                  <a:pt x="655" y="1189"/>
                </a:moveTo>
                <a:cubicBezTo>
                  <a:pt x="655" y="1205"/>
                  <a:pt x="641" y="1219"/>
                  <a:pt x="625" y="1219"/>
                </a:cubicBezTo>
                <a:cubicBezTo>
                  <a:pt x="569" y="1219"/>
                  <a:pt x="569" y="1219"/>
                  <a:pt x="569" y="1219"/>
                </a:cubicBezTo>
                <a:cubicBezTo>
                  <a:pt x="553" y="1219"/>
                  <a:pt x="539" y="1205"/>
                  <a:pt x="539" y="1189"/>
                </a:cubicBezTo>
                <a:cubicBezTo>
                  <a:pt x="539" y="1172"/>
                  <a:pt x="553" y="1159"/>
                  <a:pt x="569" y="1159"/>
                </a:cubicBezTo>
                <a:cubicBezTo>
                  <a:pt x="625" y="1159"/>
                  <a:pt x="625" y="1159"/>
                  <a:pt x="625" y="1159"/>
                </a:cubicBezTo>
                <a:cubicBezTo>
                  <a:pt x="641" y="1159"/>
                  <a:pt x="655" y="1172"/>
                  <a:pt x="655" y="1189"/>
                </a:cubicBezTo>
                <a:close/>
                <a:moveTo>
                  <a:pt x="477" y="1189"/>
                </a:moveTo>
                <a:cubicBezTo>
                  <a:pt x="477" y="1205"/>
                  <a:pt x="464" y="1219"/>
                  <a:pt x="447" y="1219"/>
                </a:cubicBezTo>
                <a:cubicBezTo>
                  <a:pt x="158" y="1219"/>
                  <a:pt x="158" y="1219"/>
                  <a:pt x="158" y="1219"/>
                </a:cubicBezTo>
                <a:cubicBezTo>
                  <a:pt x="141" y="1219"/>
                  <a:pt x="128" y="1205"/>
                  <a:pt x="128" y="1189"/>
                </a:cubicBezTo>
                <a:cubicBezTo>
                  <a:pt x="128" y="1172"/>
                  <a:pt x="141" y="1159"/>
                  <a:pt x="158" y="1159"/>
                </a:cubicBezTo>
                <a:cubicBezTo>
                  <a:pt x="447" y="1159"/>
                  <a:pt x="447" y="1159"/>
                  <a:pt x="447" y="1159"/>
                </a:cubicBezTo>
                <a:cubicBezTo>
                  <a:pt x="464" y="1159"/>
                  <a:pt x="477" y="1172"/>
                  <a:pt x="477" y="1189"/>
                </a:cubicBezTo>
                <a:close/>
                <a:moveTo>
                  <a:pt x="1536" y="1121"/>
                </a:moveTo>
                <a:cubicBezTo>
                  <a:pt x="1536" y="1121"/>
                  <a:pt x="1536" y="1121"/>
                  <a:pt x="1536" y="1121"/>
                </a:cubicBezTo>
                <a:cubicBezTo>
                  <a:pt x="1536" y="1138"/>
                  <a:pt x="1523" y="1151"/>
                  <a:pt x="1506" y="1151"/>
                </a:cubicBezTo>
                <a:cubicBezTo>
                  <a:pt x="1490" y="1151"/>
                  <a:pt x="1476" y="1138"/>
                  <a:pt x="1476" y="1121"/>
                </a:cubicBezTo>
                <a:cubicBezTo>
                  <a:pt x="1476" y="1105"/>
                  <a:pt x="1490" y="1091"/>
                  <a:pt x="1506" y="1091"/>
                </a:cubicBezTo>
                <a:cubicBezTo>
                  <a:pt x="1523" y="1091"/>
                  <a:pt x="1536" y="1105"/>
                  <a:pt x="1536" y="1121"/>
                </a:cubicBezTo>
                <a:close/>
                <a:moveTo>
                  <a:pt x="1082" y="998"/>
                </a:moveTo>
                <a:cubicBezTo>
                  <a:pt x="1069" y="998"/>
                  <a:pt x="1058" y="1005"/>
                  <a:pt x="1054" y="1017"/>
                </a:cubicBezTo>
                <a:cubicBezTo>
                  <a:pt x="944" y="1297"/>
                  <a:pt x="944" y="1297"/>
                  <a:pt x="944" y="1297"/>
                </a:cubicBezTo>
                <a:cubicBezTo>
                  <a:pt x="938" y="1312"/>
                  <a:pt x="945" y="1330"/>
                  <a:pt x="961" y="1336"/>
                </a:cubicBezTo>
                <a:cubicBezTo>
                  <a:pt x="964" y="1337"/>
                  <a:pt x="968" y="1338"/>
                  <a:pt x="972" y="1338"/>
                </a:cubicBezTo>
                <a:cubicBezTo>
                  <a:pt x="984" y="1338"/>
                  <a:pt x="995" y="1331"/>
                  <a:pt x="1000" y="1319"/>
                </a:cubicBezTo>
                <a:cubicBezTo>
                  <a:pt x="1020" y="1267"/>
                  <a:pt x="1020" y="1267"/>
                  <a:pt x="1020" y="1267"/>
                </a:cubicBezTo>
                <a:cubicBezTo>
                  <a:pt x="1143" y="1267"/>
                  <a:pt x="1143" y="1267"/>
                  <a:pt x="1143" y="1267"/>
                </a:cubicBezTo>
                <a:cubicBezTo>
                  <a:pt x="1164" y="1319"/>
                  <a:pt x="1164" y="1319"/>
                  <a:pt x="1164" y="1319"/>
                </a:cubicBezTo>
                <a:cubicBezTo>
                  <a:pt x="1170" y="1334"/>
                  <a:pt x="1187" y="1342"/>
                  <a:pt x="1203" y="1336"/>
                </a:cubicBezTo>
                <a:cubicBezTo>
                  <a:pt x="1218" y="1330"/>
                  <a:pt x="1226" y="1312"/>
                  <a:pt x="1220" y="1297"/>
                </a:cubicBezTo>
                <a:cubicBezTo>
                  <a:pt x="1110" y="1017"/>
                  <a:pt x="1110" y="1017"/>
                  <a:pt x="1110" y="1017"/>
                </a:cubicBezTo>
                <a:cubicBezTo>
                  <a:pt x="1105" y="1005"/>
                  <a:pt x="1094" y="998"/>
                  <a:pt x="1082" y="998"/>
                </a:cubicBezTo>
                <a:close/>
                <a:moveTo>
                  <a:pt x="1044" y="1207"/>
                </a:moveTo>
                <a:cubicBezTo>
                  <a:pt x="1082" y="1110"/>
                  <a:pt x="1082" y="1110"/>
                  <a:pt x="1082" y="1110"/>
                </a:cubicBezTo>
                <a:cubicBezTo>
                  <a:pt x="1120" y="1207"/>
                  <a:pt x="1120" y="1207"/>
                  <a:pt x="1120" y="1207"/>
                </a:cubicBezTo>
                <a:lnTo>
                  <a:pt x="1044" y="1207"/>
                </a:lnTo>
                <a:close/>
                <a:moveTo>
                  <a:pt x="1323" y="998"/>
                </a:moveTo>
                <a:cubicBezTo>
                  <a:pt x="1340" y="998"/>
                  <a:pt x="1353" y="1011"/>
                  <a:pt x="1353" y="1028"/>
                </a:cubicBezTo>
                <a:cubicBezTo>
                  <a:pt x="1353" y="1308"/>
                  <a:pt x="1353" y="1308"/>
                  <a:pt x="1353" y="1308"/>
                </a:cubicBezTo>
                <a:cubicBezTo>
                  <a:pt x="1353" y="1325"/>
                  <a:pt x="1340" y="1338"/>
                  <a:pt x="1323" y="1338"/>
                </a:cubicBezTo>
                <a:cubicBezTo>
                  <a:pt x="1306" y="1338"/>
                  <a:pt x="1293" y="1325"/>
                  <a:pt x="1293" y="1308"/>
                </a:cubicBezTo>
                <a:cubicBezTo>
                  <a:pt x="1293" y="1028"/>
                  <a:pt x="1293" y="1028"/>
                  <a:pt x="1293" y="1028"/>
                </a:cubicBezTo>
                <a:cubicBezTo>
                  <a:pt x="1293" y="1011"/>
                  <a:pt x="1306" y="998"/>
                  <a:pt x="1323" y="9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90500">
              <a:srgbClr val="0070C0">
                <a:alpha val="45000"/>
              </a:srgb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34">
            <a:extLst>
              <a:ext uri="{FF2B5EF4-FFF2-40B4-BE49-F238E27FC236}">
                <a16:creationId xmlns:a16="http://schemas.microsoft.com/office/drawing/2014/main" id="{A4A03BD2-DEC7-0445-4B08-C97F5CD71A48}"/>
              </a:ext>
            </a:extLst>
          </p:cNvPr>
          <p:cNvSpPr>
            <a:spLocks noEditPoints="1"/>
          </p:cNvSpPr>
          <p:nvPr/>
        </p:nvSpPr>
        <p:spPr bwMode="auto">
          <a:xfrm>
            <a:off x="11350838" y="4217032"/>
            <a:ext cx="535778" cy="461652"/>
          </a:xfrm>
          <a:custGeom>
            <a:avLst/>
            <a:gdLst>
              <a:gd name="T0" fmla="*/ 1482 w 1536"/>
              <a:gd name="T1" fmla="*/ 1199 h 1524"/>
              <a:gd name="T2" fmla="*/ 1257 w 1536"/>
              <a:gd name="T3" fmla="*/ 1047 h 1524"/>
              <a:gd name="T4" fmla="*/ 1137 w 1536"/>
              <a:gd name="T5" fmla="*/ 1193 h 1524"/>
              <a:gd name="T6" fmla="*/ 513 w 1536"/>
              <a:gd name="T7" fmla="*/ 1047 h 1524"/>
              <a:gd name="T8" fmla="*/ 309 w 1536"/>
              <a:gd name="T9" fmla="*/ 1193 h 1524"/>
              <a:gd name="T10" fmla="*/ 84 w 1536"/>
              <a:gd name="T11" fmla="*/ 1047 h 1524"/>
              <a:gd name="T12" fmla="*/ 0 w 1536"/>
              <a:gd name="T13" fmla="*/ 1278 h 1524"/>
              <a:gd name="T14" fmla="*/ 1452 w 1536"/>
              <a:gd name="T15" fmla="*/ 1524 h 1524"/>
              <a:gd name="T16" fmla="*/ 1422 w 1536"/>
              <a:gd name="T17" fmla="*/ 1107 h 1524"/>
              <a:gd name="T18" fmla="*/ 1287 w 1536"/>
              <a:gd name="T19" fmla="*/ 1107 h 1524"/>
              <a:gd name="T20" fmla="*/ 249 w 1536"/>
              <a:gd name="T21" fmla="*/ 1193 h 1524"/>
              <a:gd name="T22" fmla="*/ 1050 w 1536"/>
              <a:gd name="T23" fmla="*/ 1464 h 1524"/>
              <a:gd name="T24" fmla="*/ 501 w 1536"/>
              <a:gd name="T25" fmla="*/ 1389 h 1524"/>
              <a:gd name="T26" fmla="*/ 1050 w 1536"/>
              <a:gd name="T27" fmla="*/ 1464 h 1524"/>
              <a:gd name="T28" fmla="*/ 426 w 1536"/>
              <a:gd name="T29" fmla="*/ 1404 h 1524"/>
              <a:gd name="T30" fmla="*/ 60 w 1536"/>
              <a:gd name="T31" fmla="*/ 1439 h 1524"/>
              <a:gd name="T32" fmla="*/ 644 w 1536"/>
              <a:gd name="T33" fmla="*/ 1253 h 1524"/>
              <a:gd name="T34" fmla="*/ 484 w 1536"/>
              <a:gd name="T35" fmla="*/ 1193 h 1524"/>
              <a:gd name="T36" fmla="*/ 1045 w 1536"/>
              <a:gd name="T37" fmla="*/ 1107 h 1524"/>
              <a:gd name="T38" fmla="*/ 914 w 1536"/>
              <a:gd name="T39" fmla="*/ 1193 h 1524"/>
              <a:gd name="T40" fmla="*/ 1114 w 1536"/>
              <a:gd name="T41" fmla="*/ 1253 h 1524"/>
              <a:gd name="T42" fmla="*/ 1452 w 1536"/>
              <a:gd name="T43" fmla="*/ 1253 h 1524"/>
              <a:gd name="T44" fmla="*/ 1452 w 1536"/>
              <a:gd name="T45" fmla="*/ 1464 h 1524"/>
              <a:gd name="T46" fmla="*/ 1035 w 1536"/>
              <a:gd name="T47" fmla="*/ 1329 h 1524"/>
              <a:gd name="T48" fmla="*/ 522 w 1536"/>
              <a:gd name="T49" fmla="*/ 974 h 1524"/>
              <a:gd name="T50" fmla="*/ 522 w 1536"/>
              <a:gd name="T51" fmla="*/ 750 h 1524"/>
              <a:gd name="T52" fmla="*/ 675 w 1536"/>
              <a:gd name="T53" fmla="*/ 654 h 1524"/>
              <a:gd name="T54" fmla="*/ 615 w 1536"/>
              <a:gd name="T55" fmla="*/ 938 h 1524"/>
              <a:gd name="T56" fmla="*/ 768 w 1536"/>
              <a:gd name="T57" fmla="*/ 678 h 1524"/>
              <a:gd name="T58" fmla="*/ 768 w 1536"/>
              <a:gd name="T59" fmla="*/ 968 h 1524"/>
              <a:gd name="T60" fmla="*/ 768 w 1536"/>
              <a:gd name="T61" fmla="*/ 678 h 1524"/>
              <a:gd name="T62" fmla="*/ 1022 w 1536"/>
              <a:gd name="T63" fmla="*/ 162 h 1524"/>
              <a:gd name="T64" fmla="*/ 768 w 1536"/>
              <a:gd name="T65" fmla="*/ 0 h 1524"/>
              <a:gd name="T66" fmla="*/ 510 w 1536"/>
              <a:gd name="T67" fmla="*/ 182 h 1524"/>
              <a:gd name="T68" fmla="*/ 533 w 1536"/>
              <a:gd name="T69" fmla="*/ 455 h 1524"/>
              <a:gd name="T70" fmla="*/ 1003 w 1536"/>
              <a:gd name="T71" fmla="*/ 455 h 1524"/>
              <a:gd name="T72" fmla="*/ 570 w 1536"/>
              <a:gd name="T73" fmla="*/ 407 h 1524"/>
              <a:gd name="T74" fmla="*/ 738 w 1536"/>
              <a:gd name="T75" fmla="*/ 355 h 1524"/>
              <a:gd name="T76" fmla="*/ 768 w 1536"/>
              <a:gd name="T77" fmla="*/ 61 h 1524"/>
              <a:gd name="T78" fmla="*/ 580 w 1536"/>
              <a:gd name="T79" fmla="*/ 182 h 1524"/>
              <a:gd name="T80" fmla="*/ 798 w 1536"/>
              <a:gd name="T81" fmla="*/ 355 h 1524"/>
              <a:gd name="T82" fmla="*/ 552 w 1536"/>
              <a:gd name="T83" fmla="*/ 653 h 1524"/>
              <a:gd name="T84" fmla="*/ 492 w 1536"/>
              <a:gd name="T85" fmla="*/ 578 h 1524"/>
              <a:gd name="T86" fmla="*/ 552 w 1536"/>
              <a:gd name="T87" fmla="*/ 653 h 1524"/>
              <a:gd name="T88" fmla="*/ 984 w 1536"/>
              <a:gd name="T89" fmla="*/ 741 h 1524"/>
              <a:gd name="T90" fmla="*/ 1044 w 1536"/>
              <a:gd name="T91" fmla="*/ 578 h 1524"/>
              <a:gd name="T92" fmla="*/ 921 w 1536"/>
              <a:gd name="T93" fmla="*/ 654 h 1524"/>
              <a:gd name="T94" fmla="*/ 861 w 1536"/>
              <a:gd name="T95" fmla="*/ 938 h 1524"/>
              <a:gd name="T96" fmla="*/ 984 w 1536"/>
              <a:gd name="T97" fmla="*/ 944 h 1524"/>
              <a:gd name="T98" fmla="*/ 1044 w 1536"/>
              <a:gd name="T99" fmla="*/ 869 h 1524"/>
              <a:gd name="T100" fmla="*/ 984 w 1536"/>
              <a:gd name="T101" fmla="*/ 944 h 1524"/>
              <a:gd name="T102" fmla="*/ 779 w 1536"/>
              <a:gd name="T103" fmla="*/ 1253 h 1524"/>
              <a:gd name="T104" fmla="*/ 809 w 1536"/>
              <a:gd name="T105" fmla="*/ 1223 h 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536" h="1524">
                <a:moveTo>
                  <a:pt x="1536" y="1439"/>
                </a:moveTo>
                <a:cubicBezTo>
                  <a:pt x="1536" y="1278"/>
                  <a:pt x="1536" y="1278"/>
                  <a:pt x="1536" y="1278"/>
                </a:cubicBezTo>
                <a:cubicBezTo>
                  <a:pt x="1536" y="1242"/>
                  <a:pt x="1514" y="1211"/>
                  <a:pt x="1482" y="1199"/>
                </a:cubicBezTo>
                <a:cubicBezTo>
                  <a:pt x="1482" y="1077"/>
                  <a:pt x="1482" y="1077"/>
                  <a:pt x="1482" y="1077"/>
                </a:cubicBezTo>
                <a:cubicBezTo>
                  <a:pt x="1482" y="1061"/>
                  <a:pt x="1468" y="1047"/>
                  <a:pt x="1452" y="1047"/>
                </a:cubicBezTo>
                <a:cubicBezTo>
                  <a:pt x="1257" y="1047"/>
                  <a:pt x="1257" y="1047"/>
                  <a:pt x="1257" y="1047"/>
                </a:cubicBezTo>
                <a:cubicBezTo>
                  <a:pt x="1241" y="1047"/>
                  <a:pt x="1227" y="1061"/>
                  <a:pt x="1227" y="1077"/>
                </a:cubicBezTo>
                <a:cubicBezTo>
                  <a:pt x="1227" y="1193"/>
                  <a:pt x="1227" y="1193"/>
                  <a:pt x="1227" y="1193"/>
                </a:cubicBezTo>
                <a:cubicBezTo>
                  <a:pt x="1137" y="1193"/>
                  <a:pt x="1137" y="1193"/>
                  <a:pt x="1137" y="1193"/>
                </a:cubicBezTo>
                <a:cubicBezTo>
                  <a:pt x="1113" y="1108"/>
                  <a:pt x="1113" y="1108"/>
                  <a:pt x="1113" y="1108"/>
                </a:cubicBezTo>
                <a:cubicBezTo>
                  <a:pt x="1098" y="1053"/>
                  <a:pt x="1061" y="1047"/>
                  <a:pt x="1045" y="1047"/>
                </a:cubicBezTo>
                <a:cubicBezTo>
                  <a:pt x="513" y="1047"/>
                  <a:pt x="513" y="1047"/>
                  <a:pt x="513" y="1047"/>
                </a:cubicBezTo>
                <a:cubicBezTo>
                  <a:pt x="498" y="1047"/>
                  <a:pt x="461" y="1053"/>
                  <a:pt x="445" y="1108"/>
                </a:cubicBezTo>
                <a:cubicBezTo>
                  <a:pt x="422" y="1193"/>
                  <a:pt x="422" y="1193"/>
                  <a:pt x="422" y="1193"/>
                </a:cubicBezTo>
                <a:cubicBezTo>
                  <a:pt x="309" y="1193"/>
                  <a:pt x="309" y="1193"/>
                  <a:pt x="309" y="1193"/>
                </a:cubicBezTo>
                <a:cubicBezTo>
                  <a:pt x="309" y="1077"/>
                  <a:pt x="309" y="1077"/>
                  <a:pt x="309" y="1077"/>
                </a:cubicBezTo>
                <a:cubicBezTo>
                  <a:pt x="309" y="1061"/>
                  <a:pt x="295" y="1047"/>
                  <a:pt x="279" y="1047"/>
                </a:cubicBezTo>
                <a:cubicBezTo>
                  <a:pt x="84" y="1047"/>
                  <a:pt x="84" y="1047"/>
                  <a:pt x="84" y="1047"/>
                </a:cubicBezTo>
                <a:cubicBezTo>
                  <a:pt x="67" y="1047"/>
                  <a:pt x="54" y="1061"/>
                  <a:pt x="54" y="1077"/>
                </a:cubicBezTo>
                <a:cubicBezTo>
                  <a:pt x="54" y="1199"/>
                  <a:pt x="54" y="1199"/>
                  <a:pt x="54" y="1199"/>
                </a:cubicBezTo>
                <a:cubicBezTo>
                  <a:pt x="22" y="1211"/>
                  <a:pt x="0" y="1242"/>
                  <a:pt x="0" y="1278"/>
                </a:cubicBezTo>
                <a:cubicBezTo>
                  <a:pt x="0" y="1439"/>
                  <a:pt x="0" y="1439"/>
                  <a:pt x="0" y="1439"/>
                </a:cubicBezTo>
                <a:cubicBezTo>
                  <a:pt x="0" y="1486"/>
                  <a:pt x="38" y="1524"/>
                  <a:pt x="84" y="1524"/>
                </a:cubicBezTo>
                <a:cubicBezTo>
                  <a:pt x="1452" y="1524"/>
                  <a:pt x="1452" y="1524"/>
                  <a:pt x="1452" y="1524"/>
                </a:cubicBezTo>
                <a:cubicBezTo>
                  <a:pt x="1498" y="1524"/>
                  <a:pt x="1536" y="1486"/>
                  <a:pt x="1536" y="1439"/>
                </a:cubicBezTo>
                <a:close/>
                <a:moveTo>
                  <a:pt x="1287" y="1107"/>
                </a:moveTo>
                <a:cubicBezTo>
                  <a:pt x="1422" y="1107"/>
                  <a:pt x="1422" y="1107"/>
                  <a:pt x="1422" y="1107"/>
                </a:cubicBezTo>
                <a:cubicBezTo>
                  <a:pt x="1422" y="1193"/>
                  <a:pt x="1422" y="1193"/>
                  <a:pt x="1422" y="1193"/>
                </a:cubicBezTo>
                <a:cubicBezTo>
                  <a:pt x="1287" y="1193"/>
                  <a:pt x="1287" y="1193"/>
                  <a:pt x="1287" y="1193"/>
                </a:cubicBezTo>
                <a:lnTo>
                  <a:pt x="1287" y="1107"/>
                </a:lnTo>
                <a:close/>
                <a:moveTo>
                  <a:pt x="114" y="1107"/>
                </a:moveTo>
                <a:cubicBezTo>
                  <a:pt x="249" y="1107"/>
                  <a:pt x="249" y="1107"/>
                  <a:pt x="249" y="1107"/>
                </a:cubicBezTo>
                <a:cubicBezTo>
                  <a:pt x="249" y="1193"/>
                  <a:pt x="249" y="1193"/>
                  <a:pt x="249" y="1193"/>
                </a:cubicBezTo>
                <a:cubicBezTo>
                  <a:pt x="114" y="1193"/>
                  <a:pt x="114" y="1193"/>
                  <a:pt x="114" y="1193"/>
                </a:cubicBezTo>
                <a:lnTo>
                  <a:pt x="114" y="1107"/>
                </a:lnTo>
                <a:close/>
                <a:moveTo>
                  <a:pt x="1050" y="1464"/>
                </a:moveTo>
                <a:cubicBezTo>
                  <a:pt x="486" y="1464"/>
                  <a:pt x="486" y="1464"/>
                  <a:pt x="486" y="1464"/>
                </a:cubicBezTo>
                <a:cubicBezTo>
                  <a:pt x="486" y="1404"/>
                  <a:pt x="486" y="1404"/>
                  <a:pt x="486" y="1404"/>
                </a:cubicBezTo>
                <a:cubicBezTo>
                  <a:pt x="486" y="1395"/>
                  <a:pt x="493" y="1389"/>
                  <a:pt x="501" y="1389"/>
                </a:cubicBezTo>
                <a:cubicBezTo>
                  <a:pt x="1035" y="1389"/>
                  <a:pt x="1035" y="1389"/>
                  <a:pt x="1035" y="1389"/>
                </a:cubicBezTo>
                <a:cubicBezTo>
                  <a:pt x="1043" y="1389"/>
                  <a:pt x="1050" y="1395"/>
                  <a:pt x="1050" y="1404"/>
                </a:cubicBezTo>
                <a:lnTo>
                  <a:pt x="1050" y="1464"/>
                </a:lnTo>
                <a:close/>
                <a:moveTo>
                  <a:pt x="1035" y="1329"/>
                </a:moveTo>
                <a:cubicBezTo>
                  <a:pt x="501" y="1329"/>
                  <a:pt x="501" y="1329"/>
                  <a:pt x="501" y="1329"/>
                </a:cubicBezTo>
                <a:cubicBezTo>
                  <a:pt x="460" y="1329"/>
                  <a:pt x="426" y="1362"/>
                  <a:pt x="426" y="1404"/>
                </a:cubicBezTo>
                <a:cubicBezTo>
                  <a:pt x="426" y="1464"/>
                  <a:pt x="426" y="1464"/>
                  <a:pt x="426" y="1464"/>
                </a:cubicBezTo>
                <a:cubicBezTo>
                  <a:pt x="84" y="1464"/>
                  <a:pt x="84" y="1464"/>
                  <a:pt x="84" y="1464"/>
                </a:cubicBezTo>
                <a:cubicBezTo>
                  <a:pt x="71" y="1464"/>
                  <a:pt x="60" y="1453"/>
                  <a:pt x="60" y="1439"/>
                </a:cubicBezTo>
                <a:cubicBezTo>
                  <a:pt x="60" y="1278"/>
                  <a:pt x="60" y="1278"/>
                  <a:pt x="60" y="1278"/>
                </a:cubicBezTo>
                <a:cubicBezTo>
                  <a:pt x="60" y="1264"/>
                  <a:pt x="71" y="1253"/>
                  <a:pt x="84" y="1253"/>
                </a:cubicBezTo>
                <a:cubicBezTo>
                  <a:pt x="644" y="1253"/>
                  <a:pt x="644" y="1253"/>
                  <a:pt x="644" y="1253"/>
                </a:cubicBezTo>
                <a:cubicBezTo>
                  <a:pt x="661" y="1253"/>
                  <a:pt x="674" y="1240"/>
                  <a:pt x="674" y="1223"/>
                </a:cubicBezTo>
                <a:cubicBezTo>
                  <a:pt x="674" y="1207"/>
                  <a:pt x="661" y="1193"/>
                  <a:pt x="644" y="1193"/>
                </a:cubicBezTo>
                <a:cubicBezTo>
                  <a:pt x="484" y="1193"/>
                  <a:pt x="484" y="1193"/>
                  <a:pt x="484" y="1193"/>
                </a:cubicBezTo>
                <a:cubicBezTo>
                  <a:pt x="503" y="1124"/>
                  <a:pt x="503" y="1124"/>
                  <a:pt x="503" y="1124"/>
                </a:cubicBezTo>
                <a:cubicBezTo>
                  <a:pt x="506" y="1116"/>
                  <a:pt x="510" y="1107"/>
                  <a:pt x="513" y="1107"/>
                </a:cubicBezTo>
                <a:cubicBezTo>
                  <a:pt x="1045" y="1107"/>
                  <a:pt x="1045" y="1107"/>
                  <a:pt x="1045" y="1107"/>
                </a:cubicBezTo>
                <a:cubicBezTo>
                  <a:pt x="1049" y="1107"/>
                  <a:pt x="1053" y="1116"/>
                  <a:pt x="1055" y="1124"/>
                </a:cubicBezTo>
                <a:cubicBezTo>
                  <a:pt x="1075" y="1193"/>
                  <a:pt x="1075" y="1193"/>
                  <a:pt x="1075" y="1193"/>
                </a:cubicBezTo>
                <a:cubicBezTo>
                  <a:pt x="914" y="1193"/>
                  <a:pt x="914" y="1193"/>
                  <a:pt x="914" y="1193"/>
                </a:cubicBezTo>
                <a:cubicBezTo>
                  <a:pt x="897" y="1193"/>
                  <a:pt x="884" y="1207"/>
                  <a:pt x="884" y="1223"/>
                </a:cubicBezTo>
                <a:cubicBezTo>
                  <a:pt x="884" y="1240"/>
                  <a:pt x="897" y="1253"/>
                  <a:pt x="914" y="1253"/>
                </a:cubicBezTo>
                <a:cubicBezTo>
                  <a:pt x="1114" y="1253"/>
                  <a:pt x="1114" y="1253"/>
                  <a:pt x="1114" y="1253"/>
                </a:cubicBezTo>
                <a:cubicBezTo>
                  <a:pt x="1114" y="1253"/>
                  <a:pt x="1114" y="1253"/>
                  <a:pt x="1114" y="1253"/>
                </a:cubicBezTo>
                <a:cubicBezTo>
                  <a:pt x="1114" y="1253"/>
                  <a:pt x="1114" y="1253"/>
                  <a:pt x="1114" y="1253"/>
                </a:cubicBezTo>
                <a:cubicBezTo>
                  <a:pt x="1452" y="1253"/>
                  <a:pt x="1452" y="1253"/>
                  <a:pt x="1452" y="1253"/>
                </a:cubicBezTo>
                <a:cubicBezTo>
                  <a:pt x="1465" y="1253"/>
                  <a:pt x="1476" y="1264"/>
                  <a:pt x="1476" y="1278"/>
                </a:cubicBezTo>
                <a:cubicBezTo>
                  <a:pt x="1476" y="1439"/>
                  <a:pt x="1476" y="1439"/>
                  <a:pt x="1476" y="1439"/>
                </a:cubicBezTo>
                <a:cubicBezTo>
                  <a:pt x="1476" y="1453"/>
                  <a:pt x="1465" y="1464"/>
                  <a:pt x="1452" y="1464"/>
                </a:cubicBezTo>
                <a:cubicBezTo>
                  <a:pt x="1110" y="1464"/>
                  <a:pt x="1110" y="1464"/>
                  <a:pt x="1110" y="1464"/>
                </a:cubicBezTo>
                <a:cubicBezTo>
                  <a:pt x="1110" y="1404"/>
                  <a:pt x="1110" y="1404"/>
                  <a:pt x="1110" y="1404"/>
                </a:cubicBezTo>
                <a:cubicBezTo>
                  <a:pt x="1110" y="1362"/>
                  <a:pt x="1076" y="1329"/>
                  <a:pt x="1035" y="1329"/>
                </a:cubicBezTo>
                <a:close/>
                <a:moveTo>
                  <a:pt x="552" y="780"/>
                </a:moveTo>
                <a:cubicBezTo>
                  <a:pt x="552" y="944"/>
                  <a:pt x="552" y="944"/>
                  <a:pt x="552" y="944"/>
                </a:cubicBezTo>
                <a:cubicBezTo>
                  <a:pt x="552" y="960"/>
                  <a:pt x="538" y="974"/>
                  <a:pt x="522" y="974"/>
                </a:cubicBezTo>
                <a:cubicBezTo>
                  <a:pt x="505" y="974"/>
                  <a:pt x="492" y="960"/>
                  <a:pt x="492" y="944"/>
                </a:cubicBezTo>
                <a:cubicBezTo>
                  <a:pt x="492" y="780"/>
                  <a:pt x="492" y="780"/>
                  <a:pt x="492" y="780"/>
                </a:cubicBezTo>
                <a:cubicBezTo>
                  <a:pt x="492" y="764"/>
                  <a:pt x="505" y="750"/>
                  <a:pt x="522" y="750"/>
                </a:cubicBezTo>
                <a:cubicBezTo>
                  <a:pt x="538" y="750"/>
                  <a:pt x="552" y="764"/>
                  <a:pt x="552" y="780"/>
                </a:cubicBezTo>
                <a:close/>
                <a:moveTo>
                  <a:pt x="645" y="624"/>
                </a:moveTo>
                <a:cubicBezTo>
                  <a:pt x="661" y="624"/>
                  <a:pt x="675" y="637"/>
                  <a:pt x="675" y="654"/>
                </a:cubicBezTo>
                <a:cubicBezTo>
                  <a:pt x="675" y="938"/>
                  <a:pt x="675" y="938"/>
                  <a:pt x="675" y="938"/>
                </a:cubicBezTo>
                <a:cubicBezTo>
                  <a:pt x="675" y="954"/>
                  <a:pt x="661" y="968"/>
                  <a:pt x="645" y="968"/>
                </a:cubicBezTo>
                <a:cubicBezTo>
                  <a:pt x="628" y="968"/>
                  <a:pt x="615" y="954"/>
                  <a:pt x="615" y="938"/>
                </a:cubicBezTo>
                <a:cubicBezTo>
                  <a:pt x="615" y="654"/>
                  <a:pt x="615" y="654"/>
                  <a:pt x="615" y="654"/>
                </a:cubicBezTo>
                <a:cubicBezTo>
                  <a:pt x="615" y="637"/>
                  <a:pt x="628" y="624"/>
                  <a:pt x="645" y="624"/>
                </a:cubicBezTo>
                <a:close/>
                <a:moveTo>
                  <a:pt x="768" y="678"/>
                </a:moveTo>
                <a:cubicBezTo>
                  <a:pt x="785" y="678"/>
                  <a:pt x="798" y="691"/>
                  <a:pt x="798" y="708"/>
                </a:cubicBezTo>
                <a:cubicBezTo>
                  <a:pt x="798" y="938"/>
                  <a:pt x="798" y="938"/>
                  <a:pt x="798" y="938"/>
                </a:cubicBezTo>
                <a:cubicBezTo>
                  <a:pt x="798" y="954"/>
                  <a:pt x="785" y="968"/>
                  <a:pt x="768" y="968"/>
                </a:cubicBezTo>
                <a:cubicBezTo>
                  <a:pt x="751" y="968"/>
                  <a:pt x="738" y="954"/>
                  <a:pt x="738" y="938"/>
                </a:cubicBezTo>
                <a:cubicBezTo>
                  <a:pt x="738" y="708"/>
                  <a:pt x="738" y="708"/>
                  <a:pt x="738" y="708"/>
                </a:cubicBezTo>
                <a:cubicBezTo>
                  <a:pt x="738" y="691"/>
                  <a:pt x="751" y="678"/>
                  <a:pt x="768" y="678"/>
                </a:cubicBezTo>
                <a:close/>
                <a:moveTo>
                  <a:pt x="1026" y="400"/>
                </a:moveTo>
                <a:cubicBezTo>
                  <a:pt x="1026" y="398"/>
                  <a:pt x="1026" y="187"/>
                  <a:pt x="1026" y="187"/>
                </a:cubicBezTo>
                <a:cubicBezTo>
                  <a:pt x="1026" y="179"/>
                  <a:pt x="1025" y="171"/>
                  <a:pt x="1022" y="162"/>
                </a:cubicBezTo>
                <a:cubicBezTo>
                  <a:pt x="1018" y="153"/>
                  <a:pt x="1011" y="146"/>
                  <a:pt x="1003" y="141"/>
                </a:cubicBezTo>
                <a:cubicBezTo>
                  <a:pt x="799" y="9"/>
                  <a:pt x="799" y="9"/>
                  <a:pt x="799" y="9"/>
                </a:cubicBezTo>
                <a:cubicBezTo>
                  <a:pt x="790" y="4"/>
                  <a:pt x="779" y="0"/>
                  <a:pt x="768" y="0"/>
                </a:cubicBezTo>
                <a:cubicBezTo>
                  <a:pt x="757" y="0"/>
                  <a:pt x="746" y="4"/>
                  <a:pt x="737" y="9"/>
                </a:cubicBezTo>
                <a:cubicBezTo>
                  <a:pt x="533" y="141"/>
                  <a:pt x="533" y="141"/>
                  <a:pt x="533" y="141"/>
                </a:cubicBezTo>
                <a:cubicBezTo>
                  <a:pt x="518" y="150"/>
                  <a:pt x="510" y="165"/>
                  <a:pt x="510" y="182"/>
                </a:cubicBezTo>
                <a:cubicBezTo>
                  <a:pt x="510" y="184"/>
                  <a:pt x="510" y="186"/>
                  <a:pt x="510" y="188"/>
                </a:cubicBezTo>
                <a:cubicBezTo>
                  <a:pt x="510" y="188"/>
                  <a:pt x="510" y="398"/>
                  <a:pt x="510" y="400"/>
                </a:cubicBezTo>
                <a:cubicBezTo>
                  <a:pt x="511" y="417"/>
                  <a:pt x="509" y="440"/>
                  <a:pt x="533" y="455"/>
                </a:cubicBezTo>
                <a:cubicBezTo>
                  <a:pt x="737" y="586"/>
                  <a:pt x="737" y="586"/>
                  <a:pt x="737" y="586"/>
                </a:cubicBezTo>
                <a:cubicBezTo>
                  <a:pt x="756" y="598"/>
                  <a:pt x="780" y="598"/>
                  <a:pt x="799" y="586"/>
                </a:cubicBezTo>
                <a:cubicBezTo>
                  <a:pt x="1003" y="455"/>
                  <a:pt x="1003" y="455"/>
                  <a:pt x="1003" y="455"/>
                </a:cubicBezTo>
                <a:cubicBezTo>
                  <a:pt x="1026" y="440"/>
                  <a:pt x="1026" y="416"/>
                  <a:pt x="1026" y="400"/>
                </a:cubicBezTo>
                <a:close/>
                <a:moveTo>
                  <a:pt x="738" y="515"/>
                </a:moveTo>
                <a:cubicBezTo>
                  <a:pt x="570" y="407"/>
                  <a:pt x="570" y="407"/>
                  <a:pt x="570" y="407"/>
                </a:cubicBezTo>
                <a:cubicBezTo>
                  <a:pt x="570" y="405"/>
                  <a:pt x="570" y="247"/>
                  <a:pt x="570" y="247"/>
                </a:cubicBezTo>
                <a:cubicBezTo>
                  <a:pt x="737" y="354"/>
                  <a:pt x="737" y="354"/>
                  <a:pt x="737" y="354"/>
                </a:cubicBezTo>
                <a:cubicBezTo>
                  <a:pt x="737" y="354"/>
                  <a:pt x="738" y="354"/>
                  <a:pt x="738" y="355"/>
                </a:cubicBezTo>
                <a:lnTo>
                  <a:pt x="738" y="515"/>
                </a:lnTo>
                <a:close/>
                <a:moveTo>
                  <a:pt x="580" y="182"/>
                </a:moveTo>
                <a:cubicBezTo>
                  <a:pt x="768" y="61"/>
                  <a:pt x="768" y="61"/>
                  <a:pt x="768" y="61"/>
                </a:cubicBezTo>
                <a:cubicBezTo>
                  <a:pt x="956" y="182"/>
                  <a:pt x="956" y="182"/>
                  <a:pt x="956" y="182"/>
                </a:cubicBezTo>
                <a:cubicBezTo>
                  <a:pt x="768" y="303"/>
                  <a:pt x="768" y="303"/>
                  <a:pt x="768" y="303"/>
                </a:cubicBezTo>
                <a:lnTo>
                  <a:pt x="580" y="182"/>
                </a:lnTo>
                <a:close/>
                <a:moveTo>
                  <a:pt x="966" y="407"/>
                </a:moveTo>
                <a:cubicBezTo>
                  <a:pt x="798" y="515"/>
                  <a:pt x="798" y="515"/>
                  <a:pt x="798" y="515"/>
                </a:cubicBezTo>
                <a:cubicBezTo>
                  <a:pt x="798" y="355"/>
                  <a:pt x="798" y="355"/>
                  <a:pt x="798" y="355"/>
                </a:cubicBezTo>
                <a:cubicBezTo>
                  <a:pt x="798" y="354"/>
                  <a:pt x="966" y="247"/>
                  <a:pt x="966" y="247"/>
                </a:cubicBezTo>
                <a:cubicBezTo>
                  <a:pt x="966" y="247"/>
                  <a:pt x="966" y="405"/>
                  <a:pt x="966" y="407"/>
                </a:cubicBezTo>
                <a:close/>
                <a:moveTo>
                  <a:pt x="552" y="653"/>
                </a:moveTo>
                <a:cubicBezTo>
                  <a:pt x="552" y="669"/>
                  <a:pt x="538" y="683"/>
                  <a:pt x="522" y="683"/>
                </a:cubicBezTo>
                <a:cubicBezTo>
                  <a:pt x="505" y="683"/>
                  <a:pt x="492" y="669"/>
                  <a:pt x="492" y="653"/>
                </a:cubicBezTo>
                <a:cubicBezTo>
                  <a:pt x="492" y="578"/>
                  <a:pt x="492" y="578"/>
                  <a:pt x="492" y="578"/>
                </a:cubicBezTo>
                <a:cubicBezTo>
                  <a:pt x="492" y="561"/>
                  <a:pt x="505" y="548"/>
                  <a:pt x="522" y="548"/>
                </a:cubicBezTo>
                <a:cubicBezTo>
                  <a:pt x="538" y="548"/>
                  <a:pt x="552" y="561"/>
                  <a:pt x="552" y="578"/>
                </a:cubicBezTo>
                <a:lnTo>
                  <a:pt x="552" y="653"/>
                </a:lnTo>
                <a:close/>
                <a:moveTo>
                  <a:pt x="1044" y="741"/>
                </a:moveTo>
                <a:cubicBezTo>
                  <a:pt x="1044" y="757"/>
                  <a:pt x="1031" y="771"/>
                  <a:pt x="1014" y="771"/>
                </a:cubicBezTo>
                <a:cubicBezTo>
                  <a:pt x="997" y="771"/>
                  <a:pt x="984" y="757"/>
                  <a:pt x="984" y="741"/>
                </a:cubicBezTo>
                <a:cubicBezTo>
                  <a:pt x="984" y="578"/>
                  <a:pt x="984" y="578"/>
                  <a:pt x="984" y="578"/>
                </a:cubicBezTo>
                <a:cubicBezTo>
                  <a:pt x="984" y="561"/>
                  <a:pt x="997" y="548"/>
                  <a:pt x="1014" y="548"/>
                </a:cubicBezTo>
                <a:cubicBezTo>
                  <a:pt x="1031" y="548"/>
                  <a:pt x="1044" y="561"/>
                  <a:pt x="1044" y="578"/>
                </a:cubicBezTo>
                <a:lnTo>
                  <a:pt x="1044" y="741"/>
                </a:lnTo>
                <a:close/>
                <a:moveTo>
                  <a:pt x="891" y="624"/>
                </a:moveTo>
                <a:cubicBezTo>
                  <a:pt x="908" y="624"/>
                  <a:pt x="921" y="637"/>
                  <a:pt x="921" y="654"/>
                </a:cubicBezTo>
                <a:cubicBezTo>
                  <a:pt x="921" y="938"/>
                  <a:pt x="921" y="938"/>
                  <a:pt x="921" y="938"/>
                </a:cubicBezTo>
                <a:cubicBezTo>
                  <a:pt x="921" y="954"/>
                  <a:pt x="908" y="968"/>
                  <a:pt x="891" y="968"/>
                </a:cubicBezTo>
                <a:cubicBezTo>
                  <a:pt x="874" y="968"/>
                  <a:pt x="861" y="954"/>
                  <a:pt x="861" y="938"/>
                </a:cubicBezTo>
                <a:cubicBezTo>
                  <a:pt x="861" y="654"/>
                  <a:pt x="861" y="654"/>
                  <a:pt x="861" y="654"/>
                </a:cubicBezTo>
                <a:cubicBezTo>
                  <a:pt x="861" y="637"/>
                  <a:pt x="874" y="624"/>
                  <a:pt x="891" y="624"/>
                </a:cubicBezTo>
                <a:close/>
                <a:moveTo>
                  <a:pt x="984" y="944"/>
                </a:moveTo>
                <a:cubicBezTo>
                  <a:pt x="984" y="869"/>
                  <a:pt x="984" y="869"/>
                  <a:pt x="984" y="869"/>
                </a:cubicBezTo>
                <a:cubicBezTo>
                  <a:pt x="984" y="852"/>
                  <a:pt x="997" y="839"/>
                  <a:pt x="1014" y="839"/>
                </a:cubicBezTo>
                <a:cubicBezTo>
                  <a:pt x="1031" y="839"/>
                  <a:pt x="1044" y="852"/>
                  <a:pt x="1044" y="869"/>
                </a:cubicBezTo>
                <a:cubicBezTo>
                  <a:pt x="1044" y="944"/>
                  <a:pt x="1044" y="944"/>
                  <a:pt x="1044" y="944"/>
                </a:cubicBezTo>
                <a:cubicBezTo>
                  <a:pt x="1044" y="960"/>
                  <a:pt x="1031" y="974"/>
                  <a:pt x="1014" y="974"/>
                </a:cubicBezTo>
                <a:cubicBezTo>
                  <a:pt x="997" y="974"/>
                  <a:pt x="984" y="960"/>
                  <a:pt x="984" y="944"/>
                </a:cubicBezTo>
                <a:close/>
                <a:moveTo>
                  <a:pt x="809" y="1223"/>
                </a:moveTo>
                <a:cubicBezTo>
                  <a:pt x="809" y="1240"/>
                  <a:pt x="796" y="1253"/>
                  <a:pt x="779" y="1253"/>
                </a:cubicBezTo>
                <a:cubicBezTo>
                  <a:pt x="779" y="1253"/>
                  <a:pt x="779" y="1253"/>
                  <a:pt x="779" y="1253"/>
                </a:cubicBezTo>
                <a:cubicBezTo>
                  <a:pt x="763" y="1253"/>
                  <a:pt x="749" y="1240"/>
                  <a:pt x="749" y="1223"/>
                </a:cubicBezTo>
                <a:cubicBezTo>
                  <a:pt x="749" y="1207"/>
                  <a:pt x="763" y="1193"/>
                  <a:pt x="779" y="1193"/>
                </a:cubicBezTo>
                <a:cubicBezTo>
                  <a:pt x="796" y="1193"/>
                  <a:pt x="809" y="1207"/>
                  <a:pt x="809" y="12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90500">
              <a:schemeClr val="accent1">
                <a:lumMod val="75000"/>
                <a:alpha val="45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15">
            <a:extLst>
              <a:ext uri="{FF2B5EF4-FFF2-40B4-BE49-F238E27FC236}">
                <a16:creationId xmlns:a16="http://schemas.microsoft.com/office/drawing/2014/main" id="{867B352E-F7EA-B05A-30D9-EA1F02084952}"/>
              </a:ext>
            </a:extLst>
          </p:cNvPr>
          <p:cNvSpPr>
            <a:spLocks noEditPoints="1"/>
          </p:cNvSpPr>
          <p:nvPr/>
        </p:nvSpPr>
        <p:spPr bwMode="auto">
          <a:xfrm>
            <a:off x="344424" y="2242045"/>
            <a:ext cx="520468" cy="494358"/>
          </a:xfrm>
          <a:custGeom>
            <a:avLst/>
            <a:gdLst>
              <a:gd name="T0" fmla="*/ 772 w 1536"/>
              <a:gd name="T1" fmla="*/ 942 h 1479"/>
              <a:gd name="T2" fmla="*/ 491 w 1536"/>
              <a:gd name="T3" fmla="*/ 1002 h 1479"/>
              <a:gd name="T4" fmla="*/ 194 w 1536"/>
              <a:gd name="T5" fmla="*/ 1289 h 1479"/>
              <a:gd name="T6" fmla="*/ 224 w 1536"/>
              <a:gd name="T7" fmla="*/ 1259 h 1479"/>
              <a:gd name="T8" fmla="*/ 461 w 1536"/>
              <a:gd name="T9" fmla="*/ 1289 h 1479"/>
              <a:gd name="T10" fmla="*/ 802 w 1536"/>
              <a:gd name="T11" fmla="*/ 1289 h 1479"/>
              <a:gd name="T12" fmla="*/ 327 w 1536"/>
              <a:gd name="T13" fmla="*/ 1289 h 1479"/>
              <a:gd name="T14" fmla="*/ 357 w 1536"/>
              <a:gd name="T15" fmla="*/ 1259 h 1479"/>
              <a:gd name="T16" fmla="*/ 224 w 1536"/>
              <a:gd name="T17" fmla="*/ 942 h 1479"/>
              <a:gd name="T18" fmla="*/ 224 w 1536"/>
              <a:gd name="T19" fmla="*/ 1002 h 1479"/>
              <a:gd name="T20" fmla="*/ 996 w 1536"/>
              <a:gd name="T21" fmla="*/ 1293 h 1479"/>
              <a:gd name="T22" fmla="*/ 828 w 1536"/>
              <a:gd name="T23" fmla="*/ 1479 h 1479"/>
              <a:gd name="T24" fmla="*/ 936 w 1536"/>
              <a:gd name="T25" fmla="*/ 1419 h 1479"/>
              <a:gd name="T26" fmla="*/ 60 w 1536"/>
              <a:gd name="T27" fmla="*/ 1419 h 1479"/>
              <a:gd name="T28" fmla="*/ 558 w 1536"/>
              <a:gd name="T29" fmla="*/ 1479 h 1479"/>
              <a:gd name="T30" fmla="*/ 0 w 1536"/>
              <a:gd name="T31" fmla="*/ 815 h 1479"/>
              <a:gd name="T32" fmla="*/ 235 w 1536"/>
              <a:gd name="T33" fmla="*/ 651 h 1479"/>
              <a:gd name="T34" fmla="*/ 1536 w 1536"/>
              <a:gd name="T35" fmla="*/ 651 h 1479"/>
              <a:gd name="T36" fmla="*/ 1237 w 1536"/>
              <a:gd name="T37" fmla="*/ 621 h 1479"/>
              <a:gd name="T38" fmla="*/ 1064 w 1536"/>
              <a:gd name="T39" fmla="*/ 88 h 1479"/>
              <a:gd name="T40" fmla="*/ 1288 w 1536"/>
              <a:gd name="T41" fmla="*/ 220 h 1479"/>
              <a:gd name="T42" fmla="*/ 1110 w 1536"/>
              <a:gd name="T43" fmla="*/ 277 h 1479"/>
              <a:gd name="T44" fmla="*/ 916 w 1536"/>
              <a:gd name="T45" fmla="*/ 299 h 1479"/>
              <a:gd name="T46" fmla="*/ 1131 w 1536"/>
              <a:gd name="T47" fmla="*/ 334 h 1479"/>
              <a:gd name="T48" fmla="*/ 685 w 1536"/>
              <a:gd name="T49" fmla="*/ 226 h 1479"/>
              <a:gd name="T50" fmla="*/ 856 w 1536"/>
              <a:gd name="T51" fmla="*/ 64 h 1479"/>
              <a:gd name="T52" fmla="*/ 856 w 1536"/>
              <a:gd name="T53" fmla="*/ 359 h 1479"/>
              <a:gd name="T54" fmla="*/ 856 w 1536"/>
              <a:gd name="T55" fmla="*/ 621 h 1479"/>
              <a:gd name="T56" fmla="*/ 856 w 1536"/>
              <a:gd name="T57" fmla="*/ 785 h 1479"/>
              <a:gd name="T58" fmla="*/ 483 w 1536"/>
              <a:gd name="T59" fmla="*/ 220 h 1479"/>
              <a:gd name="T60" fmla="*/ 707 w 1536"/>
              <a:gd name="T61" fmla="*/ 88 h 1479"/>
              <a:gd name="T62" fmla="*/ 534 w 1536"/>
              <a:gd name="T63" fmla="*/ 621 h 1479"/>
              <a:gd name="T64" fmla="*/ 296 w 1536"/>
              <a:gd name="T65" fmla="*/ 621 h 1479"/>
              <a:gd name="T66" fmla="*/ 310 w 1536"/>
              <a:gd name="T67" fmla="*/ 785 h 1479"/>
              <a:gd name="T68" fmla="*/ 936 w 1536"/>
              <a:gd name="T69" fmla="*/ 845 h 1479"/>
              <a:gd name="T70" fmla="*/ 936 w 1536"/>
              <a:gd name="T71" fmla="*/ 1102 h 1479"/>
              <a:gd name="T72" fmla="*/ 996 w 1536"/>
              <a:gd name="T73" fmla="*/ 948 h 1479"/>
              <a:gd name="T74" fmla="*/ 916 w 1536"/>
              <a:gd name="T75" fmla="*/ 681 h 1479"/>
              <a:gd name="T76" fmla="*/ 996 w 1536"/>
              <a:gd name="T77" fmla="*/ 815 h 1479"/>
              <a:gd name="T78" fmla="*/ 996 w 1536"/>
              <a:gd name="T79" fmla="*/ 1197 h 1479"/>
              <a:gd name="T80" fmla="*/ 1169 w 1536"/>
              <a:gd name="T81" fmla="*/ 1040 h 1479"/>
              <a:gd name="T82" fmla="*/ 1289 w 1536"/>
              <a:gd name="T83" fmla="*/ 1083 h 1479"/>
              <a:gd name="T84" fmla="*/ 1189 w 1536"/>
              <a:gd name="T85" fmla="*/ 983 h 1479"/>
              <a:gd name="T86" fmla="*/ 357 w 1536"/>
              <a:gd name="T87" fmla="*/ 1002 h 1479"/>
              <a:gd name="T88" fmla="*/ 357 w 1536"/>
              <a:gd name="T89" fmla="*/ 942 h 1479"/>
              <a:gd name="T90" fmla="*/ 693 w 1536"/>
              <a:gd name="T91" fmla="*/ 1419 h 1479"/>
              <a:gd name="T92" fmla="*/ 693 w 1536"/>
              <a:gd name="T93" fmla="*/ 1479 h 1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36" h="1479">
                <a:moveTo>
                  <a:pt x="461" y="972"/>
                </a:moveTo>
                <a:cubicBezTo>
                  <a:pt x="461" y="955"/>
                  <a:pt x="475" y="942"/>
                  <a:pt x="491" y="942"/>
                </a:cubicBezTo>
                <a:cubicBezTo>
                  <a:pt x="772" y="942"/>
                  <a:pt x="772" y="942"/>
                  <a:pt x="772" y="942"/>
                </a:cubicBezTo>
                <a:cubicBezTo>
                  <a:pt x="789" y="942"/>
                  <a:pt x="802" y="955"/>
                  <a:pt x="802" y="972"/>
                </a:cubicBezTo>
                <a:cubicBezTo>
                  <a:pt x="802" y="988"/>
                  <a:pt x="789" y="1002"/>
                  <a:pt x="772" y="1002"/>
                </a:cubicBezTo>
                <a:cubicBezTo>
                  <a:pt x="491" y="1002"/>
                  <a:pt x="491" y="1002"/>
                  <a:pt x="491" y="1002"/>
                </a:cubicBezTo>
                <a:cubicBezTo>
                  <a:pt x="475" y="1002"/>
                  <a:pt x="461" y="988"/>
                  <a:pt x="461" y="972"/>
                </a:cubicBezTo>
                <a:close/>
                <a:moveTo>
                  <a:pt x="224" y="1259"/>
                </a:moveTo>
                <a:cubicBezTo>
                  <a:pt x="208" y="1259"/>
                  <a:pt x="194" y="1272"/>
                  <a:pt x="194" y="1289"/>
                </a:cubicBezTo>
                <a:cubicBezTo>
                  <a:pt x="194" y="1306"/>
                  <a:pt x="208" y="1319"/>
                  <a:pt x="224" y="1319"/>
                </a:cubicBezTo>
                <a:cubicBezTo>
                  <a:pt x="241" y="1319"/>
                  <a:pt x="254" y="1306"/>
                  <a:pt x="254" y="1289"/>
                </a:cubicBezTo>
                <a:cubicBezTo>
                  <a:pt x="254" y="1272"/>
                  <a:pt x="241" y="1259"/>
                  <a:pt x="224" y="1259"/>
                </a:cubicBezTo>
                <a:close/>
                <a:moveTo>
                  <a:pt x="772" y="1259"/>
                </a:moveTo>
                <a:cubicBezTo>
                  <a:pt x="491" y="1259"/>
                  <a:pt x="491" y="1259"/>
                  <a:pt x="491" y="1259"/>
                </a:cubicBezTo>
                <a:cubicBezTo>
                  <a:pt x="475" y="1259"/>
                  <a:pt x="461" y="1272"/>
                  <a:pt x="461" y="1289"/>
                </a:cubicBezTo>
                <a:cubicBezTo>
                  <a:pt x="461" y="1306"/>
                  <a:pt x="475" y="1319"/>
                  <a:pt x="491" y="1319"/>
                </a:cubicBezTo>
                <a:cubicBezTo>
                  <a:pt x="772" y="1319"/>
                  <a:pt x="772" y="1319"/>
                  <a:pt x="772" y="1319"/>
                </a:cubicBezTo>
                <a:cubicBezTo>
                  <a:pt x="789" y="1319"/>
                  <a:pt x="802" y="1306"/>
                  <a:pt x="802" y="1289"/>
                </a:cubicBezTo>
                <a:cubicBezTo>
                  <a:pt x="802" y="1272"/>
                  <a:pt x="789" y="1259"/>
                  <a:pt x="772" y="1259"/>
                </a:cubicBezTo>
                <a:close/>
                <a:moveTo>
                  <a:pt x="357" y="1259"/>
                </a:moveTo>
                <a:cubicBezTo>
                  <a:pt x="340" y="1259"/>
                  <a:pt x="327" y="1272"/>
                  <a:pt x="327" y="1289"/>
                </a:cubicBezTo>
                <a:cubicBezTo>
                  <a:pt x="327" y="1306"/>
                  <a:pt x="341" y="1319"/>
                  <a:pt x="357" y="1319"/>
                </a:cubicBezTo>
                <a:cubicBezTo>
                  <a:pt x="374" y="1319"/>
                  <a:pt x="387" y="1306"/>
                  <a:pt x="387" y="1289"/>
                </a:cubicBezTo>
                <a:cubicBezTo>
                  <a:pt x="387" y="1272"/>
                  <a:pt x="374" y="1259"/>
                  <a:pt x="357" y="1259"/>
                </a:cubicBezTo>
                <a:close/>
                <a:moveTo>
                  <a:pt x="224" y="1002"/>
                </a:moveTo>
                <a:cubicBezTo>
                  <a:pt x="241" y="1002"/>
                  <a:pt x="254" y="988"/>
                  <a:pt x="254" y="972"/>
                </a:cubicBezTo>
                <a:cubicBezTo>
                  <a:pt x="254" y="955"/>
                  <a:pt x="241" y="942"/>
                  <a:pt x="224" y="942"/>
                </a:cubicBezTo>
                <a:cubicBezTo>
                  <a:pt x="224" y="942"/>
                  <a:pt x="224" y="942"/>
                  <a:pt x="224" y="942"/>
                </a:cubicBezTo>
                <a:cubicBezTo>
                  <a:pt x="208" y="942"/>
                  <a:pt x="194" y="955"/>
                  <a:pt x="194" y="972"/>
                </a:cubicBezTo>
                <a:cubicBezTo>
                  <a:pt x="194" y="988"/>
                  <a:pt x="208" y="1002"/>
                  <a:pt x="224" y="1002"/>
                </a:cubicBezTo>
                <a:close/>
                <a:moveTo>
                  <a:pt x="1536" y="651"/>
                </a:moveTo>
                <a:cubicBezTo>
                  <a:pt x="1536" y="810"/>
                  <a:pt x="1478" y="964"/>
                  <a:pt x="1373" y="1083"/>
                </a:cubicBezTo>
                <a:cubicBezTo>
                  <a:pt x="1274" y="1194"/>
                  <a:pt x="1141" y="1268"/>
                  <a:pt x="996" y="1293"/>
                </a:cubicBezTo>
                <a:cubicBezTo>
                  <a:pt x="996" y="1449"/>
                  <a:pt x="996" y="1449"/>
                  <a:pt x="996" y="1449"/>
                </a:cubicBezTo>
                <a:cubicBezTo>
                  <a:pt x="996" y="1466"/>
                  <a:pt x="983" y="1479"/>
                  <a:pt x="966" y="1479"/>
                </a:cubicBezTo>
                <a:cubicBezTo>
                  <a:pt x="828" y="1479"/>
                  <a:pt x="828" y="1479"/>
                  <a:pt x="828" y="1479"/>
                </a:cubicBezTo>
                <a:cubicBezTo>
                  <a:pt x="811" y="1479"/>
                  <a:pt x="798" y="1466"/>
                  <a:pt x="798" y="1449"/>
                </a:cubicBezTo>
                <a:cubicBezTo>
                  <a:pt x="798" y="1433"/>
                  <a:pt x="811" y="1419"/>
                  <a:pt x="828" y="1419"/>
                </a:cubicBezTo>
                <a:cubicBezTo>
                  <a:pt x="936" y="1419"/>
                  <a:pt x="936" y="1419"/>
                  <a:pt x="936" y="1419"/>
                </a:cubicBezTo>
                <a:cubicBezTo>
                  <a:pt x="936" y="1162"/>
                  <a:pt x="936" y="1162"/>
                  <a:pt x="936" y="1162"/>
                </a:cubicBezTo>
                <a:cubicBezTo>
                  <a:pt x="60" y="1162"/>
                  <a:pt x="60" y="1162"/>
                  <a:pt x="60" y="1162"/>
                </a:cubicBezTo>
                <a:cubicBezTo>
                  <a:pt x="60" y="1419"/>
                  <a:pt x="60" y="1419"/>
                  <a:pt x="60" y="1419"/>
                </a:cubicBezTo>
                <a:cubicBezTo>
                  <a:pt x="558" y="1419"/>
                  <a:pt x="558" y="1419"/>
                  <a:pt x="558" y="1419"/>
                </a:cubicBezTo>
                <a:cubicBezTo>
                  <a:pt x="575" y="1419"/>
                  <a:pt x="588" y="1433"/>
                  <a:pt x="588" y="1449"/>
                </a:cubicBezTo>
                <a:cubicBezTo>
                  <a:pt x="588" y="1466"/>
                  <a:pt x="575" y="1479"/>
                  <a:pt x="558" y="1479"/>
                </a:cubicBezTo>
                <a:cubicBezTo>
                  <a:pt x="30" y="1479"/>
                  <a:pt x="30" y="1479"/>
                  <a:pt x="30" y="1479"/>
                </a:cubicBezTo>
                <a:cubicBezTo>
                  <a:pt x="14" y="1479"/>
                  <a:pt x="0" y="1466"/>
                  <a:pt x="0" y="1449"/>
                </a:cubicBezTo>
                <a:cubicBezTo>
                  <a:pt x="0" y="815"/>
                  <a:pt x="0" y="815"/>
                  <a:pt x="0" y="815"/>
                </a:cubicBezTo>
                <a:cubicBezTo>
                  <a:pt x="0" y="798"/>
                  <a:pt x="14" y="785"/>
                  <a:pt x="30" y="785"/>
                </a:cubicBezTo>
                <a:cubicBezTo>
                  <a:pt x="249" y="785"/>
                  <a:pt x="249" y="785"/>
                  <a:pt x="249" y="785"/>
                </a:cubicBezTo>
                <a:cubicBezTo>
                  <a:pt x="239" y="741"/>
                  <a:pt x="235" y="696"/>
                  <a:pt x="235" y="651"/>
                </a:cubicBezTo>
                <a:cubicBezTo>
                  <a:pt x="235" y="292"/>
                  <a:pt x="527" y="0"/>
                  <a:pt x="886" y="0"/>
                </a:cubicBezTo>
                <a:cubicBezTo>
                  <a:pt x="1059" y="0"/>
                  <a:pt x="1223" y="68"/>
                  <a:pt x="1346" y="191"/>
                </a:cubicBezTo>
                <a:cubicBezTo>
                  <a:pt x="1469" y="314"/>
                  <a:pt x="1536" y="477"/>
                  <a:pt x="1536" y="651"/>
                </a:cubicBezTo>
                <a:close/>
                <a:moveTo>
                  <a:pt x="1332" y="265"/>
                </a:moveTo>
                <a:cubicBezTo>
                  <a:pt x="1289" y="287"/>
                  <a:pt x="1241" y="305"/>
                  <a:pt x="1189" y="320"/>
                </a:cubicBezTo>
                <a:cubicBezTo>
                  <a:pt x="1218" y="411"/>
                  <a:pt x="1234" y="514"/>
                  <a:pt x="1237" y="621"/>
                </a:cubicBezTo>
                <a:cubicBezTo>
                  <a:pt x="1476" y="621"/>
                  <a:pt x="1476" y="621"/>
                  <a:pt x="1476" y="621"/>
                </a:cubicBezTo>
                <a:cubicBezTo>
                  <a:pt x="1469" y="485"/>
                  <a:pt x="1416" y="362"/>
                  <a:pt x="1332" y="265"/>
                </a:cubicBezTo>
                <a:close/>
                <a:moveTo>
                  <a:pt x="1064" y="88"/>
                </a:moveTo>
                <a:cubicBezTo>
                  <a:pt x="1092" y="118"/>
                  <a:pt x="1117" y="155"/>
                  <a:pt x="1140" y="198"/>
                </a:cubicBezTo>
                <a:cubicBezTo>
                  <a:pt x="1150" y="219"/>
                  <a:pt x="1160" y="240"/>
                  <a:pt x="1169" y="263"/>
                </a:cubicBezTo>
                <a:cubicBezTo>
                  <a:pt x="1212" y="251"/>
                  <a:pt x="1252" y="236"/>
                  <a:pt x="1288" y="220"/>
                </a:cubicBezTo>
                <a:cubicBezTo>
                  <a:pt x="1225" y="160"/>
                  <a:pt x="1149" y="115"/>
                  <a:pt x="1064" y="88"/>
                </a:cubicBezTo>
                <a:close/>
                <a:moveTo>
                  <a:pt x="916" y="299"/>
                </a:moveTo>
                <a:cubicBezTo>
                  <a:pt x="983" y="297"/>
                  <a:pt x="1048" y="290"/>
                  <a:pt x="1110" y="277"/>
                </a:cubicBezTo>
                <a:cubicBezTo>
                  <a:pt x="1103" y="259"/>
                  <a:pt x="1095" y="242"/>
                  <a:pt x="1086" y="226"/>
                </a:cubicBezTo>
                <a:cubicBezTo>
                  <a:pt x="1039" y="134"/>
                  <a:pt x="979" y="77"/>
                  <a:pt x="916" y="64"/>
                </a:cubicBezTo>
                <a:lnTo>
                  <a:pt x="916" y="299"/>
                </a:lnTo>
                <a:close/>
                <a:moveTo>
                  <a:pt x="916" y="621"/>
                </a:moveTo>
                <a:cubicBezTo>
                  <a:pt x="1177" y="621"/>
                  <a:pt x="1177" y="621"/>
                  <a:pt x="1177" y="621"/>
                </a:cubicBezTo>
                <a:cubicBezTo>
                  <a:pt x="1174" y="518"/>
                  <a:pt x="1158" y="420"/>
                  <a:pt x="1131" y="334"/>
                </a:cubicBezTo>
                <a:cubicBezTo>
                  <a:pt x="1063" y="349"/>
                  <a:pt x="991" y="357"/>
                  <a:pt x="916" y="359"/>
                </a:cubicBezTo>
                <a:lnTo>
                  <a:pt x="916" y="621"/>
                </a:lnTo>
                <a:close/>
                <a:moveTo>
                  <a:pt x="685" y="226"/>
                </a:moveTo>
                <a:cubicBezTo>
                  <a:pt x="676" y="242"/>
                  <a:pt x="669" y="259"/>
                  <a:pt x="661" y="277"/>
                </a:cubicBezTo>
                <a:cubicBezTo>
                  <a:pt x="723" y="290"/>
                  <a:pt x="788" y="297"/>
                  <a:pt x="856" y="299"/>
                </a:cubicBezTo>
                <a:cubicBezTo>
                  <a:pt x="856" y="64"/>
                  <a:pt x="856" y="64"/>
                  <a:pt x="856" y="64"/>
                </a:cubicBezTo>
                <a:cubicBezTo>
                  <a:pt x="792" y="77"/>
                  <a:pt x="733" y="134"/>
                  <a:pt x="685" y="226"/>
                </a:cubicBezTo>
                <a:close/>
                <a:moveTo>
                  <a:pt x="856" y="621"/>
                </a:moveTo>
                <a:cubicBezTo>
                  <a:pt x="856" y="359"/>
                  <a:pt x="856" y="359"/>
                  <a:pt x="856" y="359"/>
                </a:cubicBezTo>
                <a:cubicBezTo>
                  <a:pt x="780" y="357"/>
                  <a:pt x="708" y="349"/>
                  <a:pt x="640" y="334"/>
                </a:cubicBezTo>
                <a:cubicBezTo>
                  <a:pt x="613" y="420"/>
                  <a:pt x="597" y="518"/>
                  <a:pt x="594" y="621"/>
                </a:cubicBezTo>
                <a:lnTo>
                  <a:pt x="856" y="621"/>
                </a:lnTo>
                <a:close/>
                <a:moveTo>
                  <a:pt x="594" y="681"/>
                </a:moveTo>
                <a:cubicBezTo>
                  <a:pt x="595" y="716"/>
                  <a:pt x="598" y="751"/>
                  <a:pt x="602" y="785"/>
                </a:cubicBezTo>
                <a:cubicBezTo>
                  <a:pt x="856" y="785"/>
                  <a:pt x="856" y="785"/>
                  <a:pt x="856" y="785"/>
                </a:cubicBezTo>
                <a:cubicBezTo>
                  <a:pt x="856" y="681"/>
                  <a:pt x="856" y="681"/>
                  <a:pt x="856" y="681"/>
                </a:cubicBezTo>
                <a:lnTo>
                  <a:pt x="594" y="681"/>
                </a:lnTo>
                <a:close/>
                <a:moveTo>
                  <a:pt x="483" y="220"/>
                </a:moveTo>
                <a:cubicBezTo>
                  <a:pt x="519" y="236"/>
                  <a:pt x="559" y="251"/>
                  <a:pt x="602" y="263"/>
                </a:cubicBezTo>
                <a:cubicBezTo>
                  <a:pt x="611" y="240"/>
                  <a:pt x="621" y="219"/>
                  <a:pt x="631" y="198"/>
                </a:cubicBezTo>
                <a:cubicBezTo>
                  <a:pt x="654" y="155"/>
                  <a:pt x="680" y="118"/>
                  <a:pt x="707" y="88"/>
                </a:cubicBezTo>
                <a:cubicBezTo>
                  <a:pt x="623" y="115"/>
                  <a:pt x="546" y="160"/>
                  <a:pt x="483" y="220"/>
                </a:cubicBezTo>
                <a:close/>
                <a:moveTo>
                  <a:pt x="296" y="621"/>
                </a:moveTo>
                <a:cubicBezTo>
                  <a:pt x="534" y="621"/>
                  <a:pt x="534" y="621"/>
                  <a:pt x="534" y="621"/>
                </a:cubicBezTo>
                <a:cubicBezTo>
                  <a:pt x="537" y="514"/>
                  <a:pt x="553" y="411"/>
                  <a:pt x="582" y="320"/>
                </a:cubicBezTo>
                <a:cubicBezTo>
                  <a:pt x="530" y="305"/>
                  <a:pt x="482" y="287"/>
                  <a:pt x="439" y="265"/>
                </a:cubicBezTo>
                <a:cubicBezTo>
                  <a:pt x="355" y="362"/>
                  <a:pt x="302" y="485"/>
                  <a:pt x="296" y="621"/>
                </a:cubicBezTo>
                <a:close/>
                <a:moveTo>
                  <a:pt x="534" y="681"/>
                </a:moveTo>
                <a:cubicBezTo>
                  <a:pt x="296" y="681"/>
                  <a:pt x="296" y="681"/>
                  <a:pt x="296" y="681"/>
                </a:cubicBezTo>
                <a:cubicBezTo>
                  <a:pt x="297" y="716"/>
                  <a:pt x="302" y="751"/>
                  <a:pt x="310" y="785"/>
                </a:cubicBezTo>
                <a:cubicBezTo>
                  <a:pt x="541" y="785"/>
                  <a:pt x="541" y="785"/>
                  <a:pt x="541" y="785"/>
                </a:cubicBezTo>
                <a:cubicBezTo>
                  <a:pt x="537" y="751"/>
                  <a:pt x="535" y="716"/>
                  <a:pt x="534" y="681"/>
                </a:cubicBezTo>
                <a:close/>
                <a:moveTo>
                  <a:pt x="936" y="845"/>
                </a:moveTo>
                <a:cubicBezTo>
                  <a:pt x="60" y="845"/>
                  <a:pt x="60" y="845"/>
                  <a:pt x="60" y="845"/>
                </a:cubicBezTo>
                <a:cubicBezTo>
                  <a:pt x="60" y="1102"/>
                  <a:pt x="60" y="1102"/>
                  <a:pt x="60" y="1102"/>
                </a:cubicBezTo>
                <a:cubicBezTo>
                  <a:pt x="936" y="1102"/>
                  <a:pt x="936" y="1102"/>
                  <a:pt x="936" y="1102"/>
                </a:cubicBezTo>
                <a:lnTo>
                  <a:pt x="936" y="845"/>
                </a:lnTo>
                <a:close/>
                <a:moveTo>
                  <a:pt x="996" y="815"/>
                </a:moveTo>
                <a:cubicBezTo>
                  <a:pt x="996" y="948"/>
                  <a:pt x="996" y="948"/>
                  <a:pt x="996" y="948"/>
                </a:cubicBezTo>
                <a:cubicBezTo>
                  <a:pt x="1042" y="952"/>
                  <a:pt x="1088" y="959"/>
                  <a:pt x="1131" y="969"/>
                </a:cubicBezTo>
                <a:cubicBezTo>
                  <a:pt x="1159" y="882"/>
                  <a:pt x="1174" y="784"/>
                  <a:pt x="1177" y="681"/>
                </a:cubicBezTo>
                <a:cubicBezTo>
                  <a:pt x="916" y="681"/>
                  <a:pt x="916" y="681"/>
                  <a:pt x="916" y="681"/>
                </a:cubicBezTo>
                <a:cubicBezTo>
                  <a:pt x="916" y="785"/>
                  <a:pt x="916" y="785"/>
                  <a:pt x="916" y="785"/>
                </a:cubicBezTo>
                <a:cubicBezTo>
                  <a:pt x="966" y="785"/>
                  <a:pt x="966" y="785"/>
                  <a:pt x="966" y="785"/>
                </a:cubicBezTo>
                <a:cubicBezTo>
                  <a:pt x="983" y="785"/>
                  <a:pt x="996" y="798"/>
                  <a:pt x="996" y="815"/>
                </a:cubicBezTo>
                <a:close/>
                <a:moveTo>
                  <a:pt x="1110" y="1025"/>
                </a:moveTo>
                <a:cubicBezTo>
                  <a:pt x="1073" y="1018"/>
                  <a:pt x="1035" y="1012"/>
                  <a:pt x="996" y="1008"/>
                </a:cubicBezTo>
                <a:cubicBezTo>
                  <a:pt x="996" y="1197"/>
                  <a:pt x="996" y="1197"/>
                  <a:pt x="996" y="1197"/>
                </a:cubicBezTo>
                <a:cubicBezTo>
                  <a:pt x="1040" y="1159"/>
                  <a:pt x="1079" y="1100"/>
                  <a:pt x="1110" y="1025"/>
                </a:cubicBezTo>
                <a:close/>
                <a:moveTo>
                  <a:pt x="1289" y="1083"/>
                </a:moveTo>
                <a:cubicBezTo>
                  <a:pt x="1252" y="1066"/>
                  <a:pt x="1212" y="1052"/>
                  <a:pt x="1169" y="1040"/>
                </a:cubicBezTo>
                <a:cubicBezTo>
                  <a:pt x="1168" y="1042"/>
                  <a:pt x="1167" y="1044"/>
                  <a:pt x="1166" y="1046"/>
                </a:cubicBezTo>
                <a:cubicBezTo>
                  <a:pt x="1138" y="1115"/>
                  <a:pt x="1103" y="1172"/>
                  <a:pt x="1064" y="1215"/>
                </a:cubicBezTo>
                <a:cubicBezTo>
                  <a:pt x="1149" y="1188"/>
                  <a:pt x="1225" y="1142"/>
                  <a:pt x="1289" y="1083"/>
                </a:cubicBezTo>
                <a:close/>
                <a:moveTo>
                  <a:pt x="1476" y="681"/>
                </a:moveTo>
                <a:cubicBezTo>
                  <a:pt x="1237" y="681"/>
                  <a:pt x="1237" y="681"/>
                  <a:pt x="1237" y="681"/>
                </a:cubicBezTo>
                <a:cubicBezTo>
                  <a:pt x="1234" y="789"/>
                  <a:pt x="1218" y="892"/>
                  <a:pt x="1189" y="983"/>
                </a:cubicBezTo>
                <a:cubicBezTo>
                  <a:pt x="1241" y="998"/>
                  <a:pt x="1289" y="1016"/>
                  <a:pt x="1332" y="1038"/>
                </a:cubicBezTo>
                <a:cubicBezTo>
                  <a:pt x="1416" y="940"/>
                  <a:pt x="1469" y="816"/>
                  <a:pt x="1476" y="681"/>
                </a:cubicBezTo>
                <a:close/>
                <a:moveTo>
                  <a:pt x="357" y="1002"/>
                </a:moveTo>
                <a:cubicBezTo>
                  <a:pt x="374" y="1002"/>
                  <a:pt x="387" y="988"/>
                  <a:pt x="387" y="972"/>
                </a:cubicBezTo>
                <a:cubicBezTo>
                  <a:pt x="387" y="955"/>
                  <a:pt x="374" y="942"/>
                  <a:pt x="357" y="942"/>
                </a:cubicBezTo>
                <a:cubicBezTo>
                  <a:pt x="357" y="942"/>
                  <a:pt x="357" y="942"/>
                  <a:pt x="357" y="942"/>
                </a:cubicBezTo>
                <a:cubicBezTo>
                  <a:pt x="340" y="942"/>
                  <a:pt x="327" y="955"/>
                  <a:pt x="327" y="972"/>
                </a:cubicBezTo>
                <a:cubicBezTo>
                  <a:pt x="327" y="988"/>
                  <a:pt x="341" y="1002"/>
                  <a:pt x="357" y="1002"/>
                </a:cubicBezTo>
                <a:close/>
                <a:moveTo>
                  <a:pt x="693" y="1419"/>
                </a:moveTo>
                <a:cubicBezTo>
                  <a:pt x="677" y="1419"/>
                  <a:pt x="663" y="1433"/>
                  <a:pt x="663" y="1449"/>
                </a:cubicBezTo>
                <a:cubicBezTo>
                  <a:pt x="663" y="1466"/>
                  <a:pt x="677" y="1479"/>
                  <a:pt x="693" y="1479"/>
                </a:cubicBezTo>
                <a:cubicBezTo>
                  <a:pt x="693" y="1479"/>
                  <a:pt x="693" y="1479"/>
                  <a:pt x="693" y="1479"/>
                </a:cubicBezTo>
                <a:cubicBezTo>
                  <a:pt x="710" y="1479"/>
                  <a:pt x="723" y="1466"/>
                  <a:pt x="723" y="1449"/>
                </a:cubicBezTo>
                <a:cubicBezTo>
                  <a:pt x="723" y="1433"/>
                  <a:pt x="710" y="1419"/>
                  <a:pt x="693" y="14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90500">
              <a:srgbClr val="7030A0">
                <a:alpha val="45000"/>
              </a:srgb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31">
            <a:extLst>
              <a:ext uri="{FF2B5EF4-FFF2-40B4-BE49-F238E27FC236}">
                <a16:creationId xmlns:a16="http://schemas.microsoft.com/office/drawing/2014/main" id="{88E0143E-56C0-588C-B282-8C7703F751E9}"/>
              </a:ext>
            </a:extLst>
          </p:cNvPr>
          <p:cNvSpPr>
            <a:spLocks noEditPoints="1"/>
          </p:cNvSpPr>
          <p:nvPr/>
        </p:nvSpPr>
        <p:spPr bwMode="auto">
          <a:xfrm>
            <a:off x="320342" y="4917072"/>
            <a:ext cx="514896" cy="494358"/>
          </a:xfrm>
          <a:custGeom>
            <a:avLst/>
            <a:gdLst>
              <a:gd name="T0" fmla="*/ 473 w 1536"/>
              <a:gd name="T1" fmla="*/ 0 h 1536"/>
              <a:gd name="T2" fmla="*/ 0 w 1536"/>
              <a:gd name="T3" fmla="*/ 494 h 1536"/>
              <a:gd name="T4" fmla="*/ 195 w 1536"/>
              <a:gd name="T5" fmla="*/ 494 h 1536"/>
              <a:gd name="T6" fmla="*/ 503 w 1536"/>
              <a:gd name="T7" fmla="*/ 165 h 1536"/>
              <a:gd name="T8" fmla="*/ 135 w 1536"/>
              <a:gd name="T9" fmla="*/ 165 h 1536"/>
              <a:gd name="T10" fmla="*/ 60 w 1536"/>
              <a:gd name="T11" fmla="*/ 60 h 1536"/>
              <a:gd name="T12" fmla="*/ 1033 w 1536"/>
              <a:gd name="T13" fmla="*/ 30 h 1536"/>
              <a:gd name="T14" fmla="*/ 1341 w 1536"/>
              <a:gd name="T15" fmla="*/ 195 h 1536"/>
              <a:gd name="T16" fmla="*/ 1506 w 1536"/>
              <a:gd name="T17" fmla="*/ 524 h 1536"/>
              <a:gd name="T18" fmla="*/ 1506 w 1536"/>
              <a:gd name="T19" fmla="*/ 0 h 1536"/>
              <a:gd name="T20" fmla="*/ 1093 w 1536"/>
              <a:gd name="T21" fmla="*/ 60 h 1536"/>
              <a:gd name="T22" fmla="*/ 1401 w 1536"/>
              <a:gd name="T23" fmla="*/ 464 h 1536"/>
              <a:gd name="T24" fmla="*/ 1093 w 1536"/>
              <a:gd name="T25" fmla="*/ 135 h 1536"/>
              <a:gd name="T26" fmla="*/ 1506 w 1536"/>
              <a:gd name="T27" fmla="*/ 1536 h 1536"/>
              <a:gd name="T28" fmla="*/ 1506 w 1536"/>
              <a:gd name="T29" fmla="*/ 1013 h 1536"/>
              <a:gd name="T30" fmla="*/ 1341 w 1536"/>
              <a:gd name="T31" fmla="*/ 1341 h 1536"/>
              <a:gd name="T32" fmla="*/ 1033 w 1536"/>
              <a:gd name="T33" fmla="*/ 1506 h 1536"/>
              <a:gd name="T34" fmla="*/ 1371 w 1536"/>
              <a:gd name="T35" fmla="*/ 1401 h 1536"/>
              <a:gd name="T36" fmla="*/ 1476 w 1536"/>
              <a:gd name="T37" fmla="*/ 1073 h 1536"/>
              <a:gd name="T38" fmla="*/ 1093 w 1536"/>
              <a:gd name="T39" fmla="*/ 1401 h 1536"/>
              <a:gd name="T40" fmla="*/ 473 w 1536"/>
              <a:gd name="T41" fmla="*/ 1341 h 1536"/>
              <a:gd name="T42" fmla="*/ 165 w 1536"/>
              <a:gd name="T43" fmla="*/ 1013 h 1536"/>
              <a:gd name="T44" fmla="*/ 0 w 1536"/>
              <a:gd name="T45" fmla="*/ 1506 h 1536"/>
              <a:gd name="T46" fmla="*/ 503 w 1536"/>
              <a:gd name="T47" fmla="*/ 1506 h 1536"/>
              <a:gd name="T48" fmla="*/ 60 w 1536"/>
              <a:gd name="T49" fmla="*/ 1073 h 1536"/>
              <a:gd name="T50" fmla="*/ 165 w 1536"/>
              <a:gd name="T51" fmla="*/ 1401 h 1536"/>
              <a:gd name="T52" fmla="*/ 1037 w 1536"/>
              <a:gd name="T53" fmla="*/ 1017 h 1536"/>
              <a:gd name="T54" fmla="*/ 768 w 1536"/>
              <a:gd name="T55" fmla="*/ 451 h 1536"/>
              <a:gd name="T56" fmla="*/ 468 w 1536"/>
              <a:gd name="T57" fmla="*/ 820 h 1536"/>
              <a:gd name="T58" fmla="*/ 768 w 1536"/>
              <a:gd name="T59" fmla="*/ 391 h 1536"/>
              <a:gd name="T60" fmla="*/ 1097 w 1536"/>
              <a:gd name="T61" fmla="*/ 1017 h 1536"/>
              <a:gd name="T62" fmla="*/ 1037 w 1536"/>
              <a:gd name="T63" fmla="*/ 1017 h 1536"/>
              <a:gd name="T64" fmla="*/ 914 w 1536"/>
              <a:gd name="T65" fmla="*/ 790 h 1536"/>
              <a:gd name="T66" fmla="*/ 622 w 1536"/>
              <a:gd name="T67" fmla="*/ 727 h 1536"/>
              <a:gd name="T68" fmla="*/ 562 w 1536"/>
              <a:gd name="T69" fmla="*/ 1017 h 1536"/>
              <a:gd name="T70" fmla="*/ 974 w 1536"/>
              <a:gd name="T71" fmla="*/ 727 h 1536"/>
              <a:gd name="T72" fmla="*/ 498 w 1536"/>
              <a:gd name="T73" fmla="*/ 1017 h 1536"/>
              <a:gd name="T74" fmla="*/ 438 w 1536"/>
              <a:gd name="T75" fmla="*/ 934 h 1536"/>
              <a:gd name="T76" fmla="*/ 734 w 1536"/>
              <a:gd name="T77" fmla="*/ 743 h 1536"/>
              <a:gd name="T78" fmla="*/ 802 w 1536"/>
              <a:gd name="T79" fmla="*/ 953 h 1536"/>
              <a:gd name="T80" fmla="*/ 768 w 1536"/>
              <a:gd name="T81" fmla="*/ 1047 h 1536"/>
              <a:gd name="T82" fmla="*/ 768 w 1536"/>
              <a:gd name="T83" fmla="*/ 648 h 1536"/>
              <a:gd name="T84" fmla="*/ 802 w 1536"/>
              <a:gd name="T85" fmla="*/ 743 h 1536"/>
              <a:gd name="T86" fmla="*/ 974 w 1536"/>
              <a:gd name="T87" fmla="*/ 934 h 1536"/>
              <a:gd name="T88" fmla="*/ 914 w 1536"/>
              <a:gd name="T89" fmla="*/ 1019 h 1536"/>
              <a:gd name="T90" fmla="*/ 974 w 1536"/>
              <a:gd name="T91" fmla="*/ 934 h 1536"/>
              <a:gd name="T92" fmla="*/ 337 w 1536"/>
              <a:gd name="T93" fmla="*/ 487 h 1536"/>
              <a:gd name="T94" fmla="*/ 1110 w 1536"/>
              <a:gd name="T95" fmla="*/ 1110 h 1536"/>
              <a:gd name="T96" fmla="*/ 487 w 1536"/>
              <a:gd name="T97" fmla="*/ 337 h 1536"/>
              <a:gd name="T98" fmla="*/ 1153 w 1536"/>
              <a:gd name="T99" fmla="*/ 1153 h 1536"/>
              <a:gd name="T100" fmla="*/ 426 w 1536"/>
              <a:gd name="T101" fmla="*/ 384 h 1536"/>
              <a:gd name="T102" fmla="*/ 405 w 1536"/>
              <a:gd name="T103" fmla="*/ 435 h 1536"/>
              <a:gd name="T104" fmla="*/ 426 w 1536"/>
              <a:gd name="T105" fmla="*/ 384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536" h="1536">
                <a:moveTo>
                  <a:pt x="503" y="165"/>
                </a:moveTo>
                <a:cubicBezTo>
                  <a:pt x="503" y="30"/>
                  <a:pt x="503" y="30"/>
                  <a:pt x="503" y="30"/>
                </a:cubicBezTo>
                <a:cubicBezTo>
                  <a:pt x="503" y="14"/>
                  <a:pt x="489" y="0"/>
                  <a:pt x="473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14"/>
                  <a:pt x="0" y="30"/>
                </a:cubicBezTo>
                <a:cubicBezTo>
                  <a:pt x="0" y="494"/>
                  <a:pt x="0" y="494"/>
                  <a:pt x="0" y="494"/>
                </a:cubicBezTo>
                <a:cubicBezTo>
                  <a:pt x="0" y="510"/>
                  <a:pt x="13" y="524"/>
                  <a:pt x="30" y="524"/>
                </a:cubicBezTo>
                <a:cubicBezTo>
                  <a:pt x="165" y="524"/>
                  <a:pt x="165" y="524"/>
                  <a:pt x="165" y="524"/>
                </a:cubicBezTo>
                <a:cubicBezTo>
                  <a:pt x="182" y="524"/>
                  <a:pt x="195" y="510"/>
                  <a:pt x="195" y="494"/>
                </a:cubicBezTo>
                <a:cubicBezTo>
                  <a:pt x="195" y="195"/>
                  <a:pt x="195" y="195"/>
                  <a:pt x="195" y="195"/>
                </a:cubicBezTo>
                <a:cubicBezTo>
                  <a:pt x="473" y="195"/>
                  <a:pt x="473" y="195"/>
                  <a:pt x="473" y="195"/>
                </a:cubicBezTo>
                <a:cubicBezTo>
                  <a:pt x="489" y="195"/>
                  <a:pt x="503" y="182"/>
                  <a:pt x="503" y="165"/>
                </a:cubicBezTo>
                <a:close/>
                <a:moveTo>
                  <a:pt x="443" y="135"/>
                </a:moveTo>
                <a:cubicBezTo>
                  <a:pt x="165" y="135"/>
                  <a:pt x="165" y="135"/>
                  <a:pt x="165" y="135"/>
                </a:cubicBezTo>
                <a:cubicBezTo>
                  <a:pt x="148" y="135"/>
                  <a:pt x="135" y="149"/>
                  <a:pt x="135" y="165"/>
                </a:cubicBezTo>
                <a:cubicBezTo>
                  <a:pt x="135" y="464"/>
                  <a:pt x="135" y="464"/>
                  <a:pt x="135" y="464"/>
                </a:cubicBezTo>
                <a:cubicBezTo>
                  <a:pt x="60" y="464"/>
                  <a:pt x="60" y="464"/>
                  <a:pt x="60" y="464"/>
                </a:cubicBezTo>
                <a:cubicBezTo>
                  <a:pt x="60" y="60"/>
                  <a:pt x="60" y="60"/>
                  <a:pt x="60" y="60"/>
                </a:cubicBezTo>
                <a:cubicBezTo>
                  <a:pt x="443" y="60"/>
                  <a:pt x="443" y="60"/>
                  <a:pt x="443" y="60"/>
                </a:cubicBezTo>
                <a:lnTo>
                  <a:pt x="443" y="135"/>
                </a:lnTo>
                <a:close/>
                <a:moveTo>
                  <a:pt x="1033" y="30"/>
                </a:moveTo>
                <a:cubicBezTo>
                  <a:pt x="1033" y="165"/>
                  <a:pt x="1033" y="165"/>
                  <a:pt x="1033" y="165"/>
                </a:cubicBezTo>
                <a:cubicBezTo>
                  <a:pt x="1033" y="182"/>
                  <a:pt x="1047" y="195"/>
                  <a:pt x="1063" y="195"/>
                </a:cubicBezTo>
                <a:cubicBezTo>
                  <a:pt x="1341" y="195"/>
                  <a:pt x="1341" y="195"/>
                  <a:pt x="1341" y="195"/>
                </a:cubicBezTo>
                <a:cubicBezTo>
                  <a:pt x="1341" y="494"/>
                  <a:pt x="1341" y="494"/>
                  <a:pt x="1341" y="494"/>
                </a:cubicBezTo>
                <a:cubicBezTo>
                  <a:pt x="1341" y="510"/>
                  <a:pt x="1354" y="524"/>
                  <a:pt x="1371" y="524"/>
                </a:cubicBezTo>
                <a:cubicBezTo>
                  <a:pt x="1506" y="524"/>
                  <a:pt x="1506" y="524"/>
                  <a:pt x="1506" y="524"/>
                </a:cubicBezTo>
                <a:cubicBezTo>
                  <a:pt x="1523" y="524"/>
                  <a:pt x="1536" y="510"/>
                  <a:pt x="1536" y="494"/>
                </a:cubicBezTo>
                <a:cubicBezTo>
                  <a:pt x="1536" y="30"/>
                  <a:pt x="1536" y="30"/>
                  <a:pt x="1536" y="30"/>
                </a:cubicBezTo>
                <a:cubicBezTo>
                  <a:pt x="1536" y="14"/>
                  <a:pt x="1523" y="0"/>
                  <a:pt x="1506" y="0"/>
                </a:cubicBezTo>
                <a:cubicBezTo>
                  <a:pt x="1063" y="0"/>
                  <a:pt x="1063" y="0"/>
                  <a:pt x="1063" y="0"/>
                </a:cubicBezTo>
                <a:cubicBezTo>
                  <a:pt x="1047" y="0"/>
                  <a:pt x="1033" y="14"/>
                  <a:pt x="1033" y="30"/>
                </a:cubicBezTo>
                <a:close/>
                <a:moveTo>
                  <a:pt x="1093" y="60"/>
                </a:moveTo>
                <a:cubicBezTo>
                  <a:pt x="1476" y="60"/>
                  <a:pt x="1476" y="60"/>
                  <a:pt x="1476" y="60"/>
                </a:cubicBezTo>
                <a:cubicBezTo>
                  <a:pt x="1476" y="464"/>
                  <a:pt x="1476" y="464"/>
                  <a:pt x="1476" y="464"/>
                </a:cubicBezTo>
                <a:cubicBezTo>
                  <a:pt x="1401" y="464"/>
                  <a:pt x="1401" y="464"/>
                  <a:pt x="1401" y="464"/>
                </a:cubicBezTo>
                <a:cubicBezTo>
                  <a:pt x="1401" y="165"/>
                  <a:pt x="1401" y="165"/>
                  <a:pt x="1401" y="165"/>
                </a:cubicBezTo>
                <a:cubicBezTo>
                  <a:pt x="1401" y="149"/>
                  <a:pt x="1388" y="135"/>
                  <a:pt x="1371" y="135"/>
                </a:cubicBezTo>
                <a:cubicBezTo>
                  <a:pt x="1093" y="135"/>
                  <a:pt x="1093" y="135"/>
                  <a:pt x="1093" y="135"/>
                </a:cubicBezTo>
                <a:lnTo>
                  <a:pt x="1093" y="60"/>
                </a:lnTo>
                <a:close/>
                <a:moveTo>
                  <a:pt x="1063" y="1536"/>
                </a:moveTo>
                <a:cubicBezTo>
                  <a:pt x="1506" y="1536"/>
                  <a:pt x="1506" y="1536"/>
                  <a:pt x="1506" y="1536"/>
                </a:cubicBezTo>
                <a:cubicBezTo>
                  <a:pt x="1523" y="1536"/>
                  <a:pt x="1536" y="1523"/>
                  <a:pt x="1536" y="1506"/>
                </a:cubicBezTo>
                <a:cubicBezTo>
                  <a:pt x="1536" y="1043"/>
                  <a:pt x="1536" y="1043"/>
                  <a:pt x="1536" y="1043"/>
                </a:cubicBezTo>
                <a:cubicBezTo>
                  <a:pt x="1536" y="1026"/>
                  <a:pt x="1523" y="1013"/>
                  <a:pt x="1506" y="1013"/>
                </a:cubicBezTo>
                <a:cubicBezTo>
                  <a:pt x="1371" y="1013"/>
                  <a:pt x="1371" y="1013"/>
                  <a:pt x="1371" y="1013"/>
                </a:cubicBezTo>
                <a:cubicBezTo>
                  <a:pt x="1354" y="1013"/>
                  <a:pt x="1341" y="1026"/>
                  <a:pt x="1341" y="1043"/>
                </a:cubicBezTo>
                <a:cubicBezTo>
                  <a:pt x="1341" y="1341"/>
                  <a:pt x="1341" y="1341"/>
                  <a:pt x="1341" y="1341"/>
                </a:cubicBezTo>
                <a:cubicBezTo>
                  <a:pt x="1063" y="1341"/>
                  <a:pt x="1063" y="1341"/>
                  <a:pt x="1063" y="1341"/>
                </a:cubicBezTo>
                <a:cubicBezTo>
                  <a:pt x="1047" y="1341"/>
                  <a:pt x="1033" y="1355"/>
                  <a:pt x="1033" y="1371"/>
                </a:cubicBezTo>
                <a:cubicBezTo>
                  <a:pt x="1033" y="1506"/>
                  <a:pt x="1033" y="1506"/>
                  <a:pt x="1033" y="1506"/>
                </a:cubicBezTo>
                <a:cubicBezTo>
                  <a:pt x="1033" y="1523"/>
                  <a:pt x="1047" y="1536"/>
                  <a:pt x="1063" y="1536"/>
                </a:cubicBezTo>
                <a:close/>
                <a:moveTo>
                  <a:pt x="1093" y="1401"/>
                </a:moveTo>
                <a:cubicBezTo>
                  <a:pt x="1371" y="1401"/>
                  <a:pt x="1371" y="1401"/>
                  <a:pt x="1371" y="1401"/>
                </a:cubicBezTo>
                <a:cubicBezTo>
                  <a:pt x="1388" y="1401"/>
                  <a:pt x="1401" y="1388"/>
                  <a:pt x="1401" y="1371"/>
                </a:cubicBezTo>
                <a:cubicBezTo>
                  <a:pt x="1401" y="1073"/>
                  <a:pt x="1401" y="1073"/>
                  <a:pt x="1401" y="1073"/>
                </a:cubicBezTo>
                <a:cubicBezTo>
                  <a:pt x="1476" y="1073"/>
                  <a:pt x="1476" y="1073"/>
                  <a:pt x="1476" y="1073"/>
                </a:cubicBezTo>
                <a:cubicBezTo>
                  <a:pt x="1476" y="1476"/>
                  <a:pt x="1476" y="1476"/>
                  <a:pt x="1476" y="1476"/>
                </a:cubicBezTo>
                <a:cubicBezTo>
                  <a:pt x="1093" y="1476"/>
                  <a:pt x="1093" y="1476"/>
                  <a:pt x="1093" y="1476"/>
                </a:cubicBezTo>
                <a:lnTo>
                  <a:pt x="1093" y="1401"/>
                </a:lnTo>
                <a:close/>
                <a:moveTo>
                  <a:pt x="503" y="1506"/>
                </a:moveTo>
                <a:cubicBezTo>
                  <a:pt x="503" y="1371"/>
                  <a:pt x="503" y="1371"/>
                  <a:pt x="503" y="1371"/>
                </a:cubicBezTo>
                <a:cubicBezTo>
                  <a:pt x="503" y="1355"/>
                  <a:pt x="489" y="1341"/>
                  <a:pt x="473" y="1341"/>
                </a:cubicBezTo>
                <a:cubicBezTo>
                  <a:pt x="195" y="1341"/>
                  <a:pt x="195" y="1341"/>
                  <a:pt x="195" y="1341"/>
                </a:cubicBezTo>
                <a:cubicBezTo>
                  <a:pt x="195" y="1043"/>
                  <a:pt x="195" y="1043"/>
                  <a:pt x="195" y="1043"/>
                </a:cubicBezTo>
                <a:cubicBezTo>
                  <a:pt x="195" y="1026"/>
                  <a:pt x="182" y="1013"/>
                  <a:pt x="165" y="1013"/>
                </a:cubicBezTo>
                <a:cubicBezTo>
                  <a:pt x="30" y="1013"/>
                  <a:pt x="30" y="1013"/>
                  <a:pt x="30" y="1013"/>
                </a:cubicBezTo>
                <a:cubicBezTo>
                  <a:pt x="13" y="1013"/>
                  <a:pt x="0" y="1026"/>
                  <a:pt x="0" y="1043"/>
                </a:cubicBezTo>
                <a:cubicBezTo>
                  <a:pt x="0" y="1506"/>
                  <a:pt x="0" y="1506"/>
                  <a:pt x="0" y="1506"/>
                </a:cubicBezTo>
                <a:cubicBezTo>
                  <a:pt x="0" y="1523"/>
                  <a:pt x="13" y="1536"/>
                  <a:pt x="30" y="1536"/>
                </a:cubicBezTo>
                <a:cubicBezTo>
                  <a:pt x="473" y="1536"/>
                  <a:pt x="473" y="1536"/>
                  <a:pt x="473" y="1536"/>
                </a:cubicBezTo>
                <a:cubicBezTo>
                  <a:pt x="489" y="1536"/>
                  <a:pt x="503" y="1523"/>
                  <a:pt x="503" y="1506"/>
                </a:cubicBezTo>
                <a:close/>
                <a:moveTo>
                  <a:pt x="443" y="1476"/>
                </a:moveTo>
                <a:cubicBezTo>
                  <a:pt x="60" y="1476"/>
                  <a:pt x="60" y="1476"/>
                  <a:pt x="60" y="1476"/>
                </a:cubicBezTo>
                <a:cubicBezTo>
                  <a:pt x="60" y="1073"/>
                  <a:pt x="60" y="1073"/>
                  <a:pt x="60" y="1073"/>
                </a:cubicBezTo>
                <a:cubicBezTo>
                  <a:pt x="135" y="1073"/>
                  <a:pt x="135" y="1073"/>
                  <a:pt x="135" y="1073"/>
                </a:cubicBezTo>
                <a:cubicBezTo>
                  <a:pt x="135" y="1371"/>
                  <a:pt x="135" y="1371"/>
                  <a:pt x="135" y="1371"/>
                </a:cubicBezTo>
                <a:cubicBezTo>
                  <a:pt x="135" y="1388"/>
                  <a:pt x="148" y="1401"/>
                  <a:pt x="165" y="1401"/>
                </a:cubicBezTo>
                <a:cubicBezTo>
                  <a:pt x="443" y="1401"/>
                  <a:pt x="443" y="1401"/>
                  <a:pt x="443" y="1401"/>
                </a:cubicBezTo>
                <a:lnTo>
                  <a:pt x="443" y="1476"/>
                </a:lnTo>
                <a:close/>
                <a:moveTo>
                  <a:pt x="1037" y="1017"/>
                </a:moveTo>
                <a:cubicBezTo>
                  <a:pt x="1037" y="711"/>
                  <a:pt x="1037" y="711"/>
                  <a:pt x="1037" y="711"/>
                </a:cubicBezTo>
                <a:cubicBezTo>
                  <a:pt x="1038" y="642"/>
                  <a:pt x="1010" y="577"/>
                  <a:pt x="959" y="528"/>
                </a:cubicBezTo>
                <a:cubicBezTo>
                  <a:pt x="908" y="478"/>
                  <a:pt x="840" y="451"/>
                  <a:pt x="768" y="451"/>
                </a:cubicBezTo>
                <a:cubicBezTo>
                  <a:pt x="619" y="451"/>
                  <a:pt x="498" y="568"/>
                  <a:pt x="498" y="711"/>
                </a:cubicBezTo>
                <a:cubicBezTo>
                  <a:pt x="498" y="790"/>
                  <a:pt x="498" y="790"/>
                  <a:pt x="498" y="790"/>
                </a:cubicBezTo>
                <a:cubicBezTo>
                  <a:pt x="498" y="807"/>
                  <a:pt x="485" y="820"/>
                  <a:pt x="468" y="820"/>
                </a:cubicBezTo>
                <a:cubicBezTo>
                  <a:pt x="452" y="820"/>
                  <a:pt x="438" y="807"/>
                  <a:pt x="438" y="790"/>
                </a:cubicBezTo>
                <a:cubicBezTo>
                  <a:pt x="438" y="711"/>
                  <a:pt x="438" y="711"/>
                  <a:pt x="438" y="711"/>
                </a:cubicBezTo>
                <a:cubicBezTo>
                  <a:pt x="438" y="534"/>
                  <a:pt x="586" y="391"/>
                  <a:pt x="768" y="391"/>
                </a:cubicBezTo>
                <a:cubicBezTo>
                  <a:pt x="855" y="391"/>
                  <a:pt x="938" y="424"/>
                  <a:pt x="1000" y="484"/>
                </a:cubicBezTo>
                <a:cubicBezTo>
                  <a:pt x="1063" y="545"/>
                  <a:pt x="1098" y="626"/>
                  <a:pt x="1097" y="711"/>
                </a:cubicBezTo>
                <a:cubicBezTo>
                  <a:pt x="1097" y="1017"/>
                  <a:pt x="1097" y="1017"/>
                  <a:pt x="1097" y="1017"/>
                </a:cubicBezTo>
                <a:cubicBezTo>
                  <a:pt x="1097" y="1034"/>
                  <a:pt x="1084" y="1047"/>
                  <a:pt x="1067" y="1047"/>
                </a:cubicBezTo>
                <a:cubicBezTo>
                  <a:pt x="1067" y="1047"/>
                  <a:pt x="1067" y="1047"/>
                  <a:pt x="1067" y="1047"/>
                </a:cubicBezTo>
                <a:cubicBezTo>
                  <a:pt x="1051" y="1047"/>
                  <a:pt x="1037" y="1034"/>
                  <a:pt x="1037" y="1017"/>
                </a:cubicBezTo>
                <a:close/>
                <a:moveTo>
                  <a:pt x="974" y="790"/>
                </a:moveTo>
                <a:cubicBezTo>
                  <a:pt x="974" y="807"/>
                  <a:pt x="961" y="820"/>
                  <a:pt x="944" y="820"/>
                </a:cubicBezTo>
                <a:cubicBezTo>
                  <a:pt x="928" y="820"/>
                  <a:pt x="914" y="807"/>
                  <a:pt x="914" y="790"/>
                </a:cubicBezTo>
                <a:cubicBezTo>
                  <a:pt x="914" y="727"/>
                  <a:pt x="914" y="727"/>
                  <a:pt x="914" y="727"/>
                </a:cubicBezTo>
                <a:cubicBezTo>
                  <a:pt x="914" y="646"/>
                  <a:pt x="849" y="580"/>
                  <a:pt x="768" y="580"/>
                </a:cubicBezTo>
                <a:cubicBezTo>
                  <a:pt x="687" y="580"/>
                  <a:pt x="622" y="646"/>
                  <a:pt x="622" y="727"/>
                </a:cubicBezTo>
                <a:cubicBezTo>
                  <a:pt x="622" y="1017"/>
                  <a:pt x="622" y="1017"/>
                  <a:pt x="622" y="1017"/>
                </a:cubicBezTo>
                <a:cubicBezTo>
                  <a:pt x="622" y="1034"/>
                  <a:pt x="608" y="1047"/>
                  <a:pt x="592" y="1047"/>
                </a:cubicBezTo>
                <a:cubicBezTo>
                  <a:pt x="575" y="1047"/>
                  <a:pt x="562" y="1034"/>
                  <a:pt x="562" y="1017"/>
                </a:cubicBezTo>
                <a:cubicBezTo>
                  <a:pt x="562" y="727"/>
                  <a:pt x="562" y="727"/>
                  <a:pt x="562" y="727"/>
                </a:cubicBezTo>
                <a:cubicBezTo>
                  <a:pt x="562" y="613"/>
                  <a:pt x="654" y="520"/>
                  <a:pt x="768" y="520"/>
                </a:cubicBezTo>
                <a:cubicBezTo>
                  <a:pt x="882" y="520"/>
                  <a:pt x="974" y="613"/>
                  <a:pt x="974" y="727"/>
                </a:cubicBezTo>
                <a:lnTo>
                  <a:pt x="974" y="790"/>
                </a:lnTo>
                <a:close/>
                <a:moveTo>
                  <a:pt x="498" y="934"/>
                </a:moveTo>
                <a:cubicBezTo>
                  <a:pt x="498" y="1017"/>
                  <a:pt x="498" y="1017"/>
                  <a:pt x="498" y="1017"/>
                </a:cubicBezTo>
                <a:cubicBezTo>
                  <a:pt x="498" y="1034"/>
                  <a:pt x="485" y="1047"/>
                  <a:pt x="468" y="1047"/>
                </a:cubicBezTo>
                <a:cubicBezTo>
                  <a:pt x="452" y="1047"/>
                  <a:pt x="438" y="1034"/>
                  <a:pt x="438" y="1017"/>
                </a:cubicBezTo>
                <a:cubicBezTo>
                  <a:pt x="438" y="934"/>
                  <a:pt x="438" y="934"/>
                  <a:pt x="438" y="934"/>
                </a:cubicBezTo>
                <a:cubicBezTo>
                  <a:pt x="438" y="917"/>
                  <a:pt x="452" y="904"/>
                  <a:pt x="468" y="904"/>
                </a:cubicBezTo>
                <a:cubicBezTo>
                  <a:pt x="485" y="904"/>
                  <a:pt x="498" y="917"/>
                  <a:pt x="498" y="934"/>
                </a:cubicBezTo>
                <a:close/>
                <a:moveTo>
                  <a:pt x="734" y="743"/>
                </a:moveTo>
                <a:cubicBezTo>
                  <a:pt x="734" y="953"/>
                  <a:pt x="734" y="953"/>
                  <a:pt x="734" y="953"/>
                </a:cubicBezTo>
                <a:cubicBezTo>
                  <a:pt x="734" y="972"/>
                  <a:pt x="749" y="987"/>
                  <a:pt x="768" y="987"/>
                </a:cubicBezTo>
                <a:cubicBezTo>
                  <a:pt x="787" y="987"/>
                  <a:pt x="802" y="972"/>
                  <a:pt x="802" y="953"/>
                </a:cubicBezTo>
                <a:cubicBezTo>
                  <a:pt x="802" y="936"/>
                  <a:pt x="816" y="923"/>
                  <a:pt x="832" y="923"/>
                </a:cubicBezTo>
                <a:cubicBezTo>
                  <a:pt x="849" y="923"/>
                  <a:pt x="862" y="936"/>
                  <a:pt x="862" y="953"/>
                </a:cubicBezTo>
                <a:cubicBezTo>
                  <a:pt x="862" y="1005"/>
                  <a:pt x="820" y="1047"/>
                  <a:pt x="768" y="1047"/>
                </a:cubicBezTo>
                <a:cubicBezTo>
                  <a:pt x="716" y="1047"/>
                  <a:pt x="674" y="1005"/>
                  <a:pt x="674" y="953"/>
                </a:cubicBezTo>
                <a:cubicBezTo>
                  <a:pt x="674" y="743"/>
                  <a:pt x="674" y="743"/>
                  <a:pt x="674" y="743"/>
                </a:cubicBezTo>
                <a:cubicBezTo>
                  <a:pt x="674" y="691"/>
                  <a:pt x="716" y="648"/>
                  <a:pt x="768" y="648"/>
                </a:cubicBezTo>
                <a:cubicBezTo>
                  <a:pt x="820" y="648"/>
                  <a:pt x="862" y="691"/>
                  <a:pt x="862" y="743"/>
                </a:cubicBezTo>
                <a:cubicBezTo>
                  <a:pt x="862" y="759"/>
                  <a:pt x="849" y="773"/>
                  <a:pt x="832" y="773"/>
                </a:cubicBezTo>
                <a:cubicBezTo>
                  <a:pt x="816" y="773"/>
                  <a:pt x="802" y="759"/>
                  <a:pt x="802" y="743"/>
                </a:cubicBezTo>
                <a:cubicBezTo>
                  <a:pt x="802" y="724"/>
                  <a:pt x="787" y="708"/>
                  <a:pt x="768" y="708"/>
                </a:cubicBezTo>
                <a:cubicBezTo>
                  <a:pt x="749" y="708"/>
                  <a:pt x="734" y="724"/>
                  <a:pt x="734" y="743"/>
                </a:cubicBezTo>
                <a:close/>
                <a:moveTo>
                  <a:pt x="974" y="934"/>
                </a:moveTo>
                <a:cubicBezTo>
                  <a:pt x="974" y="1019"/>
                  <a:pt x="974" y="1019"/>
                  <a:pt x="974" y="1019"/>
                </a:cubicBezTo>
                <a:cubicBezTo>
                  <a:pt x="974" y="1036"/>
                  <a:pt x="961" y="1049"/>
                  <a:pt x="944" y="1049"/>
                </a:cubicBezTo>
                <a:cubicBezTo>
                  <a:pt x="928" y="1049"/>
                  <a:pt x="914" y="1036"/>
                  <a:pt x="914" y="1019"/>
                </a:cubicBezTo>
                <a:cubicBezTo>
                  <a:pt x="914" y="934"/>
                  <a:pt x="914" y="934"/>
                  <a:pt x="914" y="934"/>
                </a:cubicBezTo>
                <a:cubicBezTo>
                  <a:pt x="914" y="917"/>
                  <a:pt x="928" y="904"/>
                  <a:pt x="944" y="904"/>
                </a:cubicBezTo>
                <a:cubicBezTo>
                  <a:pt x="961" y="904"/>
                  <a:pt x="974" y="917"/>
                  <a:pt x="974" y="934"/>
                </a:cubicBezTo>
                <a:close/>
                <a:moveTo>
                  <a:pt x="383" y="1153"/>
                </a:moveTo>
                <a:cubicBezTo>
                  <a:pt x="210" y="980"/>
                  <a:pt x="174" y="710"/>
                  <a:pt x="296" y="498"/>
                </a:cubicBezTo>
                <a:cubicBezTo>
                  <a:pt x="304" y="484"/>
                  <a:pt x="323" y="479"/>
                  <a:pt x="337" y="487"/>
                </a:cubicBezTo>
                <a:cubicBezTo>
                  <a:pt x="351" y="495"/>
                  <a:pt x="356" y="513"/>
                  <a:pt x="348" y="528"/>
                </a:cubicBezTo>
                <a:cubicBezTo>
                  <a:pt x="240" y="717"/>
                  <a:pt x="272" y="956"/>
                  <a:pt x="426" y="1110"/>
                </a:cubicBezTo>
                <a:cubicBezTo>
                  <a:pt x="615" y="1299"/>
                  <a:pt x="921" y="1299"/>
                  <a:pt x="1110" y="1110"/>
                </a:cubicBezTo>
                <a:cubicBezTo>
                  <a:pt x="1299" y="922"/>
                  <a:pt x="1299" y="615"/>
                  <a:pt x="1110" y="426"/>
                </a:cubicBezTo>
                <a:cubicBezTo>
                  <a:pt x="956" y="272"/>
                  <a:pt x="716" y="240"/>
                  <a:pt x="528" y="348"/>
                </a:cubicBezTo>
                <a:cubicBezTo>
                  <a:pt x="513" y="357"/>
                  <a:pt x="495" y="352"/>
                  <a:pt x="487" y="337"/>
                </a:cubicBezTo>
                <a:cubicBezTo>
                  <a:pt x="478" y="323"/>
                  <a:pt x="483" y="305"/>
                  <a:pt x="498" y="296"/>
                </a:cubicBezTo>
                <a:cubicBezTo>
                  <a:pt x="710" y="175"/>
                  <a:pt x="979" y="211"/>
                  <a:pt x="1153" y="384"/>
                </a:cubicBezTo>
                <a:cubicBezTo>
                  <a:pt x="1365" y="596"/>
                  <a:pt x="1365" y="941"/>
                  <a:pt x="1153" y="1153"/>
                </a:cubicBezTo>
                <a:cubicBezTo>
                  <a:pt x="1047" y="1259"/>
                  <a:pt x="907" y="1312"/>
                  <a:pt x="768" y="1312"/>
                </a:cubicBezTo>
                <a:cubicBezTo>
                  <a:pt x="629" y="1312"/>
                  <a:pt x="489" y="1259"/>
                  <a:pt x="383" y="1153"/>
                </a:cubicBezTo>
                <a:close/>
                <a:moveTo>
                  <a:pt x="426" y="384"/>
                </a:moveTo>
                <a:cubicBezTo>
                  <a:pt x="438" y="395"/>
                  <a:pt x="438" y="414"/>
                  <a:pt x="426" y="426"/>
                </a:cubicBezTo>
                <a:cubicBezTo>
                  <a:pt x="426" y="426"/>
                  <a:pt x="426" y="426"/>
                  <a:pt x="426" y="426"/>
                </a:cubicBezTo>
                <a:cubicBezTo>
                  <a:pt x="420" y="432"/>
                  <a:pt x="412" y="435"/>
                  <a:pt x="405" y="435"/>
                </a:cubicBezTo>
                <a:cubicBezTo>
                  <a:pt x="397" y="435"/>
                  <a:pt x="389" y="432"/>
                  <a:pt x="383" y="426"/>
                </a:cubicBezTo>
                <a:cubicBezTo>
                  <a:pt x="372" y="414"/>
                  <a:pt x="372" y="395"/>
                  <a:pt x="383" y="384"/>
                </a:cubicBezTo>
                <a:cubicBezTo>
                  <a:pt x="395" y="372"/>
                  <a:pt x="414" y="372"/>
                  <a:pt x="426" y="3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90500">
              <a:srgbClr val="1BA098">
                <a:alpha val="45000"/>
              </a:srgb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">
            <a:extLst>
              <a:ext uri="{FF2B5EF4-FFF2-40B4-BE49-F238E27FC236}">
                <a16:creationId xmlns:a16="http://schemas.microsoft.com/office/drawing/2014/main" id="{08B23D95-EAE5-4488-C69B-ADF14EB8503B}"/>
              </a:ext>
            </a:extLst>
          </p:cNvPr>
          <p:cNvSpPr>
            <a:spLocks noEditPoints="1"/>
          </p:cNvSpPr>
          <p:nvPr/>
        </p:nvSpPr>
        <p:spPr bwMode="auto">
          <a:xfrm>
            <a:off x="373339" y="3544916"/>
            <a:ext cx="462638" cy="494358"/>
          </a:xfrm>
          <a:custGeom>
            <a:avLst/>
            <a:gdLst>
              <a:gd name="T0" fmla="*/ 216 w 1329"/>
              <a:gd name="T1" fmla="*/ 1324 h 1536"/>
              <a:gd name="T2" fmla="*/ 736 w 1329"/>
              <a:gd name="T3" fmla="*/ 1354 h 1536"/>
              <a:gd name="T4" fmla="*/ 818 w 1329"/>
              <a:gd name="T5" fmla="*/ 1360 h 1536"/>
              <a:gd name="T6" fmla="*/ 878 w 1329"/>
              <a:gd name="T7" fmla="*/ 1247 h 1536"/>
              <a:gd name="T8" fmla="*/ 989 w 1329"/>
              <a:gd name="T9" fmla="*/ 1390 h 1536"/>
              <a:gd name="T10" fmla="*/ 1069 w 1329"/>
              <a:gd name="T11" fmla="*/ 1247 h 1536"/>
              <a:gd name="T12" fmla="*/ 1185 w 1329"/>
              <a:gd name="T13" fmla="*/ 1130 h 1536"/>
              <a:gd name="T14" fmla="*/ 1329 w 1329"/>
              <a:gd name="T15" fmla="*/ 1051 h 1536"/>
              <a:gd name="T16" fmla="*/ 1185 w 1329"/>
              <a:gd name="T17" fmla="*/ 939 h 1536"/>
              <a:gd name="T18" fmla="*/ 1299 w 1329"/>
              <a:gd name="T19" fmla="*/ 879 h 1536"/>
              <a:gd name="T20" fmla="*/ 1299 w 1329"/>
              <a:gd name="T21" fmla="*/ 798 h 1536"/>
              <a:gd name="T22" fmla="*/ 1185 w 1329"/>
              <a:gd name="T23" fmla="*/ 738 h 1536"/>
              <a:gd name="T24" fmla="*/ 1329 w 1329"/>
              <a:gd name="T25" fmla="*/ 626 h 1536"/>
              <a:gd name="T26" fmla="*/ 1185 w 1329"/>
              <a:gd name="T27" fmla="*/ 514 h 1536"/>
              <a:gd name="T28" fmla="*/ 1299 w 1329"/>
              <a:gd name="T29" fmla="*/ 454 h 1536"/>
              <a:gd name="T30" fmla="*/ 1177 w 1329"/>
              <a:gd name="T31" fmla="*/ 384 h 1536"/>
              <a:gd name="T32" fmla="*/ 1019 w 1329"/>
              <a:gd name="T33" fmla="*/ 288 h 1536"/>
              <a:gd name="T34" fmla="*/ 959 w 1329"/>
              <a:gd name="T35" fmla="*/ 175 h 1536"/>
              <a:gd name="T36" fmla="*/ 878 w 1329"/>
              <a:gd name="T37" fmla="*/ 175 h 1536"/>
              <a:gd name="T38" fmla="*/ 818 w 1329"/>
              <a:gd name="T39" fmla="*/ 288 h 1536"/>
              <a:gd name="T40" fmla="*/ 555 w 1329"/>
              <a:gd name="T41" fmla="*/ 0 h 1536"/>
              <a:gd name="T42" fmla="*/ 138 w 1329"/>
              <a:gd name="T43" fmla="*/ 401 h 1536"/>
              <a:gd name="T44" fmla="*/ 0 w 1329"/>
              <a:gd name="T45" fmla="*/ 768 h 1536"/>
              <a:gd name="T46" fmla="*/ 1006 w 1329"/>
              <a:gd name="T47" fmla="*/ 1098 h 1536"/>
              <a:gd name="T48" fmla="*/ 1006 w 1329"/>
              <a:gd name="T49" fmla="*/ 872 h 1536"/>
              <a:gd name="T50" fmla="*/ 736 w 1329"/>
              <a:gd name="T51" fmla="*/ 1038 h 1536"/>
              <a:gd name="T52" fmla="*/ 976 w 1329"/>
              <a:gd name="T53" fmla="*/ 633 h 1536"/>
              <a:gd name="T54" fmla="*/ 1036 w 1329"/>
              <a:gd name="T55" fmla="*/ 467 h 1536"/>
              <a:gd name="T56" fmla="*/ 736 w 1329"/>
              <a:gd name="T57" fmla="*/ 348 h 1536"/>
              <a:gd name="T58" fmla="*/ 1125 w 1329"/>
              <a:gd name="T59" fmla="*/ 1118 h 1536"/>
              <a:gd name="T60" fmla="*/ 736 w 1329"/>
              <a:gd name="T61" fmla="*/ 1098 h 1536"/>
              <a:gd name="T62" fmla="*/ 198 w 1329"/>
              <a:gd name="T63" fmla="*/ 401 h 1536"/>
              <a:gd name="T64" fmla="*/ 543 w 1329"/>
              <a:gd name="T65" fmla="*/ 252 h 1536"/>
              <a:gd name="T66" fmla="*/ 586 w 1329"/>
              <a:gd name="T67" fmla="*/ 210 h 1536"/>
              <a:gd name="T68" fmla="*/ 555 w 1329"/>
              <a:gd name="T69" fmla="*/ 60 h 1536"/>
              <a:gd name="T70" fmla="*/ 583 w 1329"/>
              <a:gd name="T71" fmla="*/ 549 h 1536"/>
              <a:gd name="T72" fmla="*/ 485 w 1329"/>
              <a:gd name="T73" fmla="*/ 343 h 1536"/>
              <a:gd name="T74" fmla="*/ 334 w 1329"/>
              <a:gd name="T75" fmla="*/ 493 h 1536"/>
              <a:gd name="T76" fmla="*/ 549 w 1329"/>
              <a:gd name="T77" fmla="*/ 600 h 1536"/>
              <a:gd name="T78" fmla="*/ 676 w 1329"/>
              <a:gd name="T79" fmla="*/ 738 h 1536"/>
              <a:gd name="T80" fmla="*/ 280 w 1329"/>
              <a:gd name="T81" fmla="*/ 768 h 1536"/>
              <a:gd name="T82" fmla="*/ 676 w 1329"/>
              <a:gd name="T83" fmla="*/ 798 h 1536"/>
              <a:gd name="T84" fmla="*/ 568 w 1329"/>
              <a:gd name="T85" fmla="*/ 927 h 1536"/>
              <a:gd name="T86" fmla="*/ 334 w 1329"/>
              <a:gd name="T87" fmla="*/ 1042 h 1536"/>
              <a:gd name="T88" fmla="*/ 410 w 1329"/>
              <a:gd name="T89" fmla="*/ 1223 h 1536"/>
              <a:gd name="T90" fmla="*/ 503 w 1329"/>
              <a:gd name="T91" fmla="*/ 1066 h 1536"/>
              <a:gd name="T92" fmla="*/ 676 w 1329"/>
              <a:gd name="T93" fmla="*/ 1354 h 1536"/>
              <a:gd name="T94" fmla="*/ 507 w 1329"/>
              <a:gd name="T95" fmla="*/ 1381 h 1536"/>
              <a:gd name="T96" fmla="*/ 543 w 1329"/>
              <a:gd name="T97" fmla="*/ 1283 h 1536"/>
              <a:gd name="T98" fmla="*/ 198 w 1329"/>
              <a:gd name="T99" fmla="*/ 1134 h 1536"/>
              <a:gd name="T100" fmla="*/ 209 w 1329"/>
              <a:gd name="T101" fmla="*/ 989 h 1536"/>
              <a:gd name="T102" fmla="*/ 456 w 1329"/>
              <a:gd name="T103" fmla="*/ 418 h 1536"/>
              <a:gd name="T104" fmla="*/ 363 w 1329"/>
              <a:gd name="T105" fmla="*/ 418 h 1536"/>
              <a:gd name="T106" fmla="*/ 456 w 1329"/>
              <a:gd name="T107" fmla="*/ 418 h 1536"/>
              <a:gd name="T108" fmla="*/ 340 w 1329"/>
              <a:gd name="T109" fmla="*/ 768 h 1536"/>
              <a:gd name="T110" fmla="*/ 456 w 1329"/>
              <a:gd name="T111" fmla="*/ 1117 h 1536"/>
              <a:gd name="T112" fmla="*/ 363 w 1329"/>
              <a:gd name="T113" fmla="*/ 1117 h 1536"/>
              <a:gd name="T114" fmla="*/ 443 w 1329"/>
              <a:gd name="T115" fmla="*/ 1084 h 1536"/>
              <a:gd name="T116" fmla="*/ 1006 w 1329"/>
              <a:gd name="T117" fmla="*/ 798 h 1536"/>
              <a:gd name="T118" fmla="*/ 1006 w 1329"/>
              <a:gd name="T119" fmla="*/ 738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29" h="1536">
                <a:moveTo>
                  <a:pt x="158" y="1031"/>
                </a:moveTo>
                <a:cubicBezTo>
                  <a:pt x="145" y="1064"/>
                  <a:pt x="138" y="1099"/>
                  <a:pt x="138" y="1134"/>
                </a:cubicBezTo>
                <a:cubicBezTo>
                  <a:pt x="138" y="1206"/>
                  <a:pt x="165" y="1274"/>
                  <a:pt x="216" y="1324"/>
                </a:cubicBezTo>
                <a:cubicBezTo>
                  <a:pt x="260" y="1370"/>
                  <a:pt x="318" y="1397"/>
                  <a:pt x="380" y="1404"/>
                </a:cubicBezTo>
                <a:cubicBezTo>
                  <a:pt x="402" y="1480"/>
                  <a:pt x="473" y="1536"/>
                  <a:pt x="555" y="1536"/>
                </a:cubicBezTo>
                <a:cubicBezTo>
                  <a:pt x="655" y="1536"/>
                  <a:pt x="736" y="1454"/>
                  <a:pt x="736" y="1354"/>
                </a:cubicBezTo>
                <a:cubicBezTo>
                  <a:pt x="736" y="1247"/>
                  <a:pt x="736" y="1247"/>
                  <a:pt x="736" y="1247"/>
                </a:cubicBezTo>
                <a:cubicBezTo>
                  <a:pt x="818" y="1247"/>
                  <a:pt x="818" y="1247"/>
                  <a:pt x="818" y="1247"/>
                </a:cubicBezTo>
                <a:cubicBezTo>
                  <a:pt x="818" y="1360"/>
                  <a:pt x="818" y="1360"/>
                  <a:pt x="818" y="1360"/>
                </a:cubicBezTo>
                <a:cubicBezTo>
                  <a:pt x="818" y="1377"/>
                  <a:pt x="831" y="1390"/>
                  <a:pt x="848" y="1390"/>
                </a:cubicBezTo>
                <a:cubicBezTo>
                  <a:pt x="864" y="1390"/>
                  <a:pt x="878" y="1377"/>
                  <a:pt x="878" y="1360"/>
                </a:cubicBezTo>
                <a:cubicBezTo>
                  <a:pt x="878" y="1247"/>
                  <a:pt x="878" y="1247"/>
                  <a:pt x="878" y="1247"/>
                </a:cubicBezTo>
                <a:cubicBezTo>
                  <a:pt x="959" y="1247"/>
                  <a:pt x="959" y="1247"/>
                  <a:pt x="959" y="1247"/>
                </a:cubicBezTo>
                <a:cubicBezTo>
                  <a:pt x="959" y="1360"/>
                  <a:pt x="959" y="1360"/>
                  <a:pt x="959" y="1360"/>
                </a:cubicBezTo>
                <a:cubicBezTo>
                  <a:pt x="959" y="1377"/>
                  <a:pt x="973" y="1390"/>
                  <a:pt x="989" y="1390"/>
                </a:cubicBezTo>
                <a:cubicBezTo>
                  <a:pt x="1006" y="1390"/>
                  <a:pt x="1019" y="1377"/>
                  <a:pt x="1019" y="1360"/>
                </a:cubicBezTo>
                <a:cubicBezTo>
                  <a:pt x="1019" y="1247"/>
                  <a:pt x="1019" y="1247"/>
                  <a:pt x="1019" y="1247"/>
                </a:cubicBezTo>
                <a:cubicBezTo>
                  <a:pt x="1069" y="1247"/>
                  <a:pt x="1069" y="1247"/>
                  <a:pt x="1069" y="1247"/>
                </a:cubicBezTo>
                <a:cubicBezTo>
                  <a:pt x="1076" y="1247"/>
                  <a:pt x="1084" y="1244"/>
                  <a:pt x="1090" y="1238"/>
                </a:cubicBezTo>
                <a:cubicBezTo>
                  <a:pt x="1177" y="1151"/>
                  <a:pt x="1177" y="1151"/>
                  <a:pt x="1177" y="1151"/>
                </a:cubicBezTo>
                <a:cubicBezTo>
                  <a:pt x="1182" y="1146"/>
                  <a:pt x="1185" y="1138"/>
                  <a:pt x="1185" y="1130"/>
                </a:cubicBezTo>
                <a:cubicBezTo>
                  <a:pt x="1185" y="1081"/>
                  <a:pt x="1185" y="1081"/>
                  <a:pt x="1185" y="1081"/>
                </a:cubicBezTo>
                <a:cubicBezTo>
                  <a:pt x="1299" y="1081"/>
                  <a:pt x="1299" y="1081"/>
                  <a:pt x="1299" y="1081"/>
                </a:cubicBezTo>
                <a:cubicBezTo>
                  <a:pt x="1315" y="1081"/>
                  <a:pt x="1329" y="1067"/>
                  <a:pt x="1329" y="1051"/>
                </a:cubicBezTo>
                <a:cubicBezTo>
                  <a:pt x="1329" y="1034"/>
                  <a:pt x="1315" y="1021"/>
                  <a:pt x="1299" y="1021"/>
                </a:cubicBezTo>
                <a:cubicBezTo>
                  <a:pt x="1185" y="1021"/>
                  <a:pt x="1185" y="1021"/>
                  <a:pt x="1185" y="1021"/>
                </a:cubicBezTo>
                <a:cubicBezTo>
                  <a:pt x="1185" y="939"/>
                  <a:pt x="1185" y="939"/>
                  <a:pt x="1185" y="939"/>
                </a:cubicBezTo>
                <a:cubicBezTo>
                  <a:pt x="1299" y="939"/>
                  <a:pt x="1299" y="939"/>
                  <a:pt x="1299" y="939"/>
                </a:cubicBezTo>
                <a:cubicBezTo>
                  <a:pt x="1315" y="939"/>
                  <a:pt x="1329" y="926"/>
                  <a:pt x="1329" y="909"/>
                </a:cubicBezTo>
                <a:cubicBezTo>
                  <a:pt x="1329" y="893"/>
                  <a:pt x="1315" y="879"/>
                  <a:pt x="1299" y="879"/>
                </a:cubicBezTo>
                <a:cubicBezTo>
                  <a:pt x="1185" y="879"/>
                  <a:pt x="1185" y="879"/>
                  <a:pt x="1185" y="879"/>
                </a:cubicBezTo>
                <a:cubicBezTo>
                  <a:pt x="1185" y="798"/>
                  <a:pt x="1185" y="798"/>
                  <a:pt x="1185" y="798"/>
                </a:cubicBezTo>
                <a:cubicBezTo>
                  <a:pt x="1299" y="798"/>
                  <a:pt x="1299" y="798"/>
                  <a:pt x="1299" y="798"/>
                </a:cubicBezTo>
                <a:cubicBezTo>
                  <a:pt x="1315" y="798"/>
                  <a:pt x="1329" y="784"/>
                  <a:pt x="1329" y="768"/>
                </a:cubicBezTo>
                <a:cubicBezTo>
                  <a:pt x="1329" y="751"/>
                  <a:pt x="1315" y="738"/>
                  <a:pt x="1299" y="738"/>
                </a:cubicBezTo>
                <a:cubicBezTo>
                  <a:pt x="1185" y="738"/>
                  <a:pt x="1185" y="738"/>
                  <a:pt x="1185" y="738"/>
                </a:cubicBezTo>
                <a:cubicBezTo>
                  <a:pt x="1185" y="656"/>
                  <a:pt x="1185" y="656"/>
                  <a:pt x="1185" y="656"/>
                </a:cubicBezTo>
                <a:cubicBezTo>
                  <a:pt x="1299" y="656"/>
                  <a:pt x="1299" y="656"/>
                  <a:pt x="1299" y="656"/>
                </a:cubicBezTo>
                <a:cubicBezTo>
                  <a:pt x="1315" y="656"/>
                  <a:pt x="1329" y="643"/>
                  <a:pt x="1329" y="626"/>
                </a:cubicBezTo>
                <a:cubicBezTo>
                  <a:pt x="1329" y="609"/>
                  <a:pt x="1315" y="596"/>
                  <a:pt x="1299" y="596"/>
                </a:cubicBezTo>
                <a:cubicBezTo>
                  <a:pt x="1185" y="596"/>
                  <a:pt x="1185" y="596"/>
                  <a:pt x="1185" y="596"/>
                </a:cubicBezTo>
                <a:cubicBezTo>
                  <a:pt x="1185" y="514"/>
                  <a:pt x="1185" y="514"/>
                  <a:pt x="1185" y="514"/>
                </a:cubicBezTo>
                <a:cubicBezTo>
                  <a:pt x="1299" y="514"/>
                  <a:pt x="1299" y="514"/>
                  <a:pt x="1299" y="514"/>
                </a:cubicBezTo>
                <a:cubicBezTo>
                  <a:pt x="1315" y="514"/>
                  <a:pt x="1329" y="501"/>
                  <a:pt x="1329" y="484"/>
                </a:cubicBezTo>
                <a:cubicBezTo>
                  <a:pt x="1329" y="468"/>
                  <a:pt x="1315" y="454"/>
                  <a:pt x="1299" y="454"/>
                </a:cubicBezTo>
                <a:cubicBezTo>
                  <a:pt x="1185" y="454"/>
                  <a:pt x="1185" y="454"/>
                  <a:pt x="1185" y="454"/>
                </a:cubicBezTo>
                <a:cubicBezTo>
                  <a:pt x="1185" y="405"/>
                  <a:pt x="1185" y="405"/>
                  <a:pt x="1185" y="405"/>
                </a:cubicBezTo>
                <a:cubicBezTo>
                  <a:pt x="1185" y="397"/>
                  <a:pt x="1182" y="390"/>
                  <a:pt x="1177" y="384"/>
                </a:cubicBezTo>
                <a:cubicBezTo>
                  <a:pt x="1090" y="297"/>
                  <a:pt x="1090" y="297"/>
                  <a:pt x="1090" y="297"/>
                </a:cubicBezTo>
                <a:cubicBezTo>
                  <a:pt x="1084" y="292"/>
                  <a:pt x="1076" y="288"/>
                  <a:pt x="1069" y="288"/>
                </a:cubicBezTo>
                <a:cubicBezTo>
                  <a:pt x="1019" y="288"/>
                  <a:pt x="1019" y="288"/>
                  <a:pt x="1019" y="288"/>
                </a:cubicBezTo>
                <a:cubicBezTo>
                  <a:pt x="1019" y="175"/>
                  <a:pt x="1019" y="175"/>
                  <a:pt x="1019" y="175"/>
                </a:cubicBezTo>
                <a:cubicBezTo>
                  <a:pt x="1019" y="158"/>
                  <a:pt x="1006" y="145"/>
                  <a:pt x="989" y="145"/>
                </a:cubicBezTo>
                <a:cubicBezTo>
                  <a:pt x="973" y="145"/>
                  <a:pt x="959" y="158"/>
                  <a:pt x="959" y="175"/>
                </a:cubicBezTo>
                <a:cubicBezTo>
                  <a:pt x="959" y="288"/>
                  <a:pt x="959" y="288"/>
                  <a:pt x="959" y="288"/>
                </a:cubicBezTo>
                <a:cubicBezTo>
                  <a:pt x="878" y="288"/>
                  <a:pt x="878" y="288"/>
                  <a:pt x="878" y="288"/>
                </a:cubicBezTo>
                <a:cubicBezTo>
                  <a:pt x="878" y="175"/>
                  <a:pt x="878" y="175"/>
                  <a:pt x="878" y="175"/>
                </a:cubicBezTo>
                <a:cubicBezTo>
                  <a:pt x="878" y="158"/>
                  <a:pt x="864" y="145"/>
                  <a:pt x="848" y="145"/>
                </a:cubicBezTo>
                <a:cubicBezTo>
                  <a:pt x="831" y="145"/>
                  <a:pt x="818" y="158"/>
                  <a:pt x="818" y="175"/>
                </a:cubicBezTo>
                <a:cubicBezTo>
                  <a:pt x="818" y="288"/>
                  <a:pt x="818" y="288"/>
                  <a:pt x="818" y="288"/>
                </a:cubicBezTo>
                <a:cubicBezTo>
                  <a:pt x="736" y="288"/>
                  <a:pt x="736" y="288"/>
                  <a:pt x="736" y="288"/>
                </a:cubicBezTo>
                <a:cubicBezTo>
                  <a:pt x="736" y="181"/>
                  <a:pt x="736" y="181"/>
                  <a:pt x="736" y="181"/>
                </a:cubicBezTo>
                <a:cubicBezTo>
                  <a:pt x="736" y="81"/>
                  <a:pt x="655" y="0"/>
                  <a:pt x="555" y="0"/>
                </a:cubicBezTo>
                <a:cubicBezTo>
                  <a:pt x="473" y="0"/>
                  <a:pt x="402" y="55"/>
                  <a:pt x="380" y="132"/>
                </a:cubicBezTo>
                <a:cubicBezTo>
                  <a:pt x="318" y="138"/>
                  <a:pt x="260" y="166"/>
                  <a:pt x="216" y="211"/>
                </a:cubicBezTo>
                <a:cubicBezTo>
                  <a:pt x="165" y="262"/>
                  <a:pt x="138" y="329"/>
                  <a:pt x="138" y="401"/>
                </a:cubicBezTo>
                <a:cubicBezTo>
                  <a:pt x="138" y="437"/>
                  <a:pt x="145" y="472"/>
                  <a:pt x="158" y="504"/>
                </a:cubicBezTo>
                <a:cubicBezTo>
                  <a:pt x="116" y="527"/>
                  <a:pt x="80" y="559"/>
                  <a:pt x="52" y="599"/>
                </a:cubicBezTo>
                <a:cubicBezTo>
                  <a:pt x="18" y="649"/>
                  <a:pt x="0" y="707"/>
                  <a:pt x="0" y="768"/>
                </a:cubicBezTo>
                <a:cubicBezTo>
                  <a:pt x="0" y="879"/>
                  <a:pt x="61" y="980"/>
                  <a:pt x="158" y="1031"/>
                </a:cubicBezTo>
                <a:close/>
                <a:moveTo>
                  <a:pt x="736" y="1098"/>
                </a:moveTo>
                <a:cubicBezTo>
                  <a:pt x="1006" y="1098"/>
                  <a:pt x="1006" y="1098"/>
                  <a:pt x="1006" y="1098"/>
                </a:cubicBezTo>
                <a:cubicBezTo>
                  <a:pt x="1023" y="1098"/>
                  <a:pt x="1036" y="1084"/>
                  <a:pt x="1036" y="1068"/>
                </a:cubicBezTo>
                <a:cubicBezTo>
                  <a:pt x="1036" y="902"/>
                  <a:pt x="1036" y="902"/>
                  <a:pt x="1036" y="902"/>
                </a:cubicBezTo>
                <a:cubicBezTo>
                  <a:pt x="1036" y="886"/>
                  <a:pt x="1023" y="872"/>
                  <a:pt x="1006" y="872"/>
                </a:cubicBezTo>
                <a:cubicBezTo>
                  <a:pt x="990" y="872"/>
                  <a:pt x="976" y="886"/>
                  <a:pt x="976" y="902"/>
                </a:cubicBezTo>
                <a:cubicBezTo>
                  <a:pt x="976" y="1038"/>
                  <a:pt x="976" y="1038"/>
                  <a:pt x="976" y="1038"/>
                </a:cubicBezTo>
                <a:cubicBezTo>
                  <a:pt x="736" y="1038"/>
                  <a:pt x="736" y="1038"/>
                  <a:pt x="736" y="1038"/>
                </a:cubicBezTo>
                <a:cubicBezTo>
                  <a:pt x="736" y="497"/>
                  <a:pt x="736" y="497"/>
                  <a:pt x="736" y="497"/>
                </a:cubicBezTo>
                <a:cubicBezTo>
                  <a:pt x="976" y="497"/>
                  <a:pt x="976" y="497"/>
                  <a:pt x="976" y="497"/>
                </a:cubicBezTo>
                <a:cubicBezTo>
                  <a:pt x="976" y="633"/>
                  <a:pt x="976" y="633"/>
                  <a:pt x="976" y="633"/>
                </a:cubicBezTo>
                <a:cubicBezTo>
                  <a:pt x="976" y="649"/>
                  <a:pt x="990" y="663"/>
                  <a:pt x="1006" y="663"/>
                </a:cubicBezTo>
                <a:cubicBezTo>
                  <a:pt x="1023" y="663"/>
                  <a:pt x="1036" y="649"/>
                  <a:pt x="1036" y="633"/>
                </a:cubicBezTo>
                <a:cubicBezTo>
                  <a:pt x="1036" y="467"/>
                  <a:pt x="1036" y="467"/>
                  <a:pt x="1036" y="467"/>
                </a:cubicBezTo>
                <a:cubicBezTo>
                  <a:pt x="1036" y="451"/>
                  <a:pt x="1023" y="437"/>
                  <a:pt x="1006" y="437"/>
                </a:cubicBezTo>
                <a:cubicBezTo>
                  <a:pt x="736" y="437"/>
                  <a:pt x="736" y="437"/>
                  <a:pt x="736" y="437"/>
                </a:cubicBezTo>
                <a:cubicBezTo>
                  <a:pt x="736" y="348"/>
                  <a:pt x="736" y="348"/>
                  <a:pt x="736" y="348"/>
                </a:cubicBezTo>
                <a:cubicBezTo>
                  <a:pt x="1056" y="348"/>
                  <a:pt x="1056" y="348"/>
                  <a:pt x="1056" y="348"/>
                </a:cubicBezTo>
                <a:cubicBezTo>
                  <a:pt x="1125" y="418"/>
                  <a:pt x="1125" y="418"/>
                  <a:pt x="1125" y="418"/>
                </a:cubicBezTo>
                <a:cubicBezTo>
                  <a:pt x="1125" y="1118"/>
                  <a:pt x="1125" y="1118"/>
                  <a:pt x="1125" y="1118"/>
                </a:cubicBezTo>
                <a:cubicBezTo>
                  <a:pt x="1056" y="1187"/>
                  <a:pt x="1056" y="1187"/>
                  <a:pt x="1056" y="1187"/>
                </a:cubicBezTo>
                <a:cubicBezTo>
                  <a:pt x="736" y="1187"/>
                  <a:pt x="736" y="1187"/>
                  <a:pt x="736" y="1187"/>
                </a:cubicBezTo>
                <a:lnTo>
                  <a:pt x="736" y="1098"/>
                </a:lnTo>
                <a:close/>
                <a:moveTo>
                  <a:pt x="209" y="547"/>
                </a:moveTo>
                <a:cubicBezTo>
                  <a:pt x="227" y="537"/>
                  <a:pt x="232" y="523"/>
                  <a:pt x="224" y="504"/>
                </a:cubicBezTo>
                <a:cubicBezTo>
                  <a:pt x="207" y="473"/>
                  <a:pt x="198" y="437"/>
                  <a:pt x="198" y="401"/>
                </a:cubicBezTo>
                <a:cubicBezTo>
                  <a:pt x="198" y="287"/>
                  <a:pt x="290" y="192"/>
                  <a:pt x="405" y="190"/>
                </a:cubicBezTo>
                <a:cubicBezTo>
                  <a:pt x="431" y="191"/>
                  <a:pt x="457" y="198"/>
                  <a:pt x="482" y="209"/>
                </a:cubicBezTo>
                <a:cubicBezTo>
                  <a:pt x="505" y="220"/>
                  <a:pt x="525" y="234"/>
                  <a:pt x="543" y="252"/>
                </a:cubicBezTo>
                <a:cubicBezTo>
                  <a:pt x="549" y="258"/>
                  <a:pt x="557" y="261"/>
                  <a:pt x="564" y="261"/>
                </a:cubicBezTo>
                <a:cubicBezTo>
                  <a:pt x="572" y="261"/>
                  <a:pt x="579" y="258"/>
                  <a:pt x="585" y="253"/>
                </a:cubicBezTo>
                <a:cubicBezTo>
                  <a:pt x="597" y="241"/>
                  <a:pt x="597" y="222"/>
                  <a:pt x="586" y="210"/>
                </a:cubicBezTo>
                <a:cubicBezTo>
                  <a:pt x="563" y="187"/>
                  <a:pt x="536" y="168"/>
                  <a:pt x="506" y="154"/>
                </a:cubicBezTo>
                <a:cubicBezTo>
                  <a:pt x="486" y="145"/>
                  <a:pt x="465" y="138"/>
                  <a:pt x="443" y="134"/>
                </a:cubicBezTo>
                <a:cubicBezTo>
                  <a:pt x="461" y="90"/>
                  <a:pt x="505" y="60"/>
                  <a:pt x="555" y="60"/>
                </a:cubicBezTo>
                <a:cubicBezTo>
                  <a:pt x="622" y="60"/>
                  <a:pt x="676" y="114"/>
                  <a:pt x="676" y="181"/>
                </a:cubicBezTo>
                <a:cubicBezTo>
                  <a:pt x="676" y="549"/>
                  <a:pt x="676" y="549"/>
                  <a:pt x="676" y="549"/>
                </a:cubicBezTo>
                <a:cubicBezTo>
                  <a:pt x="583" y="549"/>
                  <a:pt x="583" y="549"/>
                  <a:pt x="583" y="549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12" y="454"/>
                  <a:pt x="516" y="436"/>
                  <a:pt x="516" y="418"/>
                </a:cubicBezTo>
                <a:cubicBezTo>
                  <a:pt x="516" y="390"/>
                  <a:pt x="505" y="363"/>
                  <a:pt x="485" y="343"/>
                </a:cubicBezTo>
                <a:cubicBezTo>
                  <a:pt x="443" y="301"/>
                  <a:pt x="376" y="301"/>
                  <a:pt x="334" y="343"/>
                </a:cubicBezTo>
                <a:cubicBezTo>
                  <a:pt x="314" y="363"/>
                  <a:pt x="303" y="390"/>
                  <a:pt x="303" y="418"/>
                </a:cubicBezTo>
                <a:cubicBezTo>
                  <a:pt x="303" y="447"/>
                  <a:pt x="314" y="473"/>
                  <a:pt x="334" y="493"/>
                </a:cubicBezTo>
                <a:cubicBezTo>
                  <a:pt x="355" y="514"/>
                  <a:pt x="382" y="525"/>
                  <a:pt x="410" y="525"/>
                </a:cubicBezTo>
                <a:cubicBezTo>
                  <a:pt x="427" y="525"/>
                  <a:pt x="445" y="520"/>
                  <a:pt x="461" y="512"/>
                </a:cubicBezTo>
                <a:cubicBezTo>
                  <a:pt x="549" y="600"/>
                  <a:pt x="549" y="600"/>
                  <a:pt x="549" y="600"/>
                </a:cubicBezTo>
                <a:cubicBezTo>
                  <a:pt x="556" y="606"/>
                  <a:pt x="563" y="609"/>
                  <a:pt x="570" y="609"/>
                </a:cubicBezTo>
                <a:cubicBezTo>
                  <a:pt x="676" y="609"/>
                  <a:pt x="676" y="609"/>
                  <a:pt x="676" y="609"/>
                </a:cubicBezTo>
                <a:cubicBezTo>
                  <a:pt x="676" y="738"/>
                  <a:pt x="676" y="738"/>
                  <a:pt x="676" y="738"/>
                </a:cubicBezTo>
                <a:cubicBezTo>
                  <a:pt x="488" y="738"/>
                  <a:pt x="488" y="738"/>
                  <a:pt x="488" y="738"/>
                </a:cubicBezTo>
                <a:cubicBezTo>
                  <a:pt x="475" y="694"/>
                  <a:pt x="434" y="661"/>
                  <a:pt x="386" y="661"/>
                </a:cubicBezTo>
                <a:cubicBezTo>
                  <a:pt x="327" y="661"/>
                  <a:pt x="280" y="709"/>
                  <a:pt x="280" y="768"/>
                </a:cubicBezTo>
                <a:cubicBezTo>
                  <a:pt x="280" y="826"/>
                  <a:pt x="327" y="874"/>
                  <a:pt x="386" y="874"/>
                </a:cubicBezTo>
                <a:cubicBezTo>
                  <a:pt x="434" y="874"/>
                  <a:pt x="475" y="842"/>
                  <a:pt x="488" y="798"/>
                </a:cubicBezTo>
                <a:cubicBezTo>
                  <a:pt x="676" y="798"/>
                  <a:pt x="676" y="798"/>
                  <a:pt x="676" y="798"/>
                </a:cubicBezTo>
                <a:cubicBezTo>
                  <a:pt x="676" y="926"/>
                  <a:pt x="676" y="926"/>
                  <a:pt x="676" y="926"/>
                </a:cubicBezTo>
                <a:cubicBezTo>
                  <a:pt x="570" y="926"/>
                  <a:pt x="570" y="926"/>
                  <a:pt x="570" y="926"/>
                </a:cubicBezTo>
                <a:cubicBezTo>
                  <a:pt x="570" y="926"/>
                  <a:pt x="569" y="927"/>
                  <a:pt x="568" y="927"/>
                </a:cubicBezTo>
                <a:cubicBezTo>
                  <a:pt x="561" y="927"/>
                  <a:pt x="554" y="930"/>
                  <a:pt x="549" y="935"/>
                </a:cubicBezTo>
                <a:cubicBezTo>
                  <a:pt x="461" y="1024"/>
                  <a:pt x="461" y="1024"/>
                  <a:pt x="461" y="1024"/>
                </a:cubicBezTo>
                <a:cubicBezTo>
                  <a:pt x="420" y="1002"/>
                  <a:pt x="369" y="1008"/>
                  <a:pt x="334" y="1042"/>
                </a:cubicBezTo>
                <a:cubicBezTo>
                  <a:pt x="314" y="1062"/>
                  <a:pt x="303" y="1089"/>
                  <a:pt x="303" y="1117"/>
                </a:cubicBezTo>
                <a:cubicBezTo>
                  <a:pt x="303" y="1146"/>
                  <a:pt x="314" y="1172"/>
                  <a:pt x="334" y="1192"/>
                </a:cubicBezTo>
                <a:cubicBezTo>
                  <a:pt x="355" y="1213"/>
                  <a:pt x="382" y="1223"/>
                  <a:pt x="410" y="1223"/>
                </a:cubicBezTo>
                <a:cubicBezTo>
                  <a:pt x="437" y="1223"/>
                  <a:pt x="464" y="1213"/>
                  <a:pt x="485" y="1192"/>
                </a:cubicBezTo>
                <a:cubicBezTo>
                  <a:pt x="505" y="1172"/>
                  <a:pt x="516" y="1146"/>
                  <a:pt x="516" y="1117"/>
                </a:cubicBezTo>
                <a:cubicBezTo>
                  <a:pt x="516" y="1099"/>
                  <a:pt x="512" y="1082"/>
                  <a:pt x="503" y="1066"/>
                </a:cubicBezTo>
                <a:cubicBezTo>
                  <a:pt x="583" y="987"/>
                  <a:pt x="583" y="987"/>
                  <a:pt x="583" y="987"/>
                </a:cubicBezTo>
                <a:cubicBezTo>
                  <a:pt x="676" y="987"/>
                  <a:pt x="676" y="987"/>
                  <a:pt x="676" y="987"/>
                </a:cubicBezTo>
                <a:cubicBezTo>
                  <a:pt x="676" y="1354"/>
                  <a:pt x="676" y="1354"/>
                  <a:pt x="676" y="1354"/>
                </a:cubicBezTo>
                <a:cubicBezTo>
                  <a:pt x="676" y="1421"/>
                  <a:pt x="622" y="1476"/>
                  <a:pt x="555" y="1476"/>
                </a:cubicBezTo>
                <a:cubicBezTo>
                  <a:pt x="505" y="1476"/>
                  <a:pt x="461" y="1445"/>
                  <a:pt x="443" y="1401"/>
                </a:cubicBezTo>
                <a:cubicBezTo>
                  <a:pt x="465" y="1397"/>
                  <a:pt x="486" y="1390"/>
                  <a:pt x="507" y="1381"/>
                </a:cubicBezTo>
                <a:cubicBezTo>
                  <a:pt x="536" y="1367"/>
                  <a:pt x="563" y="1348"/>
                  <a:pt x="586" y="1325"/>
                </a:cubicBezTo>
                <a:cubicBezTo>
                  <a:pt x="597" y="1313"/>
                  <a:pt x="597" y="1294"/>
                  <a:pt x="585" y="1283"/>
                </a:cubicBezTo>
                <a:cubicBezTo>
                  <a:pt x="574" y="1271"/>
                  <a:pt x="555" y="1271"/>
                  <a:pt x="543" y="1283"/>
                </a:cubicBezTo>
                <a:cubicBezTo>
                  <a:pt x="525" y="1301"/>
                  <a:pt x="505" y="1316"/>
                  <a:pt x="482" y="1326"/>
                </a:cubicBezTo>
                <a:cubicBezTo>
                  <a:pt x="457" y="1338"/>
                  <a:pt x="431" y="1344"/>
                  <a:pt x="405" y="1345"/>
                </a:cubicBezTo>
                <a:cubicBezTo>
                  <a:pt x="290" y="1343"/>
                  <a:pt x="198" y="1249"/>
                  <a:pt x="198" y="1134"/>
                </a:cubicBezTo>
                <a:cubicBezTo>
                  <a:pt x="198" y="1098"/>
                  <a:pt x="207" y="1063"/>
                  <a:pt x="224" y="1031"/>
                </a:cubicBezTo>
                <a:cubicBezTo>
                  <a:pt x="229" y="1024"/>
                  <a:pt x="229" y="1015"/>
                  <a:pt x="227" y="1007"/>
                </a:cubicBezTo>
                <a:cubicBezTo>
                  <a:pt x="224" y="999"/>
                  <a:pt x="217" y="992"/>
                  <a:pt x="209" y="989"/>
                </a:cubicBezTo>
                <a:cubicBezTo>
                  <a:pt x="119" y="952"/>
                  <a:pt x="60" y="866"/>
                  <a:pt x="60" y="768"/>
                </a:cubicBezTo>
                <a:cubicBezTo>
                  <a:pt x="60" y="670"/>
                  <a:pt x="119" y="583"/>
                  <a:pt x="209" y="547"/>
                </a:cubicBezTo>
                <a:close/>
                <a:moveTo>
                  <a:pt x="456" y="418"/>
                </a:moveTo>
                <a:cubicBezTo>
                  <a:pt x="456" y="431"/>
                  <a:pt x="451" y="442"/>
                  <a:pt x="443" y="451"/>
                </a:cubicBezTo>
                <a:cubicBezTo>
                  <a:pt x="424" y="469"/>
                  <a:pt x="395" y="469"/>
                  <a:pt x="377" y="451"/>
                </a:cubicBezTo>
                <a:cubicBezTo>
                  <a:pt x="368" y="442"/>
                  <a:pt x="363" y="431"/>
                  <a:pt x="363" y="418"/>
                </a:cubicBezTo>
                <a:cubicBezTo>
                  <a:pt x="363" y="406"/>
                  <a:pt x="368" y="394"/>
                  <a:pt x="377" y="385"/>
                </a:cubicBezTo>
                <a:cubicBezTo>
                  <a:pt x="395" y="367"/>
                  <a:pt x="424" y="367"/>
                  <a:pt x="443" y="385"/>
                </a:cubicBezTo>
                <a:cubicBezTo>
                  <a:pt x="451" y="394"/>
                  <a:pt x="456" y="406"/>
                  <a:pt x="456" y="418"/>
                </a:cubicBezTo>
                <a:close/>
                <a:moveTo>
                  <a:pt x="433" y="768"/>
                </a:moveTo>
                <a:cubicBezTo>
                  <a:pt x="433" y="793"/>
                  <a:pt x="412" y="814"/>
                  <a:pt x="386" y="814"/>
                </a:cubicBezTo>
                <a:cubicBezTo>
                  <a:pt x="360" y="814"/>
                  <a:pt x="340" y="793"/>
                  <a:pt x="340" y="768"/>
                </a:cubicBezTo>
                <a:cubicBezTo>
                  <a:pt x="340" y="742"/>
                  <a:pt x="360" y="721"/>
                  <a:pt x="386" y="721"/>
                </a:cubicBezTo>
                <a:cubicBezTo>
                  <a:pt x="412" y="721"/>
                  <a:pt x="433" y="742"/>
                  <a:pt x="433" y="768"/>
                </a:cubicBezTo>
                <a:close/>
                <a:moveTo>
                  <a:pt x="456" y="1117"/>
                </a:moveTo>
                <a:cubicBezTo>
                  <a:pt x="456" y="1130"/>
                  <a:pt x="451" y="1141"/>
                  <a:pt x="443" y="1150"/>
                </a:cubicBezTo>
                <a:cubicBezTo>
                  <a:pt x="424" y="1168"/>
                  <a:pt x="395" y="1168"/>
                  <a:pt x="377" y="1150"/>
                </a:cubicBezTo>
                <a:cubicBezTo>
                  <a:pt x="368" y="1141"/>
                  <a:pt x="363" y="1130"/>
                  <a:pt x="363" y="1117"/>
                </a:cubicBezTo>
                <a:cubicBezTo>
                  <a:pt x="363" y="1105"/>
                  <a:pt x="368" y="1093"/>
                  <a:pt x="377" y="1084"/>
                </a:cubicBezTo>
                <a:cubicBezTo>
                  <a:pt x="395" y="1066"/>
                  <a:pt x="424" y="1066"/>
                  <a:pt x="443" y="1084"/>
                </a:cubicBezTo>
                <a:cubicBezTo>
                  <a:pt x="443" y="1084"/>
                  <a:pt x="443" y="1084"/>
                  <a:pt x="443" y="1084"/>
                </a:cubicBezTo>
                <a:cubicBezTo>
                  <a:pt x="451" y="1093"/>
                  <a:pt x="456" y="1105"/>
                  <a:pt x="456" y="1117"/>
                </a:cubicBezTo>
                <a:close/>
                <a:moveTo>
                  <a:pt x="1036" y="768"/>
                </a:moveTo>
                <a:cubicBezTo>
                  <a:pt x="1036" y="784"/>
                  <a:pt x="1023" y="798"/>
                  <a:pt x="1006" y="798"/>
                </a:cubicBezTo>
                <a:cubicBezTo>
                  <a:pt x="990" y="798"/>
                  <a:pt x="976" y="784"/>
                  <a:pt x="976" y="768"/>
                </a:cubicBezTo>
                <a:cubicBezTo>
                  <a:pt x="976" y="768"/>
                  <a:pt x="976" y="768"/>
                  <a:pt x="976" y="768"/>
                </a:cubicBezTo>
                <a:cubicBezTo>
                  <a:pt x="976" y="751"/>
                  <a:pt x="990" y="738"/>
                  <a:pt x="1006" y="738"/>
                </a:cubicBezTo>
                <a:cubicBezTo>
                  <a:pt x="1023" y="738"/>
                  <a:pt x="1036" y="751"/>
                  <a:pt x="1036" y="7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90500">
              <a:schemeClr val="accent1">
                <a:lumMod val="60000"/>
                <a:lumOff val="40000"/>
                <a:alpha val="45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0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1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2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9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2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9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3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3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6" grpId="0" animBg="1"/>
      <p:bldP spid="67" grpId="0"/>
      <p:bldP spid="68" grpId="0" animBg="1"/>
      <p:bldP spid="69" grpId="0"/>
      <p:bldP spid="70" grpId="0" animBg="1"/>
      <p:bldP spid="71" grpId="0"/>
      <p:bldP spid="72" grpId="0" animBg="1"/>
      <p:bldP spid="73" grpId="0"/>
      <p:bldP spid="74" grpId="0" animBg="1"/>
      <p:bldP spid="75" grpId="0"/>
      <p:bldP spid="76" grpId="0"/>
      <p:bldP spid="102" grpId="0"/>
      <p:bldP spid="103" grpId="0"/>
      <p:bldP spid="104" grpId="0"/>
      <p:bldP spid="107" grpId="0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شكل بيضاوي 66">
            <a:extLst>
              <a:ext uri="{FF2B5EF4-FFF2-40B4-BE49-F238E27FC236}">
                <a16:creationId xmlns:a16="http://schemas.microsoft.com/office/drawing/2014/main" id="{DE281F78-0D38-CD78-51E6-AC0E3699E1D7}"/>
              </a:ext>
            </a:extLst>
          </p:cNvPr>
          <p:cNvSpPr/>
          <p:nvPr/>
        </p:nvSpPr>
        <p:spPr>
          <a:xfrm>
            <a:off x="7988788" y="-482615"/>
            <a:ext cx="5031044" cy="3035573"/>
          </a:xfrm>
          <a:prstGeom prst="ellipse">
            <a:avLst/>
          </a:prstGeom>
          <a:solidFill>
            <a:schemeClr val="accent1">
              <a:alpha val="1000"/>
            </a:schemeClr>
          </a:solidFill>
          <a:ln>
            <a:noFill/>
          </a:ln>
          <a:effectLst>
            <a:glow rad="1905000">
              <a:schemeClr val="accent1">
                <a:alpha val="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 bwMode="auto">
          <a:xfrm>
            <a:off x="352383" y="705092"/>
            <a:ext cx="5479624" cy="5479620"/>
            <a:chOff x="2588" y="1608"/>
            <a:chExt cx="1514" cy="1514"/>
          </a:xfrm>
          <a:gradFill>
            <a:gsLst>
              <a:gs pos="48000">
                <a:schemeClr val="bg1">
                  <a:alpha val="0"/>
                </a:schemeClr>
              </a:gs>
              <a:gs pos="79000">
                <a:schemeClr val="bg1"/>
              </a:gs>
            </a:gsLst>
            <a:path path="circle">
              <a:fillToRect l="50000" t="50000" r="50000" b="50000"/>
            </a:path>
          </a:gradFill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588" y="2431"/>
              <a:ext cx="331" cy="422"/>
            </a:xfrm>
            <a:custGeom>
              <a:avLst/>
              <a:gdLst>
                <a:gd name="T0" fmla="*/ 135 w 202"/>
                <a:gd name="T1" fmla="*/ 0 h 258"/>
                <a:gd name="T2" fmla="*/ 0 w 202"/>
                <a:gd name="T3" fmla="*/ 0 h 258"/>
                <a:gd name="T4" fmla="*/ 107 w 202"/>
                <a:gd name="T5" fmla="*/ 258 h 258"/>
                <a:gd name="T6" fmla="*/ 202 w 202"/>
                <a:gd name="T7" fmla="*/ 162 h 258"/>
                <a:gd name="T8" fmla="*/ 135 w 202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58">
                  <a:moveTo>
                    <a:pt x="1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98"/>
                    <a:pt x="47" y="187"/>
                    <a:pt x="107" y="258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166" y="117"/>
                    <a:pt x="142" y="61"/>
                    <a:pt x="1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856" y="1608"/>
              <a:ext cx="423" cy="330"/>
            </a:xfrm>
            <a:custGeom>
              <a:avLst/>
              <a:gdLst>
                <a:gd name="T0" fmla="*/ 258 w 258"/>
                <a:gd name="T1" fmla="*/ 0 h 202"/>
                <a:gd name="T2" fmla="*/ 0 w 258"/>
                <a:gd name="T3" fmla="*/ 107 h 202"/>
                <a:gd name="T4" fmla="*/ 96 w 258"/>
                <a:gd name="T5" fmla="*/ 202 h 202"/>
                <a:gd name="T6" fmla="*/ 258 w 258"/>
                <a:gd name="T7" fmla="*/ 135 h 202"/>
                <a:gd name="T8" fmla="*/ 258 w 258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2">
                  <a:moveTo>
                    <a:pt x="258" y="0"/>
                  </a:moveTo>
                  <a:cubicBezTo>
                    <a:pt x="160" y="8"/>
                    <a:pt x="71" y="47"/>
                    <a:pt x="0" y="107"/>
                  </a:cubicBezTo>
                  <a:cubicBezTo>
                    <a:pt x="96" y="202"/>
                    <a:pt x="96" y="202"/>
                    <a:pt x="96" y="202"/>
                  </a:cubicBezTo>
                  <a:cubicBezTo>
                    <a:pt x="142" y="166"/>
                    <a:pt x="197" y="142"/>
                    <a:pt x="258" y="135"/>
                  </a:cubicBezTo>
                  <a:cubicBezTo>
                    <a:pt x="258" y="0"/>
                    <a:pt x="258" y="0"/>
                    <a:pt x="2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411" y="1608"/>
              <a:ext cx="422" cy="330"/>
            </a:xfrm>
            <a:custGeom>
              <a:avLst/>
              <a:gdLst>
                <a:gd name="T0" fmla="*/ 0 w 258"/>
                <a:gd name="T1" fmla="*/ 0 h 202"/>
                <a:gd name="T2" fmla="*/ 0 w 258"/>
                <a:gd name="T3" fmla="*/ 135 h 202"/>
                <a:gd name="T4" fmla="*/ 162 w 258"/>
                <a:gd name="T5" fmla="*/ 202 h 202"/>
                <a:gd name="T6" fmla="*/ 258 w 258"/>
                <a:gd name="T7" fmla="*/ 107 h 202"/>
                <a:gd name="T8" fmla="*/ 0 w 258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2">
                  <a:moveTo>
                    <a:pt x="0" y="0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61" y="142"/>
                    <a:pt x="117" y="166"/>
                    <a:pt x="162" y="202"/>
                  </a:cubicBezTo>
                  <a:cubicBezTo>
                    <a:pt x="258" y="107"/>
                    <a:pt x="258" y="107"/>
                    <a:pt x="258" y="107"/>
                  </a:cubicBezTo>
                  <a:cubicBezTo>
                    <a:pt x="187" y="47"/>
                    <a:pt x="98" y="8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771" y="1876"/>
              <a:ext cx="331" cy="422"/>
            </a:xfrm>
            <a:custGeom>
              <a:avLst/>
              <a:gdLst>
                <a:gd name="T0" fmla="*/ 96 w 202"/>
                <a:gd name="T1" fmla="*/ 0 h 258"/>
                <a:gd name="T2" fmla="*/ 0 w 202"/>
                <a:gd name="T3" fmla="*/ 96 h 258"/>
                <a:gd name="T4" fmla="*/ 67 w 202"/>
                <a:gd name="T5" fmla="*/ 258 h 258"/>
                <a:gd name="T6" fmla="*/ 202 w 202"/>
                <a:gd name="T7" fmla="*/ 258 h 258"/>
                <a:gd name="T8" fmla="*/ 96 w 202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58">
                  <a:moveTo>
                    <a:pt x="96" y="0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36" y="142"/>
                    <a:pt x="60" y="197"/>
                    <a:pt x="67" y="258"/>
                  </a:cubicBezTo>
                  <a:cubicBezTo>
                    <a:pt x="202" y="258"/>
                    <a:pt x="202" y="258"/>
                    <a:pt x="202" y="258"/>
                  </a:cubicBezTo>
                  <a:cubicBezTo>
                    <a:pt x="194" y="160"/>
                    <a:pt x="155" y="71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771" y="2431"/>
              <a:ext cx="331" cy="422"/>
            </a:xfrm>
            <a:custGeom>
              <a:avLst/>
              <a:gdLst>
                <a:gd name="T0" fmla="*/ 202 w 202"/>
                <a:gd name="T1" fmla="*/ 0 h 258"/>
                <a:gd name="T2" fmla="*/ 67 w 202"/>
                <a:gd name="T3" fmla="*/ 0 h 258"/>
                <a:gd name="T4" fmla="*/ 0 w 202"/>
                <a:gd name="T5" fmla="*/ 162 h 258"/>
                <a:gd name="T6" fmla="*/ 96 w 202"/>
                <a:gd name="T7" fmla="*/ 258 h 258"/>
                <a:gd name="T8" fmla="*/ 202 w 202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258">
                  <a:moveTo>
                    <a:pt x="202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0" y="61"/>
                    <a:pt x="36" y="117"/>
                    <a:pt x="0" y="162"/>
                  </a:cubicBezTo>
                  <a:cubicBezTo>
                    <a:pt x="96" y="258"/>
                    <a:pt x="96" y="258"/>
                    <a:pt x="96" y="258"/>
                  </a:cubicBezTo>
                  <a:cubicBezTo>
                    <a:pt x="155" y="187"/>
                    <a:pt x="194" y="98"/>
                    <a:pt x="2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856" y="2791"/>
              <a:ext cx="423" cy="331"/>
            </a:xfrm>
            <a:custGeom>
              <a:avLst/>
              <a:gdLst>
                <a:gd name="T0" fmla="*/ 96 w 258"/>
                <a:gd name="T1" fmla="*/ 0 h 202"/>
                <a:gd name="T2" fmla="*/ 0 w 258"/>
                <a:gd name="T3" fmla="*/ 95 h 202"/>
                <a:gd name="T4" fmla="*/ 258 w 258"/>
                <a:gd name="T5" fmla="*/ 202 h 202"/>
                <a:gd name="T6" fmla="*/ 258 w 258"/>
                <a:gd name="T7" fmla="*/ 67 h 202"/>
                <a:gd name="T8" fmla="*/ 96 w 258"/>
                <a:gd name="T9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202">
                  <a:moveTo>
                    <a:pt x="96" y="0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71" y="155"/>
                    <a:pt x="160" y="194"/>
                    <a:pt x="258" y="202"/>
                  </a:cubicBezTo>
                  <a:cubicBezTo>
                    <a:pt x="258" y="67"/>
                    <a:pt x="258" y="67"/>
                    <a:pt x="258" y="67"/>
                  </a:cubicBezTo>
                  <a:cubicBezTo>
                    <a:pt x="197" y="60"/>
                    <a:pt x="142" y="36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569541" y="895922"/>
            <a:ext cx="5030830" cy="5034447"/>
          </a:xfrm>
          <a:custGeom>
            <a:avLst/>
            <a:gdLst>
              <a:gd name="T0" fmla="*/ 425 w 850"/>
              <a:gd name="T1" fmla="*/ 792 h 850"/>
              <a:gd name="T2" fmla="*/ 64 w 850"/>
              <a:gd name="T3" fmla="*/ 431 h 850"/>
              <a:gd name="T4" fmla="*/ 425 w 850"/>
              <a:gd name="T5" fmla="*/ 69 h 850"/>
              <a:gd name="T6" fmla="*/ 787 w 850"/>
              <a:gd name="T7" fmla="*/ 431 h 850"/>
              <a:gd name="T8" fmla="*/ 425 w 850"/>
              <a:gd name="T9" fmla="*/ 792 h 850"/>
              <a:gd name="T10" fmla="*/ 425 w 850"/>
              <a:gd name="T11" fmla="*/ 0 h 850"/>
              <a:gd name="T12" fmla="*/ 0 w 850"/>
              <a:gd name="T13" fmla="*/ 425 h 850"/>
              <a:gd name="T14" fmla="*/ 425 w 850"/>
              <a:gd name="T15" fmla="*/ 850 h 850"/>
              <a:gd name="T16" fmla="*/ 850 w 850"/>
              <a:gd name="T17" fmla="*/ 425 h 850"/>
              <a:gd name="T18" fmla="*/ 425 w 850"/>
              <a:gd name="T19" fmla="*/ 0 h 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50" h="850">
                <a:moveTo>
                  <a:pt x="425" y="792"/>
                </a:moveTo>
                <a:cubicBezTo>
                  <a:pt x="226" y="792"/>
                  <a:pt x="64" y="630"/>
                  <a:pt x="64" y="431"/>
                </a:cubicBezTo>
                <a:cubicBezTo>
                  <a:pt x="64" y="231"/>
                  <a:pt x="226" y="69"/>
                  <a:pt x="425" y="69"/>
                </a:cubicBezTo>
                <a:cubicBezTo>
                  <a:pt x="624" y="69"/>
                  <a:pt x="787" y="231"/>
                  <a:pt x="787" y="431"/>
                </a:cubicBezTo>
                <a:cubicBezTo>
                  <a:pt x="787" y="630"/>
                  <a:pt x="624" y="792"/>
                  <a:pt x="425" y="792"/>
                </a:cubicBezTo>
                <a:moveTo>
                  <a:pt x="425" y="0"/>
                </a:moveTo>
                <a:cubicBezTo>
                  <a:pt x="191" y="0"/>
                  <a:pt x="0" y="191"/>
                  <a:pt x="0" y="425"/>
                </a:cubicBezTo>
                <a:cubicBezTo>
                  <a:pt x="0" y="660"/>
                  <a:pt x="191" y="850"/>
                  <a:pt x="425" y="850"/>
                </a:cubicBezTo>
                <a:cubicBezTo>
                  <a:pt x="660" y="850"/>
                  <a:pt x="850" y="660"/>
                  <a:pt x="850" y="425"/>
                </a:cubicBezTo>
                <a:cubicBezTo>
                  <a:pt x="850" y="191"/>
                  <a:pt x="660" y="0"/>
                  <a:pt x="425" y="0"/>
                </a:cubicBezTo>
              </a:path>
            </a:pathLst>
          </a:custGeom>
          <a:gradFill flip="none" rotWithShape="1">
            <a:gsLst>
              <a:gs pos="27000">
                <a:schemeClr val="bg1">
                  <a:alpha val="0"/>
                </a:schemeClr>
              </a:gs>
              <a:gs pos="100000">
                <a:schemeClr val="bg1">
                  <a:alpha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7032202" y="3894333"/>
            <a:ext cx="4445000" cy="12003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متخصصو خدمات </a:t>
            </a:r>
            <a:r>
              <a:rPr lang="ar-SA" sz="36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الدفع والإئتمان</a:t>
            </a:r>
            <a:endParaRPr lang="en-US" sz="36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3" name="مخطط انسيابي: رابط 2">
            <a:extLst>
              <a:ext uri="{FF2B5EF4-FFF2-40B4-BE49-F238E27FC236}">
                <a16:creationId xmlns:a16="http://schemas.microsoft.com/office/drawing/2014/main" id="{213C9E59-A34C-1BD9-FF41-DA276715D08B}"/>
              </a:ext>
            </a:extLst>
          </p:cNvPr>
          <p:cNvSpPr/>
          <p:nvPr/>
        </p:nvSpPr>
        <p:spPr>
          <a:xfrm>
            <a:off x="651881" y="1072048"/>
            <a:ext cx="4880629" cy="4682193"/>
          </a:xfrm>
          <a:prstGeom prst="flowChartConnector">
            <a:avLst/>
          </a:prstGeom>
          <a:solidFill>
            <a:srgbClr val="FFFFFF">
              <a:alpha val="80000"/>
            </a:srgbClr>
          </a:solid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grpSp>
        <p:nvGrpSpPr>
          <p:cNvPr id="70" name="Group 24">
            <a:extLst>
              <a:ext uri="{FF2B5EF4-FFF2-40B4-BE49-F238E27FC236}">
                <a16:creationId xmlns:a16="http://schemas.microsoft.com/office/drawing/2014/main" id="{560F200D-9031-F4D6-204B-9126973C3AA4}"/>
              </a:ext>
            </a:extLst>
          </p:cNvPr>
          <p:cNvGrpSpPr/>
          <p:nvPr/>
        </p:nvGrpSpPr>
        <p:grpSpPr>
          <a:xfrm>
            <a:off x="1699837" y="1130523"/>
            <a:ext cx="2679344" cy="2344673"/>
            <a:chOff x="3081323" y="790719"/>
            <a:chExt cx="6028386" cy="5277838"/>
          </a:xfrm>
        </p:grpSpPr>
        <p:sp>
          <p:nvSpPr>
            <p:cNvPr id="71" name="Graphic 2">
              <a:extLst>
                <a:ext uri="{FF2B5EF4-FFF2-40B4-BE49-F238E27FC236}">
                  <a16:creationId xmlns:a16="http://schemas.microsoft.com/office/drawing/2014/main" id="{6391A2E5-F728-6609-3FAC-0FFFC52F640A}"/>
                </a:ext>
              </a:extLst>
            </p:cNvPr>
            <p:cNvSpPr/>
            <p:nvPr/>
          </p:nvSpPr>
          <p:spPr>
            <a:xfrm>
              <a:off x="3081323" y="790719"/>
              <a:ext cx="6025438" cy="5277838"/>
            </a:xfrm>
            <a:custGeom>
              <a:avLst/>
              <a:gdLst>
                <a:gd name="connsiteX0" fmla="*/ 6025434 w 6025438"/>
                <a:gd name="connsiteY0" fmla="*/ 5092207 h 5277838"/>
                <a:gd name="connsiteX1" fmla="*/ 5652625 w 6025438"/>
                <a:gd name="connsiteY1" fmla="*/ 4915042 h 5277838"/>
                <a:gd name="connsiteX2" fmla="*/ 5648053 w 6025438"/>
                <a:gd name="connsiteY2" fmla="*/ 4797884 h 5277838"/>
                <a:gd name="connsiteX3" fmla="*/ 5333251 w 6025438"/>
                <a:gd name="connsiteY3" fmla="*/ 4629292 h 5277838"/>
                <a:gd name="connsiteX4" fmla="*/ 5333251 w 6025438"/>
                <a:gd name="connsiteY4" fmla="*/ 4629292 h 5277838"/>
                <a:gd name="connsiteX5" fmla="*/ 5333251 w 6025438"/>
                <a:gd name="connsiteY5" fmla="*/ 4629292 h 5277838"/>
                <a:gd name="connsiteX6" fmla="*/ 5333537 w 6025438"/>
                <a:gd name="connsiteY6" fmla="*/ 2630280 h 5277838"/>
                <a:gd name="connsiteX7" fmla="*/ 5333537 w 6025438"/>
                <a:gd name="connsiteY7" fmla="*/ 2630280 h 5277838"/>
                <a:gd name="connsiteX8" fmla="*/ 5333537 w 6025438"/>
                <a:gd name="connsiteY8" fmla="*/ 2630280 h 5277838"/>
                <a:gd name="connsiteX9" fmla="*/ 5533372 w 6025438"/>
                <a:gd name="connsiteY9" fmla="*/ 2498359 h 5277838"/>
                <a:gd name="connsiteX10" fmla="*/ 5699392 w 6025438"/>
                <a:gd name="connsiteY10" fmla="*/ 2385011 h 5277838"/>
                <a:gd name="connsiteX11" fmla="*/ 5699392 w 6025438"/>
                <a:gd name="connsiteY11" fmla="*/ 2385011 h 5277838"/>
                <a:gd name="connsiteX12" fmla="*/ 5706536 w 6025438"/>
                <a:gd name="connsiteY12" fmla="*/ 2295952 h 5277838"/>
                <a:gd name="connsiteX13" fmla="*/ 5706536 w 6025438"/>
                <a:gd name="connsiteY13" fmla="*/ 2295952 h 5277838"/>
                <a:gd name="connsiteX14" fmla="*/ 5706918 w 6025438"/>
                <a:gd name="connsiteY14" fmla="*/ 2162221 h 5277838"/>
                <a:gd name="connsiteX15" fmla="*/ 5706918 w 6025438"/>
                <a:gd name="connsiteY15" fmla="*/ 2162221 h 5277838"/>
                <a:gd name="connsiteX16" fmla="*/ 5713108 w 6025438"/>
                <a:gd name="connsiteY16" fmla="*/ 2139552 h 5277838"/>
                <a:gd name="connsiteX17" fmla="*/ 5647767 w 6025438"/>
                <a:gd name="connsiteY17" fmla="*/ 2068210 h 5277838"/>
                <a:gd name="connsiteX18" fmla="*/ 5229619 w 6025438"/>
                <a:gd name="connsiteY18" fmla="*/ 2069067 h 5277838"/>
                <a:gd name="connsiteX19" fmla="*/ 5181900 w 6025438"/>
                <a:gd name="connsiteY19" fmla="*/ 2021537 h 5277838"/>
                <a:gd name="connsiteX20" fmla="*/ 5182280 w 6025438"/>
                <a:gd name="connsiteY20" fmla="*/ 1441941 h 5277838"/>
                <a:gd name="connsiteX21" fmla="*/ 5207236 w 6025438"/>
                <a:gd name="connsiteY21" fmla="*/ 1395459 h 5277838"/>
                <a:gd name="connsiteX22" fmla="*/ 5405165 w 6025438"/>
                <a:gd name="connsiteY22" fmla="*/ 1484422 h 5277838"/>
                <a:gd name="connsiteX23" fmla="*/ 5468126 w 6025438"/>
                <a:gd name="connsiteY23" fmla="*/ 1443751 h 5277838"/>
                <a:gd name="connsiteX24" fmla="*/ 5393640 w 6025438"/>
                <a:gd name="connsiteY24" fmla="*/ 1324974 h 5277838"/>
                <a:gd name="connsiteX25" fmla="*/ 5393640 w 6025438"/>
                <a:gd name="connsiteY25" fmla="*/ 1324974 h 5277838"/>
                <a:gd name="connsiteX26" fmla="*/ 5392497 w 6025438"/>
                <a:gd name="connsiteY26" fmla="*/ 1195720 h 5277838"/>
                <a:gd name="connsiteX27" fmla="*/ 5392497 w 6025438"/>
                <a:gd name="connsiteY27" fmla="*/ 1195720 h 5277838"/>
                <a:gd name="connsiteX28" fmla="*/ 5426882 w 6025438"/>
                <a:gd name="connsiteY28" fmla="*/ 1211341 h 5277838"/>
                <a:gd name="connsiteX29" fmla="*/ 5468793 w 6025438"/>
                <a:gd name="connsiteY29" fmla="*/ 1183147 h 5277838"/>
                <a:gd name="connsiteX30" fmla="*/ 5367256 w 6025438"/>
                <a:gd name="connsiteY30" fmla="*/ 1027699 h 5277838"/>
                <a:gd name="connsiteX31" fmla="*/ 3031535 w 6025438"/>
                <a:gd name="connsiteY31" fmla="*/ 3190 h 5277838"/>
                <a:gd name="connsiteX32" fmla="*/ 2995531 w 6025438"/>
                <a:gd name="connsiteY32" fmla="*/ 6047 h 5277838"/>
                <a:gd name="connsiteX33" fmla="*/ 680956 w 6025438"/>
                <a:gd name="connsiteY33" fmla="*/ 1069037 h 5277838"/>
                <a:gd name="connsiteX34" fmla="*/ 603708 w 6025438"/>
                <a:gd name="connsiteY34" fmla="*/ 1188290 h 5277838"/>
                <a:gd name="connsiteX35" fmla="*/ 672955 w 6025438"/>
                <a:gd name="connsiteY35" fmla="*/ 1236201 h 5277838"/>
                <a:gd name="connsiteX36" fmla="*/ 672955 w 6025438"/>
                <a:gd name="connsiteY36" fmla="*/ 1236201 h 5277838"/>
                <a:gd name="connsiteX37" fmla="*/ 671526 w 6025438"/>
                <a:gd name="connsiteY37" fmla="*/ 1361169 h 5277838"/>
                <a:gd name="connsiteX38" fmla="*/ 671526 w 6025438"/>
                <a:gd name="connsiteY38" fmla="*/ 1361169 h 5277838"/>
                <a:gd name="connsiteX39" fmla="*/ 605708 w 6025438"/>
                <a:gd name="connsiteY39" fmla="*/ 1452418 h 5277838"/>
                <a:gd name="connsiteX40" fmla="*/ 605327 w 6025438"/>
                <a:gd name="connsiteY40" fmla="*/ 1485661 h 5277838"/>
                <a:gd name="connsiteX41" fmla="*/ 658477 w 6025438"/>
                <a:gd name="connsiteY41" fmla="*/ 1522332 h 5277838"/>
                <a:gd name="connsiteX42" fmla="*/ 849834 w 6025438"/>
                <a:gd name="connsiteY42" fmla="*/ 1433845 h 5277838"/>
                <a:gd name="connsiteX43" fmla="*/ 850215 w 6025438"/>
                <a:gd name="connsiteY43" fmla="*/ 2038396 h 5277838"/>
                <a:gd name="connsiteX44" fmla="*/ 809353 w 6025438"/>
                <a:gd name="connsiteY44" fmla="*/ 2068114 h 5277838"/>
                <a:gd name="connsiteX45" fmla="*/ 476835 w 6025438"/>
                <a:gd name="connsiteY45" fmla="*/ 2068019 h 5277838"/>
                <a:gd name="connsiteX46" fmla="*/ 407874 w 6025438"/>
                <a:gd name="connsiteY46" fmla="*/ 2148696 h 5277838"/>
                <a:gd name="connsiteX47" fmla="*/ 412827 w 6025438"/>
                <a:gd name="connsiteY47" fmla="*/ 2162031 h 5277838"/>
                <a:gd name="connsiteX48" fmla="*/ 413113 w 6025438"/>
                <a:gd name="connsiteY48" fmla="*/ 2295857 h 5277838"/>
                <a:gd name="connsiteX49" fmla="*/ 416065 w 6025438"/>
                <a:gd name="connsiteY49" fmla="*/ 2385392 h 5277838"/>
                <a:gd name="connsiteX50" fmla="*/ 416065 w 6025438"/>
                <a:gd name="connsiteY50" fmla="*/ 2385392 h 5277838"/>
                <a:gd name="connsiteX51" fmla="*/ 720294 w 6025438"/>
                <a:gd name="connsiteY51" fmla="*/ 2630090 h 5277838"/>
                <a:gd name="connsiteX52" fmla="*/ 720294 w 6025438"/>
                <a:gd name="connsiteY52" fmla="*/ 2630090 h 5277838"/>
                <a:gd name="connsiteX53" fmla="*/ 720294 w 6025438"/>
                <a:gd name="connsiteY53" fmla="*/ 2630090 h 5277838"/>
                <a:gd name="connsiteX54" fmla="*/ 714865 w 6025438"/>
                <a:gd name="connsiteY54" fmla="*/ 4626339 h 5277838"/>
                <a:gd name="connsiteX55" fmla="*/ 385014 w 6025438"/>
                <a:gd name="connsiteY55" fmla="*/ 4796455 h 5277838"/>
                <a:gd name="connsiteX56" fmla="*/ 384728 w 6025438"/>
                <a:gd name="connsiteY56" fmla="*/ 4914851 h 5277838"/>
                <a:gd name="connsiteX57" fmla="*/ 109 w 6025438"/>
                <a:gd name="connsiteY57" fmla="*/ 5091826 h 5277838"/>
                <a:gd name="connsiteX58" fmla="*/ 109 w 6025438"/>
                <a:gd name="connsiteY58" fmla="*/ 5246607 h 5277838"/>
                <a:gd name="connsiteX59" fmla="*/ 60592 w 6025438"/>
                <a:gd name="connsiteY59" fmla="*/ 5277754 h 5277838"/>
                <a:gd name="connsiteX60" fmla="*/ 6002478 w 6025438"/>
                <a:gd name="connsiteY60" fmla="*/ 5277754 h 5277838"/>
                <a:gd name="connsiteX61" fmla="*/ 6025434 w 6025438"/>
                <a:gd name="connsiteY61" fmla="*/ 5259847 h 5277838"/>
                <a:gd name="connsiteX62" fmla="*/ 6025434 w 6025438"/>
                <a:gd name="connsiteY62" fmla="*/ 5092207 h 5277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25438" h="5277838">
                  <a:moveTo>
                    <a:pt x="6025434" y="5092207"/>
                  </a:moveTo>
                  <a:cubicBezTo>
                    <a:pt x="5904180" y="5026770"/>
                    <a:pt x="5778164" y="4971430"/>
                    <a:pt x="5652625" y="4915042"/>
                  </a:cubicBezTo>
                  <a:cubicBezTo>
                    <a:pt x="5651006" y="4869703"/>
                    <a:pt x="5651482" y="4849129"/>
                    <a:pt x="5648053" y="4797884"/>
                  </a:cubicBezTo>
                  <a:cubicBezTo>
                    <a:pt x="5583473" y="4762070"/>
                    <a:pt x="5367065" y="4663868"/>
                    <a:pt x="5333251" y="4629292"/>
                  </a:cubicBezTo>
                  <a:lnTo>
                    <a:pt x="5333251" y="4629292"/>
                  </a:lnTo>
                  <a:lnTo>
                    <a:pt x="5333251" y="4629292"/>
                  </a:lnTo>
                  <a:cubicBezTo>
                    <a:pt x="5333156" y="4267818"/>
                    <a:pt x="5333347" y="2935175"/>
                    <a:pt x="5333537" y="2630280"/>
                  </a:cubicBezTo>
                  <a:cubicBezTo>
                    <a:pt x="5333537" y="2630280"/>
                    <a:pt x="5333537" y="2630280"/>
                    <a:pt x="5333537" y="2630280"/>
                  </a:cubicBezTo>
                  <a:cubicBezTo>
                    <a:pt x="5333537" y="2630280"/>
                    <a:pt x="5333537" y="2630280"/>
                    <a:pt x="5333537" y="2630280"/>
                  </a:cubicBezTo>
                  <a:cubicBezTo>
                    <a:pt x="5400212" y="2586370"/>
                    <a:pt x="5467268" y="2543126"/>
                    <a:pt x="5533372" y="2498359"/>
                  </a:cubicBezTo>
                  <a:cubicBezTo>
                    <a:pt x="5588807" y="2460735"/>
                    <a:pt x="5649482" y="2430731"/>
                    <a:pt x="5699392" y="2385011"/>
                  </a:cubicBezTo>
                  <a:cubicBezTo>
                    <a:pt x="5699392" y="2385011"/>
                    <a:pt x="5699392" y="2385011"/>
                    <a:pt x="5699392" y="2385011"/>
                  </a:cubicBezTo>
                  <a:cubicBezTo>
                    <a:pt x="5725110" y="2357198"/>
                    <a:pt x="5713395" y="2326337"/>
                    <a:pt x="5706536" y="2295952"/>
                  </a:cubicBezTo>
                  <a:cubicBezTo>
                    <a:pt x="5706536" y="2295952"/>
                    <a:pt x="5706536" y="2295952"/>
                    <a:pt x="5706536" y="2295952"/>
                  </a:cubicBezTo>
                  <a:cubicBezTo>
                    <a:pt x="5716823" y="2251375"/>
                    <a:pt x="5717204" y="2206798"/>
                    <a:pt x="5706918" y="2162221"/>
                  </a:cubicBezTo>
                  <a:cubicBezTo>
                    <a:pt x="5706918" y="2162221"/>
                    <a:pt x="5706918" y="2162221"/>
                    <a:pt x="5706918" y="2162221"/>
                  </a:cubicBezTo>
                  <a:cubicBezTo>
                    <a:pt x="5709108" y="2154697"/>
                    <a:pt x="5712537" y="2147267"/>
                    <a:pt x="5713108" y="2139552"/>
                  </a:cubicBezTo>
                  <a:cubicBezTo>
                    <a:pt x="5718729" y="2068210"/>
                    <a:pt x="5718538" y="2068210"/>
                    <a:pt x="5647767" y="2068210"/>
                  </a:cubicBezTo>
                  <a:cubicBezTo>
                    <a:pt x="5508416" y="2068210"/>
                    <a:pt x="5368970" y="2066876"/>
                    <a:pt x="5229619" y="2069067"/>
                  </a:cubicBezTo>
                  <a:cubicBezTo>
                    <a:pt x="5192091" y="2069638"/>
                    <a:pt x="5181614" y="2059256"/>
                    <a:pt x="5181900" y="2021537"/>
                  </a:cubicBezTo>
                  <a:cubicBezTo>
                    <a:pt x="5183709" y="1828370"/>
                    <a:pt x="5188186" y="1633489"/>
                    <a:pt x="5182280" y="1441941"/>
                  </a:cubicBezTo>
                  <a:cubicBezTo>
                    <a:pt x="5180756" y="1391935"/>
                    <a:pt x="5189996" y="1388887"/>
                    <a:pt x="5207236" y="1395459"/>
                  </a:cubicBezTo>
                  <a:cubicBezTo>
                    <a:pt x="5285436" y="1429177"/>
                    <a:pt x="5326584" y="1451656"/>
                    <a:pt x="5405165" y="1484422"/>
                  </a:cubicBezTo>
                  <a:cubicBezTo>
                    <a:pt x="5475841" y="1513855"/>
                    <a:pt x="5467935" y="1519570"/>
                    <a:pt x="5468126" y="1443751"/>
                  </a:cubicBezTo>
                  <a:cubicBezTo>
                    <a:pt x="5468316" y="1346691"/>
                    <a:pt x="5468126" y="1346691"/>
                    <a:pt x="5393640" y="1324974"/>
                  </a:cubicBezTo>
                  <a:cubicBezTo>
                    <a:pt x="5393640" y="1324974"/>
                    <a:pt x="5393640" y="1324974"/>
                    <a:pt x="5393640" y="1324974"/>
                  </a:cubicBezTo>
                  <a:cubicBezTo>
                    <a:pt x="5393259" y="1281921"/>
                    <a:pt x="5392878" y="1238773"/>
                    <a:pt x="5392497" y="1195720"/>
                  </a:cubicBezTo>
                  <a:cubicBezTo>
                    <a:pt x="5392497" y="1195720"/>
                    <a:pt x="5392497" y="1195720"/>
                    <a:pt x="5392497" y="1195720"/>
                  </a:cubicBezTo>
                  <a:cubicBezTo>
                    <a:pt x="5404022" y="1200863"/>
                    <a:pt x="5416024" y="1205149"/>
                    <a:pt x="5426882" y="1211341"/>
                  </a:cubicBezTo>
                  <a:cubicBezTo>
                    <a:pt x="5460982" y="1230962"/>
                    <a:pt x="5468697" y="1218484"/>
                    <a:pt x="5468793" y="1183147"/>
                  </a:cubicBezTo>
                  <a:cubicBezTo>
                    <a:pt x="5468887" y="1071895"/>
                    <a:pt x="5469936" y="1071895"/>
                    <a:pt x="5367256" y="1027699"/>
                  </a:cubicBezTo>
                  <a:cubicBezTo>
                    <a:pt x="5358588" y="1023984"/>
                    <a:pt x="3288996" y="117394"/>
                    <a:pt x="3031535" y="3190"/>
                  </a:cubicBezTo>
                  <a:cubicBezTo>
                    <a:pt x="3018010" y="-2811"/>
                    <a:pt x="3007151" y="523"/>
                    <a:pt x="2995531" y="6047"/>
                  </a:cubicBezTo>
                  <a:cubicBezTo>
                    <a:pt x="2959812" y="23002"/>
                    <a:pt x="945370" y="952070"/>
                    <a:pt x="680956" y="1069037"/>
                  </a:cubicBezTo>
                  <a:cubicBezTo>
                    <a:pt x="623234" y="1094564"/>
                    <a:pt x="598850" y="1124282"/>
                    <a:pt x="603708" y="1188290"/>
                  </a:cubicBezTo>
                  <a:cubicBezTo>
                    <a:pt x="609137" y="1259823"/>
                    <a:pt x="604089" y="1260204"/>
                    <a:pt x="672955" y="1236201"/>
                  </a:cubicBezTo>
                  <a:cubicBezTo>
                    <a:pt x="672955" y="1236201"/>
                    <a:pt x="672955" y="1236201"/>
                    <a:pt x="672955" y="1236201"/>
                  </a:cubicBezTo>
                  <a:cubicBezTo>
                    <a:pt x="672478" y="1277825"/>
                    <a:pt x="672002" y="1319545"/>
                    <a:pt x="671526" y="1361169"/>
                  </a:cubicBezTo>
                  <a:cubicBezTo>
                    <a:pt x="671526" y="1361169"/>
                    <a:pt x="671526" y="1361169"/>
                    <a:pt x="671526" y="1361169"/>
                  </a:cubicBezTo>
                  <a:cubicBezTo>
                    <a:pt x="620758" y="1370884"/>
                    <a:pt x="600088" y="1401936"/>
                    <a:pt x="605708" y="1452418"/>
                  </a:cubicBezTo>
                  <a:cubicBezTo>
                    <a:pt x="606946" y="1463372"/>
                    <a:pt x="605518" y="1474516"/>
                    <a:pt x="605327" y="1485661"/>
                  </a:cubicBezTo>
                  <a:cubicBezTo>
                    <a:pt x="604279" y="1547573"/>
                    <a:pt x="604279" y="1547573"/>
                    <a:pt x="658477" y="1522332"/>
                  </a:cubicBezTo>
                  <a:cubicBezTo>
                    <a:pt x="721151" y="1493281"/>
                    <a:pt x="783826" y="1464325"/>
                    <a:pt x="849834" y="1433845"/>
                  </a:cubicBezTo>
                  <a:cubicBezTo>
                    <a:pt x="849834" y="1639870"/>
                    <a:pt x="849453" y="1839133"/>
                    <a:pt x="850215" y="2038396"/>
                  </a:cubicBezTo>
                  <a:cubicBezTo>
                    <a:pt x="850310" y="2070877"/>
                    <a:pt x="830403" y="2068114"/>
                    <a:pt x="809353" y="2068114"/>
                  </a:cubicBezTo>
                  <a:cubicBezTo>
                    <a:pt x="698482" y="2067924"/>
                    <a:pt x="587611" y="2068019"/>
                    <a:pt x="476835" y="2068019"/>
                  </a:cubicBezTo>
                  <a:cubicBezTo>
                    <a:pt x="400540" y="2068019"/>
                    <a:pt x="397587" y="2071353"/>
                    <a:pt x="407874" y="2148696"/>
                  </a:cubicBezTo>
                  <a:cubicBezTo>
                    <a:pt x="408445" y="2153268"/>
                    <a:pt x="411112" y="2157554"/>
                    <a:pt x="412827" y="2162031"/>
                  </a:cubicBezTo>
                  <a:cubicBezTo>
                    <a:pt x="403016" y="2206703"/>
                    <a:pt x="404064" y="2251280"/>
                    <a:pt x="413113" y="2295857"/>
                  </a:cubicBezTo>
                  <a:cubicBezTo>
                    <a:pt x="403683" y="2326051"/>
                    <a:pt x="399397" y="2356055"/>
                    <a:pt x="416065" y="2385392"/>
                  </a:cubicBezTo>
                  <a:cubicBezTo>
                    <a:pt x="416065" y="2385392"/>
                    <a:pt x="416065" y="2385392"/>
                    <a:pt x="416065" y="2385392"/>
                  </a:cubicBezTo>
                  <a:cubicBezTo>
                    <a:pt x="517507" y="2466926"/>
                    <a:pt x="618853" y="2548555"/>
                    <a:pt x="720294" y="2630090"/>
                  </a:cubicBezTo>
                  <a:cubicBezTo>
                    <a:pt x="720294" y="2630090"/>
                    <a:pt x="720294" y="2630090"/>
                    <a:pt x="720294" y="2630090"/>
                  </a:cubicBezTo>
                  <a:lnTo>
                    <a:pt x="720294" y="2630090"/>
                  </a:lnTo>
                  <a:cubicBezTo>
                    <a:pt x="719627" y="3256834"/>
                    <a:pt x="714865" y="4626339"/>
                    <a:pt x="714865" y="4626339"/>
                  </a:cubicBezTo>
                  <a:cubicBezTo>
                    <a:pt x="692481" y="4641293"/>
                    <a:pt x="385014" y="4796455"/>
                    <a:pt x="385014" y="4796455"/>
                  </a:cubicBezTo>
                  <a:cubicBezTo>
                    <a:pt x="385014" y="4856082"/>
                    <a:pt x="383776" y="4881038"/>
                    <a:pt x="384728" y="4914851"/>
                  </a:cubicBezTo>
                  <a:cubicBezTo>
                    <a:pt x="263570" y="4971525"/>
                    <a:pt x="122219" y="5034771"/>
                    <a:pt x="109" y="5091826"/>
                  </a:cubicBezTo>
                  <a:cubicBezTo>
                    <a:pt x="109" y="5164407"/>
                    <a:pt x="109" y="5211174"/>
                    <a:pt x="109" y="5246607"/>
                  </a:cubicBezTo>
                  <a:cubicBezTo>
                    <a:pt x="109" y="5272801"/>
                    <a:pt x="-5321" y="5277754"/>
                    <a:pt x="60592" y="5277754"/>
                  </a:cubicBezTo>
                  <a:cubicBezTo>
                    <a:pt x="2032648" y="5277754"/>
                    <a:pt x="5989715" y="5277944"/>
                    <a:pt x="6002478" y="5277754"/>
                  </a:cubicBezTo>
                  <a:cubicBezTo>
                    <a:pt x="6014670" y="5277564"/>
                    <a:pt x="6025719" y="5274039"/>
                    <a:pt x="6025434" y="5259847"/>
                  </a:cubicBezTo>
                  <a:cubicBezTo>
                    <a:pt x="6024385" y="5208412"/>
                    <a:pt x="6025434" y="5092207"/>
                    <a:pt x="6025434" y="5092207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Graphic 2">
              <a:extLst>
                <a:ext uri="{FF2B5EF4-FFF2-40B4-BE49-F238E27FC236}">
                  <a16:creationId xmlns:a16="http://schemas.microsoft.com/office/drawing/2014/main" id="{699E7465-5B7A-C11A-2B97-3A50B2B404E6}"/>
                </a:ext>
              </a:extLst>
            </p:cNvPr>
            <p:cNvSpPr/>
            <p:nvPr/>
          </p:nvSpPr>
          <p:spPr>
            <a:xfrm>
              <a:off x="3495388" y="3169824"/>
              <a:ext cx="5299043" cy="240887"/>
            </a:xfrm>
            <a:custGeom>
              <a:avLst/>
              <a:gdLst>
                <a:gd name="connsiteX0" fmla="*/ 0 w 5299043"/>
                <a:gd name="connsiteY0" fmla="*/ 0 h 240887"/>
                <a:gd name="connsiteX1" fmla="*/ 297942 w 5299043"/>
                <a:gd name="connsiteY1" fmla="*/ 240887 h 240887"/>
                <a:gd name="connsiteX2" fmla="*/ 4929378 w 5299043"/>
                <a:gd name="connsiteY2" fmla="*/ 240887 h 240887"/>
                <a:gd name="connsiteX3" fmla="*/ 5299043 w 5299043"/>
                <a:gd name="connsiteY3" fmla="*/ 0 h 240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9043" h="240887">
                  <a:moveTo>
                    <a:pt x="0" y="0"/>
                  </a:moveTo>
                  <a:lnTo>
                    <a:pt x="297942" y="240887"/>
                  </a:lnTo>
                  <a:lnTo>
                    <a:pt x="4929378" y="240887"/>
                  </a:lnTo>
                  <a:lnTo>
                    <a:pt x="5299043" y="0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Graphic 2">
              <a:extLst>
                <a:ext uri="{FF2B5EF4-FFF2-40B4-BE49-F238E27FC236}">
                  <a16:creationId xmlns:a16="http://schemas.microsoft.com/office/drawing/2014/main" id="{7DFAE6F2-7157-1333-430B-20B3C1FEFD4D}"/>
                </a:ext>
              </a:extLst>
            </p:cNvPr>
            <p:cNvSpPr/>
            <p:nvPr/>
          </p:nvSpPr>
          <p:spPr>
            <a:xfrm>
              <a:off x="3793330" y="3410712"/>
              <a:ext cx="4624101" cy="2016252"/>
            </a:xfrm>
            <a:custGeom>
              <a:avLst/>
              <a:gdLst>
                <a:gd name="connsiteX0" fmla="*/ 0 w 4624101"/>
                <a:gd name="connsiteY0" fmla="*/ 0 h 2016252"/>
                <a:gd name="connsiteX1" fmla="*/ 4624102 w 4624101"/>
                <a:gd name="connsiteY1" fmla="*/ 0 h 2016252"/>
                <a:gd name="connsiteX2" fmla="*/ 4624102 w 4624101"/>
                <a:gd name="connsiteY2" fmla="*/ 2016252 h 2016252"/>
                <a:gd name="connsiteX3" fmla="*/ 0 w 4624101"/>
                <a:gd name="connsiteY3" fmla="*/ 2016252 h 201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4101" h="2016252">
                  <a:moveTo>
                    <a:pt x="0" y="0"/>
                  </a:moveTo>
                  <a:lnTo>
                    <a:pt x="4624102" y="0"/>
                  </a:lnTo>
                  <a:lnTo>
                    <a:pt x="4624102" y="2016252"/>
                  </a:lnTo>
                  <a:lnTo>
                    <a:pt x="0" y="2016252"/>
                  </a:lnTo>
                  <a:close/>
                </a:path>
              </a:pathLst>
            </a:custGeom>
            <a:solidFill>
              <a:srgbClr val="3651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Graphic 2">
              <a:extLst>
                <a:ext uri="{FF2B5EF4-FFF2-40B4-BE49-F238E27FC236}">
                  <a16:creationId xmlns:a16="http://schemas.microsoft.com/office/drawing/2014/main" id="{03DF6E23-96E3-FF19-E9E8-2D1C2D2C74EE}"/>
                </a:ext>
              </a:extLst>
            </p:cNvPr>
            <p:cNvSpPr/>
            <p:nvPr/>
          </p:nvSpPr>
          <p:spPr>
            <a:xfrm>
              <a:off x="3485238" y="2946463"/>
              <a:ext cx="5308279" cy="133921"/>
            </a:xfrm>
            <a:custGeom>
              <a:avLst/>
              <a:gdLst>
                <a:gd name="connsiteX0" fmla="*/ 6912 w 5308279"/>
                <a:gd name="connsiteY0" fmla="*/ 0 h 133921"/>
                <a:gd name="connsiteX1" fmla="*/ 5300717 w 5308279"/>
                <a:gd name="connsiteY1" fmla="*/ 0 h 133921"/>
                <a:gd name="connsiteX2" fmla="*/ 5300336 w 5308279"/>
                <a:gd name="connsiteY2" fmla="*/ 133826 h 133921"/>
                <a:gd name="connsiteX3" fmla="*/ 7103 w 5308279"/>
                <a:gd name="connsiteY3" fmla="*/ 133921 h 133921"/>
                <a:gd name="connsiteX4" fmla="*/ 6912 w 5308279"/>
                <a:gd name="connsiteY4" fmla="*/ 0 h 13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08279" h="133921">
                  <a:moveTo>
                    <a:pt x="6912" y="0"/>
                  </a:moveTo>
                  <a:cubicBezTo>
                    <a:pt x="1771514" y="0"/>
                    <a:pt x="3536115" y="0"/>
                    <a:pt x="5300717" y="0"/>
                  </a:cubicBezTo>
                  <a:cubicBezTo>
                    <a:pt x="5311004" y="44577"/>
                    <a:pt x="5310718" y="89249"/>
                    <a:pt x="5300336" y="133826"/>
                  </a:cubicBezTo>
                  <a:cubicBezTo>
                    <a:pt x="4798940" y="133636"/>
                    <a:pt x="581746" y="133636"/>
                    <a:pt x="7103" y="133921"/>
                  </a:cubicBezTo>
                  <a:cubicBezTo>
                    <a:pt x="-1851" y="89249"/>
                    <a:pt x="-2803" y="44672"/>
                    <a:pt x="6912" y="0"/>
                  </a:cubicBezTo>
                  <a:close/>
                </a:path>
              </a:pathLst>
            </a:custGeom>
            <a:solidFill>
              <a:srgbClr val="2343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Graphic 2">
              <a:extLst>
                <a:ext uri="{FF2B5EF4-FFF2-40B4-BE49-F238E27FC236}">
                  <a16:creationId xmlns:a16="http://schemas.microsoft.com/office/drawing/2014/main" id="{32087A71-149B-7604-E13F-53324B186D2C}"/>
                </a:ext>
              </a:extLst>
            </p:cNvPr>
            <p:cNvSpPr/>
            <p:nvPr/>
          </p:nvSpPr>
          <p:spPr>
            <a:xfrm>
              <a:off x="3755897" y="923635"/>
              <a:ext cx="4721923" cy="1234825"/>
            </a:xfrm>
            <a:custGeom>
              <a:avLst/>
              <a:gdLst>
                <a:gd name="connsiteX0" fmla="*/ 2380488 w 4721923"/>
                <a:gd name="connsiteY0" fmla="*/ 173359 h 1234825"/>
                <a:gd name="connsiteX1" fmla="*/ 2273903 w 4721923"/>
                <a:gd name="connsiteY1" fmla="*/ 181741 h 1234825"/>
                <a:gd name="connsiteX2" fmla="*/ 0 w 4721923"/>
                <a:gd name="connsiteY2" fmla="*/ 1234825 h 1234825"/>
                <a:gd name="connsiteX3" fmla="*/ 1429 w 4721923"/>
                <a:gd name="connsiteY3" fmla="*/ 1109857 h 1234825"/>
                <a:gd name="connsiteX4" fmla="*/ 2284476 w 4721923"/>
                <a:gd name="connsiteY4" fmla="*/ 20007 h 1234825"/>
                <a:gd name="connsiteX5" fmla="*/ 2395823 w 4721923"/>
                <a:gd name="connsiteY5" fmla="*/ 19721 h 1234825"/>
                <a:gd name="connsiteX6" fmla="*/ 4720781 w 4721923"/>
                <a:gd name="connsiteY6" fmla="*/ 1069376 h 1234825"/>
                <a:gd name="connsiteX7" fmla="*/ 4721924 w 4721923"/>
                <a:gd name="connsiteY7" fmla="*/ 1198630 h 1234825"/>
                <a:gd name="connsiteX8" fmla="*/ 2380488 w 4721923"/>
                <a:gd name="connsiteY8" fmla="*/ 173359 h 123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21923" h="1234825">
                  <a:moveTo>
                    <a:pt x="2380488" y="173359"/>
                  </a:moveTo>
                  <a:cubicBezTo>
                    <a:pt x="2323910" y="147832"/>
                    <a:pt x="2353056" y="148308"/>
                    <a:pt x="2273903" y="181741"/>
                  </a:cubicBezTo>
                  <a:cubicBezTo>
                    <a:pt x="1546289" y="510925"/>
                    <a:pt x="11716" y="1230539"/>
                    <a:pt x="0" y="1234825"/>
                  </a:cubicBezTo>
                  <a:cubicBezTo>
                    <a:pt x="476" y="1193106"/>
                    <a:pt x="952" y="1151481"/>
                    <a:pt x="1429" y="1109857"/>
                  </a:cubicBezTo>
                  <a:cubicBezTo>
                    <a:pt x="75438" y="1072805"/>
                    <a:pt x="2243709" y="37247"/>
                    <a:pt x="2284476" y="20007"/>
                  </a:cubicBezTo>
                  <a:cubicBezTo>
                    <a:pt x="2349532" y="-7521"/>
                    <a:pt x="2332292" y="-5711"/>
                    <a:pt x="2395823" y="19721"/>
                  </a:cubicBezTo>
                  <a:cubicBezTo>
                    <a:pt x="2597753" y="107446"/>
                    <a:pt x="4506564" y="962886"/>
                    <a:pt x="4720781" y="1069376"/>
                  </a:cubicBezTo>
                  <a:cubicBezTo>
                    <a:pt x="4721162" y="1112429"/>
                    <a:pt x="4721543" y="1155577"/>
                    <a:pt x="4721924" y="1198630"/>
                  </a:cubicBezTo>
                  <a:cubicBezTo>
                    <a:pt x="4584383" y="1139289"/>
                    <a:pt x="2411825" y="186599"/>
                    <a:pt x="2380488" y="173359"/>
                  </a:cubicBezTo>
                  <a:close/>
                </a:path>
              </a:pathLst>
            </a:custGeom>
            <a:solidFill>
              <a:srgbClr val="22434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Graphic 2">
              <a:extLst>
                <a:ext uri="{FF2B5EF4-FFF2-40B4-BE49-F238E27FC236}">
                  <a16:creationId xmlns:a16="http://schemas.microsoft.com/office/drawing/2014/main" id="{F9ABAD61-8D66-84CF-EF32-54C158E70880}"/>
                </a:ext>
              </a:extLst>
            </p:cNvPr>
            <p:cNvSpPr/>
            <p:nvPr/>
          </p:nvSpPr>
          <p:spPr>
            <a:xfrm>
              <a:off x="3084480" y="5712428"/>
              <a:ext cx="6025229" cy="177400"/>
            </a:xfrm>
            <a:custGeom>
              <a:avLst/>
              <a:gdLst>
                <a:gd name="connsiteX0" fmla="*/ 385858 w 6025229"/>
                <a:gd name="connsiteY0" fmla="*/ 41148 h 177400"/>
                <a:gd name="connsiteX1" fmla="*/ 418052 w 6025229"/>
                <a:gd name="connsiteY1" fmla="*/ 59531 h 177400"/>
                <a:gd name="connsiteX2" fmla="*/ 5608225 w 6025229"/>
                <a:gd name="connsiteY2" fmla="*/ 61341 h 177400"/>
                <a:gd name="connsiteX3" fmla="*/ 5652421 w 6025229"/>
                <a:gd name="connsiteY3" fmla="*/ 0 h 177400"/>
                <a:gd name="connsiteX4" fmla="*/ 6025230 w 6025229"/>
                <a:gd name="connsiteY4" fmla="*/ 177165 h 177400"/>
                <a:gd name="connsiteX5" fmla="*/ 0 w 6025229"/>
                <a:gd name="connsiteY5" fmla="*/ 176975 h 177400"/>
                <a:gd name="connsiteX6" fmla="*/ 384620 w 6025229"/>
                <a:gd name="connsiteY6" fmla="*/ 0 h 177400"/>
                <a:gd name="connsiteX7" fmla="*/ 385858 w 6025229"/>
                <a:gd name="connsiteY7" fmla="*/ 41148 h 17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25229" h="177400">
                  <a:moveTo>
                    <a:pt x="385858" y="41148"/>
                  </a:moveTo>
                  <a:cubicBezTo>
                    <a:pt x="386715" y="61436"/>
                    <a:pt x="388811" y="59913"/>
                    <a:pt x="418052" y="59531"/>
                  </a:cubicBezTo>
                  <a:cubicBezTo>
                    <a:pt x="2148078" y="60008"/>
                    <a:pt x="3878199" y="59722"/>
                    <a:pt x="5608225" y="61341"/>
                  </a:cubicBezTo>
                  <a:cubicBezTo>
                    <a:pt x="5661279" y="58198"/>
                    <a:pt x="5654136" y="57245"/>
                    <a:pt x="5652421" y="0"/>
                  </a:cubicBezTo>
                  <a:cubicBezTo>
                    <a:pt x="5777961" y="56293"/>
                    <a:pt x="5903976" y="111729"/>
                    <a:pt x="6025230" y="177165"/>
                  </a:cubicBezTo>
                  <a:cubicBezTo>
                    <a:pt x="5996749" y="177546"/>
                    <a:pt x="15812" y="177451"/>
                    <a:pt x="0" y="176975"/>
                  </a:cubicBezTo>
                  <a:cubicBezTo>
                    <a:pt x="122111" y="119920"/>
                    <a:pt x="263462" y="56579"/>
                    <a:pt x="384620" y="0"/>
                  </a:cubicBezTo>
                  <a:cubicBezTo>
                    <a:pt x="385477" y="16097"/>
                    <a:pt x="385477" y="20860"/>
                    <a:pt x="385858" y="41148"/>
                  </a:cubicBezTo>
                  <a:close/>
                </a:path>
              </a:pathLst>
            </a:custGeom>
            <a:solidFill>
              <a:srgbClr val="1828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Graphic 2">
              <a:extLst>
                <a:ext uri="{FF2B5EF4-FFF2-40B4-BE49-F238E27FC236}">
                  <a16:creationId xmlns:a16="http://schemas.microsoft.com/office/drawing/2014/main" id="{FDF69616-7B57-8C2B-BB9E-A67E6F1BCDD8}"/>
                </a:ext>
              </a:extLst>
            </p:cNvPr>
            <p:cNvSpPr/>
            <p:nvPr/>
          </p:nvSpPr>
          <p:spPr>
            <a:xfrm>
              <a:off x="3484131" y="3080004"/>
              <a:ext cx="5310310" cy="89725"/>
            </a:xfrm>
            <a:custGeom>
              <a:avLst/>
              <a:gdLst>
                <a:gd name="connsiteX0" fmla="*/ 8304 w 5310310"/>
                <a:gd name="connsiteY0" fmla="*/ 286 h 89725"/>
                <a:gd name="connsiteX1" fmla="*/ 4255216 w 5310310"/>
                <a:gd name="connsiteY1" fmla="*/ 0 h 89725"/>
                <a:gd name="connsiteX2" fmla="*/ 5301537 w 5310310"/>
                <a:gd name="connsiteY2" fmla="*/ 191 h 89725"/>
                <a:gd name="connsiteX3" fmla="*/ 5294394 w 5310310"/>
                <a:gd name="connsiteY3" fmla="*/ 89249 h 89725"/>
                <a:gd name="connsiteX4" fmla="*/ 2436512 w 5310310"/>
                <a:gd name="connsiteY4" fmla="*/ 88868 h 89725"/>
                <a:gd name="connsiteX5" fmla="*/ 39832 w 5310310"/>
                <a:gd name="connsiteY5" fmla="*/ 88868 h 89725"/>
                <a:gd name="connsiteX6" fmla="*/ 11352 w 5310310"/>
                <a:gd name="connsiteY6" fmla="*/ 89725 h 89725"/>
                <a:gd name="connsiteX7" fmla="*/ 8304 w 5310310"/>
                <a:gd name="connsiteY7" fmla="*/ 286 h 8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10310" h="89725">
                  <a:moveTo>
                    <a:pt x="8304" y="286"/>
                  </a:moveTo>
                  <a:cubicBezTo>
                    <a:pt x="1423910" y="191"/>
                    <a:pt x="2839611" y="95"/>
                    <a:pt x="4255216" y="0"/>
                  </a:cubicBezTo>
                  <a:cubicBezTo>
                    <a:pt x="4603927" y="0"/>
                    <a:pt x="4952732" y="191"/>
                    <a:pt x="5301537" y="191"/>
                  </a:cubicBezTo>
                  <a:cubicBezTo>
                    <a:pt x="5308490" y="30671"/>
                    <a:pt x="5320207" y="61436"/>
                    <a:pt x="5294394" y="89249"/>
                  </a:cubicBezTo>
                  <a:cubicBezTo>
                    <a:pt x="4341798" y="89154"/>
                    <a:pt x="3389108" y="88963"/>
                    <a:pt x="2436512" y="88868"/>
                  </a:cubicBezTo>
                  <a:cubicBezTo>
                    <a:pt x="1637651" y="88773"/>
                    <a:pt x="838694" y="88868"/>
                    <a:pt x="39832" y="88868"/>
                  </a:cubicBezTo>
                  <a:cubicBezTo>
                    <a:pt x="30307" y="88868"/>
                    <a:pt x="20877" y="89440"/>
                    <a:pt x="11352" y="89725"/>
                  </a:cubicBezTo>
                  <a:cubicBezTo>
                    <a:pt x="-5412" y="60484"/>
                    <a:pt x="-1126" y="30480"/>
                    <a:pt x="8304" y="286"/>
                  </a:cubicBezTo>
                  <a:close/>
                </a:path>
              </a:pathLst>
            </a:custGeom>
            <a:solidFill>
              <a:srgbClr val="E5E5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Graphic 2">
              <a:extLst>
                <a:ext uri="{FF2B5EF4-FFF2-40B4-BE49-F238E27FC236}">
                  <a16:creationId xmlns:a16="http://schemas.microsoft.com/office/drawing/2014/main" id="{548282DD-7606-1344-4656-3523388BCA36}"/>
                </a:ext>
              </a:extLst>
            </p:cNvPr>
            <p:cNvSpPr/>
            <p:nvPr/>
          </p:nvSpPr>
          <p:spPr>
            <a:xfrm>
              <a:off x="6127812" y="2016639"/>
              <a:ext cx="383666" cy="601151"/>
            </a:xfrm>
            <a:custGeom>
              <a:avLst/>
              <a:gdLst>
                <a:gd name="connsiteX0" fmla="*/ 383667 w 383666"/>
                <a:gd name="connsiteY0" fmla="*/ 40665 h 601151"/>
                <a:gd name="connsiteX1" fmla="*/ 382334 w 383666"/>
                <a:gd name="connsiteY1" fmla="*/ 555682 h 601151"/>
                <a:gd name="connsiteX2" fmla="*/ 338995 w 383666"/>
                <a:gd name="connsiteY2" fmla="*/ 600925 h 601151"/>
                <a:gd name="connsiteX3" fmla="*/ 229267 w 383666"/>
                <a:gd name="connsiteY3" fmla="*/ 526916 h 601151"/>
                <a:gd name="connsiteX4" fmla="*/ 120587 w 383666"/>
                <a:gd name="connsiteY4" fmla="*/ 255073 h 601151"/>
                <a:gd name="connsiteX5" fmla="*/ 125635 w 383666"/>
                <a:gd name="connsiteY5" fmla="*/ 560254 h 601151"/>
                <a:gd name="connsiteX6" fmla="*/ 87439 w 383666"/>
                <a:gd name="connsiteY6" fmla="*/ 600735 h 601151"/>
                <a:gd name="connsiteX7" fmla="*/ 1810 w 383666"/>
                <a:gd name="connsiteY7" fmla="*/ 517963 h 601151"/>
                <a:gd name="connsiteX8" fmla="*/ 0 w 383666"/>
                <a:gd name="connsiteY8" fmla="*/ 247357 h 601151"/>
                <a:gd name="connsiteX9" fmla="*/ 953 w 383666"/>
                <a:gd name="connsiteY9" fmla="*/ 33902 h 601151"/>
                <a:gd name="connsiteX10" fmla="*/ 32290 w 383666"/>
                <a:gd name="connsiteY10" fmla="*/ 565 h 601151"/>
                <a:gd name="connsiteX11" fmla="*/ 157258 w 383666"/>
                <a:gd name="connsiteY11" fmla="*/ 80860 h 601151"/>
                <a:gd name="connsiteX12" fmla="*/ 263176 w 383666"/>
                <a:gd name="connsiteY12" fmla="*/ 353752 h 601151"/>
                <a:gd name="connsiteX13" fmla="*/ 256222 w 383666"/>
                <a:gd name="connsiteY13" fmla="*/ 44284 h 601151"/>
                <a:gd name="connsiteX14" fmla="*/ 293846 w 383666"/>
                <a:gd name="connsiteY14" fmla="*/ 374 h 601151"/>
                <a:gd name="connsiteX15" fmla="*/ 343090 w 383666"/>
                <a:gd name="connsiteY15" fmla="*/ 469 h 601151"/>
                <a:gd name="connsiteX16" fmla="*/ 383667 w 383666"/>
                <a:gd name="connsiteY16" fmla="*/ 40665 h 60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83666" h="601151">
                  <a:moveTo>
                    <a:pt x="383667" y="40665"/>
                  </a:moveTo>
                  <a:cubicBezTo>
                    <a:pt x="382905" y="175158"/>
                    <a:pt x="383667" y="414521"/>
                    <a:pt x="382334" y="555682"/>
                  </a:cubicBezTo>
                  <a:cubicBezTo>
                    <a:pt x="383667" y="599782"/>
                    <a:pt x="376333" y="602164"/>
                    <a:pt x="338995" y="600925"/>
                  </a:cubicBezTo>
                  <a:cubicBezTo>
                    <a:pt x="241363" y="597401"/>
                    <a:pt x="258128" y="600544"/>
                    <a:pt x="229267" y="526916"/>
                  </a:cubicBezTo>
                  <a:cubicBezTo>
                    <a:pt x="193738" y="436238"/>
                    <a:pt x="158401" y="345370"/>
                    <a:pt x="120587" y="255073"/>
                  </a:cubicBezTo>
                  <a:cubicBezTo>
                    <a:pt x="122872" y="372897"/>
                    <a:pt x="123444" y="453955"/>
                    <a:pt x="125635" y="560254"/>
                  </a:cubicBezTo>
                  <a:cubicBezTo>
                    <a:pt x="125254" y="600449"/>
                    <a:pt x="120205" y="601116"/>
                    <a:pt x="87439" y="600735"/>
                  </a:cubicBezTo>
                  <a:cubicBezTo>
                    <a:pt x="0" y="599782"/>
                    <a:pt x="2667" y="611117"/>
                    <a:pt x="1810" y="517963"/>
                  </a:cubicBezTo>
                  <a:cubicBezTo>
                    <a:pt x="1429" y="427761"/>
                    <a:pt x="571" y="337559"/>
                    <a:pt x="0" y="247357"/>
                  </a:cubicBezTo>
                  <a:cubicBezTo>
                    <a:pt x="476" y="176206"/>
                    <a:pt x="1810" y="105054"/>
                    <a:pt x="953" y="33902"/>
                  </a:cubicBezTo>
                  <a:cubicBezTo>
                    <a:pt x="0" y="6851"/>
                    <a:pt x="0" y="755"/>
                    <a:pt x="32290" y="565"/>
                  </a:cubicBezTo>
                  <a:cubicBezTo>
                    <a:pt x="135922" y="184"/>
                    <a:pt x="120396" y="-10484"/>
                    <a:pt x="157258" y="80860"/>
                  </a:cubicBezTo>
                  <a:cubicBezTo>
                    <a:pt x="194786" y="170872"/>
                    <a:pt x="229553" y="261931"/>
                    <a:pt x="263176" y="353752"/>
                  </a:cubicBezTo>
                  <a:cubicBezTo>
                    <a:pt x="259747" y="238975"/>
                    <a:pt x="258318" y="147821"/>
                    <a:pt x="256222" y="44284"/>
                  </a:cubicBezTo>
                  <a:cubicBezTo>
                    <a:pt x="256222" y="1898"/>
                    <a:pt x="252031" y="-102"/>
                    <a:pt x="293846" y="374"/>
                  </a:cubicBezTo>
                  <a:cubicBezTo>
                    <a:pt x="304990" y="469"/>
                    <a:pt x="323183" y="660"/>
                    <a:pt x="343090" y="469"/>
                  </a:cubicBezTo>
                  <a:cubicBezTo>
                    <a:pt x="381286" y="88"/>
                    <a:pt x="383667" y="3136"/>
                    <a:pt x="383667" y="40665"/>
                  </a:cubicBezTo>
                  <a:close/>
                </a:path>
              </a:pathLst>
            </a:custGeom>
            <a:solidFill>
              <a:srgbClr val="2A546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Graphic 2">
              <a:extLst>
                <a:ext uri="{FF2B5EF4-FFF2-40B4-BE49-F238E27FC236}">
                  <a16:creationId xmlns:a16="http://schemas.microsoft.com/office/drawing/2014/main" id="{9E5585D7-84E0-0FF1-75CC-99DB8ECDE786}"/>
                </a:ext>
              </a:extLst>
            </p:cNvPr>
            <p:cNvSpPr/>
            <p:nvPr/>
          </p:nvSpPr>
          <p:spPr>
            <a:xfrm>
              <a:off x="6588219" y="2014459"/>
              <a:ext cx="371306" cy="603122"/>
            </a:xfrm>
            <a:custGeom>
              <a:avLst/>
              <a:gdLst>
                <a:gd name="connsiteX0" fmla="*/ 322739 w 371306"/>
                <a:gd name="connsiteY0" fmla="*/ 125618 h 603122"/>
                <a:gd name="connsiteX1" fmla="*/ 264636 w 371306"/>
                <a:gd name="connsiteY1" fmla="*/ 270588 h 603122"/>
                <a:gd name="connsiteX2" fmla="*/ 269208 w 371306"/>
                <a:gd name="connsiteY2" fmla="*/ 324309 h 603122"/>
                <a:gd name="connsiteX3" fmla="*/ 365125 w 371306"/>
                <a:gd name="connsiteY3" fmla="*/ 577960 h 603122"/>
                <a:gd name="connsiteX4" fmla="*/ 357791 w 371306"/>
                <a:gd name="connsiteY4" fmla="*/ 600915 h 603122"/>
                <a:gd name="connsiteX5" fmla="*/ 190532 w 371306"/>
                <a:gd name="connsiteY5" fmla="*/ 490711 h 603122"/>
                <a:gd name="connsiteX6" fmla="*/ 129762 w 371306"/>
                <a:gd name="connsiteY6" fmla="*/ 341168 h 603122"/>
                <a:gd name="connsiteX7" fmla="*/ 130239 w 371306"/>
                <a:gd name="connsiteY7" fmla="*/ 561672 h 603122"/>
                <a:gd name="connsiteX8" fmla="*/ 92805 w 371306"/>
                <a:gd name="connsiteY8" fmla="*/ 603011 h 603122"/>
                <a:gd name="connsiteX9" fmla="*/ 699 w 371306"/>
                <a:gd name="connsiteY9" fmla="*/ 511952 h 603122"/>
                <a:gd name="connsiteX10" fmla="*/ 1937 w 371306"/>
                <a:gd name="connsiteY10" fmla="*/ 56657 h 603122"/>
                <a:gd name="connsiteX11" fmla="*/ 55372 w 371306"/>
                <a:gd name="connsiteY11" fmla="*/ 78 h 603122"/>
                <a:gd name="connsiteX12" fmla="*/ 129096 w 371306"/>
                <a:gd name="connsiteY12" fmla="*/ 28082 h 603122"/>
                <a:gd name="connsiteX13" fmla="*/ 133287 w 371306"/>
                <a:gd name="connsiteY13" fmla="*/ 251348 h 603122"/>
                <a:gd name="connsiteX14" fmla="*/ 211296 w 371306"/>
                <a:gd name="connsiteY14" fmla="*/ 40178 h 603122"/>
                <a:gd name="connsiteX15" fmla="*/ 264255 w 371306"/>
                <a:gd name="connsiteY15" fmla="*/ 78 h 603122"/>
                <a:gd name="connsiteX16" fmla="*/ 361410 w 371306"/>
                <a:gd name="connsiteY16" fmla="*/ 36845 h 603122"/>
                <a:gd name="connsiteX17" fmla="*/ 322739 w 371306"/>
                <a:gd name="connsiteY17" fmla="*/ 125618 h 603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71306" h="603122">
                  <a:moveTo>
                    <a:pt x="322739" y="125618"/>
                  </a:moveTo>
                  <a:cubicBezTo>
                    <a:pt x="303593" y="174005"/>
                    <a:pt x="285401" y="222868"/>
                    <a:pt x="264636" y="270588"/>
                  </a:cubicBezTo>
                  <a:cubicBezTo>
                    <a:pt x="255873" y="290781"/>
                    <a:pt x="257683" y="293448"/>
                    <a:pt x="269208" y="324309"/>
                  </a:cubicBezTo>
                  <a:cubicBezTo>
                    <a:pt x="302832" y="412796"/>
                    <a:pt x="331788" y="489282"/>
                    <a:pt x="365125" y="577960"/>
                  </a:cubicBezTo>
                  <a:cubicBezTo>
                    <a:pt x="366649" y="587199"/>
                    <a:pt x="369602" y="598915"/>
                    <a:pt x="357791" y="600915"/>
                  </a:cubicBezTo>
                  <a:cubicBezTo>
                    <a:pt x="214249" y="603296"/>
                    <a:pt x="235680" y="619108"/>
                    <a:pt x="190532" y="490711"/>
                  </a:cubicBezTo>
                  <a:cubicBezTo>
                    <a:pt x="173673" y="442229"/>
                    <a:pt x="160147" y="418511"/>
                    <a:pt x="129762" y="341168"/>
                  </a:cubicBezTo>
                  <a:cubicBezTo>
                    <a:pt x="129762" y="414701"/>
                    <a:pt x="128715" y="488139"/>
                    <a:pt x="130239" y="561672"/>
                  </a:cubicBezTo>
                  <a:cubicBezTo>
                    <a:pt x="129667" y="598343"/>
                    <a:pt x="135001" y="604058"/>
                    <a:pt x="92805" y="603011"/>
                  </a:cubicBezTo>
                  <a:cubicBezTo>
                    <a:pt x="-13779" y="600344"/>
                    <a:pt x="603" y="615679"/>
                    <a:pt x="699" y="511952"/>
                  </a:cubicBezTo>
                  <a:cubicBezTo>
                    <a:pt x="984" y="342502"/>
                    <a:pt x="1460" y="226106"/>
                    <a:pt x="1937" y="56657"/>
                  </a:cubicBezTo>
                  <a:cubicBezTo>
                    <a:pt x="32" y="-7637"/>
                    <a:pt x="-4159" y="2269"/>
                    <a:pt x="55372" y="78"/>
                  </a:cubicBezTo>
                  <a:cubicBezTo>
                    <a:pt x="133287" y="2269"/>
                    <a:pt x="128524" y="-5256"/>
                    <a:pt x="129096" y="28082"/>
                  </a:cubicBezTo>
                  <a:cubicBezTo>
                    <a:pt x="130620" y="68468"/>
                    <a:pt x="132715" y="195341"/>
                    <a:pt x="133287" y="251348"/>
                  </a:cubicBezTo>
                  <a:cubicBezTo>
                    <a:pt x="158433" y="180767"/>
                    <a:pt x="189103" y="111616"/>
                    <a:pt x="211296" y="40178"/>
                  </a:cubicBezTo>
                  <a:cubicBezTo>
                    <a:pt x="228537" y="-2779"/>
                    <a:pt x="230251" y="-17"/>
                    <a:pt x="264255" y="78"/>
                  </a:cubicBezTo>
                  <a:cubicBezTo>
                    <a:pt x="386271" y="-17"/>
                    <a:pt x="379127" y="-2875"/>
                    <a:pt x="361410" y="36845"/>
                  </a:cubicBezTo>
                  <a:cubicBezTo>
                    <a:pt x="358743" y="42083"/>
                    <a:pt x="324453" y="119712"/>
                    <a:pt x="322739" y="125618"/>
                  </a:cubicBezTo>
                  <a:close/>
                </a:path>
              </a:pathLst>
            </a:custGeom>
            <a:solidFill>
              <a:srgbClr val="274C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Graphic 2">
              <a:extLst>
                <a:ext uri="{FF2B5EF4-FFF2-40B4-BE49-F238E27FC236}">
                  <a16:creationId xmlns:a16="http://schemas.microsoft.com/office/drawing/2014/main" id="{E59189FD-DF41-89C1-4014-3AF3BC9B6C70}"/>
                </a:ext>
              </a:extLst>
            </p:cNvPr>
            <p:cNvSpPr/>
            <p:nvPr/>
          </p:nvSpPr>
          <p:spPr>
            <a:xfrm>
              <a:off x="5672327" y="2017109"/>
              <a:ext cx="406622" cy="599939"/>
            </a:xfrm>
            <a:custGeom>
              <a:avLst/>
              <a:gdLst>
                <a:gd name="connsiteX0" fmla="*/ 350615 w 406622"/>
                <a:gd name="connsiteY0" fmla="*/ 277939 h 599939"/>
                <a:gd name="connsiteX1" fmla="*/ 304038 w 406622"/>
                <a:gd name="connsiteY1" fmla="*/ 41053 h 599939"/>
                <a:gd name="connsiteX2" fmla="*/ 255651 w 406622"/>
                <a:gd name="connsiteY2" fmla="*/ 0 h 599939"/>
                <a:gd name="connsiteX3" fmla="*/ 155829 w 406622"/>
                <a:gd name="connsiteY3" fmla="*/ 190 h 599939"/>
                <a:gd name="connsiteX4" fmla="*/ 109442 w 406622"/>
                <a:gd name="connsiteY4" fmla="*/ 36862 h 599939"/>
                <a:gd name="connsiteX5" fmla="*/ 48482 w 406622"/>
                <a:gd name="connsiteY5" fmla="*/ 333661 h 599939"/>
                <a:gd name="connsiteX6" fmla="*/ 0 w 406622"/>
                <a:gd name="connsiteY6" fmla="*/ 598265 h 599939"/>
                <a:gd name="connsiteX7" fmla="*/ 24670 w 406622"/>
                <a:gd name="connsiteY7" fmla="*/ 599313 h 599939"/>
                <a:gd name="connsiteX8" fmla="*/ 135541 w 406622"/>
                <a:gd name="connsiteY8" fmla="*/ 508635 h 599939"/>
                <a:gd name="connsiteX9" fmla="*/ 188404 w 406622"/>
                <a:gd name="connsiteY9" fmla="*/ 463582 h 599939"/>
                <a:gd name="connsiteX10" fmla="*/ 221552 w 406622"/>
                <a:gd name="connsiteY10" fmla="*/ 463582 h 599939"/>
                <a:gd name="connsiteX11" fmla="*/ 271653 w 406622"/>
                <a:gd name="connsiteY11" fmla="*/ 505015 h 599939"/>
                <a:gd name="connsiteX12" fmla="*/ 389858 w 406622"/>
                <a:gd name="connsiteY12" fmla="*/ 599027 h 599939"/>
                <a:gd name="connsiteX13" fmla="*/ 406622 w 406622"/>
                <a:gd name="connsiteY13" fmla="*/ 597694 h 599939"/>
                <a:gd name="connsiteX14" fmla="*/ 350615 w 406622"/>
                <a:gd name="connsiteY14" fmla="*/ 277939 h 599939"/>
                <a:gd name="connsiteX15" fmla="*/ 237077 w 406622"/>
                <a:gd name="connsiteY15" fmla="*/ 350520 h 599939"/>
                <a:gd name="connsiteX16" fmla="*/ 171069 w 406622"/>
                <a:gd name="connsiteY16" fmla="*/ 350806 h 599939"/>
                <a:gd name="connsiteX17" fmla="*/ 167640 w 406622"/>
                <a:gd name="connsiteY17" fmla="*/ 327184 h 599939"/>
                <a:gd name="connsiteX18" fmla="*/ 200787 w 406622"/>
                <a:gd name="connsiteY18" fmla="*/ 140875 h 599939"/>
                <a:gd name="connsiteX19" fmla="*/ 207550 w 406622"/>
                <a:gd name="connsiteY19" fmla="*/ 140398 h 599939"/>
                <a:gd name="connsiteX20" fmla="*/ 239744 w 406622"/>
                <a:gd name="connsiteY20" fmla="*/ 326993 h 599939"/>
                <a:gd name="connsiteX21" fmla="*/ 237077 w 406622"/>
                <a:gd name="connsiteY21" fmla="*/ 350520 h 599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06622" h="599939">
                  <a:moveTo>
                    <a:pt x="350615" y="277939"/>
                  </a:moveTo>
                  <a:cubicBezTo>
                    <a:pt x="334899" y="198977"/>
                    <a:pt x="318135" y="120205"/>
                    <a:pt x="304038" y="41053"/>
                  </a:cubicBezTo>
                  <a:cubicBezTo>
                    <a:pt x="298800" y="11621"/>
                    <a:pt x="298513" y="0"/>
                    <a:pt x="255651" y="0"/>
                  </a:cubicBezTo>
                  <a:cubicBezTo>
                    <a:pt x="222504" y="0"/>
                    <a:pt x="191357" y="476"/>
                    <a:pt x="155829" y="190"/>
                  </a:cubicBezTo>
                  <a:cubicBezTo>
                    <a:pt x="118110" y="0"/>
                    <a:pt x="115062" y="5810"/>
                    <a:pt x="109442" y="36862"/>
                  </a:cubicBezTo>
                  <a:cubicBezTo>
                    <a:pt x="91535" y="136208"/>
                    <a:pt x="69152" y="234791"/>
                    <a:pt x="48482" y="333661"/>
                  </a:cubicBezTo>
                  <a:cubicBezTo>
                    <a:pt x="32385" y="420719"/>
                    <a:pt x="16383" y="509492"/>
                    <a:pt x="0" y="598265"/>
                  </a:cubicBezTo>
                  <a:cubicBezTo>
                    <a:pt x="10382" y="599027"/>
                    <a:pt x="16954" y="599027"/>
                    <a:pt x="24670" y="599313"/>
                  </a:cubicBezTo>
                  <a:cubicBezTo>
                    <a:pt x="118682" y="601789"/>
                    <a:pt x="117253" y="601409"/>
                    <a:pt x="135541" y="508635"/>
                  </a:cubicBezTo>
                  <a:cubicBezTo>
                    <a:pt x="144113" y="465010"/>
                    <a:pt x="140208" y="463963"/>
                    <a:pt x="188404" y="463582"/>
                  </a:cubicBezTo>
                  <a:cubicBezTo>
                    <a:pt x="200120" y="463486"/>
                    <a:pt x="210598" y="463486"/>
                    <a:pt x="221552" y="463582"/>
                  </a:cubicBezTo>
                  <a:cubicBezTo>
                    <a:pt x="267176" y="464344"/>
                    <a:pt x="264986" y="465677"/>
                    <a:pt x="271653" y="505015"/>
                  </a:cubicBezTo>
                  <a:cubicBezTo>
                    <a:pt x="288131" y="601885"/>
                    <a:pt x="289846" y="601694"/>
                    <a:pt x="389858" y="599027"/>
                  </a:cubicBezTo>
                  <a:cubicBezTo>
                    <a:pt x="395669" y="598837"/>
                    <a:pt x="400431" y="598551"/>
                    <a:pt x="406622" y="597694"/>
                  </a:cubicBezTo>
                  <a:cubicBezTo>
                    <a:pt x="387763" y="490347"/>
                    <a:pt x="369189" y="383191"/>
                    <a:pt x="350615" y="277939"/>
                  </a:cubicBezTo>
                  <a:close/>
                  <a:moveTo>
                    <a:pt x="237077" y="350520"/>
                  </a:moveTo>
                  <a:cubicBezTo>
                    <a:pt x="212312" y="350996"/>
                    <a:pt x="197072" y="351663"/>
                    <a:pt x="171069" y="350806"/>
                  </a:cubicBezTo>
                  <a:cubicBezTo>
                    <a:pt x="162687" y="351187"/>
                    <a:pt x="164878" y="344614"/>
                    <a:pt x="167640" y="327184"/>
                  </a:cubicBezTo>
                  <a:cubicBezTo>
                    <a:pt x="177546" y="264890"/>
                    <a:pt x="189738" y="202978"/>
                    <a:pt x="200787" y="140875"/>
                  </a:cubicBezTo>
                  <a:cubicBezTo>
                    <a:pt x="201644" y="136588"/>
                    <a:pt x="206788" y="136874"/>
                    <a:pt x="207550" y="140398"/>
                  </a:cubicBezTo>
                  <a:cubicBezTo>
                    <a:pt x="218408" y="202597"/>
                    <a:pt x="229362" y="264700"/>
                    <a:pt x="239744" y="326993"/>
                  </a:cubicBezTo>
                  <a:cubicBezTo>
                    <a:pt x="243078" y="343090"/>
                    <a:pt x="243840" y="350330"/>
                    <a:pt x="237077" y="350520"/>
                  </a:cubicBezTo>
                  <a:close/>
                </a:path>
              </a:pathLst>
            </a:custGeom>
            <a:solidFill>
              <a:srgbClr val="28526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Graphic 2">
              <a:extLst>
                <a:ext uri="{FF2B5EF4-FFF2-40B4-BE49-F238E27FC236}">
                  <a16:creationId xmlns:a16="http://schemas.microsoft.com/office/drawing/2014/main" id="{4FA3BDC1-B08C-5E19-E21A-68C8C15F8341}"/>
                </a:ext>
              </a:extLst>
            </p:cNvPr>
            <p:cNvSpPr/>
            <p:nvPr/>
          </p:nvSpPr>
          <p:spPr>
            <a:xfrm>
              <a:off x="3469385" y="5426487"/>
              <a:ext cx="5263133" cy="172783"/>
            </a:xfrm>
            <a:custGeom>
              <a:avLst/>
              <a:gdLst>
                <a:gd name="connsiteX0" fmla="*/ 323945 w 5263133"/>
                <a:gd name="connsiteY0" fmla="*/ 476 h 172783"/>
                <a:gd name="connsiteX1" fmla="*/ 0 w 5263133"/>
                <a:gd name="connsiteY1" fmla="*/ 167354 h 172783"/>
                <a:gd name="connsiteX2" fmla="*/ 5263134 w 5263133"/>
                <a:gd name="connsiteY2" fmla="*/ 172784 h 172783"/>
                <a:gd name="connsiteX3" fmla="*/ 4948047 w 5263133"/>
                <a:gd name="connsiteY3" fmla="*/ 0 h 172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3133" h="172783">
                  <a:moveTo>
                    <a:pt x="323945" y="476"/>
                  </a:moveTo>
                  <a:lnTo>
                    <a:pt x="0" y="167354"/>
                  </a:lnTo>
                  <a:lnTo>
                    <a:pt x="5263134" y="172784"/>
                  </a:lnTo>
                  <a:lnTo>
                    <a:pt x="4948047" y="0"/>
                  </a:lnTo>
                  <a:close/>
                </a:path>
              </a:pathLst>
            </a:custGeom>
            <a:solidFill>
              <a:srgbClr val="18293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Graphic 2">
              <a:extLst>
                <a:ext uri="{FF2B5EF4-FFF2-40B4-BE49-F238E27FC236}">
                  <a16:creationId xmlns:a16="http://schemas.microsoft.com/office/drawing/2014/main" id="{30BBCC6A-59E3-5407-2864-4FC20D31BEF6}"/>
                </a:ext>
              </a:extLst>
            </p:cNvPr>
            <p:cNvSpPr/>
            <p:nvPr/>
          </p:nvSpPr>
          <p:spPr>
            <a:xfrm>
              <a:off x="3892771" y="3273266"/>
              <a:ext cx="596360" cy="2198179"/>
            </a:xfrm>
            <a:custGeom>
              <a:avLst/>
              <a:gdLst>
                <a:gd name="connsiteX0" fmla="*/ 583883 w 596360"/>
                <a:gd name="connsiteY0" fmla="*/ 105156 h 2198179"/>
                <a:gd name="connsiteX1" fmla="*/ 596265 w 596360"/>
                <a:gd name="connsiteY1" fmla="*/ 92774 h 2198179"/>
                <a:gd name="connsiteX2" fmla="*/ 596265 w 596360"/>
                <a:gd name="connsiteY2" fmla="*/ 12383 h 2198179"/>
                <a:gd name="connsiteX3" fmla="*/ 583883 w 596360"/>
                <a:gd name="connsiteY3" fmla="*/ 0 h 2198179"/>
                <a:gd name="connsiteX4" fmla="*/ 12382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2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2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2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883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883" y="105156"/>
                  </a:moveTo>
                  <a:cubicBezTo>
                    <a:pt x="590741" y="105156"/>
                    <a:pt x="596265" y="99631"/>
                    <a:pt x="596265" y="92774"/>
                  </a:cubicBezTo>
                  <a:lnTo>
                    <a:pt x="596265" y="12383"/>
                  </a:lnTo>
                  <a:cubicBezTo>
                    <a:pt x="596265" y="5525"/>
                    <a:pt x="590741" y="0"/>
                    <a:pt x="583883" y="0"/>
                  </a:cubicBezTo>
                  <a:lnTo>
                    <a:pt x="12382" y="0"/>
                  </a:lnTo>
                  <a:cubicBezTo>
                    <a:pt x="5524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4" y="105156"/>
                    <a:pt x="12382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2" y="2093024"/>
                  </a:lnTo>
                  <a:cubicBezTo>
                    <a:pt x="5524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4" y="2198180"/>
                    <a:pt x="12382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883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Graphic 2">
              <a:extLst>
                <a:ext uri="{FF2B5EF4-FFF2-40B4-BE49-F238E27FC236}">
                  <a16:creationId xmlns:a16="http://schemas.microsoft.com/office/drawing/2014/main" id="{E5C6573C-8004-14DA-E85B-10E907DE7A1B}"/>
                </a:ext>
              </a:extLst>
            </p:cNvPr>
            <p:cNvSpPr/>
            <p:nvPr/>
          </p:nvSpPr>
          <p:spPr>
            <a:xfrm>
              <a:off x="4565427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3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3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3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3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3" y="0"/>
                  </a:lnTo>
                  <a:cubicBezTo>
                    <a:pt x="5525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5" y="105156"/>
                    <a:pt x="12383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3" y="2093024"/>
                  </a:lnTo>
                  <a:cubicBezTo>
                    <a:pt x="5525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5" y="2198180"/>
                    <a:pt x="12383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Graphic 2">
              <a:extLst>
                <a:ext uri="{FF2B5EF4-FFF2-40B4-BE49-F238E27FC236}">
                  <a16:creationId xmlns:a16="http://schemas.microsoft.com/office/drawing/2014/main" id="{9A736FCB-92A7-D090-22E9-268CD8172E10}"/>
                </a:ext>
              </a:extLst>
            </p:cNvPr>
            <p:cNvSpPr/>
            <p:nvPr/>
          </p:nvSpPr>
          <p:spPr>
            <a:xfrm>
              <a:off x="7044879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3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3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3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3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3" y="0"/>
                  </a:lnTo>
                  <a:cubicBezTo>
                    <a:pt x="5525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5" y="105156"/>
                    <a:pt x="12383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3" y="2093024"/>
                  </a:lnTo>
                  <a:cubicBezTo>
                    <a:pt x="5525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5" y="2198180"/>
                    <a:pt x="12383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Graphic 2">
              <a:extLst>
                <a:ext uri="{FF2B5EF4-FFF2-40B4-BE49-F238E27FC236}">
                  <a16:creationId xmlns:a16="http://schemas.microsoft.com/office/drawing/2014/main" id="{10A1C11A-158F-E16C-CF25-3F6477516C3A}"/>
                </a:ext>
              </a:extLst>
            </p:cNvPr>
            <p:cNvSpPr/>
            <p:nvPr/>
          </p:nvSpPr>
          <p:spPr>
            <a:xfrm>
              <a:off x="7717630" y="3273266"/>
              <a:ext cx="596360" cy="2198179"/>
            </a:xfrm>
            <a:custGeom>
              <a:avLst/>
              <a:gdLst>
                <a:gd name="connsiteX0" fmla="*/ 583978 w 596360"/>
                <a:gd name="connsiteY0" fmla="*/ 105156 h 2198179"/>
                <a:gd name="connsiteX1" fmla="*/ 596360 w 596360"/>
                <a:gd name="connsiteY1" fmla="*/ 92774 h 2198179"/>
                <a:gd name="connsiteX2" fmla="*/ 596360 w 596360"/>
                <a:gd name="connsiteY2" fmla="*/ 12383 h 2198179"/>
                <a:gd name="connsiteX3" fmla="*/ 583978 w 596360"/>
                <a:gd name="connsiteY3" fmla="*/ 0 h 2198179"/>
                <a:gd name="connsiteX4" fmla="*/ 12382 w 596360"/>
                <a:gd name="connsiteY4" fmla="*/ 0 h 2198179"/>
                <a:gd name="connsiteX5" fmla="*/ 0 w 596360"/>
                <a:gd name="connsiteY5" fmla="*/ 12383 h 2198179"/>
                <a:gd name="connsiteX6" fmla="*/ 0 w 596360"/>
                <a:gd name="connsiteY6" fmla="*/ 92774 h 2198179"/>
                <a:gd name="connsiteX7" fmla="*/ 12382 w 596360"/>
                <a:gd name="connsiteY7" fmla="*/ 105156 h 2198179"/>
                <a:gd name="connsiteX8" fmla="*/ 81534 w 596360"/>
                <a:gd name="connsiteY8" fmla="*/ 105156 h 2198179"/>
                <a:gd name="connsiteX9" fmla="*/ 81534 w 596360"/>
                <a:gd name="connsiteY9" fmla="*/ 2093024 h 2198179"/>
                <a:gd name="connsiteX10" fmla="*/ 12382 w 596360"/>
                <a:gd name="connsiteY10" fmla="*/ 2093024 h 2198179"/>
                <a:gd name="connsiteX11" fmla="*/ 0 w 596360"/>
                <a:gd name="connsiteY11" fmla="*/ 2105406 h 2198179"/>
                <a:gd name="connsiteX12" fmla="*/ 0 w 596360"/>
                <a:gd name="connsiteY12" fmla="*/ 2185797 h 2198179"/>
                <a:gd name="connsiteX13" fmla="*/ 12382 w 596360"/>
                <a:gd name="connsiteY13" fmla="*/ 2198180 h 2198179"/>
                <a:gd name="connsiteX14" fmla="*/ 583978 w 596360"/>
                <a:gd name="connsiteY14" fmla="*/ 2198180 h 2198179"/>
                <a:gd name="connsiteX15" fmla="*/ 596360 w 596360"/>
                <a:gd name="connsiteY15" fmla="*/ 2185797 h 2198179"/>
                <a:gd name="connsiteX16" fmla="*/ 596360 w 596360"/>
                <a:gd name="connsiteY16" fmla="*/ 2105406 h 2198179"/>
                <a:gd name="connsiteX17" fmla="*/ 583978 w 596360"/>
                <a:gd name="connsiteY17" fmla="*/ 2093024 h 2198179"/>
                <a:gd name="connsiteX18" fmla="*/ 514826 w 596360"/>
                <a:gd name="connsiteY18" fmla="*/ 2093024 h 2198179"/>
                <a:gd name="connsiteX19" fmla="*/ 514826 w 596360"/>
                <a:gd name="connsiteY19" fmla="*/ 105156 h 2198179"/>
                <a:gd name="connsiteX20" fmla="*/ 583978 w 596360"/>
                <a:gd name="connsiteY20" fmla="*/ 105156 h 219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96360" h="2198179">
                  <a:moveTo>
                    <a:pt x="583978" y="105156"/>
                  </a:moveTo>
                  <a:cubicBezTo>
                    <a:pt x="590836" y="105156"/>
                    <a:pt x="596360" y="99631"/>
                    <a:pt x="596360" y="92774"/>
                  </a:cubicBezTo>
                  <a:lnTo>
                    <a:pt x="596360" y="12383"/>
                  </a:lnTo>
                  <a:cubicBezTo>
                    <a:pt x="596360" y="5525"/>
                    <a:pt x="590836" y="0"/>
                    <a:pt x="583978" y="0"/>
                  </a:cubicBezTo>
                  <a:lnTo>
                    <a:pt x="12382" y="0"/>
                  </a:lnTo>
                  <a:cubicBezTo>
                    <a:pt x="5524" y="0"/>
                    <a:pt x="0" y="5525"/>
                    <a:pt x="0" y="12383"/>
                  </a:cubicBezTo>
                  <a:lnTo>
                    <a:pt x="0" y="92774"/>
                  </a:lnTo>
                  <a:cubicBezTo>
                    <a:pt x="0" y="99631"/>
                    <a:pt x="5524" y="105156"/>
                    <a:pt x="12382" y="105156"/>
                  </a:cubicBezTo>
                  <a:lnTo>
                    <a:pt x="81534" y="105156"/>
                  </a:lnTo>
                  <a:lnTo>
                    <a:pt x="81534" y="2093024"/>
                  </a:lnTo>
                  <a:lnTo>
                    <a:pt x="12382" y="2093024"/>
                  </a:lnTo>
                  <a:cubicBezTo>
                    <a:pt x="5524" y="2093024"/>
                    <a:pt x="0" y="2098548"/>
                    <a:pt x="0" y="2105406"/>
                  </a:cubicBezTo>
                  <a:lnTo>
                    <a:pt x="0" y="2185797"/>
                  </a:lnTo>
                  <a:cubicBezTo>
                    <a:pt x="0" y="2192655"/>
                    <a:pt x="5524" y="2198180"/>
                    <a:pt x="12382" y="2198180"/>
                  </a:cubicBezTo>
                  <a:lnTo>
                    <a:pt x="583978" y="2198180"/>
                  </a:lnTo>
                  <a:cubicBezTo>
                    <a:pt x="590836" y="2198180"/>
                    <a:pt x="596360" y="2192655"/>
                    <a:pt x="596360" y="2185797"/>
                  </a:cubicBezTo>
                  <a:lnTo>
                    <a:pt x="596360" y="2105406"/>
                  </a:lnTo>
                  <a:cubicBezTo>
                    <a:pt x="596360" y="2098548"/>
                    <a:pt x="590836" y="2093024"/>
                    <a:pt x="583978" y="2093024"/>
                  </a:cubicBezTo>
                  <a:lnTo>
                    <a:pt x="514826" y="2093024"/>
                  </a:lnTo>
                  <a:lnTo>
                    <a:pt x="514826" y="105156"/>
                  </a:lnTo>
                  <a:lnTo>
                    <a:pt x="583978" y="105156"/>
                  </a:lnTo>
                  <a:close/>
                </a:path>
              </a:pathLst>
            </a:custGeom>
            <a:solidFill>
              <a:srgbClr val="EAEA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Graphic 2">
              <a:extLst>
                <a:ext uri="{FF2B5EF4-FFF2-40B4-BE49-F238E27FC236}">
                  <a16:creationId xmlns:a16="http://schemas.microsoft.com/office/drawing/2014/main" id="{14771C88-CE6C-F567-D59F-B5628B8576AC}"/>
                </a:ext>
              </a:extLst>
            </p:cNvPr>
            <p:cNvSpPr/>
            <p:nvPr/>
          </p:nvSpPr>
          <p:spPr>
            <a:xfrm>
              <a:off x="5119115" y="1901761"/>
              <a:ext cx="2001107" cy="818197"/>
            </a:xfrm>
            <a:custGeom>
              <a:avLst/>
              <a:gdLst>
                <a:gd name="connsiteX0" fmla="*/ 1965293 w 2001107"/>
                <a:gd name="connsiteY0" fmla="*/ 0 h 818197"/>
                <a:gd name="connsiteX1" fmla="*/ 35814 w 2001107"/>
                <a:gd name="connsiteY1" fmla="*/ 0 h 818197"/>
                <a:gd name="connsiteX2" fmla="*/ 0 w 2001107"/>
                <a:gd name="connsiteY2" fmla="*/ 35814 h 818197"/>
                <a:gd name="connsiteX3" fmla="*/ 0 w 2001107"/>
                <a:gd name="connsiteY3" fmla="*/ 782384 h 818197"/>
                <a:gd name="connsiteX4" fmla="*/ 35814 w 2001107"/>
                <a:gd name="connsiteY4" fmla="*/ 818197 h 818197"/>
                <a:gd name="connsiteX5" fmla="*/ 1965293 w 2001107"/>
                <a:gd name="connsiteY5" fmla="*/ 818197 h 818197"/>
                <a:gd name="connsiteX6" fmla="*/ 2001107 w 2001107"/>
                <a:gd name="connsiteY6" fmla="*/ 782384 h 818197"/>
                <a:gd name="connsiteX7" fmla="*/ 2001107 w 2001107"/>
                <a:gd name="connsiteY7" fmla="*/ 35814 h 818197"/>
                <a:gd name="connsiteX8" fmla="*/ 1965293 w 2001107"/>
                <a:gd name="connsiteY8" fmla="*/ 0 h 818197"/>
                <a:gd name="connsiteX9" fmla="*/ 1953673 w 2001107"/>
                <a:gd name="connsiteY9" fmla="*/ 739140 h 818197"/>
                <a:gd name="connsiteX10" fmla="*/ 1920335 w 2001107"/>
                <a:gd name="connsiteY10" fmla="*/ 772477 h 818197"/>
                <a:gd name="connsiteX11" fmla="*/ 79153 w 2001107"/>
                <a:gd name="connsiteY11" fmla="*/ 772477 h 818197"/>
                <a:gd name="connsiteX12" fmla="*/ 45815 w 2001107"/>
                <a:gd name="connsiteY12" fmla="*/ 739140 h 818197"/>
                <a:gd name="connsiteX13" fmla="*/ 45815 w 2001107"/>
                <a:gd name="connsiteY13" fmla="*/ 82105 h 818197"/>
                <a:gd name="connsiteX14" fmla="*/ 79153 w 2001107"/>
                <a:gd name="connsiteY14" fmla="*/ 48768 h 818197"/>
                <a:gd name="connsiteX15" fmla="*/ 1920335 w 2001107"/>
                <a:gd name="connsiteY15" fmla="*/ 48768 h 818197"/>
                <a:gd name="connsiteX16" fmla="*/ 1953673 w 2001107"/>
                <a:gd name="connsiteY16" fmla="*/ 82105 h 818197"/>
                <a:gd name="connsiteX17" fmla="*/ 1953673 w 2001107"/>
                <a:gd name="connsiteY17" fmla="*/ 739140 h 818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1107" h="818197">
                  <a:moveTo>
                    <a:pt x="1965293" y="0"/>
                  </a:moveTo>
                  <a:lnTo>
                    <a:pt x="35814" y="0"/>
                  </a:lnTo>
                  <a:cubicBezTo>
                    <a:pt x="16002" y="0"/>
                    <a:pt x="0" y="16002"/>
                    <a:pt x="0" y="35814"/>
                  </a:cubicBezTo>
                  <a:lnTo>
                    <a:pt x="0" y="782384"/>
                  </a:lnTo>
                  <a:cubicBezTo>
                    <a:pt x="0" y="802196"/>
                    <a:pt x="16002" y="818197"/>
                    <a:pt x="35814" y="818197"/>
                  </a:cubicBezTo>
                  <a:lnTo>
                    <a:pt x="1965293" y="818197"/>
                  </a:lnTo>
                  <a:cubicBezTo>
                    <a:pt x="1985105" y="818197"/>
                    <a:pt x="2001107" y="802196"/>
                    <a:pt x="2001107" y="782384"/>
                  </a:cubicBezTo>
                  <a:lnTo>
                    <a:pt x="2001107" y="35814"/>
                  </a:lnTo>
                  <a:cubicBezTo>
                    <a:pt x="2001107" y="16002"/>
                    <a:pt x="1985105" y="0"/>
                    <a:pt x="1965293" y="0"/>
                  </a:cubicBezTo>
                  <a:close/>
                  <a:moveTo>
                    <a:pt x="1953673" y="739140"/>
                  </a:moveTo>
                  <a:cubicBezTo>
                    <a:pt x="1953673" y="757523"/>
                    <a:pt x="1938719" y="772477"/>
                    <a:pt x="1920335" y="772477"/>
                  </a:cubicBezTo>
                  <a:lnTo>
                    <a:pt x="79153" y="772477"/>
                  </a:lnTo>
                  <a:cubicBezTo>
                    <a:pt x="60770" y="772477"/>
                    <a:pt x="45815" y="757523"/>
                    <a:pt x="45815" y="739140"/>
                  </a:cubicBezTo>
                  <a:lnTo>
                    <a:pt x="45815" y="82105"/>
                  </a:lnTo>
                  <a:cubicBezTo>
                    <a:pt x="45815" y="63722"/>
                    <a:pt x="60770" y="48768"/>
                    <a:pt x="79153" y="48768"/>
                  </a:cubicBezTo>
                  <a:lnTo>
                    <a:pt x="1920335" y="48768"/>
                  </a:lnTo>
                  <a:cubicBezTo>
                    <a:pt x="1938719" y="48768"/>
                    <a:pt x="1953673" y="63722"/>
                    <a:pt x="1953673" y="82105"/>
                  </a:cubicBezTo>
                  <a:lnTo>
                    <a:pt x="1953673" y="739140"/>
                  </a:lnTo>
                  <a:close/>
                </a:path>
              </a:pathLst>
            </a:custGeom>
            <a:solidFill>
              <a:srgbClr val="203F4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Graphic 2">
              <a:extLst>
                <a:ext uri="{FF2B5EF4-FFF2-40B4-BE49-F238E27FC236}">
                  <a16:creationId xmlns:a16="http://schemas.microsoft.com/office/drawing/2014/main" id="{0347147C-4D41-4DCC-2813-D393D124D6F5}"/>
                </a:ext>
              </a:extLst>
            </p:cNvPr>
            <p:cNvSpPr/>
            <p:nvPr/>
          </p:nvSpPr>
          <p:spPr>
            <a:xfrm>
              <a:off x="5281017" y="2016768"/>
              <a:ext cx="358698" cy="599537"/>
            </a:xfrm>
            <a:custGeom>
              <a:avLst/>
              <a:gdLst>
                <a:gd name="connsiteX0" fmla="*/ 355115 w 358698"/>
                <a:gd name="connsiteY0" fmla="*/ 370672 h 599537"/>
                <a:gd name="connsiteX1" fmla="*/ 296726 w 358698"/>
                <a:gd name="connsiteY1" fmla="*/ 295711 h 599537"/>
                <a:gd name="connsiteX2" fmla="*/ 346161 w 358698"/>
                <a:gd name="connsiteY2" fmla="*/ 203699 h 599537"/>
                <a:gd name="connsiteX3" fmla="*/ 345494 w 358698"/>
                <a:gd name="connsiteY3" fmla="*/ 118260 h 599537"/>
                <a:gd name="connsiteX4" fmla="*/ 244339 w 358698"/>
                <a:gd name="connsiteY4" fmla="*/ 6436 h 599537"/>
                <a:gd name="connsiteX5" fmla="*/ 35837 w 358698"/>
                <a:gd name="connsiteY5" fmla="*/ 245 h 599537"/>
                <a:gd name="connsiteX6" fmla="*/ 23 w 358698"/>
                <a:gd name="connsiteY6" fmla="*/ 38345 h 599537"/>
                <a:gd name="connsiteX7" fmla="*/ 1737 w 358698"/>
                <a:gd name="connsiteY7" fmla="*/ 598796 h 599537"/>
                <a:gd name="connsiteX8" fmla="*/ 224051 w 358698"/>
                <a:gd name="connsiteY8" fmla="*/ 598796 h 599537"/>
                <a:gd name="connsiteX9" fmla="*/ 355210 w 358698"/>
                <a:gd name="connsiteY9" fmla="*/ 494211 h 599537"/>
                <a:gd name="connsiteX10" fmla="*/ 355115 w 358698"/>
                <a:gd name="connsiteY10" fmla="*/ 370672 h 599537"/>
                <a:gd name="connsiteX11" fmla="*/ 167186 w 358698"/>
                <a:gd name="connsiteY11" fmla="*/ 492973 h 599537"/>
                <a:gd name="connsiteX12" fmla="*/ 126419 w 358698"/>
                <a:gd name="connsiteY12" fmla="*/ 427822 h 599537"/>
                <a:gd name="connsiteX13" fmla="*/ 171282 w 358698"/>
                <a:gd name="connsiteY13" fmla="*/ 358194 h 599537"/>
                <a:gd name="connsiteX14" fmla="*/ 229480 w 358698"/>
                <a:gd name="connsiteY14" fmla="*/ 428870 h 599537"/>
                <a:gd name="connsiteX15" fmla="*/ 167186 w 358698"/>
                <a:gd name="connsiteY15" fmla="*/ 492973 h 599537"/>
                <a:gd name="connsiteX16" fmla="*/ 167186 w 358698"/>
                <a:gd name="connsiteY16" fmla="*/ 242752 h 599537"/>
                <a:gd name="connsiteX17" fmla="*/ 126419 w 358698"/>
                <a:gd name="connsiteY17" fmla="*/ 177601 h 599537"/>
                <a:gd name="connsiteX18" fmla="*/ 171282 w 358698"/>
                <a:gd name="connsiteY18" fmla="*/ 107973 h 599537"/>
                <a:gd name="connsiteX19" fmla="*/ 229480 w 358698"/>
                <a:gd name="connsiteY19" fmla="*/ 178648 h 599537"/>
                <a:gd name="connsiteX20" fmla="*/ 167186 w 358698"/>
                <a:gd name="connsiteY20" fmla="*/ 242752 h 59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8698" h="599537">
                  <a:moveTo>
                    <a:pt x="355115" y="370672"/>
                  </a:moveTo>
                  <a:cubicBezTo>
                    <a:pt x="352924" y="343526"/>
                    <a:pt x="337493" y="320952"/>
                    <a:pt x="296726" y="295711"/>
                  </a:cubicBezTo>
                  <a:cubicBezTo>
                    <a:pt x="335589" y="275898"/>
                    <a:pt x="345971" y="242275"/>
                    <a:pt x="346161" y="203699"/>
                  </a:cubicBezTo>
                  <a:cubicBezTo>
                    <a:pt x="346256" y="175219"/>
                    <a:pt x="347209" y="146644"/>
                    <a:pt x="345494" y="118260"/>
                  </a:cubicBezTo>
                  <a:cubicBezTo>
                    <a:pt x="341399" y="52728"/>
                    <a:pt x="307775" y="11389"/>
                    <a:pt x="244339" y="6436"/>
                  </a:cubicBezTo>
                  <a:cubicBezTo>
                    <a:pt x="173473" y="-136"/>
                    <a:pt x="108893" y="-422"/>
                    <a:pt x="35837" y="245"/>
                  </a:cubicBezTo>
                  <a:cubicBezTo>
                    <a:pt x="23" y="4150"/>
                    <a:pt x="-168" y="10818"/>
                    <a:pt x="23" y="38345"/>
                  </a:cubicBezTo>
                  <a:cubicBezTo>
                    <a:pt x="1451" y="225130"/>
                    <a:pt x="1356" y="412011"/>
                    <a:pt x="1737" y="598796"/>
                  </a:cubicBezTo>
                  <a:cubicBezTo>
                    <a:pt x="75842" y="598891"/>
                    <a:pt x="150041" y="600415"/>
                    <a:pt x="224051" y="598796"/>
                  </a:cubicBezTo>
                  <a:cubicBezTo>
                    <a:pt x="299108" y="597177"/>
                    <a:pt x="333969" y="567840"/>
                    <a:pt x="355210" y="494211"/>
                  </a:cubicBezTo>
                  <a:cubicBezTo>
                    <a:pt x="359782" y="453064"/>
                    <a:pt x="359973" y="411820"/>
                    <a:pt x="355115" y="370672"/>
                  </a:cubicBezTo>
                  <a:close/>
                  <a:moveTo>
                    <a:pt x="167186" y="492973"/>
                  </a:moveTo>
                  <a:cubicBezTo>
                    <a:pt x="122228" y="494307"/>
                    <a:pt x="126038" y="493449"/>
                    <a:pt x="126419" y="427822"/>
                  </a:cubicBezTo>
                  <a:cubicBezTo>
                    <a:pt x="126038" y="357623"/>
                    <a:pt x="123467" y="356385"/>
                    <a:pt x="171282" y="358194"/>
                  </a:cubicBezTo>
                  <a:cubicBezTo>
                    <a:pt x="227099" y="363243"/>
                    <a:pt x="229480" y="357814"/>
                    <a:pt x="229480" y="428870"/>
                  </a:cubicBezTo>
                  <a:cubicBezTo>
                    <a:pt x="229575" y="493259"/>
                    <a:pt x="229575" y="485163"/>
                    <a:pt x="167186" y="492973"/>
                  </a:cubicBezTo>
                  <a:close/>
                  <a:moveTo>
                    <a:pt x="167186" y="242752"/>
                  </a:moveTo>
                  <a:cubicBezTo>
                    <a:pt x="122228" y="244085"/>
                    <a:pt x="126038" y="243228"/>
                    <a:pt x="126419" y="177601"/>
                  </a:cubicBezTo>
                  <a:cubicBezTo>
                    <a:pt x="126038" y="107401"/>
                    <a:pt x="123467" y="106163"/>
                    <a:pt x="171282" y="107973"/>
                  </a:cubicBezTo>
                  <a:cubicBezTo>
                    <a:pt x="227099" y="113021"/>
                    <a:pt x="229480" y="107592"/>
                    <a:pt x="229480" y="178648"/>
                  </a:cubicBezTo>
                  <a:cubicBezTo>
                    <a:pt x="229575" y="243037"/>
                    <a:pt x="229575" y="235036"/>
                    <a:pt x="167186" y="242752"/>
                  </a:cubicBezTo>
                  <a:close/>
                </a:path>
              </a:pathLst>
            </a:custGeom>
            <a:solidFill>
              <a:srgbClr val="254A5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Graphic 22">
              <a:extLst>
                <a:ext uri="{FF2B5EF4-FFF2-40B4-BE49-F238E27FC236}">
                  <a16:creationId xmlns:a16="http://schemas.microsoft.com/office/drawing/2014/main" id="{89AF1156-687F-9152-C0CA-B9749B2A502D}"/>
                </a:ext>
              </a:extLst>
            </p:cNvPr>
            <p:cNvSpPr/>
            <p:nvPr/>
          </p:nvSpPr>
          <p:spPr>
            <a:xfrm>
              <a:off x="5636168" y="3695503"/>
              <a:ext cx="875310" cy="1468186"/>
            </a:xfrm>
            <a:custGeom>
              <a:avLst/>
              <a:gdLst>
                <a:gd name="connsiteX0" fmla="*/ 867886 w 875310"/>
                <a:gd name="connsiteY0" fmla="*/ 829459 h 1468186"/>
                <a:gd name="connsiteX1" fmla="*/ 820737 w 875310"/>
                <a:gd name="connsiteY1" fmla="*/ 703062 h 1468186"/>
                <a:gd name="connsiteX2" fmla="*/ 820737 w 875310"/>
                <a:gd name="connsiteY2" fmla="*/ 703062 h 1468186"/>
                <a:gd name="connsiteX3" fmla="*/ 820737 w 875310"/>
                <a:gd name="connsiteY3" fmla="*/ 703062 h 1468186"/>
                <a:gd name="connsiteX4" fmla="*/ 608235 w 875310"/>
                <a:gd name="connsiteY4" fmla="*/ 573712 h 1468186"/>
                <a:gd name="connsiteX5" fmla="*/ 416496 w 875310"/>
                <a:gd name="connsiteY5" fmla="*/ 548090 h 1468186"/>
                <a:gd name="connsiteX6" fmla="*/ 397446 w 875310"/>
                <a:gd name="connsiteY6" fmla="*/ 516562 h 1468186"/>
                <a:gd name="connsiteX7" fmla="*/ 395637 w 875310"/>
                <a:gd name="connsiteY7" fmla="*/ 362924 h 1468186"/>
                <a:gd name="connsiteX8" fmla="*/ 415258 w 875310"/>
                <a:gd name="connsiteY8" fmla="*/ 340826 h 1468186"/>
                <a:gd name="connsiteX9" fmla="*/ 454406 w 875310"/>
                <a:gd name="connsiteY9" fmla="*/ 340731 h 1468186"/>
                <a:gd name="connsiteX10" fmla="*/ 475932 w 875310"/>
                <a:gd name="connsiteY10" fmla="*/ 393976 h 1468186"/>
                <a:gd name="connsiteX11" fmla="*/ 590423 w 875310"/>
                <a:gd name="connsiteY11" fmla="*/ 502370 h 1468186"/>
                <a:gd name="connsiteX12" fmla="*/ 813975 w 875310"/>
                <a:gd name="connsiteY12" fmla="*/ 504180 h 1468186"/>
                <a:gd name="connsiteX13" fmla="*/ 845788 w 875310"/>
                <a:gd name="connsiteY13" fmla="*/ 471795 h 1468186"/>
                <a:gd name="connsiteX14" fmla="*/ 843693 w 875310"/>
                <a:gd name="connsiteY14" fmla="*/ 362638 h 1468186"/>
                <a:gd name="connsiteX15" fmla="*/ 705294 w 875310"/>
                <a:gd name="connsiteY15" fmla="*/ 191950 h 1468186"/>
                <a:gd name="connsiteX16" fmla="*/ 647478 w 875310"/>
                <a:gd name="connsiteY16" fmla="*/ 173281 h 1468186"/>
                <a:gd name="connsiteX17" fmla="*/ 619093 w 875310"/>
                <a:gd name="connsiteY17" fmla="*/ 46885 h 1468186"/>
                <a:gd name="connsiteX18" fmla="*/ 571087 w 875310"/>
                <a:gd name="connsiteY18" fmla="*/ 403 h 1468186"/>
                <a:gd name="connsiteX19" fmla="*/ 320103 w 875310"/>
                <a:gd name="connsiteY19" fmla="*/ 307 h 1468186"/>
                <a:gd name="connsiteX20" fmla="*/ 271526 w 875310"/>
                <a:gd name="connsiteY20" fmla="*/ 82699 h 1468186"/>
                <a:gd name="connsiteX21" fmla="*/ 199612 w 875310"/>
                <a:gd name="connsiteY21" fmla="*/ 180997 h 1468186"/>
                <a:gd name="connsiteX22" fmla="*/ 70834 w 875310"/>
                <a:gd name="connsiteY22" fmla="*/ 254720 h 1468186"/>
                <a:gd name="connsiteX23" fmla="*/ 730 w 875310"/>
                <a:gd name="connsiteY23" fmla="*/ 440267 h 1468186"/>
                <a:gd name="connsiteX24" fmla="*/ 63 w 875310"/>
                <a:gd name="connsiteY24" fmla="*/ 529421 h 1468186"/>
                <a:gd name="connsiteX25" fmla="*/ 65310 w 875310"/>
                <a:gd name="connsiteY25" fmla="*/ 723445 h 1468186"/>
                <a:gd name="connsiteX26" fmla="*/ 65310 w 875310"/>
                <a:gd name="connsiteY26" fmla="*/ 723445 h 1468186"/>
                <a:gd name="connsiteX27" fmla="*/ 65310 w 875310"/>
                <a:gd name="connsiteY27" fmla="*/ 723445 h 1468186"/>
                <a:gd name="connsiteX28" fmla="*/ 302768 w 875310"/>
                <a:gd name="connsiteY28" fmla="*/ 846318 h 1468186"/>
                <a:gd name="connsiteX29" fmla="*/ 302768 w 875310"/>
                <a:gd name="connsiteY29" fmla="*/ 846318 h 1468186"/>
                <a:gd name="connsiteX30" fmla="*/ 302768 w 875310"/>
                <a:gd name="connsiteY30" fmla="*/ 846318 h 1468186"/>
                <a:gd name="connsiteX31" fmla="*/ 438404 w 875310"/>
                <a:gd name="connsiteY31" fmla="*/ 882703 h 1468186"/>
                <a:gd name="connsiteX32" fmla="*/ 475742 w 875310"/>
                <a:gd name="connsiteY32" fmla="*/ 932329 h 1468186"/>
                <a:gd name="connsiteX33" fmla="*/ 474218 w 875310"/>
                <a:gd name="connsiteY33" fmla="*/ 1108922 h 1468186"/>
                <a:gd name="connsiteX34" fmla="*/ 418116 w 875310"/>
                <a:gd name="connsiteY34" fmla="*/ 1133116 h 1468186"/>
                <a:gd name="connsiteX35" fmla="*/ 398304 w 875310"/>
                <a:gd name="connsiteY35" fmla="*/ 1103588 h 1468186"/>
                <a:gd name="connsiteX36" fmla="*/ 398304 w 875310"/>
                <a:gd name="connsiteY36" fmla="*/ 1000528 h 1468186"/>
                <a:gd name="connsiteX37" fmla="*/ 311817 w 875310"/>
                <a:gd name="connsiteY37" fmla="*/ 923089 h 1468186"/>
                <a:gd name="connsiteX38" fmla="*/ 126270 w 875310"/>
                <a:gd name="connsiteY38" fmla="*/ 921946 h 1468186"/>
                <a:gd name="connsiteX39" fmla="*/ 921 w 875310"/>
                <a:gd name="connsiteY39" fmla="*/ 1045581 h 1468186"/>
                <a:gd name="connsiteX40" fmla="*/ 195802 w 875310"/>
                <a:gd name="connsiteY40" fmla="*/ 1285325 h 1468186"/>
                <a:gd name="connsiteX41" fmla="*/ 269526 w 875310"/>
                <a:gd name="connsiteY41" fmla="*/ 1367907 h 1468186"/>
                <a:gd name="connsiteX42" fmla="*/ 272859 w 875310"/>
                <a:gd name="connsiteY42" fmla="*/ 1441726 h 1468186"/>
                <a:gd name="connsiteX43" fmla="*/ 311626 w 875310"/>
                <a:gd name="connsiteY43" fmla="*/ 1466586 h 1468186"/>
                <a:gd name="connsiteX44" fmla="*/ 554133 w 875310"/>
                <a:gd name="connsiteY44" fmla="*/ 1468110 h 1468186"/>
                <a:gd name="connsiteX45" fmla="*/ 617474 w 875310"/>
                <a:gd name="connsiteY45" fmla="*/ 1427438 h 1468186"/>
                <a:gd name="connsiteX46" fmla="*/ 615855 w 875310"/>
                <a:gd name="connsiteY46" fmla="*/ 1344190 h 1468186"/>
                <a:gd name="connsiteX47" fmla="*/ 662908 w 875310"/>
                <a:gd name="connsiteY47" fmla="*/ 1292469 h 1468186"/>
                <a:gd name="connsiteX48" fmla="*/ 805021 w 875310"/>
                <a:gd name="connsiteY48" fmla="*/ 1198076 h 1468186"/>
                <a:gd name="connsiteX49" fmla="*/ 867886 w 875310"/>
                <a:gd name="connsiteY49" fmla="*/ 829459 h 1468186"/>
                <a:gd name="connsiteX50" fmla="*/ 474027 w 875310"/>
                <a:gd name="connsiteY50" fmla="*/ 1130449 h 1468186"/>
                <a:gd name="connsiteX51" fmla="*/ 474027 w 875310"/>
                <a:gd name="connsiteY51" fmla="*/ 1130449 h 1468186"/>
                <a:gd name="connsiteX52" fmla="*/ 474027 w 875310"/>
                <a:gd name="connsiteY52" fmla="*/ 1130449 h 1468186"/>
                <a:gd name="connsiteX53" fmla="*/ 474027 w 875310"/>
                <a:gd name="connsiteY53" fmla="*/ 1130449 h 146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875310" h="1468186">
                  <a:moveTo>
                    <a:pt x="867886" y="829459"/>
                  </a:moveTo>
                  <a:cubicBezTo>
                    <a:pt x="865124" y="804979"/>
                    <a:pt x="849884" y="745734"/>
                    <a:pt x="820737" y="703062"/>
                  </a:cubicBezTo>
                  <a:cubicBezTo>
                    <a:pt x="820737" y="703062"/>
                    <a:pt x="820737" y="703062"/>
                    <a:pt x="820737" y="703062"/>
                  </a:cubicBezTo>
                  <a:cubicBezTo>
                    <a:pt x="820737" y="703062"/>
                    <a:pt x="820737" y="703062"/>
                    <a:pt x="820737" y="703062"/>
                  </a:cubicBezTo>
                  <a:cubicBezTo>
                    <a:pt x="773112" y="621433"/>
                    <a:pt x="696341" y="590857"/>
                    <a:pt x="608235" y="573712"/>
                  </a:cubicBezTo>
                  <a:cubicBezTo>
                    <a:pt x="538416" y="559996"/>
                    <a:pt x="477647" y="561235"/>
                    <a:pt x="416496" y="548090"/>
                  </a:cubicBezTo>
                  <a:cubicBezTo>
                    <a:pt x="399828" y="544471"/>
                    <a:pt x="397351" y="529612"/>
                    <a:pt x="397446" y="516562"/>
                  </a:cubicBezTo>
                  <a:cubicBezTo>
                    <a:pt x="397637" y="477224"/>
                    <a:pt x="395637" y="411692"/>
                    <a:pt x="395637" y="362924"/>
                  </a:cubicBezTo>
                  <a:cubicBezTo>
                    <a:pt x="395637" y="337397"/>
                    <a:pt x="393827" y="340921"/>
                    <a:pt x="415258" y="340826"/>
                  </a:cubicBezTo>
                  <a:cubicBezTo>
                    <a:pt x="427164" y="341207"/>
                    <a:pt x="449358" y="341588"/>
                    <a:pt x="454406" y="340731"/>
                  </a:cubicBezTo>
                  <a:cubicBezTo>
                    <a:pt x="482790" y="342255"/>
                    <a:pt x="475647" y="334349"/>
                    <a:pt x="475932" y="393976"/>
                  </a:cubicBezTo>
                  <a:cubicBezTo>
                    <a:pt x="476599" y="520087"/>
                    <a:pt x="467646" y="499798"/>
                    <a:pt x="590423" y="502370"/>
                  </a:cubicBezTo>
                  <a:cubicBezTo>
                    <a:pt x="664908" y="502846"/>
                    <a:pt x="739489" y="503418"/>
                    <a:pt x="813975" y="504180"/>
                  </a:cubicBezTo>
                  <a:cubicBezTo>
                    <a:pt x="846931" y="504561"/>
                    <a:pt x="846931" y="504561"/>
                    <a:pt x="845788" y="471795"/>
                  </a:cubicBezTo>
                  <a:cubicBezTo>
                    <a:pt x="844359" y="430742"/>
                    <a:pt x="844264" y="399024"/>
                    <a:pt x="843693" y="362638"/>
                  </a:cubicBezTo>
                  <a:cubicBezTo>
                    <a:pt x="837978" y="272341"/>
                    <a:pt x="803497" y="224716"/>
                    <a:pt x="705294" y="191950"/>
                  </a:cubicBezTo>
                  <a:cubicBezTo>
                    <a:pt x="683958" y="184045"/>
                    <a:pt x="673576" y="181473"/>
                    <a:pt x="647478" y="173281"/>
                  </a:cubicBezTo>
                  <a:cubicBezTo>
                    <a:pt x="613664" y="159851"/>
                    <a:pt x="622522" y="177758"/>
                    <a:pt x="619093" y="46885"/>
                  </a:cubicBezTo>
                  <a:cubicBezTo>
                    <a:pt x="618998" y="-455"/>
                    <a:pt x="619569" y="117"/>
                    <a:pt x="571087" y="403"/>
                  </a:cubicBezTo>
                  <a:cubicBezTo>
                    <a:pt x="517080" y="974"/>
                    <a:pt x="371824" y="-645"/>
                    <a:pt x="320103" y="307"/>
                  </a:cubicBezTo>
                  <a:cubicBezTo>
                    <a:pt x="270383" y="1260"/>
                    <a:pt x="271240" y="-2550"/>
                    <a:pt x="271526" y="82699"/>
                  </a:cubicBezTo>
                  <a:cubicBezTo>
                    <a:pt x="270097" y="170710"/>
                    <a:pt x="283146" y="160042"/>
                    <a:pt x="199612" y="180997"/>
                  </a:cubicBezTo>
                  <a:cubicBezTo>
                    <a:pt x="148463" y="191188"/>
                    <a:pt x="106743" y="217477"/>
                    <a:pt x="70834" y="254720"/>
                  </a:cubicBezTo>
                  <a:cubicBezTo>
                    <a:pt x="20733" y="306727"/>
                    <a:pt x="-32" y="375497"/>
                    <a:pt x="730" y="440267"/>
                  </a:cubicBezTo>
                  <a:cubicBezTo>
                    <a:pt x="540" y="469985"/>
                    <a:pt x="-222" y="501132"/>
                    <a:pt x="63" y="529421"/>
                  </a:cubicBezTo>
                  <a:cubicBezTo>
                    <a:pt x="730" y="602383"/>
                    <a:pt x="11208" y="669629"/>
                    <a:pt x="65310" y="723445"/>
                  </a:cubicBezTo>
                  <a:cubicBezTo>
                    <a:pt x="65310" y="723445"/>
                    <a:pt x="65310" y="723445"/>
                    <a:pt x="65310" y="723445"/>
                  </a:cubicBezTo>
                  <a:cubicBezTo>
                    <a:pt x="65310" y="723445"/>
                    <a:pt x="65310" y="723445"/>
                    <a:pt x="65310" y="723445"/>
                  </a:cubicBezTo>
                  <a:cubicBezTo>
                    <a:pt x="129222" y="793835"/>
                    <a:pt x="212757" y="826315"/>
                    <a:pt x="302768" y="846318"/>
                  </a:cubicBezTo>
                  <a:cubicBezTo>
                    <a:pt x="302768" y="846318"/>
                    <a:pt x="302768" y="846318"/>
                    <a:pt x="302768" y="846318"/>
                  </a:cubicBezTo>
                  <a:lnTo>
                    <a:pt x="302768" y="846318"/>
                  </a:lnTo>
                  <a:cubicBezTo>
                    <a:pt x="364109" y="863177"/>
                    <a:pt x="397542" y="873369"/>
                    <a:pt x="438404" y="882703"/>
                  </a:cubicBezTo>
                  <a:cubicBezTo>
                    <a:pt x="474218" y="890800"/>
                    <a:pt x="475361" y="889180"/>
                    <a:pt x="475742" y="932329"/>
                  </a:cubicBezTo>
                  <a:cubicBezTo>
                    <a:pt x="476409" y="1002337"/>
                    <a:pt x="474599" y="1042819"/>
                    <a:pt x="474218" y="1108922"/>
                  </a:cubicBezTo>
                  <a:cubicBezTo>
                    <a:pt x="474123" y="1136926"/>
                    <a:pt x="468979" y="1133306"/>
                    <a:pt x="418116" y="1133116"/>
                  </a:cubicBezTo>
                  <a:cubicBezTo>
                    <a:pt x="398208" y="1132163"/>
                    <a:pt x="398208" y="1132163"/>
                    <a:pt x="398304" y="1103588"/>
                  </a:cubicBezTo>
                  <a:cubicBezTo>
                    <a:pt x="398589" y="1069203"/>
                    <a:pt x="398304" y="1034913"/>
                    <a:pt x="398304" y="1000528"/>
                  </a:cubicBezTo>
                  <a:cubicBezTo>
                    <a:pt x="396970" y="922518"/>
                    <a:pt x="408305" y="924328"/>
                    <a:pt x="311817" y="923089"/>
                  </a:cubicBezTo>
                  <a:cubicBezTo>
                    <a:pt x="249999" y="922518"/>
                    <a:pt x="188087" y="920803"/>
                    <a:pt x="126270" y="921946"/>
                  </a:cubicBezTo>
                  <a:cubicBezTo>
                    <a:pt x="-10795" y="922613"/>
                    <a:pt x="-127" y="913088"/>
                    <a:pt x="921" y="1045581"/>
                  </a:cubicBezTo>
                  <a:cubicBezTo>
                    <a:pt x="63" y="1165691"/>
                    <a:pt x="75882" y="1257988"/>
                    <a:pt x="195802" y="1285325"/>
                  </a:cubicBezTo>
                  <a:cubicBezTo>
                    <a:pt x="270764" y="1304851"/>
                    <a:pt x="267144" y="1285801"/>
                    <a:pt x="269526" y="1367907"/>
                  </a:cubicBezTo>
                  <a:cubicBezTo>
                    <a:pt x="270478" y="1399816"/>
                    <a:pt x="271431" y="1420390"/>
                    <a:pt x="272859" y="1441726"/>
                  </a:cubicBezTo>
                  <a:cubicBezTo>
                    <a:pt x="273717" y="1468205"/>
                    <a:pt x="279622" y="1466014"/>
                    <a:pt x="311626" y="1466586"/>
                  </a:cubicBezTo>
                  <a:cubicBezTo>
                    <a:pt x="374872" y="1467634"/>
                    <a:pt x="494125" y="1467634"/>
                    <a:pt x="554133" y="1468110"/>
                  </a:cubicBezTo>
                  <a:cubicBezTo>
                    <a:pt x="611283" y="1468586"/>
                    <a:pt x="617855" y="1468110"/>
                    <a:pt x="617474" y="1427438"/>
                  </a:cubicBezTo>
                  <a:cubicBezTo>
                    <a:pt x="617283" y="1398958"/>
                    <a:pt x="616807" y="1383242"/>
                    <a:pt x="615855" y="1344190"/>
                  </a:cubicBezTo>
                  <a:cubicBezTo>
                    <a:pt x="614807" y="1299422"/>
                    <a:pt x="618998" y="1301803"/>
                    <a:pt x="662908" y="1292469"/>
                  </a:cubicBezTo>
                  <a:cubicBezTo>
                    <a:pt x="720915" y="1276943"/>
                    <a:pt x="771112" y="1247320"/>
                    <a:pt x="805021" y="1198076"/>
                  </a:cubicBezTo>
                  <a:cubicBezTo>
                    <a:pt x="882364" y="1085681"/>
                    <a:pt x="882364" y="956236"/>
                    <a:pt x="867886" y="829459"/>
                  </a:cubicBezTo>
                  <a:close/>
                  <a:moveTo>
                    <a:pt x="474027" y="1130449"/>
                  </a:moveTo>
                  <a:cubicBezTo>
                    <a:pt x="474027" y="1130449"/>
                    <a:pt x="474027" y="1130449"/>
                    <a:pt x="474027" y="1130449"/>
                  </a:cubicBezTo>
                  <a:cubicBezTo>
                    <a:pt x="474027" y="1130449"/>
                    <a:pt x="474027" y="1130449"/>
                    <a:pt x="474027" y="1130449"/>
                  </a:cubicBezTo>
                  <a:cubicBezTo>
                    <a:pt x="474027" y="1130449"/>
                    <a:pt x="474027" y="1130449"/>
                    <a:pt x="474027" y="1130449"/>
                  </a:cubicBezTo>
                  <a:close/>
                </a:path>
              </a:pathLst>
            </a:custGeom>
            <a:solidFill>
              <a:srgbClr val="EBE22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9" name="그룹 212">
            <a:extLst>
              <a:ext uri="{FF2B5EF4-FFF2-40B4-BE49-F238E27FC236}">
                <a16:creationId xmlns:a16="http://schemas.microsoft.com/office/drawing/2014/main" id="{B4D8BE16-1ADE-27C7-82BB-643F63490D13}"/>
              </a:ext>
            </a:extLst>
          </p:cNvPr>
          <p:cNvGrpSpPr/>
          <p:nvPr/>
        </p:nvGrpSpPr>
        <p:grpSpPr>
          <a:xfrm>
            <a:off x="1600086" y="3578513"/>
            <a:ext cx="2877535" cy="1582924"/>
            <a:chOff x="5368297" y="1095642"/>
            <a:chExt cx="1892048" cy="1108556"/>
          </a:xfrm>
        </p:grpSpPr>
        <p:sp>
          <p:nvSpPr>
            <p:cNvPr id="90" name="Freeform: Shape 627">
              <a:extLst>
                <a:ext uri="{FF2B5EF4-FFF2-40B4-BE49-F238E27FC236}">
                  <a16:creationId xmlns:a16="http://schemas.microsoft.com/office/drawing/2014/main" id="{51AB42E7-B8A0-602E-955F-73B14EA85176}"/>
                </a:ext>
              </a:extLst>
            </p:cNvPr>
            <p:cNvSpPr/>
            <p:nvPr/>
          </p:nvSpPr>
          <p:spPr>
            <a:xfrm>
              <a:off x="5368297" y="1095642"/>
              <a:ext cx="1892048" cy="1108556"/>
            </a:xfrm>
            <a:prstGeom prst="roundRect">
              <a:avLst>
                <a:gd name="adj" fmla="val 4638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38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628">
              <a:extLst>
                <a:ext uri="{FF2B5EF4-FFF2-40B4-BE49-F238E27FC236}">
                  <a16:creationId xmlns:a16="http://schemas.microsoft.com/office/drawing/2014/main" id="{38E33B47-EC44-4388-97CB-009E5F1AE9DC}"/>
                </a:ext>
              </a:extLst>
            </p:cNvPr>
            <p:cNvSpPr/>
            <p:nvPr/>
          </p:nvSpPr>
          <p:spPr>
            <a:xfrm>
              <a:off x="5368297" y="1284661"/>
              <a:ext cx="1892048" cy="162635"/>
            </a:xfrm>
            <a:custGeom>
              <a:avLst/>
              <a:gdLst>
                <a:gd name="connsiteX0" fmla="*/ 0 w 2150296"/>
                <a:gd name="connsiteY0" fmla="*/ 0 h 184833"/>
                <a:gd name="connsiteX1" fmla="*/ 2150297 w 2150296"/>
                <a:gd name="connsiteY1" fmla="*/ 0 h 184833"/>
                <a:gd name="connsiteX2" fmla="*/ 2150297 w 2150296"/>
                <a:gd name="connsiteY2" fmla="*/ 184833 h 184833"/>
                <a:gd name="connsiteX3" fmla="*/ 0 w 2150296"/>
                <a:gd name="connsiteY3" fmla="*/ 184833 h 184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0296" h="184833">
                  <a:moveTo>
                    <a:pt x="0" y="0"/>
                  </a:moveTo>
                  <a:lnTo>
                    <a:pt x="2150297" y="0"/>
                  </a:lnTo>
                  <a:lnTo>
                    <a:pt x="2150297" y="184833"/>
                  </a:lnTo>
                  <a:lnTo>
                    <a:pt x="0" y="184833"/>
                  </a:lnTo>
                  <a:close/>
                </a:path>
              </a:pathLst>
            </a:custGeom>
            <a:solidFill>
              <a:srgbClr val="002060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630">
              <a:extLst>
                <a:ext uri="{FF2B5EF4-FFF2-40B4-BE49-F238E27FC236}">
                  <a16:creationId xmlns:a16="http://schemas.microsoft.com/office/drawing/2014/main" id="{42D34410-A257-2EEE-B4CD-36C54CA78BE0}"/>
                </a:ext>
              </a:extLst>
            </p:cNvPr>
            <p:cNvSpPr/>
            <p:nvPr/>
          </p:nvSpPr>
          <p:spPr>
            <a:xfrm>
              <a:off x="7020399" y="1898717"/>
              <a:ext cx="128852" cy="74206"/>
            </a:xfrm>
            <a:custGeom>
              <a:avLst/>
              <a:gdLst>
                <a:gd name="connsiteX0" fmla="*/ 250 w 146439"/>
                <a:gd name="connsiteY0" fmla="*/ 84100 h 84334"/>
                <a:gd name="connsiteX1" fmla="*/ 16 w 146439"/>
                <a:gd name="connsiteY1" fmla="*/ 10542 h 84334"/>
                <a:gd name="connsiteX2" fmla="*/ 10323 w 146439"/>
                <a:gd name="connsiteY2" fmla="*/ 0 h 84334"/>
                <a:gd name="connsiteX3" fmla="*/ 144790 w 146439"/>
                <a:gd name="connsiteY3" fmla="*/ 0 h 84334"/>
                <a:gd name="connsiteX4" fmla="*/ 146430 w 146439"/>
                <a:gd name="connsiteY4" fmla="*/ 76370 h 84334"/>
                <a:gd name="connsiteX5" fmla="*/ 136825 w 146439"/>
                <a:gd name="connsiteY5" fmla="*/ 84335 h 84334"/>
                <a:gd name="connsiteX6" fmla="*/ 250 w 146439"/>
                <a:gd name="connsiteY6" fmla="*/ 84100 h 8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439" h="84334">
                  <a:moveTo>
                    <a:pt x="250" y="84100"/>
                  </a:moveTo>
                  <a:cubicBezTo>
                    <a:pt x="250" y="59503"/>
                    <a:pt x="484" y="34905"/>
                    <a:pt x="16" y="10542"/>
                  </a:cubicBezTo>
                  <a:cubicBezTo>
                    <a:pt x="-219" y="2343"/>
                    <a:pt x="2124" y="0"/>
                    <a:pt x="10323" y="0"/>
                  </a:cubicBezTo>
                  <a:cubicBezTo>
                    <a:pt x="55067" y="234"/>
                    <a:pt x="100046" y="0"/>
                    <a:pt x="144790" y="0"/>
                  </a:cubicBezTo>
                  <a:cubicBezTo>
                    <a:pt x="145259" y="25535"/>
                    <a:pt x="145727" y="50835"/>
                    <a:pt x="146430" y="76370"/>
                  </a:cubicBezTo>
                  <a:cubicBezTo>
                    <a:pt x="146664" y="83398"/>
                    <a:pt x="142682" y="84335"/>
                    <a:pt x="136825" y="84335"/>
                  </a:cubicBezTo>
                  <a:cubicBezTo>
                    <a:pt x="91144" y="84100"/>
                    <a:pt x="45697" y="84100"/>
                    <a:pt x="250" y="84100"/>
                  </a:cubicBezTo>
                  <a:close/>
                </a:path>
              </a:pathLst>
            </a:custGeom>
            <a:solidFill>
              <a:srgbClr val="D0D3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631">
              <a:extLst>
                <a:ext uri="{FF2B5EF4-FFF2-40B4-BE49-F238E27FC236}">
                  <a16:creationId xmlns:a16="http://schemas.microsoft.com/office/drawing/2014/main" id="{58780474-5A02-3CFC-104F-4BF30F73ADB9}"/>
                </a:ext>
              </a:extLst>
            </p:cNvPr>
            <p:cNvSpPr/>
            <p:nvPr/>
          </p:nvSpPr>
          <p:spPr>
            <a:xfrm>
              <a:off x="6880439" y="1898717"/>
              <a:ext cx="129049" cy="74000"/>
            </a:xfrm>
            <a:custGeom>
              <a:avLst/>
              <a:gdLst>
                <a:gd name="connsiteX0" fmla="*/ 483 w 146663"/>
                <a:gd name="connsiteY0" fmla="*/ 84100 h 84100"/>
                <a:gd name="connsiteX1" fmla="*/ 15 w 146663"/>
                <a:gd name="connsiteY1" fmla="*/ 8433 h 84100"/>
                <a:gd name="connsiteX2" fmla="*/ 8682 w 146663"/>
                <a:gd name="connsiteY2" fmla="*/ 0 h 84100"/>
                <a:gd name="connsiteX3" fmla="*/ 137293 w 146663"/>
                <a:gd name="connsiteY3" fmla="*/ 0 h 84100"/>
                <a:gd name="connsiteX4" fmla="*/ 146663 w 146663"/>
                <a:gd name="connsiteY4" fmla="*/ 9136 h 84100"/>
                <a:gd name="connsiteX5" fmla="*/ 146195 w 146663"/>
                <a:gd name="connsiteY5" fmla="*/ 83866 h 84100"/>
                <a:gd name="connsiteX6" fmla="*/ 483 w 146663"/>
                <a:gd name="connsiteY6" fmla="*/ 84100 h 8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663" h="84100">
                  <a:moveTo>
                    <a:pt x="483" y="84100"/>
                  </a:moveTo>
                  <a:cubicBezTo>
                    <a:pt x="249" y="58800"/>
                    <a:pt x="483" y="33500"/>
                    <a:pt x="15" y="8433"/>
                  </a:cubicBezTo>
                  <a:cubicBezTo>
                    <a:pt x="-220" y="1640"/>
                    <a:pt x="2357" y="0"/>
                    <a:pt x="8682" y="0"/>
                  </a:cubicBezTo>
                  <a:cubicBezTo>
                    <a:pt x="51552" y="234"/>
                    <a:pt x="94423" y="234"/>
                    <a:pt x="137293" y="0"/>
                  </a:cubicBezTo>
                  <a:cubicBezTo>
                    <a:pt x="144320" y="0"/>
                    <a:pt x="146663" y="1874"/>
                    <a:pt x="146663" y="9136"/>
                  </a:cubicBezTo>
                  <a:cubicBezTo>
                    <a:pt x="146195" y="33968"/>
                    <a:pt x="146195" y="59034"/>
                    <a:pt x="146195" y="83866"/>
                  </a:cubicBezTo>
                  <a:cubicBezTo>
                    <a:pt x="97468" y="84100"/>
                    <a:pt x="48976" y="84100"/>
                    <a:pt x="483" y="84100"/>
                  </a:cubicBezTo>
                  <a:close/>
                </a:path>
              </a:pathLst>
            </a:custGeom>
            <a:solidFill>
              <a:srgbClr val="CFD4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632">
              <a:extLst>
                <a:ext uri="{FF2B5EF4-FFF2-40B4-BE49-F238E27FC236}">
                  <a16:creationId xmlns:a16="http://schemas.microsoft.com/office/drawing/2014/main" id="{42687A60-AAF2-EC29-1CDA-41C869DF51FF}"/>
                </a:ext>
              </a:extLst>
            </p:cNvPr>
            <p:cNvSpPr/>
            <p:nvPr/>
          </p:nvSpPr>
          <p:spPr>
            <a:xfrm>
              <a:off x="7019990" y="1812349"/>
              <a:ext cx="129253" cy="74433"/>
            </a:xfrm>
            <a:custGeom>
              <a:avLst/>
              <a:gdLst>
                <a:gd name="connsiteX0" fmla="*/ 146895 w 146895"/>
                <a:gd name="connsiteY0" fmla="*/ 4451 h 84592"/>
                <a:gd name="connsiteX1" fmla="*/ 146192 w 146895"/>
                <a:gd name="connsiteY1" fmla="*/ 75433 h 84592"/>
                <a:gd name="connsiteX2" fmla="*/ 136353 w 146895"/>
                <a:gd name="connsiteY2" fmla="*/ 84569 h 84592"/>
                <a:gd name="connsiteX3" fmla="*/ 10086 w 146895"/>
                <a:gd name="connsiteY3" fmla="*/ 84569 h 84592"/>
                <a:gd name="connsiteX4" fmla="*/ 247 w 146895"/>
                <a:gd name="connsiteY4" fmla="*/ 74495 h 84592"/>
                <a:gd name="connsiteX5" fmla="*/ 12 w 146895"/>
                <a:gd name="connsiteY5" fmla="*/ 11245 h 84592"/>
                <a:gd name="connsiteX6" fmla="*/ 11491 w 146895"/>
                <a:gd name="connsiteY6" fmla="*/ 0 h 84592"/>
                <a:gd name="connsiteX7" fmla="*/ 144787 w 146895"/>
                <a:gd name="connsiteY7" fmla="*/ 234 h 84592"/>
                <a:gd name="connsiteX8" fmla="*/ 146895 w 146895"/>
                <a:gd name="connsiteY8" fmla="*/ 4451 h 84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95" h="84592">
                  <a:moveTo>
                    <a:pt x="146895" y="4451"/>
                  </a:moveTo>
                  <a:cubicBezTo>
                    <a:pt x="143850" y="28112"/>
                    <a:pt x="147598" y="51772"/>
                    <a:pt x="146192" y="75433"/>
                  </a:cubicBezTo>
                  <a:cubicBezTo>
                    <a:pt x="145724" y="83397"/>
                    <a:pt x="143615" y="84803"/>
                    <a:pt x="136353" y="84569"/>
                  </a:cubicBezTo>
                  <a:cubicBezTo>
                    <a:pt x="94186" y="84335"/>
                    <a:pt x="52253" y="84335"/>
                    <a:pt x="10086" y="84569"/>
                  </a:cubicBezTo>
                  <a:cubicBezTo>
                    <a:pt x="2121" y="84569"/>
                    <a:pt x="247" y="81992"/>
                    <a:pt x="247" y="74495"/>
                  </a:cubicBezTo>
                  <a:cubicBezTo>
                    <a:pt x="715" y="53412"/>
                    <a:pt x="715" y="32328"/>
                    <a:pt x="12" y="11245"/>
                  </a:cubicBezTo>
                  <a:cubicBezTo>
                    <a:pt x="-222" y="2343"/>
                    <a:pt x="2824" y="0"/>
                    <a:pt x="11491" y="0"/>
                  </a:cubicBezTo>
                  <a:cubicBezTo>
                    <a:pt x="56001" y="234"/>
                    <a:pt x="100277" y="234"/>
                    <a:pt x="144787" y="234"/>
                  </a:cubicBezTo>
                  <a:cubicBezTo>
                    <a:pt x="145724" y="1874"/>
                    <a:pt x="146427" y="3045"/>
                    <a:pt x="146895" y="4451"/>
                  </a:cubicBezTo>
                  <a:close/>
                </a:path>
              </a:pathLst>
            </a:custGeom>
            <a:solidFill>
              <a:srgbClr val="CFD4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633">
              <a:extLst>
                <a:ext uri="{FF2B5EF4-FFF2-40B4-BE49-F238E27FC236}">
                  <a16:creationId xmlns:a16="http://schemas.microsoft.com/office/drawing/2014/main" id="{5E1AEEF7-A2B5-BAF7-061B-79478C42F4E5}"/>
                </a:ext>
              </a:extLst>
            </p:cNvPr>
            <p:cNvSpPr/>
            <p:nvPr/>
          </p:nvSpPr>
          <p:spPr>
            <a:xfrm>
              <a:off x="6740697" y="1727207"/>
              <a:ext cx="128876" cy="74423"/>
            </a:xfrm>
            <a:custGeom>
              <a:avLst/>
              <a:gdLst>
                <a:gd name="connsiteX0" fmla="*/ 0 w 146466"/>
                <a:gd name="connsiteY0" fmla="*/ 82473 h 84581"/>
                <a:gd name="connsiteX1" fmla="*/ 469 w 146466"/>
                <a:gd name="connsiteY1" fmla="*/ 12194 h 84581"/>
                <a:gd name="connsiteX2" fmla="*/ 11947 w 146466"/>
                <a:gd name="connsiteY2" fmla="*/ 12 h 84581"/>
                <a:gd name="connsiteX3" fmla="*/ 134935 w 146466"/>
                <a:gd name="connsiteY3" fmla="*/ 12 h 84581"/>
                <a:gd name="connsiteX4" fmla="*/ 146414 w 146466"/>
                <a:gd name="connsiteY4" fmla="*/ 11726 h 84581"/>
                <a:gd name="connsiteX5" fmla="*/ 146414 w 146466"/>
                <a:gd name="connsiteY5" fmla="*/ 72634 h 84581"/>
                <a:gd name="connsiteX6" fmla="*/ 134935 w 146466"/>
                <a:gd name="connsiteY6" fmla="*/ 84581 h 84581"/>
                <a:gd name="connsiteX7" fmla="*/ 1406 w 146466"/>
                <a:gd name="connsiteY7" fmla="*/ 84347 h 84581"/>
                <a:gd name="connsiteX8" fmla="*/ 0 w 146466"/>
                <a:gd name="connsiteY8" fmla="*/ 82473 h 84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466" h="84581">
                  <a:moveTo>
                    <a:pt x="0" y="82473"/>
                  </a:moveTo>
                  <a:cubicBezTo>
                    <a:pt x="234" y="59047"/>
                    <a:pt x="703" y="35620"/>
                    <a:pt x="469" y="12194"/>
                  </a:cubicBezTo>
                  <a:cubicBezTo>
                    <a:pt x="234" y="3526"/>
                    <a:pt x="2108" y="12"/>
                    <a:pt x="11947" y="12"/>
                  </a:cubicBezTo>
                  <a:cubicBezTo>
                    <a:pt x="52943" y="481"/>
                    <a:pt x="93939" y="481"/>
                    <a:pt x="134935" y="12"/>
                  </a:cubicBezTo>
                  <a:cubicBezTo>
                    <a:pt x="144306" y="-222"/>
                    <a:pt x="146883" y="2824"/>
                    <a:pt x="146414" y="11726"/>
                  </a:cubicBezTo>
                  <a:cubicBezTo>
                    <a:pt x="145711" y="32106"/>
                    <a:pt x="145946" y="52253"/>
                    <a:pt x="146414" y="72634"/>
                  </a:cubicBezTo>
                  <a:cubicBezTo>
                    <a:pt x="146649" y="81770"/>
                    <a:pt x="144306" y="84581"/>
                    <a:pt x="134935" y="84581"/>
                  </a:cubicBezTo>
                  <a:cubicBezTo>
                    <a:pt x="90425" y="84113"/>
                    <a:pt x="45916" y="84347"/>
                    <a:pt x="1406" y="84347"/>
                  </a:cubicBezTo>
                  <a:cubicBezTo>
                    <a:pt x="937" y="83879"/>
                    <a:pt x="469" y="83176"/>
                    <a:pt x="0" y="82473"/>
                  </a:cubicBezTo>
                  <a:close/>
                </a:path>
              </a:pathLst>
            </a:custGeom>
            <a:solidFill>
              <a:srgbClr val="D0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634">
              <a:extLst>
                <a:ext uri="{FF2B5EF4-FFF2-40B4-BE49-F238E27FC236}">
                  <a16:creationId xmlns:a16="http://schemas.microsoft.com/office/drawing/2014/main" id="{2F8393E2-2284-B1AF-D487-6593D0327507}"/>
                </a:ext>
              </a:extLst>
            </p:cNvPr>
            <p:cNvSpPr/>
            <p:nvPr/>
          </p:nvSpPr>
          <p:spPr>
            <a:xfrm>
              <a:off x="6741102" y="1898717"/>
              <a:ext cx="128436" cy="74426"/>
            </a:xfrm>
            <a:custGeom>
              <a:avLst/>
              <a:gdLst>
                <a:gd name="connsiteX0" fmla="*/ 711 w 145966"/>
                <a:gd name="connsiteY0" fmla="*/ 0 h 84584"/>
                <a:gd name="connsiteX1" fmla="*/ 134241 w 145966"/>
                <a:gd name="connsiteY1" fmla="*/ 0 h 84584"/>
                <a:gd name="connsiteX2" fmla="*/ 145954 w 145966"/>
                <a:gd name="connsiteY2" fmla="*/ 11713 h 84584"/>
                <a:gd name="connsiteX3" fmla="*/ 145485 w 145966"/>
                <a:gd name="connsiteY3" fmla="*/ 84335 h 84584"/>
                <a:gd name="connsiteX4" fmla="*/ 9847 w 145966"/>
                <a:gd name="connsiteY4" fmla="*/ 84569 h 84584"/>
                <a:gd name="connsiteX5" fmla="*/ 8 w 145966"/>
                <a:gd name="connsiteY5" fmla="*/ 77307 h 84584"/>
                <a:gd name="connsiteX6" fmla="*/ 711 w 145966"/>
                <a:gd name="connsiteY6" fmla="*/ 0 h 84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966" h="84584">
                  <a:moveTo>
                    <a:pt x="711" y="0"/>
                  </a:moveTo>
                  <a:cubicBezTo>
                    <a:pt x="45221" y="0"/>
                    <a:pt x="89731" y="234"/>
                    <a:pt x="134241" y="0"/>
                  </a:cubicBezTo>
                  <a:cubicBezTo>
                    <a:pt x="143377" y="0"/>
                    <a:pt x="146188" y="2343"/>
                    <a:pt x="145954" y="11713"/>
                  </a:cubicBezTo>
                  <a:cubicBezTo>
                    <a:pt x="145251" y="35842"/>
                    <a:pt x="145719" y="60205"/>
                    <a:pt x="145485" y="84335"/>
                  </a:cubicBezTo>
                  <a:cubicBezTo>
                    <a:pt x="100272" y="84335"/>
                    <a:pt x="55060" y="84335"/>
                    <a:pt x="9847" y="84569"/>
                  </a:cubicBezTo>
                  <a:cubicBezTo>
                    <a:pt x="4693" y="84569"/>
                    <a:pt x="-226" y="85272"/>
                    <a:pt x="8" y="77307"/>
                  </a:cubicBezTo>
                  <a:cubicBezTo>
                    <a:pt x="477" y="51304"/>
                    <a:pt x="477" y="25769"/>
                    <a:pt x="711" y="0"/>
                  </a:cubicBezTo>
                  <a:close/>
                </a:path>
              </a:pathLst>
            </a:custGeom>
            <a:solidFill>
              <a:srgbClr val="CFD4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635">
              <a:extLst>
                <a:ext uri="{FF2B5EF4-FFF2-40B4-BE49-F238E27FC236}">
                  <a16:creationId xmlns:a16="http://schemas.microsoft.com/office/drawing/2014/main" id="{953E9E11-963A-7562-973D-05EB8E3DC136}"/>
                </a:ext>
              </a:extLst>
            </p:cNvPr>
            <p:cNvSpPr/>
            <p:nvPr/>
          </p:nvSpPr>
          <p:spPr>
            <a:xfrm>
              <a:off x="6880451" y="1641469"/>
              <a:ext cx="128830" cy="74012"/>
            </a:xfrm>
            <a:custGeom>
              <a:avLst/>
              <a:gdLst>
                <a:gd name="connsiteX0" fmla="*/ 9605 w 146414"/>
                <a:gd name="connsiteY0" fmla="*/ 84100 h 84114"/>
                <a:gd name="connsiteX1" fmla="*/ 234 w 146414"/>
                <a:gd name="connsiteY1" fmla="*/ 74261 h 84114"/>
                <a:gd name="connsiteX2" fmla="*/ 0 w 146414"/>
                <a:gd name="connsiteY2" fmla="*/ 7731 h 84114"/>
                <a:gd name="connsiteX3" fmla="*/ 7496 w 146414"/>
                <a:gd name="connsiteY3" fmla="*/ 0 h 84114"/>
                <a:gd name="connsiteX4" fmla="*/ 138684 w 146414"/>
                <a:gd name="connsiteY4" fmla="*/ 0 h 84114"/>
                <a:gd name="connsiteX5" fmla="*/ 146180 w 146414"/>
                <a:gd name="connsiteY5" fmla="*/ 7731 h 84114"/>
                <a:gd name="connsiteX6" fmla="*/ 146414 w 146414"/>
                <a:gd name="connsiteY6" fmla="*/ 76838 h 84114"/>
                <a:gd name="connsiteX7" fmla="*/ 137512 w 146414"/>
                <a:gd name="connsiteY7" fmla="*/ 83866 h 84114"/>
                <a:gd name="connsiteX8" fmla="*/ 9605 w 146414"/>
                <a:gd name="connsiteY8" fmla="*/ 84100 h 8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414" h="84114">
                  <a:moveTo>
                    <a:pt x="9605" y="84100"/>
                  </a:moveTo>
                  <a:cubicBezTo>
                    <a:pt x="1640" y="84335"/>
                    <a:pt x="0" y="81758"/>
                    <a:pt x="234" y="74261"/>
                  </a:cubicBezTo>
                  <a:cubicBezTo>
                    <a:pt x="703" y="52006"/>
                    <a:pt x="234" y="29751"/>
                    <a:pt x="0" y="7731"/>
                  </a:cubicBezTo>
                  <a:cubicBezTo>
                    <a:pt x="0" y="2343"/>
                    <a:pt x="1874" y="0"/>
                    <a:pt x="7496" y="0"/>
                  </a:cubicBezTo>
                  <a:cubicBezTo>
                    <a:pt x="51304" y="0"/>
                    <a:pt x="94876" y="0"/>
                    <a:pt x="138684" y="0"/>
                  </a:cubicBezTo>
                  <a:cubicBezTo>
                    <a:pt x="144306" y="0"/>
                    <a:pt x="146180" y="2343"/>
                    <a:pt x="146180" y="7731"/>
                  </a:cubicBezTo>
                  <a:cubicBezTo>
                    <a:pt x="146180" y="30688"/>
                    <a:pt x="145946" y="53880"/>
                    <a:pt x="146414" y="76838"/>
                  </a:cubicBezTo>
                  <a:cubicBezTo>
                    <a:pt x="146414" y="83866"/>
                    <a:pt x="142666" y="83866"/>
                    <a:pt x="137512" y="83866"/>
                  </a:cubicBezTo>
                  <a:cubicBezTo>
                    <a:pt x="115960" y="83866"/>
                    <a:pt x="30688" y="83398"/>
                    <a:pt x="9605" y="84100"/>
                  </a:cubicBezTo>
                  <a:close/>
                </a:path>
              </a:pathLst>
            </a:custGeom>
            <a:solidFill>
              <a:srgbClr val="D0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636">
              <a:extLst>
                <a:ext uri="{FF2B5EF4-FFF2-40B4-BE49-F238E27FC236}">
                  <a16:creationId xmlns:a16="http://schemas.microsoft.com/office/drawing/2014/main" id="{3AE353E7-287B-6750-AC9B-290A2F1C88BD}"/>
                </a:ext>
              </a:extLst>
            </p:cNvPr>
            <p:cNvSpPr/>
            <p:nvPr/>
          </p:nvSpPr>
          <p:spPr>
            <a:xfrm>
              <a:off x="6880563" y="1812547"/>
              <a:ext cx="128939" cy="74637"/>
            </a:xfrm>
            <a:custGeom>
              <a:avLst/>
              <a:gdLst>
                <a:gd name="connsiteX0" fmla="*/ 8307 w 146538"/>
                <a:gd name="connsiteY0" fmla="*/ 84578 h 84824"/>
                <a:gd name="connsiteX1" fmla="*/ 108 w 146538"/>
                <a:gd name="connsiteY1" fmla="*/ 75910 h 84824"/>
                <a:gd name="connsiteX2" fmla="*/ 108 w 146538"/>
                <a:gd name="connsiteY2" fmla="*/ 12893 h 84824"/>
                <a:gd name="connsiteX3" fmla="*/ 12524 w 146538"/>
                <a:gd name="connsiteY3" fmla="*/ 9 h 84824"/>
                <a:gd name="connsiteX4" fmla="*/ 134340 w 146538"/>
                <a:gd name="connsiteY4" fmla="*/ 243 h 84824"/>
                <a:gd name="connsiteX5" fmla="*/ 146522 w 146538"/>
                <a:gd name="connsiteY5" fmla="*/ 11956 h 84824"/>
                <a:gd name="connsiteX6" fmla="*/ 146522 w 146538"/>
                <a:gd name="connsiteY6" fmla="*/ 74036 h 84824"/>
                <a:gd name="connsiteX7" fmla="*/ 136214 w 146538"/>
                <a:gd name="connsiteY7" fmla="*/ 84812 h 84824"/>
                <a:gd name="connsiteX8" fmla="*/ 8307 w 146538"/>
                <a:gd name="connsiteY8" fmla="*/ 84578 h 8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538" h="84824">
                  <a:moveTo>
                    <a:pt x="8307" y="84578"/>
                  </a:moveTo>
                  <a:cubicBezTo>
                    <a:pt x="1748" y="84578"/>
                    <a:pt x="-127" y="83172"/>
                    <a:pt x="108" y="75910"/>
                  </a:cubicBezTo>
                  <a:cubicBezTo>
                    <a:pt x="1045" y="54826"/>
                    <a:pt x="1748" y="33743"/>
                    <a:pt x="108" y="12893"/>
                  </a:cubicBezTo>
                  <a:cubicBezTo>
                    <a:pt x="-595" y="4226"/>
                    <a:pt x="1982" y="-225"/>
                    <a:pt x="12524" y="9"/>
                  </a:cubicBezTo>
                  <a:cubicBezTo>
                    <a:pt x="53051" y="712"/>
                    <a:pt x="93578" y="477"/>
                    <a:pt x="134340" y="243"/>
                  </a:cubicBezTo>
                  <a:cubicBezTo>
                    <a:pt x="143242" y="243"/>
                    <a:pt x="146756" y="2117"/>
                    <a:pt x="146522" y="11956"/>
                  </a:cubicBezTo>
                  <a:cubicBezTo>
                    <a:pt x="145819" y="32571"/>
                    <a:pt x="146053" y="53421"/>
                    <a:pt x="146522" y="74036"/>
                  </a:cubicBezTo>
                  <a:cubicBezTo>
                    <a:pt x="146756" y="82001"/>
                    <a:pt x="144648" y="85046"/>
                    <a:pt x="136214" y="84812"/>
                  </a:cubicBezTo>
                  <a:cubicBezTo>
                    <a:pt x="114896" y="83875"/>
                    <a:pt x="29859" y="84109"/>
                    <a:pt x="8307" y="84578"/>
                  </a:cubicBezTo>
                  <a:close/>
                </a:path>
              </a:pathLst>
            </a:custGeom>
            <a:solidFill>
              <a:srgbClr val="D0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637">
              <a:extLst>
                <a:ext uri="{FF2B5EF4-FFF2-40B4-BE49-F238E27FC236}">
                  <a16:creationId xmlns:a16="http://schemas.microsoft.com/office/drawing/2014/main" id="{775C2B24-B799-05EE-C26D-3F8BB4278DCB}"/>
                </a:ext>
              </a:extLst>
            </p:cNvPr>
            <p:cNvSpPr/>
            <p:nvPr/>
          </p:nvSpPr>
          <p:spPr>
            <a:xfrm>
              <a:off x="6880604" y="1727401"/>
              <a:ext cx="128483" cy="74229"/>
            </a:xfrm>
            <a:custGeom>
              <a:avLst/>
              <a:gdLst>
                <a:gd name="connsiteX0" fmla="*/ 135700 w 146020"/>
                <a:gd name="connsiteY0" fmla="*/ 27 h 84361"/>
                <a:gd name="connsiteX1" fmla="*/ 146007 w 146020"/>
                <a:gd name="connsiteY1" fmla="*/ 9397 h 84361"/>
                <a:gd name="connsiteX2" fmla="*/ 146007 w 146020"/>
                <a:gd name="connsiteY2" fmla="*/ 74991 h 84361"/>
                <a:gd name="connsiteX3" fmla="*/ 136403 w 146020"/>
                <a:gd name="connsiteY3" fmla="*/ 84361 h 84361"/>
                <a:gd name="connsiteX4" fmla="*/ 10135 w 146020"/>
                <a:gd name="connsiteY4" fmla="*/ 84361 h 84361"/>
                <a:gd name="connsiteX5" fmla="*/ 530 w 146020"/>
                <a:gd name="connsiteY5" fmla="*/ 74054 h 84361"/>
                <a:gd name="connsiteX6" fmla="*/ 62 w 146020"/>
                <a:gd name="connsiteY6" fmla="*/ 9866 h 84361"/>
                <a:gd name="connsiteX7" fmla="*/ 9432 w 146020"/>
                <a:gd name="connsiteY7" fmla="*/ 27 h 84361"/>
                <a:gd name="connsiteX8" fmla="*/ 135700 w 146020"/>
                <a:gd name="connsiteY8" fmla="*/ 27 h 84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020" h="84361">
                  <a:moveTo>
                    <a:pt x="135700" y="27"/>
                  </a:moveTo>
                  <a:cubicBezTo>
                    <a:pt x="142728" y="-208"/>
                    <a:pt x="146242" y="964"/>
                    <a:pt x="146007" y="9397"/>
                  </a:cubicBezTo>
                  <a:cubicBezTo>
                    <a:pt x="145539" y="31183"/>
                    <a:pt x="145773" y="52970"/>
                    <a:pt x="146007" y="74991"/>
                  </a:cubicBezTo>
                  <a:cubicBezTo>
                    <a:pt x="146242" y="82253"/>
                    <a:pt x="143431" y="84361"/>
                    <a:pt x="136403" y="84361"/>
                  </a:cubicBezTo>
                  <a:cubicBezTo>
                    <a:pt x="94235" y="84127"/>
                    <a:pt x="52068" y="84127"/>
                    <a:pt x="10135" y="84361"/>
                  </a:cubicBezTo>
                  <a:cubicBezTo>
                    <a:pt x="2170" y="84361"/>
                    <a:pt x="296" y="81550"/>
                    <a:pt x="530" y="74054"/>
                  </a:cubicBezTo>
                  <a:cubicBezTo>
                    <a:pt x="765" y="52736"/>
                    <a:pt x="999" y="31183"/>
                    <a:pt x="62" y="9866"/>
                  </a:cubicBezTo>
                  <a:cubicBezTo>
                    <a:pt x="-407" y="1666"/>
                    <a:pt x="1702" y="-208"/>
                    <a:pt x="9432" y="27"/>
                  </a:cubicBezTo>
                  <a:cubicBezTo>
                    <a:pt x="30516" y="495"/>
                    <a:pt x="114850" y="261"/>
                    <a:pt x="135700" y="27"/>
                  </a:cubicBezTo>
                  <a:close/>
                </a:path>
              </a:pathLst>
            </a:custGeom>
            <a:solidFill>
              <a:srgbClr val="CF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638">
              <a:extLst>
                <a:ext uri="{FF2B5EF4-FFF2-40B4-BE49-F238E27FC236}">
                  <a16:creationId xmlns:a16="http://schemas.microsoft.com/office/drawing/2014/main" id="{68E5E698-6749-92B2-46A7-169D8F1A8EFB}"/>
                </a:ext>
              </a:extLst>
            </p:cNvPr>
            <p:cNvSpPr/>
            <p:nvPr/>
          </p:nvSpPr>
          <p:spPr>
            <a:xfrm>
              <a:off x="7019990" y="1641056"/>
              <a:ext cx="128428" cy="74014"/>
            </a:xfrm>
            <a:custGeom>
              <a:avLst/>
              <a:gdLst>
                <a:gd name="connsiteX0" fmla="*/ 137055 w 145957"/>
                <a:gd name="connsiteY0" fmla="*/ 234 h 84116"/>
                <a:gd name="connsiteX1" fmla="*/ 145957 w 145957"/>
                <a:gd name="connsiteY1" fmla="*/ 8668 h 84116"/>
                <a:gd name="connsiteX2" fmla="*/ 145957 w 145957"/>
                <a:gd name="connsiteY2" fmla="*/ 76604 h 84116"/>
                <a:gd name="connsiteX3" fmla="*/ 138461 w 145957"/>
                <a:gd name="connsiteY3" fmla="*/ 84100 h 84116"/>
                <a:gd name="connsiteX4" fmla="*/ 7274 w 145957"/>
                <a:gd name="connsiteY4" fmla="*/ 84100 h 84116"/>
                <a:gd name="connsiteX5" fmla="*/ 246 w 145957"/>
                <a:gd name="connsiteY5" fmla="*/ 76135 h 84116"/>
                <a:gd name="connsiteX6" fmla="*/ 12 w 145957"/>
                <a:gd name="connsiteY6" fmla="*/ 8199 h 84116"/>
                <a:gd name="connsiteX7" fmla="*/ 9148 w 145957"/>
                <a:gd name="connsiteY7" fmla="*/ 0 h 84116"/>
                <a:gd name="connsiteX8" fmla="*/ 137055 w 145957"/>
                <a:gd name="connsiteY8" fmla="*/ 234 h 8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957" h="84116">
                  <a:moveTo>
                    <a:pt x="137055" y="234"/>
                  </a:moveTo>
                  <a:cubicBezTo>
                    <a:pt x="143615" y="234"/>
                    <a:pt x="145957" y="2108"/>
                    <a:pt x="145957" y="8668"/>
                  </a:cubicBezTo>
                  <a:cubicBezTo>
                    <a:pt x="145723" y="31391"/>
                    <a:pt x="145723" y="53880"/>
                    <a:pt x="145957" y="76604"/>
                  </a:cubicBezTo>
                  <a:cubicBezTo>
                    <a:pt x="145957" y="81992"/>
                    <a:pt x="144083" y="84335"/>
                    <a:pt x="138461" y="84100"/>
                  </a:cubicBezTo>
                  <a:cubicBezTo>
                    <a:pt x="94654" y="83866"/>
                    <a:pt x="51081" y="83866"/>
                    <a:pt x="7274" y="84100"/>
                  </a:cubicBezTo>
                  <a:cubicBezTo>
                    <a:pt x="1417" y="84100"/>
                    <a:pt x="246" y="81289"/>
                    <a:pt x="246" y="76135"/>
                  </a:cubicBezTo>
                  <a:cubicBezTo>
                    <a:pt x="480" y="53412"/>
                    <a:pt x="480" y="30923"/>
                    <a:pt x="12" y="8199"/>
                  </a:cubicBezTo>
                  <a:cubicBezTo>
                    <a:pt x="-222" y="937"/>
                    <a:pt x="3057" y="0"/>
                    <a:pt x="9148" y="0"/>
                  </a:cubicBezTo>
                  <a:cubicBezTo>
                    <a:pt x="30466" y="468"/>
                    <a:pt x="115503" y="468"/>
                    <a:pt x="137055" y="234"/>
                  </a:cubicBezTo>
                  <a:close/>
                </a:path>
              </a:pathLst>
            </a:custGeom>
            <a:solidFill>
              <a:srgbClr val="CFD4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639">
              <a:extLst>
                <a:ext uri="{FF2B5EF4-FFF2-40B4-BE49-F238E27FC236}">
                  <a16:creationId xmlns:a16="http://schemas.microsoft.com/office/drawing/2014/main" id="{176397C1-6655-53AC-14B1-932C95605D38}"/>
                </a:ext>
              </a:extLst>
            </p:cNvPr>
            <p:cNvSpPr/>
            <p:nvPr/>
          </p:nvSpPr>
          <p:spPr>
            <a:xfrm>
              <a:off x="6740903" y="1641469"/>
              <a:ext cx="128024" cy="74018"/>
            </a:xfrm>
            <a:custGeom>
              <a:avLst/>
              <a:gdLst>
                <a:gd name="connsiteX0" fmla="*/ 10307 w 145498"/>
                <a:gd name="connsiteY0" fmla="*/ 84100 h 84121"/>
                <a:gd name="connsiteX1" fmla="*/ 0 w 145498"/>
                <a:gd name="connsiteY1" fmla="*/ 74496 h 84121"/>
                <a:gd name="connsiteX2" fmla="*/ 0 w 145498"/>
                <a:gd name="connsiteY2" fmla="*/ 8902 h 84121"/>
                <a:gd name="connsiteX3" fmla="*/ 8433 w 145498"/>
                <a:gd name="connsiteY3" fmla="*/ 0 h 84121"/>
                <a:gd name="connsiteX4" fmla="*/ 137044 w 145498"/>
                <a:gd name="connsiteY4" fmla="*/ 0 h 84121"/>
                <a:gd name="connsiteX5" fmla="*/ 145477 w 145498"/>
                <a:gd name="connsiteY5" fmla="*/ 9136 h 84121"/>
                <a:gd name="connsiteX6" fmla="*/ 145477 w 145498"/>
                <a:gd name="connsiteY6" fmla="*/ 74730 h 84121"/>
                <a:gd name="connsiteX7" fmla="*/ 136107 w 145498"/>
                <a:gd name="connsiteY7" fmla="*/ 84100 h 84121"/>
                <a:gd name="connsiteX8" fmla="*/ 10307 w 145498"/>
                <a:gd name="connsiteY8" fmla="*/ 84100 h 8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98" h="84121">
                  <a:moveTo>
                    <a:pt x="10307" y="84100"/>
                  </a:moveTo>
                  <a:cubicBezTo>
                    <a:pt x="3045" y="84335"/>
                    <a:pt x="0" y="82695"/>
                    <a:pt x="0" y="74496"/>
                  </a:cubicBezTo>
                  <a:cubicBezTo>
                    <a:pt x="468" y="52709"/>
                    <a:pt x="234" y="30923"/>
                    <a:pt x="0" y="8902"/>
                  </a:cubicBezTo>
                  <a:cubicBezTo>
                    <a:pt x="0" y="2577"/>
                    <a:pt x="1640" y="0"/>
                    <a:pt x="8433" y="0"/>
                  </a:cubicBezTo>
                  <a:cubicBezTo>
                    <a:pt x="51303" y="234"/>
                    <a:pt x="94173" y="234"/>
                    <a:pt x="137044" y="0"/>
                  </a:cubicBezTo>
                  <a:cubicBezTo>
                    <a:pt x="144072" y="0"/>
                    <a:pt x="145711" y="3045"/>
                    <a:pt x="145477" y="9136"/>
                  </a:cubicBezTo>
                  <a:cubicBezTo>
                    <a:pt x="145243" y="30923"/>
                    <a:pt x="145243" y="52943"/>
                    <a:pt x="145477" y="74730"/>
                  </a:cubicBezTo>
                  <a:cubicBezTo>
                    <a:pt x="145711" y="81992"/>
                    <a:pt x="143369" y="84100"/>
                    <a:pt x="136107" y="84100"/>
                  </a:cubicBezTo>
                  <a:cubicBezTo>
                    <a:pt x="115491" y="83632"/>
                    <a:pt x="31391" y="83866"/>
                    <a:pt x="10307" y="84100"/>
                  </a:cubicBezTo>
                  <a:close/>
                </a:path>
              </a:pathLst>
            </a:custGeom>
            <a:solidFill>
              <a:srgbClr val="D0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640">
              <a:extLst>
                <a:ext uri="{FF2B5EF4-FFF2-40B4-BE49-F238E27FC236}">
                  <a16:creationId xmlns:a16="http://schemas.microsoft.com/office/drawing/2014/main" id="{73A56BEE-D8A6-90A1-3536-6D904DA67116}"/>
                </a:ext>
              </a:extLst>
            </p:cNvPr>
            <p:cNvSpPr/>
            <p:nvPr/>
          </p:nvSpPr>
          <p:spPr>
            <a:xfrm>
              <a:off x="7019989" y="1727218"/>
              <a:ext cx="128508" cy="74412"/>
            </a:xfrm>
            <a:custGeom>
              <a:avLst/>
              <a:gdLst>
                <a:gd name="connsiteX0" fmla="*/ 144788 w 146048"/>
                <a:gd name="connsiteY0" fmla="*/ 84335 h 84568"/>
                <a:gd name="connsiteX1" fmla="*/ 12429 w 146048"/>
                <a:gd name="connsiteY1" fmla="*/ 84569 h 84568"/>
                <a:gd name="connsiteX2" fmla="*/ 13 w 146048"/>
                <a:gd name="connsiteY2" fmla="*/ 71919 h 84568"/>
                <a:gd name="connsiteX3" fmla="*/ 13 w 146048"/>
                <a:gd name="connsiteY3" fmla="*/ 9839 h 84568"/>
                <a:gd name="connsiteX4" fmla="*/ 8915 w 146048"/>
                <a:gd name="connsiteY4" fmla="*/ 0 h 84568"/>
                <a:gd name="connsiteX5" fmla="*/ 136588 w 146048"/>
                <a:gd name="connsiteY5" fmla="*/ 234 h 84568"/>
                <a:gd name="connsiteX6" fmla="*/ 145490 w 146048"/>
                <a:gd name="connsiteY6" fmla="*/ 6091 h 84568"/>
                <a:gd name="connsiteX7" fmla="*/ 144788 w 146048"/>
                <a:gd name="connsiteY7" fmla="*/ 84335 h 84568"/>
                <a:gd name="connsiteX8" fmla="*/ 144788 w 146048"/>
                <a:gd name="connsiteY8" fmla="*/ 84335 h 8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048" h="84568">
                  <a:moveTo>
                    <a:pt x="144788" y="84335"/>
                  </a:moveTo>
                  <a:cubicBezTo>
                    <a:pt x="100746" y="84335"/>
                    <a:pt x="56471" y="84100"/>
                    <a:pt x="12429" y="84569"/>
                  </a:cubicBezTo>
                  <a:cubicBezTo>
                    <a:pt x="2590" y="84569"/>
                    <a:pt x="-221" y="81758"/>
                    <a:pt x="13" y="71919"/>
                  </a:cubicBezTo>
                  <a:cubicBezTo>
                    <a:pt x="716" y="51304"/>
                    <a:pt x="482" y="30454"/>
                    <a:pt x="13" y="9839"/>
                  </a:cubicBezTo>
                  <a:cubicBezTo>
                    <a:pt x="13" y="3280"/>
                    <a:pt x="1185" y="0"/>
                    <a:pt x="8915" y="0"/>
                  </a:cubicBezTo>
                  <a:cubicBezTo>
                    <a:pt x="51551" y="234"/>
                    <a:pt x="93953" y="234"/>
                    <a:pt x="136588" y="234"/>
                  </a:cubicBezTo>
                  <a:cubicBezTo>
                    <a:pt x="140805" y="234"/>
                    <a:pt x="145725" y="-703"/>
                    <a:pt x="145490" y="6091"/>
                  </a:cubicBezTo>
                  <a:cubicBezTo>
                    <a:pt x="145490" y="32328"/>
                    <a:pt x="147130" y="58331"/>
                    <a:pt x="144788" y="84335"/>
                  </a:cubicBezTo>
                  <a:cubicBezTo>
                    <a:pt x="144788" y="84335"/>
                    <a:pt x="144788" y="84335"/>
                    <a:pt x="144788" y="84335"/>
                  </a:cubicBezTo>
                  <a:close/>
                </a:path>
              </a:pathLst>
            </a:custGeom>
            <a:solidFill>
              <a:srgbClr val="D0D3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641">
              <a:extLst>
                <a:ext uri="{FF2B5EF4-FFF2-40B4-BE49-F238E27FC236}">
                  <a16:creationId xmlns:a16="http://schemas.microsoft.com/office/drawing/2014/main" id="{646188C9-A719-8D89-B722-2E75CCB912C3}"/>
                </a:ext>
              </a:extLst>
            </p:cNvPr>
            <p:cNvSpPr/>
            <p:nvPr/>
          </p:nvSpPr>
          <p:spPr>
            <a:xfrm>
              <a:off x="6741095" y="1812761"/>
              <a:ext cx="128442" cy="74412"/>
            </a:xfrm>
            <a:custGeom>
              <a:avLst/>
              <a:gdLst>
                <a:gd name="connsiteX0" fmla="*/ 16 w 145973"/>
                <a:gd name="connsiteY0" fmla="*/ 83866 h 84568"/>
                <a:gd name="connsiteX1" fmla="*/ 16 w 145973"/>
                <a:gd name="connsiteY1" fmla="*/ 11245 h 84568"/>
                <a:gd name="connsiteX2" fmla="*/ 10323 w 145973"/>
                <a:gd name="connsiteY2" fmla="*/ 0 h 84568"/>
                <a:gd name="connsiteX3" fmla="*/ 136591 w 145973"/>
                <a:gd name="connsiteY3" fmla="*/ 0 h 84568"/>
                <a:gd name="connsiteX4" fmla="*/ 145961 w 145973"/>
                <a:gd name="connsiteY4" fmla="*/ 9605 h 84568"/>
                <a:gd name="connsiteX5" fmla="*/ 145961 w 145973"/>
                <a:gd name="connsiteY5" fmla="*/ 74027 h 84568"/>
                <a:gd name="connsiteX6" fmla="*/ 135185 w 145973"/>
                <a:gd name="connsiteY6" fmla="*/ 84335 h 84568"/>
                <a:gd name="connsiteX7" fmla="*/ 484 w 145973"/>
                <a:gd name="connsiteY7" fmla="*/ 84569 h 84568"/>
                <a:gd name="connsiteX8" fmla="*/ 16 w 145973"/>
                <a:gd name="connsiteY8" fmla="*/ 83866 h 8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973" h="84568">
                  <a:moveTo>
                    <a:pt x="16" y="83866"/>
                  </a:moveTo>
                  <a:cubicBezTo>
                    <a:pt x="16" y="59737"/>
                    <a:pt x="484" y="35374"/>
                    <a:pt x="16" y="11245"/>
                  </a:cubicBezTo>
                  <a:cubicBezTo>
                    <a:pt x="-219" y="3280"/>
                    <a:pt x="2124" y="0"/>
                    <a:pt x="10323" y="0"/>
                  </a:cubicBezTo>
                  <a:cubicBezTo>
                    <a:pt x="52491" y="234"/>
                    <a:pt x="94658" y="234"/>
                    <a:pt x="136591" y="0"/>
                  </a:cubicBezTo>
                  <a:cubicBezTo>
                    <a:pt x="143853" y="0"/>
                    <a:pt x="145961" y="2811"/>
                    <a:pt x="145961" y="9605"/>
                  </a:cubicBezTo>
                  <a:cubicBezTo>
                    <a:pt x="145727" y="31157"/>
                    <a:pt x="145493" y="52475"/>
                    <a:pt x="145961" y="74027"/>
                  </a:cubicBezTo>
                  <a:cubicBezTo>
                    <a:pt x="146196" y="82460"/>
                    <a:pt x="143150" y="84335"/>
                    <a:pt x="135185" y="84335"/>
                  </a:cubicBezTo>
                  <a:cubicBezTo>
                    <a:pt x="90207" y="84100"/>
                    <a:pt x="45463" y="84335"/>
                    <a:pt x="484" y="84569"/>
                  </a:cubicBezTo>
                  <a:cubicBezTo>
                    <a:pt x="484" y="84335"/>
                    <a:pt x="16" y="83866"/>
                    <a:pt x="16" y="83866"/>
                  </a:cubicBezTo>
                  <a:close/>
                </a:path>
              </a:pathLst>
            </a:custGeom>
            <a:solidFill>
              <a:srgbClr val="D0D4D2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642">
              <a:extLst>
                <a:ext uri="{FF2B5EF4-FFF2-40B4-BE49-F238E27FC236}">
                  <a16:creationId xmlns:a16="http://schemas.microsoft.com/office/drawing/2014/main" id="{A40191D9-F8F9-D793-C785-2EC4D8561D25}"/>
                </a:ext>
              </a:extLst>
            </p:cNvPr>
            <p:cNvSpPr/>
            <p:nvPr/>
          </p:nvSpPr>
          <p:spPr>
            <a:xfrm>
              <a:off x="6880245" y="1556131"/>
              <a:ext cx="129045" cy="73395"/>
            </a:xfrm>
            <a:custGeom>
              <a:avLst/>
              <a:gdLst>
                <a:gd name="connsiteX0" fmla="*/ 8902 w 146658"/>
                <a:gd name="connsiteY0" fmla="*/ 83398 h 83413"/>
                <a:gd name="connsiteX1" fmla="*/ 234 w 146658"/>
                <a:gd name="connsiteY1" fmla="*/ 74964 h 83413"/>
                <a:gd name="connsiteX2" fmla="*/ 0 w 146658"/>
                <a:gd name="connsiteY2" fmla="*/ 8433 h 83413"/>
                <a:gd name="connsiteX3" fmla="*/ 7965 w 146658"/>
                <a:gd name="connsiteY3" fmla="*/ 0 h 83413"/>
                <a:gd name="connsiteX4" fmla="*/ 137746 w 146658"/>
                <a:gd name="connsiteY4" fmla="*/ 0 h 83413"/>
                <a:gd name="connsiteX5" fmla="*/ 145711 w 146658"/>
                <a:gd name="connsiteY5" fmla="*/ 7028 h 83413"/>
                <a:gd name="connsiteX6" fmla="*/ 146648 w 146658"/>
                <a:gd name="connsiteY6" fmla="*/ 75901 h 83413"/>
                <a:gd name="connsiteX7" fmla="*/ 137746 w 146658"/>
                <a:gd name="connsiteY7" fmla="*/ 83163 h 83413"/>
                <a:gd name="connsiteX8" fmla="*/ 8902 w 146658"/>
                <a:gd name="connsiteY8" fmla="*/ 83398 h 8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658" h="83413">
                  <a:moveTo>
                    <a:pt x="8902" y="83398"/>
                  </a:moveTo>
                  <a:cubicBezTo>
                    <a:pt x="2108" y="83632"/>
                    <a:pt x="0" y="81289"/>
                    <a:pt x="234" y="74964"/>
                  </a:cubicBezTo>
                  <a:cubicBezTo>
                    <a:pt x="234" y="52709"/>
                    <a:pt x="234" y="30688"/>
                    <a:pt x="0" y="8433"/>
                  </a:cubicBezTo>
                  <a:cubicBezTo>
                    <a:pt x="0" y="2577"/>
                    <a:pt x="1406" y="0"/>
                    <a:pt x="7965" y="0"/>
                  </a:cubicBezTo>
                  <a:cubicBezTo>
                    <a:pt x="51304" y="234"/>
                    <a:pt x="94408" y="234"/>
                    <a:pt x="137746" y="0"/>
                  </a:cubicBezTo>
                  <a:cubicBezTo>
                    <a:pt x="142900" y="0"/>
                    <a:pt x="145477" y="1406"/>
                    <a:pt x="145711" y="7028"/>
                  </a:cubicBezTo>
                  <a:cubicBezTo>
                    <a:pt x="145711" y="29986"/>
                    <a:pt x="145946" y="52943"/>
                    <a:pt x="146648" y="75901"/>
                  </a:cubicBezTo>
                  <a:cubicBezTo>
                    <a:pt x="146883" y="82695"/>
                    <a:pt x="143134" y="83163"/>
                    <a:pt x="137746" y="83163"/>
                  </a:cubicBezTo>
                  <a:cubicBezTo>
                    <a:pt x="115726" y="82929"/>
                    <a:pt x="29986" y="82929"/>
                    <a:pt x="8902" y="83398"/>
                  </a:cubicBezTo>
                  <a:close/>
                </a:path>
              </a:pathLst>
            </a:custGeom>
            <a:solidFill>
              <a:srgbClr val="CFD3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643">
              <a:extLst>
                <a:ext uri="{FF2B5EF4-FFF2-40B4-BE49-F238E27FC236}">
                  <a16:creationId xmlns:a16="http://schemas.microsoft.com/office/drawing/2014/main" id="{67A7F634-9F97-87D8-239C-E7A862017AF1}"/>
                </a:ext>
              </a:extLst>
            </p:cNvPr>
            <p:cNvSpPr/>
            <p:nvPr/>
          </p:nvSpPr>
          <p:spPr>
            <a:xfrm>
              <a:off x="6740893" y="1556131"/>
              <a:ext cx="128849" cy="73381"/>
            </a:xfrm>
            <a:custGeom>
              <a:avLst/>
              <a:gdLst>
                <a:gd name="connsiteX0" fmla="*/ 8211 w 146436"/>
                <a:gd name="connsiteY0" fmla="*/ 83163 h 83397"/>
                <a:gd name="connsiteX1" fmla="*/ 12 w 146436"/>
                <a:gd name="connsiteY1" fmla="*/ 75901 h 83397"/>
                <a:gd name="connsiteX2" fmla="*/ 246 w 146436"/>
                <a:gd name="connsiteY2" fmla="*/ 9371 h 83397"/>
                <a:gd name="connsiteX3" fmla="*/ 9616 w 146436"/>
                <a:gd name="connsiteY3" fmla="*/ 0 h 83397"/>
                <a:gd name="connsiteX4" fmla="*/ 137055 w 146436"/>
                <a:gd name="connsiteY4" fmla="*/ 0 h 83397"/>
                <a:gd name="connsiteX5" fmla="*/ 146192 w 146436"/>
                <a:gd name="connsiteY5" fmla="*/ 9605 h 83397"/>
                <a:gd name="connsiteX6" fmla="*/ 146426 w 146436"/>
                <a:gd name="connsiteY6" fmla="*/ 73793 h 83397"/>
                <a:gd name="connsiteX7" fmla="*/ 136118 w 146436"/>
                <a:gd name="connsiteY7" fmla="*/ 83398 h 83397"/>
                <a:gd name="connsiteX8" fmla="*/ 8211 w 146436"/>
                <a:gd name="connsiteY8" fmla="*/ 83163 h 8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436" h="83397">
                  <a:moveTo>
                    <a:pt x="8211" y="83163"/>
                  </a:moveTo>
                  <a:cubicBezTo>
                    <a:pt x="3057" y="83163"/>
                    <a:pt x="-223" y="82929"/>
                    <a:pt x="12" y="75901"/>
                  </a:cubicBezTo>
                  <a:cubicBezTo>
                    <a:pt x="480" y="53646"/>
                    <a:pt x="480" y="31391"/>
                    <a:pt x="246" y="9371"/>
                  </a:cubicBezTo>
                  <a:cubicBezTo>
                    <a:pt x="246" y="2343"/>
                    <a:pt x="2354" y="0"/>
                    <a:pt x="9616" y="0"/>
                  </a:cubicBezTo>
                  <a:cubicBezTo>
                    <a:pt x="52018" y="234"/>
                    <a:pt x="94420" y="234"/>
                    <a:pt x="137055" y="0"/>
                  </a:cubicBezTo>
                  <a:cubicBezTo>
                    <a:pt x="144552" y="0"/>
                    <a:pt x="146192" y="2811"/>
                    <a:pt x="146192" y="9605"/>
                  </a:cubicBezTo>
                  <a:cubicBezTo>
                    <a:pt x="145957" y="30923"/>
                    <a:pt x="145723" y="52475"/>
                    <a:pt x="146426" y="73793"/>
                  </a:cubicBezTo>
                  <a:cubicBezTo>
                    <a:pt x="146660" y="81992"/>
                    <a:pt x="143146" y="83398"/>
                    <a:pt x="136118" y="83398"/>
                  </a:cubicBezTo>
                  <a:cubicBezTo>
                    <a:pt x="114566" y="82929"/>
                    <a:pt x="29763" y="83163"/>
                    <a:pt x="8211" y="83163"/>
                  </a:cubicBezTo>
                  <a:close/>
                </a:path>
              </a:pathLst>
            </a:custGeom>
            <a:solidFill>
              <a:srgbClr val="D0D3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644">
              <a:extLst>
                <a:ext uri="{FF2B5EF4-FFF2-40B4-BE49-F238E27FC236}">
                  <a16:creationId xmlns:a16="http://schemas.microsoft.com/office/drawing/2014/main" id="{524362B4-2585-5D3F-5432-A6DF19994BAF}"/>
                </a:ext>
              </a:extLst>
            </p:cNvPr>
            <p:cNvSpPr/>
            <p:nvPr/>
          </p:nvSpPr>
          <p:spPr>
            <a:xfrm>
              <a:off x="7019785" y="1555926"/>
              <a:ext cx="128426" cy="73381"/>
            </a:xfrm>
            <a:custGeom>
              <a:avLst/>
              <a:gdLst>
                <a:gd name="connsiteX0" fmla="*/ 137053 w 145955"/>
                <a:gd name="connsiteY0" fmla="*/ 0 h 83397"/>
                <a:gd name="connsiteX1" fmla="*/ 145955 w 145955"/>
                <a:gd name="connsiteY1" fmla="*/ 8668 h 83397"/>
                <a:gd name="connsiteX2" fmla="*/ 145955 w 145955"/>
                <a:gd name="connsiteY2" fmla="*/ 74261 h 83397"/>
                <a:gd name="connsiteX3" fmla="*/ 137522 w 145955"/>
                <a:gd name="connsiteY3" fmla="*/ 83397 h 83397"/>
                <a:gd name="connsiteX4" fmla="*/ 7740 w 145955"/>
                <a:gd name="connsiteY4" fmla="*/ 83397 h 83397"/>
                <a:gd name="connsiteX5" fmla="*/ 244 w 145955"/>
                <a:gd name="connsiteY5" fmla="*/ 75901 h 83397"/>
                <a:gd name="connsiteX6" fmla="*/ 10 w 145955"/>
                <a:gd name="connsiteY6" fmla="*/ 7965 h 83397"/>
                <a:gd name="connsiteX7" fmla="*/ 9380 w 145955"/>
                <a:gd name="connsiteY7" fmla="*/ 0 h 83397"/>
                <a:gd name="connsiteX8" fmla="*/ 137053 w 145955"/>
                <a:gd name="connsiteY8" fmla="*/ 0 h 83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955" h="83397">
                  <a:moveTo>
                    <a:pt x="137053" y="0"/>
                  </a:moveTo>
                  <a:cubicBezTo>
                    <a:pt x="143613" y="0"/>
                    <a:pt x="145955" y="2108"/>
                    <a:pt x="145955" y="8668"/>
                  </a:cubicBezTo>
                  <a:cubicBezTo>
                    <a:pt x="145721" y="30454"/>
                    <a:pt x="145721" y="52241"/>
                    <a:pt x="145955" y="74261"/>
                  </a:cubicBezTo>
                  <a:cubicBezTo>
                    <a:pt x="145955" y="80352"/>
                    <a:pt x="144550" y="83397"/>
                    <a:pt x="137522" y="83397"/>
                  </a:cubicBezTo>
                  <a:cubicBezTo>
                    <a:pt x="94183" y="83163"/>
                    <a:pt x="51079" y="83163"/>
                    <a:pt x="7740" y="83397"/>
                  </a:cubicBezTo>
                  <a:cubicBezTo>
                    <a:pt x="2118" y="83397"/>
                    <a:pt x="244" y="81523"/>
                    <a:pt x="244" y="75901"/>
                  </a:cubicBezTo>
                  <a:cubicBezTo>
                    <a:pt x="478" y="53178"/>
                    <a:pt x="478" y="30688"/>
                    <a:pt x="10" y="7965"/>
                  </a:cubicBezTo>
                  <a:cubicBezTo>
                    <a:pt x="-225" y="469"/>
                    <a:pt x="3758" y="0"/>
                    <a:pt x="9380" y="0"/>
                  </a:cubicBezTo>
                  <a:cubicBezTo>
                    <a:pt x="31167" y="234"/>
                    <a:pt x="116204" y="234"/>
                    <a:pt x="137053" y="0"/>
                  </a:cubicBezTo>
                  <a:close/>
                </a:path>
              </a:pathLst>
            </a:custGeom>
            <a:solidFill>
              <a:srgbClr val="D0D4D3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645">
              <a:extLst>
                <a:ext uri="{FF2B5EF4-FFF2-40B4-BE49-F238E27FC236}">
                  <a16:creationId xmlns:a16="http://schemas.microsoft.com/office/drawing/2014/main" id="{5CB03987-042D-EC51-2B1C-49D8671693F8}"/>
                </a:ext>
              </a:extLst>
            </p:cNvPr>
            <p:cNvSpPr/>
            <p:nvPr/>
          </p:nvSpPr>
          <p:spPr>
            <a:xfrm>
              <a:off x="6754475" y="1719091"/>
              <a:ext cx="7865" cy="6480"/>
            </a:xfrm>
            <a:custGeom>
              <a:avLst/>
              <a:gdLst>
                <a:gd name="connsiteX0" fmla="*/ 8938 w 8938"/>
                <a:gd name="connsiteY0" fmla="*/ 6425 h 7365"/>
                <a:gd name="connsiteX1" fmla="*/ 36 w 8938"/>
                <a:gd name="connsiteY1" fmla="*/ 4082 h 7365"/>
                <a:gd name="connsiteX2" fmla="*/ 1676 w 8938"/>
                <a:gd name="connsiteY2" fmla="*/ 334 h 7365"/>
                <a:gd name="connsiteX3" fmla="*/ 8938 w 8938"/>
                <a:gd name="connsiteY3" fmla="*/ 6425 h 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8" h="7365">
                  <a:moveTo>
                    <a:pt x="8938" y="6425"/>
                  </a:moveTo>
                  <a:cubicBezTo>
                    <a:pt x="4956" y="7128"/>
                    <a:pt x="974" y="9002"/>
                    <a:pt x="36" y="4082"/>
                  </a:cubicBezTo>
                  <a:cubicBezTo>
                    <a:pt x="-198" y="2911"/>
                    <a:pt x="739" y="568"/>
                    <a:pt x="1676" y="334"/>
                  </a:cubicBezTo>
                  <a:cubicBezTo>
                    <a:pt x="7064" y="-1540"/>
                    <a:pt x="5893" y="5019"/>
                    <a:pt x="8938" y="6425"/>
                  </a:cubicBezTo>
                  <a:close/>
                </a:path>
              </a:pathLst>
            </a:custGeom>
            <a:solidFill>
              <a:srgbClr val="2B8F7E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646">
              <a:extLst>
                <a:ext uri="{FF2B5EF4-FFF2-40B4-BE49-F238E27FC236}">
                  <a16:creationId xmlns:a16="http://schemas.microsoft.com/office/drawing/2014/main" id="{4766AB94-E982-4E61-DCBA-EE6BCB13F2A5}"/>
                </a:ext>
              </a:extLst>
            </p:cNvPr>
            <p:cNvSpPr/>
            <p:nvPr/>
          </p:nvSpPr>
          <p:spPr>
            <a:xfrm>
              <a:off x="5482871" y="1648477"/>
              <a:ext cx="511466" cy="325003"/>
            </a:xfrm>
            <a:custGeom>
              <a:avLst/>
              <a:gdLst>
                <a:gd name="connsiteX0" fmla="*/ 559691 w 581276"/>
                <a:gd name="connsiteY0" fmla="*/ 98390 h 369363"/>
                <a:gd name="connsiteX1" fmla="*/ 300362 w 581276"/>
                <a:gd name="connsiteY1" fmla="*/ 27409 h 369363"/>
                <a:gd name="connsiteX2" fmla="*/ 280684 w 581276"/>
                <a:gd name="connsiteY2" fmla="*/ 27409 h 369363"/>
                <a:gd name="connsiteX3" fmla="*/ 187213 w 581276"/>
                <a:gd name="connsiteY3" fmla="*/ 703 h 369363"/>
                <a:gd name="connsiteX4" fmla="*/ 8237 w 581276"/>
                <a:gd name="connsiteY4" fmla="*/ 239416 h 369363"/>
                <a:gd name="connsiteX5" fmla="*/ 282324 w 581276"/>
                <a:gd name="connsiteY5" fmla="*/ 341086 h 369363"/>
                <a:gd name="connsiteX6" fmla="*/ 298722 w 581276"/>
                <a:gd name="connsiteY6" fmla="*/ 341086 h 369363"/>
                <a:gd name="connsiteX7" fmla="*/ 427333 w 581276"/>
                <a:gd name="connsiteY7" fmla="*/ 366387 h 369363"/>
                <a:gd name="connsiteX8" fmla="*/ 559691 w 581276"/>
                <a:gd name="connsiteY8" fmla="*/ 98390 h 369363"/>
                <a:gd name="connsiteX9" fmla="*/ 274828 w 581276"/>
                <a:gd name="connsiteY9" fmla="*/ 337104 h 369363"/>
                <a:gd name="connsiteX10" fmla="*/ 15030 w 581276"/>
                <a:gd name="connsiteY10" fmla="*/ 234263 h 369363"/>
                <a:gd name="connsiteX11" fmla="*/ 9408 w 581276"/>
                <a:gd name="connsiteY11" fmla="*/ 210368 h 369363"/>
                <a:gd name="connsiteX12" fmla="*/ 9174 w 581276"/>
                <a:gd name="connsiteY12" fmla="*/ 184599 h 369363"/>
                <a:gd name="connsiteX13" fmla="*/ 202440 w 581276"/>
                <a:gd name="connsiteY13" fmla="*/ 8433 h 369363"/>
                <a:gd name="connsiteX14" fmla="*/ 275999 w 581276"/>
                <a:gd name="connsiteY14" fmla="*/ 33031 h 369363"/>
                <a:gd name="connsiteX15" fmla="*/ 276936 w 581276"/>
                <a:gd name="connsiteY15" fmla="*/ 44041 h 369363"/>
                <a:gd name="connsiteX16" fmla="*/ 276233 w 581276"/>
                <a:gd name="connsiteY16" fmla="*/ 324454 h 369363"/>
                <a:gd name="connsiteX17" fmla="*/ 274828 w 581276"/>
                <a:gd name="connsiteY17" fmla="*/ 337104 h 369363"/>
                <a:gd name="connsiteX18" fmla="*/ 281153 w 581276"/>
                <a:gd name="connsiteY18" fmla="*/ 319300 h 369363"/>
                <a:gd name="connsiteX19" fmla="*/ 268034 w 581276"/>
                <a:gd name="connsiteY19" fmla="*/ 62314 h 369363"/>
                <a:gd name="connsiteX20" fmla="*/ 311841 w 581276"/>
                <a:gd name="connsiteY20" fmla="*/ 62314 h 369363"/>
                <a:gd name="connsiteX21" fmla="*/ 361739 w 581276"/>
                <a:gd name="connsiteY21" fmla="*/ 184130 h 369363"/>
                <a:gd name="connsiteX22" fmla="*/ 300362 w 581276"/>
                <a:gd name="connsiteY22" fmla="*/ 319066 h 369363"/>
                <a:gd name="connsiteX23" fmla="*/ 281153 w 581276"/>
                <a:gd name="connsiteY23" fmla="*/ 319300 h 369363"/>
                <a:gd name="connsiteX24" fmla="*/ 418899 w 581276"/>
                <a:gd name="connsiteY24" fmla="*/ 359827 h 369363"/>
                <a:gd name="connsiteX25" fmla="*/ 307390 w 581276"/>
                <a:gd name="connsiteY25" fmla="*/ 337807 h 369363"/>
                <a:gd name="connsiteX26" fmla="*/ 306219 w 581276"/>
                <a:gd name="connsiteY26" fmla="*/ 323282 h 369363"/>
                <a:gd name="connsiteX27" fmla="*/ 361973 w 581276"/>
                <a:gd name="connsiteY27" fmla="*/ 235902 h 369363"/>
                <a:gd name="connsiteX28" fmla="*/ 325663 w 581276"/>
                <a:gd name="connsiteY28" fmla="*/ 65828 h 369363"/>
                <a:gd name="connsiteX29" fmla="*/ 303408 w 581276"/>
                <a:gd name="connsiteY29" fmla="*/ 43573 h 369363"/>
                <a:gd name="connsiteX30" fmla="*/ 304345 w 581276"/>
                <a:gd name="connsiteY30" fmla="*/ 33500 h 369363"/>
                <a:gd name="connsiteX31" fmla="*/ 403438 w 581276"/>
                <a:gd name="connsiteY31" fmla="*/ 7965 h 369363"/>
                <a:gd name="connsiteX32" fmla="*/ 572575 w 581276"/>
                <a:gd name="connsiteY32" fmla="*/ 202871 h 369363"/>
                <a:gd name="connsiteX33" fmla="*/ 418899 w 581276"/>
                <a:gd name="connsiteY33" fmla="*/ 359827 h 36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81276" h="369363">
                  <a:moveTo>
                    <a:pt x="559691" y="98390"/>
                  </a:moveTo>
                  <a:cubicBezTo>
                    <a:pt x="508856" y="3748"/>
                    <a:pt x="392427" y="-28346"/>
                    <a:pt x="300362" y="27409"/>
                  </a:cubicBezTo>
                  <a:cubicBezTo>
                    <a:pt x="293100" y="31860"/>
                    <a:pt x="288181" y="31860"/>
                    <a:pt x="280684" y="27409"/>
                  </a:cubicBezTo>
                  <a:cubicBezTo>
                    <a:pt x="251167" y="9371"/>
                    <a:pt x="218839" y="0"/>
                    <a:pt x="187213" y="703"/>
                  </a:cubicBezTo>
                  <a:cubicBezTo>
                    <a:pt x="60009" y="937"/>
                    <a:pt x="-28074" y="120645"/>
                    <a:pt x="8237" y="239416"/>
                  </a:cubicBezTo>
                  <a:cubicBezTo>
                    <a:pt x="43610" y="354908"/>
                    <a:pt x="179717" y="405509"/>
                    <a:pt x="282324" y="341086"/>
                  </a:cubicBezTo>
                  <a:cubicBezTo>
                    <a:pt x="288415" y="337338"/>
                    <a:pt x="292631" y="337104"/>
                    <a:pt x="298722" y="341086"/>
                  </a:cubicBezTo>
                  <a:cubicBezTo>
                    <a:pt x="338313" y="366153"/>
                    <a:pt x="381417" y="374352"/>
                    <a:pt x="427333" y="366387"/>
                  </a:cubicBezTo>
                  <a:cubicBezTo>
                    <a:pt x="551492" y="344835"/>
                    <a:pt x="618491" y="208260"/>
                    <a:pt x="559691" y="98390"/>
                  </a:cubicBezTo>
                  <a:close/>
                  <a:moveTo>
                    <a:pt x="274828" y="337104"/>
                  </a:moveTo>
                  <a:cubicBezTo>
                    <a:pt x="176437" y="396372"/>
                    <a:pt x="45953" y="344835"/>
                    <a:pt x="15030" y="234263"/>
                  </a:cubicBezTo>
                  <a:cubicBezTo>
                    <a:pt x="12922" y="226298"/>
                    <a:pt x="10345" y="218567"/>
                    <a:pt x="9408" y="210368"/>
                  </a:cubicBezTo>
                  <a:cubicBezTo>
                    <a:pt x="8471" y="201934"/>
                    <a:pt x="9174" y="193267"/>
                    <a:pt x="9174" y="184599"/>
                  </a:cubicBezTo>
                  <a:cubicBezTo>
                    <a:pt x="5660" y="87614"/>
                    <a:pt x="91868" y="-1640"/>
                    <a:pt x="202440" y="8433"/>
                  </a:cubicBezTo>
                  <a:cubicBezTo>
                    <a:pt x="228678" y="10776"/>
                    <a:pt x="253275" y="19678"/>
                    <a:pt x="275999" y="33031"/>
                  </a:cubicBezTo>
                  <a:cubicBezTo>
                    <a:pt x="282090" y="36545"/>
                    <a:pt x="283730" y="38419"/>
                    <a:pt x="276936" y="44041"/>
                  </a:cubicBezTo>
                  <a:cubicBezTo>
                    <a:pt x="190259" y="116663"/>
                    <a:pt x="190024" y="250895"/>
                    <a:pt x="276233" y="324454"/>
                  </a:cubicBezTo>
                  <a:cubicBezTo>
                    <a:pt x="283964" y="331247"/>
                    <a:pt x="281621" y="332887"/>
                    <a:pt x="274828" y="337104"/>
                  </a:cubicBezTo>
                  <a:close/>
                  <a:moveTo>
                    <a:pt x="281153" y="319300"/>
                  </a:moveTo>
                  <a:cubicBezTo>
                    <a:pt x="204080" y="251598"/>
                    <a:pt x="197989" y="136341"/>
                    <a:pt x="268034" y="62314"/>
                  </a:cubicBezTo>
                  <a:cubicBezTo>
                    <a:pt x="288649" y="40527"/>
                    <a:pt x="291226" y="40527"/>
                    <a:pt x="311841" y="62314"/>
                  </a:cubicBezTo>
                  <a:cubicBezTo>
                    <a:pt x="344638" y="96516"/>
                    <a:pt x="360568" y="137746"/>
                    <a:pt x="361739" y="184130"/>
                  </a:cubicBezTo>
                  <a:cubicBezTo>
                    <a:pt x="360568" y="238479"/>
                    <a:pt x="340187" y="282989"/>
                    <a:pt x="300362" y="319066"/>
                  </a:cubicBezTo>
                  <a:cubicBezTo>
                    <a:pt x="293803" y="324922"/>
                    <a:pt x="288883" y="326094"/>
                    <a:pt x="281153" y="319300"/>
                  </a:cubicBezTo>
                  <a:close/>
                  <a:moveTo>
                    <a:pt x="418899" y="359827"/>
                  </a:moveTo>
                  <a:cubicBezTo>
                    <a:pt x="379074" y="364981"/>
                    <a:pt x="342295" y="356548"/>
                    <a:pt x="307390" y="337807"/>
                  </a:cubicBezTo>
                  <a:cubicBezTo>
                    <a:pt x="298020" y="332653"/>
                    <a:pt x="298957" y="329373"/>
                    <a:pt x="306219" y="323282"/>
                  </a:cubicBezTo>
                  <a:cubicBezTo>
                    <a:pt x="333627" y="299856"/>
                    <a:pt x="352603" y="270808"/>
                    <a:pt x="361973" y="235902"/>
                  </a:cubicBezTo>
                  <a:cubicBezTo>
                    <a:pt x="378840" y="173120"/>
                    <a:pt x="366659" y="116429"/>
                    <a:pt x="325663" y="65828"/>
                  </a:cubicBezTo>
                  <a:cubicBezTo>
                    <a:pt x="319103" y="57629"/>
                    <a:pt x="311607" y="50132"/>
                    <a:pt x="303408" y="43573"/>
                  </a:cubicBezTo>
                  <a:cubicBezTo>
                    <a:pt x="298254" y="39590"/>
                    <a:pt x="298722" y="36779"/>
                    <a:pt x="304345" y="33500"/>
                  </a:cubicBezTo>
                  <a:cubicBezTo>
                    <a:pt x="332690" y="16398"/>
                    <a:pt x="363379" y="7731"/>
                    <a:pt x="403438" y="7965"/>
                  </a:cubicBezTo>
                  <a:cubicBezTo>
                    <a:pt x="492692" y="6091"/>
                    <a:pt x="582883" y="91128"/>
                    <a:pt x="572575" y="202871"/>
                  </a:cubicBezTo>
                  <a:cubicBezTo>
                    <a:pt x="565079" y="284161"/>
                    <a:pt x="499485" y="349754"/>
                    <a:pt x="418899" y="359827"/>
                  </a:cubicBezTo>
                  <a:close/>
                </a:path>
              </a:pathLst>
            </a:custGeom>
            <a:solidFill>
              <a:srgbClr val="002060"/>
            </a:solidFill>
            <a:ln w="23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0" name="Oval 35">
            <a:extLst>
              <a:ext uri="{FF2B5EF4-FFF2-40B4-BE49-F238E27FC236}">
                <a16:creationId xmlns:a16="http://schemas.microsoft.com/office/drawing/2014/main" id="{C721D44D-276D-1010-3600-05BBAA141A8F}"/>
              </a:ext>
            </a:extLst>
          </p:cNvPr>
          <p:cNvSpPr/>
          <p:nvPr/>
        </p:nvSpPr>
        <p:spPr>
          <a:xfrm>
            <a:off x="11576806" y="4307592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1" name="Donut 24">
            <a:extLst>
              <a:ext uri="{FF2B5EF4-FFF2-40B4-BE49-F238E27FC236}">
                <a16:creationId xmlns:a16="http://schemas.microsoft.com/office/drawing/2014/main" id="{C0D29A8F-EAEC-CDD1-C36A-5A624B78B485}"/>
              </a:ext>
            </a:extLst>
          </p:cNvPr>
          <p:cNvSpPr/>
          <p:nvPr/>
        </p:nvSpPr>
        <p:spPr>
          <a:xfrm>
            <a:off x="11500819" y="342024"/>
            <a:ext cx="542345" cy="546699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13" name="TextBox 34">
            <a:extLst>
              <a:ext uri="{FF2B5EF4-FFF2-40B4-BE49-F238E27FC236}">
                <a16:creationId xmlns:a16="http://schemas.microsoft.com/office/drawing/2014/main" id="{2F72BFCD-4FA1-24BD-7E7C-5D51BA40B42C}"/>
              </a:ext>
            </a:extLst>
          </p:cNvPr>
          <p:cNvSpPr txBox="1"/>
          <p:nvPr/>
        </p:nvSpPr>
        <p:spPr>
          <a:xfrm>
            <a:off x="6957844" y="313248"/>
            <a:ext cx="4445000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نهدف إلى ...</a:t>
            </a:r>
            <a:endParaRPr lang="en-US" sz="36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114" name="TextBox 5">
            <a:extLst>
              <a:ext uri="{FF2B5EF4-FFF2-40B4-BE49-F238E27FC236}">
                <a16:creationId xmlns:a16="http://schemas.microsoft.com/office/drawing/2014/main" id="{9DBC2F3B-8211-65DD-1CF7-C42C3CC9601D}"/>
              </a:ext>
            </a:extLst>
          </p:cNvPr>
          <p:cNvSpPr txBox="1"/>
          <p:nvPr/>
        </p:nvSpPr>
        <p:spPr>
          <a:xfrm>
            <a:off x="5554227" y="895922"/>
            <a:ext cx="5817148" cy="12741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نقل المجتمع من </a:t>
            </a:r>
            <a:r>
              <a:rPr lang="ar-SA" sz="16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إستخدام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الأنظمة والخدمات البنكية التقليدية إلى </a:t>
            </a:r>
            <a:r>
              <a:rPr lang="ar-SA" sz="16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إستخدام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نظامنا الرقمي الفريد عبر منح العملاء نظام مالي </a:t>
            </a:r>
            <a:r>
              <a:rPr lang="ar-S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سهل وسريع وآمن ومتكامل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يحل مشاكلهم المالية و يلبي كافة </a:t>
            </a:r>
            <a:r>
              <a:rPr lang="ar-SA" sz="16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إحتيجاتهم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البنكية ويوفر لهم الجهد والوقت والتكلفة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sp>
        <p:nvSpPr>
          <p:cNvPr id="56" name="TextBox 5">
            <a:extLst>
              <a:ext uri="{FF2B5EF4-FFF2-40B4-BE49-F238E27FC236}">
                <a16:creationId xmlns:a16="http://schemas.microsoft.com/office/drawing/2014/main" id="{9DBC2F3B-8211-65DD-1CF7-C42C3CC9601D}"/>
              </a:ext>
            </a:extLst>
          </p:cNvPr>
          <p:cNvSpPr txBox="1"/>
          <p:nvPr/>
        </p:nvSpPr>
        <p:spPr>
          <a:xfrm>
            <a:off x="5701590" y="2842722"/>
            <a:ext cx="5669784" cy="9787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أن نصبح </a:t>
            </a:r>
            <a:r>
              <a:rPr lang="ar-S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الخيار الأول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للعملاء الذين يحتاجون خدمات وعمليات مالية </a:t>
            </a:r>
            <a:r>
              <a:rPr lang="ar-SA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سهلة وسريعة ومتميزة،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وأن نحقق نموًا مستدامًا وقيمةً عالية ورضا عالي للعملاء والموظفين والمساهمين.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sp>
        <p:nvSpPr>
          <p:cNvPr id="57" name="Freeform 42"/>
          <p:cNvSpPr>
            <a:spLocks noEditPoints="1"/>
          </p:cNvSpPr>
          <p:nvPr/>
        </p:nvSpPr>
        <p:spPr bwMode="auto">
          <a:xfrm>
            <a:off x="11380554" y="1644971"/>
            <a:ext cx="392504" cy="392504"/>
          </a:xfrm>
          <a:custGeom>
            <a:avLst/>
            <a:gdLst>
              <a:gd name="T0" fmla="*/ 724 w 2048"/>
              <a:gd name="T1" fmla="*/ 1268 h 2048"/>
              <a:gd name="T2" fmla="*/ 784 w 2048"/>
              <a:gd name="T3" fmla="*/ 2048 h 2048"/>
              <a:gd name="T4" fmla="*/ 1324 w 2048"/>
              <a:gd name="T5" fmla="*/ 1988 h 2048"/>
              <a:gd name="T6" fmla="*/ 1264 w 2048"/>
              <a:gd name="T7" fmla="*/ 1208 h 2048"/>
              <a:gd name="T8" fmla="*/ 1204 w 2048"/>
              <a:gd name="T9" fmla="*/ 1928 h 2048"/>
              <a:gd name="T10" fmla="*/ 844 w 2048"/>
              <a:gd name="T11" fmla="*/ 1328 h 2048"/>
              <a:gd name="T12" fmla="*/ 1204 w 2048"/>
              <a:gd name="T13" fmla="*/ 1928 h 2048"/>
              <a:gd name="T14" fmla="*/ 1444 w 2048"/>
              <a:gd name="T15" fmla="*/ 1988 h 2048"/>
              <a:gd name="T16" fmla="*/ 1988 w 2048"/>
              <a:gd name="T17" fmla="*/ 2048 h 2048"/>
              <a:gd name="T18" fmla="*/ 2048 w 2048"/>
              <a:gd name="T19" fmla="*/ 1748 h 2048"/>
              <a:gd name="T20" fmla="*/ 1504 w 2048"/>
              <a:gd name="T21" fmla="*/ 1688 h 2048"/>
              <a:gd name="T22" fmla="*/ 1564 w 2048"/>
              <a:gd name="T23" fmla="*/ 1808 h 2048"/>
              <a:gd name="T24" fmla="*/ 1928 w 2048"/>
              <a:gd name="T25" fmla="*/ 1928 h 2048"/>
              <a:gd name="T26" fmla="*/ 1564 w 2048"/>
              <a:gd name="T27" fmla="*/ 1808 h 2048"/>
              <a:gd name="T28" fmla="*/ 604 w 2048"/>
              <a:gd name="T29" fmla="*/ 1508 h 2048"/>
              <a:gd name="T30" fmla="*/ 60 w 2048"/>
              <a:gd name="T31" fmla="*/ 1448 h 2048"/>
              <a:gd name="T32" fmla="*/ 0 w 2048"/>
              <a:gd name="T33" fmla="*/ 1988 h 2048"/>
              <a:gd name="T34" fmla="*/ 544 w 2048"/>
              <a:gd name="T35" fmla="*/ 2048 h 2048"/>
              <a:gd name="T36" fmla="*/ 484 w 2048"/>
              <a:gd name="T37" fmla="*/ 1928 h 2048"/>
              <a:gd name="T38" fmla="*/ 120 w 2048"/>
              <a:gd name="T39" fmla="*/ 1568 h 2048"/>
              <a:gd name="T40" fmla="*/ 484 w 2048"/>
              <a:gd name="T41" fmla="*/ 1928 h 2048"/>
              <a:gd name="T42" fmla="*/ 544 w 2048"/>
              <a:gd name="T43" fmla="*/ 120 h 2048"/>
              <a:gd name="T44" fmla="*/ 493 w 2048"/>
              <a:gd name="T45" fmla="*/ 472 h 2048"/>
              <a:gd name="T46" fmla="*/ 664 w 2048"/>
              <a:gd name="T47" fmla="*/ 1088 h 2048"/>
              <a:gd name="T48" fmla="*/ 1443 w 2048"/>
              <a:gd name="T49" fmla="*/ 1039 h 2048"/>
              <a:gd name="T50" fmla="*/ 1684 w 2048"/>
              <a:gd name="T51" fmla="*/ 300 h 2048"/>
              <a:gd name="T52" fmla="*/ 1324 w 2048"/>
              <a:gd name="T53" fmla="*/ 300 h 2048"/>
              <a:gd name="T54" fmla="*/ 1271 w 2048"/>
              <a:gd name="T55" fmla="*/ 660 h 2048"/>
              <a:gd name="T56" fmla="*/ 1204 w 2048"/>
              <a:gd name="T57" fmla="*/ 180 h 2048"/>
              <a:gd name="T58" fmla="*/ 844 w 2048"/>
              <a:gd name="T59" fmla="*/ 180 h 2048"/>
              <a:gd name="T60" fmla="*/ 777 w 2048"/>
              <a:gd name="T61" fmla="*/ 660 h 2048"/>
              <a:gd name="T62" fmla="*/ 724 w 2048"/>
              <a:gd name="T63" fmla="*/ 300 h 2048"/>
              <a:gd name="T64" fmla="*/ 484 w 2048"/>
              <a:gd name="T65" fmla="*/ 300 h 2048"/>
              <a:gd name="T66" fmla="*/ 604 w 2048"/>
              <a:gd name="T67" fmla="*/ 300 h 2048"/>
              <a:gd name="T68" fmla="*/ 1504 w 2048"/>
              <a:gd name="T69" fmla="*/ 240 h 2048"/>
              <a:gd name="T70" fmla="*/ 1504 w 2048"/>
              <a:gd name="T71" fmla="*/ 360 h 2048"/>
              <a:gd name="T72" fmla="*/ 1504 w 2048"/>
              <a:gd name="T73" fmla="*/ 240 h 2048"/>
              <a:gd name="T74" fmla="*/ 1084 w 2048"/>
              <a:gd name="T75" fmla="*/ 180 h 2048"/>
              <a:gd name="T76" fmla="*/ 964 w 2048"/>
              <a:gd name="T77" fmla="*/ 180 h 2048"/>
              <a:gd name="T78" fmla="*/ 734 w 2048"/>
              <a:gd name="T79" fmla="*/ 813 h 2048"/>
              <a:gd name="T80" fmla="*/ 838 w 2048"/>
              <a:gd name="T81" fmla="*/ 807 h 2048"/>
              <a:gd name="T82" fmla="*/ 1210 w 2048"/>
              <a:gd name="T83" fmla="*/ 807 h 2048"/>
              <a:gd name="T84" fmla="*/ 1314 w 2048"/>
              <a:gd name="T85" fmla="*/ 813 h 2048"/>
              <a:gd name="T86" fmla="*/ 1335 w 2048"/>
              <a:gd name="T87" fmla="*/ 968 h 2048"/>
              <a:gd name="T88" fmla="*/ 661 w 2048"/>
              <a:gd name="T89" fmla="*/ 704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048" h="2048">
                <a:moveTo>
                  <a:pt x="784" y="1208"/>
                </a:moveTo>
                <a:cubicBezTo>
                  <a:pt x="751" y="1208"/>
                  <a:pt x="724" y="1235"/>
                  <a:pt x="724" y="1268"/>
                </a:cubicBezTo>
                <a:cubicBezTo>
                  <a:pt x="724" y="1988"/>
                  <a:pt x="724" y="1988"/>
                  <a:pt x="724" y="1988"/>
                </a:cubicBezTo>
                <a:cubicBezTo>
                  <a:pt x="724" y="2021"/>
                  <a:pt x="751" y="2048"/>
                  <a:pt x="784" y="2048"/>
                </a:cubicBezTo>
                <a:cubicBezTo>
                  <a:pt x="1264" y="2048"/>
                  <a:pt x="1264" y="2048"/>
                  <a:pt x="1264" y="2048"/>
                </a:cubicBezTo>
                <a:cubicBezTo>
                  <a:pt x="1297" y="2048"/>
                  <a:pt x="1324" y="2021"/>
                  <a:pt x="1324" y="1988"/>
                </a:cubicBezTo>
                <a:cubicBezTo>
                  <a:pt x="1324" y="1268"/>
                  <a:pt x="1324" y="1268"/>
                  <a:pt x="1324" y="1268"/>
                </a:cubicBezTo>
                <a:cubicBezTo>
                  <a:pt x="1324" y="1235"/>
                  <a:pt x="1297" y="1208"/>
                  <a:pt x="1264" y="1208"/>
                </a:cubicBezTo>
                <a:lnTo>
                  <a:pt x="784" y="1208"/>
                </a:lnTo>
                <a:close/>
                <a:moveTo>
                  <a:pt x="1204" y="1928"/>
                </a:moveTo>
                <a:cubicBezTo>
                  <a:pt x="844" y="1928"/>
                  <a:pt x="844" y="1928"/>
                  <a:pt x="844" y="1928"/>
                </a:cubicBezTo>
                <a:cubicBezTo>
                  <a:pt x="844" y="1328"/>
                  <a:pt x="844" y="1328"/>
                  <a:pt x="844" y="1328"/>
                </a:cubicBezTo>
                <a:cubicBezTo>
                  <a:pt x="1204" y="1328"/>
                  <a:pt x="1204" y="1328"/>
                  <a:pt x="1204" y="1328"/>
                </a:cubicBezTo>
                <a:lnTo>
                  <a:pt x="1204" y="1928"/>
                </a:lnTo>
                <a:close/>
                <a:moveTo>
                  <a:pt x="1444" y="1748"/>
                </a:moveTo>
                <a:cubicBezTo>
                  <a:pt x="1444" y="1988"/>
                  <a:pt x="1444" y="1988"/>
                  <a:pt x="1444" y="1988"/>
                </a:cubicBezTo>
                <a:cubicBezTo>
                  <a:pt x="1444" y="2021"/>
                  <a:pt x="1471" y="2048"/>
                  <a:pt x="1504" y="2048"/>
                </a:cubicBezTo>
                <a:cubicBezTo>
                  <a:pt x="1988" y="2048"/>
                  <a:pt x="1988" y="2048"/>
                  <a:pt x="1988" y="2048"/>
                </a:cubicBezTo>
                <a:cubicBezTo>
                  <a:pt x="2021" y="2048"/>
                  <a:pt x="2048" y="2021"/>
                  <a:pt x="2048" y="1988"/>
                </a:cubicBezTo>
                <a:cubicBezTo>
                  <a:pt x="2048" y="1748"/>
                  <a:pt x="2048" y="1748"/>
                  <a:pt x="2048" y="1748"/>
                </a:cubicBezTo>
                <a:cubicBezTo>
                  <a:pt x="2048" y="1715"/>
                  <a:pt x="2021" y="1688"/>
                  <a:pt x="1988" y="1688"/>
                </a:cubicBezTo>
                <a:cubicBezTo>
                  <a:pt x="1504" y="1688"/>
                  <a:pt x="1504" y="1688"/>
                  <a:pt x="1504" y="1688"/>
                </a:cubicBezTo>
                <a:cubicBezTo>
                  <a:pt x="1471" y="1688"/>
                  <a:pt x="1444" y="1715"/>
                  <a:pt x="1444" y="1748"/>
                </a:cubicBezTo>
                <a:close/>
                <a:moveTo>
                  <a:pt x="1564" y="1808"/>
                </a:moveTo>
                <a:cubicBezTo>
                  <a:pt x="1928" y="1808"/>
                  <a:pt x="1928" y="1808"/>
                  <a:pt x="1928" y="1808"/>
                </a:cubicBezTo>
                <a:cubicBezTo>
                  <a:pt x="1928" y="1928"/>
                  <a:pt x="1928" y="1928"/>
                  <a:pt x="1928" y="1928"/>
                </a:cubicBezTo>
                <a:cubicBezTo>
                  <a:pt x="1564" y="1928"/>
                  <a:pt x="1564" y="1928"/>
                  <a:pt x="1564" y="1928"/>
                </a:cubicBezTo>
                <a:lnTo>
                  <a:pt x="1564" y="1808"/>
                </a:lnTo>
                <a:close/>
                <a:moveTo>
                  <a:pt x="604" y="1988"/>
                </a:moveTo>
                <a:cubicBezTo>
                  <a:pt x="604" y="1508"/>
                  <a:pt x="604" y="1508"/>
                  <a:pt x="604" y="1508"/>
                </a:cubicBezTo>
                <a:cubicBezTo>
                  <a:pt x="604" y="1475"/>
                  <a:pt x="577" y="1448"/>
                  <a:pt x="544" y="1448"/>
                </a:cubicBezTo>
                <a:cubicBezTo>
                  <a:pt x="60" y="1448"/>
                  <a:pt x="60" y="1448"/>
                  <a:pt x="60" y="1448"/>
                </a:cubicBezTo>
                <a:cubicBezTo>
                  <a:pt x="27" y="1448"/>
                  <a:pt x="0" y="1475"/>
                  <a:pt x="0" y="1508"/>
                </a:cubicBezTo>
                <a:cubicBezTo>
                  <a:pt x="0" y="1988"/>
                  <a:pt x="0" y="1988"/>
                  <a:pt x="0" y="1988"/>
                </a:cubicBezTo>
                <a:cubicBezTo>
                  <a:pt x="0" y="2021"/>
                  <a:pt x="27" y="2048"/>
                  <a:pt x="60" y="2048"/>
                </a:cubicBezTo>
                <a:cubicBezTo>
                  <a:pt x="544" y="2048"/>
                  <a:pt x="544" y="2048"/>
                  <a:pt x="544" y="2048"/>
                </a:cubicBezTo>
                <a:cubicBezTo>
                  <a:pt x="577" y="2048"/>
                  <a:pt x="604" y="2021"/>
                  <a:pt x="604" y="1988"/>
                </a:cubicBezTo>
                <a:close/>
                <a:moveTo>
                  <a:pt x="484" y="1928"/>
                </a:moveTo>
                <a:cubicBezTo>
                  <a:pt x="120" y="1928"/>
                  <a:pt x="120" y="1928"/>
                  <a:pt x="120" y="1928"/>
                </a:cubicBezTo>
                <a:cubicBezTo>
                  <a:pt x="120" y="1568"/>
                  <a:pt x="120" y="1568"/>
                  <a:pt x="120" y="1568"/>
                </a:cubicBezTo>
                <a:cubicBezTo>
                  <a:pt x="484" y="1568"/>
                  <a:pt x="484" y="1568"/>
                  <a:pt x="484" y="1568"/>
                </a:cubicBezTo>
                <a:lnTo>
                  <a:pt x="484" y="1928"/>
                </a:lnTo>
                <a:close/>
                <a:moveTo>
                  <a:pt x="724" y="300"/>
                </a:moveTo>
                <a:cubicBezTo>
                  <a:pt x="724" y="201"/>
                  <a:pt x="643" y="120"/>
                  <a:pt x="544" y="120"/>
                </a:cubicBezTo>
                <a:cubicBezTo>
                  <a:pt x="445" y="120"/>
                  <a:pt x="364" y="201"/>
                  <a:pt x="364" y="300"/>
                </a:cubicBezTo>
                <a:cubicBezTo>
                  <a:pt x="364" y="381"/>
                  <a:pt x="419" y="450"/>
                  <a:pt x="493" y="472"/>
                </a:cubicBezTo>
                <a:cubicBezTo>
                  <a:pt x="605" y="1039"/>
                  <a:pt x="605" y="1039"/>
                  <a:pt x="605" y="1039"/>
                </a:cubicBezTo>
                <a:cubicBezTo>
                  <a:pt x="611" y="1068"/>
                  <a:pt x="635" y="1088"/>
                  <a:pt x="664" y="1088"/>
                </a:cubicBezTo>
                <a:cubicBezTo>
                  <a:pt x="1384" y="1088"/>
                  <a:pt x="1384" y="1088"/>
                  <a:pt x="1384" y="1088"/>
                </a:cubicBezTo>
                <a:cubicBezTo>
                  <a:pt x="1413" y="1088"/>
                  <a:pt x="1437" y="1068"/>
                  <a:pt x="1443" y="1039"/>
                </a:cubicBezTo>
                <a:cubicBezTo>
                  <a:pt x="1555" y="472"/>
                  <a:pt x="1555" y="472"/>
                  <a:pt x="1555" y="472"/>
                </a:cubicBezTo>
                <a:cubicBezTo>
                  <a:pt x="1629" y="450"/>
                  <a:pt x="1684" y="381"/>
                  <a:pt x="1684" y="300"/>
                </a:cubicBezTo>
                <a:cubicBezTo>
                  <a:pt x="1684" y="201"/>
                  <a:pt x="1603" y="120"/>
                  <a:pt x="1504" y="120"/>
                </a:cubicBezTo>
                <a:cubicBezTo>
                  <a:pt x="1405" y="120"/>
                  <a:pt x="1324" y="201"/>
                  <a:pt x="1324" y="300"/>
                </a:cubicBezTo>
                <a:cubicBezTo>
                  <a:pt x="1324" y="364"/>
                  <a:pt x="1358" y="421"/>
                  <a:pt x="1410" y="453"/>
                </a:cubicBezTo>
                <a:cubicBezTo>
                  <a:pt x="1271" y="660"/>
                  <a:pt x="1271" y="660"/>
                  <a:pt x="1271" y="660"/>
                </a:cubicBezTo>
                <a:cubicBezTo>
                  <a:pt x="1110" y="338"/>
                  <a:pt x="1110" y="338"/>
                  <a:pt x="1110" y="338"/>
                </a:cubicBezTo>
                <a:cubicBezTo>
                  <a:pt x="1166" y="307"/>
                  <a:pt x="1204" y="248"/>
                  <a:pt x="1204" y="180"/>
                </a:cubicBezTo>
                <a:cubicBezTo>
                  <a:pt x="1204" y="81"/>
                  <a:pt x="1123" y="0"/>
                  <a:pt x="1024" y="0"/>
                </a:cubicBezTo>
                <a:cubicBezTo>
                  <a:pt x="925" y="0"/>
                  <a:pt x="844" y="81"/>
                  <a:pt x="844" y="180"/>
                </a:cubicBezTo>
                <a:cubicBezTo>
                  <a:pt x="844" y="248"/>
                  <a:pt x="882" y="307"/>
                  <a:pt x="938" y="338"/>
                </a:cubicBezTo>
                <a:cubicBezTo>
                  <a:pt x="777" y="660"/>
                  <a:pt x="777" y="660"/>
                  <a:pt x="777" y="660"/>
                </a:cubicBezTo>
                <a:cubicBezTo>
                  <a:pt x="638" y="453"/>
                  <a:pt x="638" y="453"/>
                  <a:pt x="638" y="453"/>
                </a:cubicBezTo>
                <a:cubicBezTo>
                  <a:pt x="690" y="421"/>
                  <a:pt x="724" y="364"/>
                  <a:pt x="724" y="300"/>
                </a:cubicBezTo>
                <a:close/>
                <a:moveTo>
                  <a:pt x="544" y="360"/>
                </a:moveTo>
                <a:cubicBezTo>
                  <a:pt x="511" y="360"/>
                  <a:pt x="484" y="333"/>
                  <a:pt x="484" y="300"/>
                </a:cubicBezTo>
                <a:cubicBezTo>
                  <a:pt x="484" y="267"/>
                  <a:pt x="511" y="240"/>
                  <a:pt x="544" y="240"/>
                </a:cubicBezTo>
                <a:cubicBezTo>
                  <a:pt x="577" y="240"/>
                  <a:pt x="604" y="267"/>
                  <a:pt x="604" y="300"/>
                </a:cubicBezTo>
                <a:cubicBezTo>
                  <a:pt x="604" y="333"/>
                  <a:pt x="577" y="360"/>
                  <a:pt x="544" y="360"/>
                </a:cubicBezTo>
                <a:close/>
                <a:moveTo>
                  <a:pt x="1504" y="240"/>
                </a:moveTo>
                <a:cubicBezTo>
                  <a:pt x="1537" y="240"/>
                  <a:pt x="1564" y="267"/>
                  <a:pt x="1564" y="300"/>
                </a:cubicBezTo>
                <a:cubicBezTo>
                  <a:pt x="1564" y="333"/>
                  <a:pt x="1537" y="360"/>
                  <a:pt x="1504" y="360"/>
                </a:cubicBezTo>
                <a:cubicBezTo>
                  <a:pt x="1471" y="360"/>
                  <a:pt x="1444" y="333"/>
                  <a:pt x="1444" y="300"/>
                </a:cubicBezTo>
                <a:cubicBezTo>
                  <a:pt x="1444" y="267"/>
                  <a:pt x="1471" y="240"/>
                  <a:pt x="1504" y="240"/>
                </a:cubicBezTo>
                <a:close/>
                <a:moveTo>
                  <a:pt x="1024" y="120"/>
                </a:moveTo>
                <a:cubicBezTo>
                  <a:pt x="1057" y="120"/>
                  <a:pt x="1084" y="147"/>
                  <a:pt x="1084" y="180"/>
                </a:cubicBezTo>
                <a:cubicBezTo>
                  <a:pt x="1084" y="213"/>
                  <a:pt x="1057" y="240"/>
                  <a:pt x="1024" y="240"/>
                </a:cubicBezTo>
                <a:cubicBezTo>
                  <a:pt x="991" y="240"/>
                  <a:pt x="964" y="213"/>
                  <a:pt x="964" y="180"/>
                </a:cubicBezTo>
                <a:cubicBezTo>
                  <a:pt x="964" y="147"/>
                  <a:pt x="991" y="120"/>
                  <a:pt x="1024" y="120"/>
                </a:cubicBezTo>
                <a:close/>
                <a:moveTo>
                  <a:pt x="734" y="813"/>
                </a:moveTo>
                <a:cubicBezTo>
                  <a:pt x="746" y="831"/>
                  <a:pt x="766" y="841"/>
                  <a:pt x="788" y="840"/>
                </a:cubicBezTo>
                <a:cubicBezTo>
                  <a:pt x="809" y="838"/>
                  <a:pt x="828" y="826"/>
                  <a:pt x="838" y="807"/>
                </a:cubicBezTo>
                <a:cubicBezTo>
                  <a:pt x="1024" y="434"/>
                  <a:pt x="1024" y="434"/>
                  <a:pt x="1024" y="434"/>
                </a:cubicBezTo>
                <a:cubicBezTo>
                  <a:pt x="1210" y="807"/>
                  <a:pt x="1210" y="807"/>
                  <a:pt x="1210" y="807"/>
                </a:cubicBezTo>
                <a:cubicBezTo>
                  <a:pt x="1220" y="826"/>
                  <a:pt x="1239" y="838"/>
                  <a:pt x="1260" y="840"/>
                </a:cubicBezTo>
                <a:cubicBezTo>
                  <a:pt x="1282" y="841"/>
                  <a:pt x="1302" y="831"/>
                  <a:pt x="1314" y="813"/>
                </a:cubicBezTo>
                <a:cubicBezTo>
                  <a:pt x="1387" y="704"/>
                  <a:pt x="1387" y="704"/>
                  <a:pt x="1387" y="704"/>
                </a:cubicBezTo>
                <a:cubicBezTo>
                  <a:pt x="1335" y="968"/>
                  <a:pt x="1335" y="968"/>
                  <a:pt x="1335" y="968"/>
                </a:cubicBezTo>
                <a:cubicBezTo>
                  <a:pt x="713" y="968"/>
                  <a:pt x="713" y="968"/>
                  <a:pt x="713" y="968"/>
                </a:cubicBezTo>
                <a:cubicBezTo>
                  <a:pt x="661" y="704"/>
                  <a:pt x="661" y="704"/>
                  <a:pt x="661" y="704"/>
                </a:cubicBezTo>
                <a:lnTo>
                  <a:pt x="734" y="8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TextBox 5">
            <a:extLst>
              <a:ext uri="{FF2B5EF4-FFF2-40B4-BE49-F238E27FC236}">
                <a16:creationId xmlns:a16="http://schemas.microsoft.com/office/drawing/2014/main" id="{9DBC2F3B-8211-65DD-1CF7-C42C3CC9601D}"/>
              </a:ext>
            </a:extLst>
          </p:cNvPr>
          <p:cNvSpPr txBox="1"/>
          <p:nvPr/>
        </p:nvSpPr>
        <p:spPr>
          <a:xfrm>
            <a:off x="6398562" y="2157410"/>
            <a:ext cx="4972812" cy="68326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جعل كل فرد بالغ يملك هاتف يستخدم نظامنا كوسيلة دفع </a:t>
            </a:r>
            <a:r>
              <a:rPr lang="ar-SA" sz="16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إفتراضية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  <p:cxnSp>
        <p:nvCxnSpPr>
          <p:cNvPr id="5" name="رابط مستقيم 4"/>
          <p:cNvCxnSpPr/>
          <p:nvPr/>
        </p:nvCxnSpPr>
        <p:spPr>
          <a:xfrm flipH="1">
            <a:off x="6423578" y="2136256"/>
            <a:ext cx="5452851" cy="195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مستقيم 63"/>
          <p:cNvCxnSpPr/>
          <p:nvPr/>
        </p:nvCxnSpPr>
        <p:spPr>
          <a:xfrm flipH="1">
            <a:off x="6425864" y="2807285"/>
            <a:ext cx="5452851" cy="195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رابط مستقيم 64"/>
          <p:cNvCxnSpPr/>
          <p:nvPr/>
        </p:nvCxnSpPr>
        <p:spPr>
          <a:xfrm flipH="1">
            <a:off x="6423577" y="3809006"/>
            <a:ext cx="5452851" cy="195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رابط مستقيم 65"/>
          <p:cNvCxnSpPr/>
          <p:nvPr/>
        </p:nvCxnSpPr>
        <p:spPr>
          <a:xfrm flipH="1">
            <a:off x="6423577" y="6061080"/>
            <a:ext cx="5452851" cy="195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Freeform 60"/>
          <p:cNvSpPr>
            <a:spLocks noEditPoints="1"/>
          </p:cNvSpPr>
          <p:nvPr/>
        </p:nvSpPr>
        <p:spPr bwMode="auto">
          <a:xfrm>
            <a:off x="11389519" y="3329980"/>
            <a:ext cx="344244" cy="392836"/>
          </a:xfrm>
          <a:custGeom>
            <a:avLst/>
            <a:gdLst>
              <a:gd name="T0" fmla="*/ 1104 w 1440"/>
              <a:gd name="T1" fmla="*/ 5 h 1644"/>
              <a:gd name="T2" fmla="*/ 1056 w 1440"/>
              <a:gd name="T3" fmla="*/ 924 h 1644"/>
              <a:gd name="T4" fmla="*/ 384 w 1440"/>
              <a:gd name="T5" fmla="*/ 924 h 1644"/>
              <a:gd name="T6" fmla="*/ 336 w 1440"/>
              <a:gd name="T7" fmla="*/ 5 h 1644"/>
              <a:gd name="T8" fmla="*/ 0 w 1440"/>
              <a:gd name="T9" fmla="*/ 53 h 1644"/>
              <a:gd name="T10" fmla="*/ 720 w 1440"/>
              <a:gd name="T11" fmla="*/ 1644 h 1644"/>
              <a:gd name="T12" fmla="*/ 1440 w 1440"/>
              <a:gd name="T13" fmla="*/ 53 h 1644"/>
              <a:gd name="T14" fmla="*/ 96 w 1440"/>
              <a:gd name="T15" fmla="*/ 101 h 1644"/>
              <a:gd name="T16" fmla="*/ 288 w 1440"/>
              <a:gd name="T17" fmla="*/ 293 h 1644"/>
              <a:gd name="T18" fmla="*/ 96 w 1440"/>
              <a:gd name="T19" fmla="*/ 101 h 1644"/>
              <a:gd name="T20" fmla="*/ 720 w 1440"/>
              <a:gd name="T21" fmla="*/ 1548 h 1644"/>
              <a:gd name="T22" fmla="*/ 96 w 1440"/>
              <a:gd name="T23" fmla="*/ 389 h 1644"/>
              <a:gd name="T24" fmla="*/ 288 w 1440"/>
              <a:gd name="T25" fmla="*/ 924 h 1644"/>
              <a:gd name="T26" fmla="*/ 1152 w 1440"/>
              <a:gd name="T27" fmla="*/ 924 h 1644"/>
              <a:gd name="T28" fmla="*/ 1344 w 1440"/>
              <a:gd name="T29" fmla="*/ 389 h 1644"/>
              <a:gd name="T30" fmla="*/ 1344 w 1440"/>
              <a:gd name="T31" fmla="*/ 293 h 1644"/>
              <a:gd name="T32" fmla="*/ 1152 w 1440"/>
              <a:gd name="T33" fmla="*/ 101 h 1644"/>
              <a:gd name="T34" fmla="*/ 1344 w 1440"/>
              <a:gd name="T35" fmla="*/ 293 h 1644"/>
              <a:gd name="T36" fmla="*/ 782 w 1440"/>
              <a:gd name="T37" fmla="*/ 19 h 1644"/>
              <a:gd name="T38" fmla="*/ 481 w 1440"/>
              <a:gd name="T39" fmla="*/ 349 h 1644"/>
              <a:gd name="T40" fmla="*/ 656 w 1440"/>
              <a:gd name="T41" fmla="*/ 459 h 1644"/>
              <a:gd name="T42" fmla="*/ 596 w 1440"/>
              <a:gd name="T43" fmla="*/ 668 h 1644"/>
              <a:gd name="T44" fmla="*/ 946 w 1440"/>
              <a:gd name="T45" fmla="*/ 375 h 1644"/>
              <a:gd name="T46" fmla="*/ 934 w 1440"/>
              <a:gd name="T47" fmla="*/ 298 h 1644"/>
              <a:gd name="T48" fmla="*/ 859 w 1440"/>
              <a:gd name="T49" fmla="*/ 75 h 1644"/>
              <a:gd name="T50" fmla="*/ 831 w 1440"/>
              <a:gd name="T51" fmla="*/ 354 h 1644"/>
              <a:gd name="T52" fmla="*/ 742 w 1440"/>
              <a:gd name="T53" fmla="*/ 394 h 1644"/>
              <a:gd name="T54" fmla="*/ 675 w 1440"/>
              <a:gd name="T55" fmla="*/ 262 h 1644"/>
              <a:gd name="T56" fmla="*/ 831 w 1440"/>
              <a:gd name="T57" fmla="*/ 354 h 1644"/>
              <a:gd name="T58" fmla="*/ 720 w 1440"/>
              <a:gd name="T59" fmla="*/ 876 h 1644"/>
              <a:gd name="T60" fmla="*/ 720 w 1440"/>
              <a:gd name="T61" fmla="*/ 780 h 1644"/>
              <a:gd name="T62" fmla="*/ 768 w 1440"/>
              <a:gd name="T63" fmla="*/ 1020 h 1644"/>
              <a:gd name="T64" fmla="*/ 672 w 1440"/>
              <a:gd name="T65" fmla="*/ 1020 h 1644"/>
              <a:gd name="T66" fmla="*/ 768 w 1440"/>
              <a:gd name="T67" fmla="*/ 1020 h 1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440" h="1644">
                <a:moveTo>
                  <a:pt x="1392" y="5"/>
                </a:moveTo>
                <a:cubicBezTo>
                  <a:pt x="1104" y="5"/>
                  <a:pt x="1104" y="5"/>
                  <a:pt x="1104" y="5"/>
                </a:cubicBezTo>
                <a:cubicBezTo>
                  <a:pt x="1078" y="5"/>
                  <a:pt x="1056" y="27"/>
                  <a:pt x="1056" y="53"/>
                </a:cubicBezTo>
                <a:cubicBezTo>
                  <a:pt x="1056" y="924"/>
                  <a:pt x="1056" y="924"/>
                  <a:pt x="1056" y="924"/>
                </a:cubicBezTo>
                <a:cubicBezTo>
                  <a:pt x="1056" y="1109"/>
                  <a:pt x="906" y="1260"/>
                  <a:pt x="720" y="1260"/>
                </a:cubicBezTo>
                <a:cubicBezTo>
                  <a:pt x="535" y="1260"/>
                  <a:pt x="384" y="1109"/>
                  <a:pt x="384" y="924"/>
                </a:cubicBezTo>
                <a:cubicBezTo>
                  <a:pt x="384" y="53"/>
                  <a:pt x="384" y="53"/>
                  <a:pt x="384" y="53"/>
                </a:cubicBezTo>
                <a:cubicBezTo>
                  <a:pt x="384" y="27"/>
                  <a:pt x="363" y="5"/>
                  <a:pt x="336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22" y="5"/>
                  <a:pt x="0" y="27"/>
                  <a:pt x="0" y="53"/>
                </a:cubicBezTo>
                <a:cubicBezTo>
                  <a:pt x="0" y="924"/>
                  <a:pt x="0" y="924"/>
                  <a:pt x="0" y="924"/>
                </a:cubicBezTo>
                <a:cubicBezTo>
                  <a:pt x="0" y="1321"/>
                  <a:pt x="322" y="1644"/>
                  <a:pt x="720" y="1644"/>
                </a:cubicBezTo>
                <a:cubicBezTo>
                  <a:pt x="1118" y="1644"/>
                  <a:pt x="1440" y="1322"/>
                  <a:pt x="1440" y="924"/>
                </a:cubicBezTo>
                <a:cubicBezTo>
                  <a:pt x="1440" y="53"/>
                  <a:pt x="1440" y="53"/>
                  <a:pt x="1440" y="53"/>
                </a:cubicBezTo>
                <a:cubicBezTo>
                  <a:pt x="1440" y="27"/>
                  <a:pt x="1419" y="5"/>
                  <a:pt x="1392" y="5"/>
                </a:cubicBezTo>
                <a:close/>
                <a:moveTo>
                  <a:pt x="96" y="101"/>
                </a:moveTo>
                <a:cubicBezTo>
                  <a:pt x="288" y="101"/>
                  <a:pt x="288" y="101"/>
                  <a:pt x="288" y="101"/>
                </a:cubicBezTo>
                <a:cubicBezTo>
                  <a:pt x="288" y="293"/>
                  <a:pt x="288" y="293"/>
                  <a:pt x="288" y="293"/>
                </a:cubicBezTo>
                <a:cubicBezTo>
                  <a:pt x="96" y="293"/>
                  <a:pt x="96" y="293"/>
                  <a:pt x="96" y="293"/>
                </a:cubicBezTo>
                <a:lnTo>
                  <a:pt x="96" y="101"/>
                </a:lnTo>
                <a:close/>
                <a:moveTo>
                  <a:pt x="1344" y="924"/>
                </a:moveTo>
                <a:cubicBezTo>
                  <a:pt x="1344" y="1268"/>
                  <a:pt x="1064" y="1548"/>
                  <a:pt x="720" y="1548"/>
                </a:cubicBezTo>
                <a:cubicBezTo>
                  <a:pt x="376" y="1548"/>
                  <a:pt x="96" y="1268"/>
                  <a:pt x="96" y="924"/>
                </a:cubicBezTo>
                <a:cubicBezTo>
                  <a:pt x="96" y="389"/>
                  <a:pt x="96" y="389"/>
                  <a:pt x="96" y="389"/>
                </a:cubicBezTo>
                <a:cubicBezTo>
                  <a:pt x="288" y="389"/>
                  <a:pt x="288" y="389"/>
                  <a:pt x="288" y="389"/>
                </a:cubicBezTo>
                <a:cubicBezTo>
                  <a:pt x="288" y="924"/>
                  <a:pt x="288" y="924"/>
                  <a:pt x="288" y="924"/>
                </a:cubicBezTo>
                <a:cubicBezTo>
                  <a:pt x="288" y="1162"/>
                  <a:pt x="482" y="1356"/>
                  <a:pt x="720" y="1356"/>
                </a:cubicBezTo>
                <a:cubicBezTo>
                  <a:pt x="958" y="1356"/>
                  <a:pt x="1152" y="1162"/>
                  <a:pt x="1152" y="924"/>
                </a:cubicBezTo>
                <a:cubicBezTo>
                  <a:pt x="1152" y="389"/>
                  <a:pt x="1152" y="389"/>
                  <a:pt x="1152" y="389"/>
                </a:cubicBezTo>
                <a:cubicBezTo>
                  <a:pt x="1344" y="389"/>
                  <a:pt x="1344" y="389"/>
                  <a:pt x="1344" y="389"/>
                </a:cubicBezTo>
                <a:lnTo>
                  <a:pt x="1344" y="924"/>
                </a:lnTo>
                <a:close/>
                <a:moveTo>
                  <a:pt x="1344" y="293"/>
                </a:moveTo>
                <a:cubicBezTo>
                  <a:pt x="1152" y="293"/>
                  <a:pt x="1152" y="293"/>
                  <a:pt x="1152" y="293"/>
                </a:cubicBezTo>
                <a:cubicBezTo>
                  <a:pt x="1152" y="101"/>
                  <a:pt x="1152" y="101"/>
                  <a:pt x="1152" y="101"/>
                </a:cubicBezTo>
                <a:cubicBezTo>
                  <a:pt x="1344" y="101"/>
                  <a:pt x="1344" y="101"/>
                  <a:pt x="1344" y="101"/>
                </a:cubicBezTo>
                <a:lnTo>
                  <a:pt x="1344" y="293"/>
                </a:lnTo>
                <a:close/>
                <a:moveTo>
                  <a:pt x="844" y="14"/>
                </a:moveTo>
                <a:cubicBezTo>
                  <a:pt x="825" y="0"/>
                  <a:pt x="799" y="3"/>
                  <a:pt x="782" y="19"/>
                </a:cubicBezTo>
                <a:cubicBezTo>
                  <a:pt x="494" y="307"/>
                  <a:pt x="494" y="307"/>
                  <a:pt x="494" y="307"/>
                </a:cubicBezTo>
                <a:cubicBezTo>
                  <a:pt x="483" y="318"/>
                  <a:pt x="478" y="334"/>
                  <a:pt x="481" y="349"/>
                </a:cubicBezTo>
                <a:cubicBezTo>
                  <a:pt x="483" y="364"/>
                  <a:pt x="493" y="377"/>
                  <a:pt x="507" y="384"/>
                </a:cubicBezTo>
                <a:cubicBezTo>
                  <a:pt x="656" y="459"/>
                  <a:pt x="656" y="459"/>
                  <a:pt x="656" y="459"/>
                </a:cubicBezTo>
                <a:cubicBezTo>
                  <a:pt x="581" y="608"/>
                  <a:pt x="581" y="608"/>
                  <a:pt x="581" y="608"/>
                </a:cubicBezTo>
                <a:cubicBezTo>
                  <a:pt x="571" y="629"/>
                  <a:pt x="577" y="654"/>
                  <a:pt x="596" y="668"/>
                </a:cubicBezTo>
                <a:cubicBezTo>
                  <a:pt x="615" y="682"/>
                  <a:pt x="642" y="680"/>
                  <a:pt x="658" y="663"/>
                </a:cubicBezTo>
                <a:cubicBezTo>
                  <a:pt x="946" y="375"/>
                  <a:pt x="946" y="375"/>
                  <a:pt x="946" y="375"/>
                </a:cubicBezTo>
                <a:cubicBezTo>
                  <a:pt x="957" y="364"/>
                  <a:pt x="962" y="349"/>
                  <a:pt x="960" y="333"/>
                </a:cubicBezTo>
                <a:cubicBezTo>
                  <a:pt x="957" y="318"/>
                  <a:pt x="948" y="305"/>
                  <a:pt x="934" y="298"/>
                </a:cubicBezTo>
                <a:cubicBezTo>
                  <a:pt x="785" y="224"/>
                  <a:pt x="785" y="224"/>
                  <a:pt x="785" y="224"/>
                </a:cubicBezTo>
                <a:cubicBezTo>
                  <a:pt x="859" y="75"/>
                  <a:pt x="859" y="75"/>
                  <a:pt x="859" y="75"/>
                </a:cubicBezTo>
                <a:cubicBezTo>
                  <a:pt x="870" y="54"/>
                  <a:pt x="863" y="28"/>
                  <a:pt x="844" y="14"/>
                </a:cubicBezTo>
                <a:close/>
                <a:moveTo>
                  <a:pt x="831" y="354"/>
                </a:moveTo>
                <a:cubicBezTo>
                  <a:pt x="765" y="420"/>
                  <a:pt x="765" y="420"/>
                  <a:pt x="765" y="420"/>
                </a:cubicBezTo>
                <a:cubicBezTo>
                  <a:pt x="761" y="409"/>
                  <a:pt x="753" y="400"/>
                  <a:pt x="742" y="394"/>
                </a:cubicBezTo>
                <a:cubicBezTo>
                  <a:pt x="609" y="328"/>
                  <a:pt x="609" y="328"/>
                  <a:pt x="609" y="328"/>
                </a:cubicBezTo>
                <a:cubicBezTo>
                  <a:pt x="675" y="262"/>
                  <a:pt x="675" y="262"/>
                  <a:pt x="675" y="262"/>
                </a:cubicBezTo>
                <a:cubicBezTo>
                  <a:pt x="679" y="273"/>
                  <a:pt x="688" y="282"/>
                  <a:pt x="699" y="288"/>
                </a:cubicBezTo>
                <a:lnTo>
                  <a:pt x="831" y="354"/>
                </a:lnTo>
                <a:close/>
                <a:moveTo>
                  <a:pt x="768" y="828"/>
                </a:moveTo>
                <a:cubicBezTo>
                  <a:pt x="768" y="854"/>
                  <a:pt x="747" y="876"/>
                  <a:pt x="720" y="876"/>
                </a:cubicBezTo>
                <a:cubicBezTo>
                  <a:pt x="694" y="876"/>
                  <a:pt x="672" y="854"/>
                  <a:pt x="672" y="828"/>
                </a:cubicBezTo>
                <a:cubicBezTo>
                  <a:pt x="672" y="801"/>
                  <a:pt x="694" y="780"/>
                  <a:pt x="720" y="780"/>
                </a:cubicBezTo>
                <a:cubicBezTo>
                  <a:pt x="747" y="780"/>
                  <a:pt x="768" y="801"/>
                  <a:pt x="768" y="828"/>
                </a:cubicBezTo>
                <a:close/>
                <a:moveTo>
                  <a:pt x="768" y="1020"/>
                </a:moveTo>
                <a:cubicBezTo>
                  <a:pt x="768" y="1046"/>
                  <a:pt x="747" y="1068"/>
                  <a:pt x="720" y="1068"/>
                </a:cubicBezTo>
                <a:cubicBezTo>
                  <a:pt x="694" y="1068"/>
                  <a:pt x="672" y="1046"/>
                  <a:pt x="672" y="1020"/>
                </a:cubicBezTo>
                <a:cubicBezTo>
                  <a:pt x="672" y="993"/>
                  <a:pt x="694" y="972"/>
                  <a:pt x="720" y="972"/>
                </a:cubicBezTo>
                <a:cubicBezTo>
                  <a:pt x="747" y="972"/>
                  <a:pt x="768" y="993"/>
                  <a:pt x="768" y="10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236"/>
          <p:cNvSpPr>
            <a:spLocks noEditPoints="1"/>
          </p:cNvSpPr>
          <p:nvPr/>
        </p:nvSpPr>
        <p:spPr bwMode="auto">
          <a:xfrm>
            <a:off x="11371474" y="2360496"/>
            <a:ext cx="398264" cy="378461"/>
          </a:xfrm>
          <a:custGeom>
            <a:avLst/>
            <a:gdLst>
              <a:gd name="T0" fmla="*/ 399 w 1662"/>
              <a:gd name="T1" fmla="*/ 1020 h 1580"/>
              <a:gd name="T2" fmla="*/ 279 w 1662"/>
              <a:gd name="T3" fmla="*/ 1390 h 1580"/>
              <a:gd name="T4" fmla="*/ 329 w 1662"/>
              <a:gd name="T5" fmla="*/ 1544 h 1580"/>
              <a:gd name="T6" fmla="*/ 491 w 1662"/>
              <a:gd name="T7" fmla="*/ 1544 h 1580"/>
              <a:gd name="T8" fmla="*/ 806 w 1662"/>
              <a:gd name="T9" fmla="*/ 1315 h 1580"/>
              <a:gd name="T10" fmla="*/ 856 w 1662"/>
              <a:gd name="T11" fmla="*/ 1315 h 1580"/>
              <a:gd name="T12" fmla="*/ 1171 w 1662"/>
              <a:gd name="T13" fmla="*/ 1544 h 1580"/>
              <a:gd name="T14" fmla="*/ 1252 w 1662"/>
              <a:gd name="T15" fmla="*/ 1571 h 1580"/>
              <a:gd name="T16" fmla="*/ 1333 w 1662"/>
              <a:gd name="T17" fmla="*/ 1544 h 1580"/>
              <a:gd name="T18" fmla="*/ 1383 w 1662"/>
              <a:gd name="T19" fmla="*/ 1390 h 1580"/>
              <a:gd name="T20" fmla="*/ 1263 w 1662"/>
              <a:gd name="T21" fmla="*/ 1020 h 1580"/>
              <a:gd name="T22" fmla="*/ 1278 w 1662"/>
              <a:gd name="T23" fmla="*/ 973 h 1580"/>
              <a:gd name="T24" fmla="*/ 1593 w 1662"/>
              <a:gd name="T25" fmla="*/ 744 h 1580"/>
              <a:gd name="T26" fmla="*/ 1643 w 1662"/>
              <a:gd name="T27" fmla="*/ 590 h 1580"/>
              <a:gd name="T28" fmla="*/ 1512 w 1662"/>
              <a:gd name="T29" fmla="*/ 494 h 1580"/>
              <a:gd name="T30" fmla="*/ 1122 w 1662"/>
              <a:gd name="T31" fmla="*/ 494 h 1580"/>
              <a:gd name="T32" fmla="*/ 1082 w 1662"/>
              <a:gd name="T33" fmla="*/ 465 h 1580"/>
              <a:gd name="T34" fmla="*/ 962 w 1662"/>
              <a:gd name="T35" fmla="*/ 95 h 1580"/>
              <a:gd name="T36" fmla="*/ 831 w 1662"/>
              <a:gd name="T37" fmla="*/ 0 h 1580"/>
              <a:gd name="T38" fmla="*/ 700 w 1662"/>
              <a:gd name="T39" fmla="*/ 95 h 1580"/>
              <a:gd name="T40" fmla="*/ 579 w 1662"/>
              <a:gd name="T41" fmla="*/ 465 h 1580"/>
              <a:gd name="T42" fmla="*/ 540 w 1662"/>
              <a:gd name="T43" fmla="*/ 494 h 1580"/>
              <a:gd name="T44" fmla="*/ 150 w 1662"/>
              <a:gd name="T45" fmla="*/ 494 h 1580"/>
              <a:gd name="T46" fmla="*/ 19 w 1662"/>
              <a:gd name="T47" fmla="*/ 590 h 1580"/>
              <a:gd name="T48" fmla="*/ 69 w 1662"/>
              <a:gd name="T49" fmla="*/ 744 h 1580"/>
              <a:gd name="T50" fmla="*/ 384 w 1662"/>
              <a:gd name="T51" fmla="*/ 973 h 1580"/>
              <a:gd name="T52" fmla="*/ 399 w 1662"/>
              <a:gd name="T53" fmla="*/ 1020 h 1580"/>
              <a:gd name="T54" fmla="*/ 110 w 1662"/>
              <a:gd name="T55" fmla="*/ 619 h 1580"/>
              <a:gd name="T56" fmla="*/ 150 w 1662"/>
              <a:gd name="T57" fmla="*/ 590 h 1580"/>
              <a:gd name="T58" fmla="*/ 540 w 1662"/>
              <a:gd name="T59" fmla="*/ 590 h 1580"/>
              <a:gd name="T60" fmla="*/ 671 w 1662"/>
              <a:gd name="T61" fmla="*/ 495 h 1580"/>
              <a:gd name="T62" fmla="*/ 791 w 1662"/>
              <a:gd name="T63" fmla="*/ 125 h 1580"/>
              <a:gd name="T64" fmla="*/ 831 w 1662"/>
              <a:gd name="T65" fmla="*/ 96 h 1580"/>
              <a:gd name="T66" fmla="*/ 871 w 1662"/>
              <a:gd name="T67" fmla="*/ 125 h 1580"/>
              <a:gd name="T68" fmla="*/ 991 w 1662"/>
              <a:gd name="T69" fmla="*/ 495 h 1580"/>
              <a:gd name="T70" fmla="*/ 1122 w 1662"/>
              <a:gd name="T71" fmla="*/ 590 h 1580"/>
              <a:gd name="T72" fmla="*/ 1512 w 1662"/>
              <a:gd name="T73" fmla="*/ 590 h 1580"/>
              <a:gd name="T74" fmla="*/ 1552 w 1662"/>
              <a:gd name="T75" fmla="*/ 619 h 1580"/>
              <a:gd name="T76" fmla="*/ 1537 w 1662"/>
              <a:gd name="T77" fmla="*/ 666 h 1580"/>
              <a:gd name="T78" fmla="*/ 1221 w 1662"/>
              <a:gd name="T79" fmla="*/ 895 h 1580"/>
              <a:gd name="T80" fmla="*/ 1171 w 1662"/>
              <a:gd name="T81" fmla="*/ 1049 h 1580"/>
              <a:gd name="T82" fmla="*/ 1292 w 1662"/>
              <a:gd name="T83" fmla="*/ 1420 h 1580"/>
              <a:gd name="T84" fmla="*/ 1276 w 1662"/>
              <a:gd name="T85" fmla="*/ 1467 h 1580"/>
              <a:gd name="T86" fmla="*/ 1227 w 1662"/>
              <a:gd name="T87" fmla="*/ 1467 h 1580"/>
              <a:gd name="T88" fmla="*/ 912 w 1662"/>
              <a:gd name="T89" fmla="*/ 1238 h 1580"/>
              <a:gd name="T90" fmla="*/ 831 w 1662"/>
              <a:gd name="T91" fmla="*/ 1211 h 1580"/>
              <a:gd name="T92" fmla="*/ 750 w 1662"/>
              <a:gd name="T93" fmla="*/ 1238 h 1580"/>
              <a:gd name="T94" fmla="*/ 435 w 1662"/>
              <a:gd name="T95" fmla="*/ 1467 h 1580"/>
              <a:gd name="T96" fmla="*/ 385 w 1662"/>
              <a:gd name="T97" fmla="*/ 1467 h 1580"/>
              <a:gd name="T98" fmla="*/ 370 w 1662"/>
              <a:gd name="T99" fmla="*/ 1420 h 1580"/>
              <a:gd name="T100" fmla="*/ 491 w 1662"/>
              <a:gd name="T101" fmla="*/ 1049 h 1580"/>
              <a:gd name="T102" fmla="*/ 441 w 1662"/>
              <a:gd name="T103" fmla="*/ 895 h 1580"/>
              <a:gd name="T104" fmla="*/ 125 w 1662"/>
              <a:gd name="T105" fmla="*/ 666 h 1580"/>
              <a:gd name="T106" fmla="*/ 110 w 1662"/>
              <a:gd name="T107" fmla="*/ 619 h 1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62" h="1580">
                <a:moveTo>
                  <a:pt x="399" y="1020"/>
                </a:moveTo>
                <a:cubicBezTo>
                  <a:pt x="279" y="1390"/>
                  <a:pt x="279" y="1390"/>
                  <a:pt x="279" y="1390"/>
                </a:cubicBezTo>
                <a:cubicBezTo>
                  <a:pt x="260" y="1448"/>
                  <a:pt x="280" y="1509"/>
                  <a:pt x="329" y="1544"/>
                </a:cubicBezTo>
                <a:cubicBezTo>
                  <a:pt x="378" y="1580"/>
                  <a:pt x="442" y="1580"/>
                  <a:pt x="491" y="1544"/>
                </a:cubicBezTo>
                <a:cubicBezTo>
                  <a:pt x="806" y="1315"/>
                  <a:pt x="806" y="1315"/>
                  <a:pt x="806" y="1315"/>
                </a:cubicBezTo>
                <a:cubicBezTo>
                  <a:pt x="821" y="1305"/>
                  <a:pt x="841" y="1305"/>
                  <a:pt x="856" y="1315"/>
                </a:cubicBezTo>
                <a:cubicBezTo>
                  <a:pt x="1171" y="1544"/>
                  <a:pt x="1171" y="1544"/>
                  <a:pt x="1171" y="1544"/>
                </a:cubicBezTo>
                <a:cubicBezTo>
                  <a:pt x="1195" y="1562"/>
                  <a:pt x="1224" y="1571"/>
                  <a:pt x="1252" y="1571"/>
                </a:cubicBezTo>
                <a:cubicBezTo>
                  <a:pt x="1280" y="1571"/>
                  <a:pt x="1308" y="1562"/>
                  <a:pt x="1333" y="1544"/>
                </a:cubicBezTo>
                <a:cubicBezTo>
                  <a:pt x="1382" y="1509"/>
                  <a:pt x="1402" y="1448"/>
                  <a:pt x="1383" y="1390"/>
                </a:cubicBezTo>
                <a:cubicBezTo>
                  <a:pt x="1263" y="1020"/>
                  <a:pt x="1263" y="1020"/>
                  <a:pt x="1263" y="1020"/>
                </a:cubicBezTo>
                <a:cubicBezTo>
                  <a:pt x="1257" y="1002"/>
                  <a:pt x="1263" y="984"/>
                  <a:pt x="1278" y="973"/>
                </a:cubicBezTo>
                <a:cubicBezTo>
                  <a:pt x="1593" y="744"/>
                  <a:pt x="1593" y="744"/>
                  <a:pt x="1593" y="744"/>
                </a:cubicBezTo>
                <a:cubicBezTo>
                  <a:pt x="1642" y="708"/>
                  <a:pt x="1662" y="648"/>
                  <a:pt x="1643" y="590"/>
                </a:cubicBezTo>
                <a:cubicBezTo>
                  <a:pt x="1624" y="532"/>
                  <a:pt x="1573" y="494"/>
                  <a:pt x="1512" y="494"/>
                </a:cubicBezTo>
                <a:cubicBezTo>
                  <a:pt x="1122" y="494"/>
                  <a:pt x="1122" y="494"/>
                  <a:pt x="1122" y="494"/>
                </a:cubicBezTo>
                <a:cubicBezTo>
                  <a:pt x="1104" y="494"/>
                  <a:pt x="1088" y="483"/>
                  <a:pt x="1082" y="465"/>
                </a:cubicBezTo>
                <a:cubicBezTo>
                  <a:pt x="962" y="95"/>
                  <a:pt x="962" y="95"/>
                  <a:pt x="962" y="95"/>
                </a:cubicBezTo>
                <a:cubicBezTo>
                  <a:pt x="943" y="37"/>
                  <a:pt x="892" y="0"/>
                  <a:pt x="831" y="0"/>
                </a:cubicBezTo>
                <a:cubicBezTo>
                  <a:pt x="770" y="0"/>
                  <a:pt x="719" y="37"/>
                  <a:pt x="700" y="95"/>
                </a:cubicBezTo>
                <a:cubicBezTo>
                  <a:pt x="579" y="465"/>
                  <a:pt x="579" y="465"/>
                  <a:pt x="579" y="465"/>
                </a:cubicBezTo>
                <a:cubicBezTo>
                  <a:pt x="574" y="483"/>
                  <a:pt x="558" y="494"/>
                  <a:pt x="540" y="494"/>
                </a:cubicBezTo>
                <a:cubicBezTo>
                  <a:pt x="150" y="494"/>
                  <a:pt x="150" y="494"/>
                  <a:pt x="150" y="494"/>
                </a:cubicBezTo>
                <a:cubicBezTo>
                  <a:pt x="89" y="494"/>
                  <a:pt x="38" y="532"/>
                  <a:pt x="19" y="590"/>
                </a:cubicBezTo>
                <a:cubicBezTo>
                  <a:pt x="0" y="648"/>
                  <a:pt x="20" y="708"/>
                  <a:pt x="69" y="744"/>
                </a:cubicBezTo>
                <a:cubicBezTo>
                  <a:pt x="384" y="973"/>
                  <a:pt x="384" y="973"/>
                  <a:pt x="384" y="973"/>
                </a:cubicBezTo>
                <a:cubicBezTo>
                  <a:pt x="399" y="984"/>
                  <a:pt x="405" y="1002"/>
                  <a:pt x="399" y="1020"/>
                </a:cubicBezTo>
                <a:close/>
                <a:moveTo>
                  <a:pt x="110" y="619"/>
                </a:moveTo>
                <a:cubicBezTo>
                  <a:pt x="112" y="613"/>
                  <a:pt x="122" y="590"/>
                  <a:pt x="150" y="590"/>
                </a:cubicBezTo>
                <a:cubicBezTo>
                  <a:pt x="540" y="590"/>
                  <a:pt x="540" y="590"/>
                  <a:pt x="540" y="590"/>
                </a:cubicBezTo>
                <a:cubicBezTo>
                  <a:pt x="599" y="590"/>
                  <a:pt x="652" y="552"/>
                  <a:pt x="671" y="495"/>
                </a:cubicBezTo>
                <a:cubicBezTo>
                  <a:pt x="791" y="125"/>
                  <a:pt x="791" y="125"/>
                  <a:pt x="791" y="125"/>
                </a:cubicBezTo>
                <a:cubicBezTo>
                  <a:pt x="800" y="98"/>
                  <a:pt x="824" y="96"/>
                  <a:pt x="831" y="96"/>
                </a:cubicBezTo>
                <a:cubicBezTo>
                  <a:pt x="838" y="96"/>
                  <a:pt x="862" y="98"/>
                  <a:pt x="871" y="125"/>
                </a:cubicBezTo>
                <a:cubicBezTo>
                  <a:pt x="991" y="495"/>
                  <a:pt x="991" y="495"/>
                  <a:pt x="991" y="495"/>
                </a:cubicBezTo>
                <a:cubicBezTo>
                  <a:pt x="1010" y="552"/>
                  <a:pt x="1062" y="590"/>
                  <a:pt x="1122" y="590"/>
                </a:cubicBezTo>
                <a:cubicBezTo>
                  <a:pt x="1512" y="590"/>
                  <a:pt x="1512" y="590"/>
                  <a:pt x="1512" y="590"/>
                </a:cubicBezTo>
                <a:cubicBezTo>
                  <a:pt x="1540" y="590"/>
                  <a:pt x="1550" y="613"/>
                  <a:pt x="1552" y="619"/>
                </a:cubicBezTo>
                <a:cubicBezTo>
                  <a:pt x="1554" y="626"/>
                  <a:pt x="1559" y="650"/>
                  <a:pt x="1537" y="666"/>
                </a:cubicBezTo>
                <a:cubicBezTo>
                  <a:pt x="1221" y="895"/>
                  <a:pt x="1221" y="895"/>
                  <a:pt x="1221" y="895"/>
                </a:cubicBezTo>
                <a:cubicBezTo>
                  <a:pt x="1173" y="930"/>
                  <a:pt x="1153" y="992"/>
                  <a:pt x="1171" y="1049"/>
                </a:cubicBezTo>
                <a:cubicBezTo>
                  <a:pt x="1292" y="1420"/>
                  <a:pt x="1292" y="1420"/>
                  <a:pt x="1292" y="1420"/>
                </a:cubicBezTo>
                <a:cubicBezTo>
                  <a:pt x="1300" y="1447"/>
                  <a:pt x="1282" y="1463"/>
                  <a:pt x="1276" y="1467"/>
                </a:cubicBezTo>
                <a:cubicBezTo>
                  <a:pt x="1271" y="1471"/>
                  <a:pt x="1250" y="1483"/>
                  <a:pt x="1227" y="1467"/>
                </a:cubicBezTo>
                <a:cubicBezTo>
                  <a:pt x="912" y="1238"/>
                  <a:pt x="912" y="1238"/>
                  <a:pt x="912" y="1238"/>
                </a:cubicBezTo>
                <a:cubicBezTo>
                  <a:pt x="888" y="1220"/>
                  <a:pt x="859" y="1211"/>
                  <a:pt x="831" y="1211"/>
                </a:cubicBezTo>
                <a:cubicBezTo>
                  <a:pt x="803" y="1211"/>
                  <a:pt x="774" y="1220"/>
                  <a:pt x="750" y="1238"/>
                </a:cubicBezTo>
                <a:cubicBezTo>
                  <a:pt x="435" y="1467"/>
                  <a:pt x="435" y="1467"/>
                  <a:pt x="435" y="1467"/>
                </a:cubicBezTo>
                <a:cubicBezTo>
                  <a:pt x="412" y="1483"/>
                  <a:pt x="391" y="1471"/>
                  <a:pt x="385" y="1467"/>
                </a:cubicBezTo>
                <a:cubicBezTo>
                  <a:pt x="380" y="1463"/>
                  <a:pt x="361" y="1447"/>
                  <a:pt x="370" y="1420"/>
                </a:cubicBezTo>
                <a:cubicBezTo>
                  <a:pt x="491" y="1049"/>
                  <a:pt x="491" y="1049"/>
                  <a:pt x="491" y="1049"/>
                </a:cubicBezTo>
                <a:cubicBezTo>
                  <a:pt x="509" y="992"/>
                  <a:pt x="489" y="930"/>
                  <a:pt x="441" y="895"/>
                </a:cubicBezTo>
                <a:cubicBezTo>
                  <a:pt x="125" y="666"/>
                  <a:pt x="125" y="666"/>
                  <a:pt x="125" y="666"/>
                </a:cubicBezTo>
                <a:cubicBezTo>
                  <a:pt x="102" y="650"/>
                  <a:pt x="108" y="626"/>
                  <a:pt x="110" y="61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54"/>
          <p:cNvSpPr>
            <a:spLocks noEditPoints="1"/>
          </p:cNvSpPr>
          <p:nvPr/>
        </p:nvSpPr>
        <p:spPr bwMode="auto">
          <a:xfrm>
            <a:off x="11371589" y="5583200"/>
            <a:ext cx="407114" cy="416955"/>
          </a:xfrm>
          <a:custGeom>
            <a:avLst/>
            <a:gdLst>
              <a:gd name="T0" fmla="*/ 1107 w 1638"/>
              <a:gd name="T1" fmla="*/ 387 h 1639"/>
              <a:gd name="T2" fmla="*/ 531 w 1638"/>
              <a:gd name="T3" fmla="*/ 387 h 1639"/>
              <a:gd name="T4" fmla="*/ 299 w 1638"/>
              <a:gd name="T5" fmla="*/ 697 h 1639"/>
              <a:gd name="T6" fmla="*/ 294 w 1638"/>
              <a:gd name="T7" fmla="*/ 739 h 1639"/>
              <a:gd name="T8" fmla="*/ 782 w 1638"/>
              <a:gd name="T9" fmla="*/ 1330 h 1639"/>
              <a:gd name="T10" fmla="*/ 819 w 1638"/>
              <a:gd name="T11" fmla="*/ 1347 h 1639"/>
              <a:gd name="T12" fmla="*/ 856 w 1638"/>
              <a:gd name="T13" fmla="*/ 1330 h 1639"/>
              <a:gd name="T14" fmla="*/ 1344 w 1638"/>
              <a:gd name="T15" fmla="*/ 739 h 1639"/>
              <a:gd name="T16" fmla="*/ 1339 w 1638"/>
              <a:gd name="T17" fmla="*/ 697 h 1639"/>
              <a:gd name="T18" fmla="*/ 1107 w 1638"/>
              <a:gd name="T19" fmla="*/ 387 h 1639"/>
              <a:gd name="T20" fmla="*/ 996 w 1638"/>
              <a:gd name="T21" fmla="*/ 615 h 1639"/>
              <a:gd name="T22" fmla="*/ 1040 w 1638"/>
              <a:gd name="T23" fmla="*/ 483 h 1639"/>
              <a:gd name="T24" fmla="*/ 717 w 1638"/>
              <a:gd name="T25" fmla="*/ 675 h 1639"/>
              <a:gd name="T26" fmla="*/ 921 w 1638"/>
              <a:gd name="T27" fmla="*/ 675 h 1639"/>
              <a:gd name="T28" fmla="*/ 641 w 1638"/>
              <a:gd name="T29" fmla="*/ 615 h 1639"/>
              <a:gd name="T30" fmla="*/ 729 w 1638"/>
              <a:gd name="T31" fmla="*/ 483 h 1639"/>
              <a:gd name="T32" fmla="*/ 560 w 1638"/>
              <a:gd name="T33" fmla="*/ 675 h 1639"/>
              <a:gd name="T34" fmla="*/ 516 w 1638"/>
              <a:gd name="T35" fmla="*/ 544 h 1639"/>
              <a:gd name="T36" fmla="*/ 592 w 1638"/>
              <a:gd name="T37" fmla="*/ 771 h 1639"/>
              <a:gd name="T38" fmla="*/ 441 w 1638"/>
              <a:gd name="T39" fmla="*/ 771 h 1639"/>
              <a:gd name="T40" fmla="*/ 694 w 1638"/>
              <a:gd name="T41" fmla="*/ 771 h 1639"/>
              <a:gd name="T42" fmla="*/ 819 w 1638"/>
              <a:gd name="T43" fmla="*/ 1148 h 1639"/>
              <a:gd name="T44" fmla="*/ 1046 w 1638"/>
              <a:gd name="T45" fmla="*/ 771 h 1639"/>
              <a:gd name="T46" fmla="*/ 945 w 1638"/>
              <a:gd name="T47" fmla="*/ 1073 h 1639"/>
              <a:gd name="T48" fmla="*/ 1121 w 1638"/>
              <a:gd name="T49" fmla="*/ 544 h 1639"/>
              <a:gd name="T50" fmla="*/ 1078 w 1638"/>
              <a:gd name="T51" fmla="*/ 675 h 1639"/>
              <a:gd name="T52" fmla="*/ 147 w 1638"/>
              <a:gd name="T53" fmla="*/ 867 h 1639"/>
              <a:gd name="T54" fmla="*/ 0 w 1638"/>
              <a:gd name="T55" fmla="*/ 819 h 1639"/>
              <a:gd name="T56" fmla="*/ 147 w 1638"/>
              <a:gd name="T57" fmla="*/ 771 h 1639"/>
              <a:gd name="T58" fmla="*/ 1638 w 1638"/>
              <a:gd name="T59" fmla="*/ 819 h 1639"/>
              <a:gd name="T60" fmla="*/ 1491 w 1638"/>
              <a:gd name="T61" fmla="*/ 867 h 1639"/>
              <a:gd name="T62" fmla="*/ 1491 w 1638"/>
              <a:gd name="T63" fmla="*/ 771 h 1639"/>
              <a:gd name="T64" fmla="*/ 1638 w 1638"/>
              <a:gd name="T65" fmla="*/ 819 h 1639"/>
              <a:gd name="T66" fmla="*/ 378 w 1638"/>
              <a:gd name="T67" fmla="*/ 1265 h 1639"/>
              <a:gd name="T68" fmla="*/ 242 w 1638"/>
              <a:gd name="T69" fmla="*/ 1332 h 1639"/>
              <a:gd name="T70" fmla="*/ 310 w 1638"/>
              <a:gd name="T71" fmla="*/ 1197 h 1639"/>
              <a:gd name="T72" fmla="*/ 1308 w 1638"/>
              <a:gd name="T73" fmla="*/ 362 h 1639"/>
              <a:gd name="T74" fmla="*/ 1376 w 1638"/>
              <a:gd name="T75" fmla="*/ 226 h 1639"/>
              <a:gd name="T76" fmla="*/ 1444 w 1638"/>
              <a:gd name="T77" fmla="*/ 294 h 1639"/>
              <a:gd name="T78" fmla="*/ 1308 w 1638"/>
              <a:gd name="T79" fmla="*/ 362 h 1639"/>
              <a:gd name="T80" fmla="*/ 1396 w 1638"/>
              <a:gd name="T81" fmla="*/ 1332 h 1639"/>
              <a:gd name="T82" fmla="*/ 1260 w 1638"/>
              <a:gd name="T83" fmla="*/ 1265 h 1639"/>
              <a:gd name="T84" fmla="*/ 1328 w 1638"/>
              <a:gd name="T85" fmla="*/ 1197 h 1639"/>
              <a:gd name="T86" fmla="*/ 194 w 1638"/>
              <a:gd name="T87" fmla="*/ 226 h 1639"/>
              <a:gd name="T88" fmla="*/ 330 w 1638"/>
              <a:gd name="T89" fmla="*/ 294 h 1639"/>
              <a:gd name="T90" fmla="*/ 262 w 1638"/>
              <a:gd name="T91" fmla="*/ 362 h 1639"/>
              <a:gd name="T92" fmla="*/ 194 w 1638"/>
              <a:gd name="T93" fmla="*/ 226 h 1639"/>
              <a:gd name="T94" fmla="*/ 867 w 1638"/>
              <a:gd name="T95" fmla="*/ 1591 h 1639"/>
              <a:gd name="T96" fmla="*/ 771 w 1638"/>
              <a:gd name="T97" fmla="*/ 1591 h 1639"/>
              <a:gd name="T98" fmla="*/ 819 w 1638"/>
              <a:gd name="T99" fmla="*/ 1443 h 1639"/>
              <a:gd name="T100" fmla="*/ 819 w 1638"/>
              <a:gd name="T101" fmla="*/ 195 h 1639"/>
              <a:gd name="T102" fmla="*/ 771 w 1638"/>
              <a:gd name="T103" fmla="*/ 48 h 1639"/>
              <a:gd name="T104" fmla="*/ 867 w 1638"/>
              <a:gd name="T105" fmla="*/ 48 h 1639"/>
              <a:gd name="T106" fmla="*/ 819 w 1638"/>
              <a:gd name="T107" fmla="*/ 195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38" h="1639">
                <a:moveTo>
                  <a:pt x="1107" y="387"/>
                </a:moveTo>
                <a:cubicBezTo>
                  <a:pt x="1107" y="387"/>
                  <a:pt x="1107" y="387"/>
                  <a:pt x="1107" y="387"/>
                </a:cubicBezTo>
                <a:cubicBezTo>
                  <a:pt x="531" y="387"/>
                  <a:pt x="531" y="387"/>
                  <a:pt x="531" y="387"/>
                </a:cubicBezTo>
                <a:cubicBezTo>
                  <a:pt x="531" y="387"/>
                  <a:pt x="531" y="387"/>
                  <a:pt x="531" y="387"/>
                </a:cubicBezTo>
                <a:cubicBezTo>
                  <a:pt x="514" y="388"/>
                  <a:pt x="500" y="396"/>
                  <a:pt x="491" y="409"/>
                </a:cubicBezTo>
                <a:cubicBezTo>
                  <a:pt x="299" y="697"/>
                  <a:pt x="299" y="697"/>
                  <a:pt x="299" y="697"/>
                </a:cubicBezTo>
                <a:cubicBezTo>
                  <a:pt x="291" y="709"/>
                  <a:pt x="289" y="725"/>
                  <a:pt x="294" y="739"/>
                </a:cubicBezTo>
                <a:cubicBezTo>
                  <a:pt x="294" y="739"/>
                  <a:pt x="294" y="739"/>
                  <a:pt x="294" y="739"/>
                </a:cubicBezTo>
                <a:cubicBezTo>
                  <a:pt x="295" y="743"/>
                  <a:pt x="297" y="748"/>
                  <a:pt x="302" y="754"/>
                </a:cubicBezTo>
                <a:cubicBezTo>
                  <a:pt x="782" y="1330"/>
                  <a:pt x="782" y="1330"/>
                  <a:pt x="782" y="1330"/>
                </a:cubicBezTo>
                <a:cubicBezTo>
                  <a:pt x="782" y="1330"/>
                  <a:pt x="782" y="1330"/>
                  <a:pt x="782" y="1330"/>
                </a:cubicBezTo>
                <a:cubicBezTo>
                  <a:pt x="792" y="1342"/>
                  <a:pt x="806" y="1347"/>
                  <a:pt x="819" y="1347"/>
                </a:cubicBezTo>
                <a:cubicBezTo>
                  <a:pt x="832" y="1347"/>
                  <a:pt x="846" y="1342"/>
                  <a:pt x="856" y="1330"/>
                </a:cubicBezTo>
                <a:cubicBezTo>
                  <a:pt x="856" y="1330"/>
                  <a:pt x="856" y="1330"/>
                  <a:pt x="856" y="1330"/>
                </a:cubicBezTo>
                <a:cubicBezTo>
                  <a:pt x="1336" y="754"/>
                  <a:pt x="1336" y="754"/>
                  <a:pt x="1336" y="754"/>
                </a:cubicBezTo>
                <a:cubicBezTo>
                  <a:pt x="1342" y="747"/>
                  <a:pt x="1344" y="740"/>
                  <a:pt x="1344" y="739"/>
                </a:cubicBezTo>
                <a:cubicBezTo>
                  <a:pt x="1344" y="739"/>
                  <a:pt x="1344" y="739"/>
                  <a:pt x="1344" y="739"/>
                </a:cubicBezTo>
                <a:cubicBezTo>
                  <a:pt x="1349" y="725"/>
                  <a:pt x="1347" y="709"/>
                  <a:pt x="1339" y="697"/>
                </a:cubicBezTo>
                <a:cubicBezTo>
                  <a:pt x="1147" y="409"/>
                  <a:pt x="1147" y="409"/>
                  <a:pt x="1147" y="409"/>
                </a:cubicBezTo>
                <a:cubicBezTo>
                  <a:pt x="1138" y="395"/>
                  <a:pt x="1123" y="388"/>
                  <a:pt x="1107" y="387"/>
                </a:cubicBezTo>
                <a:close/>
                <a:moveTo>
                  <a:pt x="1040" y="483"/>
                </a:moveTo>
                <a:cubicBezTo>
                  <a:pt x="996" y="615"/>
                  <a:pt x="996" y="615"/>
                  <a:pt x="996" y="615"/>
                </a:cubicBezTo>
                <a:cubicBezTo>
                  <a:pt x="909" y="483"/>
                  <a:pt x="909" y="483"/>
                  <a:pt x="909" y="483"/>
                </a:cubicBezTo>
                <a:lnTo>
                  <a:pt x="1040" y="483"/>
                </a:lnTo>
                <a:close/>
                <a:moveTo>
                  <a:pt x="921" y="675"/>
                </a:moveTo>
                <a:cubicBezTo>
                  <a:pt x="717" y="675"/>
                  <a:pt x="717" y="675"/>
                  <a:pt x="717" y="675"/>
                </a:cubicBezTo>
                <a:cubicBezTo>
                  <a:pt x="819" y="522"/>
                  <a:pt x="819" y="522"/>
                  <a:pt x="819" y="522"/>
                </a:cubicBezTo>
                <a:lnTo>
                  <a:pt x="921" y="675"/>
                </a:lnTo>
                <a:close/>
                <a:moveTo>
                  <a:pt x="729" y="483"/>
                </a:moveTo>
                <a:cubicBezTo>
                  <a:pt x="641" y="615"/>
                  <a:pt x="641" y="615"/>
                  <a:pt x="641" y="615"/>
                </a:cubicBezTo>
                <a:cubicBezTo>
                  <a:pt x="598" y="483"/>
                  <a:pt x="598" y="483"/>
                  <a:pt x="598" y="483"/>
                </a:cubicBezTo>
                <a:lnTo>
                  <a:pt x="729" y="483"/>
                </a:lnTo>
                <a:close/>
                <a:moveTo>
                  <a:pt x="516" y="544"/>
                </a:moveTo>
                <a:cubicBezTo>
                  <a:pt x="560" y="675"/>
                  <a:pt x="560" y="675"/>
                  <a:pt x="560" y="675"/>
                </a:cubicBezTo>
                <a:cubicBezTo>
                  <a:pt x="429" y="675"/>
                  <a:pt x="429" y="675"/>
                  <a:pt x="429" y="675"/>
                </a:cubicBezTo>
                <a:lnTo>
                  <a:pt x="516" y="544"/>
                </a:lnTo>
                <a:close/>
                <a:moveTo>
                  <a:pt x="441" y="771"/>
                </a:moveTo>
                <a:cubicBezTo>
                  <a:pt x="592" y="771"/>
                  <a:pt x="592" y="771"/>
                  <a:pt x="592" y="771"/>
                </a:cubicBezTo>
                <a:cubicBezTo>
                  <a:pt x="693" y="1073"/>
                  <a:pt x="693" y="1073"/>
                  <a:pt x="693" y="1073"/>
                </a:cubicBezTo>
                <a:lnTo>
                  <a:pt x="441" y="771"/>
                </a:lnTo>
                <a:close/>
                <a:moveTo>
                  <a:pt x="819" y="1148"/>
                </a:moveTo>
                <a:cubicBezTo>
                  <a:pt x="694" y="771"/>
                  <a:pt x="694" y="771"/>
                  <a:pt x="694" y="771"/>
                </a:cubicBezTo>
                <a:cubicBezTo>
                  <a:pt x="944" y="771"/>
                  <a:pt x="944" y="771"/>
                  <a:pt x="944" y="771"/>
                </a:cubicBezTo>
                <a:lnTo>
                  <a:pt x="819" y="1148"/>
                </a:lnTo>
                <a:close/>
                <a:moveTo>
                  <a:pt x="945" y="1073"/>
                </a:moveTo>
                <a:cubicBezTo>
                  <a:pt x="1046" y="771"/>
                  <a:pt x="1046" y="771"/>
                  <a:pt x="1046" y="771"/>
                </a:cubicBezTo>
                <a:cubicBezTo>
                  <a:pt x="1197" y="771"/>
                  <a:pt x="1197" y="771"/>
                  <a:pt x="1197" y="771"/>
                </a:cubicBezTo>
                <a:lnTo>
                  <a:pt x="945" y="1073"/>
                </a:lnTo>
                <a:close/>
                <a:moveTo>
                  <a:pt x="1078" y="675"/>
                </a:moveTo>
                <a:cubicBezTo>
                  <a:pt x="1121" y="544"/>
                  <a:pt x="1121" y="544"/>
                  <a:pt x="1121" y="544"/>
                </a:cubicBezTo>
                <a:cubicBezTo>
                  <a:pt x="1209" y="675"/>
                  <a:pt x="1209" y="675"/>
                  <a:pt x="1209" y="675"/>
                </a:cubicBezTo>
                <a:lnTo>
                  <a:pt x="1078" y="675"/>
                </a:lnTo>
                <a:close/>
                <a:moveTo>
                  <a:pt x="195" y="819"/>
                </a:moveTo>
                <a:cubicBezTo>
                  <a:pt x="195" y="846"/>
                  <a:pt x="174" y="867"/>
                  <a:pt x="147" y="867"/>
                </a:cubicBezTo>
                <a:cubicBezTo>
                  <a:pt x="48" y="867"/>
                  <a:pt x="48" y="867"/>
                  <a:pt x="48" y="867"/>
                </a:cubicBezTo>
                <a:cubicBezTo>
                  <a:pt x="21" y="867"/>
                  <a:pt x="0" y="846"/>
                  <a:pt x="0" y="819"/>
                </a:cubicBezTo>
                <a:cubicBezTo>
                  <a:pt x="0" y="793"/>
                  <a:pt x="21" y="771"/>
                  <a:pt x="48" y="771"/>
                </a:cubicBezTo>
                <a:cubicBezTo>
                  <a:pt x="147" y="771"/>
                  <a:pt x="147" y="771"/>
                  <a:pt x="147" y="771"/>
                </a:cubicBezTo>
                <a:cubicBezTo>
                  <a:pt x="174" y="771"/>
                  <a:pt x="195" y="793"/>
                  <a:pt x="195" y="819"/>
                </a:cubicBezTo>
                <a:close/>
                <a:moveTo>
                  <a:pt x="1638" y="819"/>
                </a:moveTo>
                <a:cubicBezTo>
                  <a:pt x="1638" y="846"/>
                  <a:pt x="1617" y="867"/>
                  <a:pt x="1590" y="867"/>
                </a:cubicBezTo>
                <a:cubicBezTo>
                  <a:pt x="1491" y="867"/>
                  <a:pt x="1491" y="867"/>
                  <a:pt x="1491" y="867"/>
                </a:cubicBezTo>
                <a:cubicBezTo>
                  <a:pt x="1464" y="867"/>
                  <a:pt x="1443" y="846"/>
                  <a:pt x="1443" y="819"/>
                </a:cubicBezTo>
                <a:cubicBezTo>
                  <a:pt x="1443" y="793"/>
                  <a:pt x="1464" y="771"/>
                  <a:pt x="1491" y="771"/>
                </a:cubicBezTo>
                <a:cubicBezTo>
                  <a:pt x="1590" y="771"/>
                  <a:pt x="1590" y="771"/>
                  <a:pt x="1590" y="771"/>
                </a:cubicBezTo>
                <a:cubicBezTo>
                  <a:pt x="1617" y="771"/>
                  <a:pt x="1638" y="793"/>
                  <a:pt x="1638" y="819"/>
                </a:cubicBezTo>
                <a:close/>
                <a:moveTo>
                  <a:pt x="378" y="1197"/>
                </a:moveTo>
                <a:cubicBezTo>
                  <a:pt x="397" y="1215"/>
                  <a:pt x="397" y="1246"/>
                  <a:pt x="378" y="1265"/>
                </a:cubicBezTo>
                <a:cubicBezTo>
                  <a:pt x="310" y="1332"/>
                  <a:pt x="310" y="1332"/>
                  <a:pt x="310" y="1332"/>
                </a:cubicBezTo>
                <a:cubicBezTo>
                  <a:pt x="291" y="1351"/>
                  <a:pt x="261" y="1351"/>
                  <a:pt x="242" y="1332"/>
                </a:cubicBezTo>
                <a:cubicBezTo>
                  <a:pt x="223" y="1314"/>
                  <a:pt x="223" y="1283"/>
                  <a:pt x="242" y="1265"/>
                </a:cubicBezTo>
                <a:cubicBezTo>
                  <a:pt x="310" y="1197"/>
                  <a:pt x="310" y="1197"/>
                  <a:pt x="310" y="1197"/>
                </a:cubicBezTo>
                <a:cubicBezTo>
                  <a:pt x="329" y="1178"/>
                  <a:pt x="359" y="1178"/>
                  <a:pt x="378" y="1197"/>
                </a:cubicBezTo>
                <a:close/>
                <a:moveTo>
                  <a:pt x="1308" y="362"/>
                </a:moveTo>
                <a:cubicBezTo>
                  <a:pt x="1289" y="343"/>
                  <a:pt x="1289" y="313"/>
                  <a:pt x="1308" y="294"/>
                </a:cubicBezTo>
                <a:cubicBezTo>
                  <a:pt x="1376" y="226"/>
                  <a:pt x="1376" y="226"/>
                  <a:pt x="1376" y="226"/>
                </a:cubicBezTo>
                <a:cubicBezTo>
                  <a:pt x="1395" y="208"/>
                  <a:pt x="1425" y="208"/>
                  <a:pt x="1444" y="226"/>
                </a:cubicBezTo>
                <a:cubicBezTo>
                  <a:pt x="1463" y="245"/>
                  <a:pt x="1463" y="276"/>
                  <a:pt x="1444" y="294"/>
                </a:cubicBezTo>
                <a:cubicBezTo>
                  <a:pt x="1376" y="362"/>
                  <a:pt x="1376" y="362"/>
                  <a:pt x="1376" y="362"/>
                </a:cubicBezTo>
                <a:cubicBezTo>
                  <a:pt x="1357" y="381"/>
                  <a:pt x="1327" y="381"/>
                  <a:pt x="1308" y="362"/>
                </a:cubicBezTo>
                <a:close/>
                <a:moveTo>
                  <a:pt x="1396" y="1265"/>
                </a:moveTo>
                <a:cubicBezTo>
                  <a:pt x="1415" y="1283"/>
                  <a:pt x="1415" y="1314"/>
                  <a:pt x="1396" y="1332"/>
                </a:cubicBezTo>
                <a:cubicBezTo>
                  <a:pt x="1377" y="1351"/>
                  <a:pt x="1347" y="1351"/>
                  <a:pt x="1328" y="1332"/>
                </a:cubicBezTo>
                <a:cubicBezTo>
                  <a:pt x="1260" y="1265"/>
                  <a:pt x="1260" y="1265"/>
                  <a:pt x="1260" y="1265"/>
                </a:cubicBezTo>
                <a:cubicBezTo>
                  <a:pt x="1241" y="1246"/>
                  <a:pt x="1241" y="1215"/>
                  <a:pt x="1260" y="1197"/>
                </a:cubicBezTo>
                <a:cubicBezTo>
                  <a:pt x="1279" y="1178"/>
                  <a:pt x="1309" y="1178"/>
                  <a:pt x="1328" y="1197"/>
                </a:cubicBezTo>
                <a:lnTo>
                  <a:pt x="1396" y="1265"/>
                </a:lnTo>
                <a:close/>
                <a:moveTo>
                  <a:pt x="194" y="226"/>
                </a:moveTo>
                <a:cubicBezTo>
                  <a:pt x="213" y="208"/>
                  <a:pt x="243" y="208"/>
                  <a:pt x="262" y="226"/>
                </a:cubicBezTo>
                <a:cubicBezTo>
                  <a:pt x="330" y="294"/>
                  <a:pt x="330" y="294"/>
                  <a:pt x="330" y="294"/>
                </a:cubicBezTo>
                <a:cubicBezTo>
                  <a:pt x="349" y="313"/>
                  <a:pt x="349" y="343"/>
                  <a:pt x="330" y="362"/>
                </a:cubicBezTo>
                <a:cubicBezTo>
                  <a:pt x="311" y="381"/>
                  <a:pt x="281" y="381"/>
                  <a:pt x="262" y="362"/>
                </a:cubicBezTo>
                <a:cubicBezTo>
                  <a:pt x="194" y="294"/>
                  <a:pt x="194" y="294"/>
                  <a:pt x="194" y="294"/>
                </a:cubicBezTo>
                <a:cubicBezTo>
                  <a:pt x="175" y="276"/>
                  <a:pt x="175" y="245"/>
                  <a:pt x="194" y="226"/>
                </a:cubicBezTo>
                <a:close/>
                <a:moveTo>
                  <a:pt x="867" y="1491"/>
                </a:moveTo>
                <a:cubicBezTo>
                  <a:pt x="867" y="1591"/>
                  <a:pt x="867" y="1591"/>
                  <a:pt x="867" y="1591"/>
                </a:cubicBezTo>
                <a:cubicBezTo>
                  <a:pt x="867" y="1617"/>
                  <a:pt x="846" y="1639"/>
                  <a:pt x="819" y="1639"/>
                </a:cubicBezTo>
                <a:cubicBezTo>
                  <a:pt x="792" y="1639"/>
                  <a:pt x="771" y="1617"/>
                  <a:pt x="771" y="1591"/>
                </a:cubicBezTo>
                <a:cubicBezTo>
                  <a:pt x="771" y="1491"/>
                  <a:pt x="771" y="1491"/>
                  <a:pt x="771" y="1491"/>
                </a:cubicBezTo>
                <a:cubicBezTo>
                  <a:pt x="771" y="1465"/>
                  <a:pt x="792" y="1443"/>
                  <a:pt x="819" y="1443"/>
                </a:cubicBezTo>
                <a:cubicBezTo>
                  <a:pt x="846" y="1443"/>
                  <a:pt x="867" y="1465"/>
                  <a:pt x="867" y="1491"/>
                </a:cubicBezTo>
                <a:close/>
                <a:moveTo>
                  <a:pt x="819" y="195"/>
                </a:moveTo>
                <a:cubicBezTo>
                  <a:pt x="792" y="195"/>
                  <a:pt x="771" y="174"/>
                  <a:pt x="771" y="147"/>
                </a:cubicBezTo>
                <a:cubicBezTo>
                  <a:pt x="771" y="48"/>
                  <a:pt x="771" y="48"/>
                  <a:pt x="771" y="48"/>
                </a:cubicBezTo>
                <a:cubicBezTo>
                  <a:pt x="771" y="22"/>
                  <a:pt x="792" y="0"/>
                  <a:pt x="819" y="0"/>
                </a:cubicBezTo>
                <a:cubicBezTo>
                  <a:pt x="846" y="0"/>
                  <a:pt x="867" y="22"/>
                  <a:pt x="867" y="48"/>
                </a:cubicBezTo>
                <a:cubicBezTo>
                  <a:pt x="867" y="147"/>
                  <a:pt x="867" y="147"/>
                  <a:pt x="867" y="147"/>
                </a:cubicBezTo>
                <a:cubicBezTo>
                  <a:pt x="867" y="174"/>
                  <a:pt x="846" y="195"/>
                  <a:pt x="819" y="19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TextBox 5">
            <a:extLst>
              <a:ext uri="{FF2B5EF4-FFF2-40B4-BE49-F238E27FC236}">
                <a16:creationId xmlns:a16="http://schemas.microsoft.com/office/drawing/2014/main" id="{4727BD82-E26F-BA63-108B-0527F4385824}"/>
              </a:ext>
            </a:extLst>
          </p:cNvPr>
          <p:cNvSpPr txBox="1"/>
          <p:nvPr/>
        </p:nvSpPr>
        <p:spPr>
          <a:xfrm>
            <a:off x="6128066" y="5075236"/>
            <a:ext cx="5243308" cy="97872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تركيزنا العالي على </a:t>
            </a:r>
            <a:r>
              <a:rPr lang="ar-SA" sz="1600" dirty="0" err="1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الإختصاص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بوضوح في مجال خدمات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الدفع المبتكرة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و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حسابات </a:t>
            </a:r>
            <a:r>
              <a:rPr lang="ar-SA" sz="1600" dirty="0" err="1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الإئتمان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لتقديم القيمة الأهم بالنسبة للعميل وهي </a:t>
            </a:r>
            <a:r>
              <a:rPr lang="ar-SA" sz="1600" dirty="0">
                <a:solidFill>
                  <a:schemeClr val="accent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بنك متكامل </a:t>
            </a:r>
            <a:r>
              <a:rPr lang="ar-SA" sz="1600" dirty="0">
                <a:solidFill>
                  <a:schemeClr val="bg1"/>
                </a:solidFill>
                <a:latin typeface="Tajawal ExtraBold" panose="00000800000000000000" pitchFamily="2" charset="-78"/>
                <a:ea typeface="Roboto" pitchFamily="2" charset="0"/>
                <a:cs typeface="Tajawal ExtraBold" panose="00000800000000000000" pitchFamily="2" charset="-78"/>
              </a:rPr>
              <a:t>سهل وسريع وآمن</a:t>
            </a:r>
            <a:endParaRPr lang="en-US" sz="1600" dirty="0">
              <a:solidFill>
                <a:schemeClr val="bg1"/>
              </a:solidFill>
              <a:latin typeface="Tajawal ExtraBold" panose="00000800000000000000" pitchFamily="2" charset="-78"/>
              <a:ea typeface="Roboto" pitchFamily="2" charset="0"/>
              <a:cs typeface="Tajawal ExtraBold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018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0"/>
                            </p:stCondLst>
                            <p:childTnLst>
                              <p:par>
                                <p:cTn id="9" presetID="10" presetClass="entr" presetSubtype="0" repeatCount="indefinite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5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5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0" dur="1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85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3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8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00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1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8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8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12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34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1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5" grpId="0"/>
      <p:bldP spid="3" grpId="0" animBg="1"/>
      <p:bldP spid="110" grpId="0" animBg="1"/>
      <p:bldP spid="111" grpId="0" animBg="1"/>
      <p:bldP spid="113" grpId="0"/>
      <p:bldP spid="114" grpId="0"/>
      <p:bldP spid="56" grpId="0"/>
      <p:bldP spid="57" grpId="0" animBg="1"/>
      <p:bldP spid="59" grpId="0"/>
      <p:bldP spid="68" grpId="0" animBg="1"/>
      <p:bldP spid="69" grpId="0" animBg="1"/>
      <p:bldP spid="109" grpId="0" animBg="1"/>
      <p:bldP spid="1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0316D723-9942-3617-8DD3-DFCDE30B6934}"/>
              </a:ext>
            </a:extLst>
          </p:cNvPr>
          <p:cNvSpPr>
            <a:spLocks noEditPoints="1"/>
          </p:cNvSpPr>
          <p:nvPr/>
        </p:nvSpPr>
        <p:spPr bwMode="auto">
          <a:xfrm>
            <a:off x="6996346" y="1811483"/>
            <a:ext cx="4772273" cy="4679350"/>
          </a:xfrm>
          <a:custGeom>
            <a:avLst/>
            <a:gdLst>
              <a:gd name="T0" fmla="*/ 803 w 1176"/>
              <a:gd name="T1" fmla="*/ 611 h 1080"/>
              <a:gd name="T2" fmla="*/ 957 w 1176"/>
              <a:gd name="T3" fmla="*/ 732 h 1080"/>
              <a:gd name="T4" fmla="*/ 1012 w 1176"/>
              <a:gd name="T5" fmla="*/ 822 h 1080"/>
              <a:gd name="T6" fmla="*/ 925 w 1176"/>
              <a:gd name="T7" fmla="*/ 832 h 1080"/>
              <a:gd name="T8" fmla="*/ 761 w 1176"/>
              <a:gd name="T9" fmla="*/ 690 h 1080"/>
              <a:gd name="T10" fmla="*/ 886 w 1176"/>
              <a:gd name="T11" fmla="*/ 865 h 1080"/>
              <a:gd name="T12" fmla="*/ 872 w 1176"/>
              <a:gd name="T13" fmla="*/ 965 h 1080"/>
              <a:gd name="T14" fmla="*/ 731 w 1176"/>
              <a:gd name="T15" fmla="*/ 685 h 1080"/>
              <a:gd name="T16" fmla="*/ 998 w 1176"/>
              <a:gd name="T17" fmla="*/ 332 h 1080"/>
              <a:gd name="T18" fmla="*/ 944 w 1176"/>
              <a:gd name="T19" fmla="*/ 370 h 1080"/>
              <a:gd name="T20" fmla="*/ 586 w 1176"/>
              <a:gd name="T21" fmla="*/ 107 h 1080"/>
              <a:gd name="T22" fmla="*/ 551 w 1176"/>
              <a:gd name="T23" fmla="*/ 71 h 1080"/>
              <a:gd name="T24" fmla="*/ 538 w 1176"/>
              <a:gd name="T25" fmla="*/ 113 h 1080"/>
              <a:gd name="T26" fmla="*/ 630 w 1176"/>
              <a:gd name="T27" fmla="*/ 348 h 1080"/>
              <a:gd name="T28" fmla="*/ 788 w 1176"/>
              <a:gd name="T29" fmla="*/ 22 h 1080"/>
              <a:gd name="T30" fmla="*/ 704 w 1176"/>
              <a:gd name="T31" fmla="*/ 43 h 1080"/>
              <a:gd name="T32" fmla="*/ 659 w 1176"/>
              <a:gd name="T33" fmla="*/ 172 h 1080"/>
              <a:gd name="T34" fmla="*/ 134 w 1176"/>
              <a:gd name="T35" fmla="*/ 569 h 1080"/>
              <a:gd name="T36" fmla="*/ 162 w 1176"/>
              <a:gd name="T37" fmla="*/ 510 h 1080"/>
              <a:gd name="T38" fmla="*/ 158 w 1176"/>
              <a:gd name="T39" fmla="*/ 518 h 1080"/>
              <a:gd name="T40" fmla="*/ 372 w 1176"/>
              <a:gd name="T41" fmla="*/ 516 h 1080"/>
              <a:gd name="T42" fmla="*/ 112 w 1176"/>
              <a:gd name="T43" fmla="*/ 597 h 1080"/>
              <a:gd name="T44" fmla="*/ 286 w 1176"/>
              <a:gd name="T45" fmla="*/ 348 h 1080"/>
              <a:gd name="T46" fmla="*/ 334 w 1176"/>
              <a:gd name="T47" fmla="*/ 400 h 1080"/>
              <a:gd name="T48" fmla="*/ 605 w 1176"/>
              <a:gd name="T49" fmla="*/ 738 h 1080"/>
              <a:gd name="T50" fmla="*/ 811 w 1176"/>
              <a:gd name="T51" fmla="*/ 879 h 1080"/>
              <a:gd name="T52" fmla="*/ 467 w 1176"/>
              <a:gd name="T53" fmla="*/ 15 h 1080"/>
              <a:gd name="T54" fmla="*/ 397 w 1176"/>
              <a:gd name="T55" fmla="*/ 170 h 1080"/>
              <a:gd name="T56" fmla="*/ 366 w 1176"/>
              <a:gd name="T57" fmla="*/ 185 h 1080"/>
              <a:gd name="T58" fmla="*/ 158 w 1176"/>
              <a:gd name="T59" fmla="*/ 152 h 1080"/>
              <a:gd name="T60" fmla="*/ 20 w 1176"/>
              <a:gd name="T61" fmla="*/ 440 h 1080"/>
              <a:gd name="T62" fmla="*/ 193 w 1176"/>
              <a:gd name="T63" fmla="*/ 471 h 1080"/>
              <a:gd name="T64" fmla="*/ 66 w 1176"/>
              <a:gd name="T65" fmla="*/ 252 h 1080"/>
              <a:gd name="T66" fmla="*/ 75 w 1176"/>
              <a:gd name="T67" fmla="*/ 325 h 1080"/>
              <a:gd name="T68" fmla="*/ 365 w 1176"/>
              <a:gd name="T69" fmla="*/ 461 h 1080"/>
              <a:gd name="T70" fmla="*/ 149 w 1176"/>
              <a:gd name="T71" fmla="*/ 696 h 1080"/>
              <a:gd name="T72" fmla="*/ 400 w 1176"/>
              <a:gd name="T73" fmla="*/ 557 h 1080"/>
              <a:gd name="T74" fmla="*/ 534 w 1176"/>
              <a:gd name="T75" fmla="*/ 618 h 1080"/>
              <a:gd name="T76" fmla="*/ 253 w 1176"/>
              <a:gd name="T77" fmla="*/ 689 h 1080"/>
              <a:gd name="T78" fmla="*/ 225 w 1176"/>
              <a:gd name="T79" fmla="*/ 777 h 1080"/>
              <a:gd name="T80" fmla="*/ 324 w 1176"/>
              <a:gd name="T81" fmla="*/ 812 h 1080"/>
              <a:gd name="T82" fmla="*/ 441 w 1176"/>
              <a:gd name="T83" fmla="*/ 778 h 1080"/>
              <a:gd name="T84" fmla="*/ 644 w 1176"/>
              <a:gd name="T85" fmla="*/ 737 h 1080"/>
              <a:gd name="T86" fmla="*/ 644 w 1176"/>
              <a:gd name="T87" fmla="*/ 690 h 1080"/>
              <a:gd name="T88" fmla="*/ 981 w 1176"/>
              <a:gd name="T89" fmla="*/ 543 h 1080"/>
              <a:gd name="T90" fmla="*/ 1142 w 1176"/>
              <a:gd name="T91" fmla="*/ 621 h 1080"/>
              <a:gd name="T92" fmla="*/ 1099 w 1176"/>
              <a:gd name="T93" fmla="*/ 553 h 1080"/>
              <a:gd name="T94" fmla="*/ 1056 w 1176"/>
              <a:gd name="T95" fmla="*/ 550 h 1080"/>
              <a:gd name="T96" fmla="*/ 1153 w 1176"/>
              <a:gd name="T97" fmla="*/ 417 h 1080"/>
              <a:gd name="T98" fmla="*/ 1023 w 1176"/>
              <a:gd name="T99" fmla="*/ 471 h 1080"/>
              <a:gd name="T100" fmla="*/ 857 w 1176"/>
              <a:gd name="T101" fmla="*/ 312 h 1080"/>
              <a:gd name="T102" fmla="*/ 750 w 1176"/>
              <a:gd name="T103" fmla="*/ 165 h 1080"/>
              <a:gd name="T104" fmla="*/ 842 w 1176"/>
              <a:gd name="T105" fmla="*/ 140 h 1080"/>
              <a:gd name="T106" fmla="*/ 981 w 1176"/>
              <a:gd name="T107" fmla="*/ 146 h 1080"/>
              <a:gd name="T108" fmla="*/ 876 w 1176"/>
              <a:gd name="T109" fmla="*/ 232 h 1080"/>
              <a:gd name="T110" fmla="*/ 1053 w 1176"/>
              <a:gd name="T111" fmla="*/ 241 h 1080"/>
              <a:gd name="T112" fmla="*/ 1056 w 1176"/>
              <a:gd name="T113" fmla="*/ 388 h 1080"/>
              <a:gd name="T114" fmla="*/ 1045 w 1176"/>
              <a:gd name="T115" fmla="*/ 427 h 1080"/>
              <a:gd name="T116" fmla="*/ 961 w 1176"/>
              <a:gd name="T117" fmla="*/ 187 h 1080"/>
              <a:gd name="T118" fmla="*/ 1028 w 1176"/>
              <a:gd name="T119" fmla="*/ 365 h 1080"/>
              <a:gd name="T120" fmla="*/ 821 w 1176"/>
              <a:gd name="T121" fmla="*/ 1057 h 10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76" h="1080">
                <a:moveTo>
                  <a:pt x="1086" y="651"/>
                </a:moveTo>
                <a:cubicBezTo>
                  <a:pt x="1119" y="683"/>
                  <a:pt x="1119" y="683"/>
                  <a:pt x="1119" y="683"/>
                </a:cubicBezTo>
                <a:cubicBezTo>
                  <a:pt x="1118" y="684"/>
                  <a:pt x="1117" y="686"/>
                  <a:pt x="1117" y="687"/>
                </a:cubicBezTo>
                <a:cubicBezTo>
                  <a:pt x="1084" y="655"/>
                  <a:pt x="1084" y="655"/>
                  <a:pt x="1084" y="655"/>
                </a:cubicBezTo>
                <a:cubicBezTo>
                  <a:pt x="1032" y="655"/>
                  <a:pt x="1032" y="655"/>
                  <a:pt x="1032" y="655"/>
                </a:cubicBezTo>
                <a:cubicBezTo>
                  <a:pt x="1087" y="710"/>
                  <a:pt x="1087" y="710"/>
                  <a:pt x="1087" y="710"/>
                </a:cubicBezTo>
                <a:cubicBezTo>
                  <a:pt x="1084" y="713"/>
                  <a:pt x="1084" y="713"/>
                  <a:pt x="1084" y="713"/>
                </a:cubicBezTo>
                <a:cubicBezTo>
                  <a:pt x="992" y="622"/>
                  <a:pt x="992" y="622"/>
                  <a:pt x="992" y="622"/>
                </a:cubicBezTo>
                <a:cubicBezTo>
                  <a:pt x="929" y="622"/>
                  <a:pt x="929" y="622"/>
                  <a:pt x="929" y="622"/>
                </a:cubicBezTo>
                <a:cubicBezTo>
                  <a:pt x="870" y="562"/>
                  <a:pt x="870" y="562"/>
                  <a:pt x="870" y="562"/>
                </a:cubicBezTo>
                <a:cubicBezTo>
                  <a:pt x="821" y="562"/>
                  <a:pt x="821" y="562"/>
                  <a:pt x="821" y="562"/>
                </a:cubicBezTo>
                <a:cubicBezTo>
                  <a:pt x="875" y="616"/>
                  <a:pt x="875" y="616"/>
                  <a:pt x="875" y="616"/>
                </a:cubicBezTo>
                <a:cubicBezTo>
                  <a:pt x="897" y="616"/>
                  <a:pt x="897" y="616"/>
                  <a:pt x="897" y="616"/>
                </a:cubicBezTo>
                <a:cubicBezTo>
                  <a:pt x="897" y="610"/>
                  <a:pt x="902" y="606"/>
                  <a:pt x="908" y="606"/>
                </a:cubicBezTo>
                <a:cubicBezTo>
                  <a:pt x="914" y="606"/>
                  <a:pt x="919" y="611"/>
                  <a:pt x="919" y="618"/>
                </a:cubicBezTo>
                <a:cubicBezTo>
                  <a:pt x="919" y="624"/>
                  <a:pt x="914" y="629"/>
                  <a:pt x="908" y="629"/>
                </a:cubicBezTo>
                <a:cubicBezTo>
                  <a:pt x="903" y="629"/>
                  <a:pt x="898" y="625"/>
                  <a:pt x="897" y="620"/>
                </a:cubicBezTo>
                <a:cubicBezTo>
                  <a:pt x="873" y="620"/>
                  <a:pt x="873" y="620"/>
                  <a:pt x="873" y="620"/>
                </a:cubicBezTo>
                <a:cubicBezTo>
                  <a:pt x="815" y="562"/>
                  <a:pt x="815" y="562"/>
                  <a:pt x="815" y="562"/>
                </a:cubicBezTo>
                <a:cubicBezTo>
                  <a:pt x="803" y="562"/>
                  <a:pt x="803" y="562"/>
                  <a:pt x="803" y="562"/>
                </a:cubicBezTo>
                <a:cubicBezTo>
                  <a:pt x="803" y="611"/>
                  <a:pt x="803" y="611"/>
                  <a:pt x="803" y="611"/>
                </a:cubicBezTo>
                <a:cubicBezTo>
                  <a:pt x="824" y="631"/>
                  <a:pt x="824" y="631"/>
                  <a:pt x="824" y="631"/>
                </a:cubicBezTo>
                <a:cubicBezTo>
                  <a:pt x="826" y="630"/>
                  <a:pt x="828" y="630"/>
                  <a:pt x="830" y="630"/>
                </a:cubicBezTo>
                <a:cubicBezTo>
                  <a:pt x="837" y="630"/>
                  <a:pt x="842" y="635"/>
                  <a:pt x="842" y="641"/>
                </a:cubicBezTo>
                <a:cubicBezTo>
                  <a:pt x="842" y="643"/>
                  <a:pt x="841" y="645"/>
                  <a:pt x="840" y="646"/>
                </a:cubicBezTo>
                <a:cubicBezTo>
                  <a:pt x="875" y="646"/>
                  <a:pt x="875" y="646"/>
                  <a:pt x="875" y="646"/>
                </a:cubicBezTo>
                <a:cubicBezTo>
                  <a:pt x="916" y="687"/>
                  <a:pt x="916" y="687"/>
                  <a:pt x="916" y="687"/>
                </a:cubicBezTo>
                <a:cubicBezTo>
                  <a:pt x="993" y="687"/>
                  <a:pt x="993" y="687"/>
                  <a:pt x="993" y="687"/>
                </a:cubicBezTo>
                <a:cubicBezTo>
                  <a:pt x="1043" y="737"/>
                  <a:pt x="1043" y="737"/>
                  <a:pt x="1043" y="737"/>
                </a:cubicBezTo>
                <a:cubicBezTo>
                  <a:pt x="1072" y="737"/>
                  <a:pt x="1072" y="737"/>
                  <a:pt x="1072" y="737"/>
                </a:cubicBezTo>
                <a:cubicBezTo>
                  <a:pt x="1073" y="732"/>
                  <a:pt x="1077" y="727"/>
                  <a:pt x="1083" y="727"/>
                </a:cubicBezTo>
                <a:cubicBezTo>
                  <a:pt x="1089" y="727"/>
                  <a:pt x="1095" y="733"/>
                  <a:pt x="1095" y="739"/>
                </a:cubicBezTo>
                <a:cubicBezTo>
                  <a:pt x="1095" y="745"/>
                  <a:pt x="1089" y="750"/>
                  <a:pt x="1083" y="750"/>
                </a:cubicBezTo>
                <a:cubicBezTo>
                  <a:pt x="1078" y="750"/>
                  <a:pt x="1073" y="747"/>
                  <a:pt x="1072" y="742"/>
                </a:cubicBezTo>
                <a:cubicBezTo>
                  <a:pt x="1041" y="742"/>
                  <a:pt x="1041" y="742"/>
                  <a:pt x="1041" y="742"/>
                </a:cubicBezTo>
                <a:cubicBezTo>
                  <a:pt x="991" y="692"/>
                  <a:pt x="991" y="692"/>
                  <a:pt x="991" y="692"/>
                </a:cubicBezTo>
                <a:cubicBezTo>
                  <a:pt x="937" y="692"/>
                  <a:pt x="937" y="692"/>
                  <a:pt x="937" y="692"/>
                </a:cubicBezTo>
                <a:cubicBezTo>
                  <a:pt x="966" y="721"/>
                  <a:pt x="966" y="721"/>
                  <a:pt x="966" y="721"/>
                </a:cubicBezTo>
                <a:cubicBezTo>
                  <a:pt x="967" y="720"/>
                  <a:pt x="968" y="720"/>
                  <a:pt x="968" y="720"/>
                </a:cubicBezTo>
                <a:cubicBezTo>
                  <a:pt x="975" y="720"/>
                  <a:pt x="980" y="725"/>
                  <a:pt x="980" y="732"/>
                </a:cubicBezTo>
                <a:cubicBezTo>
                  <a:pt x="980" y="738"/>
                  <a:pt x="975" y="743"/>
                  <a:pt x="968" y="743"/>
                </a:cubicBezTo>
                <a:cubicBezTo>
                  <a:pt x="962" y="743"/>
                  <a:pt x="957" y="738"/>
                  <a:pt x="957" y="732"/>
                </a:cubicBezTo>
                <a:cubicBezTo>
                  <a:pt x="957" y="728"/>
                  <a:pt x="959" y="725"/>
                  <a:pt x="962" y="722"/>
                </a:cubicBezTo>
                <a:cubicBezTo>
                  <a:pt x="931" y="692"/>
                  <a:pt x="931" y="692"/>
                  <a:pt x="931" y="692"/>
                </a:cubicBezTo>
                <a:cubicBezTo>
                  <a:pt x="915" y="692"/>
                  <a:pt x="915" y="692"/>
                  <a:pt x="915" y="692"/>
                </a:cubicBezTo>
                <a:cubicBezTo>
                  <a:pt x="874" y="651"/>
                  <a:pt x="874" y="651"/>
                  <a:pt x="874" y="651"/>
                </a:cubicBezTo>
                <a:cubicBezTo>
                  <a:pt x="836" y="651"/>
                  <a:pt x="836" y="651"/>
                  <a:pt x="836" y="651"/>
                </a:cubicBezTo>
                <a:cubicBezTo>
                  <a:pt x="835" y="652"/>
                  <a:pt x="833" y="652"/>
                  <a:pt x="830" y="652"/>
                </a:cubicBezTo>
                <a:cubicBezTo>
                  <a:pt x="828" y="652"/>
                  <a:pt x="826" y="652"/>
                  <a:pt x="824" y="651"/>
                </a:cubicBezTo>
                <a:cubicBezTo>
                  <a:pt x="775" y="651"/>
                  <a:pt x="775" y="651"/>
                  <a:pt x="775" y="651"/>
                </a:cubicBezTo>
                <a:cubicBezTo>
                  <a:pt x="748" y="677"/>
                  <a:pt x="748" y="677"/>
                  <a:pt x="748" y="677"/>
                </a:cubicBezTo>
                <a:cubicBezTo>
                  <a:pt x="751" y="679"/>
                  <a:pt x="753" y="682"/>
                  <a:pt x="754" y="685"/>
                </a:cubicBezTo>
                <a:cubicBezTo>
                  <a:pt x="847" y="685"/>
                  <a:pt x="847" y="685"/>
                  <a:pt x="847" y="685"/>
                </a:cubicBezTo>
                <a:cubicBezTo>
                  <a:pt x="915" y="753"/>
                  <a:pt x="915" y="753"/>
                  <a:pt x="915" y="753"/>
                </a:cubicBezTo>
                <a:cubicBezTo>
                  <a:pt x="995" y="753"/>
                  <a:pt x="995" y="753"/>
                  <a:pt x="995" y="753"/>
                </a:cubicBezTo>
                <a:cubicBezTo>
                  <a:pt x="1043" y="801"/>
                  <a:pt x="1043" y="801"/>
                  <a:pt x="1043" y="801"/>
                </a:cubicBezTo>
                <a:cubicBezTo>
                  <a:pt x="1042" y="803"/>
                  <a:pt x="1041" y="804"/>
                  <a:pt x="1041" y="805"/>
                </a:cubicBezTo>
                <a:cubicBezTo>
                  <a:pt x="993" y="758"/>
                  <a:pt x="993" y="758"/>
                  <a:pt x="993" y="758"/>
                </a:cubicBezTo>
                <a:cubicBezTo>
                  <a:pt x="964" y="758"/>
                  <a:pt x="964" y="758"/>
                  <a:pt x="964" y="758"/>
                </a:cubicBezTo>
                <a:cubicBezTo>
                  <a:pt x="999" y="793"/>
                  <a:pt x="999" y="793"/>
                  <a:pt x="999" y="793"/>
                </a:cubicBezTo>
                <a:cubicBezTo>
                  <a:pt x="999" y="815"/>
                  <a:pt x="999" y="815"/>
                  <a:pt x="999" y="815"/>
                </a:cubicBezTo>
                <a:cubicBezTo>
                  <a:pt x="1007" y="823"/>
                  <a:pt x="1007" y="823"/>
                  <a:pt x="1007" y="823"/>
                </a:cubicBezTo>
                <a:cubicBezTo>
                  <a:pt x="1008" y="822"/>
                  <a:pt x="1010" y="822"/>
                  <a:pt x="1012" y="822"/>
                </a:cubicBezTo>
                <a:cubicBezTo>
                  <a:pt x="1019" y="822"/>
                  <a:pt x="1024" y="827"/>
                  <a:pt x="1024" y="833"/>
                </a:cubicBezTo>
                <a:cubicBezTo>
                  <a:pt x="1024" y="839"/>
                  <a:pt x="1019" y="845"/>
                  <a:pt x="1012" y="845"/>
                </a:cubicBezTo>
                <a:cubicBezTo>
                  <a:pt x="1006" y="845"/>
                  <a:pt x="1001" y="839"/>
                  <a:pt x="1001" y="833"/>
                </a:cubicBezTo>
                <a:cubicBezTo>
                  <a:pt x="1001" y="831"/>
                  <a:pt x="1002" y="828"/>
                  <a:pt x="1003" y="826"/>
                </a:cubicBezTo>
                <a:cubicBezTo>
                  <a:pt x="994" y="817"/>
                  <a:pt x="994" y="817"/>
                  <a:pt x="994" y="817"/>
                </a:cubicBezTo>
                <a:cubicBezTo>
                  <a:pt x="994" y="795"/>
                  <a:pt x="994" y="795"/>
                  <a:pt x="994" y="795"/>
                </a:cubicBezTo>
                <a:cubicBezTo>
                  <a:pt x="958" y="758"/>
                  <a:pt x="958" y="758"/>
                  <a:pt x="958" y="758"/>
                </a:cubicBezTo>
                <a:cubicBezTo>
                  <a:pt x="919" y="758"/>
                  <a:pt x="919" y="758"/>
                  <a:pt x="919" y="758"/>
                </a:cubicBezTo>
                <a:cubicBezTo>
                  <a:pt x="930" y="768"/>
                  <a:pt x="930" y="768"/>
                  <a:pt x="930" y="768"/>
                </a:cubicBezTo>
                <a:cubicBezTo>
                  <a:pt x="930" y="793"/>
                  <a:pt x="930" y="793"/>
                  <a:pt x="930" y="793"/>
                </a:cubicBezTo>
                <a:cubicBezTo>
                  <a:pt x="991" y="854"/>
                  <a:pt x="991" y="854"/>
                  <a:pt x="991" y="854"/>
                </a:cubicBezTo>
                <a:cubicBezTo>
                  <a:pt x="988" y="857"/>
                  <a:pt x="988" y="857"/>
                  <a:pt x="988" y="857"/>
                </a:cubicBezTo>
                <a:cubicBezTo>
                  <a:pt x="930" y="799"/>
                  <a:pt x="930" y="799"/>
                  <a:pt x="930" y="799"/>
                </a:cubicBezTo>
                <a:cubicBezTo>
                  <a:pt x="930" y="830"/>
                  <a:pt x="930" y="830"/>
                  <a:pt x="930" y="830"/>
                </a:cubicBezTo>
                <a:cubicBezTo>
                  <a:pt x="960" y="861"/>
                  <a:pt x="960" y="861"/>
                  <a:pt x="960" y="861"/>
                </a:cubicBezTo>
                <a:cubicBezTo>
                  <a:pt x="962" y="859"/>
                  <a:pt x="965" y="857"/>
                  <a:pt x="968" y="857"/>
                </a:cubicBezTo>
                <a:cubicBezTo>
                  <a:pt x="975" y="857"/>
                  <a:pt x="980" y="862"/>
                  <a:pt x="980" y="869"/>
                </a:cubicBezTo>
                <a:cubicBezTo>
                  <a:pt x="980" y="875"/>
                  <a:pt x="975" y="880"/>
                  <a:pt x="968" y="880"/>
                </a:cubicBezTo>
                <a:cubicBezTo>
                  <a:pt x="962" y="880"/>
                  <a:pt x="957" y="875"/>
                  <a:pt x="957" y="869"/>
                </a:cubicBezTo>
                <a:cubicBezTo>
                  <a:pt x="957" y="867"/>
                  <a:pt x="957" y="866"/>
                  <a:pt x="958" y="864"/>
                </a:cubicBezTo>
                <a:cubicBezTo>
                  <a:pt x="925" y="832"/>
                  <a:pt x="925" y="832"/>
                  <a:pt x="925" y="832"/>
                </a:cubicBezTo>
                <a:cubicBezTo>
                  <a:pt x="925" y="770"/>
                  <a:pt x="925" y="770"/>
                  <a:pt x="925" y="770"/>
                </a:cubicBezTo>
                <a:cubicBezTo>
                  <a:pt x="845" y="690"/>
                  <a:pt x="845" y="690"/>
                  <a:pt x="845" y="690"/>
                </a:cubicBezTo>
                <a:cubicBezTo>
                  <a:pt x="767" y="690"/>
                  <a:pt x="767" y="690"/>
                  <a:pt x="767" y="690"/>
                </a:cubicBezTo>
                <a:cubicBezTo>
                  <a:pt x="816" y="738"/>
                  <a:pt x="816" y="738"/>
                  <a:pt x="816" y="738"/>
                </a:cubicBezTo>
                <a:cubicBezTo>
                  <a:pt x="843" y="738"/>
                  <a:pt x="843" y="738"/>
                  <a:pt x="843" y="738"/>
                </a:cubicBezTo>
                <a:cubicBezTo>
                  <a:pt x="843" y="732"/>
                  <a:pt x="848" y="727"/>
                  <a:pt x="854" y="727"/>
                </a:cubicBezTo>
                <a:cubicBezTo>
                  <a:pt x="860" y="727"/>
                  <a:pt x="865" y="733"/>
                  <a:pt x="865" y="739"/>
                </a:cubicBezTo>
                <a:cubicBezTo>
                  <a:pt x="865" y="745"/>
                  <a:pt x="860" y="750"/>
                  <a:pt x="854" y="750"/>
                </a:cubicBezTo>
                <a:cubicBezTo>
                  <a:pt x="854" y="750"/>
                  <a:pt x="853" y="750"/>
                  <a:pt x="853" y="750"/>
                </a:cubicBezTo>
                <a:cubicBezTo>
                  <a:pt x="853" y="779"/>
                  <a:pt x="853" y="779"/>
                  <a:pt x="853" y="779"/>
                </a:cubicBezTo>
                <a:cubicBezTo>
                  <a:pt x="870" y="797"/>
                  <a:pt x="870" y="797"/>
                  <a:pt x="870" y="797"/>
                </a:cubicBezTo>
                <a:cubicBezTo>
                  <a:pt x="872" y="794"/>
                  <a:pt x="875" y="793"/>
                  <a:pt x="878" y="793"/>
                </a:cubicBezTo>
                <a:cubicBezTo>
                  <a:pt x="885" y="793"/>
                  <a:pt x="890" y="798"/>
                  <a:pt x="890" y="805"/>
                </a:cubicBezTo>
                <a:cubicBezTo>
                  <a:pt x="890" y="811"/>
                  <a:pt x="885" y="816"/>
                  <a:pt x="878" y="816"/>
                </a:cubicBezTo>
                <a:cubicBezTo>
                  <a:pt x="872" y="816"/>
                  <a:pt x="867" y="811"/>
                  <a:pt x="867" y="805"/>
                </a:cubicBezTo>
                <a:cubicBezTo>
                  <a:pt x="867" y="803"/>
                  <a:pt x="867" y="802"/>
                  <a:pt x="868" y="801"/>
                </a:cubicBezTo>
                <a:cubicBezTo>
                  <a:pt x="848" y="781"/>
                  <a:pt x="848" y="781"/>
                  <a:pt x="848" y="781"/>
                </a:cubicBezTo>
                <a:cubicBezTo>
                  <a:pt x="848" y="749"/>
                  <a:pt x="848" y="749"/>
                  <a:pt x="848" y="749"/>
                </a:cubicBezTo>
                <a:cubicBezTo>
                  <a:pt x="846" y="747"/>
                  <a:pt x="844" y="745"/>
                  <a:pt x="843" y="743"/>
                </a:cubicBezTo>
                <a:cubicBezTo>
                  <a:pt x="814" y="743"/>
                  <a:pt x="814" y="743"/>
                  <a:pt x="814" y="743"/>
                </a:cubicBezTo>
                <a:cubicBezTo>
                  <a:pt x="761" y="690"/>
                  <a:pt x="761" y="690"/>
                  <a:pt x="761" y="690"/>
                </a:cubicBezTo>
                <a:cubicBezTo>
                  <a:pt x="753" y="690"/>
                  <a:pt x="753" y="690"/>
                  <a:pt x="753" y="690"/>
                </a:cubicBezTo>
                <a:cubicBezTo>
                  <a:pt x="752" y="694"/>
                  <a:pt x="747" y="698"/>
                  <a:pt x="742" y="698"/>
                </a:cubicBezTo>
                <a:cubicBezTo>
                  <a:pt x="737" y="698"/>
                  <a:pt x="733" y="694"/>
                  <a:pt x="731" y="690"/>
                </a:cubicBezTo>
                <a:cubicBezTo>
                  <a:pt x="684" y="690"/>
                  <a:pt x="684" y="690"/>
                  <a:pt x="684" y="690"/>
                </a:cubicBezTo>
                <a:cubicBezTo>
                  <a:pt x="684" y="711"/>
                  <a:pt x="684" y="711"/>
                  <a:pt x="684" y="711"/>
                </a:cubicBezTo>
                <a:cubicBezTo>
                  <a:pt x="719" y="746"/>
                  <a:pt x="719" y="746"/>
                  <a:pt x="719" y="746"/>
                </a:cubicBezTo>
                <a:cubicBezTo>
                  <a:pt x="761" y="746"/>
                  <a:pt x="761" y="746"/>
                  <a:pt x="761" y="746"/>
                </a:cubicBezTo>
                <a:cubicBezTo>
                  <a:pt x="772" y="735"/>
                  <a:pt x="772" y="735"/>
                  <a:pt x="772" y="735"/>
                </a:cubicBezTo>
                <a:cubicBezTo>
                  <a:pt x="800" y="764"/>
                  <a:pt x="800" y="764"/>
                  <a:pt x="800" y="764"/>
                </a:cubicBezTo>
                <a:cubicBezTo>
                  <a:pt x="802" y="763"/>
                  <a:pt x="804" y="762"/>
                  <a:pt x="805" y="762"/>
                </a:cubicBezTo>
                <a:cubicBezTo>
                  <a:pt x="812" y="762"/>
                  <a:pt x="817" y="767"/>
                  <a:pt x="817" y="774"/>
                </a:cubicBezTo>
                <a:cubicBezTo>
                  <a:pt x="817" y="780"/>
                  <a:pt x="812" y="785"/>
                  <a:pt x="805" y="785"/>
                </a:cubicBezTo>
                <a:cubicBezTo>
                  <a:pt x="799" y="785"/>
                  <a:pt x="794" y="780"/>
                  <a:pt x="794" y="774"/>
                </a:cubicBezTo>
                <a:cubicBezTo>
                  <a:pt x="794" y="771"/>
                  <a:pt x="795" y="768"/>
                  <a:pt x="797" y="766"/>
                </a:cubicBezTo>
                <a:cubicBezTo>
                  <a:pt x="772" y="742"/>
                  <a:pt x="772" y="742"/>
                  <a:pt x="772" y="742"/>
                </a:cubicBezTo>
                <a:cubicBezTo>
                  <a:pt x="763" y="751"/>
                  <a:pt x="763" y="751"/>
                  <a:pt x="763" y="751"/>
                </a:cubicBezTo>
                <a:cubicBezTo>
                  <a:pt x="724" y="751"/>
                  <a:pt x="724" y="751"/>
                  <a:pt x="724" y="751"/>
                </a:cubicBezTo>
                <a:cubicBezTo>
                  <a:pt x="744" y="771"/>
                  <a:pt x="744" y="771"/>
                  <a:pt x="744" y="771"/>
                </a:cubicBezTo>
                <a:cubicBezTo>
                  <a:pt x="744" y="796"/>
                  <a:pt x="744" y="796"/>
                  <a:pt x="744" y="796"/>
                </a:cubicBezTo>
                <a:cubicBezTo>
                  <a:pt x="817" y="796"/>
                  <a:pt x="817" y="796"/>
                  <a:pt x="817" y="796"/>
                </a:cubicBezTo>
                <a:cubicBezTo>
                  <a:pt x="886" y="865"/>
                  <a:pt x="886" y="865"/>
                  <a:pt x="886" y="865"/>
                </a:cubicBezTo>
                <a:cubicBezTo>
                  <a:pt x="922" y="865"/>
                  <a:pt x="922" y="865"/>
                  <a:pt x="922" y="865"/>
                </a:cubicBezTo>
                <a:cubicBezTo>
                  <a:pt x="950" y="893"/>
                  <a:pt x="950" y="893"/>
                  <a:pt x="950" y="893"/>
                </a:cubicBezTo>
                <a:cubicBezTo>
                  <a:pt x="947" y="896"/>
                  <a:pt x="947" y="896"/>
                  <a:pt x="947" y="896"/>
                </a:cubicBezTo>
                <a:cubicBezTo>
                  <a:pt x="921" y="870"/>
                  <a:pt x="921" y="870"/>
                  <a:pt x="921" y="870"/>
                </a:cubicBezTo>
                <a:cubicBezTo>
                  <a:pt x="891" y="870"/>
                  <a:pt x="891" y="870"/>
                  <a:pt x="891" y="870"/>
                </a:cubicBezTo>
                <a:cubicBezTo>
                  <a:pt x="924" y="903"/>
                  <a:pt x="924" y="903"/>
                  <a:pt x="924" y="903"/>
                </a:cubicBezTo>
                <a:cubicBezTo>
                  <a:pt x="924" y="934"/>
                  <a:pt x="924" y="934"/>
                  <a:pt x="924" y="934"/>
                </a:cubicBezTo>
                <a:cubicBezTo>
                  <a:pt x="930" y="934"/>
                  <a:pt x="934" y="939"/>
                  <a:pt x="934" y="945"/>
                </a:cubicBezTo>
                <a:cubicBezTo>
                  <a:pt x="934" y="951"/>
                  <a:pt x="929" y="956"/>
                  <a:pt x="923" y="956"/>
                </a:cubicBezTo>
                <a:cubicBezTo>
                  <a:pt x="916" y="956"/>
                  <a:pt x="911" y="951"/>
                  <a:pt x="911" y="945"/>
                </a:cubicBezTo>
                <a:cubicBezTo>
                  <a:pt x="911" y="940"/>
                  <a:pt x="915" y="935"/>
                  <a:pt x="919" y="934"/>
                </a:cubicBezTo>
                <a:cubicBezTo>
                  <a:pt x="919" y="905"/>
                  <a:pt x="919" y="905"/>
                  <a:pt x="919" y="905"/>
                </a:cubicBezTo>
                <a:cubicBezTo>
                  <a:pt x="836" y="822"/>
                  <a:pt x="836" y="822"/>
                  <a:pt x="836" y="822"/>
                </a:cubicBezTo>
                <a:cubicBezTo>
                  <a:pt x="836" y="867"/>
                  <a:pt x="836" y="867"/>
                  <a:pt x="836" y="867"/>
                </a:cubicBezTo>
                <a:cubicBezTo>
                  <a:pt x="877" y="907"/>
                  <a:pt x="877" y="907"/>
                  <a:pt x="877" y="907"/>
                </a:cubicBezTo>
                <a:cubicBezTo>
                  <a:pt x="877" y="967"/>
                  <a:pt x="877" y="967"/>
                  <a:pt x="877" y="967"/>
                </a:cubicBezTo>
                <a:cubicBezTo>
                  <a:pt x="854" y="989"/>
                  <a:pt x="854" y="989"/>
                  <a:pt x="854" y="989"/>
                </a:cubicBezTo>
                <a:cubicBezTo>
                  <a:pt x="854" y="1030"/>
                  <a:pt x="854" y="1030"/>
                  <a:pt x="854" y="1030"/>
                </a:cubicBezTo>
                <a:cubicBezTo>
                  <a:pt x="850" y="1030"/>
                  <a:pt x="850" y="1030"/>
                  <a:pt x="850" y="1030"/>
                </a:cubicBezTo>
                <a:cubicBezTo>
                  <a:pt x="850" y="987"/>
                  <a:pt x="850" y="987"/>
                  <a:pt x="850" y="987"/>
                </a:cubicBezTo>
                <a:cubicBezTo>
                  <a:pt x="872" y="965"/>
                  <a:pt x="872" y="965"/>
                  <a:pt x="872" y="965"/>
                </a:cubicBezTo>
                <a:cubicBezTo>
                  <a:pt x="872" y="909"/>
                  <a:pt x="872" y="909"/>
                  <a:pt x="872" y="909"/>
                </a:cubicBezTo>
                <a:cubicBezTo>
                  <a:pt x="853" y="890"/>
                  <a:pt x="853" y="890"/>
                  <a:pt x="853" y="890"/>
                </a:cubicBezTo>
                <a:cubicBezTo>
                  <a:pt x="853" y="929"/>
                  <a:pt x="853" y="929"/>
                  <a:pt x="853" y="929"/>
                </a:cubicBezTo>
                <a:cubicBezTo>
                  <a:pt x="865" y="941"/>
                  <a:pt x="865" y="941"/>
                  <a:pt x="865" y="941"/>
                </a:cubicBezTo>
                <a:cubicBezTo>
                  <a:pt x="862" y="944"/>
                  <a:pt x="862" y="944"/>
                  <a:pt x="862" y="944"/>
                </a:cubicBezTo>
                <a:cubicBezTo>
                  <a:pt x="862" y="944"/>
                  <a:pt x="862" y="944"/>
                  <a:pt x="862" y="944"/>
                </a:cubicBezTo>
                <a:cubicBezTo>
                  <a:pt x="862" y="944"/>
                  <a:pt x="862" y="944"/>
                  <a:pt x="862" y="944"/>
                </a:cubicBezTo>
                <a:cubicBezTo>
                  <a:pt x="848" y="931"/>
                  <a:pt x="848" y="931"/>
                  <a:pt x="848" y="931"/>
                </a:cubicBezTo>
                <a:cubicBezTo>
                  <a:pt x="848" y="885"/>
                  <a:pt x="848" y="885"/>
                  <a:pt x="848" y="885"/>
                </a:cubicBezTo>
                <a:cubicBezTo>
                  <a:pt x="832" y="869"/>
                  <a:pt x="832" y="869"/>
                  <a:pt x="832" y="869"/>
                </a:cubicBezTo>
                <a:cubicBezTo>
                  <a:pt x="832" y="817"/>
                  <a:pt x="832" y="817"/>
                  <a:pt x="832" y="817"/>
                </a:cubicBezTo>
                <a:cubicBezTo>
                  <a:pt x="816" y="801"/>
                  <a:pt x="816" y="801"/>
                  <a:pt x="816" y="801"/>
                </a:cubicBezTo>
                <a:cubicBezTo>
                  <a:pt x="744" y="801"/>
                  <a:pt x="744" y="801"/>
                  <a:pt x="744" y="801"/>
                </a:cubicBezTo>
                <a:cubicBezTo>
                  <a:pt x="744" y="821"/>
                  <a:pt x="744" y="821"/>
                  <a:pt x="744" y="821"/>
                </a:cubicBezTo>
                <a:cubicBezTo>
                  <a:pt x="742" y="820"/>
                  <a:pt x="741" y="820"/>
                  <a:pt x="739" y="819"/>
                </a:cubicBezTo>
                <a:cubicBezTo>
                  <a:pt x="739" y="773"/>
                  <a:pt x="739" y="773"/>
                  <a:pt x="739" y="773"/>
                </a:cubicBezTo>
                <a:cubicBezTo>
                  <a:pt x="680" y="713"/>
                  <a:pt x="680" y="713"/>
                  <a:pt x="680" y="713"/>
                </a:cubicBezTo>
                <a:cubicBezTo>
                  <a:pt x="680" y="611"/>
                  <a:pt x="680" y="611"/>
                  <a:pt x="680" y="611"/>
                </a:cubicBezTo>
                <a:cubicBezTo>
                  <a:pt x="684" y="611"/>
                  <a:pt x="684" y="611"/>
                  <a:pt x="684" y="611"/>
                </a:cubicBezTo>
                <a:cubicBezTo>
                  <a:pt x="684" y="685"/>
                  <a:pt x="684" y="685"/>
                  <a:pt x="684" y="685"/>
                </a:cubicBezTo>
                <a:cubicBezTo>
                  <a:pt x="731" y="685"/>
                  <a:pt x="731" y="685"/>
                  <a:pt x="731" y="685"/>
                </a:cubicBezTo>
                <a:cubicBezTo>
                  <a:pt x="732" y="680"/>
                  <a:pt x="736" y="675"/>
                  <a:pt x="742" y="675"/>
                </a:cubicBezTo>
                <a:cubicBezTo>
                  <a:pt x="743" y="675"/>
                  <a:pt x="743" y="675"/>
                  <a:pt x="744" y="675"/>
                </a:cubicBezTo>
                <a:cubicBezTo>
                  <a:pt x="773" y="646"/>
                  <a:pt x="773" y="646"/>
                  <a:pt x="773" y="646"/>
                </a:cubicBezTo>
                <a:cubicBezTo>
                  <a:pt x="820" y="646"/>
                  <a:pt x="820" y="646"/>
                  <a:pt x="820" y="646"/>
                </a:cubicBezTo>
                <a:cubicBezTo>
                  <a:pt x="819" y="645"/>
                  <a:pt x="819" y="643"/>
                  <a:pt x="819" y="641"/>
                </a:cubicBezTo>
                <a:cubicBezTo>
                  <a:pt x="819" y="639"/>
                  <a:pt x="819" y="636"/>
                  <a:pt x="821" y="635"/>
                </a:cubicBezTo>
                <a:cubicBezTo>
                  <a:pt x="799" y="613"/>
                  <a:pt x="799" y="613"/>
                  <a:pt x="799" y="613"/>
                </a:cubicBezTo>
                <a:cubicBezTo>
                  <a:pt x="799" y="562"/>
                  <a:pt x="799" y="562"/>
                  <a:pt x="799" y="562"/>
                </a:cubicBezTo>
                <a:cubicBezTo>
                  <a:pt x="770" y="562"/>
                  <a:pt x="770" y="562"/>
                  <a:pt x="770" y="562"/>
                </a:cubicBezTo>
                <a:cubicBezTo>
                  <a:pt x="770" y="557"/>
                  <a:pt x="770" y="557"/>
                  <a:pt x="770" y="557"/>
                </a:cubicBezTo>
                <a:cubicBezTo>
                  <a:pt x="816" y="557"/>
                  <a:pt x="816" y="557"/>
                  <a:pt x="816" y="557"/>
                </a:cubicBezTo>
                <a:cubicBezTo>
                  <a:pt x="816" y="557"/>
                  <a:pt x="816" y="557"/>
                  <a:pt x="816" y="557"/>
                </a:cubicBezTo>
                <a:cubicBezTo>
                  <a:pt x="816" y="557"/>
                  <a:pt x="816" y="557"/>
                  <a:pt x="816" y="557"/>
                </a:cubicBezTo>
                <a:cubicBezTo>
                  <a:pt x="871" y="557"/>
                  <a:pt x="871" y="557"/>
                  <a:pt x="871" y="557"/>
                </a:cubicBezTo>
                <a:cubicBezTo>
                  <a:pt x="931" y="617"/>
                  <a:pt x="931" y="617"/>
                  <a:pt x="931" y="617"/>
                </a:cubicBezTo>
                <a:cubicBezTo>
                  <a:pt x="994" y="617"/>
                  <a:pt x="994" y="617"/>
                  <a:pt x="994" y="617"/>
                </a:cubicBezTo>
                <a:cubicBezTo>
                  <a:pt x="1027" y="651"/>
                  <a:pt x="1027" y="651"/>
                  <a:pt x="1027" y="651"/>
                </a:cubicBezTo>
                <a:lnTo>
                  <a:pt x="1086" y="651"/>
                </a:lnTo>
                <a:close/>
                <a:moveTo>
                  <a:pt x="949" y="336"/>
                </a:moveTo>
                <a:cubicBezTo>
                  <a:pt x="998" y="336"/>
                  <a:pt x="998" y="336"/>
                  <a:pt x="998" y="336"/>
                </a:cubicBezTo>
                <a:cubicBezTo>
                  <a:pt x="998" y="332"/>
                  <a:pt x="998" y="332"/>
                  <a:pt x="998" y="332"/>
                </a:cubicBezTo>
                <a:cubicBezTo>
                  <a:pt x="947" y="332"/>
                  <a:pt x="947" y="332"/>
                  <a:pt x="947" y="332"/>
                </a:cubicBezTo>
                <a:cubicBezTo>
                  <a:pt x="930" y="349"/>
                  <a:pt x="930" y="349"/>
                  <a:pt x="930" y="349"/>
                </a:cubicBezTo>
                <a:cubicBezTo>
                  <a:pt x="858" y="349"/>
                  <a:pt x="858" y="349"/>
                  <a:pt x="858" y="349"/>
                </a:cubicBezTo>
                <a:cubicBezTo>
                  <a:pt x="799" y="408"/>
                  <a:pt x="799" y="408"/>
                  <a:pt x="799" y="408"/>
                </a:cubicBezTo>
                <a:cubicBezTo>
                  <a:pt x="731" y="408"/>
                  <a:pt x="731" y="408"/>
                  <a:pt x="731" y="408"/>
                </a:cubicBezTo>
                <a:cubicBezTo>
                  <a:pt x="731" y="413"/>
                  <a:pt x="731" y="413"/>
                  <a:pt x="731" y="413"/>
                </a:cubicBezTo>
                <a:cubicBezTo>
                  <a:pt x="800" y="413"/>
                  <a:pt x="800" y="413"/>
                  <a:pt x="800" y="413"/>
                </a:cubicBezTo>
                <a:cubicBezTo>
                  <a:pt x="840" y="373"/>
                  <a:pt x="840" y="373"/>
                  <a:pt x="840" y="373"/>
                </a:cubicBezTo>
                <a:cubicBezTo>
                  <a:pt x="875" y="407"/>
                  <a:pt x="875" y="407"/>
                  <a:pt x="875" y="407"/>
                </a:cubicBezTo>
                <a:cubicBezTo>
                  <a:pt x="874" y="409"/>
                  <a:pt x="873" y="411"/>
                  <a:pt x="873" y="413"/>
                </a:cubicBezTo>
                <a:cubicBezTo>
                  <a:pt x="873" y="420"/>
                  <a:pt x="878" y="425"/>
                  <a:pt x="885" y="425"/>
                </a:cubicBezTo>
                <a:cubicBezTo>
                  <a:pt x="891" y="425"/>
                  <a:pt x="896" y="420"/>
                  <a:pt x="896" y="413"/>
                </a:cubicBezTo>
                <a:cubicBezTo>
                  <a:pt x="896" y="407"/>
                  <a:pt x="891" y="402"/>
                  <a:pt x="885" y="402"/>
                </a:cubicBezTo>
                <a:cubicBezTo>
                  <a:pt x="882" y="402"/>
                  <a:pt x="880" y="403"/>
                  <a:pt x="878" y="404"/>
                </a:cubicBezTo>
                <a:cubicBezTo>
                  <a:pt x="844" y="370"/>
                  <a:pt x="844" y="370"/>
                  <a:pt x="844" y="370"/>
                </a:cubicBezTo>
                <a:cubicBezTo>
                  <a:pt x="860" y="353"/>
                  <a:pt x="860" y="353"/>
                  <a:pt x="860" y="353"/>
                </a:cubicBezTo>
                <a:cubicBezTo>
                  <a:pt x="881" y="353"/>
                  <a:pt x="881" y="353"/>
                  <a:pt x="881" y="353"/>
                </a:cubicBezTo>
                <a:cubicBezTo>
                  <a:pt x="900" y="372"/>
                  <a:pt x="900" y="372"/>
                  <a:pt x="900" y="372"/>
                </a:cubicBezTo>
                <a:cubicBezTo>
                  <a:pt x="922" y="372"/>
                  <a:pt x="922" y="372"/>
                  <a:pt x="922" y="372"/>
                </a:cubicBezTo>
                <a:cubicBezTo>
                  <a:pt x="923" y="378"/>
                  <a:pt x="927" y="381"/>
                  <a:pt x="933" y="381"/>
                </a:cubicBezTo>
                <a:cubicBezTo>
                  <a:pt x="939" y="381"/>
                  <a:pt x="944" y="376"/>
                  <a:pt x="944" y="370"/>
                </a:cubicBezTo>
                <a:cubicBezTo>
                  <a:pt x="944" y="364"/>
                  <a:pt x="939" y="358"/>
                  <a:pt x="933" y="358"/>
                </a:cubicBezTo>
                <a:cubicBezTo>
                  <a:pt x="927" y="358"/>
                  <a:pt x="922" y="363"/>
                  <a:pt x="922" y="368"/>
                </a:cubicBezTo>
                <a:cubicBezTo>
                  <a:pt x="902" y="368"/>
                  <a:pt x="902" y="368"/>
                  <a:pt x="902" y="368"/>
                </a:cubicBezTo>
                <a:cubicBezTo>
                  <a:pt x="887" y="353"/>
                  <a:pt x="887" y="353"/>
                  <a:pt x="887" y="353"/>
                </a:cubicBezTo>
                <a:cubicBezTo>
                  <a:pt x="932" y="353"/>
                  <a:pt x="932" y="353"/>
                  <a:pt x="932" y="353"/>
                </a:cubicBezTo>
                <a:lnTo>
                  <a:pt x="949" y="336"/>
                </a:lnTo>
                <a:close/>
                <a:moveTo>
                  <a:pt x="501" y="182"/>
                </a:moveTo>
                <a:cubicBezTo>
                  <a:pt x="556" y="237"/>
                  <a:pt x="556" y="237"/>
                  <a:pt x="556" y="237"/>
                </a:cubicBezTo>
                <a:cubicBezTo>
                  <a:pt x="556" y="268"/>
                  <a:pt x="556" y="268"/>
                  <a:pt x="556" y="268"/>
                </a:cubicBezTo>
                <a:cubicBezTo>
                  <a:pt x="580" y="292"/>
                  <a:pt x="580" y="292"/>
                  <a:pt x="580" y="292"/>
                </a:cubicBezTo>
                <a:cubicBezTo>
                  <a:pt x="580" y="348"/>
                  <a:pt x="580" y="348"/>
                  <a:pt x="580" y="348"/>
                </a:cubicBezTo>
                <a:cubicBezTo>
                  <a:pt x="585" y="348"/>
                  <a:pt x="585" y="348"/>
                  <a:pt x="585" y="348"/>
                </a:cubicBezTo>
                <a:cubicBezTo>
                  <a:pt x="585" y="290"/>
                  <a:pt x="585" y="290"/>
                  <a:pt x="585" y="290"/>
                </a:cubicBezTo>
                <a:cubicBezTo>
                  <a:pt x="575" y="281"/>
                  <a:pt x="575" y="281"/>
                  <a:pt x="575" y="281"/>
                </a:cubicBezTo>
                <a:cubicBezTo>
                  <a:pt x="575" y="207"/>
                  <a:pt x="575" y="207"/>
                  <a:pt x="575" y="207"/>
                </a:cubicBezTo>
                <a:cubicBezTo>
                  <a:pt x="580" y="206"/>
                  <a:pt x="584" y="202"/>
                  <a:pt x="584" y="196"/>
                </a:cubicBezTo>
                <a:cubicBezTo>
                  <a:pt x="584" y="190"/>
                  <a:pt x="579" y="185"/>
                  <a:pt x="573" y="185"/>
                </a:cubicBezTo>
                <a:cubicBezTo>
                  <a:pt x="570" y="185"/>
                  <a:pt x="568" y="186"/>
                  <a:pt x="566" y="187"/>
                </a:cubicBezTo>
                <a:cubicBezTo>
                  <a:pt x="549" y="170"/>
                  <a:pt x="549" y="170"/>
                  <a:pt x="549" y="170"/>
                </a:cubicBezTo>
                <a:cubicBezTo>
                  <a:pt x="549" y="143"/>
                  <a:pt x="549" y="143"/>
                  <a:pt x="549" y="143"/>
                </a:cubicBezTo>
                <a:cubicBezTo>
                  <a:pt x="586" y="107"/>
                  <a:pt x="586" y="107"/>
                  <a:pt x="586" y="107"/>
                </a:cubicBezTo>
                <a:cubicBezTo>
                  <a:pt x="586" y="88"/>
                  <a:pt x="586" y="88"/>
                  <a:pt x="586" y="88"/>
                </a:cubicBezTo>
                <a:cubicBezTo>
                  <a:pt x="636" y="38"/>
                  <a:pt x="636" y="38"/>
                  <a:pt x="636" y="38"/>
                </a:cubicBezTo>
                <a:cubicBezTo>
                  <a:pt x="636" y="0"/>
                  <a:pt x="636" y="0"/>
                  <a:pt x="636" y="0"/>
                </a:cubicBezTo>
                <a:cubicBezTo>
                  <a:pt x="631" y="0"/>
                  <a:pt x="631" y="0"/>
                  <a:pt x="631" y="0"/>
                </a:cubicBezTo>
                <a:cubicBezTo>
                  <a:pt x="631" y="36"/>
                  <a:pt x="631" y="36"/>
                  <a:pt x="631" y="36"/>
                </a:cubicBezTo>
                <a:cubicBezTo>
                  <a:pt x="586" y="82"/>
                  <a:pt x="586" y="82"/>
                  <a:pt x="586" y="82"/>
                </a:cubicBezTo>
                <a:cubicBezTo>
                  <a:pt x="586" y="54"/>
                  <a:pt x="586" y="54"/>
                  <a:pt x="586" y="54"/>
                </a:cubicBezTo>
                <a:cubicBezTo>
                  <a:pt x="611" y="28"/>
                  <a:pt x="611" y="28"/>
                  <a:pt x="611" y="28"/>
                </a:cubicBezTo>
                <a:cubicBezTo>
                  <a:pt x="611" y="28"/>
                  <a:pt x="611" y="28"/>
                  <a:pt x="611" y="28"/>
                </a:cubicBezTo>
                <a:cubicBezTo>
                  <a:pt x="611" y="7"/>
                  <a:pt x="611" y="7"/>
                  <a:pt x="611" y="7"/>
                </a:cubicBezTo>
                <a:cubicBezTo>
                  <a:pt x="606" y="7"/>
                  <a:pt x="606" y="7"/>
                  <a:pt x="606" y="7"/>
                </a:cubicBezTo>
                <a:cubicBezTo>
                  <a:pt x="606" y="26"/>
                  <a:pt x="606" y="26"/>
                  <a:pt x="606" y="26"/>
                </a:cubicBezTo>
                <a:cubicBezTo>
                  <a:pt x="581" y="52"/>
                  <a:pt x="581" y="52"/>
                  <a:pt x="581" y="52"/>
                </a:cubicBezTo>
                <a:cubicBezTo>
                  <a:pt x="581" y="66"/>
                  <a:pt x="581" y="66"/>
                  <a:pt x="581" y="66"/>
                </a:cubicBezTo>
                <a:cubicBezTo>
                  <a:pt x="556" y="66"/>
                  <a:pt x="556" y="66"/>
                  <a:pt x="556" y="66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61" y="32"/>
                  <a:pt x="565" y="28"/>
                  <a:pt x="565" y="22"/>
                </a:cubicBezTo>
                <a:cubicBezTo>
                  <a:pt x="565" y="16"/>
                  <a:pt x="560" y="11"/>
                  <a:pt x="553" y="11"/>
                </a:cubicBezTo>
                <a:cubicBezTo>
                  <a:pt x="547" y="11"/>
                  <a:pt x="542" y="16"/>
                  <a:pt x="542" y="22"/>
                </a:cubicBezTo>
                <a:cubicBezTo>
                  <a:pt x="542" y="28"/>
                  <a:pt x="546" y="32"/>
                  <a:pt x="551" y="33"/>
                </a:cubicBezTo>
                <a:cubicBezTo>
                  <a:pt x="551" y="71"/>
                  <a:pt x="551" y="71"/>
                  <a:pt x="551" y="71"/>
                </a:cubicBezTo>
                <a:cubicBezTo>
                  <a:pt x="581" y="71"/>
                  <a:pt x="581" y="71"/>
                  <a:pt x="581" y="71"/>
                </a:cubicBezTo>
                <a:cubicBezTo>
                  <a:pt x="581" y="105"/>
                  <a:pt x="581" y="105"/>
                  <a:pt x="581" y="105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45" y="172"/>
                  <a:pt x="545" y="172"/>
                  <a:pt x="545" y="172"/>
                </a:cubicBezTo>
                <a:cubicBezTo>
                  <a:pt x="563" y="190"/>
                  <a:pt x="563" y="190"/>
                  <a:pt x="563" y="190"/>
                </a:cubicBezTo>
                <a:cubicBezTo>
                  <a:pt x="562" y="192"/>
                  <a:pt x="561" y="194"/>
                  <a:pt x="561" y="196"/>
                </a:cubicBezTo>
                <a:cubicBezTo>
                  <a:pt x="561" y="202"/>
                  <a:pt x="565" y="206"/>
                  <a:pt x="571" y="207"/>
                </a:cubicBezTo>
                <a:cubicBezTo>
                  <a:pt x="571" y="276"/>
                  <a:pt x="571" y="276"/>
                  <a:pt x="571" y="276"/>
                </a:cubicBezTo>
                <a:cubicBezTo>
                  <a:pt x="561" y="266"/>
                  <a:pt x="561" y="266"/>
                  <a:pt x="561" y="266"/>
                </a:cubicBezTo>
                <a:cubicBezTo>
                  <a:pt x="561" y="235"/>
                  <a:pt x="561" y="235"/>
                  <a:pt x="561" y="235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43" y="115"/>
                  <a:pt x="543" y="115"/>
                  <a:pt x="543" y="115"/>
                </a:cubicBezTo>
                <a:cubicBezTo>
                  <a:pt x="543" y="92"/>
                  <a:pt x="543" y="92"/>
                  <a:pt x="543" y="92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19" y="13"/>
                  <a:pt x="519" y="13"/>
                  <a:pt x="519" y="13"/>
                </a:cubicBezTo>
                <a:cubicBezTo>
                  <a:pt x="514" y="13"/>
                  <a:pt x="514" y="13"/>
                  <a:pt x="514" y="13"/>
                </a:cubicBezTo>
                <a:cubicBezTo>
                  <a:pt x="514" y="70"/>
                  <a:pt x="514" y="70"/>
                  <a:pt x="514" y="70"/>
                </a:cubicBezTo>
                <a:cubicBezTo>
                  <a:pt x="538" y="94"/>
                  <a:pt x="538" y="94"/>
                  <a:pt x="538" y="94"/>
                </a:cubicBezTo>
                <a:cubicBezTo>
                  <a:pt x="538" y="113"/>
                  <a:pt x="538" y="113"/>
                  <a:pt x="538" y="113"/>
                </a:cubicBezTo>
                <a:cubicBezTo>
                  <a:pt x="506" y="145"/>
                  <a:pt x="506" y="145"/>
                  <a:pt x="506" y="145"/>
                </a:cubicBezTo>
                <a:cubicBezTo>
                  <a:pt x="506" y="114"/>
                  <a:pt x="506" y="114"/>
                  <a:pt x="506" y="114"/>
                </a:cubicBezTo>
                <a:cubicBezTo>
                  <a:pt x="475" y="84"/>
                  <a:pt x="475" y="84"/>
                  <a:pt x="475" y="84"/>
                </a:cubicBezTo>
                <a:cubicBezTo>
                  <a:pt x="475" y="36"/>
                  <a:pt x="475" y="36"/>
                  <a:pt x="475" y="36"/>
                </a:cubicBezTo>
                <a:cubicBezTo>
                  <a:pt x="471" y="36"/>
                  <a:pt x="471" y="36"/>
                  <a:pt x="471" y="36"/>
                </a:cubicBezTo>
                <a:cubicBezTo>
                  <a:pt x="471" y="85"/>
                  <a:pt x="471" y="85"/>
                  <a:pt x="471" y="85"/>
                </a:cubicBezTo>
                <a:cubicBezTo>
                  <a:pt x="501" y="116"/>
                  <a:pt x="501" y="116"/>
                  <a:pt x="501" y="116"/>
                </a:cubicBezTo>
                <a:lnTo>
                  <a:pt x="501" y="182"/>
                </a:lnTo>
                <a:close/>
                <a:moveTo>
                  <a:pt x="597" y="129"/>
                </a:moveTo>
                <a:cubicBezTo>
                  <a:pt x="597" y="106"/>
                  <a:pt x="597" y="106"/>
                  <a:pt x="597" y="106"/>
                </a:cubicBezTo>
                <a:cubicBezTo>
                  <a:pt x="625" y="106"/>
                  <a:pt x="625" y="106"/>
                  <a:pt x="625" y="106"/>
                </a:cubicBezTo>
                <a:cubicBezTo>
                  <a:pt x="625" y="75"/>
                  <a:pt x="625" y="75"/>
                  <a:pt x="625" y="75"/>
                </a:cubicBezTo>
                <a:cubicBezTo>
                  <a:pt x="621" y="75"/>
                  <a:pt x="621" y="75"/>
                  <a:pt x="621" y="75"/>
                </a:cubicBezTo>
                <a:cubicBezTo>
                  <a:pt x="621" y="102"/>
                  <a:pt x="621" y="102"/>
                  <a:pt x="621" y="102"/>
                </a:cubicBezTo>
                <a:cubicBezTo>
                  <a:pt x="592" y="102"/>
                  <a:pt x="592" y="102"/>
                  <a:pt x="592" y="102"/>
                </a:cubicBezTo>
                <a:cubicBezTo>
                  <a:pt x="592" y="131"/>
                  <a:pt x="592" y="131"/>
                  <a:pt x="592" y="131"/>
                </a:cubicBezTo>
                <a:cubicBezTo>
                  <a:pt x="620" y="158"/>
                  <a:pt x="620" y="158"/>
                  <a:pt x="620" y="158"/>
                </a:cubicBezTo>
                <a:cubicBezTo>
                  <a:pt x="605" y="173"/>
                  <a:pt x="605" y="173"/>
                  <a:pt x="605" y="173"/>
                </a:cubicBezTo>
                <a:cubicBezTo>
                  <a:pt x="605" y="254"/>
                  <a:pt x="605" y="254"/>
                  <a:pt x="605" y="254"/>
                </a:cubicBezTo>
                <a:cubicBezTo>
                  <a:pt x="630" y="279"/>
                  <a:pt x="630" y="279"/>
                  <a:pt x="630" y="279"/>
                </a:cubicBezTo>
                <a:cubicBezTo>
                  <a:pt x="630" y="348"/>
                  <a:pt x="630" y="348"/>
                  <a:pt x="630" y="348"/>
                </a:cubicBezTo>
                <a:cubicBezTo>
                  <a:pt x="635" y="348"/>
                  <a:pt x="635" y="348"/>
                  <a:pt x="635" y="348"/>
                </a:cubicBezTo>
                <a:cubicBezTo>
                  <a:pt x="635" y="348"/>
                  <a:pt x="635" y="348"/>
                  <a:pt x="635" y="348"/>
                </a:cubicBezTo>
                <a:cubicBezTo>
                  <a:pt x="635" y="262"/>
                  <a:pt x="635" y="262"/>
                  <a:pt x="635" y="262"/>
                </a:cubicBezTo>
                <a:cubicBezTo>
                  <a:pt x="689" y="207"/>
                  <a:pt x="689" y="207"/>
                  <a:pt x="689" y="207"/>
                </a:cubicBezTo>
                <a:cubicBezTo>
                  <a:pt x="689" y="207"/>
                  <a:pt x="689" y="207"/>
                  <a:pt x="689" y="207"/>
                </a:cubicBezTo>
                <a:cubicBezTo>
                  <a:pt x="689" y="173"/>
                  <a:pt x="689" y="173"/>
                  <a:pt x="689" y="173"/>
                </a:cubicBezTo>
                <a:cubicBezTo>
                  <a:pt x="731" y="131"/>
                  <a:pt x="731" y="131"/>
                  <a:pt x="731" y="131"/>
                </a:cubicBezTo>
                <a:cubicBezTo>
                  <a:pt x="731" y="113"/>
                  <a:pt x="731" y="113"/>
                  <a:pt x="731" y="113"/>
                </a:cubicBezTo>
                <a:cubicBezTo>
                  <a:pt x="737" y="112"/>
                  <a:pt x="742" y="107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77" y="101"/>
                  <a:pt x="777" y="101"/>
                  <a:pt x="777" y="101"/>
                </a:cubicBezTo>
                <a:cubicBezTo>
                  <a:pt x="832" y="45"/>
                  <a:pt x="832" y="45"/>
                  <a:pt x="832" y="45"/>
                </a:cubicBezTo>
                <a:cubicBezTo>
                  <a:pt x="834" y="47"/>
                  <a:pt x="836" y="47"/>
                  <a:pt x="839" y="47"/>
                </a:cubicBezTo>
                <a:cubicBezTo>
                  <a:pt x="845" y="47"/>
                  <a:pt x="850" y="42"/>
                  <a:pt x="850" y="36"/>
                </a:cubicBezTo>
                <a:cubicBezTo>
                  <a:pt x="850" y="30"/>
                  <a:pt x="845" y="25"/>
                  <a:pt x="839" y="25"/>
                </a:cubicBezTo>
                <a:cubicBezTo>
                  <a:pt x="832" y="25"/>
                  <a:pt x="827" y="30"/>
                  <a:pt x="827" y="36"/>
                </a:cubicBezTo>
                <a:cubicBezTo>
                  <a:pt x="827" y="38"/>
                  <a:pt x="828" y="40"/>
                  <a:pt x="829" y="42"/>
                </a:cubicBezTo>
                <a:cubicBezTo>
                  <a:pt x="801" y="70"/>
                  <a:pt x="801" y="70"/>
                  <a:pt x="801" y="70"/>
                </a:cubicBezTo>
                <a:cubicBezTo>
                  <a:pt x="801" y="43"/>
                  <a:pt x="801" y="43"/>
                  <a:pt x="801" y="43"/>
                </a:cubicBezTo>
                <a:cubicBezTo>
                  <a:pt x="786" y="28"/>
                  <a:pt x="786" y="28"/>
                  <a:pt x="786" y="28"/>
                </a:cubicBezTo>
                <a:cubicBezTo>
                  <a:pt x="787" y="26"/>
                  <a:pt x="788" y="24"/>
                  <a:pt x="788" y="22"/>
                </a:cubicBezTo>
                <a:cubicBezTo>
                  <a:pt x="788" y="16"/>
                  <a:pt x="783" y="11"/>
                  <a:pt x="776" y="11"/>
                </a:cubicBezTo>
                <a:cubicBezTo>
                  <a:pt x="770" y="11"/>
                  <a:pt x="765" y="16"/>
                  <a:pt x="765" y="22"/>
                </a:cubicBezTo>
                <a:cubicBezTo>
                  <a:pt x="765" y="28"/>
                  <a:pt x="770" y="33"/>
                  <a:pt x="776" y="33"/>
                </a:cubicBezTo>
                <a:cubicBezTo>
                  <a:pt x="779" y="33"/>
                  <a:pt x="781" y="33"/>
                  <a:pt x="783" y="31"/>
                </a:cubicBezTo>
                <a:cubicBezTo>
                  <a:pt x="797" y="45"/>
                  <a:pt x="797" y="45"/>
                  <a:pt x="797" y="45"/>
                </a:cubicBezTo>
                <a:cubicBezTo>
                  <a:pt x="797" y="75"/>
                  <a:pt x="797" y="75"/>
                  <a:pt x="797" y="75"/>
                </a:cubicBezTo>
                <a:cubicBezTo>
                  <a:pt x="775" y="96"/>
                  <a:pt x="775" y="96"/>
                  <a:pt x="775" y="96"/>
                </a:cubicBezTo>
                <a:cubicBezTo>
                  <a:pt x="741" y="96"/>
                  <a:pt x="741" y="96"/>
                  <a:pt x="741" y="96"/>
                </a:cubicBezTo>
                <a:cubicBezTo>
                  <a:pt x="739" y="92"/>
                  <a:pt x="735" y="90"/>
                  <a:pt x="731" y="90"/>
                </a:cubicBezTo>
                <a:cubicBezTo>
                  <a:pt x="725" y="90"/>
                  <a:pt x="719" y="95"/>
                  <a:pt x="719" y="101"/>
                </a:cubicBezTo>
                <a:cubicBezTo>
                  <a:pt x="719" y="106"/>
                  <a:pt x="723" y="110"/>
                  <a:pt x="727" y="112"/>
                </a:cubicBezTo>
                <a:cubicBezTo>
                  <a:pt x="727" y="129"/>
                  <a:pt x="727" y="129"/>
                  <a:pt x="727" y="129"/>
                </a:cubicBezTo>
                <a:cubicBezTo>
                  <a:pt x="689" y="167"/>
                  <a:pt x="689" y="167"/>
                  <a:pt x="689" y="167"/>
                </a:cubicBezTo>
                <a:cubicBezTo>
                  <a:pt x="689" y="109"/>
                  <a:pt x="689" y="109"/>
                  <a:pt x="689" y="109"/>
                </a:cubicBezTo>
                <a:cubicBezTo>
                  <a:pt x="742" y="57"/>
                  <a:pt x="742" y="57"/>
                  <a:pt x="742" y="57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37" y="13"/>
                  <a:pt x="737" y="13"/>
                  <a:pt x="737" y="13"/>
                </a:cubicBezTo>
                <a:cubicBezTo>
                  <a:pt x="737" y="55"/>
                  <a:pt x="737" y="55"/>
                  <a:pt x="737" y="55"/>
                </a:cubicBezTo>
                <a:cubicBezTo>
                  <a:pt x="714" y="79"/>
                  <a:pt x="714" y="79"/>
                  <a:pt x="714" y="79"/>
                </a:cubicBezTo>
                <a:cubicBezTo>
                  <a:pt x="704" y="69"/>
                  <a:pt x="704" y="69"/>
                  <a:pt x="704" y="69"/>
                </a:cubicBezTo>
                <a:cubicBezTo>
                  <a:pt x="704" y="43"/>
                  <a:pt x="704" y="43"/>
                  <a:pt x="704" y="43"/>
                </a:cubicBezTo>
                <a:cubicBezTo>
                  <a:pt x="709" y="42"/>
                  <a:pt x="714" y="37"/>
                  <a:pt x="714" y="32"/>
                </a:cubicBezTo>
                <a:cubicBezTo>
                  <a:pt x="714" y="25"/>
                  <a:pt x="709" y="20"/>
                  <a:pt x="702" y="20"/>
                </a:cubicBezTo>
                <a:cubicBezTo>
                  <a:pt x="696" y="20"/>
                  <a:pt x="691" y="25"/>
                  <a:pt x="691" y="32"/>
                </a:cubicBezTo>
                <a:cubicBezTo>
                  <a:pt x="691" y="37"/>
                  <a:pt x="695" y="41"/>
                  <a:pt x="699" y="43"/>
                </a:cubicBezTo>
                <a:cubicBezTo>
                  <a:pt x="699" y="71"/>
                  <a:pt x="699" y="71"/>
                  <a:pt x="699" y="71"/>
                </a:cubicBezTo>
                <a:cubicBezTo>
                  <a:pt x="711" y="82"/>
                  <a:pt x="711" y="82"/>
                  <a:pt x="711" y="82"/>
                </a:cubicBezTo>
                <a:cubicBezTo>
                  <a:pt x="685" y="108"/>
                  <a:pt x="685" y="108"/>
                  <a:pt x="685" y="108"/>
                </a:cubicBezTo>
                <a:cubicBezTo>
                  <a:pt x="685" y="205"/>
                  <a:pt x="685" y="205"/>
                  <a:pt x="685" y="205"/>
                </a:cubicBezTo>
                <a:cubicBezTo>
                  <a:pt x="630" y="260"/>
                  <a:pt x="630" y="260"/>
                  <a:pt x="630" y="260"/>
                </a:cubicBezTo>
                <a:cubicBezTo>
                  <a:pt x="630" y="260"/>
                  <a:pt x="630" y="260"/>
                  <a:pt x="630" y="260"/>
                </a:cubicBezTo>
                <a:cubicBezTo>
                  <a:pt x="630" y="273"/>
                  <a:pt x="630" y="273"/>
                  <a:pt x="630" y="273"/>
                </a:cubicBezTo>
                <a:cubicBezTo>
                  <a:pt x="610" y="252"/>
                  <a:pt x="610" y="252"/>
                  <a:pt x="610" y="252"/>
                </a:cubicBezTo>
                <a:cubicBezTo>
                  <a:pt x="610" y="228"/>
                  <a:pt x="610" y="228"/>
                  <a:pt x="610" y="228"/>
                </a:cubicBezTo>
                <a:cubicBezTo>
                  <a:pt x="663" y="174"/>
                  <a:pt x="663" y="174"/>
                  <a:pt x="663" y="174"/>
                </a:cubicBezTo>
                <a:cubicBezTo>
                  <a:pt x="663" y="123"/>
                  <a:pt x="663" y="123"/>
                  <a:pt x="663" y="123"/>
                </a:cubicBezTo>
                <a:cubicBezTo>
                  <a:pt x="678" y="108"/>
                  <a:pt x="678" y="108"/>
                  <a:pt x="678" y="108"/>
                </a:cubicBezTo>
                <a:cubicBezTo>
                  <a:pt x="678" y="82"/>
                  <a:pt x="678" y="82"/>
                  <a:pt x="678" y="82"/>
                </a:cubicBezTo>
                <a:cubicBezTo>
                  <a:pt x="674" y="82"/>
                  <a:pt x="674" y="82"/>
                  <a:pt x="674" y="82"/>
                </a:cubicBezTo>
                <a:cubicBezTo>
                  <a:pt x="674" y="107"/>
                  <a:pt x="674" y="107"/>
                  <a:pt x="674" y="107"/>
                </a:cubicBezTo>
                <a:cubicBezTo>
                  <a:pt x="659" y="121"/>
                  <a:pt x="659" y="121"/>
                  <a:pt x="659" y="121"/>
                </a:cubicBezTo>
                <a:cubicBezTo>
                  <a:pt x="659" y="172"/>
                  <a:pt x="659" y="172"/>
                  <a:pt x="659" y="172"/>
                </a:cubicBezTo>
                <a:cubicBezTo>
                  <a:pt x="610" y="221"/>
                  <a:pt x="610" y="221"/>
                  <a:pt x="610" y="221"/>
                </a:cubicBezTo>
                <a:cubicBezTo>
                  <a:pt x="610" y="175"/>
                  <a:pt x="610" y="175"/>
                  <a:pt x="610" y="175"/>
                </a:cubicBezTo>
                <a:cubicBezTo>
                  <a:pt x="645" y="139"/>
                  <a:pt x="645" y="139"/>
                  <a:pt x="645" y="139"/>
                </a:cubicBezTo>
                <a:cubicBezTo>
                  <a:pt x="645" y="79"/>
                  <a:pt x="645" y="79"/>
                  <a:pt x="645" y="79"/>
                </a:cubicBezTo>
                <a:cubicBezTo>
                  <a:pt x="680" y="45"/>
                  <a:pt x="680" y="45"/>
                  <a:pt x="680" y="45"/>
                </a:cubicBezTo>
                <a:cubicBezTo>
                  <a:pt x="680" y="7"/>
                  <a:pt x="680" y="7"/>
                  <a:pt x="680" y="7"/>
                </a:cubicBezTo>
                <a:cubicBezTo>
                  <a:pt x="675" y="7"/>
                  <a:pt x="675" y="7"/>
                  <a:pt x="675" y="7"/>
                </a:cubicBezTo>
                <a:cubicBezTo>
                  <a:pt x="675" y="43"/>
                  <a:pt x="675" y="43"/>
                  <a:pt x="675" y="43"/>
                </a:cubicBezTo>
                <a:cubicBezTo>
                  <a:pt x="641" y="77"/>
                  <a:pt x="641" y="77"/>
                  <a:pt x="641" y="77"/>
                </a:cubicBezTo>
                <a:cubicBezTo>
                  <a:pt x="641" y="137"/>
                  <a:pt x="641" y="137"/>
                  <a:pt x="641" y="137"/>
                </a:cubicBezTo>
                <a:cubicBezTo>
                  <a:pt x="623" y="155"/>
                  <a:pt x="623" y="155"/>
                  <a:pt x="623" y="155"/>
                </a:cubicBezTo>
                <a:lnTo>
                  <a:pt x="597" y="129"/>
                </a:lnTo>
                <a:close/>
                <a:moveTo>
                  <a:pt x="76" y="620"/>
                </a:moveTo>
                <a:cubicBezTo>
                  <a:pt x="76" y="620"/>
                  <a:pt x="76" y="619"/>
                  <a:pt x="76" y="619"/>
                </a:cubicBezTo>
                <a:cubicBezTo>
                  <a:pt x="75" y="619"/>
                  <a:pt x="74" y="619"/>
                  <a:pt x="73" y="619"/>
                </a:cubicBezTo>
                <a:cubicBezTo>
                  <a:pt x="66" y="619"/>
                  <a:pt x="61" y="614"/>
                  <a:pt x="61" y="608"/>
                </a:cubicBezTo>
                <a:cubicBezTo>
                  <a:pt x="61" y="602"/>
                  <a:pt x="66" y="596"/>
                  <a:pt x="73" y="596"/>
                </a:cubicBezTo>
                <a:cubicBezTo>
                  <a:pt x="75" y="596"/>
                  <a:pt x="77" y="597"/>
                  <a:pt x="78" y="598"/>
                </a:cubicBezTo>
                <a:cubicBezTo>
                  <a:pt x="104" y="572"/>
                  <a:pt x="104" y="572"/>
                  <a:pt x="104" y="572"/>
                </a:cubicBezTo>
                <a:cubicBezTo>
                  <a:pt x="132" y="572"/>
                  <a:pt x="132" y="572"/>
                  <a:pt x="132" y="572"/>
                </a:cubicBezTo>
                <a:cubicBezTo>
                  <a:pt x="133" y="571"/>
                  <a:pt x="133" y="570"/>
                  <a:pt x="134" y="569"/>
                </a:cubicBezTo>
                <a:cubicBezTo>
                  <a:pt x="118" y="552"/>
                  <a:pt x="118" y="552"/>
                  <a:pt x="118" y="552"/>
                </a:cubicBezTo>
                <a:cubicBezTo>
                  <a:pt x="121" y="549"/>
                  <a:pt x="121" y="549"/>
                  <a:pt x="121" y="549"/>
                </a:cubicBezTo>
                <a:cubicBezTo>
                  <a:pt x="138" y="566"/>
                  <a:pt x="138" y="566"/>
                  <a:pt x="138" y="566"/>
                </a:cubicBezTo>
                <a:cubicBezTo>
                  <a:pt x="139" y="566"/>
                  <a:pt x="141" y="566"/>
                  <a:pt x="143" y="566"/>
                </a:cubicBezTo>
                <a:cubicBezTo>
                  <a:pt x="147" y="566"/>
                  <a:pt x="151" y="568"/>
                  <a:pt x="153" y="572"/>
                </a:cubicBezTo>
                <a:cubicBezTo>
                  <a:pt x="160" y="572"/>
                  <a:pt x="160" y="572"/>
                  <a:pt x="160" y="572"/>
                </a:cubicBezTo>
                <a:cubicBezTo>
                  <a:pt x="184" y="549"/>
                  <a:pt x="184" y="549"/>
                  <a:pt x="184" y="549"/>
                </a:cubicBezTo>
                <a:cubicBezTo>
                  <a:pt x="206" y="549"/>
                  <a:pt x="206" y="549"/>
                  <a:pt x="206" y="549"/>
                </a:cubicBezTo>
                <a:cubicBezTo>
                  <a:pt x="243" y="585"/>
                  <a:pt x="243" y="585"/>
                  <a:pt x="243" y="585"/>
                </a:cubicBezTo>
                <a:cubicBezTo>
                  <a:pt x="261" y="585"/>
                  <a:pt x="261" y="585"/>
                  <a:pt x="261" y="585"/>
                </a:cubicBezTo>
                <a:cubicBezTo>
                  <a:pt x="261" y="585"/>
                  <a:pt x="261" y="585"/>
                  <a:pt x="261" y="585"/>
                </a:cubicBezTo>
                <a:cubicBezTo>
                  <a:pt x="261" y="579"/>
                  <a:pt x="266" y="574"/>
                  <a:pt x="272" y="574"/>
                </a:cubicBezTo>
                <a:cubicBezTo>
                  <a:pt x="276" y="574"/>
                  <a:pt x="278" y="575"/>
                  <a:pt x="280" y="577"/>
                </a:cubicBezTo>
                <a:cubicBezTo>
                  <a:pt x="327" y="531"/>
                  <a:pt x="327" y="531"/>
                  <a:pt x="327" y="531"/>
                </a:cubicBezTo>
                <a:cubicBezTo>
                  <a:pt x="358" y="531"/>
                  <a:pt x="358" y="531"/>
                  <a:pt x="358" y="531"/>
                </a:cubicBezTo>
                <a:cubicBezTo>
                  <a:pt x="368" y="521"/>
                  <a:pt x="368" y="521"/>
                  <a:pt x="368" y="521"/>
                </a:cubicBezTo>
                <a:cubicBezTo>
                  <a:pt x="290" y="521"/>
                  <a:pt x="290" y="521"/>
                  <a:pt x="290" y="521"/>
                </a:cubicBezTo>
                <a:cubicBezTo>
                  <a:pt x="264" y="547"/>
                  <a:pt x="264" y="547"/>
                  <a:pt x="264" y="547"/>
                </a:cubicBezTo>
                <a:cubicBezTo>
                  <a:pt x="233" y="547"/>
                  <a:pt x="233" y="547"/>
                  <a:pt x="233" y="547"/>
                </a:cubicBezTo>
                <a:cubicBezTo>
                  <a:pt x="197" y="510"/>
                  <a:pt x="197" y="510"/>
                  <a:pt x="197" y="510"/>
                </a:cubicBezTo>
                <a:cubicBezTo>
                  <a:pt x="162" y="510"/>
                  <a:pt x="162" y="510"/>
                  <a:pt x="162" y="510"/>
                </a:cubicBezTo>
                <a:cubicBezTo>
                  <a:pt x="162" y="540"/>
                  <a:pt x="162" y="540"/>
                  <a:pt x="162" y="540"/>
                </a:cubicBezTo>
                <a:cubicBezTo>
                  <a:pt x="108" y="540"/>
                  <a:pt x="108" y="540"/>
                  <a:pt x="108" y="540"/>
                </a:cubicBezTo>
                <a:cubicBezTo>
                  <a:pt x="109" y="541"/>
                  <a:pt x="109" y="541"/>
                  <a:pt x="109" y="541"/>
                </a:cubicBezTo>
                <a:cubicBezTo>
                  <a:pt x="68" y="582"/>
                  <a:pt x="68" y="582"/>
                  <a:pt x="68" y="582"/>
                </a:cubicBezTo>
                <a:cubicBezTo>
                  <a:pt x="64" y="579"/>
                  <a:pt x="64" y="579"/>
                  <a:pt x="64" y="579"/>
                </a:cubicBezTo>
                <a:cubicBezTo>
                  <a:pt x="64" y="579"/>
                  <a:pt x="64" y="579"/>
                  <a:pt x="64" y="579"/>
                </a:cubicBezTo>
                <a:cubicBezTo>
                  <a:pt x="64" y="579"/>
                  <a:pt x="64" y="579"/>
                  <a:pt x="64" y="579"/>
                </a:cubicBezTo>
                <a:cubicBezTo>
                  <a:pt x="103" y="540"/>
                  <a:pt x="103" y="540"/>
                  <a:pt x="103" y="540"/>
                </a:cubicBezTo>
                <a:cubicBezTo>
                  <a:pt x="68" y="540"/>
                  <a:pt x="68" y="540"/>
                  <a:pt x="68" y="540"/>
                </a:cubicBezTo>
                <a:cubicBezTo>
                  <a:pt x="45" y="563"/>
                  <a:pt x="45" y="563"/>
                  <a:pt x="45" y="563"/>
                </a:cubicBezTo>
                <a:cubicBezTo>
                  <a:pt x="45" y="563"/>
                  <a:pt x="45" y="563"/>
                  <a:pt x="45" y="563"/>
                </a:cubicBezTo>
                <a:cubicBezTo>
                  <a:pt x="45" y="563"/>
                  <a:pt x="45" y="563"/>
                  <a:pt x="45" y="563"/>
                </a:cubicBezTo>
                <a:cubicBezTo>
                  <a:pt x="44" y="562"/>
                  <a:pt x="44" y="561"/>
                  <a:pt x="43" y="559"/>
                </a:cubicBezTo>
                <a:cubicBezTo>
                  <a:pt x="66" y="536"/>
                  <a:pt x="66" y="536"/>
                  <a:pt x="66" y="536"/>
                </a:cubicBezTo>
                <a:cubicBezTo>
                  <a:pt x="158" y="536"/>
                  <a:pt x="158" y="536"/>
                  <a:pt x="158" y="536"/>
                </a:cubicBezTo>
                <a:cubicBezTo>
                  <a:pt x="158" y="522"/>
                  <a:pt x="158" y="522"/>
                  <a:pt x="158" y="522"/>
                </a:cubicBezTo>
                <a:cubicBezTo>
                  <a:pt x="55" y="522"/>
                  <a:pt x="55" y="522"/>
                  <a:pt x="55" y="522"/>
                </a:cubicBezTo>
                <a:cubicBezTo>
                  <a:pt x="27" y="494"/>
                  <a:pt x="27" y="494"/>
                  <a:pt x="27" y="494"/>
                </a:cubicBezTo>
                <a:cubicBezTo>
                  <a:pt x="30" y="491"/>
                  <a:pt x="30" y="491"/>
                  <a:pt x="30" y="491"/>
                </a:cubicBezTo>
                <a:cubicBezTo>
                  <a:pt x="57" y="518"/>
                  <a:pt x="57" y="518"/>
                  <a:pt x="57" y="518"/>
                </a:cubicBezTo>
                <a:cubicBezTo>
                  <a:pt x="158" y="518"/>
                  <a:pt x="158" y="518"/>
                  <a:pt x="158" y="518"/>
                </a:cubicBezTo>
                <a:cubicBezTo>
                  <a:pt x="158" y="510"/>
                  <a:pt x="158" y="510"/>
                  <a:pt x="158" y="510"/>
                </a:cubicBezTo>
                <a:cubicBezTo>
                  <a:pt x="143" y="510"/>
                  <a:pt x="143" y="510"/>
                  <a:pt x="143" y="510"/>
                </a:cubicBezTo>
                <a:cubicBezTo>
                  <a:pt x="118" y="485"/>
                  <a:pt x="118" y="485"/>
                  <a:pt x="118" y="485"/>
                </a:cubicBezTo>
                <a:cubicBezTo>
                  <a:pt x="28" y="485"/>
                  <a:pt x="28" y="485"/>
                  <a:pt x="28" y="485"/>
                </a:cubicBezTo>
                <a:cubicBezTo>
                  <a:pt x="27" y="490"/>
                  <a:pt x="22" y="494"/>
                  <a:pt x="16" y="494"/>
                </a:cubicBezTo>
                <a:cubicBezTo>
                  <a:pt x="10" y="494"/>
                  <a:pt x="5" y="489"/>
                  <a:pt x="5" y="483"/>
                </a:cubicBezTo>
                <a:cubicBezTo>
                  <a:pt x="5" y="476"/>
                  <a:pt x="10" y="471"/>
                  <a:pt x="16" y="471"/>
                </a:cubicBezTo>
                <a:cubicBezTo>
                  <a:pt x="22" y="471"/>
                  <a:pt x="26" y="475"/>
                  <a:pt x="27" y="480"/>
                </a:cubicBezTo>
                <a:cubicBezTo>
                  <a:pt x="120" y="480"/>
                  <a:pt x="120" y="480"/>
                  <a:pt x="120" y="480"/>
                </a:cubicBezTo>
                <a:cubicBezTo>
                  <a:pt x="145" y="506"/>
                  <a:pt x="145" y="506"/>
                  <a:pt x="145" y="506"/>
                </a:cubicBezTo>
                <a:cubicBezTo>
                  <a:pt x="174" y="506"/>
                  <a:pt x="174" y="506"/>
                  <a:pt x="174" y="506"/>
                </a:cubicBezTo>
                <a:cubicBezTo>
                  <a:pt x="128" y="460"/>
                  <a:pt x="128" y="460"/>
                  <a:pt x="128" y="460"/>
                </a:cubicBezTo>
                <a:cubicBezTo>
                  <a:pt x="11" y="460"/>
                  <a:pt x="11" y="460"/>
                  <a:pt x="11" y="460"/>
                </a:cubicBezTo>
                <a:cubicBezTo>
                  <a:pt x="11" y="458"/>
                  <a:pt x="10" y="457"/>
                  <a:pt x="10" y="455"/>
                </a:cubicBezTo>
                <a:cubicBezTo>
                  <a:pt x="130" y="455"/>
                  <a:pt x="130" y="455"/>
                  <a:pt x="130" y="455"/>
                </a:cubicBezTo>
                <a:cubicBezTo>
                  <a:pt x="180" y="506"/>
                  <a:pt x="180" y="506"/>
                  <a:pt x="180" y="506"/>
                </a:cubicBezTo>
                <a:cubicBezTo>
                  <a:pt x="199" y="506"/>
                  <a:pt x="199" y="506"/>
                  <a:pt x="199" y="506"/>
                </a:cubicBezTo>
                <a:cubicBezTo>
                  <a:pt x="235" y="542"/>
                  <a:pt x="235" y="542"/>
                  <a:pt x="235" y="542"/>
                </a:cubicBezTo>
                <a:cubicBezTo>
                  <a:pt x="262" y="542"/>
                  <a:pt x="262" y="542"/>
                  <a:pt x="262" y="542"/>
                </a:cubicBezTo>
                <a:cubicBezTo>
                  <a:pt x="288" y="516"/>
                  <a:pt x="288" y="516"/>
                  <a:pt x="288" y="516"/>
                </a:cubicBezTo>
                <a:cubicBezTo>
                  <a:pt x="372" y="516"/>
                  <a:pt x="372" y="516"/>
                  <a:pt x="372" y="516"/>
                </a:cubicBezTo>
                <a:cubicBezTo>
                  <a:pt x="382" y="507"/>
                  <a:pt x="382" y="507"/>
                  <a:pt x="382" y="507"/>
                </a:cubicBezTo>
                <a:cubicBezTo>
                  <a:pt x="440" y="507"/>
                  <a:pt x="440" y="507"/>
                  <a:pt x="440" y="507"/>
                </a:cubicBezTo>
                <a:cubicBezTo>
                  <a:pt x="440" y="511"/>
                  <a:pt x="440" y="511"/>
                  <a:pt x="440" y="511"/>
                </a:cubicBezTo>
                <a:cubicBezTo>
                  <a:pt x="384" y="511"/>
                  <a:pt x="384" y="511"/>
                  <a:pt x="384" y="511"/>
                </a:cubicBezTo>
                <a:cubicBezTo>
                  <a:pt x="360" y="535"/>
                  <a:pt x="360" y="535"/>
                  <a:pt x="360" y="535"/>
                </a:cubicBezTo>
                <a:cubicBezTo>
                  <a:pt x="329" y="535"/>
                  <a:pt x="329" y="535"/>
                  <a:pt x="329" y="535"/>
                </a:cubicBezTo>
                <a:cubicBezTo>
                  <a:pt x="283" y="580"/>
                  <a:pt x="283" y="580"/>
                  <a:pt x="283" y="580"/>
                </a:cubicBezTo>
                <a:cubicBezTo>
                  <a:pt x="284" y="582"/>
                  <a:pt x="284" y="583"/>
                  <a:pt x="284" y="585"/>
                </a:cubicBezTo>
                <a:cubicBezTo>
                  <a:pt x="284" y="591"/>
                  <a:pt x="279" y="596"/>
                  <a:pt x="272" y="596"/>
                </a:cubicBezTo>
                <a:cubicBezTo>
                  <a:pt x="268" y="596"/>
                  <a:pt x="264" y="594"/>
                  <a:pt x="262" y="590"/>
                </a:cubicBezTo>
                <a:cubicBezTo>
                  <a:pt x="207" y="590"/>
                  <a:pt x="207" y="590"/>
                  <a:pt x="207" y="590"/>
                </a:cubicBezTo>
                <a:cubicBezTo>
                  <a:pt x="177" y="620"/>
                  <a:pt x="177" y="620"/>
                  <a:pt x="177" y="620"/>
                </a:cubicBezTo>
                <a:cubicBezTo>
                  <a:pt x="136" y="620"/>
                  <a:pt x="136" y="620"/>
                  <a:pt x="136" y="620"/>
                </a:cubicBezTo>
                <a:cubicBezTo>
                  <a:pt x="136" y="620"/>
                  <a:pt x="136" y="620"/>
                  <a:pt x="136" y="620"/>
                </a:cubicBezTo>
                <a:cubicBezTo>
                  <a:pt x="136" y="620"/>
                  <a:pt x="136" y="620"/>
                  <a:pt x="136" y="620"/>
                </a:cubicBezTo>
                <a:lnTo>
                  <a:pt x="76" y="620"/>
                </a:lnTo>
                <a:close/>
                <a:moveTo>
                  <a:pt x="82" y="601"/>
                </a:moveTo>
                <a:cubicBezTo>
                  <a:pt x="83" y="603"/>
                  <a:pt x="84" y="605"/>
                  <a:pt x="84" y="608"/>
                </a:cubicBezTo>
                <a:cubicBezTo>
                  <a:pt x="84" y="611"/>
                  <a:pt x="83" y="614"/>
                  <a:pt x="81" y="616"/>
                </a:cubicBezTo>
                <a:cubicBezTo>
                  <a:pt x="131" y="616"/>
                  <a:pt x="131" y="616"/>
                  <a:pt x="131" y="616"/>
                </a:cubicBezTo>
                <a:cubicBezTo>
                  <a:pt x="112" y="597"/>
                  <a:pt x="112" y="597"/>
                  <a:pt x="112" y="597"/>
                </a:cubicBezTo>
                <a:cubicBezTo>
                  <a:pt x="115" y="594"/>
                  <a:pt x="115" y="594"/>
                  <a:pt x="115" y="594"/>
                </a:cubicBezTo>
                <a:cubicBezTo>
                  <a:pt x="137" y="616"/>
                  <a:pt x="137" y="616"/>
                  <a:pt x="137" y="616"/>
                </a:cubicBezTo>
                <a:cubicBezTo>
                  <a:pt x="175" y="616"/>
                  <a:pt x="175" y="616"/>
                  <a:pt x="175" y="616"/>
                </a:cubicBezTo>
                <a:cubicBezTo>
                  <a:pt x="206" y="585"/>
                  <a:pt x="206" y="585"/>
                  <a:pt x="206" y="585"/>
                </a:cubicBezTo>
                <a:cubicBezTo>
                  <a:pt x="237" y="585"/>
                  <a:pt x="237" y="585"/>
                  <a:pt x="237" y="585"/>
                </a:cubicBezTo>
                <a:cubicBezTo>
                  <a:pt x="204" y="553"/>
                  <a:pt x="204" y="553"/>
                  <a:pt x="204" y="553"/>
                </a:cubicBezTo>
                <a:cubicBezTo>
                  <a:pt x="185" y="553"/>
                  <a:pt x="185" y="553"/>
                  <a:pt x="185" y="553"/>
                </a:cubicBezTo>
                <a:cubicBezTo>
                  <a:pt x="162" y="577"/>
                  <a:pt x="162" y="577"/>
                  <a:pt x="162" y="577"/>
                </a:cubicBezTo>
                <a:cubicBezTo>
                  <a:pt x="154" y="577"/>
                  <a:pt x="154" y="577"/>
                  <a:pt x="154" y="577"/>
                </a:cubicBezTo>
                <a:cubicBezTo>
                  <a:pt x="154" y="577"/>
                  <a:pt x="154" y="577"/>
                  <a:pt x="154" y="577"/>
                </a:cubicBezTo>
                <a:cubicBezTo>
                  <a:pt x="154" y="583"/>
                  <a:pt x="149" y="588"/>
                  <a:pt x="143" y="588"/>
                </a:cubicBezTo>
                <a:cubicBezTo>
                  <a:pt x="136" y="588"/>
                  <a:pt x="131" y="583"/>
                  <a:pt x="131" y="577"/>
                </a:cubicBezTo>
                <a:cubicBezTo>
                  <a:pt x="131" y="577"/>
                  <a:pt x="131" y="577"/>
                  <a:pt x="131" y="577"/>
                </a:cubicBezTo>
                <a:cubicBezTo>
                  <a:pt x="106" y="577"/>
                  <a:pt x="106" y="577"/>
                  <a:pt x="106" y="577"/>
                </a:cubicBezTo>
                <a:lnTo>
                  <a:pt x="82" y="601"/>
                </a:lnTo>
                <a:close/>
                <a:moveTo>
                  <a:pt x="416" y="412"/>
                </a:moveTo>
                <a:cubicBezTo>
                  <a:pt x="485" y="412"/>
                  <a:pt x="485" y="412"/>
                  <a:pt x="485" y="412"/>
                </a:cubicBezTo>
                <a:cubicBezTo>
                  <a:pt x="485" y="408"/>
                  <a:pt x="485" y="408"/>
                  <a:pt x="485" y="408"/>
                </a:cubicBezTo>
                <a:cubicBezTo>
                  <a:pt x="418" y="408"/>
                  <a:pt x="418" y="408"/>
                  <a:pt x="418" y="408"/>
                </a:cubicBezTo>
                <a:cubicBezTo>
                  <a:pt x="359" y="348"/>
                  <a:pt x="359" y="348"/>
                  <a:pt x="359" y="348"/>
                </a:cubicBezTo>
                <a:cubicBezTo>
                  <a:pt x="286" y="348"/>
                  <a:pt x="286" y="348"/>
                  <a:pt x="286" y="348"/>
                </a:cubicBezTo>
                <a:cubicBezTo>
                  <a:pt x="237" y="300"/>
                  <a:pt x="237" y="300"/>
                  <a:pt x="237" y="300"/>
                </a:cubicBezTo>
                <a:cubicBezTo>
                  <a:pt x="237" y="300"/>
                  <a:pt x="237" y="300"/>
                  <a:pt x="237" y="300"/>
                </a:cubicBezTo>
                <a:cubicBezTo>
                  <a:pt x="223" y="300"/>
                  <a:pt x="223" y="300"/>
                  <a:pt x="223" y="300"/>
                </a:cubicBezTo>
                <a:cubicBezTo>
                  <a:pt x="223" y="294"/>
                  <a:pt x="218" y="289"/>
                  <a:pt x="211" y="289"/>
                </a:cubicBezTo>
                <a:cubicBezTo>
                  <a:pt x="205" y="289"/>
                  <a:pt x="200" y="294"/>
                  <a:pt x="200" y="300"/>
                </a:cubicBezTo>
                <a:cubicBezTo>
                  <a:pt x="200" y="306"/>
                  <a:pt x="205" y="311"/>
                  <a:pt x="211" y="311"/>
                </a:cubicBezTo>
                <a:cubicBezTo>
                  <a:pt x="216" y="311"/>
                  <a:pt x="220" y="308"/>
                  <a:pt x="222" y="304"/>
                </a:cubicBezTo>
                <a:cubicBezTo>
                  <a:pt x="236" y="304"/>
                  <a:pt x="236" y="304"/>
                  <a:pt x="236" y="304"/>
                </a:cubicBezTo>
                <a:cubicBezTo>
                  <a:pt x="284" y="353"/>
                  <a:pt x="284" y="353"/>
                  <a:pt x="284" y="353"/>
                </a:cubicBezTo>
                <a:cubicBezTo>
                  <a:pt x="329" y="353"/>
                  <a:pt x="329" y="353"/>
                  <a:pt x="329" y="353"/>
                </a:cubicBezTo>
                <a:cubicBezTo>
                  <a:pt x="315" y="367"/>
                  <a:pt x="315" y="367"/>
                  <a:pt x="315" y="367"/>
                </a:cubicBezTo>
                <a:cubicBezTo>
                  <a:pt x="282" y="367"/>
                  <a:pt x="282" y="367"/>
                  <a:pt x="282" y="367"/>
                </a:cubicBezTo>
                <a:cubicBezTo>
                  <a:pt x="282" y="367"/>
                  <a:pt x="282" y="367"/>
                  <a:pt x="282" y="367"/>
                </a:cubicBezTo>
                <a:cubicBezTo>
                  <a:pt x="282" y="372"/>
                  <a:pt x="282" y="372"/>
                  <a:pt x="282" y="372"/>
                </a:cubicBezTo>
                <a:cubicBezTo>
                  <a:pt x="282" y="372"/>
                  <a:pt x="282" y="372"/>
                  <a:pt x="282" y="372"/>
                </a:cubicBezTo>
                <a:cubicBezTo>
                  <a:pt x="317" y="372"/>
                  <a:pt x="317" y="372"/>
                  <a:pt x="317" y="372"/>
                </a:cubicBezTo>
                <a:cubicBezTo>
                  <a:pt x="336" y="353"/>
                  <a:pt x="336" y="353"/>
                  <a:pt x="336" y="353"/>
                </a:cubicBezTo>
                <a:cubicBezTo>
                  <a:pt x="357" y="353"/>
                  <a:pt x="357" y="353"/>
                  <a:pt x="357" y="353"/>
                </a:cubicBezTo>
                <a:cubicBezTo>
                  <a:pt x="373" y="369"/>
                  <a:pt x="373" y="369"/>
                  <a:pt x="373" y="369"/>
                </a:cubicBezTo>
                <a:cubicBezTo>
                  <a:pt x="340" y="402"/>
                  <a:pt x="340" y="402"/>
                  <a:pt x="340" y="402"/>
                </a:cubicBezTo>
                <a:cubicBezTo>
                  <a:pt x="338" y="401"/>
                  <a:pt x="336" y="400"/>
                  <a:pt x="334" y="400"/>
                </a:cubicBezTo>
                <a:cubicBezTo>
                  <a:pt x="327" y="400"/>
                  <a:pt x="322" y="405"/>
                  <a:pt x="322" y="412"/>
                </a:cubicBezTo>
                <a:cubicBezTo>
                  <a:pt x="322" y="418"/>
                  <a:pt x="327" y="423"/>
                  <a:pt x="334" y="423"/>
                </a:cubicBezTo>
                <a:cubicBezTo>
                  <a:pt x="340" y="423"/>
                  <a:pt x="345" y="418"/>
                  <a:pt x="345" y="412"/>
                </a:cubicBezTo>
                <a:cubicBezTo>
                  <a:pt x="345" y="409"/>
                  <a:pt x="344" y="407"/>
                  <a:pt x="343" y="405"/>
                </a:cubicBezTo>
                <a:cubicBezTo>
                  <a:pt x="376" y="372"/>
                  <a:pt x="376" y="372"/>
                  <a:pt x="376" y="372"/>
                </a:cubicBezTo>
                <a:lnTo>
                  <a:pt x="416" y="412"/>
                </a:lnTo>
                <a:close/>
                <a:moveTo>
                  <a:pt x="584" y="618"/>
                </a:moveTo>
                <a:cubicBezTo>
                  <a:pt x="579" y="618"/>
                  <a:pt x="579" y="618"/>
                  <a:pt x="579" y="618"/>
                </a:cubicBezTo>
                <a:cubicBezTo>
                  <a:pt x="579" y="704"/>
                  <a:pt x="579" y="704"/>
                  <a:pt x="579" y="704"/>
                </a:cubicBezTo>
                <a:cubicBezTo>
                  <a:pt x="525" y="759"/>
                  <a:pt x="525" y="759"/>
                  <a:pt x="525" y="759"/>
                </a:cubicBezTo>
                <a:cubicBezTo>
                  <a:pt x="525" y="793"/>
                  <a:pt x="525" y="793"/>
                  <a:pt x="525" y="793"/>
                </a:cubicBezTo>
                <a:cubicBezTo>
                  <a:pt x="491" y="826"/>
                  <a:pt x="491" y="826"/>
                  <a:pt x="491" y="826"/>
                </a:cubicBezTo>
                <a:cubicBezTo>
                  <a:pt x="493" y="826"/>
                  <a:pt x="496" y="826"/>
                  <a:pt x="498" y="826"/>
                </a:cubicBezTo>
                <a:cubicBezTo>
                  <a:pt x="525" y="799"/>
                  <a:pt x="525" y="799"/>
                  <a:pt x="525" y="799"/>
                </a:cubicBezTo>
                <a:cubicBezTo>
                  <a:pt x="525" y="825"/>
                  <a:pt x="525" y="825"/>
                  <a:pt x="525" y="825"/>
                </a:cubicBezTo>
                <a:cubicBezTo>
                  <a:pt x="526" y="825"/>
                  <a:pt x="528" y="825"/>
                  <a:pt x="529" y="825"/>
                </a:cubicBezTo>
                <a:cubicBezTo>
                  <a:pt x="529" y="761"/>
                  <a:pt x="529" y="761"/>
                  <a:pt x="529" y="761"/>
                </a:cubicBezTo>
                <a:cubicBezTo>
                  <a:pt x="584" y="706"/>
                  <a:pt x="584" y="706"/>
                  <a:pt x="584" y="706"/>
                </a:cubicBezTo>
                <a:cubicBezTo>
                  <a:pt x="584" y="693"/>
                  <a:pt x="584" y="693"/>
                  <a:pt x="584" y="693"/>
                </a:cubicBezTo>
                <a:cubicBezTo>
                  <a:pt x="605" y="714"/>
                  <a:pt x="605" y="714"/>
                  <a:pt x="605" y="714"/>
                </a:cubicBezTo>
                <a:cubicBezTo>
                  <a:pt x="605" y="738"/>
                  <a:pt x="605" y="738"/>
                  <a:pt x="605" y="738"/>
                </a:cubicBezTo>
                <a:cubicBezTo>
                  <a:pt x="551" y="792"/>
                  <a:pt x="551" y="792"/>
                  <a:pt x="551" y="792"/>
                </a:cubicBezTo>
                <a:cubicBezTo>
                  <a:pt x="551" y="824"/>
                  <a:pt x="551" y="824"/>
                  <a:pt x="551" y="824"/>
                </a:cubicBezTo>
                <a:cubicBezTo>
                  <a:pt x="552" y="823"/>
                  <a:pt x="554" y="823"/>
                  <a:pt x="555" y="823"/>
                </a:cubicBezTo>
                <a:cubicBezTo>
                  <a:pt x="555" y="794"/>
                  <a:pt x="555" y="794"/>
                  <a:pt x="555" y="794"/>
                </a:cubicBezTo>
                <a:cubicBezTo>
                  <a:pt x="605" y="745"/>
                  <a:pt x="605" y="745"/>
                  <a:pt x="605" y="745"/>
                </a:cubicBezTo>
                <a:cubicBezTo>
                  <a:pt x="605" y="791"/>
                  <a:pt x="605" y="791"/>
                  <a:pt x="605" y="791"/>
                </a:cubicBezTo>
                <a:cubicBezTo>
                  <a:pt x="586" y="810"/>
                  <a:pt x="586" y="810"/>
                  <a:pt x="586" y="810"/>
                </a:cubicBezTo>
                <a:cubicBezTo>
                  <a:pt x="585" y="809"/>
                  <a:pt x="584" y="809"/>
                  <a:pt x="582" y="809"/>
                </a:cubicBezTo>
                <a:cubicBezTo>
                  <a:pt x="576" y="809"/>
                  <a:pt x="571" y="814"/>
                  <a:pt x="571" y="821"/>
                </a:cubicBezTo>
                <a:cubicBezTo>
                  <a:pt x="571" y="827"/>
                  <a:pt x="576" y="832"/>
                  <a:pt x="582" y="832"/>
                </a:cubicBezTo>
                <a:cubicBezTo>
                  <a:pt x="589" y="832"/>
                  <a:pt x="594" y="827"/>
                  <a:pt x="594" y="821"/>
                </a:cubicBezTo>
                <a:cubicBezTo>
                  <a:pt x="594" y="817"/>
                  <a:pt x="592" y="814"/>
                  <a:pt x="590" y="812"/>
                </a:cubicBezTo>
                <a:cubicBezTo>
                  <a:pt x="609" y="793"/>
                  <a:pt x="609" y="793"/>
                  <a:pt x="609" y="793"/>
                </a:cubicBezTo>
                <a:cubicBezTo>
                  <a:pt x="609" y="712"/>
                  <a:pt x="609" y="712"/>
                  <a:pt x="609" y="712"/>
                </a:cubicBezTo>
                <a:cubicBezTo>
                  <a:pt x="584" y="687"/>
                  <a:pt x="584" y="687"/>
                  <a:pt x="584" y="687"/>
                </a:cubicBezTo>
                <a:lnTo>
                  <a:pt x="584" y="618"/>
                </a:lnTo>
                <a:close/>
                <a:moveTo>
                  <a:pt x="782" y="801"/>
                </a:moveTo>
                <a:cubicBezTo>
                  <a:pt x="782" y="831"/>
                  <a:pt x="782" y="831"/>
                  <a:pt x="782" y="831"/>
                </a:cubicBezTo>
                <a:cubicBezTo>
                  <a:pt x="806" y="856"/>
                  <a:pt x="806" y="856"/>
                  <a:pt x="806" y="856"/>
                </a:cubicBezTo>
                <a:cubicBezTo>
                  <a:pt x="806" y="879"/>
                  <a:pt x="806" y="879"/>
                  <a:pt x="806" y="879"/>
                </a:cubicBezTo>
                <a:cubicBezTo>
                  <a:pt x="811" y="879"/>
                  <a:pt x="811" y="879"/>
                  <a:pt x="811" y="879"/>
                </a:cubicBezTo>
                <a:cubicBezTo>
                  <a:pt x="811" y="854"/>
                  <a:pt x="811" y="854"/>
                  <a:pt x="811" y="854"/>
                </a:cubicBezTo>
                <a:cubicBezTo>
                  <a:pt x="786" y="829"/>
                  <a:pt x="786" y="829"/>
                  <a:pt x="786" y="829"/>
                </a:cubicBezTo>
                <a:cubicBezTo>
                  <a:pt x="786" y="801"/>
                  <a:pt x="786" y="801"/>
                  <a:pt x="786" y="801"/>
                </a:cubicBezTo>
                <a:lnTo>
                  <a:pt x="782" y="801"/>
                </a:lnTo>
                <a:close/>
                <a:moveTo>
                  <a:pt x="87" y="240"/>
                </a:moveTo>
                <a:cubicBezTo>
                  <a:pt x="93" y="240"/>
                  <a:pt x="98" y="235"/>
                  <a:pt x="98" y="229"/>
                </a:cubicBezTo>
                <a:cubicBezTo>
                  <a:pt x="171" y="229"/>
                  <a:pt x="171" y="229"/>
                  <a:pt x="171" y="229"/>
                </a:cubicBezTo>
                <a:cubicBezTo>
                  <a:pt x="221" y="279"/>
                  <a:pt x="221" y="279"/>
                  <a:pt x="221" y="279"/>
                </a:cubicBezTo>
                <a:cubicBezTo>
                  <a:pt x="298" y="279"/>
                  <a:pt x="298" y="279"/>
                  <a:pt x="298" y="279"/>
                </a:cubicBezTo>
                <a:cubicBezTo>
                  <a:pt x="339" y="320"/>
                  <a:pt x="339" y="320"/>
                  <a:pt x="339" y="320"/>
                </a:cubicBezTo>
                <a:cubicBezTo>
                  <a:pt x="441" y="320"/>
                  <a:pt x="441" y="320"/>
                  <a:pt x="441" y="320"/>
                </a:cubicBezTo>
                <a:cubicBezTo>
                  <a:pt x="480" y="281"/>
                  <a:pt x="480" y="281"/>
                  <a:pt x="480" y="281"/>
                </a:cubicBezTo>
                <a:cubicBezTo>
                  <a:pt x="530" y="281"/>
                  <a:pt x="530" y="281"/>
                  <a:pt x="530" y="281"/>
                </a:cubicBezTo>
                <a:cubicBezTo>
                  <a:pt x="530" y="355"/>
                  <a:pt x="530" y="355"/>
                  <a:pt x="530" y="355"/>
                </a:cubicBezTo>
                <a:cubicBezTo>
                  <a:pt x="535" y="355"/>
                  <a:pt x="535" y="355"/>
                  <a:pt x="535" y="355"/>
                </a:cubicBezTo>
                <a:cubicBezTo>
                  <a:pt x="535" y="253"/>
                  <a:pt x="535" y="253"/>
                  <a:pt x="535" y="253"/>
                </a:cubicBezTo>
                <a:cubicBezTo>
                  <a:pt x="475" y="193"/>
                  <a:pt x="475" y="193"/>
                  <a:pt x="475" y="193"/>
                </a:cubicBezTo>
                <a:cubicBezTo>
                  <a:pt x="475" y="131"/>
                  <a:pt x="475" y="131"/>
                  <a:pt x="475" y="131"/>
                </a:cubicBezTo>
                <a:cubicBezTo>
                  <a:pt x="441" y="97"/>
                  <a:pt x="441" y="97"/>
                  <a:pt x="441" y="97"/>
                </a:cubicBezTo>
                <a:cubicBezTo>
                  <a:pt x="441" y="40"/>
                  <a:pt x="441" y="40"/>
                  <a:pt x="441" y="40"/>
                </a:cubicBezTo>
                <a:cubicBezTo>
                  <a:pt x="467" y="15"/>
                  <a:pt x="467" y="15"/>
                  <a:pt x="467" y="15"/>
                </a:cubicBezTo>
                <a:cubicBezTo>
                  <a:pt x="464" y="12"/>
                  <a:pt x="464" y="12"/>
                  <a:pt x="464" y="12"/>
                </a:cubicBezTo>
                <a:cubicBezTo>
                  <a:pt x="437" y="38"/>
                  <a:pt x="437" y="38"/>
                  <a:pt x="437" y="38"/>
                </a:cubicBezTo>
                <a:cubicBezTo>
                  <a:pt x="437" y="93"/>
                  <a:pt x="437" y="93"/>
                  <a:pt x="437" y="93"/>
                </a:cubicBezTo>
                <a:cubicBezTo>
                  <a:pt x="391" y="47"/>
                  <a:pt x="391" y="47"/>
                  <a:pt x="391" y="47"/>
                </a:cubicBezTo>
                <a:cubicBezTo>
                  <a:pt x="392" y="45"/>
                  <a:pt x="393" y="43"/>
                  <a:pt x="393" y="41"/>
                </a:cubicBezTo>
                <a:cubicBezTo>
                  <a:pt x="393" y="35"/>
                  <a:pt x="387" y="30"/>
                  <a:pt x="381" y="30"/>
                </a:cubicBezTo>
                <a:cubicBezTo>
                  <a:pt x="375" y="30"/>
                  <a:pt x="370" y="35"/>
                  <a:pt x="370" y="41"/>
                </a:cubicBezTo>
                <a:cubicBezTo>
                  <a:pt x="370" y="48"/>
                  <a:pt x="375" y="53"/>
                  <a:pt x="381" y="53"/>
                </a:cubicBezTo>
                <a:cubicBezTo>
                  <a:pt x="384" y="53"/>
                  <a:pt x="386" y="52"/>
                  <a:pt x="388" y="50"/>
                </a:cubicBezTo>
                <a:cubicBezTo>
                  <a:pt x="470" y="133"/>
                  <a:pt x="470" y="133"/>
                  <a:pt x="470" y="133"/>
                </a:cubicBezTo>
                <a:cubicBezTo>
                  <a:pt x="470" y="165"/>
                  <a:pt x="470" y="165"/>
                  <a:pt x="470" y="165"/>
                </a:cubicBezTo>
                <a:cubicBezTo>
                  <a:pt x="399" y="165"/>
                  <a:pt x="399" y="165"/>
                  <a:pt x="399" y="165"/>
                </a:cubicBezTo>
                <a:cubicBezTo>
                  <a:pt x="382" y="149"/>
                  <a:pt x="382" y="149"/>
                  <a:pt x="382" y="149"/>
                </a:cubicBezTo>
                <a:cubicBezTo>
                  <a:pt x="382" y="97"/>
                  <a:pt x="382" y="97"/>
                  <a:pt x="382" y="97"/>
                </a:cubicBezTo>
                <a:cubicBezTo>
                  <a:pt x="341" y="56"/>
                  <a:pt x="341" y="56"/>
                  <a:pt x="341" y="56"/>
                </a:cubicBezTo>
                <a:cubicBezTo>
                  <a:pt x="338" y="60"/>
                  <a:pt x="338" y="60"/>
                  <a:pt x="338" y="60"/>
                </a:cubicBezTo>
                <a:cubicBezTo>
                  <a:pt x="378" y="99"/>
                  <a:pt x="378" y="99"/>
                  <a:pt x="378" y="99"/>
                </a:cubicBezTo>
                <a:cubicBezTo>
                  <a:pt x="378" y="144"/>
                  <a:pt x="378" y="144"/>
                  <a:pt x="378" y="144"/>
                </a:cubicBezTo>
                <a:cubicBezTo>
                  <a:pt x="294" y="61"/>
                  <a:pt x="294" y="61"/>
                  <a:pt x="294" y="61"/>
                </a:cubicBezTo>
                <a:cubicBezTo>
                  <a:pt x="291" y="64"/>
                  <a:pt x="291" y="64"/>
                  <a:pt x="291" y="64"/>
                </a:cubicBezTo>
                <a:cubicBezTo>
                  <a:pt x="397" y="170"/>
                  <a:pt x="397" y="170"/>
                  <a:pt x="397" y="170"/>
                </a:cubicBezTo>
                <a:cubicBezTo>
                  <a:pt x="470" y="170"/>
                  <a:pt x="470" y="170"/>
                  <a:pt x="470" y="170"/>
                </a:cubicBezTo>
                <a:cubicBezTo>
                  <a:pt x="470" y="195"/>
                  <a:pt x="470" y="195"/>
                  <a:pt x="470" y="195"/>
                </a:cubicBezTo>
                <a:cubicBezTo>
                  <a:pt x="491" y="215"/>
                  <a:pt x="491" y="215"/>
                  <a:pt x="491" y="215"/>
                </a:cubicBezTo>
                <a:cubicBezTo>
                  <a:pt x="451" y="215"/>
                  <a:pt x="451" y="215"/>
                  <a:pt x="451" y="215"/>
                </a:cubicBezTo>
                <a:cubicBezTo>
                  <a:pt x="442" y="224"/>
                  <a:pt x="442" y="224"/>
                  <a:pt x="442" y="224"/>
                </a:cubicBezTo>
                <a:cubicBezTo>
                  <a:pt x="418" y="200"/>
                  <a:pt x="418" y="200"/>
                  <a:pt x="418" y="200"/>
                </a:cubicBezTo>
                <a:cubicBezTo>
                  <a:pt x="419" y="198"/>
                  <a:pt x="419" y="197"/>
                  <a:pt x="419" y="195"/>
                </a:cubicBezTo>
                <a:cubicBezTo>
                  <a:pt x="419" y="188"/>
                  <a:pt x="414" y="183"/>
                  <a:pt x="408" y="183"/>
                </a:cubicBezTo>
                <a:cubicBezTo>
                  <a:pt x="401" y="183"/>
                  <a:pt x="396" y="188"/>
                  <a:pt x="396" y="195"/>
                </a:cubicBezTo>
                <a:cubicBezTo>
                  <a:pt x="396" y="201"/>
                  <a:pt x="401" y="206"/>
                  <a:pt x="408" y="206"/>
                </a:cubicBezTo>
                <a:cubicBezTo>
                  <a:pt x="410" y="206"/>
                  <a:pt x="413" y="205"/>
                  <a:pt x="415" y="203"/>
                </a:cubicBezTo>
                <a:cubicBezTo>
                  <a:pt x="442" y="231"/>
                  <a:pt x="442" y="231"/>
                  <a:pt x="442" y="231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95" y="220"/>
                  <a:pt x="495" y="220"/>
                  <a:pt x="495" y="220"/>
                </a:cubicBezTo>
                <a:cubicBezTo>
                  <a:pt x="530" y="255"/>
                  <a:pt x="530" y="255"/>
                  <a:pt x="530" y="255"/>
                </a:cubicBezTo>
                <a:cubicBezTo>
                  <a:pt x="530" y="276"/>
                  <a:pt x="530" y="276"/>
                  <a:pt x="530" y="276"/>
                </a:cubicBezTo>
                <a:cubicBezTo>
                  <a:pt x="453" y="276"/>
                  <a:pt x="453" y="276"/>
                  <a:pt x="453" y="276"/>
                </a:cubicBezTo>
                <a:cubicBezTo>
                  <a:pt x="400" y="224"/>
                  <a:pt x="400" y="224"/>
                  <a:pt x="400" y="224"/>
                </a:cubicBezTo>
                <a:cubicBezTo>
                  <a:pt x="366" y="224"/>
                  <a:pt x="366" y="224"/>
                  <a:pt x="366" y="224"/>
                </a:cubicBezTo>
                <a:cubicBezTo>
                  <a:pt x="366" y="185"/>
                  <a:pt x="366" y="185"/>
                  <a:pt x="366" y="185"/>
                </a:cubicBezTo>
                <a:cubicBezTo>
                  <a:pt x="366" y="185"/>
                  <a:pt x="366" y="185"/>
                  <a:pt x="366" y="185"/>
                </a:cubicBezTo>
                <a:cubicBezTo>
                  <a:pt x="336" y="155"/>
                  <a:pt x="336" y="155"/>
                  <a:pt x="336" y="155"/>
                </a:cubicBezTo>
                <a:cubicBezTo>
                  <a:pt x="333" y="158"/>
                  <a:pt x="333" y="158"/>
                  <a:pt x="333" y="158"/>
                </a:cubicBezTo>
                <a:cubicBezTo>
                  <a:pt x="361" y="187"/>
                  <a:pt x="361" y="187"/>
                  <a:pt x="361" y="187"/>
                </a:cubicBezTo>
                <a:cubicBezTo>
                  <a:pt x="361" y="228"/>
                  <a:pt x="361" y="228"/>
                  <a:pt x="361" y="228"/>
                </a:cubicBezTo>
                <a:cubicBezTo>
                  <a:pt x="398" y="228"/>
                  <a:pt x="398" y="228"/>
                  <a:pt x="398" y="228"/>
                </a:cubicBezTo>
                <a:cubicBezTo>
                  <a:pt x="447" y="276"/>
                  <a:pt x="447" y="276"/>
                  <a:pt x="447" y="276"/>
                </a:cubicBezTo>
                <a:cubicBezTo>
                  <a:pt x="369" y="276"/>
                  <a:pt x="369" y="276"/>
                  <a:pt x="369" y="276"/>
                </a:cubicBezTo>
                <a:cubicBezTo>
                  <a:pt x="289" y="196"/>
                  <a:pt x="289" y="196"/>
                  <a:pt x="289" y="196"/>
                </a:cubicBezTo>
                <a:cubicBezTo>
                  <a:pt x="289" y="134"/>
                  <a:pt x="289" y="134"/>
                  <a:pt x="289" y="134"/>
                </a:cubicBezTo>
                <a:cubicBezTo>
                  <a:pt x="255" y="100"/>
                  <a:pt x="255" y="100"/>
                  <a:pt x="255" y="100"/>
                </a:cubicBezTo>
                <a:cubicBezTo>
                  <a:pt x="256" y="99"/>
                  <a:pt x="257" y="96"/>
                  <a:pt x="257" y="94"/>
                </a:cubicBezTo>
                <a:cubicBezTo>
                  <a:pt x="257" y="87"/>
                  <a:pt x="252" y="82"/>
                  <a:pt x="246" y="82"/>
                </a:cubicBezTo>
                <a:cubicBezTo>
                  <a:pt x="240" y="82"/>
                  <a:pt x="234" y="87"/>
                  <a:pt x="234" y="94"/>
                </a:cubicBezTo>
                <a:cubicBezTo>
                  <a:pt x="234" y="100"/>
                  <a:pt x="240" y="105"/>
                  <a:pt x="246" y="105"/>
                </a:cubicBezTo>
                <a:cubicBezTo>
                  <a:pt x="248" y="105"/>
                  <a:pt x="250" y="104"/>
                  <a:pt x="252" y="103"/>
                </a:cubicBezTo>
                <a:cubicBezTo>
                  <a:pt x="284" y="136"/>
                  <a:pt x="284" y="136"/>
                  <a:pt x="284" y="136"/>
                </a:cubicBezTo>
                <a:cubicBezTo>
                  <a:pt x="284" y="198"/>
                  <a:pt x="284" y="198"/>
                  <a:pt x="284" y="198"/>
                </a:cubicBezTo>
                <a:cubicBezTo>
                  <a:pt x="295" y="208"/>
                  <a:pt x="295" y="208"/>
                  <a:pt x="295" y="208"/>
                </a:cubicBezTo>
                <a:cubicBezTo>
                  <a:pt x="221" y="208"/>
                  <a:pt x="221" y="208"/>
                  <a:pt x="221" y="208"/>
                </a:cubicBezTo>
                <a:cubicBezTo>
                  <a:pt x="161" y="149"/>
                  <a:pt x="161" y="149"/>
                  <a:pt x="161" y="149"/>
                </a:cubicBezTo>
                <a:cubicBezTo>
                  <a:pt x="158" y="152"/>
                  <a:pt x="158" y="152"/>
                  <a:pt x="158" y="152"/>
                </a:cubicBezTo>
                <a:cubicBezTo>
                  <a:pt x="219" y="213"/>
                  <a:pt x="219" y="213"/>
                  <a:pt x="219" y="213"/>
                </a:cubicBezTo>
                <a:cubicBezTo>
                  <a:pt x="299" y="213"/>
                  <a:pt x="299" y="213"/>
                  <a:pt x="299" y="213"/>
                </a:cubicBezTo>
                <a:cubicBezTo>
                  <a:pt x="368" y="281"/>
                  <a:pt x="368" y="281"/>
                  <a:pt x="368" y="281"/>
                </a:cubicBezTo>
                <a:cubicBezTo>
                  <a:pt x="474" y="281"/>
                  <a:pt x="474" y="281"/>
                  <a:pt x="474" y="281"/>
                </a:cubicBezTo>
                <a:cubicBezTo>
                  <a:pt x="439" y="316"/>
                  <a:pt x="439" y="316"/>
                  <a:pt x="439" y="316"/>
                </a:cubicBezTo>
                <a:cubicBezTo>
                  <a:pt x="341" y="316"/>
                  <a:pt x="341" y="316"/>
                  <a:pt x="341" y="316"/>
                </a:cubicBezTo>
                <a:cubicBezTo>
                  <a:pt x="299" y="274"/>
                  <a:pt x="299" y="274"/>
                  <a:pt x="299" y="274"/>
                </a:cubicBezTo>
                <a:cubicBezTo>
                  <a:pt x="283" y="274"/>
                  <a:pt x="283" y="274"/>
                  <a:pt x="283" y="274"/>
                </a:cubicBezTo>
                <a:cubicBezTo>
                  <a:pt x="243" y="234"/>
                  <a:pt x="243" y="234"/>
                  <a:pt x="243" y="234"/>
                </a:cubicBezTo>
                <a:cubicBezTo>
                  <a:pt x="240" y="238"/>
                  <a:pt x="240" y="238"/>
                  <a:pt x="240" y="238"/>
                </a:cubicBezTo>
                <a:cubicBezTo>
                  <a:pt x="277" y="274"/>
                  <a:pt x="277" y="274"/>
                  <a:pt x="277" y="274"/>
                </a:cubicBezTo>
                <a:cubicBezTo>
                  <a:pt x="223" y="274"/>
                  <a:pt x="223" y="274"/>
                  <a:pt x="223" y="274"/>
                </a:cubicBezTo>
                <a:cubicBezTo>
                  <a:pt x="173" y="224"/>
                  <a:pt x="173" y="224"/>
                  <a:pt x="173" y="224"/>
                </a:cubicBezTo>
                <a:cubicBezTo>
                  <a:pt x="97" y="224"/>
                  <a:pt x="97" y="224"/>
                  <a:pt x="97" y="224"/>
                </a:cubicBezTo>
                <a:cubicBezTo>
                  <a:pt x="96" y="220"/>
                  <a:pt x="92" y="217"/>
                  <a:pt x="87" y="217"/>
                </a:cubicBezTo>
                <a:cubicBezTo>
                  <a:pt x="80" y="217"/>
                  <a:pt x="75" y="222"/>
                  <a:pt x="75" y="228"/>
                </a:cubicBezTo>
                <a:cubicBezTo>
                  <a:pt x="75" y="234"/>
                  <a:pt x="80" y="240"/>
                  <a:pt x="87" y="240"/>
                </a:cubicBezTo>
                <a:close/>
                <a:moveTo>
                  <a:pt x="22" y="416"/>
                </a:moveTo>
                <a:cubicBezTo>
                  <a:pt x="108" y="416"/>
                  <a:pt x="108" y="416"/>
                  <a:pt x="108" y="416"/>
                </a:cubicBezTo>
                <a:cubicBezTo>
                  <a:pt x="84" y="440"/>
                  <a:pt x="84" y="440"/>
                  <a:pt x="84" y="440"/>
                </a:cubicBezTo>
                <a:cubicBezTo>
                  <a:pt x="20" y="440"/>
                  <a:pt x="20" y="440"/>
                  <a:pt x="20" y="440"/>
                </a:cubicBezTo>
                <a:cubicBezTo>
                  <a:pt x="20" y="444"/>
                  <a:pt x="20" y="444"/>
                  <a:pt x="20" y="444"/>
                </a:cubicBezTo>
                <a:cubicBezTo>
                  <a:pt x="20" y="444"/>
                  <a:pt x="20" y="444"/>
                  <a:pt x="20" y="444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114" y="416"/>
                  <a:pt x="114" y="416"/>
                  <a:pt x="114" y="416"/>
                </a:cubicBezTo>
                <a:cubicBezTo>
                  <a:pt x="114" y="416"/>
                  <a:pt x="114" y="416"/>
                  <a:pt x="114" y="416"/>
                </a:cubicBezTo>
                <a:cubicBezTo>
                  <a:pt x="135" y="416"/>
                  <a:pt x="135" y="416"/>
                  <a:pt x="135" y="416"/>
                </a:cubicBezTo>
                <a:cubicBezTo>
                  <a:pt x="169" y="450"/>
                  <a:pt x="169" y="450"/>
                  <a:pt x="169" y="450"/>
                </a:cubicBezTo>
                <a:cubicBezTo>
                  <a:pt x="229" y="450"/>
                  <a:pt x="229" y="450"/>
                  <a:pt x="229" y="450"/>
                </a:cubicBezTo>
                <a:cubicBezTo>
                  <a:pt x="247" y="468"/>
                  <a:pt x="247" y="468"/>
                  <a:pt x="247" y="468"/>
                </a:cubicBezTo>
                <a:cubicBezTo>
                  <a:pt x="221" y="494"/>
                  <a:pt x="221" y="494"/>
                  <a:pt x="221" y="494"/>
                </a:cubicBezTo>
                <a:cubicBezTo>
                  <a:pt x="206" y="494"/>
                  <a:pt x="206" y="494"/>
                  <a:pt x="206" y="494"/>
                </a:cubicBezTo>
                <a:cubicBezTo>
                  <a:pt x="206" y="494"/>
                  <a:pt x="206" y="494"/>
                  <a:pt x="206" y="494"/>
                </a:cubicBezTo>
                <a:cubicBezTo>
                  <a:pt x="206" y="489"/>
                  <a:pt x="203" y="484"/>
                  <a:pt x="198" y="483"/>
                </a:cubicBezTo>
                <a:cubicBezTo>
                  <a:pt x="198" y="466"/>
                  <a:pt x="198" y="466"/>
                  <a:pt x="198" y="466"/>
                </a:cubicBezTo>
                <a:cubicBezTo>
                  <a:pt x="178" y="466"/>
                  <a:pt x="178" y="466"/>
                  <a:pt x="178" y="466"/>
                </a:cubicBezTo>
                <a:cubicBezTo>
                  <a:pt x="176" y="462"/>
                  <a:pt x="172" y="460"/>
                  <a:pt x="168" y="460"/>
                </a:cubicBezTo>
                <a:cubicBezTo>
                  <a:pt x="162" y="460"/>
                  <a:pt x="157" y="465"/>
                  <a:pt x="157" y="471"/>
                </a:cubicBezTo>
                <a:cubicBezTo>
                  <a:pt x="157" y="478"/>
                  <a:pt x="162" y="483"/>
                  <a:pt x="168" y="483"/>
                </a:cubicBezTo>
                <a:cubicBezTo>
                  <a:pt x="174" y="483"/>
                  <a:pt x="179" y="478"/>
                  <a:pt x="179" y="471"/>
                </a:cubicBezTo>
                <a:cubicBezTo>
                  <a:pt x="179" y="471"/>
                  <a:pt x="179" y="471"/>
                  <a:pt x="179" y="471"/>
                </a:cubicBezTo>
                <a:cubicBezTo>
                  <a:pt x="193" y="471"/>
                  <a:pt x="193" y="471"/>
                  <a:pt x="193" y="471"/>
                </a:cubicBezTo>
                <a:cubicBezTo>
                  <a:pt x="193" y="483"/>
                  <a:pt x="193" y="483"/>
                  <a:pt x="193" y="483"/>
                </a:cubicBezTo>
                <a:cubicBezTo>
                  <a:pt x="188" y="484"/>
                  <a:pt x="184" y="488"/>
                  <a:pt x="184" y="494"/>
                </a:cubicBezTo>
                <a:cubicBezTo>
                  <a:pt x="184" y="500"/>
                  <a:pt x="189" y="506"/>
                  <a:pt x="195" y="506"/>
                </a:cubicBezTo>
                <a:cubicBezTo>
                  <a:pt x="200" y="506"/>
                  <a:pt x="204" y="503"/>
                  <a:pt x="205" y="499"/>
                </a:cubicBezTo>
                <a:cubicBezTo>
                  <a:pt x="222" y="499"/>
                  <a:pt x="222" y="499"/>
                  <a:pt x="222" y="499"/>
                </a:cubicBezTo>
                <a:cubicBezTo>
                  <a:pt x="250" y="471"/>
                  <a:pt x="250" y="471"/>
                  <a:pt x="250" y="471"/>
                </a:cubicBezTo>
                <a:cubicBezTo>
                  <a:pt x="264" y="486"/>
                  <a:pt x="264" y="486"/>
                  <a:pt x="264" y="486"/>
                </a:cubicBezTo>
                <a:cubicBezTo>
                  <a:pt x="346" y="486"/>
                  <a:pt x="346" y="486"/>
                  <a:pt x="346" y="486"/>
                </a:cubicBezTo>
                <a:cubicBezTo>
                  <a:pt x="371" y="461"/>
                  <a:pt x="371" y="461"/>
                  <a:pt x="371" y="461"/>
                </a:cubicBezTo>
                <a:cubicBezTo>
                  <a:pt x="440" y="461"/>
                  <a:pt x="440" y="461"/>
                  <a:pt x="440" y="461"/>
                </a:cubicBezTo>
                <a:cubicBezTo>
                  <a:pt x="440" y="456"/>
                  <a:pt x="440" y="456"/>
                  <a:pt x="440" y="456"/>
                </a:cubicBezTo>
                <a:cubicBezTo>
                  <a:pt x="440" y="456"/>
                  <a:pt x="440" y="456"/>
                  <a:pt x="440" y="456"/>
                </a:cubicBezTo>
                <a:cubicBezTo>
                  <a:pt x="353" y="456"/>
                  <a:pt x="353" y="456"/>
                  <a:pt x="353" y="456"/>
                </a:cubicBezTo>
                <a:cubicBezTo>
                  <a:pt x="299" y="402"/>
                  <a:pt x="299" y="402"/>
                  <a:pt x="299" y="402"/>
                </a:cubicBezTo>
                <a:cubicBezTo>
                  <a:pt x="265" y="402"/>
                  <a:pt x="265" y="402"/>
                  <a:pt x="265" y="402"/>
                </a:cubicBezTo>
                <a:cubicBezTo>
                  <a:pt x="223" y="360"/>
                  <a:pt x="223" y="360"/>
                  <a:pt x="223" y="360"/>
                </a:cubicBezTo>
                <a:cubicBezTo>
                  <a:pt x="192" y="360"/>
                  <a:pt x="192" y="360"/>
                  <a:pt x="192" y="360"/>
                </a:cubicBezTo>
                <a:cubicBezTo>
                  <a:pt x="192" y="314"/>
                  <a:pt x="192" y="314"/>
                  <a:pt x="192" y="314"/>
                </a:cubicBezTo>
                <a:cubicBezTo>
                  <a:pt x="130" y="252"/>
                  <a:pt x="130" y="252"/>
                  <a:pt x="130" y="252"/>
                </a:cubicBezTo>
                <a:cubicBezTo>
                  <a:pt x="66" y="252"/>
                  <a:pt x="66" y="252"/>
                  <a:pt x="66" y="252"/>
                </a:cubicBezTo>
                <a:cubicBezTo>
                  <a:pt x="66" y="252"/>
                  <a:pt x="66" y="252"/>
                  <a:pt x="66" y="252"/>
                </a:cubicBezTo>
                <a:cubicBezTo>
                  <a:pt x="66" y="256"/>
                  <a:pt x="66" y="256"/>
                  <a:pt x="66" y="256"/>
                </a:cubicBezTo>
                <a:cubicBezTo>
                  <a:pt x="128" y="256"/>
                  <a:pt x="128" y="256"/>
                  <a:pt x="128" y="256"/>
                </a:cubicBezTo>
                <a:cubicBezTo>
                  <a:pt x="162" y="290"/>
                  <a:pt x="162" y="290"/>
                  <a:pt x="162" y="290"/>
                </a:cubicBezTo>
                <a:cubicBezTo>
                  <a:pt x="135" y="290"/>
                  <a:pt x="135" y="290"/>
                  <a:pt x="135" y="290"/>
                </a:cubicBezTo>
                <a:cubicBezTo>
                  <a:pt x="111" y="314"/>
                  <a:pt x="111" y="314"/>
                  <a:pt x="111" y="314"/>
                </a:cubicBezTo>
                <a:cubicBezTo>
                  <a:pt x="34" y="314"/>
                  <a:pt x="34" y="314"/>
                  <a:pt x="34" y="314"/>
                </a:cubicBezTo>
                <a:cubicBezTo>
                  <a:pt x="34" y="319"/>
                  <a:pt x="34" y="319"/>
                  <a:pt x="34" y="319"/>
                </a:cubicBezTo>
                <a:cubicBezTo>
                  <a:pt x="112" y="319"/>
                  <a:pt x="112" y="319"/>
                  <a:pt x="112" y="319"/>
                </a:cubicBezTo>
                <a:cubicBezTo>
                  <a:pt x="136" y="295"/>
                  <a:pt x="136" y="295"/>
                  <a:pt x="136" y="295"/>
                </a:cubicBezTo>
                <a:cubicBezTo>
                  <a:pt x="166" y="295"/>
                  <a:pt x="166" y="295"/>
                  <a:pt x="166" y="295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64"/>
                  <a:pt x="188" y="364"/>
                  <a:pt x="188" y="364"/>
                </a:cubicBezTo>
                <a:cubicBezTo>
                  <a:pt x="221" y="364"/>
                  <a:pt x="221" y="364"/>
                  <a:pt x="221" y="364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01" y="402"/>
                  <a:pt x="201" y="402"/>
                  <a:pt x="201" y="402"/>
                </a:cubicBezTo>
                <a:cubicBezTo>
                  <a:pt x="149" y="350"/>
                  <a:pt x="149" y="350"/>
                  <a:pt x="149" y="350"/>
                </a:cubicBezTo>
                <a:cubicBezTo>
                  <a:pt x="106" y="350"/>
                  <a:pt x="106" y="350"/>
                  <a:pt x="106" y="350"/>
                </a:cubicBezTo>
                <a:cubicBezTo>
                  <a:pt x="77" y="321"/>
                  <a:pt x="77" y="321"/>
                  <a:pt x="77" y="321"/>
                </a:cubicBezTo>
                <a:cubicBezTo>
                  <a:pt x="40" y="321"/>
                  <a:pt x="40" y="321"/>
                  <a:pt x="40" y="321"/>
                </a:cubicBezTo>
                <a:cubicBezTo>
                  <a:pt x="40" y="325"/>
                  <a:pt x="40" y="325"/>
                  <a:pt x="40" y="325"/>
                </a:cubicBezTo>
                <a:cubicBezTo>
                  <a:pt x="75" y="325"/>
                  <a:pt x="75" y="325"/>
                  <a:pt x="75" y="325"/>
                </a:cubicBezTo>
                <a:cubicBezTo>
                  <a:pt x="104" y="354"/>
                  <a:pt x="104" y="354"/>
                  <a:pt x="104" y="354"/>
                </a:cubicBezTo>
                <a:cubicBezTo>
                  <a:pt x="147" y="354"/>
                  <a:pt x="147" y="354"/>
                  <a:pt x="147" y="354"/>
                </a:cubicBezTo>
                <a:cubicBezTo>
                  <a:pt x="170" y="377"/>
                  <a:pt x="170" y="377"/>
                  <a:pt x="170" y="377"/>
                </a:cubicBezTo>
                <a:cubicBezTo>
                  <a:pt x="160" y="387"/>
                  <a:pt x="160" y="387"/>
                  <a:pt x="160" y="387"/>
                </a:cubicBezTo>
                <a:cubicBezTo>
                  <a:pt x="82" y="387"/>
                  <a:pt x="82" y="387"/>
                  <a:pt x="82" y="387"/>
                </a:cubicBezTo>
                <a:cubicBezTo>
                  <a:pt x="41" y="346"/>
                  <a:pt x="41" y="346"/>
                  <a:pt x="41" y="346"/>
                </a:cubicBezTo>
                <a:cubicBezTo>
                  <a:pt x="38" y="346"/>
                  <a:pt x="38" y="346"/>
                  <a:pt x="38" y="346"/>
                </a:cubicBezTo>
                <a:cubicBezTo>
                  <a:pt x="36" y="342"/>
                  <a:pt x="32" y="340"/>
                  <a:pt x="28" y="340"/>
                </a:cubicBezTo>
                <a:cubicBezTo>
                  <a:pt x="21" y="340"/>
                  <a:pt x="16" y="345"/>
                  <a:pt x="16" y="351"/>
                </a:cubicBezTo>
                <a:cubicBezTo>
                  <a:pt x="16" y="357"/>
                  <a:pt x="21" y="363"/>
                  <a:pt x="28" y="363"/>
                </a:cubicBezTo>
                <a:cubicBezTo>
                  <a:pt x="34" y="363"/>
                  <a:pt x="39" y="357"/>
                  <a:pt x="39" y="351"/>
                </a:cubicBezTo>
                <a:cubicBezTo>
                  <a:pt x="39" y="351"/>
                  <a:pt x="39" y="351"/>
                  <a:pt x="39" y="351"/>
                </a:cubicBezTo>
                <a:cubicBezTo>
                  <a:pt x="76" y="387"/>
                  <a:pt x="76" y="387"/>
                  <a:pt x="76" y="387"/>
                </a:cubicBezTo>
                <a:cubicBezTo>
                  <a:pt x="23" y="387"/>
                  <a:pt x="23" y="387"/>
                  <a:pt x="23" y="387"/>
                </a:cubicBezTo>
                <a:cubicBezTo>
                  <a:pt x="23" y="392"/>
                  <a:pt x="23" y="392"/>
                  <a:pt x="23" y="392"/>
                </a:cubicBezTo>
                <a:cubicBezTo>
                  <a:pt x="162" y="392"/>
                  <a:pt x="162" y="392"/>
                  <a:pt x="162" y="392"/>
                </a:cubicBezTo>
                <a:cubicBezTo>
                  <a:pt x="174" y="380"/>
                  <a:pt x="174" y="380"/>
                  <a:pt x="174" y="380"/>
                </a:cubicBezTo>
                <a:cubicBezTo>
                  <a:pt x="199" y="406"/>
                  <a:pt x="199" y="406"/>
                  <a:pt x="199" y="406"/>
                </a:cubicBezTo>
                <a:cubicBezTo>
                  <a:pt x="297" y="406"/>
                  <a:pt x="297" y="406"/>
                  <a:pt x="297" y="406"/>
                </a:cubicBezTo>
                <a:cubicBezTo>
                  <a:pt x="351" y="461"/>
                  <a:pt x="351" y="461"/>
                  <a:pt x="351" y="461"/>
                </a:cubicBezTo>
                <a:cubicBezTo>
                  <a:pt x="365" y="461"/>
                  <a:pt x="365" y="461"/>
                  <a:pt x="365" y="461"/>
                </a:cubicBezTo>
                <a:cubicBezTo>
                  <a:pt x="344" y="482"/>
                  <a:pt x="344" y="482"/>
                  <a:pt x="344" y="482"/>
                </a:cubicBezTo>
                <a:cubicBezTo>
                  <a:pt x="319" y="482"/>
                  <a:pt x="319" y="482"/>
                  <a:pt x="319" y="482"/>
                </a:cubicBezTo>
                <a:cubicBezTo>
                  <a:pt x="265" y="428"/>
                  <a:pt x="265" y="428"/>
                  <a:pt x="265" y="428"/>
                </a:cubicBezTo>
                <a:cubicBezTo>
                  <a:pt x="215" y="428"/>
                  <a:pt x="215" y="428"/>
                  <a:pt x="215" y="428"/>
                </a:cubicBezTo>
                <a:cubicBezTo>
                  <a:pt x="200" y="413"/>
                  <a:pt x="200" y="413"/>
                  <a:pt x="200" y="413"/>
                </a:cubicBezTo>
                <a:cubicBezTo>
                  <a:pt x="174" y="413"/>
                  <a:pt x="174" y="413"/>
                  <a:pt x="174" y="413"/>
                </a:cubicBezTo>
                <a:cubicBezTo>
                  <a:pt x="174" y="418"/>
                  <a:pt x="174" y="418"/>
                  <a:pt x="174" y="418"/>
                </a:cubicBezTo>
                <a:cubicBezTo>
                  <a:pt x="198" y="418"/>
                  <a:pt x="198" y="418"/>
                  <a:pt x="198" y="418"/>
                </a:cubicBezTo>
                <a:cubicBezTo>
                  <a:pt x="213" y="432"/>
                  <a:pt x="213" y="432"/>
                  <a:pt x="213" y="432"/>
                </a:cubicBezTo>
                <a:cubicBezTo>
                  <a:pt x="264" y="432"/>
                  <a:pt x="264" y="432"/>
                  <a:pt x="264" y="432"/>
                </a:cubicBezTo>
                <a:cubicBezTo>
                  <a:pt x="313" y="482"/>
                  <a:pt x="313" y="482"/>
                  <a:pt x="313" y="482"/>
                </a:cubicBezTo>
                <a:cubicBezTo>
                  <a:pt x="266" y="482"/>
                  <a:pt x="266" y="482"/>
                  <a:pt x="266" y="482"/>
                </a:cubicBezTo>
                <a:cubicBezTo>
                  <a:pt x="230" y="446"/>
                  <a:pt x="230" y="446"/>
                  <a:pt x="230" y="446"/>
                </a:cubicBezTo>
                <a:cubicBezTo>
                  <a:pt x="171" y="446"/>
                  <a:pt x="171" y="446"/>
                  <a:pt x="171" y="446"/>
                </a:cubicBezTo>
                <a:cubicBezTo>
                  <a:pt x="136" y="412"/>
                  <a:pt x="136" y="412"/>
                  <a:pt x="136" y="412"/>
                </a:cubicBezTo>
                <a:cubicBezTo>
                  <a:pt x="22" y="412"/>
                  <a:pt x="22" y="412"/>
                  <a:pt x="22" y="412"/>
                </a:cubicBezTo>
                <a:cubicBezTo>
                  <a:pt x="21" y="407"/>
                  <a:pt x="16" y="403"/>
                  <a:pt x="11" y="403"/>
                </a:cubicBezTo>
                <a:cubicBezTo>
                  <a:pt x="5" y="403"/>
                  <a:pt x="0" y="408"/>
                  <a:pt x="0" y="414"/>
                </a:cubicBezTo>
                <a:cubicBezTo>
                  <a:pt x="0" y="421"/>
                  <a:pt x="5" y="426"/>
                  <a:pt x="11" y="426"/>
                </a:cubicBezTo>
                <a:cubicBezTo>
                  <a:pt x="17" y="426"/>
                  <a:pt x="22" y="421"/>
                  <a:pt x="22" y="416"/>
                </a:cubicBezTo>
                <a:close/>
                <a:moveTo>
                  <a:pt x="149" y="696"/>
                </a:moveTo>
                <a:cubicBezTo>
                  <a:pt x="224" y="621"/>
                  <a:pt x="224" y="621"/>
                  <a:pt x="224" y="621"/>
                </a:cubicBezTo>
                <a:cubicBezTo>
                  <a:pt x="287" y="621"/>
                  <a:pt x="287" y="621"/>
                  <a:pt x="287" y="621"/>
                </a:cubicBezTo>
                <a:cubicBezTo>
                  <a:pt x="347" y="561"/>
                  <a:pt x="347" y="561"/>
                  <a:pt x="347" y="561"/>
                </a:cubicBezTo>
                <a:cubicBezTo>
                  <a:pt x="395" y="561"/>
                  <a:pt x="395" y="561"/>
                  <a:pt x="395" y="561"/>
                </a:cubicBezTo>
                <a:cubicBezTo>
                  <a:pt x="341" y="615"/>
                  <a:pt x="341" y="615"/>
                  <a:pt x="341" y="615"/>
                </a:cubicBezTo>
                <a:cubicBezTo>
                  <a:pt x="308" y="615"/>
                  <a:pt x="308" y="615"/>
                  <a:pt x="308" y="615"/>
                </a:cubicBezTo>
                <a:cubicBezTo>
                  <a:pt x="308" y="620"/>
                  <a:pt x="308" y="620"/>
                  <a:pt x="308" y="620"/>
                </a:cubicBezTo>
                <a:cubicBezTo>
                  <a:pt x="343" y="620"/>
                  <a:pt x="343" y="620"/>
                  <a:pt x="343" y="620"/>
                </a:cubicBezTo>
                <a:cubicBezTo>
                  <a:pt x="402" y="561"/>
                  <a:pt x="402" y="561"/>
                  <a:pt x="402" y="561"/>
                </a:cubicBezTo>
                <a:cubicBezTo>
                  <a:pt x="413" y="561"/>
                  <a:pt x="413" y="561"/>
                  <a:pt x="413" y="561"/>
                </a:cubicBezTo>
                <a:cubicBezTo>
                  <a:pt x="413" y="610"/>
                  <a:pt x="413" y="610"/>
                  <a:pt x="413" y="610"/>
                </a:cubicBezTo>
                <a:cubicBezTo>
                  <a:pt x="385" y="638"/>
                  <a:pt x="385" y="638"/>
                  <a:pt x="385" y="638"/>
                </a:cubicBezTo>
                <a:cubicBezTo>
                  <a:pt x="308" y="638"/>
                  <a:pt x="308" y="638"/>
                  <a:pt x="308" y="638"/>
                </a:cubicBezTo>
                <a:cubicBezTo>
                  <a:pt x="308" y="642"/>
                  <a:pt x="308" y="642"/>
                  <a:pt x="308" y="642"/>
                </a:cubicBezTo>
                <a:cubicBezTo>
                  <a:pt x="387" y="642"/>
                  <a:pt x="387" y="642"/>
                  <a:pt x="387" y="642"/>
                </a:cubicBezTo>
                <a:cubicBezTo>
                  <a:pt x="417" y="612"/>
                  <a:pt x="417" y="612"/>
                  <a:pt x="417" y="612"/>
                </a:cubicBezTo>
                <a:cubicBezTo>
                  <a:pt x="417" y="561"/>
                  <a:pt x="417" y="561"/>
                  <a:pt x="417" y="561"/>
                </a:cubicBezTo>
                <a:cubicBezTo>
                  <a:pt x="446" y="561"/>
                  <a:pt x="446" y="561"/>
                  <a:pt x="446" y="561"/>
                </a:cubicBezTo>
                <a:cubicBezTo>
                  <a:pt x="446" y="557"/>
                  <a:pt x="446" y="557"/>
                  <a:pt x="446" y="557"/>
                </a:cubicBezTo>
                <a:cubicBezTo>
                  <a:pt x="400" y="557"/>
                  <a:pt x="400" y="557"/>
                  <a:pt x="400" y="557"/>
                </a:cubicBezTo>
                <a:cubicBezTo>
                  <a:pt x="400" y="557"/>
                  <a:pt x="400" y="557"/>
                  <a:pt x="400" y="557"/>
                </a:cubicBezTo>
                <a:cubicBezTo>
                  <a:pt x="400" y="557"/>
                  <a:pt x="400" y="557"/>
                  <a:pt x="400" y="557"/>
                </a:cubicBezTo>
                <a:cubicBezTo>
                  <a:pt x="345" y="557"/>
                  <a:pt x="345" y="557"/>
                  <a:pt x="345" y="557"/>
                </a:cubicBezTo>
                <a:cubicBezTo>
                  <a:pt x="285" y="617"/>
                  <a:pt x="285" y="617"/>
                  <a:pt x="285" y="617"/>
                </a:cubicBezTo>
                <a:cubicBezTo>
                  <a:pt x="223" y="617"/>
                  <a:pt x="223" y="617"/>
                  <a:pt x="223" y="617"/>
                </a:cubicBezTo>
                <a:cubicBezTo>
                  <a:pt x="189" y="650"/>
                  <a:pt x="189" y="650"/>
                  <a:pt x="189" y="650"/>
                </a:cubicBezTo>
                <a:cubicBezTo>
                  <a:pt x="130" y="650"/>
                  <a:pt x="130" y="650"/>
                  <a:pt x="130" y="650"/>
                </a:cubicBezTo>
                <a:cubicBezTo>
                  <a:pt x="110" y="670"/>
                  <a:pt x="110" y="670"/>
                  <a:pt x="110" y="670"/>
                </a:cubicBezTo>
                <a:cubicBezTo>
                  <a:pt x="111" y="671"/>
                  <a:pt x="112" y="672"/>
                  <a:pt x="113" y="673"/>
                </a:cubicBezTo>
                <a:cubicBezTo>
                  <a:pt x="132" y="654"/>
                  <a:pt x="132" y="654"/>
                  <a:pt x="132" y="654"/>
                </a:cubicBezTo>
                <a:cubicBezTo>
                  <a:pt x="185" y="654"/>
                  <a:pt x="185" y="654"/>
                  <a:pt x="185" y="654"/>
                </a:cubicBezTo>
                <a:cubicBezTo>
                  <a:pt x="147" y="692"/>
                  <a:pt x="147" y="692"/>
                  <a:pt x="147" y="692"/>
                </a:cubicBezTo>
                <a:cubicBezTo>
                  <a:pt x="145" y="690"/>
                  <a:pt x="142" y="689"/>
                  <a:pt x="139" y="689"/>
                </a:cubicBezTo>
                <a:cubicBezTo>
                  <a:pt x="133" y="689"/>
                  <a:pt x="127" y="694"/>
                  <a:pt x="127" y="701"/>
                </a:cubicBezTo>
                <a:cubicBezTo>
                  <a:pt x="127" y="707"/>
                  <a:pt x="133" y="712"/>
                  <a:pt x="139" y="712"/>
                </a:cubicBezTo>
                <a:cubicBezTo>
                  <a:pt x="145" y="712"/>
                  <a:pt x="150" y="707"/>
                  <a:pt x="150" y="701"/>
                </a:cubicBezTo>
                <a:cubicBezTo>
                  <a:pt x="150" y="699"/>
                  <a:pt x="150" y="697"/>
                  <a:pt x="149" y="696"/>
                </a:cubicBezTo>
                <a:close/>
                <a:moveTo>
                  <a:pt x="491" y="781"/>
                </a:moveTo>
                <a:cubicBezTo>
                  <a:pt x="509" y="764"/>
                  <a:pt x="509" y="764"/>
                  <a:pt x="509" y="764"/>
                </a:cubicBezTo>
                <a:cubicBezTo>
                  <a:pt x="509" y="714"/>
                  <a:pt x="509" y="714"/>
                  <a:pt x="509" y="714"/>
                </a:cubicBezTo>
                <a:cubicBezTo>
                  <a:pt x="534" y="688"/>
                  <a:pt x="534" y="688"/>
                  <a:pt x="534" y="688"/>
                </a:cubicBezTo>
                <a:cubicBezTo>
                  <a:pt x="534" y="618"/>
                  <a:pt x="534" y="618"/>
                  <a:pt x="534" y="618"/>
                </a:cubicBezTo>
                <a:cubicBezTo>
                  <a:pt x="529" y="618"/>
                  <a:pt x="529" y="618"/>
                  <a:pt x="529" y="618"/>
                </a:cubicBezTo>
                <a:cubicBezTo>
                  <a:pt x="529" y="687"/>
                  <a:pt x="529" y="687"/>
                  <a:pt x="529" y="687"/>
                </a:cubicBezTo>
                <a:cubicBezTo>
                  <a:pt x="516" y="700"/>
                  <a:pt x="516" y="700"/>
                  <a:pt x="516" y="700"/>
                </a:cubicBezTo>
                <a:cubicBezTo>
                  <a:pt x="403" y="700"/>
                  <a:pt x="403" y="700"/>
                  <a:pt x="403" y="700"/>
                </a:cubicBezTo>
                <a:cubicBezTo>
                  <a:pt x="357" y="654"/>
                  <a:pt x="357" y="654"/>
                  <a:pt x="357" y="654"/>
                </a:cubicBezTo>
                <a:cubicBezTo>
                  <a:pt x="335" y="654"/>
                  <a:pt x="335" y="654"/>
                  <a:pt x="335" y="654"/>
                </a:cubicBezTo>
                <a:cubicBezTo>
                  <a:pt x="333" y="651"/>
                  <a:pt x="330" y="648"/>
                  <a:pt x="326" y="648"/>
                </a:cubicBezTo>
                <a:cubicBezTo>
                  <a:pt x="321" y="648"/>
                  <a:pt x="318" y="651"/>
                  <a:pt x="316" y="654"/>
                </a:cubicBezTo>
                <a:cubicBezTo>
                  <a:pt x="226" y="654"/>
                  <a:pt x="226" y="654"/>
                  <a:pt x="226" y="654"/>
                </a:cubicBezTo>
                <a:cubicBezTo>
                  <a:pt x="166" y="714"/>
                  <a:pt x="166" y="714"/>
                  <a:pt x="166" y="714"/>
                </a:cubicBezTo>
                <a:cubicBezTo>
                  <a:pt x="165" y="714"/>
                  <a:pt x="163" y="713"/>
                  <a:pt x="162" y="713"/>
                </a:cubicBezTo>
                <a:cubicBezTo>
                  <a:pt x="155" y="713"/>
                  <a:pt x="150" y="719"/>
                  <a:pt x="150" y="725"/>
                </a:cubicBezTo>
                <a:cubicBezTo>
                  <a:pt x="150" y="731"/>
                  <a:pt x="155" y="736"/>
                  <a:pt x="162" y="736"/>
                </a:cubicBezTo>
                <a:cubicBezTo>
                  <a:pt x="168" y="736"/>
                  <a:pt x="173" y="731"/>
                  <a:pt x="173" y="725"/>
                </a:cubicBezTo>
                <a:cubicBezTo>
                  <a:pt x="173" y="722"/>
                  <a:pt x="172" y="719"/>
                  <a:pt x="170" y="717"/>
                </a:cubicBezTo>
                <a:cubicBezTo>
                  <a:pt x="228" y="658"/>
                  <a:pt x="228" y="658"/>
                  <a:pt x="228" y="658"/>
                </a:cubicBezTo>
                <a:cubicBezTo>
                  <a:pt x="314" y="658"/>
                  <a:pt x="314" y="658"/>
                  <a:pt x="314" y="658"/>
                </a:cubicBezTo>
                <a:cubicBezTo>
                  <a:pt x="314" y="659"/>
                  <a:pt x="314" y="659"/>
                  <a:pt x="314" y="660"/>
                </a:cubicBezTo>
                <a:cubicBezTo>
                  <a:pt x="314" y="663"/>
                  <a:pt x="316" y="667"/>
                  <a:pt x="318" y="669"/>
                </a:cubicBezTo>
                <a:cubicBezTo>
                  <a:pt x="298" y="689"/>
                  <a:pt x="298" y="689"/>
                  <a:pt x="298" y="689"/>
                </a:cubicBezTo>
                <a:cubicBezTo>
                  <a:pt x="253" y="689"/>
                  <a:pt x="253" y="689"/>
                  <a:pt x="253" y="689"/>
                </a:cubicBezTo>
                <a:cubicBezTo>
                  <a:pt x="252" y="684"/>
                  <a:pt x="247" y="680"/>
                  <a:pt x="241" y="680"/>
                </a:cubicBezTo>
                <a:cubicBezTo>
                  <a:pt x="235" y="680"/>
                  <a:pt x="230" y="685"/>
                  <a:pt x="230" y="691"/>
                </a:cubicBezTo>
                <a:cubicBezTo>
                  <a:pt x="230" y="698"/>
                  <a:pt x="235" y="703"/>
                  <a:pt x="241" y="703"/>
                </a:cubicBezTo>
                <a:cubicBezTo>
                  <a:pt x="247" y="703"/>
                  <a:pt x="251" y="699"/>
                  <a:pt x="253" y="694"/>
                </a:cubicBezTo>
                <a:cubicBezTo>
                  <a:pt x="293" y="694"/>
                  <a:pt x="293" y="694"/>
                  <a:pt x="293" y="694"/>
                </a:cubicBezTo>
                <a:cubicBezTo>
                  <a:pt x="263" y="724"/>
                  <a:pt x="263" y="724"/>
                  <a:pt x="263" y="724"/>
                </a:cubicBezTo>
                <a:cubicBezTo>
                  <a:pt x="188" y="724"/>
                  <a:pt x="188" y="724"/>
                  <a:pt x="188" y="724"/>
                </a:cubicBezTo>
                <a:cubicBezTo>
                  <a:pt x="188" y="728"/>
                  <a:pt x="188" y="728"/>
                  <a:pt x="188" y="728"/>
                </a:cubicBezTo>
                <a:cubicBezTo>
                  <a:pt x="265" y="728"/>
                  <a:pt x="265" y="728"/>
                  <a:pt x="265" y="728"/>
                </a:cubicBezTo>
                <a:cubicBezTo>
                  <a:pt x="322" y="671"/>
                  <a:pt x="322" y="671"/>
                  <a:pt x="322" y="671"/>
                </a:cubicBezTo>
                <a:cubicBezTo>
                  <a:pt x="323" y="671"/>
                  <a:pt x="324" y="671"/>
                  <a:pt x="326" y="671"/>
                </a:cubicBezTo>
                <a:cubicBezTo>
                  <a:pt x="332" y="671"/>
                  <a:pt x="337" y="666"/>
                  <a:pt x="337" y="660"/>
                </a:cubicBezTo>
                <a:cubicBezTo>
                  <a:pt x="337" y="659"/>
                  <a:pt x="337" y="659"/>
                  <a:pt x="337" y="658"/>
                </a:cubicBezTo>
                <a:cubicBezTo>
                  <a:pt x="356" y="658"/>
                  <a:pt x="356" y="658"/>
                  <a:pt x="356" y="658"/>
                </a:cubicBezTo>
                <a:cubicBezTo>
                  <a:pt x="385" y="688"/>
                  <a:pt x="385" y="688"/>
                  <a:pt x="385" y="688"/>
                </a:cubicBezTo>
                <a:cubicBezTo>
                  <a:pt x="338" y="734"/>
                  <a:pt x="338" y="734"/>
                  <a:pt x="338" y="734"/>
                </a:cubicBezTo>
                <a:cubicBezTo>
                  <a:pt x="291" y="734"/>
                  <a:pt x="291" y="734"/>
                  <a:pt x="291" y="734"/>
                </a:cubicBezTo>
                <a:cubicBezTo>
                  <a:pt x="251" y="775"/>
                  <a:pt x="251" y="775"/>
                  <a:pt x="251" y="775"/>
                </a:cubicBezTo>
                <a:cubicBezTo>
                  <a:pt x="247" y="775"/>
                  <a:pt x="247" y="775"/>
                  <a:pt x="247" y="775"/>
                </a:cubicBezTo>
                <a:cubicBezTo>
                  <a:pt x="246" y="770"/>
                  <a:pt x="242" y="766"/>
                  <a:pt x="236" y="766"/>
                </a:cubicBezTo>
                <a:cubicBezTo>
                  <a:pt x="230" y="766"/>
                  <a:pt x="225" y="771"/>
                  <a:pt x="225" y="777"/>
                </a:cubicBezTo>
                <a:cubicBezTo>
                  <a:pt x="225" y="784"/>
                  <a:pt x="230" y="789"/>
                  <a:pt x="236" y="789"/>
                </a:cubicBezTo>
                <a:cubicBezTo>
                  <a:pt x="242" y="789"/>
                  <a:pt x="247" y="784"/>
                  <a:pt x="247" y="779"/>
                </a:cubicBezTo>
                <a:cubicBezTo>
                  <a:pt x="253" y="779"/>
                  <a:pt x="253" y="779"/>
                  <a:pt x="253" y="779"/>
                </a:cubicBezTo>
                <a:cubicBezTo>
                  <a:pt x="293" y="739"/>
                  <a:pt x="293" y="739"/>
                  <a:pt x="293" y="739"/>
                </a:cubicBezTo>
                <a:cubicBezTo>
                  <a:pt x="340" y="739"/>
                  <a:pt x="340" y="739"/>
                  <a:pt x="340" y="739"/>
                </a:cubicBezTo>
                <a:cubicBezTo>
                  <a:pt x="340" y="739"/>
                  <a:pt x="340" y="739"/>
                  <a:pt x="340" y="739"/>
                </a:cubicBezTo>
                <a:cubicBezTo>
                  <a:pt x="388" y="691"/>
                  <a:pt x="388" y="691"/>
                  <a:pt x="388" y="691"/>
                </a:cubicBezTo>
                <a:cubicBezTo>
                  <a:pt x="401" y="704"/>
                  <a:pt x="401" y="704"/>
                  <a:pt x="401" y="704"/>
                </a:cubicBezTo>
                <a:cubicBezTo>
                  <a:pt x="512" y="704"/>
                  <a:pt x="512" y="704"/>
                  <a:pt x="512" y="704"/>
                </a:cubicBezTo>
                <a:cubicBezTo>
                  <a:pt x="472" y="744"/>
                  <a:pt x="472" y="744"/>
                  <a:pt x="472" y="744"/>
                </a:cubicBezTo>
                <a:cubicBezTo>
                  <a:pt x="422" y="744"/>
                  <a:pt x="422" y="744"/>
                  <a:pt x="422" y="744"/>
                </a:cubicBezTo>
                <a:cubicBezTo>
                  <a:pt x="421" y="739"/>
                  <a:pt x="417" y="736"/>
                  <a:pt x="412" y="736"/>
                </a:cubicBezTo>
                <a:cubicBezTo>
                  <a:pt x="407" y="736"/>
                  <a:pt x="403" y="739"/>
                  <a:pt x="401" y="744"/>
                </a:cubicBezTo>
                <a:cubicBezTo>
                  <a:pt x="392" y="744"/>
                  <a:pt x="392" y="744"/>
                  <a:pt x="392" y="744"/>
                </a:cubicBezTo>
                <a:cubicBezTo>
                  <a:pt x="369" y="767"/>
                  <a:pt x="369" y="767"/>
                  <a:pt x="369" y="767"/>
                </a:cubicBezTo>
                <a:cubicBezTo>
                  <a:pt x="298" y="767"/>
                  <a:pt x="298" y="767"/>
                  <a:pt x="298" y="767"/>
                </a:cubicBezTo>
                <a:cubicBezTo>
                  <a:pt x="271" y="794"/>
                  <a:pt x="271" y="794"/>
                  <a:pt x="271" y="794"/>
                </a:cubicBezTo>
                <a:cubicBezTo>
                  <a:pt x="273" y="794"/>
                  <a:pt x="274" y="795"/>
                  <a:pt x="276" y="796"/>
                </a:cubicBezTo>
                <a:cubicBezTo>
                  <a:pt x="300" y="771"/>
                  <a:pt x="300" y="771"/>
                  <a:pt x="300" y="771"/>
                </a:cubicBezTo>
                <a:cubicBezTo>
                  <a:pt x="365" y="771"/>
                  <a:pt x="365" y="771"/>
                  <a:pt x="365" y="771"/>
                </a:cubicBezTo>
                <a:cubicBezTo>
                  <a:pt x="324" y="812"/>
                  <a:pt x="324" y="812"/>
                  <a:pt x="324" y="812"/>
                </a:cubicBezTo>
                <a:cubicBezTo>
                  <a:pt x="326" y="812"/>
                  <a:pt x="328" y="812"/>
                  <a:pt x="329" y="813"/>
                </a:cubicBezTo>
                <a:cubicBezTo>
                  <a:pt x="394" y="748"/>
                  <a:pt x="394" y="748"/>
                  <a:pt x="394" y="748"/>
                </a:cubicBezTo>
                <a:cubicBezTo>
                  <a:pt x="400" y="748"/>
                  <a:pt x="400" y="748"/>
                  <a:pt x="400" y="748"/>
                </a:cubicBezTo>
                <a:cubicBezTo>
                  <a:pt x="401" y="754"/>
                  <a:pt x="406" y="759"/>
                  <a:pt x="412" y="759"/>
                </a:cubicBezTo>
                <a:cubicBezTo>
                  <a:pt x="412" y="759"/>
                  <a:pt x="413" y="759"/>
                  <a:pt x="413" y="759"/>
                </a:cubicBezTo>
                <a:cubicBezTo>
                  <a:pt x="413" y="793"/>
                  <a:pt x="413" y="793"/>
                  <a:pt x="413" y="793"/>
                </a:cubicBezTo>
                <a:cubicBezTo>
                  <a:pt x="394" y="812"/>
                  <a:pt x="394" y="812"/>
                  <a:pt x="394" y="812"/>
                </a:cubicBezTo>
                <a:cubicBezTo>
                  <a:pt x="397" y="815"/>
                  <a:pt x="397" y="815"/>
                  <a:pt x="397" y="815"/>
                </a:cubicBezTo>
                <a:cubicBezTo>
                  <a:pt x="417" y="795"/>
                  <a:pt x="417" y="795"/>
                  <a:pt x="417" y="795"/>
                </a:cubicBezTo>
                <a:cubicBezTo>
                  <a:pt x="417" y="758"/>
                  <a:pt x="417" y="758"/>
                  <a:pt x="417" y="758"/>
                </a:cubicBezTo>
                <a:cubicBezTo>
                  <a:pt x="421" y="756"/>
                  <a:pt x="423" y="752"/>
                  <a:pt x="423" y="748"/>
                </a:cubicBezTo>
                <a:cubicBezTo>
                  <a:pt x="437" y="748"/>
                  <a:pt x="437" y="748"/>
                  <a:pt x="437" y="748"/>
                </a:cubicBezTo>
                <a:cubicBezTo>
                  <a:pt x="437" y="815"/>
                  <a:pt x="437" y="815"/>
                  <a:pt x="437" y="815"/>
                </a:cubicBezTo>
                <a:cubicBezTo>
                  <a:pt x="434" y="818"/>
                  <a:pt x="434" y="818"/>
                  <a:pt x="434" y="818"/>
                </a:cubicBezTo>
                <a:cubicBezTo>
                  <a:pt x="432" y="816"/>
                  <a:pt x="430" y="815"/>
                  <a:pt x="427" y="815"/>
                </a:cubicBezTo>
                <a:cubicBezTo>
                  <a:pt x="420" y="815"/>
                  <a:pt x="415" y="820"/>
                  <a:pt x="415" y="826"/>
                </a:cubicBezTo>
                <a:cubicBezTo>
                  <a:pt x="415" y="833"/>
                  <a:pt x="420" y="838"/>
                  <a:pt x="427" y="838"/>
                </a:cubicBezTo>
                <a:cubicBezTo>
                  <a:pt x="433" y="838"/>
                  <a:pt x="438" y="833"/>
                  <a:pt x="438" y="826"/>
                </a:cubicBezTo>
                <a:cubicBezTo>
                  <a:pt x="438" y="825"/>
                  <a:pt x="438" y="823"/>
                  <a:pt x="437" y="822"/>
                </a:cubicBezTo>
                <a:cubicBezTo>
                  <a:pt x="441" y="817"/>
                  <a:pt x="441" y="817"/>
                  <a:pt x="441" y="817"/>
                </a:cubicBezTo>
                <a:cubicBezTo>
                  <a:pt x="441" y="778"/>
                  <a:pt x="441" y="778"/>
                  <a:pt x="441" y="778"/>
                </a:cubicBezTo>
                <a:cubicBezTo>
                  <a:pt x="464" y="801"/>
                  <a:pt x="464" y="801"/>
                  <a:pt x="464" y="801"/>
                </a:cubicBezTo>
                <a:cubicBezTo>
                  <a:pt x="467" y="798"/>
                  <a:pt x="467" y="798"/>
                  <a:pt x="467" y="798"/>
                </a:cubicBezTo>
                <a:cubicBezTo>
                  <a:pt x="441" y="772"/>
                  <a:pt x="441" y="772"/>
                  <a:pt x="441" y="772"/>
                </a:cubicBezTo>
                <a:cubicBezTo>
                  <a:pt x="441" y="748"/>
                  <a:pt x="441" y="748"/>
                  <a:pt x="441" y="748"/>
                </a:cubicBezTo>
                <a:cubicBezTo>
                  <a:pt x="474" y="748"/>
                  <a:pt x="474" y="748"/>
                  <a:pt x="474" y="748"/>
                </a:cubicBezTo>
                <a:cubicBezTo>
                  <a:pt x="504" y="718"/>
                  <a:pt x="504" y="718"/>
                  <a:pt x="504" y="718"/>
                </a:cubicBezTo>
                <a:cubicBezTo>
                  <a:pt x="504" y="762"/>
                  <a:pt x="504" y="762"/>
                  <a:pt x="504" y="762"/>
                </a:cubicBezTo>
                <a:cubicBezTo>
                  <a:pt x="488" y="779"/>
                  <a:pt x="488" y="779"/>
                  <a:pt x="488" y="779"/>
                </a:cubicBezTo>
                <a:cubicBezTo>
                  <a:pt x="486" y="778"/>
                  <a:pt x="484" y="777"/>
                  <a:pt x="482" y="777"/>
                </a:cubicBezTo>
                <a:cubicBezTo>
                  <a:pt x="476" y="777"/>
                  <a:pt x="471" y="782"/>
                  <a:pt x="471" y="789"/>
                </a:cubicBezTo>
                <a:cubicBezTo>
                  <a:pt x="471" y="795"/>
                  <a:pt x="476" y="800"/>
                  <a:pt x="482" y="800"/>
                </a:cubicBezTo>
                <a:cubicBezTo>
                  <a:pt x="489" y="800"/>
                  <a:pt x="494" y="795"/>
                  <a:pt x="494" y="789"/>
                </a:cubicBezTo>
                <a:cubicBezTo>
                  <a:pt x="494" y="786"/>
                  <a:pt x="493" y="783"/>
                  <a:pt x="491" y="781"/>
                </a:cubicBezTo>
                <a:close/>
                <a:moveTo>
                  <a:pt x="724" y="812"/>
                </a:moveTo>
                <a:cubicBezTo>
                  <a:pt x="724" y="818"/>
                  <a:pt x="719" y="824"/>
                  <a:pt x="713" y="824"/>
                </a:cubicBezTo>
                <a:cubicBezTo>
                  <a:pt x="706" y="824"/>
                  <a:pt x="701" y="818"/>
                  <a:pt x="701" y="812"/>
                </a:cubicBezTo>
                <a:cubicBezTo>
                  <a:pt x="701" y="807"/>
                  <a:pt x="704" y="803"/>
                  <a:pt x="708" y="802"/>
                </a:cubicBezTo>
                <a:cubicBezTo>
                  <a:pt x="708" y="786"/>
                  <a:pt x="708" y="786"/>
                  <a:pt x="708" y="786"/>
                </a:cubicBezTo>
                <a:cubicBezTo>
                  <a:pt x="662" y="740"/>
                  <a:pt x="662" y="740"/>
                  <a:pt x="662" y="740"/>
                </a:cubicBezTo>
                <a:cubicBezTo>
                  <a:pt x="660" y="742"/>
                  <a:pt x="657" y="743"/>
                  <a:pt x="654" y="743"/>
                </a:cubicBezTo>
                <a:cubicBezTo>
                  <a:pt x="649" y="743"/>
                  <a:pt x="645" y="741"/>
                  <a:pt x="644" y="737"/>
                </a:cubicBezTo>
                <a:cubicBezTo>
                  <a:pt x="644" y="768"/>
                  <a:pt x="644" y="768"/>
                  <a:pt x="644" y="768"/>
                </a:cubicBezTo>
                <a:cubicBezTo>
                  <a:pt x="669" y="794"/>
                  <a:pt x="669" y="794"/>
                  <a:pt x="669" y="794"/>
                </a:cubicBezTo>
                <a:cubicBezTo>
                  <a:pt x="669" y="810"/>
                  <a:pt x="669" y="810"/>
                  <a:pt x="669" y="810"/>
                </a:cubicBezTo>
                <a:cubicBezTo>
                  <a:pt x="668" y="810"/>
                  <a:pt x="666" y="810"/>
                  <a:pt x="665" y="810"/>
                </a:cubicBezTo>
                <a:cubicBezTo>
                  <a:pt x="665" y="796"/>
                  <a:pt x="665" y="796"/>
                  <a:pt x="665" y="796"/>
                </a:cubicBezTo>
                <a:cubicBezTo>
                  <a:pt x="639" y="770"/>
                  <a:pt x="639" y="770"/>
                  <a:pt x="639" y="770"/>
                </a:cubicBezTo>
                <a:cubicBezTo>
                  <a:pt x="639" y="685"/>
                  <a:pt x="639" y="685"/>
                  <a:pt x="639" y="685"/>
                </a:cubicBezTo>
                <a:cubicBezTo>
                  <a:pt x="629" y="676"/>
                  <a:pt x="629" y="676"/>
                  <a:pt x="629" y="676"/>
                </a:cubicBezTo>
                <a:cubicBezTo>
                  <a:pt x="629" y="618"/>
                  <a:pt x="629" y="618"/>
                  <a:pt x="629" y="618"/>
                </a:cubicBezTo>
                <a:cubicBezTo>
                  <a:pt x="634" y="618"/>
                  <a:pt x="634" y="618"/>
                  <a:pt x="634" y="618"/>
                </a:cubicBezTo>
                <a:cubicBezTo>
                  <a:pt x="634" y="674"/>
                  <a:pt x="634" y="674"/>
                  <a:pt x="634" y="674"/>
                </a:cubicBezTo>
                <a:cubicBezTo>
                  <a:pt x="658" y="698"/>
                  <a:pt x="658" y="698"/>
                  <a:pt x="658" y="698"/>
                </a:cubicBezTo>
                <a:cubicBezTo>
                  <a:pt x="658" y="721"/>
                  <a:pt x="658" y="721"/>
                  <a:pt x="658" y="721"/>
                </a:cubicBezTo>
                <a:cubicBezTo>
                  <a:pt x="662" y="723"/>
                  <a:pt x="665" y="727"/>
                  <a:pt x="665" y="732"/>
                </a:cubicBezTo>
                <a:cubicBezTo>
                  <a:pt x="665" y="733"/>
                  <a:pt x="665" y="734"/>
                  <a:pt x="664" y="736"/>
                </a:cubicBezTo>
                <a:cubicBezTo>
                  <a:pt x="713" y="784"/>
                  <a:pt x="713" y="784"/>
                  <a:pt x="713" y="784"/>
                </a:cubicBezTo>
                <a:cubicBezTo>
                  <a:pt x="713" y="801"/>
                  <a:pt x="713" y="801"/>
                  <a:pt x="713" y="801"/>
                </a:cubicBezTo>
                <a:cubicBezTo>
                  <a:pt x="719" y="801"/>
                  <a:pt x="724" y="806"/>
                  <a:pt x="724" y="812"/>
                </a:cubicBezTo>
                <a:close/>
                <a:moveTo>
                  <a:pt x="653" y="720"/>
                </a:moveTo>
                <a:cubicBezTo>
                  <a:pt x="653" y="700"/>
                  <a:pt x="653" y="700"/>
                  <a:pt x="653" y="700"/>
                </a:cubicBezTo>
                <a:cubicBezTo>
                  <a:pt x="644" y="690"/>
                  <a:pt x="644" y="690"/>
                  <a:pt x="644" y="690"/>
                </a:cubicBezTo>
                <a:cubicBezTo>
                  <a:pt x="644" y="727"/>
                  <a:pt x="644" y="727"/>
                  <a:pt x="644" y="727"/>
                </a:cubicBezTo>
                <a:cubicBezTo>
                  <a:pt x="645" y="723"/>
                  <a:pt x="649" y="720"/>
                  <a:pt x="653" y="720"/>
                </a:cubicBezTo>
                <a:close/>
                <a:moveTo>
                  <a:pt x="1161" y="513"/>
                </a:moveTo>
                <a:cubicBezTo>
                  <a:pt x="1157" y="513"/>
                  <a:pt x="1154" y="515"/>
                  <a:pt x="1152" y="518"/>
                </a:cubicBezTo>
                <a:cubicBezTo>
                  <a:pt x="1058" y="518"/>
                  <a:pt x="1058" y="518"/>
                  <a:pt x="1058" y="518"/>
                </a:cubicBezTo>
                <a:cubicBezTo>
                  <a:pt x="1058" y="511"/>
                  <a:pt x="1058" y="511"/>
                  <a:pt x="1058" y="511"/>
                </a:cubicBezTo>
                <a:cubicBezTo>
                  <a:pt x="1073" y="511"/>
                  <a:pt x="1073" y="511"/>
                  <a:pt x="1073" y="511"/>
                </a:cubicBezTo>
                <a:cubicBezTo>
                  <a:pt x="1098" y="485"/>
                  <a:pt x="1098" y="485"/>
                  <a:pt x="1098" y="485"/>
                </a:cubicBezTo>
                <a:cubicBezTo>
                  <a:pt x="1164" y="485"/>
                  <a:pt x="1164" y="485"/>
                  <a:pt x="1164" y="485"/>
                </a:cubicBezTo>
                <a:cubicBezTo>
                  <a:pt x="1164" y="485"/>
                  <a:pt x="1164" y="485"/>
                  <a:pt x="1164" y="485"/>
                </a:cubicBezTo>
                <a:cubicBezTo>
                  <a:pt x="1164" y="484"/>
                  <a:pt x="1164" y="482"/>
                  <a:pt x="1164" y="481"/>
                </a:cubicBezTo>
                <a:cubicBezTo>
                  <a:pt x="1096" y="481"/>
                  <a:pt x="1096" y="481"/>
                  <a:pt x="1096" y="481"/>
                </a:cubicBezTo>
                <a:cubicBezTo>
                  <a:pt x="1071" y="506"/>
                  <a:pt x="1071" y="506"/>
                  <a:pt x="1071" y="506"/>
                </a:cubicBezTo>
                <a:cubicBezTo>
                  <a:pt x="1043" y="506"/>
                  <a:pt x="1043" y="506"/>
                  <a:pt x="1043" y="506"/>
                </a:cubicBezTo>
                <a:cubicBezTo>
                  <a:pt x="1088" y="460"/>
                  <a:pt x="1088" y="460"/>
                  <a:pt x="1088" y="460"/>
                </a:cubicBezTo>
                <a:cubicBezTo>
                  <a:pt x="1165" y="460"/>
                  <a:pt x="1165" y="460"/>
                  <a:pt x="1165" y="460"/>
                </a:cubicBezTo>
                <a:cubicBezTo>
                  <a:pt x="1165" y="459"/>
                  <a:pt x="1165" y="457"/>
                  <a:pt x="1165" y="456"/>
                </a:cubicBezTo>
                <a:cubicBezTo>
                  <a:pt x="1087" y="456"/>
                  <a:pt x="1087" y="456"/>
                  <a:pt x="1087" y="456"/>
                </a:cubicBezTo>
                <a:cubicBezTo>
                  <a:pt x="1036" y="506"/>
                  <a:pt x="1036" y="506"/>
                  <a:pt x="1036" y="506"/>
                </a:cubicBezTo>
                <a:cubicBezTo>
                  <a:pt x="1018" y="506"/>
                  <a:pt x="1018" y="506"/>
                  <a:pt x="1018" y="506"/>
                </a:cubicBezTo>
                <a:cubicBezTo>
                  <a:pt x="981" y="543"/>
                  <a:pt x="981" y="543"/>
                  <a:pt x="981" y="543"/>
                </a:cubicBezTo>
                <a:cubicBezTo>
                  <a:pt x="954" y="543"/>
                  <a:pt x="954" y="543"/>
                  <a:pt x="954" y="543"/>
                </a:cubicBezTo>
                <a:cubicBezTo>
                  <a:pt x="940" y="528"/>
                  <a:pt x="940" y="528"/>
                  <a:pt x="940" y="528"/>
                </a:cubicBezTo>
                <a:cubicBezTo>
                  <a:pt x="941" y="526"/>
                  <a:pt x="942" y="524"/>
                  <a:pt x="942" y="522"/>
                </a:cubicBezTo>
                <a:cubicBezTo>
                  <a:pt x="942" y="515"/>
                  <a:pt x="937" y="510"/>
                  <a:pt x="931" y="510"/>
                </a:cubicBezTo>
                <a:cubicBezTo>
                  <a:pt x="926" y="510"/>
                  <a:pt x="922" y="513"/>
                  <a:pt x="920" y="517"/>
                </a:cubicBezTo>
                <a:cubicBezTo>
                  <a:pt x="844" y="517"/>
                  <a:pt x="844" y="517"/>
                  <a:pt x="844" y="51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776" y="507"/>
                  <a:pt x="776" y="507"/>
                  <a:pt x="776" y="507"/>
                </a:cubicBezTo>
                <a:cubicBezTo>
                  <a:pt x="776" y="512"/>
                  <a:pt x="776" y="512"/>
                  <a:pt x="776" y="512"/>
                </a:cubicBezTo>
                <a:cubicBezTo>
                  <a:pt x="833" y="512"/>
                  <a:pt x="833" y="512"/>
                  <a:pt x="833" y="512"/>
                </a:cubicBezTo>
                <a:cubicBezTo>
                  <a:pt x="857" y="536"/>
                  <a:pt x="857" y="536"/>
                  <a:pt x="857" y="536"/>
                </a:cubicBezTo>
                <a:cubicBezTo>
                  <a:pt x="888" y="536"/>
                  <a:pt x="888" y="536"/>
                  <a:pt x="888" y="536"/>
                </a:cubicBezTo>
                <a:cubicBezTo>
                  <a:pt x="943" y="590"/>
                  <a:pt x="943" y="590"/>
                  <a:pt x="943" y="590"/>
                </a:cubicBezTo>
                <a:cubicBezTo>
                  <a:pt x="1009" y="590"/>
                  <a:pt x="1009" y="590"/>
                  <a:pt x="1009" y="590"/>
                </a:cubicBezTo>
                <a:cubicBezTo>
                  <a:pt x="1039" y="621"/>
                  <a:pt x="1039" y="621"/>
                  <a:pt x="1039" y="621"/>
                </a:cubicBezTo>
                <a:cubicBezTo>
                  <a:pt x="1080" y="621"/>
                  <a:pt x="1080" y="621"/>
                  <a:pt x="1080" y="621"/>
                </a:cubicBezTo>
                <a:cubicBezTo>
                  <a:pt x="1081" y="621"/>
                  <a:pt x="1081" y="621"/>
                  <a:pt x="1081" y="621"/>
                </a:cubicBezTo>
                <a:cubicBezTo>
                  <a:pt x="1081" y="621"/>
                  <a:pt x="1081" y="621"/>
                  <a:pt x="1081" y="621"/>
                </a:cubicBezTo>
                <a:cubicBezTo>
                  <a:pt x="1081" y="621"/>
                  <a:pt x="1081" y="621"/>
                  <a:pt x="1081" y="621"/>
                </a:cubicBezTo>
                <a:cubicBezTo>
                  <a:pt x="1081" y="621"/>
                  <a:pt x="1081" y="621"/>
                  <a:pt x="1081" y="621"/>
                </a:cubicBezTo>
                <a:cubicBezTo>
                  <a:pt x="1142" y="621"/>
                  <a:pt x="1142" y="621"/>
                  <a:pt x="1142" y="621"/>
                </a:cubicBezTo>
                <a:cubicBezTo>
                  <a:pt x="1142" y="619"/>
                  <a:pt x="1143" y="618"/>
                  <a:pt x="1143" y="616"/>
                </a:cubicBezTo>
                <a:cubicBezTo>
                  <a:pt x="1085" y="616"/>
                  <a:pt x="1085" y="616"/>
                  <a:pt x="1085" y="616"/>
                </a:cubicBezTo>
                <a:cubicBezTo>
                  <a:pt x="1095" y="606"/>
                  <a:pt x="1095" y="606"/>
                  <a:pt x="1095" y="606"/>
                </a:cubicBezTo>
                <a:cubicBezTo>
                  <a:pt x="1097" y="607"/>
                  <a:pt x="1099" y="607"/>
                  <a:pt x="1101" y="607"/>
                </a:cubicBezTo>
                <a:cubicBezTo>
                  <a:pt x="1107" y="607"/>
                  <a:pt x="1112" y="602"/>
                  <a:pt x="1112" y="596"/>
                </a:cubicBezTo>
                <a:cubicBezTo>
                  <a:pt x="1112" y="590"/>
                  <a:pt x="1107" y="584"/>
                  <a:pt x="1101" y="584"/>
                </a:cubicBezTo>
                <a:cubicBezTo>
                  <a:pt x="1094" y="584"/>
                  <a:pt x="1089" y="590"/>
                  <a:pt x="1089" y="596"/>
                </a:cubicBezTo>
                <a:cubicBezTo>
                  <a:pt x="1089" y="599"/>
                  <a:pt x="1090" y="601"/>
                  <a:pt x="1092" y="603"/>
                </a:cubicBezTo>
                <a:cubicBezTo>
                  <a:pt x="1079" y="616"/>
                  <a:pt x="1079" y="616"/>
                  <a:pt x="1079" y="616"/>
                </a:cubicBezTo>
                <a:cubicBezTo>
                  <a:pt x="1041" y="616"/>
                  <a:pt x="1041" y="616"/>
                  <a:pt x="1041" y="616"/>
                </a:cubicBezTo>
                <a:cubicBezTo>
                  <a:pt x="1011" y="586"/>
                  <a:pt x="1011" y="586"/>
                  <a:pt x="1011" y="586"/>
                </a:cubicBezTo>
                <a:cubicBezTo>
                  <a:pt x="979" y="586"/>
                  <a:pt x="979" y="586"/>
                  <a:pt x="979" y="586"/>
                </a:cubicBezTo>
                <a:cubicBezTo>
                  <a:pt x="1012" y="554"/>
                  <a:pt x="1012" y="554"/>
                  <a:pt x="1012" y="554"/>
                </a:cubicBezTo>
                <a:cubicBezTo>
                  <a:pt x="1031" y="554"/>
                  <a:pt x="1031" y="554"/>
                  <a:pt x="1031" y="554"/>
                </a:cubicBezTo>
                <a:cubicBezTo>
                  <a:pt x="1055" y="577"/>
                  <a:pt x="1055" y="577"/>
                  <a:pt x="1055" y="577"/>
                </a:cubicBezTo>
                <a:cubicBezTo>
                  <a:pt x="1110" y="577"/>
                  <a:pt x="1110" y="577"/>
                  <a:pt x="1110" y="577"/>
                </a:cubicBezTo>
                <a:cubicBezTo>
                  <a:pt x="1144" y="611"/>
                  <a:pt x="1144" y="611"/>
                  <a:pt x="1144" y="611"/>
                </a:cubicBezTo>
                <a:cubicBezTo>
                  <a:pt x="1145" y="610"/>
                  <a:pt x="1145" y="608"/>
                  <a:pt x="1146" y="606"/>
                </a:cubicBezTo>
                <a:cubicBezTo>
                  <a:pt x="1112" y="573"/>
                  <a:pt x="1112" y="573"/>
                  <a:pt x="1112" y="573"/>
                </a:cubicBezTo>
                <a:cubicBezTo>
                  <a:pt x="1079" y="573"/>
                  <a:pt x="1079" y="573"/>
                  <a:pt x="1079" y="573"/>
                </a:cubicBezTo>
                <a:cubicBezTo>
                  <a:pt x="1099" y="553"/>
                  <a:pt x="1099" y="553"/>
                  <a:pt x="1099" y="553"/>
                </a:cubicBezTo>
                <a:cubicBezTo>
                  <a:pt x="1096" y="550"/>
                  <a:pt x="1096" y="550"/>
                  <a:pt x="1096" y="550"/>
                </a:cubicBezTo>
                <a:cubicBezTo>
                  <a:pt x="1072" y="573"/>
                  <a:pt x="1072" y="573"/>
                  <a:pt x="1072" y="573"/>
                </a:cubicBezTo>
                <a:cubicBezTo>
                  <a:pt x="1057" y="573"/>
                  <a:pt x="1057" y="573"/>
                  <a:pt x="1057" y="573"/>
                </a:cubicBezTo>
                <a:cubicBezTo>
                  <a:pt x="1033" y="549"/>
                  <a:pt x="1033" y="549"/>
                  <a:pt x="1033" y="549"/>
                </a:cubicBezTo>
                <a:cubicBezTo>
                  <a:pt x="1010" y="549"/>
                  <a:pt x="1010" y="549"/>
                  <a:pt x="1010" y="549"/>
                </a:cubicBezTo>
                <a:cubicBezTo>
                  <a:pt x="973" y="586"/>
                  <a:pt x="973" y="586"/>
                  <a:pt x="973" y="586"/>
                </a:cubicBezTo>
                <a:cubicBezTo>
                  <a:pt x="944" y="586"/>
                  <a:pt x="944" y="586"/>
                  <a:pt x="944" y="586"/>
                </a:cubicBezTo>
                <a:cubicBezTo>
                  <a:pt x="890" y="531"/>
                  <a:pt x="890" y="531"/>
                  <a:pt x="890" y="531"/>
                </a:cubicBezTo>
                <a:cubicBezTo>
                  <a:pt x="858" y="531"/>
                  <a:pt x="858" y="531"/>
                  <a:pt x="858" y="531"/>
                </a:cubicBezTo>
                <a:cubicBezTo>
                  <a:pt x="848" y="521"/>
                  <a:pt x="848" y="521"/>
                  <a:pt x="848" y="521"/>
                </a:cubicBezTo>
                <a:cubicBezTo>
                  <a:pt x="919" y="521"/>
                  <a:pt x="919" y="521"/>
                  <a:pt x="919" y="521"/>
                </a:cubicBezTo>
                <a:cubicBezTo>
                  <a:pt x="919" y="521"/>
                  <a:pt x="919" y="521"/>
                  <a:pt x="919" y="522"/>
                </a:cubicBezTo>
                <a:cubicBezTo>
                  <a:pt x="919" y="528"/>
                  <a:pt x="925" y="533"/>
                  <a:pt x="931" y="533"/>
                </a:cubicBezTo>
                <a:cubicBezTo>
                  <a:pt x="933" y="533"/>
                  <a:pt x="935" y="532"/>
                  <a:pt x="937" y="531"/>
                </a:cubicBezTo>
                <a:cubicBezTo>
                  <a:pt x="953" y="547"/>
                  <a:pt x="953" y="547"/>
                  <a:pt x="953" y="547"/>
                </a:cubicBezTo>
                <a:cubicBezTo>
                  <a:pt x="983" y="547"/>
                  <a:pt x="983" y="547"/>
                  <a:pt x="983" y="547"/>
                </a:cubicBezTo>
                <a:cubicBezTo>
                  <a:pt x="1019" y="511"/>
                  <a:pt x="1019" y="511"/>
                  <a:pt x="1019" y="511"/>
                </a:cubicBezTo>
                <a:cubicBezTo>
                  <a:pt x="1054" y="511"/>
                  <a:pt x="1054" y="511"/>
                  <a:pt x="1054" y="511"/>
                </a:cubicBezTo>
                <a:cubicBezTo>
                  <a:pt x="1054" y="527"/>
                  <a:pt x="1054" y="527"/>
                  <a:pt x="1054" y="527"/>
                </a:cubicBezTo>
                <a:cubicBezTo>
                  <a:pt x="1049" y="528"/>
                  <a:pt x="1045" y="533"/>
                  <a:pt x="1045" y="538"/>
                </a:cubicBezTo>
                <a:cubicBezTo>
                  <a:pt x="1045" y="545"/>
                  <a:pt x="1050" y="550"/>
                  <a:pt x="1056" y="550"/>
                </a:cubicBezTo>
                <a:cubicBezTo>
                  <a:pt x="1062" y="550"/>
                  <a:pt x="1066" y="546"/>
                  <a:pt x="1067" y="541"/>
                </a:cubicBezTo>
                <a:cubicBezTo>
                  <a:pt x="1109" y="541"/>
                  <a:pt x="1109" y="541"/>
                  <a:pt x="1109" y="541"/>
                </a:cubicBezTo>
                <a:cubicBezTo>
                  <a:pt x="1108" y="541"/>
                  <a:pt x="1108" y="541"/>
                  <a:pt x="1108" y="541"/>
                </a:cubicBezTo>
                <a:cubicBezTo>
                  <a:pt x="1149" y="582"/>
                  <a:pt x="1149" y="582"/>
                  <a:pt x="1149" y="582"/>
                </a:cubicBezTo>
                <a:cubicBezTo>
                  <a:pt x="1152" y="579"/>
                  <a:pt x="1152" y="579"/>
                  <a:pt x="1152" y="579"/>
                </a:cubicBezTo>
                <a:cubicBezTo>
                  <a:pt x="1113" y="541"/>
                  <a:pt x="1113" y="541"/>
                  <a:pt x="1113" y="541"/>
                </a:cubicBezTo>
                <a:cubicBezTo>
                  <a:pt x="1148" y="541"/>
                  <a:pt x="1148" y="541"/>
                  <a:pt x="1148" y="541"/>
                </a:cubicBezTo>
                <a:cubicBezTo>
                  <a:pt x="1158" y="551"/>
                  <a:pt x="1158" y="551"/>
                  <a:pt x="1158" y="551"/>
                </a:cubicBezTo>
                <a:cubicBezTo>
                  <a:pt x="1158" y="549"/>
                  <a:pt x="1158" y="547"/>
                  <a:pt x="1159" y="545"/>
                </a:cubicBezTo>
                <a:cubicBezTo>
                  <a:pt x="1150" y="536"/>
                  <a:pt x="1150" y="536"/>
                  <a:pt x="1150" y="536"/>
                </a:cubicBezTo>
                <a:cubicBezTo>
                  <a:pt x="1067" y="536"/>
                  <a:pt x="1067" y="536"/>
                  <a:pt x="1067" y="536"/>
                </a:cubicBezTo>
                <a:cubicBezTo>
                  <a:pt x="1066" y="532"/>
                  <a:pt x="1063" y="528"/>
                  <a:pt x="1058" y="527"/>
                </a:cubicBezTo>
                <a:cubicBezTo>
                  <a:pt x="1058" y="523"/>
                  <a:pt x="1058" y="523"/>
                  <a:pt x="1058" y="523"/>
                </a:cubicBezTo>
                <a:cubicBezTo>
                  <a:pt x="1150" y="523"/>
                  <a:pt x="1150" y="523"/>
                  <a:pt x="1150" y="523"/>
                </a:cubicBezTo>
                <a:cubicBezTo>
                  <a:pt x="1150" y="523"/>
                  <a:pt x="1149" y="524"/>
                  <a:pt x="1149" y="525"/>
                </a:cubicBezTo>
                <a:cubicBezTo>
                  <a:pt x="1149" y="531"/>
                  <a:pt x="1155" y="536"/>
                  <a:pt x="1161" y="536"/>
                </a:cubicBezTo>
                <a:cubicBezTo>
                  <a:pt x="1167" y="536"/>
                  <a:pt x="1172" y="531"/>
                  <a:pt x="1172" y="525"/>
                </a:cubicBezTo>
                <a:cubicBezTo>
                  <a:pt x="1172" y="519"/>
                  <a:pt x="1167" y="513"/>
                  <a:pt x="1161" y="513"/>
                </a:cubicBezTo>
                <a:close/>
                <a:moveTo>
                  <a:pt x="1176" y="414"/>
                </a:moveTo>
                <a:cubicBezTo>
                  <a:pt x="1176" y="421"/>
                  <a:pt x="1171" y="426"/>
                  <a:pt x="1165" y="426"/>
                </a:cubicBezTo>
                <a:cubicBezTo>
                  <a:pt x="1159" y="426"/>
                  <a:pt x="1154" y="422"/>
                  <a:pt x="1153" y="417"/>
                </a:cubicBezTo>
                <a:cubicBezTo>
                  <a:pt x="1108" y="417"/>
                  <a:pt x="1108" y="417"/>
                  <a:pt x="1108" y="417"/>
                </a:cubicBezTo>
                <a:cubicBezTo>
                  <a:pt x="1132" y="441"/>
                  <a:pt x="1132" y="441"/>
                  <a:pt x="1132" y="441"/>
                </a:cubicBezTo>
                <a:cubicBezTo>
                  <a:pt x="1165" y="441"/>
                  <a:pt x="1165" y="441"/>
                  <a:pt x="1165" y="441"/>
                </a:cubicBezTo>
                <a:cubicBezTo>
                  <a:pt x="1165" y="441"/>
                  <a:pt x="1165" y="441"/>
                  <a:pt x="1165" y="441"/>
                </a:cubicBezTo>
                <a:cubicBezTo>
                  <a:pt x="1165" y="442"/>
                  <a:pt x="1165" y="444"/>
                  <a:pt x="1165" y="445"/>
                </a:cubicBezTo>
                <a:cubicBezTo>
                  <a:pt x="1130" y="445"/>
                  <a:pt x="1130" y="445"/>
                  <a:pt x="1130" y="445"/>
                </a:cubicBezTo>
                <a:cubicBezTo>
                  <a:pt x="1102" y="417"/>
                  <a:pt x="1102" y="417"/>
                  <a:pt x="1102" y="417"/>
                </a:cubicBezTo>
                <a:cubicBezTo>
                  <a:pt x="1103" y="417"/>
                  <a:pt x="1103" y="417"/>
                  <a:pt x="1103" y="417"/>
                </a:cubicBezTo>
                <a:cubicBezTo>
                  <a:pt x="1082" y="417"/>
                  <a:pt x="1082" y="417"/>
                  <a:pt x="1082" y="417"/>
                </a:cubicBezTo>
                <a:cubicBezTo>
                  <a:pt x="1048" y="451"/>
                  <a:pt x="1048" y="451"/>
                  <a:pt x="1048" y="451"/>
                </a:cubicBezTo>
                <a:cubicBezTo>
                  <a:pt x="988" y="451"/>
                  <a:pt x="988" y="451"/>
                  <a:pt x="988" y="451"/>
                </a:cubicBezTo>
                <a:cubicBezTo>
                  <a:pt x="970" y="469"/>
                  <a:pt x="970" y="469"/>
                  <a:pt x="970" y="469"/>
                </a:cubicBezTo>
                <a:cubicBezTo>
                  <a:pt x="996" y="495"/>
                  <a:pt x="996" y="495"/>
                  <a:pt x="996" y="495"/>
                </a:cubicBezTo>
                <a:cubicBezTo>
                  <a:pt x="1019" y="495"/>
                  <a:pt x="1019" y="495"/>
                  <a:pt x="1019" y="495"/>
                </a:cubicBezTo>
                <a:cubicBezTo>
                  <a:pt x="1019" y="467"/>
                  <a:pt x="1019" y="467"/>
                  <a:pt x="1019" y="467"/>
                </a:cubicBezTo>
                <a:cubicBezTo>
                  <a:pt x="1038" y="467"/>
                  <a:pt x="1038" y="467"/>
                  <a:pt x="1038" y="467"/>
                </a:cubicBezTo>
                <a:cubicBezTo>
                  <a:pt x="1039" y="461"/>
                  <a:pt x="1043" y="457"/>
                  <a:pt x="1049" y="457"/>
                </a:cubicBezTo>
                <a:cubicBezTo>
                  <a:pt x="1055" y="457"/>
                  <a:pt x="1061" y="462"/>
                  <a:pt x="1061" y="468"/>
                </a:cubicBezTo>
                <a:cubicBezTo>
                  <a:pt x="1061" y="475"/>
                  <a:pt x="1055" y="480"/>
                  <a:pt x="1049" y="480"/>
                </a:cubicBezTo>
                <a:cubicBezTo>
                  <a:pt x="1044" y="480"/>
                  <a:pt x="1039" y="476"/>
                  <a:pt x="1038" y="471"/>
                </a:cubicBezTo>
                <a:cubicBezTo>
                  <a:pt x="1023" y="471"/>
                  <a:pt x="1023" y="471"/>
                  <a:pt x="1023" y="471"/>
                </a:cubicBezTo>
                <a:cubicBezTo>
                  <a:pt x="1023" y="499"/>
                  <a:pt x="1023" y="499"/>
                  <a:pt x="1023" y="499"/>
                </a:cubicBezTo>
                <a:cubicBezTo>
                  <a:pt x="994" y="499"/>
                  <a:pt x="994" y="499"/>
                  <a:pt x="994" y="499"/>
                </a:cubicBezTo>
                <a:cubicBezTo>
                  <a:pt x="967" y="472"/>
                  <a:pt x="967" y="472"/>
                  <a:pt x="967" y="472"/>
                </a:cubicBezTo>
                <a:cubicBezTo>
                  <a:pt x="952" y="487"/>
                  <a:pt x="952" y="487"/>
                  <a:pt x="952" y="487"/>
                </a:cubicBezTo>
                <a:cubicBezTo>
                  <a:pt x="870" y="487"/>
                  <a:pt x="870" y="487"/>
                  <a:pt x="870" y="487"/>
                </a:cubicBezTo>
                <a:cubicBezTo>
                  <a:pt x="845" y="461"/>
                  <a:pt x="845" y="461"/>
                  <a:pt x="845" y="461"/>
                </a:cubicBezTo>
                <a:cubicBezTo>
                  <a:pt x="776" y="461"/>
                  <a:pt x="776" y="461"/>
                  <a:pt x="776" y="461"/>
                </a:cubicBezTo>
                <a:cubicBezTo>
                  <a:pt x="776" y="457"/>
                  <a:pt x="776" y="457"/>
                  <a:pt x="776" y="457"/>
                </a:cubicBezTo>
                <a:cubicBezTo>
                  <a:pt x="863" y="457"/>
                  <a:pt x="863" y="457"/>
                  <a:pt x="863" y="457"/>
                </a:cubicBezTo>
                <a:cubicBezTo>
                  <a:pt x="918" y="402"/>
                  <a:pt x="918" y="402"/>
                  <a:pt x="918" y="402"/>
                </a:cubicBezTo>
                <a:cubicBezTo>
                  <a:pt x="951" y="402"/>
                  <a:pt x="951" y="402"/>
                  <a:pt x="951" y="402"/>
                </a:cubicBezTo>
                <a:cubicBezTo>
                  <a:pt x="993" y="360"/>
                  <a:pt x="993" y="360"/>
                  <a:pt x="993" y="360"/>
                </a:cubicBezTo>
                <a:cubicBezTo>
                  <a:pt x="1024" y="360"/>
                  <a:pt x="1024" y="360"/>
                  <a:pt x="1024" y="360"/>
                </a:cubicBezTo>
                <a:cubicBezTo>
                  <a:pt x="1024" y="315"/>
                  <a:pt x="1024" y="315"/>
                  <a:pt x="1024" y="315"/>
                </a:cubicBezTo>
                <a:cubicBezTo>
                  <a:pt x="1086" y="253"/>
                  <a:pt x="1086" y="253"/>
                  <a:pt x="1086" y="253"/>
                </a:cubicBezTo>
                <a:cubicBezTo>
                  <a:pt x="1109" y="253"/>
                  <a:pt x="1109" y="253"/>
                  <a:pt x="1109" y="253"/>
                </a:cubicBezTo>
                <a:cubicBezTo>
                  <a:pt x="1108" y="251"/>
                  <a:pt x="1107" y="248"/>
                  <a:pt x="1107" y="246"/>
                </a:cubicBezTo>
                <a:cubicBezTo>
                  <a:pt x="1107" y="246"/>
                  <a:pt x="1107" y="245"/>
                  <a:pt x="1107" y="245"/>
                </a:cubicBezTo>
                <a:cubicBezTo>
                  <a:pt x="1055" y="245"/>
                  <a:pt x="1055" y="245"/>
                  <a:pt x="1055" y="245"/>
                </a:cubicBezTo>
                <a:cubicBezTo>
                  <a:pt x="988" y="312"/>
                  <a:pt x="988" y="312"/>
                  <a:pt x="988" y="312"/>
                </a:cubicBezTo>
                <a:cubicBezTo>
                  <a:pt x="857" y="312"/>
                  <a:pt x="857" y="312"/>
                  <a:pt x="857" y="312"/>
                </a:cubicBezTo>
                <a:cubicBezTo>
                  <a:pt x="833" y="288"/>
                  <a:pt x="833" y="288"/>
                  <a:pt x="833" y="288"/>
                </a:cubicBezTo>
                <a:cubicBezTo>
                  <a:pt x="831" y="289"/>
                  <a:pt x="829" y="290"/>
                  <a:pt x="827" y="290"/>
                </a:cubicBezTo>
                <a:cubicBezTo>
                  <a:pt x="821" y="290"/>
                  <a:pt x="816" y="285"/>
                  <a:pt x="816" y="279"/>
                </a:cubicBezTo>
                <a:cubicBezTo>
                  <a:pt x="816" y="277"/>
                  <a:pt x="816" y="275"/>
                  <a:pt x="817" y="273"/>
                </a:cubicBezTo>
                <a:cubicBezTo>
                  <a:pt x="811" y="266"/>
                  <a:pt x="811" y="266"/>
                  <a:pt x="811" y="266"/>
                </a:cubicBezTo>
                <a:cubicBezTo>
                  <a:pt x="698" y="266"/>
                  <a:pt x="698" y="266"/>
                  <a:pt x="698" y="266"/>
                </a:cubicBezTo>
                <a:cubicBezTo>
                  <a:pt x="685" y="279"/>
                  <a:pt x="685" y="279"/>
                  <a:pt x="685" y="279"/>
                </a:cubicBezTo>
                <a:cubicBezTo>
                  <a:pt x="685" y="348"/>
                  <a:pt x="685" y="348"/>
                  <a:pt x="685" y="348"/>
                </a:cubicBezTo>
                <a:cubicBezTo>
                  <a:pt x="681" y="348"/>
                  <a:pt x="681" y="348"/>
                  <a:pt x="681" y="348"/>
                </a:cubicBezTo>
                <a:cubicBezTo>
                  <a:pt x="681" y="278"/>
                  <a:pt x="681" y="278"/>
                  <a:pt x="681" y="278"/>
                </a:cubicBezTo>
                <a:cubicBezTo>
                  <a:pt x="706" y="253"/>
                  <a:pt x="706" y="253"/>
                  <a:pt x="706" y="253"/>
                </a:cubicBezTo>
                <a:cubicBezTo>
                  <a:pt x="706" y="202"/>
                  <a:pt x="706" y="202"/>
                  <a:pt x="706" y="202"/>
                </a:cubicBezTo>
                <a:cubicBezTo>
                  <a:pt x="728" y="179"/>
                  <a:pt x="728" y="179"/>
                  <a:pt x="728" y="179"/>
                </a:cubicBezTo>
                <a:cubicBezTo>
                  <a:pt x="732" y="182"/>
                  <a:pt x="732" y="182"/>
                  <a:pt x="732" y="182"/>
                </a:cubicBezTo>
                <a:cubicBezTo>
                  <a:pt x="710" y="204"/>
                  <a:pt x="710" y="204"/>
                  <a:pt x="710" y="204"/>
                </a:cubicBezTo>
                <a:cubicBezTo>
                  <a:pt x="710" y="248"/>
                  <a:pt x="710" y="248"/>
                  <a:pt x="710" y="248"/>
                </a:cubicBezTo>
                <a:cubicBezTo>
                  <a:pt x="740" y="218"/>
                  <a:pt x="740" y="218"/>
                  <a:pt x="740" y="218"/>
                </a:cubicBezTo>
                <a:cubicBezTo>
                  <a:pt x="773" y="218"/>
                  <a:pt x="773" y="218"/>
                  <a:pt x="773" y="218"/>
                </a:cubicBezTo>
                <a:cubicBezTo>
                  <a:pt x="773" y="194"/>
                  <a:pt x="773" y="194"/>
                  <a:pt x="773" y="194"/>
                </a:cubicBezTo>
                <a:cubicBezTo>
                  <a:pt x="747" y="168"/>
                  <a:pt x="747" y="168"/>
                  <a:pt x="747" y="168"/>
                </a:cubicBezTo>
                <a:cubicBezTo>
                  <a:pt x="750" y="165"/>
                  <a:pt x="750" y="165"/>
                  <a:pt x="750" y="165"/>
                </a:cubicBezTo>
                <a:cubicBezTo>
                  <a:pt x="773" y="188"/>
                  <a:pt x="773" y="188"/>
                  <a:pt x="773" y="188"/>
                </a:cubicBezTo>
                <a:cubicBezTo>
                  <a:pt x="773" y="149"/>
                  <a:pt x="773" y="149"/>
                  <a:pt x="773" y="149"/>
                </a:cubicBezTo>
                <a:cubicBezTo>
                  <a:pt x="773" y="149"/>
                  <a:pt x="773" y="149"/>
                  <a:pt x="773" y="149"/>
                </a:cubicBezTo>
                <a:cubicBezTo>
                  <a:pt x="839" y="82"/>
                  <a:pt x="839" y="82"/>
                  <a:pt x="839" y="82"/>
                </a:cubicBezTo>
                <a:cubicBezTo>
                  <a:pt x="857" y="82"/>
                  <a:pt x="857" y="82"/>
                  <a:pt x="857" y="82"/>
                </a:cubicBezTo>
                <a:cubicBezTo>
                  <a:pt x="885" y="55"/>
                  <a:pt x="885" y="55"/>
                  <a:pt x="885" y="55"/>
                </a:cubicBezTo>
                <a:cubicBezTo>
                  <a:pt x="888" y="58"/>
                  <a:pt x="888" y="58"/>
                  <a:pt x="888" y="58"/>
                </a:cubicBezTo>
                <a:cubicBezTo>
                  <a:pt x="863" y="82"/>
                  <a:pt x="863" y="82"/>
                  <a:pt x="863" y="82"/>
                </a:cubicBezTo>
                <a:cubicBezTo>
                  <a:pt x="921" y="82"/>
                  <a:pt x="921" y="82"/>
                  <a:pt x="921" y="82"/>
                </a:cubicBezTo>
                <a:cubicBezTo>
                  <a:pt x="946" y="108"/>
                  <a:pt x="946" y="108"/>
                  <a:pt x="946" y="108"/>
                </a:cubicBezTo>
                <a:cubicBezTo>
                  <a:pt x="963" y="108"/>
                  <a:pt x="963" y="108"/>
                  <a:pt x="963" y="108"/>
                </a:cubicBezTo>
                <a:cubicBezTo>
                  <a:pt x="965" y="104"/>
                  <a:pt x="969" y="101"/>
                  <a:pt x="974" y="101"/>
                </a:cubicBezTo>
                <a:cubicBezTo>
                  <a:pt x="980" y="101"/>
                  <a:pt x="985" y="106"/>
                  <a:pt x="985" y="113"/>
                </a:cubicBezTo>
                <a:cubicBezTo>
                  <a:pt x="985" y="119"/>
                  <a:pt x="980" y="124"/>
                  <a:pt x="974" y="124"/>
                </a:cubicBezTo>
                <a:cubicBezTo>
                  <a:pt x="967" y="124"/>
                  <a:pt x="962" y="119"/>
                  <a:pt x="962" y="113"/>
                </a:cubicBezTo>
                <a:cubicBezTo>
                  <a:pt x="962" y="112"/>
                  <a:pt x="962" y="112"/>
                  <a:pt x="962" y="112"/>
                </a:cubicBezTo>
                <a:cubicBezTo>
                  <a:pt x="944" y="112"/>
                  <a:pt x="944" y="112"/>
                  <a:pt x="944" y="112"/>
                </a:cubicBezTo>
                <a:cubicBezTo>
                  <a:pt x="919" y="87"/>
                  <a:pt x="919" y="87"/>
                  <a:pt x="919" y="87"/>
                </a:cubicBezTo>
                <a:cubicBezTo>
                  <a:pt x="841" y="87"/>
                  <a:pt x="841" y="87"/>
                  <a:pt x="841" y="87"/>
                </a:cubicBezTo>
                <a:cubicBezTo>
                  <a:pt x="815" y="113"/>
                  <a:pt x="815" y="113"/>
                  <a:pt x="815" y="113"/>
                </a:cubicBezTo>
                <a:cubicBezTo>
                  <a:pt x="842" y="140"/>
                  <a:pt x="842" y="140"/>
                  <a:pt x="842" y="140"/>
                </a:cubicBezTo>
                <a:cubicBezTo>
                  <a:pt x="859" y="140"/>
                  <a:pt x="859" y="140"/>
                  <a:pt x="859" y="140"/>
                </a:cubicBezTo>
                <a:cubicBezTo>
                  <a:pt x="860" y="135"/>
                  <a:pt x="865" y="130"/>
                  <a:pt x="870" y="130"/>
                </a:cubicBezTo>
                <a:cubicBezTo>
                  <a:pt x="877" y="130"/>
                  <a:pt x="882" y="136"/>
                  <a:pt x="882" y="142"/>
                </a:cubicBezTo>
                <a:cubicBezTo>
                  <a:pt x="882" y="148"/>
                  <a:pt x="877" y="153"/>
                  <a:pt x="870" y="153"/>
                </a:cubicBezTo>
                <a:cubicBezTo>
                  <a:pt x="865" y="153"/>
                  <a:pt x="861" y="150"/>
                  <a:pt x="859" y="144"/>
                </a:cubicBezTo>
                <a:cubicBezTo>
                  <a:pt x="841" y="144"/>
                  <a:pt x="841" y="144"/>
                  <a:pt x="841" y="144"/>
                </a:cubicBezTo>
                <a:cubicBezTo>
                  <a:pt x="812" y="116"/>
                  <a:pt x="812" y="116"/>
                  <a:pt x="812" y="116"/>
                </a:cubicBezTo>
                <a:cubicBezTo>
                  <a:pt x="777" y="151"/>
                  <a:pt x="777" y="151"/>
                  <a:pt x="777" y="151"/>
                </a:cubicBezTo>
                <a:cubicBezTo>
                  <a:pt x="777" y="218"/>
                  <a:pt x="777" y="218"/>
                  <a:pt x="777" y="218"/>
                </a:cubicBezTo>
                <a:cubicBezTo>
                  <a:pt x="797" y="218"/>
                  <a:pt x="797" y="218"/>
                  <a:pt x="797" y="218"/>
                </a:cubicBezTo>
                <a:cubicBezTo>
                  <a:pt x="797" y="171"/>
                  <a:pt x="797" y="171"/>
                  <a:pt x="797" y="171"/>
                </a:cubicBezTo>
                <a:cubicBezTo>
                  <a:pt x="817" y="151"/>
                  <a:pt x="817" y="151"/>
                  <a:pt x="817" y="151"/>
                </a:cubicBezTo>
                <a:cubicBezTo>
                  <a:pt x="820" y="154"/>
                  <a:pt x="820" y="154"/>
                  <a:pt x="820" y="154"/>
                </a:cubicBezTo>
                <a:cubicBezTo>
                  <a:pt x="801" y="173"/>
                  <a:pt x="801" y="173"/>
                  <a:pt x="801" y="173"/>
                </a:cubicBezTo>
                <a:cubicBezTo>
                  <a:pt x="801" y="218"/>
                  <a:pt x="801" y="218"/>
                  <a:pt x="801" y="218"/>
                </a:cubicBezTo>
                <a:cubicBezTo>
                  <a:pt x="820" y="218"/>
                  <a:pt x="820" y="218"/>
                  <a:pt x="820" y="218"/>
                </a:cubicBezTo>
                <a:cubicBezTo>
                  <a:pt x="897" y="141"/>
                  <a:pt x="897" y="141"/>
                  <a:pt x="897" y="141"/>
                </a:cubicBezTo>
                <a:cubicBezTo>
                  <a:pt x="979" y="141"/>
                  <a:pt x="979" y="141"/>
                  <a:pt x="979" y="141"/>
                </a:cubicBezTo>
                <a:cubicBezTo>
                  <a:pt x="1009" y="111"/>
                  <a:pt x="1009" y="111"/>
                  <a:pt x="1009" y="111"/>
                </a:cubicBezTo>
                <a:cubicBezTo>
                  <a:pt x="1012" y="114"/>
                  <a:pt x="1012" y="114"/>
                  <a:pt x="1012" y="114"/>
                </a:cubicBezTo>
                <a:cubicBezTo>
                  <a:pt x="981" y="146"/>
                  <a:pt x="981" y="146"/>
                  <a:pt x="981" y="146"/>
                </a:cubicBezTo>
                <a:cubicBezTo>
                  <a:pt x="899" y="146"/>
                  <a:pt x="899" y="146"/>
                  <a:pt x="899" y="146"/>
                </a:cubicBezTo>
                <a:cubicBezTo>
                  <a:pt x="849" y="195"/>
                  <a:pt x="849" y="195"/>
                  <a:pt x="849" y="195"/>
                </a:cubicBezTo>
                <a:cubicBezTo>
                  <a:pt x="914" y="195"/>
                  <a:pt x="914" y="195"/>
                  <a:pt x="914" y="195"/>
                </a:cubicBezTo>
                <a:cubicBezTo>
                  <a:pt x="946" y="163"/>
                  <a:pt x="946" y="163"/>
                  <a:pt x="946" y="163"/>
                </a:cubicBezTo>
                <a:cubicBezTo>
                  <a:pt x="1050" y="163"/>
                  <a:pt x="1050" y="163"/>
                  <a:pt x="1050" y="163"/>
                </a:cubicBezTo>
                <a:cubicBezTo>
                  <a:pt x="1051" y="158"/>
                  <a:pt x="1056" y="155"/>
                  <a:pt x="1061" y="155"/>
                </a:cubicBezTo>
                <a:cubicBezTo>
                  <a:pt x="1067" y="155"/>
                  <a:pt x="1072" y="160"/>
                  <a:pt x="1072" y="167"/>
                </a:cubicBezTo>
                <a:cubicBezTo>
                  <a:pt x="1072" y="173"/>
                  <a:pt x="1067" y="178"/>
                  <a:pt x="1061" y="178"/>
                </a:cubicBezTo>
                <a:cubicBezTo>
                  <a:pt x="1054" y="178"/>
                  <a:pt x="1049" y="173"/>
                  <a:pt x="1049" y="167"/>
                </a:cubicBezTo>
                <a:cubicBezTo>
                  <a:pt x="992" y="167"/>
                  <a:pt x="992" y="167"/>
                  <a:pt x="992" y="167"/>
                </a:cubicBezTo>
                <a:cubicBezTo>
                  <a:pt x="1035" y="210"/>
                  <a:pt x="1035" y="210"/>
                  <a:pt x="1035" y="210"/>
                </a:cubicBezTo>
                <a:cubicBezTo>
                  <a:pt x="1100" y="210"/>
                  <a:pt x="1100" y="210"/>
                  <a:pt x="1100" y="210"/>
                </a:cubicBezTo>
                <a:cubicBezTo>
                  <a:pt x="1101" y="211"/>
                  <a:pt x="1102" y="213"/>
                  <a:pt x="1103" y="214"/>
                </a:cubicBezTo>
                <a:cubicBezTo>
                  <a:pt x="1033" y="214"/>
                  <a:pt x="1033" y="214"/>
                  <a:pt x="1033" y="214"/>
                </a:cubicBezTo>
                <a:cubicBezTo>
                  <a:pt x="1010" y="191"/>
                  <a:pt x="1010" y="191"/>
                  <a:pt x="1010" y="191"/>
                </a:cubicBezTo>
                <a:cubicBezTo>
                  <a:pt x="963" y="191"/>
                  <a:pt x="963" y="191"/>
                  <a:pt x="963" y="191"/>
                </a:cubicBezTo>
                <a:cubicBezTo>
                  <a:pt x="930" y="224"/>
                  <a:pt x="930" y="224"/>
                  <a:pt x="930" y="224"/>
                </a:cubicBezTo>
                <a:cubicBezTo>
                  <a:pt x="932" y="226"/>
                  <a:pt x="933" y="228"/>
                  <a:pt x="933" y="231"/>
                </a:cubicBezTo>
                <a:cubicBezTo>
                  <a:pt x="933" y="237"/>
                  <a:pt x="928" y="243"/>
                  <a:pt x="921" y="243"/>
                </a:cubicBezTo>
                <a:cubicBezTo>
                  <a:pt x="915" y="243"/>
                  <a:pt x="910" y="238"/>
                  <a:pt x="910" y="232"/>
                </a:cubicBezTo>
                <a:cubicBezTo>
                  <a:pt x="876" y="232"/>
                  <a:pt x="876" y="232"/>
                  <a:pt x="876" y="232"/>
                </a:cubicBezTo>
                <a:cubicBezTo>
                  <a:pt x="836" y="272"/>
                  <a:pt x="836" y="272"/>
                  <a:pt x="836" y="272"/>
                </a:cubicBezTo>
                <a:cubicBezTo>
                  <a:pt x="838" y="274"/>
                  <a:pt x="839" y="276"/>
                  <a:pt x="839" y="279"/>
                </a:cubicBezTo>
                <a:cubicBezTo>
                  <a:pt x="839" y="281"/>
                  <a:pt x="838" y="284"/>
                  <a:pt x="836" y="285"/>
                </a:cubicBezTo>
                <a:cubicBezTo>
                  <a:pt x="858" y="308"/>
                  <a:pt x="858" y="308"/>
                  <a:pt x="858" y="308"/>
                </a:cubicBezTo>
                <a:cubicBezTo>
                  <a:pt x="880" y="308"/>
                  <a:pt x="880" y="308"/>
                  <a:pt x="880" y="308"/>
                </a:cubicBezTo>
                <a:cubicBezTo>
                  <a:pt x="880" y="307"/>
                  <a:pt x="880" y="307"/>
                  <a:pt x="880" y="307"/>
                </a:cubicBezTo>
                <a:cubicBezTo>
                  <a:pt x="949" y="238"/>
                  <a:pt x="949" y="238"/>
                  <a:pt x="949" y="238"/>
                </a:cubicBezTo>
                <a:cubicBezTo>
                  <a:pt x="1026" y="238"/>
                  <a:pt x="1026" y="238"/>
                  <a:pt x="1026" y="238"/>
                </a:cubicBezTo>
                <a:cubicBezTo>
                  <a:pt x="1026" y="242"/>
                  <a:pt x="1026" y="242"/>
                  <a:pt x="1026" y="242"/>
                </a:cubicBezTo>
                <a:cubicBezTo>
                  <a:pt x="1026" y="242"/>
                  <a:pt x="1026" y="242"/>
                  <a:pt x="1026" y="242"/>
                </a:cubicBezTo>
                <a:cubicBezTo>
                  <a:pt x="951" y="242"/>
                  <a:pt x="951" y="242"/>
                  <a:pt x="951" y="242"/>
                </a:cubicBezTo>
                <a:cubicBezTo>
                  <a:pt x="921" y="272"/>
                  <a:pt x="921" y="272"/>
                  <a:pt x="921" y="272"/>
                </a:cubicBezTo>
                <a:cubicBezTo>
                  <a:pt x="963" y="272"/>
                  <a:pt x="963" y="272"/>
                  <a:pt x="963" y="272"/>
                </a:cubicBezTo>
                <a:cubicBezTo>
                  <a:pt x="964" y="267"/>
                  <a:pt x="969" y="264"/>
                  <a:pt x="974" y="264"/>
                </a:cubicBezTo>
                <a:cubicBezTo>
                  <a:pt x="980" y="264"/>
                  <a:pt x="985" y="269"/>
                  <a:pt x="985" y="275"/>
                </a:cubicBezTo>
                <a:cubicBezTo>
                  <a:pt x="985" y="282"/>
                  <a:pt x="980" y="287"/>
                  <a:pt x="974" y="287"/>
                </a:cubicBezTo>
                <a:cubicBezTo>
                  <a:pt x="968" y="287"/>
                  <a:pt x="963" y="282"/>
                  <a:pt x="962" y="277"/>
                </a:cubicBezTo>
                <a:cubicBezTo>
                  <a:pt x="917" y="277"/>
                  <a:pt x="917" y="277"/>
                  <a:pt x="917" y="277"/>
                </a:cubicBezTo>
                <a:cubicBezTo>
                  <a:pt x="886" y="308"/>
                  <a:pt x="886" y="308"/>
                  <a:pt x="886" y="308"/>
                </a:cubicBezTo>
                <a:cubicBezTo>
                  <a:pt x="986" y="308"/>
                  <a:pt x="986" y="308"/>
                  <a:pt x="986" y="308"/>
                </a:cubicBezTo>
                <a:cubicBezTo>
                  <a:pt x="1053" y="241"/>
                  <a:pt x="1053" y="241"/>
                  <a:pt x="1053" y="241"/>
                </a:cubicBezTo>
                <a:cubicBezTo>
                  <a:pt x="1108" y="241"/>
                  <a:pt x="1108" y="241"/>
                  <a:pt x="1108" y="241"/>
                </a:cubicBezTo>
                <a:cubicBezTo>
                  <a:pt x="1110" y="237"/>
                  <a:pt x="1114" y="234"/>
                  <a:pt x="1118" y="234"/>
                </a:cubicBezTo>
                <a:cubicBezTo>
                  <a:pt x="1124" y="234"/>
                  <a:pt x="1130" y="239"/>
                  <a:pt x="1130" y="246"/>
                </a:cubicBezTo>
                <a:cubicBezTo>
                  <a:pt x="1130" y="250"/>
                  <a:pt x="1127" y="253"/>
                  <a:pt x="1124" y="255"/>
                </a:cubicBezTo>
                <a:cubicBezTo>
                  <a:pt x="1124" y="256"/>
                  <a:pt x="1125" y="257"/>
                  <a:pt x="1125" y="257"/>
                </a:cubicBezTo>
                <a:cubicBezTo>
                  <a:pt x="1120" y="257"/>
                  <a:pt x="1120" y="257"/>
                  <a:pt x="1120" y="257"/>
                </a:cubicBezTo>
                <a:cubicBezTo>
                  <a:pt x="1119" y="257"/>
                  <a:pt x="1119" y="257"/>
                  <a:pt x="1118" y="257"/>
                </a:cubicBezTo>
                <a:cubicBezTo>
                  <a:pt x="1118" y="257"/>
                  <a:pt x="1117" y="257"/>
                  <a:pt x="1116" y="257"/>
                </a:cubicBezTo>
                <a:cubicBezTo>
                  <a:pt x="1088" y="257"/>
                  <a:pt x="1088" y="257"/>
                  <a:pt x="1088" y="257"/>
                </a:cubicBezTo>
                <a:cubicBezTo>
                  <a:pt x="1054" y="291"/>
                  <a:pt x="1054" y="291"/>
                  <a:pt x="1054" y="291"/>
                </a:cubicBezTo>
                <a:cubicBezTo>
                  <a:pt x="1082" y="291"/>
                  <a:pt x="1082" y="291"/>
                  <a:pt x="1082" y="291"/>
                </a:cubicBezTo>
                <a:cubicBezTo>
                  <a:pt x="1106" y="315"/>
                  <a:pt x="1106" y="315"/>
                  <a:pt x="1106" y="315"/>
                </a:cubicBezTo>
                <a:cubicBezTo>
                  <a:pt x="1137" y="315"/>
                  <a:pt x="1137" y="315"/>
                  <a:pt x="1137" y="315"/>
                </a:cubicBezTo>
                <a:cubicBezTo>
                  <a:pt x="1139" y="311"/>
                  <a:pt x="1143" y="308"/>
                  <a:pt x="1147" y="308"/>
                </a:cubicBezTo>
                <a:cubicBezTo>
                  <a:pt x="1153" y="308"/>
                  <a:pt x="1158" y="313"/>
                  <a:pt x="1158" y="320"/>
                </a:cubicBezTo>
                <a:cubicBezTo>
                  <a:pt x="1158" y="326"/>
                  <a:pt x="1153" y="331"/>
                  <a:pt x="1147" y="331"/>
                </a:cubicBezTo>
                <a:cubicBezTo>
                  <a:pt x="1144" y="331"/>
                  <a:pt x="1141" y="330"/>
                  <a:pt x="1139" y="328"/>
                </a:cubicBezTo>
                <a:cubicBezTo>
                  <a:pt x="1112" y="355"/>
                  <a:pt x="1112" y="355"/>
                  <a:pt x="1112" y="355"/>
                </a:cubicBezTo>
                <a:cubicBezTo>
                  <a:pt x="1069" y="355"/>
                  <a:pt x="1069" y="355"/>
                  <a:pt x="1069" y="355"/>
                </a:cubicBezTo>
                <a:cubicBezTo>
                  <a:pt x="1046" y="378"/>
                  <a:pt x="1046" y="378"/>
                  <a:pt x="1046" y="378"/>
                </a:cubicBezTo>
                <a:cubicBezTo>
                  <a:pt x="1056" y="388"/>
                  <a:pt x="1056" y="388"/>
                  <a:pt x="1056" y="388"/>
                </a:cubicBezTo>
                <a:cubicBezTo>
                  <a:pt x="1134" y="388"/>
                  <a:pt x="1134" y="388"/>
                  <a:pt x="1134" y="388"/>
                </a:cubicBezTo>
                <a:cubicBezTo>
                  <a:pt x="1157" y="365"/>
                  <a:pt x="1157" y="365"/>
                  <a:pt x="1157" y="365"/>
                </a:cubicBezTo>
                <a:cubicBezTo>
                  <a:pt x="1157" y="367"/>
                  <a:pt x="1158" y="369"/>
                  <a:pt x="1158" y="371"/>
                </a:cubicBezTo>
                <a:cubicBezTo>
                  <a:pt x="1141" y="388"/>
                  <a:pt x="1141" y="388"/>
                  <a:pt x="1141" y="388"/>
                </a:cubicBezTo>
                <a:cubicBezTo>
                  <a:pt x="1160" y="388"/>
                  <a:pt x="1160" y="388"/>
                  <a:pt x="1160" y="388"/>
                </a:cubicBezTo>
                <a:cubicBezTo>
                  <a:pt x="1161" y="389"/>
                  <a:pt x="1161" y="391"/>
                  <a:pt x="1161" y="392"/>
                </a:cubicBezTo>
                <a:cubicBezTo>
                  <a:pt x="1054" y="392"/>
                  <a:pt x="1054" y="392"/>
                  <a:pt x="1054" y="392"/>
                </a:cubicBezTo>
                <a:cubicBezTo>
                  <a:pt x="1043" y="381"/>
                  <a:pt x="1043" y="381"/>
                  <a:pt x="1043" y="381"/>
                </a:cubicBezTo>
                <a:cubicBezTo>
                  <a:pt x="1017" y="407"/>
                  <a:pt x="1017" y="407"/>
                  <a:pt x="1017" y="407"/>
                </a:cubicBezTo>
                <a:cubicBezTo>
                  <a:pt x="919" y="407"/>
                  <a:pt x="919" y="407"/>
                  <a:pt x="919" y="407"/>
                </a:cubicBezTo>
                <a:cubicBezTo>
                  <a:pt x="865" y="461"/>
                  <a:pt x="865" y="461"/>
                  <a:pt x="865" y="461"/>
                </a:cubicBezTo>
                <a:cubicBezTo>
                  <a:pt x="851" y="461"/>
                  <a:pt x="851" y="461"/>
                  <a:pt x="851" y="461"/>
                </a:cubicBezTo>
                <a:cubicBezTo>
                  <a:pt x="872" y="482"/>
                  <a:pt x="872" y="482"/>
                  <a:pt x="872" y="482"/>
                </a:cubicBezTo>
                <a:cubicBezTo>
                  <a:pt x="897" y="482"/>
                  <a:pt x="897" y="482"/>
                  <a:pt x="897" y="482"/>
                </a:cubicBezTo>
                <a:cubicBezTo>
                  <a:pt x="951" y="429"/>
                  <a:pt x="951" y="429"/>
                  <a:pt x="951" y="429"/>
                </a:cubicBezTo>
                <a:cubicBezTo>
                  <a:pt x="1001" y="429"/>
                  <a:pt x="1001" y="429"/>
                  <a:pt x="1001" y="429"/>
                </a:cubicBezTo>
                <a:cubicBezTo>
                  <a:pt x="1016" y="414"/>
                  <a:pt x="1016" y="414"/>
                  <a:pt x="1016" y="414"/>
                </a:cubicBezTo>
                <a:cubicBezTo>
                  <a:pt x="1033" y="414"/>
                  <a:pt x="1033" y="414"/>
                  <a:pt x="1033" y="414"/>
                </a:cubicBezTo>
                <a:cubicBezTo>
                  <a:pt x="1034" y="408"/>
                  <a:pt x="1039" y="404"/>
                  <a:pt x="1045" y="404"/>
                </a:cubicBezTo>
                <a:cubicBezTo>
                  <a:pt x="1051" y="404"/>
                  <a:pt x="1056" y="410"/>
                  <a:pt x="1056" y="416"/>
                </a:cubicBezTo>
                <a:cubicBezTo>
                  <a:pt x="1056" y="422"/>
                  <a:pt x="1051" y="427"/>
                  <a:pt x="1045" y="427"/>
                </a:cubicBezTo>
                <a:cubicBezTo>
                  <a:pt x="1039" y="427"/>
                  <a:pt x="1034" y="423"/>
                  <a:pt x="1033" y="418"/>
                </a:cubicBezTo>
                <a:cubicBezTo>
                  <a:pt x="1018" y="418"/>
                  <a:pt x="1018" y="418"/>
                  <a:pt x="1018" y="418"/>
                </a:cubicBezTo>
                <a:cubicBezTo>
                  <a:pt x="1003" y="433"/>
                  <a:pt x="1003" y="433"/>
                  <a:pt x="1003" y="433"/>
                </a:cubicBezTo>
                <a:cubicBezTo>
                  <a:pt x="953" y="433"/>
                  <a:pt x="953" y="433"/>
                  <a:pt x="953" y="433"/>
                </a:cubicBezTo>
                <a:cubicBezTo>
                  <a:pt x="903" y="482"/>
                  <a:pt x="903" y="482"/>
                  <a:pt x="903" y="482"/>
                </a:cubicBezTo>
                <a:cubicBezTo>
                  <a:pt x="950" y="482"/>
                  <a:pt x="950" y="482"/>
                  <a:pt x="950" y="482"/>
                </a:cubicBezTo>
                <a:cubicBezTo>
                  <a:pt x="986" y="446"/>
                  <a:pt x="986" y="446"/>
                  <a:pt x="986" y="446"/>
                </a:cubicBezTo>
                <a:cubicBezTo>
                  <a:pt x="1046" y="446"/>
                  <a:pt x="1046" y="446"/>
                  <a:pt x="1046" y="446"/>
                </a:cubicBezTo>
                <a:cubicBezTo>
                  <a:pt x="1080" y="412"/>
                  <a:pt x="1080" y="412"/>
                  <a:pt x="1080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4" y="407"/>
                  <a:pt x="1159" y="403"/>
                  <a:pt x="1165" y="403"/>
                </a:cubicBezTo>
                <a:cubicBezTo>
                  <a:pt x="1171" y="403"/>
                  <a:pt x="1176" y="408"/>
                  <a:pt x="1176" y="414"/>
                </a:cubicBezTo>
                <a:close/>
                <a:moveTo>
                  <a:pt x="813" y="262"/>
                </a:moveTo>
                <a:cubicBezTo>
                  <a:pt x="820" y="270"/>
                  <a:pt x="820" y="270"/>
                  <a:pt x="820" y="270"/>
                </a:cubicBezTo>
                <a:cubicBezTo>
                  <a:pt x="822" y="268"/>
                  <a:pt x="825" y="267"/>
                  <a:pt x="827" y="267"/>
                </a:cubicBezTo>
                <a:cubicBezTo>
                  <a:pt x="829" y="267"/>
                  <a:pt x="831" y="268"/>
                  <a:pt x="833" y="269"/>
                </a:cubicBezTo>
                <a:cubicBezTo>
                  <a:pt x="874" y="227"/>
                  <a:pt x="874" y="227"/>
                  <a:pt x="874" y="227"/>
                </a:cubicBezTo>
                <a:cubicBezTo>
                  <a:pt x="911" y="227"/>
                  <a:pt x="911" y="227"/>
                  <a:pt x="911" y="227"/>
                </a:cubicBezTo>
                <a:cubicBezTo>
                  <a:pt x="912" y="223"/>
                  <a:pt x="916" y="220"/>
                  <a:pt x="921" y="220"/>
                </a:cubicBezTo>
                <a:cubicBezTo>
                  <a:pt x="923" y="220"/>
                  <a:pt x="925" y="220"/>
                  <a:pt x="927" y="221"/>
                </a:cubicBezTo>
                <a:cubicBezTo>
                  <a:pt x="961" y="187"/>
                  <a:pt x="961" y="187"/>
                  <a:pt x="961" y="187"/>
                </a:cubicBezTo>
                <a:cubicBezTo>
                  <a:pt x="1006" y="187"/>
                  <a:pt x="1006" y="187"/>
                  <a:pt x="1006" y="187"/>
                </a:cubicBezTo>
                <a:cubicBezTo>
                  <a:pt x="986" y="167"/>
                  <a:pt x="986" y="167"/>
                  <a:pt x="986" y="167"/>
                </a:cubicBezTo>
                <a:cubicBezTo>
                  <a:pt x="948" y="167"/>
                  <a:pt x="948" y="167"/>
                  <a:pt x="948" y="167"/>
                </a:cubicBezTo>
                <a:cubicBezTo>
                  <a:pt x="916" y="199"/>
                  <a:pt x="916" y="199"/>
                  <a:pt x="916" y="199"/>
                </a:cubicBezTo>
                <a:cubicBezTo>
                  <a:pt x="845" y="199"/>
                  <a:pt x="845" y="199"/>
                  <a:pt x="845" y="199"/>
                </a:cubicBezTo>
                <a:cubicBezTo>
                  <a:pt x="822" y="222"/>
                  <a:pt x="822" y="222"/>
                  <a:pt x="822" y="222"/>
                </a:cubicBezTo>
                <a:cubicBezTo>
                  <a:pt x="742" y="222"/>
                  <a:pt x="742" y="222"/>
                  <a:pt x="742" y="222"/>
                </a:cubicBezTo>
                <a:cubicBezTo>
                  <a:pt x="702" y="262"/>
                  <a:pt x="702" y="262"/>
                  <a:pt x="702" y="262"/>
                </a:cubicBezTo>
                <a:lnTo>
                  <a:pt x="813" y="262"/>
                </a:lnTo>
                <a:close/>
                <a:moveTo>
                  <a:pt x="958" y="402"/>
                </a:moveTo>
                <a:cubicBezTo>
                  <a:pt x="1015" y="402"/>
                  <a:pt x="1015" y="402"/>
                  <a:pt x="1015" y="402"/>
                </a:cubicBezTo>
                <a:cubicBezTo>
                  <a:pt x="1067" y="350"/>
                  <a:pt x="1067" y="350"/>
                  <a:pt x="1067" y="350"/>
                </a:cubicBezTo>
                <a:cubicBezTo>
                  <a:pt x="1110" y="350"/>
                  <a:pt x="1110" y="350"/>
                  <a:pt x="1110" y="350"/>
                </a:cubicBezTo>
                <a:cubicBezTo>
                  <a:pt x="1136" y="324"/>
                  <a:pt x="1136" y="324"/>
                  <a:pt x="1136" y="324"/>
                </a:cubicBezTo>
                <a:cubicBezTo>
                  <a:pt x="1136" y="323"/>
                  <a:pt x="1136" y="321"/>
                  <a:pt x="1136" y="320"/>
                </a:cubicBezTo>
                <a:cubicBezTo>
                  <a:pt x="1136" y="320"/>
                  <a:pt x="1136" y="319"/>
                  <a:pt x="1136" y="319"/>
                </a:cubicBezTo>
                <a:cubicBezTo>
                  <a:pt x="1104" y="319"/>
                  <a:pt x="1104" y="319"/>
                  <a:pt x="1104" y="319"/>
                </a:cubicBezTo>
                <a:cubicBezTo>
                  <a:pt x="1080" y="295"/>
                  <a:pt x="1080" y="295"/>
                  <a:pt x="1080" y="295"/>
                </a:cubicBezTo>
                <a:cubicBezTo>
                  <a:pt x="1050" y="295"/>
                  <a:pt x="1050" y="295"/>
                  <a:pt x="1050" y="295"/>
                </a:cubicBezTo>
                <a:cubicBezTo>
                  <a:pt x="1028" y="317"/>
                  <a:pt x="1028" y="317"/>
                  <a:pt x="1028" y="317"/>
                </a:cubicBezTo>
                <a:cubicBezTo>
                  <a:pt x="1028" y="365"/>
                  <a:pt x="1028" y="365"/>
                  <a:pt x="1028" y="365"/>
                </a:cubicBezTo>
                <a:cubicBezTo>
                  <a:pt x="995" y="365"/>
                  <a:pt x="995" y="365"/>
                  <a:pt x="995" y="365"/>
                </a:cubicBezTo>
                <a:lnTo>
                  <a:pt x="958" y="402"/>
                </a:lnTo>
                <a:close/>
                <a:moveTo>
                  <a:pt x="817" y="898"/>
                </a:moveTo>
                <a:cubicBezTo>
                  <a:pt x="817" y="892"/>
                  <a:pt x="812" y="886"/>
                  <a:pt x="805" y="886"/>
                </a:cubicBezTo>
                <a:cubicBezTo>
                  <a:pt x="799" y="886"/>
                  <a:pt x="794" y="892"/>
                  <a:pt x="794" y="898"/>
                </a:cubicBezTo>
                <a:cubicBezTo>
                  <a:pt x="794" y="904"/>
                  <a:pt x="799" y="909"/>
                  <a:pt x="805" y="909"/>
                </a:cubicBezTo>
                <a:cubicBezTo>
                  <a:pt x="808" y="909"/>
                  <a:pt x="810" y="909"/>
                  <a:pt x="812" y="907"/>
                </a:cubicBezTo>
                <a:cubicBezTo>
                  <a:pt x="832" y="928"/>
                  <a:pt x="832" y="928"/>
                  <a:pt x="832" y="928"/>
                </a:cubicBezTo>
                <a:cubicBezTo>
                  <a:pt x="832" y="957"/>
                  <a:pt x="832" y="957"/>
                  <a:pt x="832" y="957"/>
                </a:cubicBezTo>
                <a:cubicBezTo>
                  <a:pt x="832" y="957"/>
                  <a:pt x="832" y="957"/>
                  <a:pt x="832" y="957"/>
                </a:cubicBezTo>
                <a:cubicBezTo>
                  <a:pt x="809" y="979"/>
                  <a:pt x="809" y="979"/>
                  <a:pt x="809" y="979"/>
                </a:cubicBezTo>
                <a:cubicBezTo>
                  <a:pt x="812" y="982"/>
                  <a:pt x="812" y="982"/>
                  <a:pt x="812" y="982"/>
                </a:cubicBezTo>
                <a:cubicBezTo>
                  <a:pt x="832" y="963"/>
                  <a:pt x="832" y="963"/>
                  <a:pt x="832" y="963"/>
                </a:cubicBezTo>
                <a:cubicBezTo>
                  <a:pt x="832" y="1011"/>
                  <a:pt x="832" y="1011"/>
                  <a:pt x="832" y="1011"/>
                </a:cubicBezTo>
                <a:cubicBezTo>
                  <a:pt x="816" y="1027"/>
                  <a:pt x="816" y="1027"/>
                  <a:pt x="816" y="1027"/>
                </a:cubicBezTo>
                <a:cubicBezTo>
                  <a:pt x="816" y="1058"/>
                  <a:pt x="816" y="1058"/>
                  <a:pt x="816" y="1058"/>
                </a:cubicBezTo>
                <a:cubicBezTo>
                  <a:pt x="812" y="1060"/>
                  <a:pt x="809" y="1064"/>
                  <a:pt x="809" y="1068"/>
                </a:cubicBezTo>
                <a:cubicBezTo>
                  <a:pt x="809" y="1075"/>
                  <a:pt x="815" y="1080"/>
                  <a:pt x="821" y="1080"/>
                </a:cubicBezTo>
                <a:cubicBezTo>
                  <a:pt x="827" y="1080"/>
                  <a:pt x="832" y="1075"/>
                  <a:pt x="832" y="1068"/>
                </a:cubicBezTo>
                <a:cubicBezTo>
                  <a:pt x="832" y="1062"/>
                  <a:pt x="827" y="1057"/>
                  <a:pt x="821" y="1057"/>
                </a:cubicBezTo>
                <a:cubicBezTo>
                  <a:pt x="821" y="1057"/>
                  <a:pt x="821" y="1057"/>
                  <a:pt x="821" y="1057"/>
                </a:cubicBezTo>
                <a:cubicBezTo>
                  <a:pt x="821" y="1028"/>
                  <a:pt x="821" y="1028"/>
                  <a:pt x="821" y="1028"/>
                </a:cubicBezTo>
                <a:cubicBezTo>
                  <a:pt x="836" y="1013"/>
                  <a:pt x="836" y="1013"/>
                  <a:pt x="836" y="1013"/>
                </a:cubicBezTo>
                <a:cubicBezTo>
                  <a:pt x="836" y="926"/>
                  <a:pt x="836" y="926"/>
                  <a:pt x="836" y="926"/>
                </a:cubicBezTo>
                <a:cubicBezTo>
                  <a:pt x="815" y="904"/>
                  <a:pt x="815" y="904"/>
                  <a:pt x="815" y="904"/>
                </a:cubicBezTo>
                <a:cubicBezTo>
                  <a:pt x="816" y="902"/>
                  <a:pt x="817" y="900"/>
                  <a:pt x="817" y="898"/>
                </a:cubicBezTo>
                <a:close/>
              </a:path>
            </a:pathLst>
          </a:custGeom>
          <a:gradFill flip="none" rotWithShape="1">
            <a:gsLst>
              <a:gs pos="76000">
                <a:schemeClr val="bg1">
                  <a:alpha val="50000"/>
                </a:schemeClr>
              </a:gs>
              <a:gs pos="42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79213B-B567-EF88-961C-44FC73EF5726}"/>
              </a:ext>
            </a:extLst>
          </p:cNvPr>
          <p:cNvGrpSpPr/>
          <p:nvPr/>
        </p:nvGrpSpPr>
        <p:grpSpPr>
          <a:xfrm>
            <a:off x="7451916" y="2376453"/>
            <a:ext cx="3473082" cy="4264524"/>
            <a:chOff x="4391644" y="2088173"/>
            <a:chExt cx="1620994" cy="1990383"/>
          </a:xfrm>
        </p:grpSpPr>
        <p:sp>
          <p:nvSpPr>
            <p:cNvPr id="3" name="Shape 2437">
              <a:extLst>
                <a:ext uri="{FF2B5EF4-FFF2-40B4-BE49-F238E27FC236}">
                  <a16:creationId xmlns:a16="http://schemas.microsoft.com/office/drawing/2014/main" id="{EB9EBA1F-EE23-6D7D-EE5B-9C4E80D9ABB4}"/>
                </a:ext>
              </a:extLst>
            </p:cNvPr>
            <p:cNvSpPr/>
            <p:nvPr/>
          </p:nvSpPr>
          <p:spPr>
            <a:xfrm>
              <a:off x="4665885" y="2088173"/>
              <a:ext cx="869951" cy="923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3" h="20601" extrusionOk="0">
                  <a:moveTo>
                    <a:pt x="21209" y="13590"/>
                  </a:moveTo>
                  <a:cubicBezTo>
                    <a:pt x="20817" y="14511"/>
                    <a:pt x="19800" y="14935"/>
                    <a:pt x="18783" y="14581"/>
                  </a:cubicBezTo>
                  <a:cubicBezTo>
                    <a:pt x="18235" y="14440"/>
                    <a:pt x="17922" y="14015"/>
                    <a:pt x="17687" y="13590"/>
                  </a:cubicBezTo>
                  <a:cubicBezTo>
                    <a:pt x="17609" y="13307"/>
                    <a:pt x="17296" y="13094"/>
                    <a:pt x="16983" y="12952"/>
                  </a:cubicBezTo>
                  <a:cubicBezTo>
                    <a:pt x="16670" y="12882"/>
                    <a:pt x="16357" y="13023"/>
                    <a:pt x="16200" y="13307"/>
                  </a:cubicBezTo>
                  <a:cubicBezTo>
                    <a:pt x="13148" y="20601"/>
                    <a:pt x="13148" y="20601"/>
                    <a:pt x="13148" y="20601"/>
                  </a:cubicBezTo>
                  <a:cubicBezTo>
                    <a:pt x="7826" y="14794"/>
                    <a:pt x="7826" y="14794"/>
                    <a:pt x="7826" y="14794"/>
                  </a:cubicBezTo>
                  <a:cubicBezTo>
                    <a:pt x="7904" y="14794"/>
                    <a:pt x="7904" y="14794"/>
                    <a:pt x="7904" y="14794"/>
                  </a:cubicBezTo>
                  <a:cubicBezTo>
                    <a:pt x="8687" y="14865"/>
                    <a:pt x="9470" y="14723"/>
                    <a:pt x="10096" y="14227"/>
                  </a:cubicBezTo>
                  <a:cubicBezTo>
                    <a:pt x="11270" y="13377"/>
                    <a:pt x="11426" y="11819"/>
                    <a:pt x="10487" y="10828"/>
                  </a:cubicBezTo>
                  <a:cubicBezTo>
                    <a:pt x="9548" y="9766"/>
                    <a:pt x="7826" y="9624"/>
                    <a:pt x="6652" y="10474"/>
                  </a:cubicBezTo>
                  <a:cubicBezTo>
                    <a:pt x="6026" y="10899"/>
                    <a:pt x="5713" y="11536"/>
                    <a:pt x="5713" y="12244"/>
                  </a:cubicBezTo>
                  <a:cubicBezTo>
                    <a:pt x="5635" y="12315"/>
                    <a:pt x="5635" y="12315"/>
                    <a:pt x="5635" y="12315"/>
                  </a:cubicBezTo>
                  <a:cubicBezTo>
                    <a:pt x="0" y="6083"/>
                    <a:pt x="0" y="6083"/>
                    <a:pt x="0" y="6083"/>
                  </a:cubicBezTo>
                  <a:cubicBezTo>
                    <a:pt x="1252" y="4525"/>
                    <a:pt x="2739" y="3321"/>
                    <a:pt x="3835" y="2542"/>
                  </a:cubicBezTo>
                  <a:cubicBezTo>
                    <a:pt x="6574" y="701"/>
                    <a:pt x="14557" y="-999"/>
                    <a:pt x="21443" y="701"/>
                  </a:cubicBezTo>
                  <a:cubicBezTo>
                    <a:pt x="17217" y="10828"/>
                    <a:pt x="17217" y="10828"/>
                    <a:pt x="17217" y="10828"/>
                  </a:cubicBezTo>
                  <a:cubicBezTo>
                    <a:pt x="17217" y="10828"/>
                    <a:pt x="17217" y="10828"/>
                    <a:pt x="17217" y="10828"/>
                  </a:cubicBezTo>
                  <a:cubicBezTo>
                    <a:pt x="17139" y="11111"/>
                    <a:pt x="17296" y="11465"/>
                    <a:pt x="17609" y="11536"/>
                  </a:cubicBezTo>
                  <a:cubicBezTo>
                    <a:pt x="17922" y="11678"/>
                    <a:pt x="18313" y="11678"/>
                    <a:pt x="18548" y="11536"/>
                  </a:cubicBezTo>
                  <a:cubicBezTo>
                    <a:pt x="19017" y="11253"/>
                    <a:pt x="19565" y="11253"/>
                    <a:pt x="20113" y="11394"/>
                  </a:cubicBezTo>
                  <a:cubicBezTo>
                    <a:pt x="21052" y="11749"/>
                    <a:pt x="21600" y="12740"/>
                    <a:pt x="21209" y="13590"/>
                  </a:cubicBezTo>
                  <a:close/>
                </a:path>
              </a:pathLst>
            </a:custGeom>
            <a:solidFill>
              <a:srgbClr val="00484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" name="Shape 2438">
              <a:extLst>
                <a:ext uri="{FF2B5EF4-FFF2-40B4-BE49-F238E27FC236}">
                  <a16:creationId xmlns:a16="http://schemas.microsoft.com/office/drawing/2014/main" id="{A7FC4CF4-6529-F94A-06C8-712C7F79F0D4}"/>
                </a:ext>
              </a:extLst>
            </p:cNvPr>
            <p:cNvSpPr/>
            <p:nvPr/>
          </p:nvSpPr>
          <p:spPr>
            <a:xfrm>
              <a:off x="5231035" y="2129102"/>
              <a:ext cx="781603" cy="1023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485" extrusionOk="0">
                  <a:moveTo>
                    <a:pt x="21426" y="13667"/>
                  </a:moveTo>
                  <a:cubicBezTo>
                    <a:pt x="21339" y="14533"/>
                    <a:pt x="21252" y="15400"/>
                    <a:pt x="20990" y="16133"/>
                  </a:cubicBezTo>
                  <a:cubicBezTo>
                    <a:pt x="12716" y="17200"/>
                    <a:pt x="12716" y="17200"/>
                    <a:pt x="12716" y="17200"/>
                  </a:cubicBezTo>
                  <a:cubicBezTo>
                    <a:pt x="12281" y="17267"/>
                    <a:pt x="12106" y="17533"/>
                    <a:pt x="12106" y="17800"/>
                  </a:cubicBezTo>
                  <a:cubicBezTo>
                    <a:pt x="12194" y="18133"/>
                    <a:pt x="12368" y="18333"/>
                    <a:pt x="12716" y="18533"/>
                  </a:cubicBezTo>
                  <a:cubicBezTo>
                    <a:pt x="13239" y="18733"/>
                    <a:pt x="13587" y="19133"/>
                    <a:pt x="13674" y="19600"/>
                  </a:cubicBezTo>
                  <a:cubicBezTo>
                    <a:pt x="13848" y="20467"/>
                    <a:pt x="13065" y="21267"/>
                    <a:pt x="11932" y="21467"/>
                  </a:cubicBezTo>
                  <a:cubicBezTo>
                    <a:pt x="10800" y="21600"/>
                    <a:pt x="9755" y="21000"/>
                    <a:pt x="9581" y="20133"/>
                  </a:cubicBezTo>
                  <a:cubicBezTo>
                    <a:pt x="9494" y="19667"/>
                    <a:pt x="9668" y="19200"/>
                    <a:pt x="10016" y="18867"/>
                  </a:cubicBezTo>
                  <a:cubicBezTo>
                    <a:pt x="10277" y="18600"/>
                    <a:pt x="10365" y="18333"/>
                    <a:pt x="10277" y="18067"/>
                  </a:cubicBezTo>
                  <a:cubicBezTo>
                    <a:pt x="10277" y="17733"/>
                    <a:pt x="9929" y="17600"/>
                    <a:pt x="9494" y="17600"/>
                  </a:cubicBezTo>
                  <a:cubicBezTo>
                    <a:pt x="9494" y="17600"/>
                    <a:pt x="9494" y="17600"/>
                    <a:pt x="9494" y="17600"/>
                  </a:cubicBezTo>
                  <a:cubicBezTo>
                    <a:pt x="0" y="18800"/>
                    <a:pt x="0" y="18800"/>
                    <a:pt x="0" y="18800"/>
                  </a:cubicBezTo>
                  <a:cubicBezTo>
                    <a:pt x="3310" y="12133"/>
                    <a:pt x="3310" y="12133"/>
                    <a:pt x="3310" y="12133"/>
                  </a:cubicBezTo>
                  <a:cubicBezTo>
                    <a:pt x="3310" y="12133"/>
                    <a:pt x="3310" y="12200"/>
                    <a:pt x="3310" y="12200"/>
                  </a:cubicBezTo>
                  <a:cubicBezTo>
                    <a:pt x="3658" y="12800"/>
                    <a:pt x="4268" y="13267"/>
                    <a:pt x="5052" y="13533"/>
                  </a:cubicBezTo>
                  <a:cubicBezTo>
                    <a:pt x="6619" y="14000"/>
                    <a:pt x="8361" y="13400"/>
                    <a:pt x="8971" y="12200"/>
                  </a:cubicBezTo>
                  <a:cubicBezTo>
                    <a:pt x="9581" y="11000"/>
                    <a:pt x="8797" y="9667"/>
                    <a:pt x="7229" y="9200"/>
                  </a:cubicBezTo>
                  <a:cubicBezTo>
                    <a:pt x="6445" y="9000"/>
                    <a:pt x="5487" y="9067"/>
                    <a:pt x="4703" y="9333"/>
                  </a:cubicBezTo>
                  <a:cubicBezTo>
                    <a:pt x="4703" y="9333"/>
                    <a:pt x="4703" y="9333"/>
                    <a:pt x="4703" y="9400"/>
                  </a:cubicBezTo>
                  <a:cubicBezTo>
                    <a:pt x="9319" y="0"/>
                    <a:pt x="9319" y="0"/>
                    <a:pt x="9319" y="0"/>
                  </a:cubicBezTo>
                  <a:cubicBezTo>
                    <a:pt x="10277" y="267"/>
                    <a:pt x="11235" y="533"/>
                    <a:pt x="12106" y="933"/>
                  </a:cubicBezTo>
                  <a:cubicBezTo>
                    <a:pt x="20381" y="4200"/>
                    <a:pt x="21600" y="8733"/>
                    <a:pt x="21426" y="1366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" name="Shape 2439">
              <a:extLst>
                <a:ext uri="{FF2B5EF4-FFF2-40B4-BE49-F238E27FC236}">
                  <a16:creationId xmlns:a16="http://schemas.microsoft.com/office/drawing/2014/main" id="{A08DE455-15BB-034A-678E-BB5C42C6E254}"/>
                </a:ext>
              </a:extLst>
            </p:cNvPr>
            <p:cNvSpPr/>
            <p:nvPr/>
          </p:nvSpPr>
          <p:spPr>
            <a:xfrm>
              <a:off x="4415061" y="2389452"/>
              <a:ext cx="758826" cy="768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10" y="19636"/>
                  </a:moveTo>
                  <a:cubicBezTo>
                    <a:pt x="12653" y="18922"/>
                    <a:pt x="12924" y="18030"/>
                    <a:pt x="12743" y="17137"/>
                  </a:cubicBezTo>
                  <a:cubicBezTo>
                    <a:pt x="12472" y="15441"/>
                    <a:pt x="10845" y="14281"/>
                    <a:pt x="9218" y="14638"/>
                  </a:cubicBezTo>
                  <a:cubicBezTo>
                    <a:pt x="7501" y="14906"/>
                    <a:pt x="6326" y="16423"/>
                    <a:pt x="6597" y="18119"/>
                  </a:cubicBezTo>
                  <a:cubicBezTo>
                    <a:pt x="6778" y="19012"/>
                    <a:pt x="7321" y="19815"/>
                    <a:pt x="8044" y="20261"/>
                  </a:cubicBezTo>
                  <a:cubicBezTo>
                    <a:pt x="8044" y="20261"/>
                    <a:pt x="8134" y="20261"/>
                    <a:pt x="8134" y="20261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81" y="21154"/>
                    <a:pt x="542" y="20618"/>
                    <a:pt x="904" y="20083"/>
                  </a:cubicBezTo>
                  <a:cubicBezTo>
                    <a:pt x="1175" y="19547"/>
                    <a:pt x="3254" y="16512"/>
                    <a:pt x="4248" y="14995"/>
                  </a:cubicBezTo>
                  <a:cubicBezTo>
                    <a:pt x="4609" y="14460"/>
                    <a:pt x="4700" y="13835"/>
                    <a:pt x="4519" y="13299"/>
                  </a:cubicBezTo>
                  <a:cubicBezTo>
                    <a:pt x="2802" y="7944"/>
                    <a:pt x="4338" y="3392"/>
                    <a:pt x="6597" y="0"/>
                  </a:cubicBezTo>
                  <a:cubicBezTo>
                    <a:pt x="13105" y="7944"/>
                    <a:pt x="13105" y="7944"/>
                    <a:pt x="13105" y="7944"/>
                  </a:cubicBezTo>
                  <a:cubicBezTo>
                    <a:pt x="13376" y="8212"/>
                    <a:pt x="13828" y="8301"/>
                    <a:pt x="14189" y="8033"/>
                  </a:cubicBezTo>
                  <a:cubicBezTo>
                    <a:pt x="14460" y="7765"/>
                    <a:pt x="14641" y="7408"/>
                    <a:pt x="14641" y="7051"/>
                  </a:cubicBezTo>
                  <a:cubicBezTo>
                    <a:pt x="14641" y="6426"/>
                    <a:pt x="14912" y="5891"/>
                    <a:pt x="15454" y="5445"/>
                  </a:cubicBezTo>
                  <a:cubicBezTo>
                    <a:pt x="16358" y="4731"/>
                    <a:pt x="17714" y="4820"/>
                    <a:pt x="18527" y="5712"/>
                  </a:cubicBezTo>
                  <a:cubicBezTo>
                    <a:pt x="19250" y="6694"/>
                    <a:pt x="19069" y="8033"/>
                    <a:pt x="18166" y="8747"/>
                  </a:cubicBezTo>
                  <a:cubicBezTo>
                    <a:pt x="17714" y="9193"/>
                    <a:pt x="17081" y="9283"/>
                    <a:pt x="16449" y="9193"/>
                  </a:cubicBezTo>
                  <a:cubicBezTo>
                    <a:pt x="16087" y="9104"/>
                    <a:pt x="15635" y="9283"/>
                    <a:pt x="15364" y="9461"/>
                  </a:cubicBezTo>
                  <a:cubicBezTo>
                    <a:pt x="15093" y="9729"/>
                    <a:pt x="15003" y="10175"/>
                    <a:pt x="15274" y="10443"/>
                  </a:cubicBezTo>
                  <a:cubicBezTo>
                    <a:pt x="21600" y="18119"/>
                    <a:pt x="21600" y="18119"/>
                    <a:pt x="21600" y="18119"/>
                  </a:cubicBezTo>
                  <a:cubicBezTo>
                    <a:pt x="12020" y="19636"/>
                    <a:pt x="12020" y="19636"/>
                    <a:pt x="12020" y="19636"/>
                  </a:cubicBezTo>
                  <a:cubicBezTo>
                    <a:pt x="12110" y="19636"/>
                    <a:pt x="12110" y="19636"/>
                    <a:pt x="12110" y="1963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" name="Shape 2440">
              <a:extLst>
                <a:ext uri="{FF2B5EF4-FFF2-40B4-BE49-F238E27FC236}">
                  <a16:creationId xmlns:a16="http://schemas.microsoft.com/office/drawing/2014/main" id="{C1CF9FD1-8296-B6F4-F1E6-1ABBA0D80164}"/>
                </a:ext>
              </a:extLst>
            </p:cNvPr>
            <p:cNvSpPr/>
            <p:nvPr/>
          </p:nvSpPr>
          <p:spPr>
            <a:xfrm>
              <a:off x="4391644" y="2941020"/>
              <a:ext cx="788593" cy="852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21094" extrusionOk="0">
                  <a:moveTo>
                    <a:pt x="21374" y="3085"/>
                  </a:moveTo>
                  <a:cubicBezTo>
                    <a:pt x="18104" y="10940"/>
                    <a:pt x="18104" y="10940"/>
                    <a:pt x="18104" y="10940"/>
                  </a:cubicBezTo>
                  <a:cubicBezTo>
                    <a:pt x="18104" y="10940"/>
                    <a:pt x="18104" y="10940"/>
                    <a:pt x="18018" y="10940"/>
                  </a:cubicBezTo>
                  <a:cubicBezTo>
                    <a:pt x="17760" y="10154"/>
                    <a:pt x="17157" y="9605"/>
                    <a:pt x="16297" y="9290"/>
                  </a:cubicBezTo>
                  <a:cubicBezTo>
                    <a:pt x="14834" y="8819"/>
                    <a:pt x="13113" y="9526"/>
                    <a:pt x="12510" y="10940"/>
                  </a:cubicBezTo>
                  <a:cubicBezTo>
                    <a:pt x="11908" y="12275"/>
                    <a:pt x="12682" y="13846"/>
                    <a:pt x="14231" y="14396"/>
                  </a:cubicBezTo>
                  <a:cubicBezTo>
                    <a:pt x="15006" y="14710"/>
                    <a:pt x="15952" y="14632"/>
                    <a:pt x="16641" y="14239"/>
                  </a:cubicBezTo>
                  <a:cubicBezTo>
                    <a:pt x="16727" y="14239"/>
                    <a:pt x="16727" y="14239"/>
                    <a:pt x="16727" y="14239"/>
                  </a:cubicBezTo>
                  <a:cubicBezTo>
                    <a:pt x="14231" y="20365"/>
                    <a:pt x="14231" y="20365"/>
                    <a:pt x="14231" y="20365"/>
                  </a:cubicBezTo>
                  <a:cubicBezTo>
                    <a:pt x="9412" y="21465"/>
                    <a:pt x="6745" y="20994"/>
                    <a:pt x="6745" y="20994"/>
                  </a:cubicBezTo>
                  <a:cubicBezTo>
                    <a:pt x="5023" y="20837"/>
                    <a:pt x="3991" y="19030"/>
                    <a:pt x="4163" y="17852"/>
                  </a:cubicBezTo>
                  <a:cubicBezTo>
                    <a:pt x="4421" y="16595"/>
                    <a:pt x="4507" y="16045"/>
                    <a:pt x="3733" y="15496"/>
                  </a:cubicBezTo>
                  <a:cubicBezTo>
                    <a:pt x="3044" y="15024"/>
                    <a:pt x="3044" y="14396"/>
                    <a:pt x="3388" y="14160"/>
                  </a:cubicBezTo>
                  <a:cubicBezTo>
                    <a:pt x="3733" y="13925"/>
                    <a:pt x="4937" y="13453"/>
                    <a:pt x="4937" y="13453"/>
                  </a:cubicBezTo>
                  <a:cubicBezTo>
                    <a:pt x="4937" y="13453"/>
                    <a:pt x="4077" y="12904"/>
                    <a:pt x="3560" y="12746"/>
                  </a:cubicBezTo>
                  <a:cubicBezTo>
                    <a:pt x="3044" y="12511"/>
                    <a:pt x="2786" y="11725"/>
                    <a:pt x="3044" y="11254"/>
                  </a:cubicBezTo>
                  <a:cubicBezTo>
                    <a:pt x="3302" y="10783"/>
                    <a:pt x="3388" y="9605"/>
                    <a:pt x="3388" y="9605"/>
                  </a:cubicBezTo>
                  <a:cubicBezTo>
                    <a:pt x="3388" y="9605"/>
                    <a:pt x="2184" y="9055"/>
                    <a:pt x="893" y="8426"/>
                  </a:cubicBezTo>
                  <a:cubicBezTo>
                    <a:pt x="32" y="8034"/>
                    <a:pt x="-226" y="7405"/>
                    <a:pt x="204" y="6306"/>
                  </a:cubicBezTo>
                  <a:cubicBezTo>
                    <a:pt x="8810" y="4970"/>
                    <a:pt x="8810" y="4970"/>
                    <a:pt x="8810" y="4970"/>
                  </a:cubicBezTo>
                  <a:cubicBezTo>
                    <a:pt x="9154" y="4970"/>
                    <a:pt x="9412" y="4656"/>
                    <a:pt x="9412" y="4264"/>
                  </a:cubicBezTo>
                  <a:cubicBezTo>
                    <a:pt x="9326" y="3949"/>
                    <a:pt x="9068" y="3635"/>
                    <a:pt x="8810" y="3478"/>
                  </a:cubicBezTo>
                  <a:cubicBezTo>
                    <a:pt x="8294" y="3164"/>
                    <a:pt x="7949" y="2771"/>
                    <a:pt x="7863" y="2143"/>
                  </a:cubicBezTo>
                  <a:cubicBezTo>
                    <a:pt x="7605" y="1122"/>
                    <a:pt x="8380" y="179"/>
                    <a:pt x="9498" y="22"/>
                  </a:cubicBezTo>
                  <a:cubicBezTo>
                    <a:pt x="10617" y="-135"/>
                    <a:pt x="11736" y="572"/>
                    <a:pt x="11908" y="1593"/>
                  </a:cubicBezTo>
                  <a:cubicBezTo>
                    <a:pt x="11994" y="2143"/>
                    <a:pt x="11822" y="2693"/>
                    <a:pt x="11478" y="3085"/>
                  </a:cubicBezTo>
                  <a:cubicBezTo>
                    <a:pt x="11219" y="3321"/>
                    <a:pt x="11133" y="3714"/>
                    <a:pt x="11133" y="4028"/>
                  </a:cubicBezTo>
                  <a:cubicBezTo>
                    <a:pt x="11219" y="4342"/>
                    <a:pt x="11564" y="4578"/>
                    <a:pt x="11994" y="4499"/>
                  </a:cubicBezTo>
                  <a:lnTo>
                    <a:pt x="21374" y="308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" name="Shape 2441">
              <a:extLst>
                <a:ext uri="{FF2B5EF4-FFF2-40B4-BE49-F238E27FC236}">
                  <a16:creationId xmlns:a16="http://schemas.microsoft.com/office/drawing/2014/main" id="{E5BC098A-3209-C5B2-55CC-387242EAE6EB}"/>
                </a:ext>
              </a:extLst>
            </p:cNvPr>
            <p:cNvSpPr/>
            <p:nvPr/>
          </p:nvSpPr>
          <p:spPr>
            <a:xfrm>
              <a:off x="4879390" y="3078429"/>
              <a:ext cx="888222" cy="1000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600" extrusionOk="0">
                  <a:moveTo>
                    <a:pt x="21352" y="14743"/>
                  </a:moveTo>
                  <a:cubicBezTo>
                    <a:pt x="21352" y="17006"/>
                    <a:pt x="21352" y="19680"/>
                    <a:pt x="21352" y="19680"/>
                  </a:cubicBezTo>
                  <a:cubicBezTo>
                    <a:pt x="21352" y="19680"/>
                    <a:pt x="18375" y="21600"/>
                    <a:pt x="11201" y="21600"/>
                  </a:cubicBezTo>
                  <a:cubicBezTo>
                    <a:pt x="4026" y="21600"/>
                    <a:pt x="1050" y="19680"/>
                    <a:pt x="1050" y="19680"/>
                  </a:cubicBezTo>
                  <a:cubicBezTo>
                    <a:pt x="1050" y="16526"/>
                    <a:pt x="1050" y="16526"/>
                    <a:pt x="1050" y="16526"/>
                  </a:cubicBezTo>
                  <a:cubicBezTo>
                    <a:pt x="3950" y="9463"/>
                    <a:pt x="3950" y="9463"/>
                    <a:pt x="3950" y="9463"/>
                  </a:cubicBezTo>
                  <a:cubicBezTo>
                    <a:pt x="4103" y="9189"/>
                    <a:pt x="3950" y="8914"/>
                    <a:pt x="3645" y="8777"/>
                  </a:cubicBezTo>
                  <a:cubicBezTo>
                    <a:pt x="3339" y="8709"/>
                    <a:pt x="2958" y="8709"/>
                    <a:pt x="2652" y="8846"/>
                  </a:cubicBezTo>
                  <a:cubicBezTo>
                    <a:pt x="2271" y="9051"/>
                    <a:pt x="1660" y="9120"/>
                    <a:pt x="1202" y="8914"/>
                  </a:cubicBezTo>
                  <a:cubicBezTo>
                    <a:pt x="210" y="8640"/>
                    <a:pt x="-248" y="7680"/>
                    <a:pt x="134" y="6789"/>
                  </a:cubicBezTo>
                  <a:cubicBezTo>
                    <a:pt x="439" y="5966"/>
                    <a:pt x="1507" y="5554"/>
                    <a:pt x="2500" y="5829"/>
                  </a:cubicBezTo>
                  <a:cubicBezTo>
                    <a:pt x="2958" y="6034"/>
                    <a:pt x="3339" y="6377"/>
                    <a:pt x="3568" y="6789"/>
                  </a:cubicBezTo>
                  <a:cubicBezTo>
                    <a:pt x="3645" y="7063"/>
                    <a:pt x="3874" y="7337"/>
                    <a:pt x="4179" y="7406"/>
                  </a:cubicBezTo>
                  <a:cubicBezTo>
                    <a:pt x="4484" y="7543"/>
                    <a:pt x="4866" y="7406"/>
                    <a:pt x="5018" y="7131"/>
                  </a:cubicBezTo>
                  <a:cubicBezTo>
                    <a:pt x="7995" y="0"/>
                    <a:pt x="7995" y="0"/>
                    <a:pt x="7995" y="0"/>
                  </a:cubicBezTo>
                  <a:cubicBezTo>
                    <a:pt x="13109" y="5691"/>
                    <a:pt x="13109" y="5691"/>
                    <a:pt x="13109" y="5691"/>
                  </a:cubicBezTo>
                  <a:cubicBezTo>
                    <a:pt x="13109" y="5691"/>
                    <a:pt x="13109" y="5691"/>
                    <a:pt x="13033" y="5691"/>
                  </a:cubicBezTo>
                  <a:cubicBezTo>
                    <a:pt x="12346" y="5554"/>
                    <a:pt x="11582" y="5760"/>
                    <a:pt x="10972" y="6171"/>
                  </a:cubicBezTo>
                  <a:cubicBezTo>
                    <a:pt x="9827" y="6994"/>
                    <a:pt x="9674" y="8503"/>
                    <a:pt x="10590" y="9531"/>
                  </a:cubicBezTo>
                  <a:cubicBezTo>
                    <a:pt x="11506" y="10560"/>
                    <a:pt x="13185" y="10697"/>
                    <a:pt x="14330" y="9874"/>
                  </a:cubicBezTo>
                  <a:cubicBezTo>
                    <a:pt x="14864" y="9394"/>
                    <a:pt x="15246" y="8777"/>
                    <a:pt x="15246" y="8091"/>
                  </a:cubicBezTo>
                  <a:cubicBezTo>
                    <a:pt x="15246" y="8091"/>
                    <a:pt x="15246" y="8023"/>
                    <a:pt x="15246" y="8023"/>
                  </a:cubicBezTo>
                  <a:lnTo>
                    <a:pt x="21352" y="1474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" name="Shape 2442">
              <a:extLst>
                <a:ext uri="{FF2B5EF4-FFF2-40B4-BE49-F238E27FC236}">
                  <a16:creationId xmlns:a16="http://schemas.microsoft.com/office/drawing/2014/main" id="{A140C6D0-7BDE-AAF6-876B-2600EB8D27CA}"/>
                </a:ext>
              </a:extLst>
            </p:cNvPr>
            <p:cNvSpPr/>
            <p:nvPr/>
          </p:nvSpPr>
          <p:spPr>
            <a:xfrm>
              <a:off x="5237386" y="2935553"/>
              <a:ext cx="752476" cy="771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506" y="4089"/>
                    <a:pt x="18501" y="6844"/>
                    <a:pt x="17316" y="8978"/>
                  </a:cubicBezTo>
                  <a:cubicBezTo>
                    <a:pt x="15767" y="11822"/>
                    <a:pt x="15220" y="17333"/>
                    <a:pt x="15220" y="19822"/>
                  </a:cubicBezTo>
                  <a:cubicBezTo>
                    <a:pt x="15220" y="21600"/>
                    <a:pt x="15220" y="21600"/>
                    <a:pt x="15220" y="21600"/>
                  </a:cubicBezTo>
                  <a:cubicBezTo>
                    <a:pt x="8476" y="13600"/>
                    <a:pt x="8476" y="13600"/>
                    <a:pt x="8476" y="13600"/>
                  </a:cubicBezTo>
                  <a:cubicBezTo>
                    <a:pt x="8294" y="13244"/>
                    <a:pt x="7838" y="13244"/>
                    <a:pt x="7473" y="13511"/>
                  </a:cubicBezTo>
                  <a:cubicBezTo>
                    <a:pt x="7200" y="13689"/>
                    <a:pt x="7018" y="14044"/>
                    <a:pt x="7018" y="14489"/>
                  </a:cubicBezTo>
                  <a:cubicBezTo>
                    <a:pt x="6927" y="15022"/>
                    <a:pt x="6744" y="15644"/>
                    <a:pt x="6197" y="16089"/>
                  </a:cubicBezTo>
                  <a:cubicBezTo>
                    <a:pt x="5286" y="16800"/>
                    <a:pt x="3919" y="16622"/>
                    <a:pt x="3099" y="15733"/>
                  </a:cubicBezTo>
                  <a:cubicBezTo>
                    <a:pt x="2370" y="14844"/>
                    <a:pt x="2461" y="13511"/>
                    <a:pt x="3463" y="12711"/>
                  </a:cubicBezTo>
                  <a:cubicBezTo>
                    <a:pt x="3919" y="12356"/>
                    <a:pt x="4557" y="12178"/>
                    <a:pt x="5195" y="12267"/>
                  </a:cubicBezTo>
                  <a:cubicBezTo>
                    <a:pt x="5559" y="12356"/>
                    <a:pt x="5924" y="12267"/>
                    <a:pt x="6289" y="12000"/>
                  </a:cubicBezTo>
                  <a:cubicBezTo>
                    <a:pt x="6562" y="11733"/>
                    <a:pt x="6653" y="11289"/>
                    <a:pt x="6380" y="11022"/>
                  </a:cubicBezTo>
                  <a:cubicBezTo>
                    <a:pt x="0" y="3378"/>
                    <a:pt x="0" y="3378"/>
                    <a:pt x="0" y="3378"/>
                  </a:cubicBezTo>
                  <a:cubicBezTo>
                    <a:pt x="9570" y="1867"/>
                    <a:pt x="9570" y="1867"/>
                    <a:pt x="9570" y="1867"/>
                  </a:cubicBezTo>
                  <a:cubicBezTo>
                    <a:pt x="9570" y="1867"/>
                    <a:pt x="9570" y="1956"/>
                    <a:pt x="9570" y="1956"/>
                  </a:cubicBezTo>
                  <a:cubicBezTo>
                    <a:pt x="9023" y="2667"/>
                    <a:pt x="8749" y="3556"/>
                    <a:pt x="8841" y="4356"/>
                  </a:cubicBezTo>
                  <a:cubicBezTo>
                    <a:pt x="9205" y="6044"/>
                    <a:pt x="10754" y="7200"/>
                    <a:pt x="12486" y="6933"/>
                  </a:cubicBezTo>
                  <a:cubicBezTo>
                    <a:pt x="14218" y="6667"/>
                    <a:pt x="15403" y="5067"/>
                    <a:pt x="15129" y="3378"/>
                  </a:cubicBezTo>
                  <a:cubicBezTo>
                    <a:pt x="14947" y="2489"/>
                    <a:pt x="14400" y="1778"/>
                    <a:pt x="13671" y="1333"/>
                  </a:cubicBezTo>
                  <a:cubicBezTo>
                    <a:pt x="13580" y="1244"/>
                    <a:pt x="13580" y="1244"/>
                    <a:pt x="13580" y="1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" name="سداسي 11">
            <a:extLst>
              <a:ext uri="{FF2B5EF4-FFF2-40B4-BE49-F238E27FC236}">
                <a16:creationId xmlns:a16="http://schemas.microsoft.com/office/drawing/2014/main" id="{B1B4CBE9-39D1-59EC-B800-3984F89A3770}"/>
              </a:ext>
            </a:extLst>
          </p:cNvPr>
          <p:cNvSpPr/>
          <p:nvPr/>
        </p:nvSpPr>
        <p:spPr>
          <a:xfrm>
            <a:off x="10621531" y="504371"/>
            <a:ext cx="1063008" cy="859146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0" name="Freeform 41">
            <a:extLst>
              <a:ext uri="{FF2B5EF4-FFF2-40B4-BE49-F238E27FC236}">
                <a16:creationId xmlns:a16="http://schemas.microsoft.com/office/drawing/2014/main" id="{2315A494-AF0D-D3F8-7DB5-B83339E7565D}"/>
              </a:ext>
            </a:extLst>
          </p:cNvPr>
          <p:cNvSpPr>
            <a:spLocks noEditPoints="1"/>
          </p:cNvSpPr>
          <p:nvPr/>
        </p:nvSpPr>
        <p:spPr bwMode="auto">
          <a:xfrm>
            <a:off x="10823159" y="622913"/>
            <a:ext cx="659752" cy="598800"/>
          </a:xfrm>
          <a:custGeom>
            <a:avLst/>
            <a:gdLst>
              <a:gd name="T0" fmla="*/ 865 w 1536"/>
              <a:gd name="T1" fmla="*/ 267 h 1536"/>
              <a:gd name="T2" fmla="*/ 394 w 1536"/>
              <a:gd name="T3" fmla="*/ 534 h 1536"/>
              <a:gd name="T4" fmla="*/ 394 w 1536"/>
              <a:gd name="T5" fmla="*/ 1002 h 1536"/>
              <a:gd name="T6" fmla="*/ 865 w 1536"/>
              <a:gd name="T7" fmla="*/ 1269 h 1536"/>
              <a:gd name="T8" fmla="*/ 1230 w 1536"/>
              <a:gd name="T9" fmla="*/ 768 h 1536"/>
              <a:gd name="T10" fmla="*/ 1066 w 1536"/>
              <a:gd name="T11" fmla="*/ 942 h 1536"/>
              <a:gd name="T12" fmla="*/ 865 w 1536"/>
              <a:gd name="T13" fmla="*/ 1209 h 1536"/>
              <a:gd name="T14" fmla="*/ 738 w 1536"/>
              <a:gd name="T15" fmla="*/ 813 h 1536"/>
              <a:gd name="T16" fmla="*/ 576 w 1536"/>
              <a:gd name="T17" fmla="*/ 1126 h 1536"/>
              <a:gd name="T18" fmla="*/ 455 w 1536"/>
              <a:gd name="T19" fmla="*/ 899 h 1536"/>
              <a:gd name="T20" fmla="*/ 591 w 1536"/>
              <a:gd name="T21" fmla="*/ 666 h 1536"/>
              <a:gd name="T22" fmla="*/ 499 w 1536"/>
              <a:gd name="T23" fmla="*/ 570 h 1536"/>
              <a:gd name="T24" fmla="*/ 606 w 1536"/>
              <a:gd name="T25" fmla="*/ 385 h 1536"/>
              <a:gd name="T26" fmla="*/ 768 w 1536"/>
              <a:gd name="T27" fmla="*/ 574 h 1536"/>
              <a:gd name="T28" fmla="*/ 931 w 1536"/>
              <a:gd name="T29" fmla="*/ 385 h 1536"/>
              <a:gd name="T30" fmla="*/ 1038 w 1536"/>
              <a:gd name="T31" fmla="*/ 570 h 1536"/>
              <a:gd name="T32" fmla="*/ 946 w 1536"/>
              <a:gd name="T33" fmla="*/ 666 h 1536"/>
              <a:gd name="T34" fmla="*/ 1081 w 1536"/>
              <a:gd name="T35" fmla="*/ 899 h 1536"/>
              <a:gd name="T36" fmla="*/ 612 w 1536"/>
              <a:gd name="T37" fmla="*/ 951 h 1536"/>
              <a:gd name="T38" fmla="*/ 671 w 1536"/>
              <a:gd name="T39" fmla="*/ 959 h 1536"/>
              <a:gd name="T40" fmla="*/ 899 w 1536"/>
              <a:gd name="T41" fmla="*/ 985 h 1536"/>
              <a:gd name="T42" fmla="*/ 1042 w 1536"/>
              <a:gd name="T43" fmla="*/ 797 h 1536"/>
              <a:gd name="T44" fmla="*/ 1369 w 1536"/>
              <a:gd name="T45" fmla="*/ 408 h 1536"/>
              <a:gd name="T46" fmla="*/ 1191 w 1536"/>
              <a:gd name="T47" fmla="*/ 142 h 1536"/>
              <a:gd name="T48" fmla="*/ 938 w 1536"/>
              <a:gd name="T49" fmla="*/ 89 h 1536"/>
              <a:gd name="T50" fmla="*/ 598 w 1536"/>
              <a:gd name="T51" fmla="*/ 126 h 1536"/>
              <a:gd name="T52" fmla="*/ 167 w 1536"/>
              <a:gd name="T53" fmla="*/ 283 h 1536"/>
              <a:gd name="T54" fmla="*/ 88 w 1536"/>
              <a:gd name="T55" fmla="*/ 599 h 1536"/>
              <a:gd name="T56" fmla="*/ 126 w 1536"/>
              <a:gd name="T57" fmla="*/ 938 h 1536"/>
              <a:gd name="T58" fmla="*/ 167 w 1536"/>
              <a:gd name="T59" fmla="*/ 1254 h 1536"/>
              <a:gd name="T60" fmla="*/ 434 w 1536"/>
              <a:gd name="T61" fmla="*/ 1343 h 1536"/>
              <a:gd name="T62" fmla="*/ 850 w 1536"/>
              <a:gd name="T63" fmla="*/ 1536 h 1536"/>
              <a:gd name="T64" fmla="*/ 1129 w 1536"/>
              <a:gd name="T65" fmla="*/ 1369 h 1536"/>
              <a:gd name="T66" fmla="*/ 1395 w 1536"/>
              <a:gd name="T67" fmla="*/ 1191 h 1536"/>
              <a:gd name="T68" fmla="*/ 1448 w 1536"/>
              <a:gd name="T69" fmla="*/ 938 h 1536"/>
              <a:gd name="T70" fmla="*/ 1476 w 1536"/>
              <a:gd name="T71" fmla="*/ 850 h 1536"/>
              <a:gd name="T72" fmla="*/ 1279 w 1536"/>
              <a:gd name="T73" fmla="*/ 1091 h 1536"/>
              <a:gd name="T74" fmla="*/ 1326 w 1536"/>
              <a:gd name="T75" fmla="*/ 1211 h 1536"/>
              <a:gd name="T76" fmla="*/ 1128 w 1536"/>
              <a:gd name="T77" fmla="*/ 1284 h 1536"/>
              <a:gd name="T78" fmla="*/ 878 w 1536"/>
              <a:gd name="T79" fmla="*/ 1448 h 1536"/>
              <a:gd name="T80" fmla="*/ 658 w 1536"/>
              <a:gd name="T81" fmla="*/ 1387 h 1536"/>
              <a:gd name="T82" fmla="*/ 408 w 1536"/>
              <a:gd name="T83" fmla="*/ 1284 h 1536"/>
              <a:gd name="T84" fmla="*/ 325 w 1536"/>
              <a:gd name="T85" fmla="*/ 1327 h 1536"/>
              <a:gd name="T86" fmla="*/ 257 w 1536"/>
              <a:gd name="T87" fmla="*/ 1091 h 1536"/>
              <a:gd name="T88" fmla="*/ 60 w 1536"/>
              <a:gd name="T89" fmla="*/ 850 h 1536"/>
              <a:gd name="T90" fmla="*/ 179 w 1536"/>
              <a:gd name="T91" fmla="*/ 635 h 1536"/>
              <a:gd name="T92" fmla="*/ 210 w 1536"/>
              <a:gd name="T93" fmla="*/ 325 h 1536"/>
              <a:gd name="T94" fmla="*/ 445 w 1536"/>
              <a:gd name="T95" fmla="*/ 257 h 1536"/>
              <a:gd name="T96" fmla="*/ 687 w 1536"/>
              <a:gd name="T97" fmla="*/ 60 h 1536"/>
              <a:gd name="T98" fmla="*/ 901 w 1536"/>
              <a:gd name="T99" fmla="*/ 179 h 1536"/>
              <a:gd name="T100" fmla="*/ 1211 w 1536"/>
              <a:gd name="T101" fmla="*/ 210 h 1536"/>
              <a:gd name="T102" fmla="*/ 1283 w 1536"/>
              <a:gd name="T103" fmla="*/ 408 h 1536"/>
              <a:gd name="T104" fmla="*/ 1448 w 1536"/>
              <a:gd name="T105" fmla="*/ 659 h 1536"/>
              <a:gd name="T106" fmla="*/ 768 w 1536"/>
              <a:gd name="T107" fmla="*/ 708 h 1536"/>
              <a:gd name="T108" fmla="*/ 798 w 1536"/>
              <a:gd name="T109" fmla="*/ 678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536" h="1536">
                <a:moveTo>
                  <a:pt x="1131" y="595"/>
                </a:moveTo>
                <a:cubicBezTo>
                  <a:pt x="1138" y="576"/>
                  <a:pt x="1142" y="555"/>
                  <a:pt x="1142" y="534"/>
                </a:cubicBezTo>
                <a:cubicBezTo>
                  <a:pt x="1142" y="443"/>
                  <a:pt x="1073" y="366"/>
                  <a:pt x="984" y="353"/>
                </a:cubicBezTo>
                <a:cubicBezTo>
                  <a:pt x="967" y="303"/>
                  <a:pt x="919" y="267"/>
                  <a:pt x="865" y="267"/>
                </a:cubicBezTo>
                <a:cubicBezTo>
                  <a:pt x="826" y="267"/>
                  <a:pt x="791" y="285"/>
                  <a:pt x="768" y="312"/>
                </a:cubicBezTo>
                <a:cubicBezTo>
                  <a:pt x="745" y="285"/>
                  <a:pt x="710" y="267"/>
                  <a:pt x="672" y="267"/>
                </a:cubicBezTo>
                <a:cubicBezTo>
                  <a:pt x="617" y="267"/>
                  <a:pt x="569" y="303"/>
                  <a:pt x="552" y="353"/>
                </a:cubicBezTo>
                <a:cubicBezTo>
                  <a:pt x="463" y="365"/>
                  <a:pt x="394" y="443"/>
                  <a:pt x="394" y="534"/>
                </a:cubicBezTo>
                <a:cubicBezTo>
                  <a:pt x="394" y="555"/>
                  <a:pt x="398" y="576"/>
                  <a:pt x="405" y="595"/>
                </a:cubicBezTo>
                <a:cubicBezTo>
                  <a:pt x="344" y="631"/>
                  <a:pt x="307" y="696"/>
                  <a:pt x="307" y="768"/>
                </a:cubicBezTo>
                <a:cubicBezTo>
                  <a:pt x="307" y="840"/>
                  <a:pt x="344" y="905"/>
                  <a:pt x="405" y="941"/>
                </a:cubicBezTo>
                <a:cubicBezTo>
                  <a:pt x="398" y="961"/>
                  <a:pt x="394" y="981"/>
                  <a:pt x="394" y="1002"/>
                </a:cubicBezTo>
                <a:cubicBezTo>
                  <a:pt x="394" y="1094"/>
                  <a:pt x="463" y="1171"/>
                  <a:pt x="552" y="1184"/>
                </a:cubicBezTo>
                <a:cubicBezTo>
                  <a:pt x="569" y="1234"/>
                  <a:pt x="617" y="1269"/>
                  <a:pt x="672" y="1269"/>
                </a:cubicBezTo>
                <a:cubicBezTo>
                  <a:pt x="710" y="1269"/>
                  <a:pt x="745" y="1252"/>
                  <a:pt x="768" y="1224"/>
                </a:cubicBezTo>
                <a:cubicBezTo>
                  <a:pt x="791" y="1252"/>
                  <a:pt x="826" y="1269"/>
                  <a:pt x="865" y="1269"/>
                </a:cubicBezTo>
                <a:cubicBezTo>
                  <a:pt x="919" y="1269"/>
                  <a:pt x="967" y="1234"/>
                  <a:pt x="984" y="1184"/>
                </a:cubicBezTo>
                <a:cubicBezTo>
                  <a:pt x="1073" y="1171"/>
                  <a:pt x="1142" y="1094"/>
                  <a:pt x="1142" y="1002"/>
                </a:cubicBezTo>
                <a:cubicBezTo>
                  <a:pt x="1142" y="981"/>
                  <a:pt x="1138" y="961"/>
                  <a:pt x="1131" y="941"/>
                </a:cubicBezTo>
                <a:cubicBezTo>
                  <a:pt x="1192" y="905"/>
                  <a:pt x="1230" y="840"/>
                  <a:pt x="1230" y="768"/>
                </a:cubicBezTo>
                <a:cubicBezTo>
                  <a:pt x="1230" y="696"/>
                  <a:pt x="1192" y="631"/>
                  <a:pt x="1131" y="595"/>
                </a:cubicBezTo>
                <a:close/>
                <a:moveTo>
                  <a:pt x="1081" y="899"/>
                </a:moveTo>
                <a:cubicBezTo>
                  <a:pt x="1073" y="903"/>
                  <a:pt x="1067" y="909"/>
                  <a:pt x="1064" y="917"/>
                </a:cubicBezTo>
                <a:cubicBezTo>
                  <a:pt x="1061" y="925"/>
                  <a:pt x="1062" y="934"/>
                  <a:pt x="1066" y="942"/>
                </a:cubicBezTo>
                <a:cubicBezTo>
                  <a:pt x="1076" y="960"/>
                  <a:pt x="1082" y="981"/>
                  <a:pt x="1082" y="1002"/>
                </a:cubicBezTo>
                <a:cubicBezTo>
                  <a:pt x="1082" y="1070"/>
                  <a:pt x="1027" y="1125"/>
                  <a:pt x="960" y="1126"/>
                </a:cubicBezTo>
                <a:cubicBezTo>
                  <a:pt x="945" y="1126"/>
                  <a:pt x="933" y="1137"/>
                  <a:pt x="931" y="1152"/>
                </a:cubicBezTo>
                <a:cubicBezTo>
                  <a:pt x="926" y="1185"/>
                  <a:pt x="898" y="1209"/>
                  <a:pt x="865" y="1209"/>
                </a:cubicBezTo>
                <a:cubicBezTo>
                  <a:pt x="828" y="1209"/>
                  <a:pt x="798" y="1179"/>
                  <a:pt x="798" y="1143"/>
                </a:cubicBezTo>
                <a:cubicBezTo>
                  <a:pt x="798" y="813"/>
                  <a:pt x="798" y="813"/>
                  <a:pt x="798" y="813"/>
                </a:cubicBezTo>
                <a:cubicBezTo>
                  <a:pt x="798" y="796"/>
                  <a:pt x="785" y="783"/>
                  <a:pt x="768" y="783"/>
                </a:cubicBezTo>
                <a:cubicBezTo>
                  <a:pt x="752" y="783"/>
                  <a:pt x="738" y="796"/>
                  <a:pt x="738" y="81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79"/>
                  <a:pt x="708" y="1209"/>
                  <a:pt x="672" y="1209"/>
                </a:cubicBezTo>
                <a:cubicBezTo>
                  <a:pt x="639" y="1209"/>
                  <a:pt x="610" y="1185"/>
                  <a:pt x="606" y="1152"/>
                </a:cubicBezTo>
                <a:cubicBezTo>
                  <a:pt x="604" y="1137"/>
                  <a:pt x="591" y="1126"/>
                  <a:pt x="576" y="1126"/>
                </a:cubicBezTo>
                <a:cubicBezTo>
                  <a:pt x="509" y="1125"/>
                  <a:pt x="454" y="1070"/>
                  <a:pt x="454" y="1002"/>
                </a:cubicBezTo>
                <a:cubicBezTo>
                  <a:pt x="454" y="981"/>
                  <a:pt x="460" y="960"/>
                  <a:pt x="470" y="942"/>
                </a:cubicBezTo>
                <a:cubicBezTo>
                  <a:pt x="475" y="934"/>
                  <a:pt x="475" y="925"/>
                  <a:pt x="472" y="917"/>
                </a:cubicBezTo>
                <a:cubicBezTo>
                  <a:pt x="470" y="909"/>
                  <a:pt x="463" y="903"/>
                  <a:pt x="455" y="899"/>
                </a:cubicBezTo>
                <a:cubicBezTo>
                  <a:pt x="402" y="878"/>
                  <a:pt x="367" y="826"/>
                  <a:pt x="367" y="768"/>
                </a:cubicBezTo>
                <a:cubicBezTo>
                  <a:pt x="367" y="711"/>
                  <a:pt x="401" y="659"/>
                  <a:pt x="455" y="638"/>
                </a:cubicBezTo>
                <a:cubicBezTo>
                  <a:pt x="469" y="633"/>
                  <a:pt x="483" y="630"/>
                  <a:pt x="499" y="630"/>
                </a:cubicBezTo>
                <a:cubicBezTo>
                  <a:pt x="533" y="630"/>
                  <a:pt x="565" y="643"/>
                  <a:pt x="591" y="666"/>
                </a:cubicBezTo>
                <a:cubicBezTo>
                  <a:pt x="596" y="671"/>
                  <a:pt x="603" y="673"/>
                  <a:pt x="611" y="673"/>
                </a:cubicBezTo>
                <a:cubicBezTo>
                  <a:pt x="619" y="673"/>
                  <a:pt x="627" y="670"/>
                  <a:pt x="633" y="663"/>
                </a:cubicBezTo>
                <a:cubicBezTo>
                  <a:pt x="644" y="651"/>
                  <a:pt x="643" y="632"/>
                  <a:pt x="631" y="621"/>
                </a:cubicBezTo>
                <a:cubicBezTo>
                  <a:pt x="594" y="588"/>
                  <a:pt x="547" y="570"/>
                  <a:pt x="499" y="570"/>
                </a:cubicBezTo>
                <a:cubicBezTo>
                  <a:pt x="486" y="570"/>
                  <a:pt x="473" y="572"/>
                  <a:pt x="461" y="574"/>
                </a:cubicBezTo>
                <a:cubicBezTo>
                  <a:pt x="457" y="561"/>
                  <a:pt x="455" y="548"/>
                  <a:pt x="455" y="534"/>
                </a:cubicBezTo>
                <a:cubicBezTo>
                  <a:pt x="455" y="467"/>
                  <a:pt x="509" y="412"/>
                  <a:pt x="576" y="411"/>
                </a:cubicBezTo>
                <a:cubicBezTo>
                  <a:pt x="591" y="411"/>
                  <a:pt x="604" y="400"/>
                  <a:pt x="606" y="385"/>
                </a:cubicBezTo>
                <a:cubicBezTo>
                  <a:pt x="610" y="352"/>
                  <a:pt x="639" y="327"/>
                  <a:pt x="672" y="327"/>
                </a:cubicBezTo>
                <a:cubicBezTo>
                  <a:pt x="708" y="327"/>
                  <a:pt x="738" y="357"/>
                  <a:pt x="738" y="394"/>
                </a:cubicBezTo>
                <a:cubicBezTo>
                  <a:pt x="738" y="544"/>
                  <a:pt x="738" y="544"/>
                  <a:pt x="738" y="544"/>
                </a:cubicBezTo>
                <a:cubicBezTo>
                  <a:pt x="738" y="560"/>
                  <a:pt x="752" y="574"/>
                  <a:pt x="768" y="574"/>
                </a:cubicBezTo>
                <a:cubicBezTo>
                  <a:pt x="785" y="574"/>
                  <a:pt x="798" y="560"/>
                  <a:pt x="798" y="544"/>
                </a:cubicBezTo>
                <a:cubicBezTo>
                  <a:pt x="798" y="394"/>
                  <a:pt x="798" y="394"/>
                  <a:pt x="798" y="394"/>
                </a:cubicBezTo>
                <a:cubicBezTo>
                  <a:pt x="798" y="357"/>
                  <a:pt x="828" y="327"/>
                  <a:pt x="865" y="327"/>
                </a:cubicBezTo>
                <a:cubicBezTo>
                  <a:pt x="898" y="327"/>
                  <a:pt x="926" y="352"/>
                  <a:pt x="931" y="385"/>
                </a:cubicBezTo>
                <a:cubicBezTo>
                  <a:pt x="933" y="400"/>
                  <a:pt x="945" y="411"/>
                  <a:pt x="960" y="411"/>
                </a:cubicBezTo>
                <a:cubicBezTo>
                  <a:pt x="1027" y="412"/>
                  <a:pt x="1082" y="467"/>
                  <a:pt x="1082" y="534"/>
                </a:cubicBezTo>
                <a:cubicBezTo>
                  <a:pt x="1082" y="548"/>
                  <a:pt x="1080" y="561"/>
                  <a:pt x="1075" y="574"/>
                </a:cubicBezTo>
                <a:cubicBezTo>
                  <a:pt x="1063" y="572"/>
                  <a:pt x="1050" y="570"/>
                  <a:pt x="1038" y="570"/>
                </a:cubicBezTo>
                <a:cubicBezTo>
                  <a:pt x="989" y="570"/>
                  <a:pt x="942" y="588"/>
                  <a:pt x="906" y="621"/>
                </a:cubicBezTo>
                <a:cubicBezTo>
                  <a:pt x="893" y="632"/>
                  <a:pt x="892" y="651"/>
                  <a:pt x="903" y="663"/>
                </a:cubicBezTo>
                <a:cubicBezTo>
                  <a:pt x="909" y="670"/>
                  <a:pt x="917" y="673"/>
                  <a:pt x="926" y="673"/>
                </a:cubicBezTo>
                <a:cubicBezTo>
                  <a:pt x="933" y="673"/>
                  <a:pt x="940" y="671"/>
                  <a:pt x="946" y="666"/>
                </a:cubicBezTo>
                <a:cubicBezTo>
                  <a:pt x="971" y="643"/>
                  <a:pt x="1004" y="630"/>
                  <a:pt x="1038" y="630"/>
                </a:cubicBezTo>
                <a:cubicBezTo>
                  <a:pt x="1053" y="630"/>
                  <a:pt x="1068" y="633"/>
                  <a:pt x="1082" y="638"/>
                </a:cubicBezTo>
                <a:cubicBezTo>
                  <a:pt x="1135" y="659"/>
                  <a:pt x="1170" y="711"/>
                  <a:pt x="1170" y="768"/>
                </a:cubicBezTo>
                <a:cubicBezTo>
                  <a:pt x="1170" y="826"/>
                  <a:pt x="1135" y="878"/>
                  <a:pt x="1081" y="899"/>
                </a:cubicBezTo>
                <a:close/>
                <a:moveTo>
                  <a:pt x="671" y="959"/>
                </a:moveTo>
                <a:cubicBezTo>
                  <a:pt x="669" y="975"/>
                  <a:pt x="657" y="985"/>
                  <a:pt x="642" y="985"/>
                </a:cubicBezTo>
                <a:cubicBezTo>
                  <a:pt x="640" y="985"/>
                  <a:pt x="639" y="985"/>
                  <a:pt x="638" y="985"/>
                </a:cubicBezTo>
                <a:cubicBezTo>
                  <a:pt x="621" y="983"/>
                  <a:pt x="610" y="968"/>
                  <a:pt x="612" y="951"/>
                </a:cubicBezTo>
                <a:cubicBezTo>
                  <a:pt x="620" y="893"/>
                  <a:pt x="578" y="838"/>
                  <a:pt x="520" y="831"/>
                </a:cubicBezTo>
                <a:cubicBezTo>
                  <a:pt x="503" y="828"/>
                  <a:pt x="492" y="813"/>
                  <a:pt x="494" y="797"/>
                </a:cubicBezTo>
                <a:cubicBezTo>
                  <a:pt x="496" y="780"/>
                  <a:pt x="511" y="769"/>
                  <a:pt x="528" y="771"/>
                </a:cubicBezTo>
                <a:cubicBezTo>
                  <a:pt x="619" y="783"/>
                  <a:pt x="684" y="868"/>
                  <a:pt x="671" y="959"/>
                </a:cubicBezTo>
                <a:close/>
                <a:moveTo>
                  <a:pt x="1042" y="797"/>
                </a:moveTo>
                <a:cubicBezTo>
                  <a:pt x="1045" y="813"/>
                  <a:pt x="1033" y="828"/>
                  <a:pt x="1017" y="831"/>
                </a:cubicBezTo>
                <a:cubicBezTo>
                  <a:pt x="958" y="838"/>
                  <a:pt x="917" y="893"/>
                  <a:pt x="924" y="951"/>
                </a:cubicBezTo>
                <a:cubicBezTo>
                  <a:pt x="927" y="968"/>
                  <a:pt x="915" y="983"/>
                  <a:pt x="899" y="985"/>
                </a:cubicBezTo>
                <a:cubicBezTo>
                  <a:pt x="897" y="985"/>
                  <a:pt x="896" y="985"/>
                  <a:pt x="895" y="985"/>
                </a:cubicBezTo>
                <a:cubicBezTo>
                  <a:pt x="880" y="985"/>
                  <a:pt x="867" y="975"/>
                  <a:pt x="865" y="959"/>
                </a:cubicBezTo>
                <a:cubicBezTo>
                  <a:pt x="853" y="868"/>
                  <a:pt x="917" y="783"/>
                  <a:pt x="1009" y="771"/>
                </a:cubicBezTo>
                <a:cubicBezTo>
                  <a:pt x="1025" y="769"/>
                  <a:pt x="1040" y="780"/>
                  <a:pt x="1042" y="797"/>
                </a:cubicBezTo>
                <a:close/>
                <a:moveTo>
                  <a:pt x="1448" y="599"/>
                </a:moveTo>
                <a:cubicBezTo>
                  <a:pt x="1411" y="599"/>
                  <a:pt x="1411" y="599"/>
                  <a:pt x="1411" y="599"/>
                </a:cubicBezTo>
                <a:cubicBezTo>
                  <a:pt x="1395" y="541"/>
                  <a:pt x="1373" y="486"/>
                  <a:pt x="1342" y="434"/>
                </a:cubicBezTo>
                <a:cubicBezTo>
                  <a:pt x="1369" y="408"/>
                  <a:pt x="1369" y="408"/>
                  <a:pt x="1369" y="408"/>
                </a:cubicBezTo>
                <a:cubicBezTo>
                  <a:pt x="1385" y="391"/>
                  <a:pt x="1395" y="369"/>
                  <a:pt x="1395" y="345"/>
                </a:cubicBezTo>
                <a:cubicBezTo>
                  <a:pt x="1395" y="322"/>
                  <a:pt x="1385" y="300"/>
                  <a:pt x="1369" y="283"/>
                </a:cubicBezTo>
                <a:cubicBezTo>
                  <a:pt x="1254" y="168"/>
                  <a:pt x="1254" y="168"/>
                  <a:pt x="1254" y="168"/>
                </a:cubicBezTo>
                <a:cubicBezTo>
                  <a:pt x="1237" y="151"/>
                  <a:pt x="1215" y="142"/>
                  <a:pt x="1191" y="142"/>
                </a:cubicBezTo>
                <a:cubicBezTo>
                  <a:pt x="1168" y="142"/>
                  <a:pt x="1145" y="151"/>
                  <a:pt x="1129" y="168"/>
                </a:cubicBezTo>
                <a:cubicBezTo>
                  <a:pt x="1102" y="194"/>
                  <a:pt x="1102" y="194"/>
                  <a:pt x="1102" y="194"/>
                </a:cubicBezTo>
                <a:cubicBezTo>
                  <a:pt x="1051" y="164"/>
                  <a:pt x="995" y="141"/>
                  <a:pt x="938" y="126"/>
                </a:cubicBezTo>
                <a:cubicBezTo>
                  <a:pt x="938" y="89"/>
                  <a:pt x="938" y="89"/>
                  <a:pt x="938" y="89"/>
                </a:cubicBezTo>
                <a:cubicBezTo>
                  <a:pt x="938" y="40"/>
                  <a:pt x="898" y="0"/>
                  <a:pt x="850" y="0"/>
                </a:cubicBezTo>
                <a:cubicBezTo>
                  <a:pt x="687" y="0"/>
                  <a:pt x="687" y="0"/>
                  <a:pt x="687" y="0"/>
                </a:cubicBezTo>
                <a:cubicBezTo>
                  <a:pt x="638" y="0"/>
                  <a:pt x="598" y="40"/>
                  <a:pt x="598" y="89"/>
                </a:cubicBezTo>
                <a:cubicBezTo>
                  <a:pt x="598" y="126"/>
                  <a:pt x="598" y="126"/>
                  <a:pt x="598" y="126"/>
                </a:cubicBezTo>
                <a:cubicBezTo>
                  <a:pt x="541" y="141"/>
                  <a:pt x="486" y="164"/>
                  <a:pt x="434" y="194"/>
                </a:cubicBezTo>
                <a:cubicBezTo>
                  <a:pt x="407" y="168"/>
                  <a:pt x="407" y="168"/>
                  <a:pt x="407" y="168"/>
                </a:cubicBezTo>
                <a:cubicBezTo>
                  <a:pt x="373" y="133"/>
                  <a:pt x="317" y="133"/>
                  <a:pt x="283" y="168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33" y="317"/>
                  <a:pt x="133" y="373"/>
                  <a:pt x="167" y="408"/>
                </a:cubicBezTo>
                <a:cubicBezTo>
                  <a:pt x="194" y="434"/>
                  <a:pt x="194" y="434"/>
                  <a:pt x="194" y="434"/>
                </a:cubicBezTo>
                <a:cubicBezTo>
                  <a:pt x="164" y="486"/>
                  <a:pt x="141" y="541"/>
                  <a:pt x="126" y="599"/>
                </a:cubicBezTo>
                <a:cubicBezTo>
                  <a:pt x="88" y="599"/>
                  <a:pt x="88" y="599"/>
                  <a:pt x="88" y="599"/>
                </a:cubicBezTo>
                <a:cubicBezTo>
                  <a:pt x="40" y="599"/>
                  <a:pt x="0" y="638"/>
                  <a:pt x="0" y="687"/>
                </a:cubicBezTo>
                <a:cubicBezTo>
                  <a:pt x="0" y="850"/>
                  <a:pt x="0" y="850"/>
                  <a:pt x="0" y="850"/>
                </a:cubicBezTo>
                <a:cubicBezTo>
                  <a:pt x="0" y="898"/>
                  <a:pt x="40" y="938"/>
                  <a:pt x="88" y="938"/>
                </a:cubicBezTo>
                <a:cubicBezTo>
                  <a:pt x="126" y="938"/>
                  <a:pt x="126" y="938"/>
                  <a:pt x="126" y="938"/>
                </a:cubicBezTo>
                <a:cubicBezTo>
                  <a:pt x="141" y="996"/>
                  <a:pt x="164" y="1051"/>
                  <a:pt x="194" y="1103"/>
                </a:cubicBezTo>
                <a:cubicBezTo>
                  <a:pt x="167" y="1129"/>
                  <a:pt x="167" y="1129"/>
                  <a:pt x="167" y="1129"/>
                </a:cubicBezTo>
                <a:cubicBezTo>
                  <a:pt x="151" y="1146"/>
                  <a:pt x="142" y="1168"/>
                  <a:pt x="142" y="1191"/>
                </a:cubicBezTo>
                <a:cubicBezTo>
                  <a:pt x="142" y="1215"/>
                  <a:pt x="151" y="1237"/>
                  <a:pt x="167" y="1254"/>
                </a:cubicBezTo>
                <a:cubicBezTo>
                  <a:pt x="283" y="1369"/>
                  <a:pt x="283" y="1369"/>
                  <a:pt x="283" y="1369"/>
                </a:cubicBezTo>
                <a:cubicBezTo>
                  <a:pt x="299" y="1386"/>
                  <a:pt x="322" y="1395"/>
                  <a:pt x="345" y="1395"/>
                </a:cubicBezTo>
                <a:cubicBezTo>
                  <a:pt x="369" y="1395"/>
                  <a:pt x="391" y="1386"/>
                  <a:pt x="407" y="1369"/>
                </a:cubicBezTo>
                <a:cubicBezTo>
                  <a:pt x="434" y="1343"/>
                  <a:pt x="434" y="1343"/>
                  <a:pt x="434" y="1343"/>
                </a:cubicBezTo>
                <a:cubicBezTo>
                  <a:pt x="485" y="1373"/>
                  <a:pt x="541" y="1396"/>
                  <a:pt x="598" y="1411"/>
                </a:cubicBezTo>
                <a:cubicBezTo>
                  <a:pt x="598" y="1448"/>
                  <a:pt x="598" y="1448"/>
                  <a:pt x="598" y="1448"/>
                </a:cubicBezTo>
                <a:cubicBezTo>
                  <a:pt x="598" y="1497"/>
                  <a:pt x="638" y="1536"/>
                  <a:pt x="687" y="1536"/>
                </a:cubicBezTo>
                <a:cubicBezTo>
                  <a:pt x="850" y="1536"/>
                  <a:pt x="850" y="1536"/>
                  <a:pt x="850" y="1536"/>
                </a:cubicBezTo>
                <a:cubicBezTo>
                  <a:pt x="898" y="1536"/>
                  <a:pt x="938" y="1497"/>
                  <a:pt x="938" y="1448"/>
                </a:cubicBezTo>
                <a:cubicBezTo>
                  <a:pt x="938" y="1411"/>
                  <a:pt x="938" y="1411"/>
                  <a:pt x="938" y="1411"/>
                </a:cubicBezTo>
                <a:cubicBezTo>
                  <a:pt x="996" y="1396"/>
                  <a:pt x="1051" y="1373"/>
                  <a:pt x="1102" y="1343"/>
                </a:cubicBezTo>
                <a:cubicBezTo>
                  <a:pt x="1129" y="1369"/>
                  <a:pt x="1129" y="1369"/>
                  <a:pt x="1129" y="1369"/>
                </a:cubicBezTo>
                <a:cubicBezTo>
                  <a:pt x="1145" y="1386"/>
                  <a:pt x="1168" y="1395"/>
                  <a:pt x="1191" y="1395"/>
                </a:cubicBezTo>
                <a:cubicBezTo>
                  <a:pt x="1215" y="1395"/>
                  <a:pt x="1237" y="1386"/>
                  <a:pt x="1254" y="1369"/>
                </a:cubicBezTo>
                <a:cubicBezTo>
                  <a:pt x="1369" y="1254"/>
                  <a:pt x="1369" y="1254"/>
                  <a:pt x="1369" y="1254"/>
                </a:cubicBezTo>
                <a:cubicBezTo>
                  <a:pt x="1385" y="1237"/>
                  <a:pt x="1395" y="1215"/>
                  <a:pt x="1395" y="1191"/>
                </a:cubicBezTo>
                <a:cubicBezTo>
                  <a:pt x="1395" y="1168"/>
                  <a:pt x="1385" y="1146"/>
                  <a:pt x="1369" y="1129"/>
                </a:cubicBezTo>
                <a:cubicBezTo>
                  <a:pt x="1342" y="1103"/>
                  <a:pt x="1342" y="1103"/>
                  <a:pt x="1342" y="1103"/>
                </a:cubicBezTo>
                <a:cubicBezTo>
                  <a:pt x="1373" y="1051"/>
                  <a:pt x="1395" y="996"/>
                  <a:pt x="1411" y="938"/>
                </a:cubicBezTo>
                <a:cubicBezTo>
                  <a:pt x="1448" y="938"/>
                  <a:pt x="1448" y="938"/>
                  <a:pt x="1448" y="938"/>
                </a:cubicBezTo>
                <a:cubicBezTo>
                  <a:pt x="1497" y="938"/>
                  <a:pt x="1536" y="898"/>
                  <a:pt x="1536" y="850"/>
                </a:cubicBezTo>
                <a:cubicBezTo>
                  <a:pt x="1536" y="687"/>
                  <a:pt x="1536" y="687"/>
                  <a:pt x="1536" y="687"/>
                </a:cubicBezTo>
                <a:cubicBezTo>
                  <a:pt x="1536" y="638"/>
                  <a:pt x="1497" y="599"/>
                  <a:pt x="1448" y="599"/>
                </a:cubicBezTo>
                <a:close/>
                <a:moveTo>
                  <a:pt x="1476" y="850"/>
                </a:moveTo>
                <a:cubicBezTo>
                  <a:pt x="1476" y="865"/>
                  <a:pt x="1464" y="878"/>
                  <a:pt x="1448" y="878"/>
                </a:cubicBezTo>
                <a:cubicBezTo>
                  <a:pt x="1387" y="878"/>
                  <a:pt x="1387" y="878"/>
                  <a:pt x="1387" y="878"/>
                </a:cubicBezTo>
                <a:cubicBezTo>
                  <a:pt x="1373" y="878"/>
                  <a:pt x="1361" y="888"/>
                  <a:pt x="1358" y="901"/>
                </a:cubicBezTo>
                <a:cubicBezTo>
                  <a:pt x="1343" y="969"/>
                  <a:pt x="1316" y="1033"/>
                  <a:pt x="1279" y="1091"/>
                </a:cubicBezTo>
                <a:cubicBezTo>
                  <a:pt x="1272" y="1103"/>
                  <a:pt x="1273" y="1118"/>
                  <a:pt x="1283" y="1128"/>
                </a:cubicBezTo>
                <a:cubicBezTo>
                  <a:pt x="1326" y="1171"/>
                  <a:pt x="1326" y="1171"/>
                  <a:pt x="1326" y="1171"/>
                </a:cubicBezTo>
                <a:cubicBezTo>
                  <a:pt x="1332" y="1177"/>
                  <a:pt x="1335" y="1184"/>
                  <a:pt x="1335" y="1191"/>
                </a:cubicBezTo>
                <a:cubicBezTo>
                  <a:pt x="1335" y="1199"/>
                  <a:pt x="1332" y="1206"/>
                  <a:pt x="1326" y="1211"/>
                </a:cubicBezTo>
                <a:cubicBezTo>
                  <a:pt x="1211" y="1327"/>
                  <a:pt x="1211" y="1327"/>
                  <a:pt x="1211" y="1327"/>
                </a:cubicBezTo>
                <a:cubicBezTo>
                  <a:pt x="1206" y="1332"/>
                  <a:pt x="1199" y="1335"/>
                  <a:pt x="1191" y="1335"/>
                </a:cubicBezTo>
                <a:cubicBezTo>
                  <a:pt x="1184" y="1335"/>
                  <a:pt x="1177" y="1332"/>
                  <a:pt x="1171" y="1327"/>
                </a:cubicBezTo>
                <a:cubicBezTo>
                  <a:pt x="1128" y="1284"/>
                  <a:pt x="1128" y="1284"/>
                  <a:pt x="1128" y="1284"/>
                </a:cubicBezTo>
                <a:cubicBezTo>
                  <a:pt x="1118" y="1274"/>
                  <a:pt x="1103" y="1272"/>
                  <a:pt x="1091" y="1279"/>
                </a:cubicBezTo>
                <a:cubicBezTo>
                  <a:pt x="1033" y="1316"/>
                  <a:pt x="969" y="1343"/>
                  <a:pt x="901" y="1358"/>
                </a:cubicBezTo>
                <a:cubicBezTo>
                  <a:pt x="888" y="1361"/>
                  <a:pt x="878" y="1373"/>
                  <a:pt x="878" y="1387"/>
                </a:cubicBezTo>
                <a:cubicBezTo>
                  <a:pt x="878" y="1448"/>
                  <a:pt x="878" y="1448"/>
                  <a:pt x="878" y="1448"/>
                </a:cubicBezTo>
                <a:cubicBezTo>
                  <a:pt x="878" y="1464"/>
                  <a:pt x="865" y="1476"/>
                  <a:pt x="850" y="1476"/>
                </a:cubicBezTo>
                <a:cubicBezTo>
                  <a:pt x="687" y="1476"/>
                  <a:pt x="687" y="1476"/>
                  <a:pt x="687" y="1476"/>
                </a:cubicBezTo>
                <a:cubicBezTo>
                  <a:pt x="671" y="1476"/>
                  <a:pt x="658" y="1464"/>
                  <a:pt x="658" y="1448"/>
                </a:cubicBezTo>
                <a:cubicBezTo>
                  <a:pt x="658" y="1387"/>
                  <a:pt x="658" y="1387"/>
                  <a:pt x="658" y="1387"/>
                </a:cubicBezTo>
                <a:cubicBezTo>
                  <a:pt x="658" y="1373"/>
                  <a:pt x="649" y="1361"/>
                  <a:pt x="635" y="1358"/>
                </a:cubicBezTo>
                <a:cubicBezTo>
                  <a:pt x="567" y="1343"/>
                  <a:pt x="504" y="1316"/>
                  <a:pt x="445" y="1279"/>
                </a:cubicBezTo>
                <a:cubicBezTo>
                  <a:pt x="440" y="1276"/>
                  <a:pt x="435" y="1275"/>
                  <a:pt x="429" y="1275"/>
                </a:cubicBezTo>
                <a:cubicBezTo>
                  <a:pt x="422" y="1275"/>
                  <a:pt x="414" y="1278"/>
                  <a:pt x="408" y="1284"/>
                </a:cubicBezTo>
                <a:cubicBezTo>
                  <a:pt x="365" y="1327"/>
                  <a:pt x="365" y="1327"/>
                  <a:pt x="365" y="1327"/>
                </a:cubicBezTo>
                <a:cubicBezTo>
                  <a:pt x="360" y="1332"/>
                  <a:pt x="353" y="1335"/>
                  <a:pt x="345" y="1335"/>
                </a:cubicBezTo>
                <a:cubicBezTo>
                  <a:pt x="345" y="1335"/>
                  <a:pt x="345" y="1335"/>
                  <a:pt x="345" y="1335"/>
                </a:cubicBezTo>
                <a:cubicBezTo>
                  <a:pt x="338" y="1335"/>
                  <a:pt x="330" y="1332"/>
                  <a:pt x="325" y="1327"/>
                </a:cubicBezTo>
                <a:cubicBezTo>
                  <a:pt x="210" y="1211"/>
                  <a:pt x="210" y="1211"/>
                  <a:pt x="210" y="1211"/>
                </a:cubicBezTo>
                <a:cubicBezTo>
                  <a:pt x="199" y="1201"/>
                  <a:pt x="199" y="1182"/>
                  <a:pt x="210" y="1171"/>
                </a:cubicBezTo>
                <a:cubicBezTo>
                  <a:pt x="253" y="1128"/>
                  <a:pt x="253" y="1128"/>
                  <a:pt x="253" y="1128"/>
                </a:cubicBezTo>
                <a:cubicBezTo>
                  <a:pt x="263" y="1119"/>
                  <a:pt x="265" y="1103"/>
                  <a:pt x="257" y="1091"/>
                </a:cubicBezTo>
                <a:cubicBezTo>
                  <a:pt x="220" y="1033"/>
                  <a:pt x="194" y="969"/>
                  <a:pt x="179" y="901"/>
                </a:cubicBezTo>
                <a:cubicBezTo>
                  <a:pt x="175" y="888"/>
                  <a:pt x="163" y="878"/>
                  <a:pt x="149" y="878"/>
                </a:cubicBezTo>
                <a:cubicBezTo>
                  <a:pt x="88" y="878"/>
                  <a:pt x="88" y="878"/>
                  <a:pt x="88" y="878"/>
                </a:cubicBezTo>
                <a:cubicBezTo>
                  <a:pt x="73" y="878"/>
                  <a:pt x="60" y="865"/>
                  <a:pt x="60" y="850"/>
                </a:cubicBezTo>
                <a:cubicBezTo>
                  <a:pt x="60" y="687"/>
                  <a:pt x="60" y="687"/>
                  <a:pt x="60" y="687"/>
                </a:cubicBezTo>
                <a:cubicBezTo>
                  <a:pt x="60" y="671"/>
                  <a:pt x="73" y="659"/>
                  <a:pt x="88" y="659"/>
                </a:cubicBezTo>
                <a:cubicBezTo>
                  <a:pt x="149" y="659"/>
                  <a:pt x="149" y="659"/>
                  <a:pt x="149" y="659"/>
                </a:cubicBezTo>
                <a:cubicBezTo>
                  <a:pt x="163" y="659"/>
                  <a:pt x="175" y="649"/>
                  <a:pt x="179" y="635"/>
                </a:cubicBezTo>
                <a:cubicBezTo>
                  <a:pt x="194" y="568"/>
                  <a:pt x="220" y="504"/>
                  <a:pt x="257" y="446"/>
                </a:cubicBezTo>
                <a:cubicBezTo>
                  <a:pt x="265" y="434"/>
                  <a:pt x="263" y="418"/>
                  <a:pt x="253" y="408"/>
                </a:cubicBezTo>
                <a:cubicBezTo>
                  <a:pt x="210" y="365"/>
                  <a:pt x="210" y="365"/>
                  <a:pt x="210" y="365"/>
                </a:cubicBezTo>
                <a:cubicBezTo>
                  <a:pt x="199" y="354"/>
                  <a:pt x="199" y="336"/>
                  <a:pt x="210" y="325"/>
                </a:cubicBezTo>
                <a:cubicBezTo>
                  <a:pt x="325" y="210"/>
                  <a:pt x="325" y="210"/>
                  <a:pt x="325" y="210"/>
                </a:cubicBezTo>
                <a:cubicBezTo>
                  <a:pt x="336" y="199"/>
                  <a:pt x="354" y="199"/>
                  <a:pt x="365" y="210"/>
                </a:cubicBezTo>
                <a:cubicBezTo>
                  <a:pt x="408" y="253"/>
                  <a:pt x="408" y="253"/>
                  <a:pt x="408" y="253"/>
                </a:cubicBezTo>
                <a:cubicBezTo>
                  <a:pt x="418" y="263"/>
                  <a:pt x="434" y="265"/>
                  <a:pt x="445" y="257"/>
                </a:cubicBezTo>
                <a:cubicBezTo>
                  <a:pt x="504" y="220"/>
                  <a:pt x="568" y="194"/>
                  <a:pt x="635" y="179"/>
                </a:cubicBezTo>
                <a:cubicBezTo>
                  <a:pt x="649" y="176"/>
                  <a:pt x="658" y="163"/>
                  <a:pt x="658" y="149"/>
                </a:cubicBezTo>
                <a:cubicBezTo>
                  <a:pt x="658" y="89"/>
                  <a:pt x="658" y="89"/>
                  <a:pt x="658" y="89"/>
                </a:cubicBezTo>
                <a:cubicBezTo>
                  <a:pt x="658" y="73"/>
                  <a:pt x="671" y="60"/>
                  <a:pt x="687" y="60"/>
                </a:cubicBezTo>
                <a:cubicBezTo>
                  <a:pt x="850" y="60"/>
                  <a:pt x="850" y="60"/>
                  <a:pt x="850" y="60"/>
                </a:cubicBezTo>
                <a:cubicBezTo>
                  <a:pt x="865" y="60"/>
                  <a:pt x="878" y="73"/>
                  <a:pt x="878" y="89"/>
                </a:cubicBezTo>
                <a:cubicBezTo>
                  <a:pt x="878" y="149"/>
                  <a:pt x="878" y="149"/>
                  <a:pt x="878" y="149"/>
                </a:cubicBezTo>
                <a:cubicBezTo>
                  <a:pt x="878" y="163"/>
                  <a:pt x="888" y="176"/>
                  <a:pt x="901" y="179"/>
                </a:cubicBezTo>
                <a:cubicBezTo>
                  <a:pt x="968" y="194"/>
                  <a:pt x="1032" y="220"/>
                  <a:pt x="1091" y="257"/>
                </a:cubicBezTo>
                <a:cubicBezTo>
                  <a:pt x="1103" y="265"/>
                  <a:pt x="1118" y="263"/>
                  <a:pt x="1128" y="253"/>
                </a:cubicBezTo>
                <a:cubicBezTo>
                  <a:pt x="1171" y="210"/>
                  <a:pt x="1171" y="210"/>
                  <a:pt x="1171" y="210"/>
                </a:cubicBezTo>
                <a:cubicBezTo>
                  <a:pt x="1182" y="199"/>
                  <a:pt x="1200" y="199"/>
                  <a:pt x="1211" y="210"/>
                </a:cubicBezTo>
                <a:cubicBezTo>
                  <a:pt x="1326" y="325"/>
                  <a:pt x="1326" y="325"/>
                  <a:pt x="1326" y="325"/>
                </a:cubicBezTo>
                <a:cubicBezTo>
                  <a:pt x="1332" y="331"/>
                  <a:pt x="1335" y="338"/>
                  <a:pt x="1335" y="345"/>
                </a:cubicBezTo>
                <a:cubicBezTo>
                  <a:pt x="1335" y="353"/>
                  <a:pt x="1332" y="360"/>
                  <a:pt x="1326" y="365"/>
                </a:cubicBezTo>
                <a:cubicBezTo>
                  <a:pt x="1283" y="408"/>
                  <a:pt x="1283" y="408"/>
                  <a:pt x="1283" y="408"/>
                </a:cubicBezTo>
                <a:cubicBezTo>
                  <a:pt x="1273" y="418"/>
                  <a:pt x="1272" y="434"/>
                  <a:pt x="1279" y="446"/>
                </a:cubicBezTo>
                <a:cubicBezTo>
                  <a:pt x="1316" y="504"/>
                  <a:pt x="1343" y="568"/>
                  <a:pt x="1358" y="635"/>
                </a:cubicBezTo>
                <a:cubicBezTo>
                  <a:pt x="1361" y="649"/>
                  <a:pt x="1373" y="659"/>
                  <a:pt x="1387" y="659"/>
                </a:cubicBezTo>
                <a:cubicBezTo>
                  <a:pt x="1448" y="659"/>
                  <a:pt x="1448" y="659"/>
                  <a:pt x="1448" y="659"/>
                </a:cubicBezTo>
                <a:cubicBezTo>
                  <a:pt x="1464" y="659"/>
                  <a:pt x="1476" y="671"/>
                  <a:pt x="1476" y="687"/>
                </a:cubicBezTo>
                <a:lnTo>
                  <a:pt x="1476" y="850"/>
                </a:lnTo>
                <a:close/>
                <a:moveTo>
                  <a:pt x="798" y="678"/>
                </a:moveTo>
                <a:cubicBezTo>
                  <a:pt x="798" y="695"/>
                  <a:pt x="785" y="708"/>
                  <a:pt x="768" y="708"/>
                </a:cubicBezTo>
                <a:cubicBezTo>
                  <a:pt x="752" y="708"/>
                  <a:pt x="738" y="695"/>
                  <a:pt x="738" y="679"/>
                </a:cubicBezTo>
                <a:cubicBezTo>
                  <a:pt x="738" y="678"/>
                  <a:pt x="738" y="678"/>
                  <a:pt x="738" y="678"/>
                </a:cubicBezTo>
                <a:cubicBezTo>
                  <a:pt x="738" y="662"/>
                  <a:pt x="752" y="648"/>
                  <a:pt x="768" y="648"/>
                </a:cubicBezTo>
                <a:cubicBezTo>
                  <a:pt x="785" y="648"/>
                  <a:pt x="798" y="662"/>
                  <a:pt x="798" y="6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34">
            <a:extLst>
              <a:ext uri="{FF2B5EF4-FFF2-40B4-BE49-F238E27FC236}">
                <a16:creationId xmlns:a16="http://schemas.microsoft.com/office/drawing/2014/main" id="{919C13CA-6DAC-E54C-2079-2EC188C8A135}"/>
              </a:ext>
            </a:extLst>
          </p:cNvPr>
          <p:cNvSpPr txBox="1"/>
          <p:nvPr/>
        </p:nvSpPr>
        <p:spPr>
          <a:xfrm>
            <a:off x="7479175" y="610077"/>
            <a:ext cx="2961167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ar-SA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نموذج </a:t>
            </a:r>
            <a:r>
              <a:rPr lang="ar-SA" sz="36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العمل</a:t>
            </a:r>
            <a:endParaRPr lang="en-US" sz="36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0F1A571F-505D-372B-2D07-23B9F6EA6976}"/>
              </a:ext>
            </a:extLst>
          </p:cNvPr>
          <p:cNvCxnSpPr>
            <a:cxnSpLocks/>
          </p:cNvCxnSpPr>
          <p:nvPr/>
        </p:nvCxnSpPr>
        <p:spPr>
          <a:xfrm flipH="1">
            <a:off x="7392091" y="619284"/>
            <a:ext cx="34442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035091E0-217A-316F-C44F-8BC0AC30A818}"/>
              </a:ext>
            </a:extLst>
          </p:cNvPr>
          <p:cNvCxnSpPr>
            <a:cxnSpLocks/>
          </p:cNvCxnSpPr>
          <p:nvPr/>
        </p:nvCxnSpPr>
        <p:spPr>
          <a:xfrm flipH="1">
            <a:off x="7399351" y="1265170"/>
            <a:ext cx="34442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786">
            <a:extLst>
              <a:ext uri="{FF2B5EF4-FFF2-40B4-BE49-F238E27FC236}">
                <a16:creationId xmlns:a16="http://schemas.microsoft.com/office/drawing/2014/main" id="{29796845-A57B-7260-599D-977B53891116}"/>
              </a:ext>
            </a:extLst>
          </p:cNvPr>
          <p:cNvGrpSpPr>
            <a:grpSpLocks noChangeAspect="1"/>
          </p:cNvGrpSpPr>
          <p:nvPr/>
        </p:nvGrpSpPr>
        <p:grpSpPr>
          <a:xfrm>
            <a:off x="4692307" y="644131"/>
            <a:ext cx="587428" cy="525159"/>
            <a:chOff x="-5087938" y="-3975100"/>
            <a:chExt cx="2486025" cy="2222500"/>
          </a:xfrm>
          <a:solidFill>
            <a:srgbClr val="004846"/>
          </a:solidFill>
        </p:grpSpPr>
        <p:sp>
          <p:nvSpPr>
            <p:cNvPr id="18" name="Freeform 36">
              <a:extLst>
                <a:ext uri="{FF2B5EF4-FFF2-40B4-BE49-F238E27FC236}">
                  <a16:creationId xmlns:a16="http://schemas.microsoft.com/office/drawing/2014/main" id="{0CF54A21-162D-4482-320E-90BB6E43D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7">
              <a:extLst>
                <a:ext uri="{FF2B5EF4-FFF2-40B4-BE49-F238E27FC236}">
                  <a16:creationId xmlns:a16="http://schemas.microsoft.com/office/drawing/2014/main" id="{AE091662-C5AA-C26C-F103-212D97B77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8">
              <a:extLst>
                <a:ext uri="{FF2B5EF4-FFF2-40B4-BE49-F238E27FC236}">
                  <a16:creationId xmlns:a16="http://schemas.microsoft.com/office/drawing/2014/main" id="{BD3BD1AA-1CD1-A087-4F6D-EB66E86F1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786">
            <a:extLst>
              <a:ext uri="{FF2B5EF4-FFF2-40B4-BE49-F238E27FC236}">
                <a16:creationId xmlns:a16="http://schemas.microsoft.com/office/drawing/2014/main" id="{58B4A18D-4867-9D1F-FD72-310C7DFCC782}"/>
              </a:ext>
            </a:extLst>
          </p:cNvPr>
          <p:cNvGrpSpPr>
            <a:grpSpLocks noChangeAspect="1"/>
          </p:cNvGrpSpPr>
          <p:nvPr/>
        </p:nvGrpSpPr>
        <p:grpSpPr>
          <a:xfrm>
            <a:off x="1271063" y="644131"/>
            <a:ext cx="587428" cy="525159"/>
            <a:chOff x="-5087938" y="-3975100"/>
            <a:chExt cx="2486025" cy="2222500"/>
          </a:xfrm>
          <a:solidFill>
            <a:schemeClr val="accent6">
              <a:lumMod val="50000"/>
            </a:schemeClr>
          </a:solidFill>
        </p:grpSpPr>
        <p:sp>
          <p:nvSpPr>
            <p:cNvPr id="22" name="Freeform 36">
              <a:extLst>
                <a:ext uri="{FF2B5EF4-FFF2-40B4-BE49-F238E27FC236}">
                  <a16:creationId xmlns:a16="http://schemas.microsoft.com/office/drawing/2014/main" id="{AC2CDCFB-CDD2-C293-D1C4-A6FF3F8E843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7">
              <a:extLst>
                <a:ext uri="{FF2B5EF4-FFF2-40B4-BE49-F238E27FC236}">
                  <a16:creationId xmlns:a16="http://schemas.microsoft.com/office/drawing/2014/main" id="{31EE9FFE-F685-DAC9-5BD9-6AD31BD91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8">
              <a:extLst>
                <a:ext uri="{FF2B5EF4-FFF2-40B4-BE49-F238E27FC236}">
                  <a16:creationId xmlns:a16="http://schemas.microsoft.com/office/drawing/2014/main" id="{C9B1FB6C-C8B4-7F0C-137E-FB95DF57F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786">
            <a:extLst>
              <a:ext uri="{FF2B5EF4-FFF2-40B4-BE49-F238E27FC236}">
                <a16:creationId xmlns:a16="http://schemas.microsoft.com/office/drawing/2014/main" id="{C9981C6D-25BC-AAC5-3676-95F7B33DB527}"/>
              </a:ext>
            </a:extLst>
          </p:cNvPr>
          <p:cNvGrpSpPr>
            <a:grpSpLocks noChangeAspect="1"/>
          </p:cNvGrpSpPr>
          <p:nvPr/>
        </p:nvGrpSpPr>
        <p:grpSpPr>
          <a:xfrm>
            <a:off x="1267002" y="2840130"/>
            <a:ext cx="587428" cy="525159"/>
            <a:chOff x="-5087938" y="-3975100"/>
            <a:chExt cx="2486025" cy="2222500"/>
          </a:xfrm>
          <a:solidFill>
            <a:schemeClr val="accent6">
              <a:lumMod val="75000"/>
            </a:schemeClr>
          </a:solidFill>
        </p:grpSpPr>
        <p:sp>
          <p:nvSpPr>
            <p:cNvPr id="26" name="Freeform 36">
              <a:extLst>
                <a:ext uri="{FF2B5EF4-FFF2-40B4-BE49-F238E27FC236}">
                  <a16:creationId xmlns:a16="http://schemas.microsoft.com/office/drawing/2014/main" id="{AF6DE6C2-DAF4-2155-AA1D-324B5B4F5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7">
              <a:extLst>
                <a:ext uri="{FF2B5EF4-FFF2-40B4-BE49-F238E27FC236}">
                  <a16:creationId xmlns:a16="http://schemas.microsoft.com/office/drawing/2014/main" id="{D2AE4FCD-3E66-DEDB-3C74-67A7242DA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8">
              <a:extLst>
                <a:ext uri="{FF2B5EF4-FFF2-40B4-BE49-F238E27FC236}">
                  <a16:creationId xmlns:a16="http://schemas.microsoft.com/office/drawing/2014/main" id="{8FDDD3BE-9283-3E6B-9B3A-C6026CEF9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786">
            <a:extLst>
              <a:ext uri="{FF2B5EF4-FFF2-40B4-BE49-F238E27FC236}">
                <a16:creationId xmlns:a16="http://schemas.microsoft.com/office/drawing/2014/main" id="{5E8E3F21-DA92-3783-67EE-BE07AB28C552}"/>
              </a:ext>
            </a:extLst>
          </p:cNvPr>
          <p:cNvGrpSpPr>
            <a:grpSpLocks noChangeAspect="1"/>
          </p:cNvGrpSpPr>
          <p:nvPr/>
        </p:nvGrpSpPr>
        <p:grpSpPr>
          <a:xfrm>
            <a:off x="4667174" y="2840130"/>
            <a:ext cx="587428" cy="525159"/>
            <a:chOff x="-5087938" y="-3975100"/>
            <a:chExt cx="2486025" cy="22225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0" name="Freeform 36">
              <a:extLst>
                <a:ext uri="{FF2B5EF4-FFF2-40B4-BE49-F238E27FC236}">
                  <a16:creationId xmlns:a16="http://schemas.microsoft.com/office/drawing/2014/main" id="{4AE18C18-C20A-E6BB-1E27-5BF8F0340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7">
              <a:extLst>
                <a:ext uri="{FF2B5EF4-FFF2-40B4-BE49-F238E27FC236}">
                  <a16:creationId xmlns:a16="http://schemas.microsoft.com/office/drawing/2014/main" id="{76C79D6E-F133-B069-1CC1-346FFD94B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8">
              <a:extLst>
                <a:ext uri="{FF2B5EF4-FFF2-40B4-BE49-F238E27FC236}">
                  <a16:creationId xmlns:a16="http://schemas.microsoft.com/office/drawing/2014/main" id="{56FE9492-BE25-545E-8AAC-FEF7A6F11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3" name="Group 786">
            <a:extLst>
              <a:ext uri="{FF2B5EF4-FFF2-40B4-BE49-F238E27FC236}">
                <a16:creationId xmlns:a16="http://schemas.microsoft.com/office/drawing/2014/main" id="{D0306A65-627F-AB25-C094-7B66A80F6B3E}"/>
              </a:ext>
            </a:extLst>
          </p:cNvPr>
          <p:cNvGrpSpPr>
            <a:grpSpLocks noChangeAspect="1"/>
          </p:cNvGrpSpPr>
          <p:nvPr/>
        </p:nvGrpSpPr>
        <p:grpSpPr>
          <a:xfrm>
            <a:off x="4692307" y="4809801"/>
            <a:ext cx="587428" cy="525159"/>
            <a:chOff x="-5087938" y="-3975100"/>
            <a:chExt cx="2486025" cy="222250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6711A9E0-A7DE-B83B-ADD2-738687CB0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28BC703-C624-7AAF-49A3-53F3DBFEF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230BBA70-1E91-9F34-005D-4582A1DA0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786">
            <a:extLst>
              <a:ext uri="{FF2B5EF4-FFF2-40B4-BE49-F238E27FC236}">
                <a16:creationId xmlns:a16="http://schemas.microsoft.com/office/drawing/2014/main" id="{9DAC43E6-3A47-422D-C0EA-569A8846A980}"/>
              </a:ext>
            </a:extLst>
          </p:cNvPr>
          <p:cNvGrpSpPr>
            <a:grpSpLocks noChangeAspect="1"/>
          </p:cNvGrpSpPr>
          <p:nvPr/>
        </p:nvGrpSpPr>
        <p:grpSpPr>
          <a:xfrm>
            <a:off x="1267002" y="4831514"/>
            <a:ext cx="587428" cy="525159"/>
            <a:chOff x="-5087938" y="-3975100"/>
            <a:chExt cx="2486025" cy="22225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4360D270-1A50-85BC-5095-B1BBC4D07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0526" y="-3068638"/>
              <a:ext cx="1598613" cy="1316038"/>
            </a:xfrm>
            <a:custGeom>
              <a:avLst/>
              <a:gdLst>
                <a:gd name="T0" fmla="*/ 391 w 616"/>
                <a:gd name="T1" fmla="*/ 0 h 507"/>
                <a:gd name="T2" fmla="*/ 513 w 616"/>
                <a:gd name="T3" fmla="*/ 321 h 507"/>
                <a:gd name="T4" fmla="*/ 0 w 616"/>
                <a:gd name="T5" fmla="*/ 425 h 507"/>
                <a:gd name="T6" fmla="*/ 327 w 616"/>
                <a:gd name="T7" fmla="*/ 275 h 507"/>
                <a:gd name="T8" fmla="*/ 391 w 616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6" h="507">
                  <a:moveTo>
                    <a:pt x="391" y="0"/>
                  </a:moveTo>
                  <a:cubicBezTo>
                    <a:pt x="391" y="0"/>
                    <a:pt x="616" y="168"/>
                    <a:pt x="513" y="321"/>
                  </a:cubicBezTo>
                  <a:cubicBezTo>
                    <a:pt x="387" y="507"/>
                    <a:pt x="0" y="425"/>
                    <a:pt x="0" y="425"/>
                  </a:cubicBezTo>
                  <a:cubicBezTo>
                    <a:pt x="0" y="425"/>
                    <a:pt x="202" y="410"/>
                    <a:pt x="327" y="275"/>
                  </a:cubicBezTo>
                  <a:cubicBezTo>
                    <a:pt x="414" y="179"/>
                    <a:pt x="391" y="0"/>
                    <a:pt x="3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0C47B349-DE26-54EC-5D06-72255D0E5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87938" y="-3533775"/>
              <a:ext cx="1136650" cy="1719263"/>
            </a:xfrm>
            <a:custGeom>
              <a:avLst/>
              <a:gdLst>
                <a:gd name="T0" fmla="*/ 438 w 438"/>
                <a:gd name="T1" fmla="*/ 551 h 662"/>
                <a:gd name="T2" fmla="*/ 99 w 438"/>
                <a:gd name="T3" fmla="*/ 496 h 662"/>
                <a:gd name="T4" fmla="*/ 265 w 438"/>
                <a:gd name="T5" fmla="*/ 0 h 662"/>
                <a:gd name="T6" fmla="*/ 232 w 438"/>
                <a:gd name="T7" fmla="*/ 358 h 662"/>
                <a:gd name="T8" fmla="*/ 438 w 438"/>
                <a:gd name="T9" fmla="*/ 551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8" h="662">
                  <a:moveTo>
                    <a:pt x="438" y="551"/>
                  </a:moveTo>
                  <a:cubicBezTo>
                    <a:pt x="438" y="551"/>
                    <a:pt x="179" y="662"/>
                    <a:pt x="99" y="496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8"/>
                  </a:cubicBezTo>
                  <a:cubicBezTo>
                    <a:pt x="271" y="481"/>
                    <a:pt x="438" y="551"/>
                    <a:pt x="438" y="5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6DAA024C-EB2B-4D36-FF5F-B8B1838E0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06901" y="-3975100"/>
              <a:ext cx="1465263" cy="1054100"/>
            </a:xfrm>
            <a:custGeom>
              <a:avLst/>
              <a:gdLst>
                <a:gd name="T0" fmla="*/ 0 w 564"/>
                <a:gd name="T1" fmla="*/ 279 h 406"/>
                <a:gd name="T2" fmla="*/ 217 w 564"/>
                <a:gd name="T3" fmla="*/ 13 h 406"/>
                <a:gd name="T4" fmla="*/ 564 w 564"/>
                <a:gd name="T5" fmla="*/ 406 h 406"/>
                <a:gd name="T6" fmla="*/ 270 w 564"/>
                <a:gd name="T7" fmla="*/ 198 h 406"/>
                <a:gd name="T8" fmla="*/ 0 w 564"/>
                <a:gd name="T9" fmla="*/ 279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7" y="13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50" y="237"/>
                    <a:pt x="270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AFC06E76-57E6-669D-2DF1-0E2C9C7F0302}"/>
              </a:ext>
            </a:extLst>
          </p:cNvPr>
          <p:cNvSpPr txBox="1"/>
          <p:nvPr/>
        </p:nvSpPr>
        <p:spPr>
          <a:xfrm>
            <a:off x="4279687" y="302353"/>
            <a:ext cx="1441420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القيمة المقترحة</a:t>
            </a:r>
          </a:p>
        </p:txBody>
      </p: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7400046A-857E-189A-9040-308E118B8AE3}"/>
              </a:ext>
            </a:extLst>
          </p:cNvPr>
          <p:cNvSpPr txBox="1"/>
          <p:nvPr/>
        </p:nvSpPr>
        <p:spPr>
          <a:xfrm>
            <a:off x="887983" y="283505"/>
            <a:ext cx="1353256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شرائح العملاء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C2AB5B51-D42F-521D-31DF-AE94DAE61B31}"/>
              </a:ext>
            </a:extLst>
          </p:cNvPr>
          <p:cNvSpPr txBox="1"/>
          <p:nvPr/>
        </p:nvSpPr>
        <p:spPr>
          <a:xfrm>
            <a:off x="1147669" y="2526065"/>
            <a:ext cx="833883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الشركاء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5960F094-3A8A-C20C-4168-1358952A78DA}"/>
              </a:ext>
            </a:extLst>
          </p:cNvPr>
          <p:cNvSpPr txBox="1"/>
          <p:nvPr/>
        </p:nvSpPr>
        <p:spPr>
          <a:xfrm>
            <a:off x="4559976" y="2524612"/>
            <a:ext cx="801823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القنوات</a:t>
            </a:r>
          </a:p>
        </p:txBody>
      </p: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33414F4F-3F1A-1DDF-E664-1E55DD17B82F}"/>
              </a:ext>
            </a:extLst>
          </p:cNvPr>
          <p:cNvSpPr txBox="1"/>
          <p:nvPr/>
        </p:nvSpPr>
        <p:spPr>
          <a:xfrm>
            <a:off x="4264738" y="4488985"/>
            <a:ext cx="1342034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هيكل التكاليف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7E3A3458-F6E3-5A55-30CF-E8C563710505}"/>
              </a:ext>
            </a:extLst>
          </p:cNvPr>
          <p:cNvSpPr txBox="1"/>
          <p:nvPr/>
        </p:nvSpPr>
        <p:spPr>
          <a:xfrm>
            <a:off x="814071" y="4488985"/>
            <a:ext cx="1443024" cy="356251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مصادر الإيرادات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4ED487B0-97A6-C5A3-EE63-075E824A8D8C}"/>
              </a:ext>
            </a:extLst>
          </p:cNvPr>
          <p:cNvSpPr txBox="1"/>
          <p:nvPr/>
        </p:nvSpPr>
        <p:spPr>
          <a:xfrm>
            <a:off x="3319073" y="1107913"/>
            <a:ext cx="3102131" cy="1278812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تجربة المستخدم المميزة والواجهة الفريدة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حلول الدفع المبتكرة والسهلة والسريعة</a:t>
            </a:r>
            <a:endParaRPr 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نقاط بيع محمولة بفوترة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نظام بنكي قابل </a:t>
            </a:r>
            <a:r>
              <a:rPr lang="ar-SA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للإستخدام</a:t>
            </a: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من اول مرة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خدمات بنكية متنوعة ومتكاملة</a:t>
            </a:r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266568E9-2E0A-A114-CA32-7CDECBFF7256}"/>
              </a:ext>
            </a:extLst>
          </p:cNvPr>
          <p:cNvSpPr txBox="1"/>
          <p:nvPr/>
        </p:nvSpPr>
        <p:spPr>
          <a:xfrm>
            <a:off x="58609" y="1115954"/>
            <a:ext cx="2414444" cy="1278812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التجار و ملاك الأعمال و المحال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الموظفين وعمال القطاع الخاص</a:t>
            </a:r>
            <a:endParaRPr 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ملاّك الهواتف المحمولة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الجاليات و الأقليات الأجنبية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الذكور والإناث محبي الشراء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ADD610E2-BA35-E9FF-5178-36642C23CEFF}"/>
              </a:ext>
            </a:extLst>
          </p:cNvPr>
          <p:cNvSpPr txBox="1"/>
          <p:nvPr/>
        </p:nvSpPr>
        <p:spPr>
          <a:xfrm>
            <a:off x="3364043" y="3142141"/>
            <a:ext cx="3071675" cy="1278812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تطبيق الهاتف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نقاط البيع</a:t>
            </a:r>
            <a:endParaRPr 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نقاط الخدمة (( او محلات </a:t>
            </a:r>
            <a:r>
              <a:rPr lang="ar-SA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الصرافه</a:t>
            </a: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الوكلاء ))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الخط الساخن وخدمة العملاء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أجهزة الصراف الآلي 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53491607-627A-F3B2-14BA-FBBEE5954FC6}"/>
              </a:ext>
            </a:extLst>
          </p:cNvPr>
          <p:cNvSpPr txBox="1"/>
          <p:nvPr/>
        </p:nvSpPr>
        <p:spPr>
          <a:xfrm>
            <a:off x="294223" y="3187374"/>
            <a:ext cx="1146468" cy="1278812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</a:t>
            </a: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Senior Code </a:t>
            </a:r>
          </a:p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</a:t>
            </a: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Finstack</a:t>
            </a: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Ribbon</a:t>
            </a:r>
            <a:endParaRPr lang="ar-SA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</a:t>
            </a:r>
            <a:r>
              <a:rPr lang="en-US" sz="12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UNMoney</a:t>
            </a: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</a:p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VISA</a:t>
            </a:r>
            <a:endParaRPr lang="ar-SA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51" name="مربع نص 50">
            <a:extLst>
              <a:ext uri="{FF2B5EF4-FFF2-40B4-BE49-F238E27FC236}">
                <a16:creationId xmlns:a16="http://schemas.microsoft.com/office/drawing/2014/main" id="{84E6C4F9-10F6-4F80-5575-622153D26A33}"/>
              </a:ext>
            </a:extLst>
          </p:cNvPr>
          <p:cNvSpPr txBox="1"/>
          <p:nvPr/>
        </p:nvSpPr>
        <p:spPr>
          <a:xfrm>
            <a:off x="2422641" y="5294679"/>
            <a:ext cx="4035080" cy="1518877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تكاليف إنشاء البنية التحتية ونظام الجوهر البنكي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تكاليف تطوير وصيانة الأنظمة والتطبيقات التكنولوجية</a:t>
            </a:r>
            <a:endParaRPr 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تكاليف التأسيس و تجهيز كامل النظام البيئي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تكاليف برامج الولاء والتحفيز 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تكاليف التشغيل كاملة</a:t>
            </a:r>
            <a:r>
              <a:rPr lang="en-US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-</a:t>
            </a:r>
            <a:endParaRPr lang="ar-SA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تكاليف الشركات ورسوم معالجات الدفع و التحويل الدولي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88B983E5-836F-C6CD-E1AD-6F4312DAB3D7}"/>
              </a:ext>
            </a:extLst>
          </p:cNvPr>
          <p:cNvSpPr txBox="1"/>
          <p:nvPr/>
        </p:nvSpPr>
        <p:spPr>
          <a:xfrm>
            <a:off x="-181843" y="5283419"/>
            <a:ext cx="2639137" cy="1278812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رسوم الخدمات المالية والمصرفية </a:t>
            </a: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إستثمارات البنك الخاصة التي تولد العوائد وتحفظ الأصول</a:t>
            </a:r>
            <a:endParaRPr lang="en-US" sz="12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الخدمات المصرفية على هيئة إستثمارات</a:t>
            </a:r>
          </a:p>
        </p:txBody>
      </p:sp>
    </p:spTree>
    <p:extLst>
      <p:ext uri="{BB962C8B-B14F-4D97-AF65-F5344CB8AC3E}">
        <p14:creationId xmlns:p14="http://schemas.microsoft.com/office/powerpoint/2010/main" val="48922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6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9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2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6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32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9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8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6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18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2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6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12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2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7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22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7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6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0" grpId="0" animBg="1"/>
      <p:bldP spid="1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425789" y="388190"/>
            <a:ext cx="6089332" cy="6081620"/>
            <a:chOff x="3073400" y="1270001"/>
            <a:chExt cx="5014913" cy="5008563"/>
          </a:xfrm>
          <a:solidFill>
            <a:schemeClr val="bg1">
              <a:alpha val="20000"/>
            </a:schemeClr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73400" y="1270001"/>
              <a:ext cx="5014913" cy="5008563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3289300" y="1482726"/>
              <a:ext cx="4583113" cy="4583113"/>
            </a:xfrm>
            <a:custGeom>
              <a:avLst/>
              <a:gdLst>
                <a:gd name="T0" fmla="*/ 837 w 1766"/>
                <a:gd name="T1" fmla="*/ 125 h 1766"/>
                <a:gd name="T2" fmla="*/ 788 w 1766"/>
                <a:gd name="T3" fmla="*/ 6 h 1766"/>
                <a:gd name="T4" fmla="*/ 1033 w 1766"/>
                <a:gd name="T5" fmla="*/ 14 h 1766"/>
                <a:gd name="T6" fmla="*/ 1048 w 1766"/>
                <a:gd name="T7" fmla="*/ 141 h 1766"/>
                <a:gd name="T8" fmla="*/ 659 w 1766"/>
                <a:gd name="T9" fmla="*/ 29 h 1766"/>
                <a:gd name="T10" fmla="*/ 644 w 1766"/>
                <a:gd name="T11" fmla="*/ 162 h 1766"/>
                <a:gd name="T12" fmla="*/ 566 w 1766"/>
                <a:gd name="T13" fmla="*/ 60 h 1766"/>
                <a:gd name="T14" fmla="*/ 1254 w 1766"/>
                <a:gd name="T15" fmla="*/ 83 h 1766"/>
                <a:gd name="T16" fmla="*/ 1235 w 1766"/>
                <a:gd name="T17" fmla="*/ 209 h 1766"/>
                <a:gd name="T18" fmla="*/ 1320 w 1766"/>
                <a:gd name="T19" fmla="*/ 117 h 1766"/>
                <a:gd name="T20" fmla="*/ 1300 w 1766"/>
                <a:gd name="T21" fmla="*/ 248 h 1766"/>
                <a:gd name="T22" fmla="*/ 447 w 1766"/>
                <a:gd name="T23" fmla="*/ 261 h 1766"/>
                <a:gd name="T24" fmla="*/ 331 w 1766"/>
                <a:gd name="T25" fmla="*/ 195 h 1766"/>
                <a:gd name="T26" fmla="*/ 1466 w 1766"/>
                <a:gd name="T27" fmla="*/ 221 h 1766"/>
                <a:gd name="T28" fmla="*/ 1421 w 1766"/>
                <a:gd name="T29" fmla="*/ 346 h 1766"/>
                <a:gd name="T30" fmla="*/ 1537 w 1766"/>
                <a:gd name="T31" fmla="*/ 291 h 1766"/>
                <a:gd name="T32" fmla="*/ 1558 w 1766"/>
                <a:gd name="T33" fmla="*/ 315 h 1766"/>
                <a:gd name="T34" fmla="*/ 1589 w 1766"/>
                <a:gd name="T35" fmla="*/ 354 h 1766"/>
                <a:gd name="T36" fmla="*/ 1606 w 1766"/>
                <a:gd name="T37" fmla="*/ 377 h 1766"/>
                <a:gd name="T38" fmla="*/ 1534 w 1766"/>
                <a:gd name="T39" fmla="*/ 492 h 1766"/>
                <a:gd name="T40" fmla="*/ 1660 w 1766"/>
                <a:gd name="T41" fmla="*/ 464 h 1766"/>
                <a:gd name="T42" fmla="*/ 201 w 1766"/>
                <a:gd name="T43" fmla="*/ 548 h 1766"/>
                <a:gd name="T44" fmla="*/ 66 w 1766"/>
                <a:gd name="T45" fmla="*/ 548 h 1766"/>
                <a:gd name="T46" fmla="*/ 1602 w 1766"/>
                <a:gd name="T47" fmla="*/ 637 h 1766"/>
                <a:gd name="T48" fmla="*/ 1724 w 1766"/>
                <a:gd name="T49" fmla="*/ 613 h 1766"/>
                <a:gd name="T50" fmla="*/ 1620 w 1766"/>
                <a:gd name="T51" fmla="*/ 701 h 1766"/>
                <a:gd name="T52" fmla="*/ 140 w 1766"/>
                <a:gd name="T53" fmla="*/ 724 h 1766"/>
                <a:gd name="T54" fmla="*/ 11 w 1766"/>
                <a:gd name="T55" fmla="*/ 752 h 1766"/>
                <a:gd name="T56" fmla="*/ 1761 w 1766"/>
                <a:gd name="T57" fmla="*/ 793 h 1766"/>
                <a:gd name="T58" fmla="*/ 1641 w 1766"/>
                <a:gd name="T59" fmla="*/ 848 h 1766"/>
                <a:gd name="T60" fmla="*/ 0 w 1766"/>
                <a:gd name="T61" fmla="*/ 872 h 1766"/>
                <a:gd name="T62" fmla="*/ 124 w 1766"/>
                <a:gd name="T63" fmla="*/ 911 h 1766"/>
                <a:gd name="T64" fmla="*/ 4 w 1766"/>
                <a:gd name="T65" fmla="*/ 963 h 1766"/>
                <a:gd name="T66" fmla="*/ 1634 w 1766"/>
                <a:gd name="T67" fmla="*/ 996 h 1766"/>
                <a:gd name="T68" fmla="*/ 18 w 1766"/>
                <a:gd name="T69" fmla="*/ 1060 h 1766"/>
                <a:gd name="T70" fmla="*/ 147 w 1766"/>
                <a:gd name="T71" fmla="*/ 1072 h 1766"/>
                <a:gd name="T72" fmla="*/ 39 w 1766"/>
                <a:gd name="T73" fmla="*/ 1142 h 1766"/>
                <a:gd name="T74" fmla="*/ 1600 w 1766"/>
                <a:gd name="T75" fmla="*/ 1133 h 1766"/>
                <a:gd name="T76" fmla="*/ 70 w 1766"/>
                <a:gd name="T77" fmla="*/ 1229 h 1766"/>
                <a:gd name="T78" fmla="*/ 1675 w 1766"/>
                <a:gd name="T79" fmla="*/ 1271 h 1766"/>
                <a:gd name="T80" fmla="*/ 213 w 1766"/>
                <a:gd name="T81" fmla="*/ 1243 h 1766"/>
                <a:gd name="T82" fmla="*/ 127 w 1766"/>
                <a:gd name="T83" fmla="*/ 1338 h 1766"/>
                <a:gd name="T84" fmla="*/ 1606 w 1766"/>
                <a:gd name="T85" fmla="*/ 1389 h 1766"/>
                <a:gd name="T86" fmla="*/ 177 w 1766"/>
                <a:gd name="T87" fmla="*/ 1412 h 1766"/>
                <a:gd name="T88" fmla="*/ 297 w 1766"/>
                <a:gd name="T89" fmla="*/ 1367 h 1766"/>
                <a:gd name="T90" fmla="*/ 1436 w 1766"/>
                <a:gd name="T91" fmla="*/ 1404 h 1766"/>
                <a:gd name="T92" fmla="*/ 345 w 1766"/>
                <a:gd name="T93" fmla="*/ 1420 h 1766"/>
                <a:gd name="T94" fmla="*/ 300 w 1766"/>
                <a:gd name="T95" fmla="*/ 1546 h 1766"/>
                <a:gd name="T96" fmla="*/ 408 w 1766"/>
                <a:gd name="T97" fmla="*/ 1476 h 1766"/>
                <a:gd name="T98" fmla="*/ 1396 w 1766"/>
                <a:gd name="T99" fmla="*/ 1600 h 1766"/>
                <a:gd name="T100" fmla="*/ 1284 w 1766"/>
                <a:gd name="T101" fmla="*/ 1528 h 1766"/>
                <a:gd name="T102" fmla="*/ 502 w 1766"/>
                <a:gd name="T103" fmla="*/ 1541 h 1766"/>
                <a:gd name="T104" fmla="*/ 1223 w 1766"/>
                <a:gd name="T105" fmla="*/ 1563 h 1766"/>
                <a:gd name="T106" fmla="*/ 565 w 1766"/>
                <a:gd name="T107" fmla="*/ 1573 h 1766"/>
                <a:gd name="T108" fmla="*/ 566 w 1766"/>
                <a:gd name="T109" fmla="*/ 1707 h 1766"/>
                <a:gd name="T110" fmla="*/ 644 w 1766"/>
                <a:gd name="T111" fmla="*/ 1605 h 1766"/>
                <a:gd name="T112" fmla="*/ 1115 w 1766"/>
                <a:gd name="T113" fmla="*/ 1735 h 1766"/>
                <a:gd name="T114" fmla="*/ 1035 w 1766"/>
                <a:gd name="T115" fmla="*/ 1627 h 1766"/>
                <a:gd name="T116" fmla="*/ 753 w 1766"/>
                <a:gd name="T117" fmla="*/ 1631 h 1766"/>
                <a:gd name="T118" fmla="*/ 789 w 1766"/>
                <a:gd name="T119" fmla="*/ 1760 h 1766"/>
                <a:gd name="T120" fmla="*/ 838 w 1766"/>
                <a:gd name="T121" fmla="*/ 1641 h 1766"/>
                <a:gd name="T122" fmla="*/ 881 w 1766"/>
                <a:gd name="T123" fmla="*/ 1643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6" h="1766">
                  <a:moveTo>
                    <a:pt x="896" y="0"/>
                  </a:moveTo>
                  <a:cubicBezTo>
                    <a:pt x="892" y="123"/>
                    <a:pt x="892" y="123"/>
                    <a:pt x="892" y="123"/>
                  </a:cubicBezTo>
                  <a:cubicBezTo>
                    <a:pt x="899" y="123"/>
                    <a:pt x="899" y="123"/>
                    <a:pt x="899" y="123"/>
                  </a:cubicBezTo>
                  <a:cubicBezTo>
                    <a:pt x="904" y="1"/>
                    <a:pt x="904" y="1"/>
                    <a:pt x="904" y="1"/>
                  </a:cubicBezTo>
                  <a:cubicBezTo>
                    <a:pt x="896" y="0"/>
                    <a:pt x="896" y="0"/>
                    <a:pt x="896" y="0"/>
                  </a:cubicBezTo>
                  <a:moveTo>
                    <a:pt x="869" y="1"/>
                  </a:moveTo>
                  <a:cubicBezTo>
                    <a:pt x="861" y="1"/>
                    <a:pt x="861" y="1"/>
                    <a:pt x="861" y="1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873" y="123"/>
                    <a:pt x="873" y="123"/>
                    <a:pt x="873" y="123"/>
                  </a:cubicBezTo>
                  <a:cubicBezTo>
                    <a:pt x="869" y="1"/>
                    <a:pt x="869" y="1"/>
                    <a:pt x="869" y="1"/>
                  </a:cubicBezTo>
                  <a:moveTo>
                    <a:pt x="912" y="1"/>
                  </a:moveTo>
                  <a:cubicBezTo>
                    <a:pt x="906" y="123"/>
                    <a:pt x="906" y="123"/>
                    <a:pt x="906" y="123"/>
                  </a:cubicBezTo>
                  <a:cubicBezTo>
                    <a:pt x="913" y="124"/>
                    <a:pt x="913" y="124"/>
                    <a:pt x="913" y="124"/>
                  </a:cubicBezTo>
                  <a:cubicBezTo>
                    <a:pt x="920" y="2"/>
                    <a:pt x="920" y="2"/>
                    <a:pt x="920" y="2"/>
                  </a:cubicBezTo>
                  <a:cubicBezTo>
                    <a:pt x="912" y="1"/>
                    <a:pt x="912" y="1"/>
                    <a:pt x="912" y="1"/>
                  </a:cubicBezTo>
                  <a:moveTo>
                    <a:pt x="853" y="1"/>
                  </a:moveTo>
                  <a:cubicBezTo>
                    <a:pt x="845" y="2"/>
                    <a:pt x="845" y="2"/>
                    <a:pt x="845" y="2"/>
                  </a:cubicBezTo>
                  <a:cubicBezTo>
                    <a:pt x="851" y="124"/>
                    <a:pt x="851" y="124"/>
                    <a:pt x="851" y="124"/>
                  </a:cubicBezTo>
                  <a:cubicBezTo>
                    <a:pt x="859" y="124"/>
                    <a:pt x="859" y="124"/>
                    <a:pt x="859" y="124"/>
                  </a:cubicBezTo>
                  <a:cubicBezTo>
                    <a:pt x="853" y="1"/>
                    <a:pt x="853" y="1"/>
                    <a:pt x="853" y="1"/>
                  </a:cubicBezTo>
                  <a:moveTo>
                    <a:pt x="928" y="2"/>
                  </a:moveTo>
                  <a:cubicBezTo>
                    <a:pt x="921" y="124"/>
                    <a:pt x="921" y="124"/>
                    <a:pt x="921" y="1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36" y="3"/>
                    <a:pt x="936" y="3"/>
                    <a:pt x="936" y="3"/>
                  </a:cubicBezTo>
                  <a:cubicBezTo>
                    <a:pt x="928" y="2"/>
                    <a:pt x="928" y="2"/>
                    <a:pt x="928" y="2"/>
                  </a:cubicBezTo>
                  <a:moveTo>
                    <a:pt x="837" y="2"/>
                  </a:moveTo>
                  <a:cubicBezTo>
                    <a:pt x="828" y="3"/>
                    <a:pt x="828" y="3"/>
                    <a:pt x="828" y="3"/>
                  </a:cubicBezTo>
                  <a:cubicBezTo>
                    <a:pt x="837" y="125"/>
                    <a:pt x="837" y="125"/>
                    <a:pt x="837" y="125"/>
                  </a:cubicBezTo>
                  <a:cubicBezTo>
                    <a:pt x="844" y="124"/>
                    <a:pt x="844" y="124"/>
                    <a:pt x="844" y="124"/>
                  </a:cubicBezTo>
                  <a:cubicBezTo>
                    <a:pt x="837" y="2"/>
                    <a:pt x="837" y="2"/>
                    <a:pt x="837" y="2"/>
                  </a:cubicBezTo>
                  <a:moveTo>
                    <a:pt x="944" y="3"/>
                  </a:moveTo>
                  <a:cubicBezTo>
                    <a:pt x="935" y="125"/>
                    <a:pt x="935" y="125"/>
                    <a:pt x="935" y="125"/>
                  </a:cubicBezTo>
                  <a:cubicBezTo>
                    <a:pt x="942" y="126"/>
                    <a:pt x="942" y="126"/>
                    <a:pt x="942" y="126"/>
                  </a:cubicBezTo>
                  <a:cubicBezTo>
                    <a:pt x="953" y="4"/>
                    <a:pt x="953" y="4"/>
                    <a:pt x="953" y="4"/>
                  </a:cubicBezTo>
                  <a:cubicBezTo>
                    <a:pt x="944" y="3"/>
                    <a:pt x="944" y="3"/>
                    <a:pt x="944" y="3"/>
                  </a:cubicBezTo>
                  <a:moveTo>
                    <a:pt x="820" y="3"/>
                  </a:moveTo>
                  <a:cubicBezTo>
                    <a:pt x="812" y="4"/>
                    <a:pt x="812" y="4"/>
                    <a:pt x="812" y="4"/>
                  </a:cubicBezTo>
                  <a:cubicBezTo>
                    <a:pt x="823" y="126"/>
                    <a:pt x="823" y="126"/>
                    <a:pt x="823" y="126"/>
                  </a:cubicBezTo>
                  <a:cubicBezTo>
                    <a:pt x="830" y="125"/>
                    <a:pt x="830" y="125"/>
                    <a:pt x="830" y="125"/>
                  </a:cubicBezTo>
                  <a:cubicBezTo>
                    <a:pt x="820" y="3"/>
                    <a:pt x="820" y="3"/>
                    <a:pt x="820" y="3"/>
                  </a:cubicBezTo>
                  <a:moveTo>
                    <a:pt x="961" y="4"/>
                  </a:moveTo>
                  <a:cubicBezTo>
                    <a:pt x="949" y="126"/>
                    <a:pt x="949" y="126"/>
                    <a:pt x="949" y="126"/>
                  </a:cubicBezTo>
                  <a:cubicBezTo>
                    <a:pt x="956" y="127"/>
                    <a:pt x="956" y="127"/>
                    <a:pt x="956" y="127"/>
                  </a:cubicBezTo>
                  <a:cubicBezTo>
                    <a:pt x="969" y="5"/>
                    <a:pt x="969" y="5"/>
                    <a:pt x="969" y="5"/>
                  </a:cubicBezTo>
                  <a:cubicBezTo>
                    <a:pt x="961" y="4"/>
                    <a:pt x="961" y="4"/>
                    <a:pt x="961" y="4"/>
                  </a:cubicBezTo>
                  <a:moveTo>
                    <a:pt x="804" y="5"/>
                  </a:moveTo>
                  <a:cubicBezTo>
                    <a:pt x="796" y="5"/>
                    <a:pt x="796" y="5"/>
                    <a:pt x="796" y="5"/>
                  </a:cubicBezTo>
                  <a:cubicBezTo>
                    <a:pt x="808" y="127"/>
                    <a:pt x="808" y="127"/>
                    <a:pt x="808" y="127"/>
                  </a:cubicBezTo>
                  <a:cubicBezTo>
                    <a:pt x="815" y="127"/>
                    <a:pt x="815" y="127"/>
                    <a:pt x="815" y="127"/>
                  </a:cubicBezTo>
                  <a:cubicBezTo>
                    <a:pt x="804" y="5"/>
                    <a:pt x="804" y="5"/>
                    <a:pt x="804" y="5"/>
                  </a:cubicBezTo>
                  <a:moveTo>
                    <a:pt x="977" y="6"/>
                  </a:moveTo>
                  <a:cubicBezTo>
                    <a:pt x="964" y="128"/>
                    <a:pt x="964" y="128"/>
                    <a:pt x="964" y="128"/>
                  </a:cubicBezTo>
                  <a:cubicBezTo>
                    <a:pt x="971" y="129"/>
                    <a:pt x="971" y="129"/>
                    <a:pt x="971" y="129"/>
                  </a:cubicBezTo>
                  <a:cubicBezTo>
                    <a:pt x="985" y="7"/>
                    <a:pt x="985" y="7"/>
                    <a:pt x="985" y="7"/>
                  </a:cubicBezTo>
                  <a:cubicBezTo>
                    <a:pt x="977" y="6"/>
                    <a:pt x="977" y="6"/>
                    <a:pt x="977" y="6"/>
                  </a:cubicBezTo>
                  <a:moveTo>
                    <a:pt x="788" y="6"/>
                  </a:moveTo>
                  <a:cubicBezTo>
                    <a:pt x="780" y="7"/>
                    <a:pt x="780" y="7"/>
                    <a:pt x="780" y="7"/>
                  </a:cubicBezTo>
                  <a:cubicBezTo>
                    <a:pt x="794" y="129"/>
                    <a:pt x="794" y="129"/>
                    <a:pt x="794" y="129"/>
                  </a:cubicBezTo>
                  <a:cubicBezTo>
                    <a:pt x="801" y="128"/>
                    <a:pt x="801" y="128"/>
                    <a:pt x="801" y="128"/>
                  </a:cubicBezTo>
                  <a:cubicBezTo>
                    <a:pt x="788" y="6"/>
                    <a:pt x="788" y="6"/>
                    <a:pt x="788" y="6"/>
                  </a:cubicBezTo>
                  <a:moveTo>
                    <a:pt x="993" y="8"/>
                  </a:moveTo>
                  <a:cubicBezTo>
                    <a:pt x="978" y="130"/>
                    <a:pt x="978" y="130"/>
                    <a:pt x="978" y="130"/>
                  </a:cubicBezTo>
                  <a:cubicBezTo>
                    <a:pt x="985" y="130"/>
                    <a:pt x="985" y="130"/>
                    <a:pt x="985" y="130"/>
                  </a:cubicBezTo>
                  <a:cubicBezTo>
                    <a:pt x="1001" y="9"/>
                    <a:pt x="1001" y="9"/>
                    <a:pt x="1001" y="9"/>
                  </a:cubicBezTo>
                  <a:cubicBezTo>
                    <a:pt x="993" y="8"/>
                    <a:pt x="993" y="8"/>
                    <a:pt x="993" y="8"/>
                  </a:cubicBezTo>
                  <a:moveTo>
                    <a:pt x="772" y="8"/>
                  </a:moveTo>
                  <a:cubicBezTo>
                    <a:pt x="764" y="9"/>
                    <a:pt x="764" y="9"/>
                    <a:pt x="764" y="9"/>
                  </a:cubicBezTo>
                  <a:cubicBezTo>
                    <a:pt x="780" y="131"/>
                    <a:pt x="780" y="131"/>
                    <a:pt x="780" y="131"/>
                  </a:cubicBezTo>
                  <a:cubicBezTo>
                    <a:pt x="787" y="130"/>
                    <a:pt x="787" y="130"/>
                    <a:pt x="787" y="130"/>
                  </a:cubicBezTo>
                  <a:cubicBezTo>
                    <a:pt x="772" y="8"/>
                    <a:pt x="772" y="8"/>
                    <a:pt x="772" y="8"/>
                  </a:cubicBezTo>
                  <a:moveTo>
                    <a:pt x="1009" y="10"/>
                  </a:moveTo>
                  <a:cubicBezTo>
                    <a:pt x="992" y="131"/>
                    <a:pt x="992" y="131"/>
                    <a:pt x="992" y="131"/>
                  </a:cubicBezTo>
                  <a:cubicBezTo>
                    <a:pt x="999" y="132"/>
                    <a:pt x="999" y="132"/>
                    <a:pt x="999" y="132"/>
                  </a:cubicBezTo>
                  <a:cubicBezTo>
                    <a:pt x="1017" y="11"/>
                    <a:pt x="1017" y="11"/>
                    <a:pt x="1017" y="11"/>
                  </a:cubicBezTo>
                  <a:cubicBezTo>
                    <a:pt x="1009" y="10"/>
                    <a:pt x="1009" y="10"/>
                    <a:pt x="1009" y="10"/>
                  </a:cubicBezTo>
                  <a:moveTo>
                    <a:pt x="756" y="10"/>
                  </a:moveTo>
                  <a:cubicBezTo>
                    <a:pt x="747" y="11"/>
                    <a:pt x="747" y="11"/>
                    <a:pt x="747" y="11"/>
                  </a:cubicBezTo>
                  <a:cubicBezTo>
                    <a:pt x="766" y="133"/>
                    <a:pt x="766" y="133"/>
                    <a:pt x="766" y="133"/>
                  </a:cubicBezTo>
                  <a:cubicBezTo>
                    <a:pt x="773" y="132"/>
                    <a:pt x="773" y="132"/>
                    <a:pt x="773" y="132"/>
                  </a:cubicBezTo>
                  <a:cubicBezTo>
                    <a:pt x="756" y="10"/>
                    <a:pt x="756" y="10"/>
                    <a:pt x="756" y="10"/>
                  </a:cubicBezTo>
                  <a:moveTo>
                    <a:pt x="1025" y="13"/>
                  </a:moveTo>
                  <a:cubicBezTo>
                    <a:pt x="1006" y="133"/>
                    <a:pt x="1006" y="133"/>
                    <a:pt x="1006" y="133"/>
                  </a:cubicBezTo>
                  <a:cubicBezTo>
                    <a:pt x="1013" y="135"/>
                    <a:pt x="1013" y="135"/>
                    <a:pt x="1013" y="135"/>
                  </a:cubicBezTo>
                  <a:cubicBezTo>
                    <a:pt x="1033" y="14"/>
                    <a:pt x="1033" y="14"/>
                    <a:pt x="1033" y="14"/>
                  </a:cubicBezTo>
                  <a:cubicBezTo>
                    <a:pt x="1025" y="13"/>
                    <a:pt x="1025" y="13"/>
                    <a:pt x="1025" y="13"/>
                  </a:cubicBezTo>
                  <a:moveTo>
                    <a:pt x="739" y="13"/>
                  </a:moveTo>
                  <a:cubicBezTo>
                    <a:pt x="731" y="14"/>
                    <a:pt x="731" y="14"/>
                    <a:pt x="731" y="14"/>
                  </a:cubicBezTo>
                  <a:cubicBezTo>
                    <a:pt x="752" y="135"/>
                    <a:pt x="752" y="135"/>
                    <a:pt x="752" y="135"/>
                  </a:cubicBezTo>
                  <a:cubicBezTo>
                    <a:pt x="759" y="134"/>
                    <a:pt x="759" y="134"/>
                    <a:pt x="759" y="134"/>
                  </a:cubicBezTo>
                  <a:cubicBezTo>
                    <a:pt x="739" y="13"/>
                    <a:pt x="739" y="13"/>
                    <a:pt x="739" y="13"/>
                  </a:cubicBezTo>
                  <a:moveTo>
                    <a:pt x="1041" y="15"/>
                  </a:moveTo>
                  <a:cubicBezTo>
                    <a:pt x="1020" y="136"/>
                    <a:pt x="1020" y="136"/>
                    <a:pt x="1020" y="136"/>
                  </a:cubicBezTo>
                  <a:cubicBezTo>
                    <a:pt x="1027" y="137"/>
                    <a:pt x="1027" y="137"/>
                    <a:pt x="1027" y="137"/>
                  </a:cubicBezTo>
                  <a:cubicBezTo>
                    <a:pt x="1049" y="17"/>
                    <a:pt x="1049" y="17"/>
                    <a:pt x="1049" y="17"/>
                  </a:cubicBezTo>
                  <a:cubicBezTo>
                    <a:pt x="1041" y="15"/>
                    <a:pt x="1041" y="15"/>
                    <a:pt x="1041" y="15"/>
                  </a:cubicBezTo>
                  <a:moveTo>
                    <a:pt x="723" y="15"/>
                  </a:moveTo>
                  <a:cubicBezTo>
                    <a:pt x="715" y="17"/>
                    <a:pt x="715" y="17"/>
                    <a:pt x="715" y="17"/>
                  </a:cubicBezTo>
                  <a:cubicBezTo>
                    <a:pt x="738" y="137"/>
                    <a:pt x="738" y="137"/>
                    <a:pt x="738" y="137"/>
                  </a:cubicBezTo>
                  <a:cubicBezTo>
                    <a:pt x="745" y="136"/>
                    <a:pt x="745" y="136"/>
                    <a:pt x="745" y="136"/>
                  </a:cubicBezTo>
                  <a:cubicBezTo>
                    <a:pt x="723" y="15"/>
                    <a:pt x="723" y="15"/>
                    <a:pt x="723" y="15"/>
                  </a:cubicBezTo>
                  <a:moveTo>
                    <a:pt x="1058" y="18"/>
                  </a:moveTo>
                  <a:cubicBezTo>
                    <a:pt x="1034" y="138"/>
                    <a:pt x="1034" y="138"/>
                    <a:pt x="1034" y="138"/>
                  </a:cubicBezTo>
                  <a:cubicBezTo>
                    <a:pt x="1041" y="140"/>
                    <a:pt x="1041" y="140"/>
                    <a:pt x="1041" y="140"/>
                  </a:cubicBezTo>
                  <a:cubicBezTo>
                    <a:pt x="1066" y="20"/>
                    <a:pt x="1066" y="20"/>
                    <a:pt x="1066" y="20"/>
                  </a:cubicBezTo>
                  <a:cubicBezTo>
                    <a:pt x="1058" y="18"/>
                    <a:pt x="1058" y="18"/>
                    <a:pt x="1058" y="18"/>
                  </a:cubicBezTo>
                  <a:moveTo>
                    <a:pt x="707" y="18"/>
                  </a:moveTo>
                  <a:cubicBezTo>
                    <a:pt x="699" y="20"/>
                    <a:pt x="699" y="20"/>
                    <a:pt x="699" y="20"/>
                  </a:cubicBezTo>
                  <a:cubicBezTo>
                    <a:pt x="724" y="140"/>
                    <a:pt x="724" y="140"/>
                    <a:pt x="724" y="140"/>
                  </a:cubicBezTo>
                  <a:cubicBezTo>
                    <a:pt x="731" y="139"/>
                    <a:pt x="731" y="139"/>
                    <a:pt x="731" y="139"/>
                  </a:cubicBezTo>
                  <a:cubicBezTo>
                    <a:pt x="707" y="18"/>
                    <a:pt x="707" y="18"/>
                    <a:pt x="707" y="18"/>
                  </a:cubicBezTo>
                  <a:moveTo>
                    <a:pt x="1074" y="21"/>
                  </a:moveTo>
                  <a:cubicBezTo>
                    <a:pt x="1048" y="141"/>
                    <a:pt x="1048" y="141"/>
                    <a:pt x="1048" y="141"/>
                  </a:cubicBezTo>
                  <a:cubicBezTo>
                    <a:pt x="1055" y="143"/>
                    <a:pt x="1055" y="143"/>
                    <a:pt x="1055" y="143"/>
                  </a:cubicBezTo>
                  <a:cubicBezTo>
                    <a:pt x="1082" y="23"/>
                    <a:pt x="1082" y="23"/>
                    <a:pt x="1082" y="23"/>
                  </a:cubicBezTo>
                  <a:cubicBezTo>
                    <a:pt x="1074" y="21"/>
                    <a:pt x="1074" y="21"/>
                    <a:pt x="1074" y="21"/>
                  </a:cubicBezTo>
                  <a:moveTo>
                    <a:pt x="691" y="22"/>
                  </a:moveTo>
                  <a:cubicBezTo>
                    <a:pt x="683" y="23"/>
                    <a:pt x="683" y="23"/>
                    <a:pt x="683" y="23"/>
                  </a:cubicBezTo>
                  <a:cubicBezTo>
                    <a:pt x="710" y="143"/>
                    <a:pt x="710" y="143"/>
                    <a:pt x="710" y="143"/>
                  </a:cubicBezTo>
                  <a:cubicBezTo>
                    <a:pt x="717" y="141"/>
                    <a:pt x="717" y="141"/>
                    <a:pt x="717" y="141"/>
                  </a:cubicBezTo>
                  <a:cubicBezTo>
                    <a:pt x="691" y="22"/>
                    <a:pt x="691" y="22"/>
                    <a:pt x="691" y="22"/>
                  </a:cubicBezTo>
                  <a:moveTo>
                    <a:pt x="1090" y="25"/>
                  </a:moveTo>
                  <a:cubicBezTo>
                    <a:pt x="1062" y="144"/>
                    <a:pt x="1062" y="144"/>
                    <a:pt x="1062" y="144"/>
                  </a:cubicBezTo>
                  <a:cubicBezTo>
                    <a:pt x="1069" y="146"/>
                    <a:pt x="1069" y="146"/>
                    <a:pt x="1069" y="146"/>
                  </a:cubicBezTo>
                  <a:cubicBezTo>
                    <a:pt x="1098" y="27"/>
                    <a:pt x="1098" y="27"/>
                    <a:pt x="1098" y="27"/>
                  </a:cubicBezTo>
                  <a:cubicBezTo>
                    <a:pt x="1090" y="25"/>
                    <a:pt x="1090" y="25"/>
                    <a:pt x="1090" y="25"/>
                  </a:cubicBezTo>
                  <a:moveTo>
                    <a:pt x="675" y="25"/>
                  </a:moveTo>
                  <a:cubicBezTo>
                    <a:pt x="667" y="27"/>
                    <a:pt x="667" y="27"/>
                    <a:pt x="667" y="27"/>
                  </a:cubicBezTo>
                  <a:cubicBezTo>
                    <a:pt x="696" y="146"/>
                    <a:pt x="696" y="146"/>
                    <a:pt x="696" y="146"/>
                  </a:cubicBezTo>
                  <a:cubicBezTo>
                    <a:pt x="703" y="145"/>
                    <a:pt x="703" y="145"/>
                    <a:pt x="703" y="145"/>
                  </a:cubicBezTo>
                  <a:cubicBezTo>
                    <a:pt x="675" y="25"/>
                    <a:pt x="675" y="25"/>
                    <a:pt x="675" y="25"/>
                  </a:cubicBezTo>
                  <a:moveTo>
                    <a:pt x="1106" y="29"/>
                  </a:moveTo>
                  <a:cubicBezTo>
                    <a:pt x="1076" y="148"/>
                    <a:pt x="1076" y="148"/>
                    <a:pt x="1076" y="148"/>
                  </a:cubicBezTo>
                  <a:cubicBezTo>
                    <a:pt x="1082" y="149"/>
                    <a:pt x="1082" y="149"/>
                    <a:pt x="1082" y="149"/>
                  </a:cubicBezTo>
                  <a:cubicBezTo>
                    <a:pt x="1114" y="31"/>
                    <a:pt x="1114" y="31"/>
                    <a:pt x="1114" y="31"/>
                  </a:cubicBezTo>
                  <a:cubicBezTo>
                    <a:pt x="1106" y="29"/>
                    <a:pt x="1106" y="29"/>
                    <a:pt x="1106" y="29"/>
                  </a:cubicBezTo>
                  <a:moveTo>
                    <a:pt x="659" y="29"/>
                  </a:moveTo>
                  <a:cubicBezTo>
                    <a:pt x="651" y="31"/>
                    <a:pt x="651" y="31"/>
                    <a:pt x="651" y="31"/>
                  </a:cubicBezTo>
                  <a:cubicBezTo>
                    <a:pt x="683" y="150"/>
                    <a:pt x="683" y="150"/>
                    <a:pt x="683" y="150"/>
                  </a:cubicBezTo>
                  <a:cubicBezTo>
                    <a:pt x="689" y="148"/>
                    <a:pt x="689" y="148"/>
                    <a:pt x="689" y="148"/>
                  </a:cubicBezTo>
                  <a:cubicBezTo>
                    <a:pt x="659" y="29"/>
                    <a:pt x="659" y="29"/>
                    <a:pt x="659" y="29"/>
                  </a:cubicBezTo>
                  <a:moveTo>
                    <a:pt x="1122" y="33"/>
                  </a:moveTo>
                  <a:cubicBezTo>
                    <a:pt x="1089" y="151"/>
                    <a:pt x="1089" y="151"/>
                    <a:pt x="1089" y="151"/>
                  </a:cubicBezTo>
                  <a:cubicBezTo>
                    <a:pt x="1096" y="153"/>
                    <a:pt x="1096" y="153"/>
                    <a:pt x="1096" y="153"/>
                  </a:cubicBezTo>
                  <a:cubicBezTo>
                    <a:pt x="1130" y="36"/>
                    <a:pt x="1130" y="36"/>
                    <a:pt x="1130" y="36"/>
                  </a:cubicBezTo>
                  <a:cubicBezTo>
                    <a:pt x="1122" y="33"/>
                    <a:pt x="1122" y="33"/>
                    <a:pt x="1122" y="33"/>
                  </a:cubicBezTo>
                  <a:moveTo>
                    <a:pt x="643" y="34"/>
                  </a:moveTo>
                  <a:cubicBezTo>
                    <a:pt x="635" y="36"/>
                    <a:pt x="635" y="36"/>
                    <a:pt x="635" y="3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76" y="152"/>
                    <a:pt x="676" y="152"/>
                    <a:pt x="676" y="152"/>
                  </a:cubicBezTo>
                  <a:cubicBezTo>
                    <a:pt x="643" y="34"/>
                    <a:pt x="643" y="34"/>
                    <a:pt x="643" y="34"/>
                  </a:cubicBezTo>
                  <a:moveTo>
                    <a:pt x="1137" y="38"/>
                  </a:moveTo>
                  <a:cubicBezTo>
                    <a:pt x="1103" y="155"/>
                    <a:pt x="1103" y="155"/>
                    <a:pt x="1103" y="155"/>
                  </a:cubicBezTo>
                  <a:cubicBezTo>
                    <a:pt x="1105" y="156"/>
                    <a:pt x="1107" y="156"/>
                    <a:pt x="1109" y="157"/>
                  </a:cubicBezTo>
                  <a:cubicBezTo>
                    <a:pt x="1146" y="40"/>
                    <a:pt x="1146" y="40"/>
                    <a:pt x="1146" y="40"/>
                  </a:cubicBezTo>
                  <a:cubicBezTo>
                    <a:pt x="1143" y="39"/>
                    <a:pt x="1140" y="39"/>
                    <a:pt x="1137" y="38"/>
                  </a:cubicBezTo>
                  <a:moveTo>
                    <a:pt x="627" y="38"/>
                  </a:moveTo>
                  <a:cubicBezTo>
                    <a:pt x="624" y="39"/>
                    <a:pt x="622" y="40"/>
                    <a:pt x="619" y="41"/>
                  </a:cubicBezTo>
                  <a:cubicBezTo>
                    <a:pt x="656" y="157"/>
                    <a:pt x="656" y="157"/>
                    <a:pt x="656" y="157"/>
                  </a:cubicBezTo>
                  <a:cubicBezTo>
                    <a:pt x="662" y="156"/>
                    <a:pt x="662" y="156"/>
                    <a:pt x="662" y="156"/>
                  </a:cubicBezTo>
                  <a:cubicBezTo>
                    <a:pt x="627" y="38"/>
                    <a:pt x="627" y="38"/>
                    <a:pt x="627" y="38"/>
                  </a:cubicBezTo>
                  <a:moveTo>
                    <a:pt x="1155" y="43"/>
                  </a:moveTo>
                  <a:cubicBezTo>
                    <a:pt x="1115" y="159"/>
                    <a:pt x="1115" y="159"/>
                    <a:pt x="1115" y="159"/>
                  </a:cubicBezTo>
                  <a:cubicBezTo>
                    <a:pt x="1121" y="161"/>
                    <a:pt x="1121" y="161"/>
                    <a:pt x="1121" y="161"/>
                  </a:cubicBezTo>
                  <a:cubicBezTo>
                    <a:pt x="1163" y="46"/>
                    <a:pt x="1163" y="46"/>
                    <a:pt x="1163" y="46"/>
                  </a:cubicBezTo>
                  <a:cubicBezTo>
                    <a:pt x="1155" y="43"/>
                    <a:pt x="1155" y="43"/>
                    <a:pt x="1155" y="43"/>
                  </a:cubicBezTo>
                  <a:moveTo>
                    <a:pt x="610" y="44"/>
                  </a:moveTo>
                  <a:cubicBezTo>
                    <a:pt x="602" y="46"/>
                    <a:pt x="602" y="46"/>
                    <a:pt x="602" y="46"/>
                  </a:cubicBezTo>
                  <a:cubicBezTo>
                    <a:pt x="644" y="162"/>
                    <a:pt x="644" y="162"/>
                    <a:pt x="644" y="162"/>
                  </a:cubicBezTo>
                  <a:cubicBezTo>
                    <a:pt x="650" y="159"/>
                    <a:pt x="650" y="159"/>
                    <a:pt x="650" y="159"/>
                  </a:cubicBezTo>
                  <a:cubicBezTo>
                    <a:pt x="610" y="44"/>
                    <a:pt x="610" y="44"/>
                    <a:pt x="610" y="44"/>
                  </a:cubicBezTo>
                  <a:moveTo>
                    <a:pt x="1171" y="49"/>
                  </a:moveTo>
                  <a:cubicBezTo>
                    <a:pt x="1128" y="164"/>
                    <a:pt x="1128" y="164"/>
                    <a:pt x="1128" y="164"/>
                  </a:cubicBezTo>
                  <a:cubicBezTo>
                    <a:pt x="1135" y="166"/>
                    <a:pt x="1135" y="166"/>
                    <a:pt x="1135" y="166"/>
                  </a:cubicBezTo>
                  <a:cubicBezTo>
                    <a:pt x="1178" y="52"/>
                    <a:pt x="1178" y="52"/>
                    <a:pt x="1178" y="52"/>
                  </a:cubicBezTo>
                  <a:cubicBezTo>
                    <a:pt x="1171" y="49"/>
                    <a:pt x="1171" y="49"/>
                    <a:pt x="1171" y="49"/>
                  </a:cubicBezTo>
                  <a:moveTo>
                    <a:pt x="594" y="49"/>
                  </a:moveTo>
                  <a:cubicBezTo>
                    <a:pt x="587" y="52"/>
                    <a:pt x="587" y="52"/>
                    <a:pt x="587" y="52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37" y="164"/>
                    <a:pt x="637" y="164"/>
                    <a:pt x="637" y="164"/>
                  </a:cubicBezTo>
                  <a:cubicBezTo>
                    <a:pt x="594" y="49"/>
                    <a:pt x="594" y="49"/>
                    <a:pt x="594" y="49"/>
                  </a:cubicBezTo>
                  <a:moveTo>
                    <a:pt x="1185" y="54"/>
                  </a:moveTo>
                  <a:cubicBezTo>
                    <a:pt x="1142" y="169"/>
                    <a:pt x="1142" y="169"/>
                    <a:pt x="1142" y="169"/>
                  </a:cubicBezTo>
                  <a:cubicBezTo>
                    <a:pt x="1150" y="172"/>
                    <a:pt x="1150" y="172"/>
                    <a:pt x="1150" y="172"/>
                  </a:cubicBezTo>
                  <a:cubicBezTo>
                    <a:pt x="1192" y="57"/>
                    <a:pt x="1192" y="57"/>
                    <a:pt x="1192" y="57"/>
                  </a:cubicBezTo>
                  <a:cubicBezTo>
                    <a:pt x="1185" y="54"/>
                    <a:pt x="1185" y="54"/>
                    <a:pt x="1185" y="54"/>
                  </a:cubicBezTo>
                  <a:moveTo>
                    <a:pt x="580" y="55"/>
                  </a:moveTo>
                  <a:cubicBezTo>
                    <a:pt x="573" y="57"/>
                    <a:pt x="573" y="57"/>
                    <a:pt x="573" y="57"/>
                  </a:cubicBezTo>
                  <a:cubicBezTo>
                    <a:pt x="615" y="172"/>
                    <a:pt x="615" y="172"/>
                    <a:pt x="615" y="172"/>
                  </a:cubicBezTo>
                  <a:cubicBezTo>
                    <a:pt x="623" y="169"/>
                    <a:pt x="623" y="169"/>
                    <a:pt x="623" y="169"/>
                  </a:cubicBezTo>
                  <a:cubicBezTo>
                    <a:pt x="580" y="55"/>
                    <a:pt x="580" y="55"/>
                    <a:pt x="580" y="55"/>
                  </a:cubicBezTo>
                  <a:moveTo>
                    <a:pt x="1199" y="59"/>
                  </a:moveTo>
                  <a:cubicBezTo>
                    <a:pt x="1157" y="174"/>
                    <a:pt x="1157" y="174"/>
                    <a:pt x="1157" y="174"/>
                  </a:cubicBezTo>
                  <a:cubicBezTo>
                    <a:pt x="1164" y="177"/>
                    <a:pt x="1164" y="177"/>
                    <a:pt x="1164" y="177"/>
                  </a:cubicBezTo>
                  <a:cubicBezTo>
                    <a:pt x="1206" y="62"/>
                    <a:pt x="1206" y="62"/>
                    <a:pt x="1206" y="62"/>
                  </a:cubicBezTo>
                  <a:cubicBezTo>
                    <a:pt x="1199" y="59"/>
                    <a:pt x="1199" y="59"/>
                    <a:pt x="1199" y="59"/>
                  </a:cubicBezTo>
                  <a:moveTo>
                    <a:pt x="566" y="60"/>
                  </a:moveTo>
                  <a:cubicBezTo>
                    <a:pt x="559" y="62"/>
                    <a:pt x="559" y="62"/>
                    <a:pt x="559" y="62"/>
                  </a:cubicBezTo>
                  <a:cubicBezTo>
                    <a:pt x="601" y="177"/>
                    <a:pt x="601" y="177"/>
                    <a:pt x="601" y="177"/>
                  </a:cubicBezTo>
                  <a:cubicBezTo>
                    <a:pt x="608" y="175"/>
                    <a:pt x="608" y="175"/>
                    <a:pt x="608" y="175"/>
                  </a:cubicBezTo>
                  <a:cubicBezTo>
                    <a:pt x="566" y="60"/>
                    <a:pt x="566" y="60"/>
                    <a:pt x="566" y="60"/>
                  </a:cubicBezTo>
                  <a:moveTo>
                    <a:pt x="1214" y="65"/>
                  </a:moveTo>
                  <a:cubicBezTo>
                    <a:pt x="1171" y="180"/>
                    <a:pt x="1171" y="180"/>
                    <a:pt x="1171" y="180"/>
                  </a:cubicBezTo>
                  <a:cubicBezTo>
                    <a:pt x="1178" y="182"/>
                    <a:pt x="1178" y="182"/>
                    <a:pt x="1178" y="182"/>
                  </a:cubicBezTo>
                  <a:cubicBezTo>
                    <a:pt x="1221" y="67"/>
                    <a:pt x="1221" y="67"/>
                    <a:pt x="1221" y="67"/>
                  </a:cubicBezTo>
                  <a:cubicBezTo>
                    <a:pt x="1214" y="65"/>
                    <a:pt x="1214" y="65"/>
                    <a:pt x="1214" y="65"/>
                  </a:cubicBezTo>
                  <a:moveTo>
                    <a:pt x="551" y="65"/>
                  </a:moveTo>
                  <a:cubicBezTo>
                    <a:pt x="544" y="68"/>
                    <a:pt x="544" y="68"/>
                    <a:pt x="544" y="68"/>
                  </a:cubicBezTo>
                  <a:cubicBezTo>
                    <a:pt x="587" y="183"/>
                    <a:pt x="587" y="183"/>
                    <a:pt x="587" y="183"/>
                  </a:cubicBezTo>
                  <a:cubicBezTo>
                    <a:pt x="594" y="180"/>
                    <a:pt x="594" y="180"/>
                    <a:pt x="594" y="180"/>
                  </a:cubicBezTo>
                  <a:cubicBezTo>
                    <a:pt x="551" y="65"/>
                    <a:pt x="551" y="65"/>
                    <a:pt x="551" y="65"/>
                  </a:cubicBezTo>
                  <a:moveTo>
                    <a:pt x="1233" y="73"/>
                  </a:moveTo>
                  <a:cubicBezTo>
                    <a:pt x="1180" y="183"/>
                    <a:pt x="1180" y="183"/>
                    <a:pt x="1180" y="183"/>
                  </a:cubicBezTo>
                  <a:cubicBezTo>
                    <a:pt x="1187" y="186"/>
                    <a:pt x="1187" y="186"/>
                    <a:pt x="1187" y="186"/>
                  </a:cubicBezTo>
                  <a:cubicBezTo>
                    <a:pt x="1240" y="76"/>
                    <a:pt x="1240" y="76"/>
                    <a:pt x="1240" y="76"/>
                  </a:cubicBezTo>
                  <a:cubicBezTo>
                    <a:pt x="1233" y="73"/>
                    <a:pt x="1233" y="73"/>
                    <a:pt x="1233" y="73"/>
                  </a:cubicBezTo>
                  <a:moveTo>
                    <a:pt x="532" y="73"/>
                  </a:moveTo>
                  <a:cubicBezTo>
                    <a:pt x="525" y="76"/>
                    <a:pt x="525" y="76"/>
                    <a:pt x="525" y="76"/>
                  </a:cubicBezTo>
                  <a:cubicBezTo>
                    <a:pt x="578" y="187"/>
                    <a:pt x="578" y="187"/>
                    <a:pt x="578" y="187"/>
                  </a:cubicBezTo>
                  <a:cubicBezTo>
                    <a:pt x="585" y="183"/>
                    <a:pt x="585" y="183"/>
                    <a:pt x="585" y="183"/>
                  </a:cubicBezTo>
                  <a:cubicBezTo>
                    <a:pt x="532" y="73"/>
                    <a:pt x="532" y="73"/>
                    <a:pt x="532" y="73"/>
                  </a:cubicBezTo>
                  <a:moveTo>
                    <a:pt x="1247" y="79"/>
                  </a:moveTo>
                  <a:cubicBezTo>
                    <a:pt x="1194" y="190"/>
                    <a:pt x="1194" y="190"/>
                    <a:pt x="1194" y="190"/>
                  </a:cubicBezTo>
                  <a:cubicBezTo>
                    <a:pt x="1201" y="193"/>
                    <a:pt x="1201" y="193"/>
                    <a:pt x="1201" y="193"/>
                  </a:cubicBezTo>
                  <a:cubicBezTo>
                    <a:pt x="1254" y="83"/>
                    <a:pt x="1254" y="83"/>
                    <a:pt x="1254" y="83"/>
                  </a:cubicBezTo>
                  <a:cubicBezTo>
                    <a:pt x="1247" y="79"/>
                    <a:pt x="1247" y="79"/>
                    <a:pt x="1247" y="79"/>
                  </a:cubicBezTo>
                  <a:moveTo>
                    <a:pt x="518" y="80"/>
                  </a:moveTo>
                  <a:cubicBezTo>
                    <a:pt x="511" y="83"/>
                    <a:pt x="511" y="83"/>
                    <a:pt x="511" y="83"/>
                  </a:cubicBezTo>
                  <a:cubicBezTo>
                    <a:pt x="564" y="193"/>
                    <a:pt x="564" y="193"/>
                    <a:pt x="564" y="193"/>
                  </a:cubicBezTo>
                  <a:cubicBezTo>
                    <a:pt x="571" y="190"/>
                    <a:pt x="571" y="190"/>
                    <a:pt x="571" y="190"/>
                  </a:cubicBezTo>
                  <a:cubicBezTo>
                    <a:pt x="518" y="80"/>
                    <a:pt x="518" y="80"/>
                    <a:pt x="518" y="80"/>
                  </a:cubicBezTo>
                  <a:moveTo>
                    <a:pt x="1261" y="86"/>
                  </a:moveTo>
                  <a:cubicBezTo>
                    <a:pt x="1207" y="196"/>
                    <a:pt x="1207" y="196"/>
                    <a:pt x="1207" y="196"/>
                  </a:cubicBezTo>
                  <a:cubicBezTo>
                    <a:pt x="1215" y="200"/>
                    <a:pt x="1215" y="200"/>
                    <a:pt x="1215" y="200"/>
                  </a:cubicBezTo>
                  <a:cubicBezTo>
                    <a:pt x="1267" y="89"/>
                    <a:pt x="1267" y="89"/>
                    <a:pt x="1267" y="89"/>
                  </a:cubicBezTo>
                  <a:cubicBezTo>
                    <a:pt x="1261" y="86"/>
                    <a:pt x="1261" y="86"/>
                    <a:pt x="1261" y="86"/>
                  </a:cubicBezTo>
                  <a:moveTo>
                    <a:pt x="504" y="87"/>
                  </a:moveTo>
                  <a:cubicBezTo>
                    <a:pt x="498" y="90"/>
                    <a:pt x="498" y="90"/>
                    <a:pt x="498" y="90"/>
                  </a:cubicBezTo>
                  <a:cubicBezTo>
                    <a:pt x="550" y="200"/>
                    <a:pt x="550" y="200"/>
                    <a:pt x="550" y="200"/>
                  </a:cubicBezTo>
                  <a:cubicBezTo>
                    <a:pt x="558" y="197"/>
                    <a:pt x="558" y="197"/>
                    <a:pt x="558" y="197"/>
                  </a:cubicBezTo>
                  <a:cubicBezTo>
                    <a:pt x="504" y="87"/>
                    <a:pt x="504" y="87"/>
                    <a:pt x="504" y="87"/>
                  </a:cubicBezTo>
                  <a:moveTo>
                    <a:pt x="1274" y="92"/>
                  </a:moveTo>
                  <a:cubicBezTo>
                    <a:pt x="1222" y="203"/>
                    <a:pt x="1222" y="203"/>
                    <a:pt x="1222" y="203"/>
                  </a:cubicBezTo>
                  <a:cubicBezTo>
                    <a:pt x="1229" y="206"/>
                    <a:pt x="1229" y="206"/>
                    <a:pt x="1229" y="206"/>
                  </a:cubicBezTo>
                  <a:cubicBezTo>
                    <a:pt x="1281" y="96"/>
                    <a:pt x="1281" y="96"/>
                    <a:pt x="1281" y="96"/>
                  </a:cubicBezTo>
                  <a:cubicBezTo>
                    <a:pt x="1274" y="92"/>
                    <a:pt x="1274" y="92"/>
                    <a:pt x="1274" y="92"/>
                  </a:cubicBezTo>
                  <a:moveTo>
                    <a:pt x="491" y="93"/>
                  </a:moveTo>
                  <a:cubicBezTo>
                    <a:pt x="484" y="96"/>
                    <a:pt x="484" y="96"/>
                    <a:pt x="484" y="9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43" y="204"/>
                    <a:pt x="543" y="204"/>
                    <a:pt x="543" y="204"/>
                  </a:cubicBezTo>
                  <a:cubicBezTo>
                    <a:pt x="491" y="93"/>
                    <a:pt x="491" y="93"/>
                    <a:pt x="491" y="93"/>
                  </a:cubicBezTo>
                  <a:moveTo>
                    <a:pt x="1289" y="99"/>
                  </a:moveTo>
                  <a:cubicBezTo>
                    <a:pt x="1235" y="209"/>
                    <a:pt x="1235" y="209"/>
                    <a:pt x="1235" y="209"/>
                  </a:cubicBezTo>
                  <a:cubicBezTo>
                    <a:pt x="1241" y="212"/>
                    <a:pt x="1241" y="212"/>
                    <a:pt x="1241" y="212"/>
                  </a:cubicBezTo>
                  <a:cubicBezTo>
                    <a:pt x="1297" y="103"/>
                    <a:pt x="1297" y="103"/>
                    <a:pt x="1297" y="103"/>
                  </a:cubicBezTo>
                  <a:cubicBezTo>
                    <a:pt x="1294" y="102"/>
                    <a:pt x="1291" y="101"/>
                    <a:pt x="1289" y="99"/>
                  </a:cubicBezTo>
                  <a:moveTo>
                    <a:pt x="476" y="100"/>
                  </a:moveTo>
                  <a:cubicBezTo>
                    <a:pt x="474" y="101"/>
                    <a:pt x="471" y="102"/>
                    <a:pt x="468" y="104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30" y="210"/>
                    <a:pt x="530" y="210"/>
                    <a:pt x="530" y="210"/>
                  </a:cubicBezTo>
                  <a:cubicBezTo>
                    <a:pt x="476" y="100"/>
                    <a:pt x="476" y="100"/>
                    <a:pt x="476" y="100"/>
                  </a:cubicBezTo>
                  <a:moveTo>
                    <a:pt x="1305" y="108"/>
                  </a:moveTo>
                  <a:cubicBezTo>
                    <a:pt x="1246" y="215"/>
                    <a:pt x="1246" y="215"/>
                    <a:pt x="1246" y="215"/>
                  </a:cubicBezTo>
                  <a:cubicBezTo>
                    <a:pt x="1248" y="216"/>
                    <a:pt x="1249" y="217"/>
                    <a:pt x="1251" y="218"/>
                  </a:cubicBezTo>
                  <a:cubicBezTo>
                    <a:pt x="1252" y="219"/>
                    <a:pt x="1252" y="219"/>
                    <a:pt x="1252" y="219"/>
                  </a:cubicBezTo>
                  <a:cubicBezTo>
                    <a:pt x="1282" y="165"/>
                    <a:pt x="1282" y="165"/>
                    <a:pt x="1282" y="165"/>
                  </a:cubicBezTo>
                  <a:cubicBezTo>
                    <a:pt x="1248" y="216"/>
                    <a:pt x="1248" y="216"/>
                    <a:pt x="1248" y="216"/>
                  </a:cubicBezTo>
                  <a:cubicBezTo>
                    <a:pt x="1316" y="114"/>
                    <a:pt x="1316" y="114"/>
                    <a:pt x="1316" y="114"/>
                  </a:cubicBezTo>
                  <a:cubicBezTo>
                    <a:pt x="1312" y="112"/>
                    <a:pt x="1312" y="112"/>
                    <a:pt x="1312" y="112"/>
                  </a:cubicBezTo>
                  <a:cubicBezTo>
                    <a:pt x="1310" y="110"/>
                    <a:pt x="1307" y="109"/>
                    <a:pt x="1305" y="108"/>
                  </a:cubicBezTo>
                  <a:moveTo>
                    <a:pt x="460" y="108"/>
                  </a:moveTo>
                  <a:cubicBezTo>
                    <a:pt x="458" y="110"/>
                    <a:pt x="455" y="111"/>
                    <a:pt x="452" y="112"/>
                  </a:cubicBezTo>
                  <a:cubicBezTo>
                    <a:pt x="451" y="113"/>
                    <a:pt x="451" y="113"/>
                    <a:pt x="451" y="113"/>
                  </a:cubicBezTo>
                  <a:cubicBezTo>
                    <a:pt x="515" y="218"/>
                    <a:pt x="515" y="218"/>
                    <a:pt x="515" y="218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460" y="108"/>
                    <a:pt x="460" y="108"/>
                    <a:pt x="460" y="108"/>
                  </a:cubicBezTo>
                  <a:moveTo>
                    <a:pt x="1320" y="117"/>
                  </a:moveTo>
                  <a:cubicBezTo>
                    <a:pt x="1257" y="221"/>
                    <a:pt x="1257" y="221"/>
                    <a:pt x="1257" y="221"/>
                  </a:cubicBezTo>
                  <a:cubicBezTo>
                    <a:pt x="1263" y="225"/>
                    <a:pt x="1263" y="225"/>
                    <a:pt x="1263" y="225"/>
                  </a:cubicBezTo>
                  <a:cubicBezTo>
                    <a:pt x="1327" y="121"/>
                    <a:pt x="1327" y="121"/>
                    <a:pt x="1327" y="121"/>
                  </a:cubicBezTo>
                  <a:cubicBezTo>
                    <a:pt x="1320" y="117"/>
                    <a:pt x="1320" y="117"/>
                    <a:pt x="1320" y="117"/>
                  </a:cubicBezTo>
                  <a:moveTo>
                    <a:pt x="445" y="117"/>
                  </a:moveTo>
                  <a:cubicBezTo>
                    <a:pt x="438" y="121"/>
                    <a:pt x="438" y="121"/>
                    <a:pt x="438" y="121"/>
                  </a:cubicBezTo>
                  <a:cubicBezTo>
                    <a:pt x="502" y="226"/>
                    <a:pt x="502" y="226"/>
                    <a:pt x="502" y="226"/>
                  </a:cubicBezTo>
                  <a:cubicBezTo>
                    <a:pt x="508" y="222"/>
                    <a:pt x="508" y="222"/>
                    <a:pt x="508" y="222"/>
                  </a:cubicBezTo>
                  <a:cubicBezTo>
                    <a:pt x="445" y="117"/>
                    <a:pt x="445" y="117"/>
                    <a:pt x="445" y="117"/>
                  </a:cubicBezTo>
                  <a:moveTo>
                    <a:pt x="1333" y="125"/>
                  </a:moveTo>
                  <a:cubicBezTo>
                    <a:pt x="1270" y="229"/>
                    <a:pt x="1270" y="229"/>
                    <a:pt x="1270" y="229"/>
                  </a:cubicBezTo>
                  <a:cubicBezTo>
                    <a:pt x="1276" y="233"/>
                    <a:pt x="1276" y="233"/>
                    <a:pt x="1276" y="233"/>
                  </a:cubicBezTo>
                  <a:cubicBezTo>
                    <a:pt x="1340" y="129"/>
                    <a:pt x="1340" y="129"/>
                    <a:pt x="1340" y="129"/>
                  </a:cubicBezTo>
                  <a:cubicBezTo>
                    <a:pt x="1333" y="125"/>
                    <a:pt x="1333" y="125"/>
                    <a:pt x="1333" y="125"/>
                  </a:cubicBezTo>
                  <a:moveTo>
                    <a:pt x="431" y="125"/>
                  </a:moveTo>
                  <a:cubicBezTo>
                    <a:pt x="425" y="129"/>
                    <a:pt x="425" y="129"/>
                    <a:pt x="425" y="129"/>
                  </a:cubicBezTo>
                  <a:cubicBezTo>
                    <a:pt x="489" y="234"/>
                    <a:pt x="489" y="234"/>
                    <a:pt x="489" y="234"/>
                  </a:cubicBezTo>
                  <a:cubicBezTo>
                    <a:pt x="495" y="230"/>
                    <a:pt x="495" y="230"/>
                    <a:pt x="495" y="230"/>
                  </a:cubicBezTo>
                  <a:cubicBezTo>
                    <a:pt x="431" y="125"/>
                    <a:pt x="431" y="125"/>
                    <a:pt x="431" y="125"/>
                  </a:cubicBezTo>
                  <a:moveTo>
                    <a:pt x="1347" y="133"/>
                  </a:moveTo>
                  <a:cubicBezTo>
                    <a:pt x="1283" y="237"/>
                    <a:pt x="1283" y="237"/>
                    <a:pt x="1283" y="237"/>
                  </a:cubicBezTo>
                  <a:cubicBezTo>
                    <a:pt x="1290" y="241"/>
                    <a:pt x="1290" y="241"/>
                    <a:pt x="1290" y="241"/>
                  </a:cubicBezTo>
                  <a:cubicBezTo>
                    <a:pt x="1353" y="137"/>
                    <a:pt x="1353" y="137"/>
                    <a:pt x="1353" y="137"/>
                  </a:cubicBezTo>
                  <a:cubicBezTo>
                    <a:pt x="1347" y="133"/>
                    <a:pt x="1347" y="133"/>
                    <a:pt x="1347" y="133"/>
                  </a:cubicBezTo>
                  <a:moveTo>
                    <a:pt x="418" y="133"/>
                  </a:moveTo>
                  <a:cubicBezTo>
                    <a:pt x="412" y="137"/>
                    <a:pt x="412" y="137"/>
                    <a:pt x="412" y="137"/>
                  </a:cubicBezTo>
                  <a:cubicBezTo>
                    <a:pt x="476" y="242"/>
                    <a:pt x="476" y="242"/>
                    <a:pt x="476" y="242"/>
                  </a:cubicBezTo>
                  <a:cubicBezTo>
                    <a:pt x="482" y="238"/>
                    <a:pt x="482" y="238"/>
                    <a:pt x="482" y="238"/>
                  </a:cubicBezTo>
                  <a:cubicBezTo>
                    <a:pt x="418" y="133"/>
                    <a:pt x="418" y="133"/>
                    <a:pt x="418" y="133"/>
                  </a:cubicBezTo>
                  <a:moveTo>
                    <a:pt x="1360" y="141"/>
                  </a:moveTo>
                  <a:cubicBezTo>
                    <a:pt x="1296" y="245"/>
                    <a:pt x="1296" y="245"/>
                    <a:pt x="1296" y="245"/>
                  </a:cubicBezTo>
                  <a:cubicBezTo>
                    <a:pt x="1300" y="248"/>
                    <a:pt x="1300" y="248"/>
                    <a:pt x="1300" y="248"/>
                  </a:cubicBezTo>
                  <a:cubicBezTo>
                    <a:pt x="1369" y="147"/>
                    <a:pt x="1369" y="147"/>
                    <a:pt x="1369" y="147"/>
                  </a:cubicBezTo>
                  <a:cubicBezTo>
                    <a:pt x="1360" y="141"/>
                    <a:pt x="1360" y="141"/>
                    <a:pt x="1360" y="141"/>
                  </a:cubicBezTo>
                  <a:moveTo>
                    <a:pt x="405" y="141"/>
                  </a:moveTo>
                  <a:cubicBezTo>
                    <a:pt x="396" y="147"/>
                    <a:pt x="396" y="147"/>
                    <a:pt x="396" y="147"/>
                  </a:cubicBezTo>
                  <a:cubicBezTo>
                    <a:pt x="465" y="248"/>
                    <a:pt x="465" y="248"/>
                    <a:pt x="465" y="248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5"/>
                    <a:pt x="469" y="245"/>
                    <a:pt x="469" y="245"/>
                  </a:cubicBezTo>
                  <a:cubicBezTo>
                    <a:pt x="405" y="141"/>
                    <a:pt x="405" y="141"/>
                    <a:pt x="405" y="141"/>
                  </a:cubicBezTo>
                  <a:moveTo>
                    <a:pt x="1376" y="151"/>
                  </a:moveTo>
                  <a:cubicBezTo>
                    <a:pt x="1306" y="252"/>
                    <a:pt x="1306" y="252"/>
                    <a:pt x="1306" y="252"/>
                  </a:cubicBezTo>
                  <a:cubicBezTo>
                    <a:pt x="1312" y="256"/>
                    <a:pt x="1312" y="256"/>
                    <a:pt x="1312" y="256"/>
                  </a:cubicBezTo>
                  <a:cubicBezTo>
                    <a:pt x="1382" y="156"/>
                    <a:pt x="1382" y="156"/>
                    <a:pt x="1382" y="156"/>
                  </a:cubicBezTo>
                  <a:cubicBezTo>
                    <a:pt x="1376" y="151"/>
                    <a:pt x="1376" y="151"/>
                    <a:pt x="1376" y="151"/>
                  </a:cubicBezTo>
                  <a:moveTo>
                    <a:pt x="389" y="152"/>
                  </a:moveTo>
                  <a:cubicBezTo>
                    <a:pt x="383" y="156"/>
                    <a:pt x="383" y="156"/>
                    <a:pt x="383" y="1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389" y="152"/>
                    <a:pt x="389" y="152"/>
                    <a:pt x="389" y="152"/>
                  </a:cubicBezTo>
                  <a:moveTo>
                    <a:pt x="1389" y="160"/>
                  </a:moveTo>
                  <a:cubicBezTo>
                    <a:pt x="1318" y="260"/>
                    <a:pt x="1318" y="260"/>
                    <a:pt x="1318" y="260"/>
                  </a:cubicBezTo>
                  <a:cubicBezTo>
                    <a:pt x="1323" y="264"/>
                    <a:pt x="1323" y="264"/>
                    <a:pt x="1323" y="264"/>
                  </a:cubicBezTo>
                  <a:cubicBezTo>
                    <a:pt x="1395" y="165"/>
                    <a:pt x="1395" y="165"/>
                    <a:pt x="1395" y="165"/>
                  </a:cubicBezTo>
                  <a:cubicBezTo>
                    <a:pt x="1389" y="160"/>
                    <a:pt x="1389" y="160"/>
                    <a:pt x="1389" y="160"/>
                  </a:cubicBezTo>
                  <a:moveTo>
                    <a:pt x="376" y="161"/>
                  </a:moveTo>
                  <a:cubicBezTo>
                    <a:pt x="370" y="166"/>
                    <a:pt x="370" y="166"/>
                    <a:pt x="370" y="166"/>
                  </a:cubicBezTo>
                  <a:cubicBezTo>
                    <a:pt x="442" y="265"/>
                    <a:pt x="442" y="265"/>
                    <a:pt x="442" y="265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376" y="161"/>
                    <a:pt x="376" y="161"/>
                    <a:pt x="376" y="161"/>
                  </a:cubicBezTo>
                  <a:moveTo>
                    <a:pt x="1402" y="170"/>
                  </a:moveTo>
                  <a:cubicBezTo>
                    <a:pt x="1329" y="269"/>
                    <a:pt x="1329" y="269"/>
                    <a:pt x="1329" y="269"/>
                  </a:cubicBezTo>
                  <a:cubicBezTo>
                    <a:pt x="1335" y="273"/>
                    <a:pt x="1335" y="273"/>
                    <a:pt x="1335" y="273"/>
                  </a:cubicBezTo>
                  <a:cubicBezTo>
                    <a:pt x="1408" y="175"/>
                    <a:pt x="1408" y="175"/>
                    <a:pt x="1408" y="175"/>
                  </a:cubicBezTo>
                  <a:cubicBezTo>
                    <a:pt x="1402" y="170"/>
                    <a:pt x="1402" y="170"/>
                    <a:pt x="1402" y="170"/>
                  </a:cubicBezTo>
                  <a:moveTo>
                    <a:pt x="363" y="170"/>
                  </a:moveTo>
                  <a:cubicBezTo>
                    <a:pt x="357" y="175"/>
                    <a:pt x="357" y="175"/>
                    <a:pt x="357" y="175"/>
                  </a:cubicBezTo>
                  <a:cubicBezTo>
                    <a:pt x="430" y="273"/>
                    <a:pt x="430" y="273"/>
                    <a:pt x="430" y="273"/>
                  </a:cubicBezTo>
                  <a:cubicBezTo>
                    <a:pt x="436" y="269"/>
                    <a:pt x="436" y="269"/>
                    <a:pt x="436" y="269"/>
                  </a:cubicBezTo>
                  <a:cubicBezTo>
                    <a:pt x="363" y="170"/>
                    <a:pt x="363" y="170"/>
                    <a:pt x="363" y="170"/>
                  </a:cubicBezTo>
                  <a:moveTo>
                    <a:pt x="1415" y="179"/>
                  </a:moveTo>
                  <a:cubicBezTo>
                    <a:pt x="1341" y="277"/>
                    <a:pt x="1341" y="277"/>
                    <a:pt x="1341" y="277"/>
                  </a:cubicBezTo>
                  <a:cubicBezTo>
                    <a:pt x="1347" y="282"/>
                    <a:pt x="1347" y="282"/>
                    <a:pt x="1347" y="282"/>
                  </a:cubicBezTo>
                  <a:cubicBezTo>
                    <a:pt x="1421" y="184"/>
                    <a:pt x="1421" y="184"/>
                    <a:pt x="1421" y="184"/>
                  </a:cubicBezTo>
                  <a:cubicBezTo>
                    <a:pt x="1415" y="179"/>
                    <a:pt x="1415" y="179"/>
                    <a:pt x="1415" y="179"/>
                  </a:cubicBezTo>
                  <a:moveTo>
                    <a:pt x="350" y="180"/>
                  </a:moveTo>
                  <a:cubicBezTo>
                    <a:pt x="344" y="185"/>
                    <a:pt x="344" y="185"/>
                    <a:pt x="344" y="185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24" y="278"/>
                    <a:pt x="424" y="278"/>
                    <a:pt x="424" y="278"/>
                  </a:cubicBezTo>
                  <a:cubicBezTo>
                    <a:pt x="350" y="180"/>
                    <a:pt x="350" y="180"/>
                    <a:pt x="350" y="180"/>
                  </a:cubicBezTo>
                  <a:moveTo>
                    <a:pt x="1428" y="189"/>
                  </a:moveTo>
                  <a:cubicBezTo>
                    <a:pt x="1352" y="286"/>
                    <a:pt x="1352" y="286"/>
                    <a:pt x="1352" y="286"/>
                  </a:cubicBezTo>
                  <a:cubicBezTo>
                    <a:pt x="1358" y="290"/>
                    <a:pt x="1358" y="290"/>
                    <a:pt x="1358" y="290"/>
                  </a:cubicBezTo>
                  <a:cubicBezTo>
                    <a:pt x="1434" y="194"/>
                    <a:pt x="1434" y="194"/>
                    <a:pt x="1434" y="194"/>
                  </a:cubicBezTo>
                  <a:cubicBezTo>
                    <a:pt x="1428" y="189"/>
                    <a:pt x="1428" y="189"/>
                    <a:pt x="1428" y="189"/>
                  </a:cubicBezTo>
                  <a:moveTo>
                    <a:pt x="338" y="190"/>
                  </a:moveTo>
                  <a:cubicBezTo>
                    <a:pt x="331" y="195"/>
                    <a:pt x="331" y="195"/>
                    <a:pt x="331" y="195"/>
                  </a:cubicBezTo>
                  <a:cubicBezTo>
                    <a:pt x="407" y="291"/>
                    <a:pt x="407" y="291"/>
                    <a:pt x="407" y="291"/>
                  </a:cubicBezTo>
                  <a:cubicBezTo>
                    <a:pt x="413" y="287"/>
                    <a:pt x="413" y="287"/>
                    <a:pt x="413" y="287"/>
                  </a:cubicBezTo>
                  <a:cubicBezTo>
                    <a:pt x="338" y="190"/>
                    <a:pt x="338" y="190"/>
                    <a:pt x="338" y="190"/>
                  </a:cubicBezTo>
                  <a:moveTo>
                    <a:pt x="1440" y="200"/>
                  </a:moveTo>
                  <a:cubicBezTo>
                    <a:pt x="1364" y="295"/>
                    <a:pt x="1364" y="295"/>
                    <a:pt x="1364" y="295"/>
                  </a:cubicBezTo>
                  <a:cubicBezTo>
                    <a:pt x="1369" y="299"/>
                    <a:pt x="1369" y="299"/>
                    <a:pt x="1369" y="299"/>
                  </a:cubicBezTo>
                  <a:cubicBezTo>
                    <a:pt x="1447" y="205"/>
                    <a:pt x="1447" y="205"/>
                    <a:pt x="1447" y="205"/>
                  </a:cubicBezTo>
                  <a:cubicBezTo>
                    <a:pt x="1440" y="200"/>
                    <a:pt x="1440" y="200"/>
                    <a:pt x="1440" y="200"/>
                  </a:cubicBezTo>
                  <a:moveTo>
                    <a:pt x="325" y="200"/>
                  </a:moveTo>
                  <a:cubicBezTo>
                    <a:pt x="318" y="205"/>
                    <a:pt x="318" y="205"/>
                    <a:pt x="318" y="205"/>
                  </a:cubicBezTo>
                  <a:cubicBezTo>
                    <a:pt x="396" y="300"/>
                    <a:pt x="396" y="300"/>
                    <a:pt x="396" y="300"/>
                  </a:cubicBezTo>
                  <a:cubicBezTo>
                    <a:pt x="402" y="295"/>
                    <a:pt x="402" y="295"/>
                    <a:pt x="402" y="295"/>
                  </a:cubicBezTo>
                  <a:cubicBezTo>
                    <a:pt x="325" y="200"/>
                    <a:pt x="325" y="200"/>
                    <a:pt x="325" y="200"/>
                  </a:cubicBezTo>
                  <a:moveTo>
                    <a:pt x="1453" y="210"/>
                  </a:moveTo>
                  <a:cubicBezTo>
                    <a:pt x="1375" y="304"/>
                    <a:pt x="1375" y="304"/>
                    <a:pt x="1375" y="304"/>
                  </a:cubicBezTo>
                  <a:cubicBezTo>
                    <a:pt x="1380" y="309"/>
                    <a:pt x="1380" y="309"/>
                    <a:pt x="1380" y="309"/>
                  </a:cubicBezTo>
                  <a:cubicBezTo>
                    <a:pt x="1460" y="215"/>
                    <a:pt x="1460" y="215"/>
                    <a:pt x="1460" y="215"/>
                  </a:cubicBezTo>
                  <a:cubicBezTo>
                    <a:pt x="1453" y="210"/>
                    <a:pt x="1453" y="210"/>
                    <a:pt x="1453" y="210"/>
                  </a:cubicBezTo>
                  <a:moveTo>
                    <a:pt x="312" y="210"/>
                  </a:moveTo>
                  <a:cubicBezTo>
                    <a:pt x="306" y="216"/>
                    <a:pt x="306" y="216"/>
                    <a:pt x="306" y="216"/>
                  </a:cubicBezTo>
                  <a:cubicBezTo>
                    <a:pt x="385" y="309"/>
                    <a:pt x="385" y="309"/>
                    <a:pt x="385" y="309"/>
                  </a:cubicBezTo>
                  <a:cubicBezTo>
                    <a:pt x="391" y="304"/>
                    <a:pt x="391" y="304"/>
                    <a:pt x="391" y="304"/>
                  </a:cubicBezTo>
                  <a:cubicBezTo>
                    <a:pt x="312" y="210"/>
                    <a:pt x="312" y="210"/>
                    <a:pt x="312" y="210"/>
                  </a:cubicBezTo>
                  <a:moveTo>
                    <a:pt x="1466" y="221"/>
                  </a:moveTo>
                  <a:cubicBezTo>
                    <a:pt x="1386" y="313"/>
                    <a:pt x="1386" y="313"/>
                    <a:pt x="1386" y="313"/>
                  </a:cubicBezTo>
                  <a:cubicBezTo>
                    <a:pt x="1391" y="318"/>
                    <a:pt x="1391" y="318"/>
                    <a:pt x="1391" y="318"/>
                  </a:cubicBezTo>
                  <a:cubicBezTo>
                    <a:pt x="1472" y="226"/>
                    <a:pt x="1472" y="226"/>
                    <a:pt x="1472" y="226"/>
                  </a:cubicBezTo>
                  <a:cubicBezTo>
                    <a:pt x="1466" y="221"/>
                    <a:pt x="1466" y="221"/>
                    <a:pt x="1466" y="221"/>
                  </a:cubicBezTo>
                  <a:moveTo>
                    <a:pt x="300" y="221"/>
                  </a:moveTo>
                  <a:cubicBezTo>
                    <a:pt x="293" y="227"/>
                    <a:pt x="293" y="227"/>
                    <a:pt x="293" y="227"/>
                  </a:cubicBezTo>
                  <a:cubicBezTo>
                    <a:pt x="375" y="318"/>
                    <a:pt x="375" y="318"/>
                    <a:pt x="375" y="318"/>
                  </a:cubicBezTo>
                  <a:cubicBezTo>
                    <a:pt x="380" y="314"/>
                    <a:pt x="380" y="314"/>
                    <a:pt x="380" y="314"/>
                  </a:cubicBezTo>
                  <a:cubicBezTo>
                    <a:pt x="300" y="221"/>
                    <a:pt x="300" y="221"/>
                    <a:pt x="300" y="221"/>
                  </a:cubicBezTo>
                  <a:moveTo>
                    <a:pt x="1478" y="232"/>
                  </a:moveTo>
                  <a:cubicBezTo>
                    <a:pt x="1396" y="322"/>
                    <a:pt x="1396" y="322"/>
                    <a:pt x="1396" y="322"/>
                  </a:cubicBezTo>
                  <a:cubicBezTo>
                    <a:pt x="1401" y="327"/>
                    <a:pt x="1401" y="327"/>
                    <a:pt x="1401" y="327"/>
                  </a:cubicBezTo>
                  <a:cubicBezTo>
                    <a:pt x="1484" y="237"/>
                    <a:pt x="1484" y="237"/>
                    <a:pt x="1484" y="237"/>
                  </a:cubicBezTo>
                  <a:cubicBezTo>
                    <a:pt x="1478" y="232"/>
                    <a:pt x="1478" y="232"/>
                    <a:pt x="1478" y="232"/>
                  </a:cubicBezTo>
                  <a:moveTo>
                    <a:pt x="287" y="232"/>
                  </a:moveTo>
                  <a:cubicBezTo>
                    <a:pt x="281" y="238"/>
                    <a:pt x="281" y="238"/>
                    <a:pt x="281" y="238"/>
                  </a:cubicBezTo>
                  <a:cubicBezTo>
                    <a:pt x="364" y="328"/>
                    <a:pt x="364" y="328"/>
                    <a:pt x="364" y="328"/>
                  </a:cubicBezTo>
                  <a:cubicBezTo>
                    <a:pt x="369" y="323"/>
                    <a:pt x="369" y="323"/>
                    <a:pt x="369" y="323"/>
                  </a:cubicBezTo>
                  <a:cubicBezTo>
                    <a:pt x="287" y="232"/>
                    <a:pt x="287" y="232"/>
                    <a:pt x="287" y="232"/>
                  </a:cubicBezTo>
                  <a:moveTo>
                    <a:pt x="1490" y="243"/>
                  </a:moveTo>
                  <a:cubicBezTo>
                    <a:pt x="1406" y="332"/>
                    <a:pt x="1406" y="332"/>
                    <a:pt x="1406" y="332"/>
                  </a:cubicBezTo>
                  <a:cubicBezTo>
                    <a:pt x="1412" y="337"/>
                    <a:pt x="1412" y="337"/>
                    <a:pt x="1412" y="337"/>
                  </a:cubicBezTo>
                  <a:cubicBezTo>
                    <a:pt x="1496" y="248"/>
                    <a:pt x="1496" y="248"/>
                    <a:pt x="1496" y="248"/>
                  </a:cubicBezTo>
                  <a:cubicBezTo>
                    <a:pt x="1490" y="243"/>
                    <a:pt x="1490" y="243"/>
                    <a:pt x="1490" y="243"/>
                  </a:cubicBezTo>
                  <a:moveTo>
                    <a:pt x="275" y="243"/>
                  </a:moveTo>
                  <a:cubicBezTo>
                    <a:pt x="269" y="249"/>
                    <a:pt x="269" y="249"/>
                    <a:pt x="269" y="249"/>
                  </a:cubicBezTo>
                  <a:cubicBezTo>
                    <a:pt x="354" y="337"/>
                    <a:pt x="354" y="337"/>
                    <a:pt x="354" y="337"/>
                  </a:cubicBezTo>
                  <a:cubicBezTo>
                    <a:pt x="359" y="332"/>
                    <a:pt x="359" y="332"/>
                    <a:pt x="359" y="332"/>
                  </a:cubicBezTo>
                  <a:cubicBezTo>
                    <a:pt x="275" y="243"/>
                    <a:pt x="275" y="243"/>
                    <a:pt x="275" y="243"/>
                  </a:cubicBezTo>
                  <a:moveTo>
                    <a:pt x="1502" y="254"/>
                  </a:moveTo>
                  <a:cubicBezTo>
                    <a:pt x="1416" y="342"/>
                    <a:pt x="1416" y="342"/>
                    <a:pt x="1416" y="342"/>
                  </a:cubicBezTo>
                  <a:cubicBezTo>
                    <a:pt x="1421" y="346"/>
                    <a:pt x="1421" y="346"/>
                    <a:pt x="1421" y="346"/>
                  </a:cubicBezTo>
                  <a:cubicBezTo>
                    <a:pt x="1508" y="260"/>
                    <a:pt x="1508" y="260"/>
                    <a:pt x="1508" y="260"/>
                  </a:cubicBezTo>
                  <a:cubicBezTo>
                    <a:pt x="1502" y="254"/>
                    <a:pt x="1502" y="254"/>
                    <a:pt x="1502" y="254"/>
                  </a:cubicBezTo>
                  <a:moveTo>
                    <a:pt x="263" y="255"/>
                  </a:moveTo>
                  <a:cubicBezTo>
                    <a:pt x="257" y="261"/>
                    <a:pt x="257" y="261"/>
                    <a:pt x="257" y="261"/>
                  </a:cubicBezTo>
                  <a:cubicBezTo>
                    <a:pt x="344" y="347"/>
                    <a:pt x="344" y="347"/>
                    <a:pt x="344" y="347"/>
                  </a:cubicBezTo>
                  <a:cubicBezTo>
                    <a:pt x="349" y="342"/>
                    <a:pt x="349" y="342"/>
                    <a:pt x="349" y="342"/>
                  </a:cubicBezTo>
                  <a:cubicBezTo>
                    <a:pt x="263" y="255"/>
                    <a:pt x="263" y="255"/>
                    <a:pt x="263" y="255"/>
                  </a:cubicBezTo>
                  <a:moveTo>
                    <a:pt x="1514" y="266"/>
                  </a:moveTo>
                  <a:cubicBezTo>
                    <a:pt x="1426" y="351"/>
                    <a:pt x="1426" y="351"/>
                    <a:pt x="1426" y="351"/>
                  </a:cubicBezTo>
                  <a:cubicBezTo>
                    <a:pt x="1431" y="356"/>
                    <a:pt x="1431" y="356"/>
                    <a:pt x="1431" y="356"/>
                  </a:cubicBezTo>
                  <a:cubicBezTo>
                    <a:pt x="1520" y="272"/>
                    <a:pt x="1520" y="272"/>
                    <a:pt x="1520" y="272"/>
                  </a:cubicBezTo>
                  <a:cubicBezTo>
                    <a:pt x="1514" y="266"/>
                    <a:pt x="1514" y="266"/>
                    <a:pt x="1514" y="266"/>
                  </a:cubicBezTo>
                  <a:moveTo>
                    <a:pt x="251" y="267"/>
                  </a:moveTo>
                  <a:cubicBezTo>
                    <a:pt x="245" y="273"/>
                    <a:pt x="245" y="273"/>
                    <a:pt x="245" y="273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39" y="352"/>
                    <a:pt x="339" y="352"/>
                    <a:pt x="339" y="352"/>
                  </a:cubicBezTo>
                  <a:cubicBezTo>
                    <a:pt x="251" y="267"/>
                    <a:pt x="251" y="267"/>
                    <a:pt x="251" y="267"/>
                  </a:cubicBezTo>
                  <a:moveTo>
                    <a:pt x="1526" y="279"/>
                  </a:moveTo>
                  <a:cubicBezTo>
                    <a:pt x="1436" y="362"/>
                    <a:pt x="1436" y="362"/>
                    <a:pt x="1436" y="362"/>
                  </a:cubicBezTo>
                  <a:cubicBezTo>
                    <a:pt x="1440" y="367"/>
                    <a:pt x="1440" y="367"/>
                    <a:pt x="1440" y="367"/>
                  </a:cubicBezTo>
                  <a:cubicBezTo>
                    <a:pt x="1531" y="285"/>
                    <a:pt x="1531" y="285"/>
                    <a:pt x="1531" y="285"/>
                  </a:cubicBezTo>
                  <a:cubicBezTo>
                    <a:pt x="1526" y="279"/>
                    <a:pt x="1526" y="279"/>
                    <a:pt x="1526" y="279"/>
                  </a:cubicBezTo>
                  <a:moveTo>
                    <a:pt x="240" y="279"/>
                  </a:moveTo>
                  <a:cubicBezTo>
                    <a:pt x="234" y="285"/>
                    <a:pt x="234" y="285"/>
                    <a:pt x="234" y="285"/>
                  </a:cubicBezTo>
                  <a:cubicBezTo>
                    <a:pt x="325" y="367"/>
                    <a:pt x="325" y="367"/>
                    <a:pt x="325" y="367"/>
                  </a:cubicBezTo>
                  <a:cubicBezTo>
                    <a:pt x="330" y="362"/>
                    <a:pt x="330" y="362"/>
                    <a:pt x="330" y="362"/>
                  </a:cubicBezTo>
                  <a:cubicBezTo>
                    <a:pt x="240" y="279"/>
                    <a:pt x="240" y="279"/>
                    <a:pt x="240" y="279"/>
                  </a:cubicBezTo>
                  <a:moveTo>
                    <a:pt x="1537" y="291"/>
                  </a:moveTo>
                  <a:cubicBezTo>
                    <a:pt x="1445" y="372"/>
                    <a:pt x="1445" y="372"/>
                    <a:pt x="1445" y="372"/>
                  </a:cubicBezTo>
                  <a:cubicBezTo>
                    <a:pt x="1453" y="381"/>
                    <a:pt x="1453" y="381"/>
                    <a:pt x="1453" y="381"/>
                  </a:cubicBezTo>
                  <a:cubicBezTo>
                    <a:pt x="1500" y="333"/>
                    <a:pt x="1500" y="333"/>
                    <a:pt x="1500" y="333"/>
                  </a:cubicBezTo>
                  <a:cubicBezTo>
                    <a:pt x="1542" y="297"/>
                    <a:pt x="1542" y="297"/>
                    <a:pt x="1542" y="297"/>
                  </a:cubicBezTo>
                  <a:cubicBezTo>
                    <a:pt x="1537" y="291"/>
                    <a:pt x="1537" y="291"/>
                    <a:pt x="1537" y="291"/>
                  </a:cubicBezTo>
                  <a:moveTo>
                    <a:pt x="228" y="292"/>
                  </a:moveTo>
                  <a:cubicBezTo>
                    <a:pt x="224" y="297"/>
                    <a:pt x="224" y="297"/>
                    <a:pt x="224" y="297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21" y="372"/>
                    <a:pt x="321" y="372"/>
                    <a:pt x="321" y="372"/>
                  </a:cubicBezTo>
                  <a:cubicBezTo>
                    <a:pt x="228" y="292"/>
                    <a:pt x="228" y="292"/>
                    <a:pt x="228" y="292"/>
                  </a:cubicBezTo>
                  <a:moveTo>
                    <a:pt x="1546" y="301"/>
                  </a:moveTo>
                  <a:cubicBezTo>
                    <a:pt x="1456" y="384"/>
                    <a:pt x="1456" y="384"/>
                    <a:pt x="1456" y="384"/>
                  </a:cubicBezTo>
                  <a:cubicBezTo>
                    <a:pt x="1458" y="386"/>
                    <a:pt x="1459" y="387"/>
                    <a:pt x="1460" y="389"/>
                  </a:cubicBezTo>
                  <a:cubicBezTo>
                    <a:pt x="1552" y="308"/>
                    <a:pt x="1552" y="308"/>
                    <a:pt x="1552" y="308"/>
                  </a:cubicBezTo>
                  <a:cubicBezTo>
                    <a:pt x="1550" y="306"/>
                    <a:pt x="1548" y="303"/>
                    <a:pt x="1546" y="301"/>
                  </a:cubicBezTo>
                  <a:moveTo>
                    <a:pt x="219" y="302"/>
                  </a:moveTo>
                  <a:cubicBezTo>
                    <a:pt x="217" y="304"/>
                    <a:pt x="215" y="306"/>
                    <a:pt x="213" y="308"/>
                  </a:cubicBezTo>
                  <a:cubicBezTo>
                    <a:pt x="305" y="389"/>
                    <a:pt x="305" y="389"/>
                    <a:pt x="305" y="389"/>
                  </a:cubicBezTo>
                  <a:cubicBezTo>
                    <a:pt x="309" y="385"/>
                    <a:pt x="309" y="385"/>
                    <a:pt x="309" y="385"/>
                  </a:cubicBezTo>
                  <a:cubicBezTo>
                    <a:pt x="219" y="302"/>
                    <a:pt x="219" y="302"/>
                    <a:pt x="219" y="302"/>
                  </a:cubicBezTo>
                  <a:moveTo>
                    <a:pt x="1558" y="315"/>
                  </a:moveTo>
                  <a:cubicBezTo>
                    <a:pt x="1465" y="394"/>
                    <a:pt x="1465" y="394"/>
                    <a:pt x="1465" y="394"/>
                  </a:cubicBezTo>
                  <a:cubicBezTo>
                    <a:pt x="1469" y="399"/>
                    <a:pt x="1469" y="399"/>
                    <a:pt x="1469" y="399"/>
                  </a:cubicBezTo>
                  <a:cubicBezTo>
                    <a:pt x="1564" y="322"/>
                    <a:pt x="1564" y="322"/>
                    <a:pt x="1564" y="322"/>
                  </a:cubicBezTo>
                  <a:cubicBezTo>
                    <a:pt x="1562" y="319"/>
                    <a:pt x="1560" y="317"/>
                    <a:pt x="1558" y="315"/>
                  </a:cubicBezTo>
                  <a:moveTo>
                    <a:pt x="207" y="315"/>
                  </a:moveTo>
                  <a:cubicBezTo>
                    <a:pt x="202" y="322"/>
                    <a:pt x="202" y="322"/>
                    <a:pt x="202" y="32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301" y="394"/>
                    <a:pt x="301" y="394"/>
                    <a:pt x="301" y="394"/>
                  </a:cubicBezTo>
                  <a:cubicBezTo>
                    <a:pt x="207" y="315"/>
                    <a:pt x="207" y="315"/>
                    <a:pt x="207" y="315"/>
                  </a:cubicBezTo>
                  <a:moveTo>
                    <a:pt x="255" y="324"/>
                  </a:moveTo>
                  <a:cubicBezTo>
                    <a:pt x="255" y="324"/>
                    <a:pt x="255" y="324"/>
                    <a:pt x="255" y="324"/>
                  </a:cubicBezTo>
                  <a:moveTo>
                    <a:pt x="1569" y="328"/>
                  </a:moveTo>
                  <a:cubicBezTo>
                    <a:pt x="1473" y="404"/>
                    <a:pt x="1473" y="404"/>
                    <a:pt x="1473" y="404"/>
                  </a:cubicBezTo>
                  <a:cubicBezTo>
                    <a:pt x="1477" y="409"/>
                    <a:pt x="1477" y="409"/>
                    <a:pt x="1477" y="409"/>
                  </a:cubicBezTo>
                  <a:cubicBezTo>
                    <a:pt x="1574" y="335"/>
                    <a:pt x="1574" y="335"/>
                    <a:pt x="1574" y="335"/>
                  </a:cubicBezTo>
                  <a:cubicBezTo>
                    <a:pt x="1569" y="328"/>
                    <a:pt x="1569" y="328"/>
                    <a:pt x="1569" y="328"/>
                  </a:cubicBezTo>
                  <a:moveTo>
                    <a:pt x="196" y="329"/>
                  </a:moveTo>
                  <a:cubicBezTo>
                    <a:pt x="191" y="335"/>
                    <a:pt x="191" y="335"/>
                    <a:pt x="191" y="335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93" y="404"/>
                    <a:pt x="293" y="404"/>
                    <a:pt x="293" y="404"/>
                  </a:cubicBezTo>
                  <a:cubicBezTo>
                    <a:pt x="196" y="329"/>
                    <a:pt x="196" y="329"/>
                    <a:pt x="196" y="329"/>
                  </a:cubicBezTo>
                  <a:moveTo>
                    <a:pt x="1579" y="342"/>
                  </a:moveTo>
                  <a:cubicBezTo>
                    <a:pt x="1481" y="415"/>
                    <a:pt x="1481" y="415"/>
                    <a:pt x="1481" y="415"/>
                  </a:cubicBezTo>
                  <a:cubicBezTo>
                    <a:pt x="1486" y="421"/>
                    <a:pt x="1486" y="421"/>
                    <a:pt x="1486" y="421"/>
                  </a:cubicBezTo>
                  <a:cubicBezTo>
                    <a:pt x="1584" y="348"/>
                    <a:pt x="1584" y="348"/>
                    <a:pt x="1584" y="348"/>
                  </a:cubicBezTo>
                  <a:cubicBezTo>
                    <a:pt x="1579" y="342"/>
                    <a:pt x="1579" y="342"/>
                    <a:pt x="1579" y="342"/>
                  </a:cubicBezTo>
                  <a:moveTo>
                    <a:pt x="186" y="342"/>
                  </a:moveTo>
                  <a:cubicBezTo>
                    <a:pt x="181" y="348"/>
                    <a:pt x="181" y="348"/>
                    <a:pt x="181" y="348"/>
                  </a:cubicBezTo>
                  <a:cubicBezTo>
                    <a:pt x="280" y="421"/>
                    <a:pt x="280" y="421"/>
                    <a:pt x="280" y="421"/>
                  </a:cubicBezTo>
                  <a:cubicBezTo>
                    <a:pt x="284" y="415"/>
                    <a:pt x="284" y="415"/>
                    <a:pt x="284" y="415"/>
                  </a:cubicBezTo>
                  <a:cubicBezTo>
                    <a:pt x="186" y="342"/>
                    <a:pt x="186" y="342"/>
                    <a:pt x="186" y="342"/>
                  </a:cubicBezTo>
                  <a:moveTo>
                    <a:pt x="1589" y="354"/>
                  </a:moveTo>
                  <a:cubicBezTo>
                    <a:pt x="1490" y="427"/>
                    <a:pt x="1490" y="427"/>
                    <a:pt x="1490" y="427"/>
                  </a:cubicBezTo>
                  <a:cubicBezTo>
                    <a:pt x="1495" y="433"/>
                    <a:pt x="1495" y="433"/>
                    <a:pt x="1495" y="433"/>
                  </a:cubicBezTo>
                  <a:cubicBezTo>
                    <a:pt x="1593" y="360"/>
                    <a:pt x="1593" y="360"/>
                    <a:pt x="1593" y="360"/>
                  </a:cubicBezTo>
                  <a:cubicBezTo>
                    <a:pt x="1589" y="354"/>
                    <a:pt x="1589" y="354"/>
                    <a:pt x="1589" y="354"/>
                  </a:cubicBezTo>
                  <a:moveTo>
                    <a:pt x="177" y="355"/>
                  </a:moveTo>
                  <a:cubicBezTo>
                    <a:pt x="172" y="361"/>
                    <a:pt x="172" y="361"/>
                    <a:pt x="172" y="361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5" y="427"/>
                    <a:pt x="275" y="427"/>
                    <a:pt x="275" y="427"/>
                  </a:cubicBezTo>
                  <a:cubicBezTo>
                    <a:pt x="177" y="355"/>
                    <a:pt x="177" y="355"/>
                    <a:pt x="177" y="355"/>
                  </a:cubicBezTo>
                  <a:moveTo>
                    <a:pt x="1598" y="366"/>
                  </a:moveTo>
                  <a:cubicBezTo>
                    <a:pt x="1499" y="439"/>
                    <a:pt x="1499" y="439"/>
                    <a:pt x="1499" y="439"/>
                  </a:cubicBezTo>
                  <a:cubicBezTo>
                    <a:pt x="1504" y="446"/>
                    <a:pt x="1504" y="446"/>
                    <a:pt x="1504" y="446"/>
                  </a:cubicBezTo>
                  <a:cubicBezTo>
                    <a:pt x="1602" y="372"/>
                    <a:pt x="1602" y="372"/>
                    <a:pt x="1602" y="372"/>
                  </a:cubicBezTo>
                  <a:cubicBezTo>
                    <a:pt x="1598" y="366"/>
                    <a:pt x="1598" y="366"/>
                    <a:pt x="1598" y="366"/>
                  </a:cubicBezTo>
                  <a:moveTo>
                    <a:pt x="168" y="367"/>
                  </a:moveTo>
                  <a:cubicBezTo>
                    <a:pt x="164" y="372"/>
                    <a:pt x="164" y="372"/>
                    <a:pt x="164" y="372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6" y="440"/>
                    <a:pt x="266" y="440"/>
                    <a:pt x="266" y="440"/>
                  </a:cubicBezTo>
                  <a:cubicBezTo>
                    <a:pt x="168" y="367"/>
                    <a:pt x="168" y="367"/>
                    <a:pt x="168" y="367"/>
                  </a:cubicBezTo>
                  <a:moveTo>
                    <a:pt x="1606" y="377"/>
                  </a:moveTo>
                  <a:cubicBezTo>
                    <a:pt x="1551" y="420"/>
                    <a:pt x="1551" y="420"/>
                    <a:pt x="1551" y="420"/>
                  </a:cubicBezTo>
                  <a:cubicBezTo>
                    <a:pt x="1508" y="451"/>
                    <a:pt x="1508" y="451"/>
                    <a:pt x="1508" y="451"/>
                  </a:cubicBezTo>
                  <a:cubicBezTo>
                    <a:pt x="1510" y="454"/>
                    <a:pt x="1510" y="454"/>
                    <a:pt x="1510" y="454"/>
                  </a:cubicBezTo>
                  <a:cubicBezTo>
                    <a:pt x="1511" y="455"/>
                    <a:pt x="1512" y="456"/>
                    <a:pt x="1512" y="456"/>
                  </a:cubicBezTo>
                  <a:cubicBezTo>
                    <a:pt x="1613" y="386"/>
                    <a:pt x="1613" y="386"/>
                    <a:pt x="1613" y="386"/>
                  </a:cubicBezTo>
                  <a:cubicBezTo>
                    <a:pt x="1611" y="383"/>
                    <a:pt x="1608" y="380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moveTo>
                    <a:pt x="160" y="377"/>
                  </a:moveTo>
                  <a:cubicBezTo>
                    <a:pt x="157" y="380"/>
                    <a:pt x="155" y="383"/>
                    <a:pt x="153" y="387"/>
                  </a:cubicBezTo>
                  <a:cubicBezTo>
                    <a:pt x="253" y="457"/>
                    <a:pt x="253" y="457"/>
                    <a:pt x="253" y="457"/>
                  </a:cubicBezTo>
                  <a:cubicBezTo>
                    <a:pt x="254" y="456"/>
                    <a:pt x="255" y="455"/>
                    <a:pt x="255" y="454"/>
                  </a:cubicBezTo>
                  <a:cubicBezTo>
                    <a:pt x="160" y="377"/>
                    <a:pt x="160" y="377"/>
                    <a:pt x="160" y="377"/>
                  </a:cubicBezTo>
                  <a:moveTo>
                    <a:pt x="1619" y="395"/>
                  </a:moveTo>
                  <a:cubicBezTo>
                    <a:pt x="1515" y="460"/>
                    <a:pt x="1515" y="460"/>
                    <a:pt x="1515" y="460"/>
                  </a:cubicBezTo>
                  <a:cubicBezTo>
                    <a:pt x="1516" y="462"/>
                    <a:pt x="1517" y="464"/>
                    <a:pt x="1518" y="465"/>
                  </a:cubicBezTo>
                  <a:cubicBezTo>
                    <a:pt x="1623" y="403"/>
                    <a:pt x="1623" y="403"/>
                    <a:pt x="1623" y="403"/>
                  </a:cubicBezTo>
                  <a:cubicBezTo>
                    <a:pt x="1622" y="400"/>
                    <a:pt x="1620" y="398"/>
                    <a:pt x="1619" y="395"/>
                  </a:cubicBezTo>
                  <a:moveTo>
                    <a:pt x="147" y="395"/>
                  </a:moveTo>
                  <a:cubicBezTo>
                    <a:pt x="145" y="398"/>
                    <a:pt x="144" y="401"/>
                    <a:pt x="142" y="403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147" y="395"/>
                    <a:pt x="147" y="395"/>
                    <a:pt x="147" y="395"/>
                  </a:cubicBezTo>
                  <a:moveTo>
                    <a:pt x="1627" y="409"/>
                  </a:moveTo>
                  <a:cubicBezTo>
                    <a:pt x="1522" y="473"/>
                    <a:pt x="1522" y="473"/>
                    <a:pt x="1522" y="473"/>
                  </a:cubicBezTo>
                  <a:cubicBezTo>
                    <a:pt x="1526" y="479"/>
                    <a:pt x="1526" y="479"/>
                    <a:pt x="1526" y="479"/>
                  </a:cubicBezTo>
                  <a:cubicBezTo>
                    <a:pt x="1631" y="415"/>
                    <a:pt x="1631" y="415"/>
                    <a:pt x="1631" y="415"/>
                  </a:cubicBezTo>
                  <a:cubicBezTo>
                    <a:pt x="1627" y="409"/>
                    <a:pt x="1627" y="409"/>
                    <a:pt x="1627" y="409"/>
                  </a:cubicBezTo>
                  <a:moveTo>
                    <a:pt x="139" y="409"/>
                  </a:moveTo>
                  <a:cubicBezTo>
                    <a:pt x="135" y="416"/>
                    <a:pt x="135" y="416"/>
                    <a:pt x="135" y="416"/>
                  </a:cubicBezTo>
                  <a:cubicBezTo>
                    <a:pt x="239" y="479"/>
                    <a:pt x="239" y="479"/>
                    <a:pt x="239" y="479"/>
                  </a:cubicBezTo>
                  <a:cubicBezTo>
                    <a:pt x="243" y="473"/>
                    <a:pt x="243" y="473"/>
                    <a:pt x="243" y="473"/>
                  </a:cubicBezTo>
                  <a:cubicBezTo>
                    <a:pt x="139" y="409"/>
                    <a:pt x="139" y="409"/>
                    <a:pt x="139" y="409"/>
                  </a:cubicBezTo>
                  <a:moveTo>
                    <a:pt x="1635" y="422"/>
                  </a:moveTo>
                  <a:cubicBezTo>
                    <a:pt x="1530" y="486"/>
                    <a:pt x="1530" y="486"/>
                    <a:pt x="1530" y="486"/>
                  </a:cubicBezTo>
                  <a:cubicBezTo>
                    <a:pt x="1534" y="492"/>
                    <a:pt x="1534" y="492"/>
                    <a:pt x="1534" y="492"/>
                  </a:cubicBezTo>
                  <a:cubicBezTo>
                    <a:pt x="1639" y="429"/>
                    <a:pt x="1639" y="429"/>
                    <a:pt x="1639" y="429"/>
                  </a:cubicBezTo>
                  <a:cubicBezTo>
                    <a:pt x="1635" y="422"/>
                    <a:pt x="1635" y="422"/>
                    <a:pt x="1635" y="422"/>
                  </a:cubicBezTo>
                  <a:moveTo>
                    <a:pt x="130" y="423"/>
                  </a:moveTo>
                  <a:cubicBezTo>
                    <a:pt x="127" y="429"/>
                    <a:pt x="127" y="429"/>
                    <a:pt x="127" y="429"/>
                  </a:cubicBezTo>
                  <a:cubicBezTo>
                    <a:pt x="232" y="492"/>
                    <a:pt x="232" y="492"/>
                    <a:pt x="232" y="492"/>
                  </a:cubicBezTo>
                  <a:cubicBezTo>
                    <a:pt x="236" y="486"/>
                    <a:pt x="236" y="486"/>
                    <a:pt x="236" y="486"/>
                  </a:cubicBezTo>
                  <a:cubicBezTo>
                    <a:pt x="130" y="423"/>
                    <a:pt x="130" y="423"/>
                    <a:pt x="130" y="423"/>
                  </a:cubicBezTo>
                  <a:moveTo>
                    <a:pt x="1643" y="435"/>
                  </a:moveTo>
                  <a:cubicBezTo>
                    <a:pt x="1538" y="499"/>
                    <a:pt x="1538" y="499"/>
                    <a:pt x="1538" y="499"/>
                  </a:cubicBezTo>
                  <a:cubicBezTo>
                    <a:pt x="1542" y="505"/>
                    <a:pt x="1542" y="505"/>
                    <a:pt x="1542" y="505"/>
                  </a:cubicBezTo>
                  <a:cubicBezTo>
                    <a:pt x="1647" y="441"/>
                    <a:pt x="1647" y="441"/>
                    <a:pt x="1647" y="441"/>
                  </a:cubicBezTo>
                  <a:cubicBezTo>
                    <a:pt x="1643" y="435"/>
                    <a:pt x="1643" y="435"/>
                    <a:pt x="1643" y="435"/>
                  </a:cubicBezTo>
                  <a:moveTo>
                    <a:pt x="123" y="435"/>
                  </a:moveTo>
                  <a:cubicBezTo>
                    <a:pt x="119" y="442"/>
                    <a:pt x="119" y="442"/>
                    <a:pt x="119" y="442"/>
                  </a:cubicBezTo>
                  <a:cubicBezTo>
                    <a:pt x="223" y="506"/>
                    <a:pt x="223" y="506"/>
                    <a:pt x="223" y="506"/>
                  </a:cubicBezTo>
                  <a:cubicBezTo>
                    <a:pt x="227" y="500"/>
                    <a:pt x="227" y="500"/>
                    <a:pt x="227" y="500"/>
                  </a:cubicBezTo>
                  <a:cubicBezTo>
                    <a:pt x="123" y="435"/>
                    <a:pt x="123" y="435"/>
                    <a:pt x="123" y="435"/>
                  </a:cubicBezTo>
                  <a:moveTo>
                    <a:pt x="1651" y="448"/>
                  </a:moveTo>
                  <a:cubicBezTo>
                    <a:pt x="1546" y="512"/>
                    <a:pt x="1546" y="512"/>
                    <a:pt x="1546" y="512"/>
                  </a:cubicBezTo>
                  <a:cubicBezTo>
                    <a:pt x="1549" y="517"/>
                    <a:pt x="1549" y="517"/>
                    <a:pt x="1549" y="517"/>
                  </a:cubicBezTo>
                  <a:cubicBezTo>
                    <a:pt x="1655" y="456"/>
                    <a:pt x="1655" y="456"/>
                    <a:pt x="1655" y="456"/>
                  </a:cubicBezTo>
                  <a:cubicBezTo>
                    <a:pt x="1651" y="448"/>
                    <a:pt x="1651" y="448"/>
                    <a:pt x="1651" y="448"/>
                  </a:cubicBezTo>
                  <a:moveTo>
                    <a:pt x="115" y="449"/>
                  </a:moveTo>
                  <a:cubicBezTo>
                    <a:pt x="113" y="451"/>
                    <a:pt x="112" y="454"/>
                    <a:pt x="110" y="456"/>
                  </a:cubicBezTo>
                  <a:cubicBezTo>
                    <a:pt x="216" y="517"/>
                    <a:pt x="216" y="517"/>
                    <a:pt x="216" y="517"/>
                  </a:cubicBezTo>
                  <a:cubicBezTo>
                    <a:pt x="220" y="512"/>
                    <a:pt x="220" y="512"/>
                    <a:pt x="220" y="512"/>
                  </a:cubicBezTo>
                  <a:cubicBezTo>
                    <a:pt x="115" y="449"/>
                    <a:pt x="115" y="449"/>
                    <a:pt x="115" y="449"/>
                  </a:cubicBezTo>
                  <a:moveTo>
                    <a:pt x="1660" y="464"/>
                  </a:moveTo>
                  <a:cubicBezTo>
                    <a:pt x="1552" y="522"/>
                    <a:pt x="1552" y="522"/>
                    <a:pt x="1552" y="522"/>
                  </a:cubicBezTo>
                  <a:cubicBezTo>
                    <a:pt x="1554" y="527"/>
                    <a:pt x="1554" y="527"/>
                    <a:pt x="1554" y="527"/>
                  </a:cubicBezTo>
                  <a:cubicBezTo>
                    <a:pt x="1665" y="474"/>
                    <a:pt x="1665" y="474"/>
                    <a:pt x="1665" y="474"/>
                  </a:cubicBezTo>
                  <a:cubicBezTo>
                    <a:pt x="1660" y="464"/>
                    <a:pt x="1660" y="464"/>
                    <a:pt x="1660" y="464"/>
                  </a:cubicBezTo>
                  <a:moveTo>
                    <a:pt x="106" y="464"/>
                  </a:moveTo>
                  <a:cubicBezTo>
                    <a:pt x="101" y="474"/>
                    <a:pt x="101" y="474"/>
                    <a:pt x="101" y="474"/>
                  </a:cubicBezTo>
                  <a:cubicBezTo>
                    <a:pt x="211" y="527"/>
                    <a:pt x="211" y="527"/>
                    <a:pt x="211" y="527"/>
                  </a:cubicBezTo>
                  <a:cubicBezTo>
                    <a:pt x="213" y="523"/>
                    <a:pt x="213" y="523"/>
                    <a:pt x="213" y="523"/>
                  </a:cubicBezTo>
                  <a:cubicBezTo>
                    <a:pt x="106" y="464"/>
                    <a:pt x="106" y="464"/>
                    <a:pt x="106" y="464"/>
                  </a:cubicBezTo>
                  <a:moveTo>
                    <a:pt x="1668" y="480"/>
                  </a:moveTo>
                  <a:cubicBezTo>
                    <a:pt x="1558" y="534"/>
                    <a:pt x="1558" y="534"/>
                    <a:pt x="1558" y="534"/>
                  </a:cubicBezTo>
                  <a:cubicBezTo>
                    <a:pt x="1561" y="540"/>
                    <a:pt x="1561" y="540"/>
                    <a:pt x="1561" y="540"/>
                  </a:cubicBezTo>
                  <a:cubicBezTo>
                    <a:pt x="1671" y="487"/>
                    <a:pt x="1671" y="487"/>
                    <a:pt x="1671" y="487"/>
                  </a:cubicBezTo>
                  <a:cubicBezTo>
                    <a:pt x="1668" y="480"/>
                    <a:pt x="1668" y="480"/>
                    <a:pt x="1668" y="480"/>
                  </a:cubicBezTo>
                  <a:moveTo>
                    <a:pt x="97" y="481"/>
                  </a:moveTo>
                  <a:cubicBezTo>
                    <a:pt x="94" y="488"/>
                    <a:pt x="94" y="488"/>
                    <a:pt x="94" y="488"/>
                  </a:cubicBezTo>
                  <a:cubicBezTo>
                    <a:pt x="205" y="541"/>
                    <a:pt x="205" y="541"/>
                    <a:pt x="205" y="541"/>
                  </a:cubicBezTo>
                  <a:cubicBezTo>
                    <a:pt x="208" y="534"/>
                    <a:pt x="208" y="534"/>
                    <a:pt x="208" y="534"/>
                  </a:cubicBezTo>
                  <a:cubicBezTo>
                    <a:pt x="97" y="481"/>
                    <a:pt x="97" y="481"/>
                    <a:pt x="97" y="481"/>
                  </a:cubicBezTo>
                  <a:moveTo>
                    <a:pt x="1675" y="494"/>
                  </a:moveTo>
                  <a:cubicBezTo>
                    <a:pt x="1564" y="547"/>
                    <a:pt x="1564" y="547"/>
                    <a:pt x="1564" y="547"/>
                  </a:cubicBezTo>
                  <a:cubicBezTo>
                    <a:pt x="1568" y="554"/>
                    <a:pt x="1568" y="554"/>
                    <a:pt x="1568" y="554"/>
                  </a:cubicBezTo>
                  <a:cubicBezTo>
                    <a:pt x="1678" y="501"/>
                    <a:pt x="1678" y="501"/>
                    <a:pt x="1678" y="501"/>
                  </a:cubicBezTo>
                  <a:cubicBezTo>
                    <a:pt x="1675" y="494"/>
                    <a:pt x="1675" y="494"/>
                    <a:pt x="1675" y="494"/>
                  </a:cubicBezTo>
                  <a:moveTo>
                    <a:pt x="91" y="495"/>
                  </a:moveTo>
                  <a:cubicBezTo>
                    <a:pt x="88" y="501"/>
                    <a:pt x="88" y="501"/>
                    <a:pt x="88" y="501"/>
                  </a:cubicBezTo>
                  <a:cubicBezTo>
                    <a:pt x="198" y="555"/>
                    <a:pt x="198" y="555"/>
                    <a:pt x="198" y="555"/>
                  </a:cubicBezTo>
                  <a:cubicBezTo>
                    <a:pt x="201" y="548"/>
                    <a:pt x="201" y="548"/>
                    <a:pt x="201" y="548"/>
                  </a:cubicBezTo>
                  <a:cubicBezTo>
                    <a:pt x="91" y="495"/>
                    <a:pt x="91" y="495"/>
                    <a:pt x="91" y="495"/>
                  </a:cubicBezTo>
                  <a:moveTo>
                    <a:pt x="1681" y="508"/>
                  </a:moveTo>
                  <a:cubicBezTo>
                    <a:pt x="1571" y="561"/>
                    <a:pt x="1571" y="561"/>
                    <a:pt x="1571" y="561"/>
                  </a:cubicBezTo>
                  <a:cubicBezTo>
                    <a:pt x="1572" y="563"/>
                    <a:pt x="1573" y="566"/>
                    <a:pt x="1574" y="568"/>
                  </a:cubicBezTo>
                  <a:cubicBezTo>
                    <a:pt x="1685" y="515"/>
                    <a:pt x="1685" y="515"/>
                    <a:pt x="1685" y="515"/>
                  </a:cubicBezTo>
                  <a:cubicBezTo>
                    <a:pt x="1681" y="508"/>
                    <a:pt x="1681" y="508"/>
                    <a:pt x="1681" y="508"/>
                  </a:cubicBezTo>
                  <a:moveTo>
                    <a:pt x="84" y="508"/>
                  </a:moveTo>
                  <a:cubicBezTo>
                    <a:pt x="81" y="515"/>
                    <a:pt x="81" y="515"/>
                    <a:pt x="81" y="515"/>
                  </a:cubicBezTo>
                  <a:cubicBezTo>
                    <a:pt x="191" y="569"/>
                    <a:pt x="191" y="569"/>
                    <a:pt x="191" y="569"/>
                  </a:cubicBezTo>
                  <a:cubicBezTo>
                    <a:pt x="192" y="566"/>
                    <a:pt x="194" y="564"/>
                    <a:pt x="195" y="562"/>
                  </a:cubicBezTo>
                  <a:cubicBezTo>
                    <a:pt x="84" y="508"/>
                    <a:pt x="84" y="508"/>
                    <a:pt x="84" y="508"/>
                  </a:cubicBezTo>
                  <a:moveTo>
                    <a:pt x="1688" y="521"/>
                  </a:moveTo>
                  <a:cubicBezTo>
                    <a:pt x="1578" y="576"/>
                    <a:pt x="1578" y="576"/>
                    <a:pt x="1578" y="576"/>
                  </a:cubicBezTo>
                  <a:cubicBezTo>
                    <a:pt x="1581" y="582"/>
                    <a:pt x="1581" y="582"/>
                    <a:pt x="1581" y="582"/>
                  </a:cubicBezTo>
                  <a:cubicBezTo>
                    <a:pt x="1691" y="529"/>
                    <a:pt x="1691" y="529"/>
                    <a:pt x="1691" y="529"/>
                  </a:cubicBezTo>
                  <a:cubicBezTo>
                    <a:pt x="1688" y="521"/>
                    <a:pt x="1688" y="521"/>
                    <a:pt x="1688" y="521"/>
                  </a:cubicBezTo>
                  <a:moveTo>
                    <a:pt x="78" y="521"/>
                  </a:moveTo>
                  <a:cubicBezTo>
                    <a:pt x="74" y="529"/>
                    <a:pt x="74" y="529"/>
                    <a:pt x="74" y="529"/>
                  </a:cubicBezTo>
                  <a:cubicBezTo>
                    <a:pt x="185" y="582"/>
                    <a:pt x="185" y="582"/>
                    <a:pt x="185" y="582"/>
                  </a:cubicBezTo>
                  <a:cubicBezTo>
                    <a:pt x="188" y="576"/>
                    <a:pt x="188" y="576"/>
                    <a:pt x="188" y="576"/>
                  </a:cubicBezTo>
                  <a:cubicBezTo>
                    <a:pt x="78" y="521"/>
                    <a:pt x="78" y="521"/>
                    <a:pt x="78" y="521"/>
                  </a:cubicBezTo>
                  <a:moveTo>
                    <a:pt x="1695" y="538"/>
                  </a:moveTo>
                  <a:cubicBezTo>
                    <a:pt x="1583" y="587"/>
                    <a:pt x="1583" y="587"/>
                    <a:pt x="1583" y="587"/>
                  </a:cubicBezTo>
                  <a:cubicBezTo>
                    <a:pt x="1584" y="588"/>
                    <a:pt x="1584" y="589"/>
                    <a:pt x="1585" y="591"/>
                  </a:cubicBezTo>
                  <a:cubicBezTo>
                    <a:pt x="1700" y="548"/>
                    <a:pt x="1700" y="548"/>
                    <a:pt x="1700" y="548"/>
                  </a:cubicBezTo>
                  <a:cubicBezTo>
                    <a:pt x="1698" y="544"/>
                    <a:pt x="1697" y="541"/>
                    <a:pt x="1695" y="538"/>
                  </a:cubicBezTo>
                  <a:moveTo>
                    <a:pt x="70" y="538"/>
                  </a:moveTo>
                  <a:cubicBezTo>
                    <a:pt x="69" y="541"/>
                    <a:pt x="67" y="545"/>
                    <a:pt x="66" y="548"/>
                  </a:cubicBezTo>
                  <a:cubicBezTo>
                    <a:pt x="181" y="591"/>
                    <a:pt x="181" y="591"/>
                    <a:pt x="181" y="591"/>
                  </a:cubicBezTo>
                  <a:cubicBezTo>
                    <a:pt x="181" y="590"/>
                    <a:pt x="182" y="588"/>
                    <a:pt x="182" y="587"/>
                  </a:cubicBezTo>
                  <a:cubicBezTo>
                    <a:pt x="70" y="538"/>
                    <a:pt x="70" y="538"/>
                    <a:pt x="70" y="538"/>
                  </a:cubicBezTo>
                  <a:moveTo>
                    <a:pt x="1702" y="555"/>
                  </a:moveTo>
                  <a:cubicBezTo>
                    <a:pt x="1587" y="598"/>
                    <a:pt x="1587" y="598"/>
                    <a:pt x="1587" y="598"/>
                  </a:cubicBezTo>
                  <a:cubicBezTo>
                    <a:pt x="1590" y="605"/>
                    <a:pt x="1590" y="605"/>
                    <a:pt x="1590" y="605"/>
                  </a:cubicBezTo>
                  <a:cubicBezTo>
                    <a:pt x="1705" y="563"/>
                    <a:pt x="1705" y="563"/>
                    <a:pt x="1705" y="563"/>
                  </a:cubicBezTo>
                  <a:cubicBezTo>
                    <a:pt x="1702" y="555"/>
                    <a:pt x="1702" y="555"/>
                    <a:pt x="1702" y="555"/>
                  </a:cubicBezTo>
                  <a:moveTo>
                    <a:pt x="63" y="556"/>
                  </a:moveTo>
                  <a:cubicBezTo>
                    <a:pt x="61" y="563"/>
                    <a:pt x="61" y="563"/>
                    <a:pt x="61" y="563"/>
                  </a:cubicBezTo>
                  <a:cubicBezTo>
                    <a:pt x="176" y="605"/>
                    <a:pt x="176" y="605"/>
                    <a:pt x="176" y="605"/>
                  </a:cubicBezTo>
                  <a:cubicBezTo>
                    <a:pt x="178" y="598"/>
                    <a:pt x="178" y="598"/>
                    <a:pt x="178" y="598"/>
                  </a:cubicBezTo>
                  <a:cubicBezTo>
                    <a:pt x="63" y="556"/>
                    <a:pt x="63" y="556"/>
                    <a:pt x="63" y="556"/>
                  </a:cubicBezTo>
                  <a:moveTo>
                    <a:pt x="1708" y="570"/>
                  </a:moveTo>
                  <a:cubicBezTo>
                    <a:pt x="1593" y="612"/>
                    <a:pt x="1593" y="612"/>
                    <a:pt x="1593" y="612"/>
                  </a:cubicBezTo>
                  <a:cubicBezTo>
                    <a:pt x="1595" y="619"/>
                    <a:pt x="1595" y="619"/>
                    <a:pt x="1595" y="619"/>
                  </a:cubicBezTo>
                  <a:cubicBezTo>
                    <a:pt x="1710" y="577"/>
                    <a:pt x="1710" y="577"/>
                    <a:pt x="1710" y="577"/>
                  </a:cubicBezTo>
                  <a:cubicBezTo>
                    <a:pt x="1708" y="570"/>
                    <a:pt x="1708" y="570"/>
                    <a:pt x="1708" y="570"/>
                  </a:cubicBezTo>
                  <a:moveTo>
                    <a:pt x="58" y="570"/>
                  </a:moveTo>
                  <a:cubicBezTo>
                    <a:pt x="55" y="577"/>
                    <a:pt x="55" y="577"/>
                    <a:pt x="55" y="577"/>
                  </a:cubicBezTo>
                  <a:cubicBezTo>
                    <a:pt x="170" y="619"/>
                    <a:pt x="170" y="619"/>
                    <a:pt x="170" y="619"/>
                  </a:cubicBezTo>
                  <a:cubicBezTo>
                    <a:pt x="173" y="612"/>
                    <a:pt x="173" y="612"/>
                    <a:pt x="173" y="612"/>
                  </a:cubicBezTo>
                  <a:cubicBezTo>
                    <a:pt x="58" y="570"/>
                    <a:pt x="58" y="570"/>
                    <a:pt x="58" y="570"/>
                  </a:cubicBezTo>
                  <a:moveTo>
                    <a:pt x="1713" y="584"/>
                  </a:moveTo>
                  <a:cubicBezTo>
                    <a:pt x="1598" y="626"/>
                    <a:pt x="1598" y="626"/>
                    <a:pt x="1598" y="626"/>
                  </a:cubicBezTo>
                  <a:cubicBezTo>
                    <a:pt x="1600" y="633"/>
                    <a:pt x="1600" y="633"/>
                    <a:pt x="1600" y="633"/>
                  </a:cubicBezTo>
                  <a:cubicBezTo>
                    <a:pt x="1601" y="633"/>
                    <a:pt x="1601" y="633"/>
                    <a:pt x="1601" y="633"/>
                  </a:cubicBezTo>
                  <a:cubicBezTo>
                    <a:pt x="1602" y="637"/>
                    <a:pt x="1602" y="637"/>
                    <a:pt x="1602" y="637"/>
                  </a:cubicBezTo>
                  <a:cubicBezTo>
                    <a:pt x="1660" y="612"/>
                    <a:pt x="1660" y="612"/>
                    <a:pt x="1660" y="612"/>
                  </a:cubicBezTo>
                  <a:cubicBezTo>
                    <a:pt x="1717" y="595"/>
                    <a:pt x="1717" y="595"/>
                    <a:pt x="1717" y="595"/>
                  </a:cubicBezTo>
                  <a:cubicBezTo>
                    <a:pt x="1713" y="584"/>
                    <a:pt x="1713" y="584"/>
                    <a:pt x="1713" y="584"/>
                  </a:cubicBezTo>
                  <a:moveTo>
                    <a:pt x="53" y="585"/>
                  </a:move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49" y="596"/>
                    <a:pt x="49" y="596"/>
                    <a:pt x="49" y="596"/>
                  </a:cubicBezTo>
                  <a:cubicBezTo>
                    <a:pt x="107" y="613"/>
                    <a:pt x="107" y="613"/>
                    <a:pt x="107" y="613"/>
                  </a:cubicBezTo>
                  <a:cubicBezTo>
                    <a:pt x="165" y="634"/>
                    <a:pt x="165" y="634"/>
                    <a:pt x="165" y="634"/>
                  </a:cubicBezTo>
                  <a:cubicBezTo>
                    <a:pt x="168" y="627"/>
                    <a:pt x="168" y="627"/>
                    <a:pt x="168" y="627"/>
                  </a:cubicBezTo>
                  <a:cubicBezTo>
                    <a:pt x="53" y="585"/>
                    <a:pt x="53" y="585"/>
                    <a:pt x="53" y="585"/>
                  </a:cubicBezTo>
                  <a:moveTo>
                    <a:pt x="1718" y="598"/>
                  </a:moveTo>
                  <a:cubicBezTo>
                    <a:pt x="1603" y="641"/>
                    <a:pt x="1603" y="641"/>
                    <a:pt x="1603" y="641"/>
                  </a:cubicBezTo>
                  <a:cubicBezTo>
                    <a:pt x="1606" y="649"/>
                    <a:pt x="1606" y="649"/>
                    <a:pt x="1606" y="649"/>
                  </a:cubicBezTo>
                  <a:cubicBezTo>
                    <a:pt x="1663" y="627"/>
                    <a:pt x="1663" y="627"/>
                    <a:pt x="1663" y="627"/>
                  </a:cubicBezTo>
                  <a:cubicBezTo>
                    <a:pt x="1720" y="604"/>
                    <a:pt x="1720" y="604"/>
                    <a:pt x="1720" y="604"/>
                  </a:cubicBezTo>
                  <a:cubicBezTo>
                    <a:pt x="1718" y="598"/>
                    <a:pt x="1718" y="598"/>
                    <a:pt x="1718" y="598"/>
                  </a:cubicBezTo>
                  <a:moveTo>
                    <a:pt x="48" y="598"/>
                  </a:moveTo>
                  <a:cubicBezTo>
                    <a:pt x="45" y="605"/>
                    <a:pt x="45" y="605"/>
                    <a:pt x="45" y="605"/>
                  </a:cubicBezTo>
                  <a:cubicBezTo>
                    <a:pt x="160" y="649"/>
                    <a:pt x="160" y="649"/>
                    <a:pt x="160" y="649"/>
                  </a:cubicBezTo>
                  <a:cubicBezTo>
                    <a:pt x="162" y="641"/>
                    <a:pt x="162" y="641"/>
                    <a:pt x="162" y="641"/>
                  </a:cubicBezTo>
                  <a:cubicBezTo>
                    <a:pt x="48" y="598"/>
                    <a:pt x="48" y="598"/>
                    <a:pt x="48" y="598"/>
                  </a:cubicBezTo>
                  <a:moveTo>
                    <a:pt x="1724" y="613"/>
                  </a:moveTo>
                  <a:cubicBezTo>
                    <a:pt x="1608" y="654"/>
                    <a:pt x="1608" y="654"/>
                    <a:pt x="1608" y="654"/>
                  </a:cubicBezTo>
                  <a:cubicBezTo>
                    <a:pt x="1609" y="656"/>
                    <a:pt x="1609" y="657"/>
                    <a:pt x="1610" y="658"/>
                  </a:cubicBezTo>
                  <a:cubicBezTo>
                    <a:pt x="1727" y="624"/>
                    <a:pt x="1727" y="624"/>
                    <a:pt x="1727" y="624"/>
                  </a:cubicBezTo>
                  <a:cubicBezTo>
                    <a:pt x="1726" y="621"/>
                    <a:pt x="1725" y="617"/>
                    <a:pt x="1724" y="613"/>
                  </a:cubicBezTo>
                  <a:moveTo>
                    <a:pt x="42" y="614"/>
                  </a:moveTo>
                  <a:cubicBezTo>
                    <a:pt x="41" y="618"/>
                    <a:pt x="40" y="621"/>
                    <a:pt x="39" y="625"/>
                  </a:cubicBezTo>
                  <a:cubicBezTo>
                    <a:pt x="156" y="659"/>
                    <a:pt x="156" y="659"/>
                    <a:pt x="156" y="659"/>
                  </a:cubicBezTo>
                  <a:cubicBezTo>
                    <a:pt x="157" y="657"/>
                    <a:pt x="157" y="656"/>
                    <a:pt x="158" y="654"/>
                  </a:cubicBezTo>
                  <a:cubicBezTo>
                    <a:pt x="42" y="614"/>
                    <a:pt x="42" y="614"/>
                    <a:pt x="42" y="614"/>
                  </a:cubicBezTo>
                  <a:moveTo>
                    <a:pt x="1729" y="633"/>
                  </a:moveTo>
                  <a:cubicBezTo>
                    <a:pt x="1611" y="664"/>
                    <a:pt x="1611" y="664"/>
                    <a:pt x="1611" y="664"/>
                  </a:cubicBezTo>
                  <a:cubicBezTo>
                    <a:pt x="1613" y="671"/>
                    <a:pt x="1613" y="671"/>
                    <a:pt x="1613" y="671"/>
                  </a:cubicBezTo>
                  <a:cubicBezTo>
                    <a:pt x="1731" y="641"/>
                    <a:pt x="1731" y="641"/>
                    <a:pt x="1731" y="641"/>
                  </a:cubicBezTo>
                  <a:cubicBezTo>
                    <a:pt x="1729" y="633"/>
                    <a:pt x="1729" y="633"/>
                    <a:pt x="1729" y="633"/>
                  </a:cubicBezTo>
                  <a:moveTo>
                    <a:pt x="36" y="634"/>
                  </a:moveTo>
                  <a:cubicBezTo>
                    <a:pt x="34" y="641"/>
                    <a:pt x="34" y="641"/>
                    <a:pt x="34" y="641"/>
                  </a:cubicBezTo>
                  <a:cubicBezTo>
                    <a:pt x="153" y="672"/>
                    <a:pt x="153" y="672"/>
                    <a:pt x="153" y="672"/>
                  </a:cubicBezTo>
                  <a:cubicBezTo>
                    <a:pt x="155" y="664"/>
                    <a:pt x="155" y="664"/>
                    <a:pt x="155" y="664"/>
                  </a:cubicBezTo>
                  <a:cubicBezTo>
                    <a:pt x="36" y="634"/>
                    <a:pt x="36" y="634"/>
                    <a:pt x="36" y="634"/>
                  </a:cubicBezTo>
                  <a:moveTo>
                    <a:pt x="1733" y="648"/>
                  </a:moveTo>
                  <a:cubicBezTo>
                    <a:pt x="1615" y="679"/>
                    <a:pt x="1615" y="679"/>
                    <a:pt x="1615" y="679"/>
                  </a:cubicBezTo>
                  <a:cubicBezTo>
                    <a:pt x="1617" y="686"/>
                    <a:pt x="1617" y="686"/>
                    <a:pt x="1617" y="686"/>
                  </a:cubicBezTo>
                  <a:cubicBezTo>
                    <a:pt x="1735" y="656"/>
                    <a:pt x="1735" y="656"/>
                    <a:pt x="1735" y="656"/>
                  </a:cubicBezTo>
                  <a:cubicBezTo>
                    <a:pt x="1733" y="648"/>
                    <a:pt x="1733" y="648"/>
                    <a:pt x="1733" y="648"/>
                  </a:cubicBezTo>
                  <a:moveTo>
                    <a:pt x="32" y="649"/>
                  </a:moveTo>
                  <a:cubicBezTo>
                    <a:pt x="31" y="656"/>
                    <a:pt x="31" y="656"/>
                    <a:pt x="31" y="656"/>
                  </a:cubicBezTo>
                  <a:cubicBezTo>
                    <a:pt x="149" y="686"/>
                    <a:pt x="149" y="686"/>
                    <a:pt x="149" y="686"/>
                  </a:cubicBezTo>
                  <a:cubicBezTo>
                    <a:pt x="151" y="679"/>
                    <a:pt x="151" y="679"/>
                    <a:pt x="151" y="679"/>
                  </a:cubicBezTo>
                  <a:cubicBezTo>
                    <a:pt x="32" y="649"/>
                    <a:pt x="32" y="649"/>
                    <a:pt x="32" y="649"/>
                  </a:cubicBezTo>
                  <a:moveTo>
                    <a:pt x="1737" y="663"/>
                  </a:moveTo>
                  <a:cubicBezTo>
                    <a:pt x="1618" y="694"/>
                    <a:pt x="1618" y="694"/>
                    <a:pt x="1618" y="694"/>
                  </a:cubicBezTo>
                  <a:cubicBezTo>
                    <a:pt x="1620" y="701"/>
                    <a:pt x="1620" y="701"/>
                    <a:pt x="1620" y="701"/>
                  </a:cubicBezTo>
                  <a:cubicBezTo>
                    <a:pt x="1739" y="671"/>
                    <a:pt x="1739" y="671"/>
                    <a:pt x="1739" y="671"/>
                  </a:cubicBezTo>
                  <a:cubicBezTo>
                    <a:pt x="1737" y="663"/>
                    <a:pt x="1737" y="663"/>
                    <a:pt x="1737" y="663"/>
                  </a:cubicBezTo>
                  <a:moveTo>
                    <a:pt x="29" y="663"/>
                  </a:moveTo>
                  <a:cubicBezTo>
                    <a:pt x="27" y="671"/>
                    <a:pt x="27" y="671"/>
                    <a:pt x="27" y="671"/>
                  </a:cubicBezTo>
                  <a:cubicBezTo>
                    <a:pt x="145" y="701"/>
                    <a:pt x="145" y="701"/>
                    <a:pt x="145" y="701"/>
                  </a:cubicBezTo>
                  <a:cubicBezTo>
                    <a:pt x="147" y="694"/>
                    <a:pt x="147" y="694"/>
                    <a:pt x="147" y="694"/>
                  </a:cubicBezTo>
                  <a:cubicBezTo>
                    <a:pt x="29" y="663"/>
                    <a:pt x="29" y="663"/>
                    <a:pt x="29" y="663"/>
                  </a:cubicBezTo>
                  <a:moveTo>
                    <a:pt x="1741" y="678"/>
                  </a:moveTo>
                  <a:cubicBezTo>
                    <a:pt x="1622" y="708"/>
                    <a:pt x="1622" y="708"/>
                    <a:pt x="1622" y="708"/>
                  </a:cubicBezTo>
                  <a:cubicBezTo>
                    <a:pt x="1624" y="716"/>
                    <a:pt x="1624" y="716"/>
                    <a:pt x="1624" y="716"/>
                  </a:cubicBezTo>
                  <a:cubicBezTo>
                    <a:pt x="1743" y="685"/>
                    <a:pt x="1743" y="685"/>
                    <a:pt x="1743" y="685"/>
                  </a:cubicBezTo>
                  <a:cubicBezTo>
                    <a:pt x="1741" y="678"/>
                    <a:pt x="1741" y="678"/>
                    <a:pt x="1741" y="678"/>
                  </a:cubicBezTo>
                  <a:moveTo>
                    <a:pt x="25" y="679"/>
                  </a:moveTo>
                  <a:cubicBezTo>
                    <a:pt x="23" y="686"/>
                    <a:pt x="23" y="686"/>
                    <a:pt x="23" y="686"/>
                  </a:cubicBezTo>
                  <a:cubicBezTo>
                    <a:pt x="142" y="716"/>
                    <a:pt x="142" y="716"/>
                    <a:pt x="142" y="716"/>
                  </a:cubicBezTo>
                  <a:cubicBezTo>
                    <a:pt x="143" y="709"/>
                    <a:pt x="143" y="709"/>
                    <a:pt x="143" y="709"/>
                  </a:cubicBezTo>
                  <a:cubicBezTo>
                    <a:pt x="25" y="679"/>
                    <a:pt x="25" y="679"/>
                    <a:pt x="25" y="679"/>
                  </a:cubicBezTo>
                  <a:moveTo>
                    <a:pt x="1745" y="693"/>
                  </a:moveTo>
                  <a:cubicBezTo>
                    <a:pt x="1626" y="723"/>
                    <a:pt x="1626" y="723"/>
                    <a:pt x="1626" y="723"/>
                  </a:cubicBezTo>
                  <a:cubicBezTo>
                    <a:pt x="1628" y="730"/>
                    <a:pt x="1628" y="730"/>
                    <a:pt x="1628" y="730"/>
                  </a:cubicBezTo>
                  <a:cubicBezTo>
                    <a:pt x="1681" y="716"/>
                    <a:pt x="1681" y="716"/>
                    <a:pt x="1681" y="716"/>
                  </a:cubicBezTo>
                  <a:cubicBezTo>
                    <a:pt x="1748" y="706"/>
                    <a:pt x="1748" y="706"/>
                    <a:pt x="1748" y="706"/>
                  </a:cubicBezTo>
                  <a:cubicBezTo>
                    <a:pt x="1745" y="693"/>
                    <a:pt x="1745" y="693"/>
                    <a:pt x="1745" y="693"/>
                  </a:cubicBezTo>
                  <a:moveTo>
                    <a:pt x="21" y="693"/>
                  </a:moveTo>
                  <a:cubicBezTo>
                    <a:pt x="18" y="705"/>
                    <a:pt x="18" y="705"/>
                    <a:pt x="18" y="705"/>
                  </a:cubicBezTo>
                  <a:cubicBezTo>
                    <a:pt x="92" y="718"/>
                    <a:pt x="92" y="718"/>
                    <a:pt x="92" y="718"/>
                  </a:cubicBezTo>
                  <a:cubicBezTo>
                    <a:pt x="138" y="730"/>
                    <a:pt x="138" y="730"/>
                    <a:pt x="138" y="730"/>
                  </a:cubicBezTo>
                  <a:cubicBezTo>
                    <a:pt x="140" y="724"/>
                    <a:pt x="140" y="724"/>
                    <a:pt x="140" y="724"/>
                  </a:cubicBezTo>
                  <a:cubicBezTo>
                    <a:pt x="21" y="693"/>
                    <a:pt x="21" y="693"/>
                    <a:pt x="21" y="693"/>
                  </a:cubicBezTo>
                  <a:moveTo>
                    <a:pt x="1749" y="713"/>
                  </a:moveTo>
                  <a:cubicBezTo>
                    <a:pt x="1628" y="733"/>
                    <a:pt x="1628" y="733"/>
                    <a:pt x="1628" y="733"/>
                  </a:cubicBezTo>
                  <a:cubicBezTo>
                    <a:pt x="1629" y="740"/>
                    <a:pt x="1629" y="740"/>
                    <a:pt x="1629" y="740"/>
                  </a:cubicBezTo>
                  <a:cubicBezTo>
                    <a:pt x="1750" y="721"/>
                    <a:pt x="1750" y="721"/>
                    <a:pt x="1750" y="721"/>
                  </a:cubicBezTo>
                  <a:cubicBezTo>
                    <a:pt x="1749" y="713"/>
                    <a:pt x="1749" y="713"/>
                    <a:pt x="1749" y="713"/>
                  </a:cubicBezTo>
                  <a:moveTo>
                    <a:pt x="17" y="713"/>
                  </a:moveTo>
                  <a:cubicBezTo>
                    <a:pt x="15" y="721"/>
                    <a:pt x="15" y="721"/>
                    <a:pt x="15" y="721"/>
                  </a:cubicBezTo>
                  <a:cubicBezTo>
                    <a:pt x="136" y="740"/>
                    <a:pt x="136" y="740"/>
                    <a:pt x="136" y="740"/>
                  </a:cubicBezTo>
                  <a:cubicBezTo>
                    <a:pt x="138" y="733"/>
                    <a:pt x="138" y="733"/>
                    <a:pt x="138" y="733"/>
                  </a:cubicBezTo>
                  <a:cubicBezTo>
                    <a:pt x="17" y="713"/>
                    <a:pt x="17" y="713"/>
                    <a:pt x="17" y="713"/>
                  </a:cubicBezTo>
                  <a:moveTo>
                    <a:pt x="1752" y="729"/>
                  </a:moveTo>
                  <a:cubicBezTo>
                    <a:pt x="1631" y="747"/>
                    <a:pt x="1631" y="747"/>
                    <a:pt x="1631" y="747"/>
                  </a:cubicBezTo>
                  <a:cubicBezTo>
                    <a:pt x="1632" y="755"/>
                    <a:pt x="1632" y="755"/>
                    <a:pt x="1632" y="755"/>
                  </a:cubicBezTo>
                  <a:cubicBezTo>
                    <a:pt x="1753" y="737"/>
                    <a:pt x="1753" y="737"/>
                    <a:pt x="1753" y="737"/>
                  </a:cubicBezTo>
                  <a:cubicBezTo>
                    <a:pt x="1752" y="729"/>
                    <a:pt x="1752" y="729"/>
                    <a:pt x="1752" y="729"/>
                  </a:cubicBezTo>
                  <a:moveTo>
                    <a:pt x="14" y="729"/>
                  </a:moveTo>
                  <a:cubicBezTo>
                    <a:pt x="13" y="737"/>
                    <a:pt x="13" y="737"/>
                    <a:pt x="13" y="737"/>
                  </a:cubicBezTo>
                  <a:cubicBezTo>
                    <a:pt x="134" y="755"/>
                    <a:pt x="134" y="755"/>
                    <a:pt x="134" y="755"/>
                  </a:cubicBezTo>
                  <a:cubicBezTo>
                    <a:pt x="135" y="748"/>
                    <a:pt x="135" y="748"/>
                    <a:pt x="135" y="748"/>
                  </a:cubicBezTo>
                  <a:cubicBezTo>
                    <a:pt x="14" y="729"/>
                    <a:pt x="14" y="729"/>
                    <a:pt x="14" y="729"/>
                  </a:cubicBezTo>
                  <a:moveTo>
                    <a:pt x="1754" y="744"/>
                  </a:moveTo>
                  <a:cubicBezTo>
                    <a:pt x="1633" y="762"/>
                    <a:pt x="1633" y="762"/>
                    <a:pt x="1633" y="762"/>
                  </a:cubicBezTo>
                  <a:cubicBezTo>
                    <a:pt x="1634" y="770"/>
                    <a:pt x="1634" y="770"/>
                    <a:pt x="1634" y="770"/>
                  </a:cubicBezTo>
                  <a:cubicBezTo>
                    <a:pt x="1755" y="752"/>
                    <a:pt x="1755" y="752"/>
                    <a:pt x="1755" y="752"/>
                  </a:cubicBezTo>
                  <a:cubicBezTo>
                    <a:pt x="1754" y="744"/>
                    <a:pt x="1754" y="744"/>
                    <a:pt x="1754" y="744"/>
                  </a:cubicBezTo>
                  <a:moveTo>
                    <a:pt x="12" y="744"/>
                  </a:moveTo>
                  <a:cubicBezTo>
                    <a:pt x="11" y="752"/>
                    <a:pt x="11" y="752"/>
                    <a:pt x="11" y="752"/>
                  </a:cubicBezTo>
                  <a:cubicBezTo>
                    <a:pt x="132" y="770"/>
                    <a:pt x="132" y="770"/>
                    <a:pt x="132" y="770"/>
                  </a:cubicBezTo>
                  <a:cubicBezTo>
                    <a:pt x="133" y="763"/>
                    <a:pt x="133" y="763"/>
                    <a:pt x="133" y="763"/>
                  </a:cubicBezTo>
                  <a:cubicBezTo>
                    <a:pt x="12" y="744"/>
                    <a:pt x="12" y="744"/>
                    <a:pt x="12" y="744"/>
                  </a:cubicBezTo>
                  <a:moveTo>
                    <a:pt x="10" y="759"/>
                  </a:moveTo>
                  <a:cubicBezTo>
                    <a:pt x="8" y="767"/>
                    <a:pt x="8" y="767"/>
                    <a:pt x="8" y="767"/>
                  </a:cubicBezTo>
                  <a:cubicBezTo>
                    <a:pt x="130" y="786"/>
                    <a:pt x="130" y="786"/>
                    <a:pt x="130" y="786"/>
                  </a:cubicBezTo>
                  <a:cubicBezTo>
                    <a:pt x="131" y="778"/>
                    <a:pt x="131" y="778"/>
                    <a:pt x="131" y="778"/>
                  </a:cubicBezTo>
                  <a:cubicBezTo>
                    <a:pt x="10" y="759"/>
                    <a:pt x="10" y="759"/>
                    <a:pt x="10" y="759"/>
                  </a:cubicBezTo>
                  <a:moveTo>
                    <a:pt x="1756" y="759"/>
                  </a:moveTo>
                  <a:cubicBezTo>
                    <a:pt x="1635" y="778"/>
                    <a:pt x="1635" y="778"/>
                    <a:pt x="1635" y="778"/>
                  </a:cubicBezTo>
                  <a:cubicBezTo>
                    <a:pt x="1636" y="785"/>
                    <a:pt x="1636" y="785"/>
                    <a:pt x="1636" y="785"/>
                  </a:cubicBezTo>
                  <a:cubicBezTo>
                    <a:pt x="1757" y="767"/>
                    <a:pt x="1757" y="767"/>
                    <a:pt x="1757" y="767"/>
                  </a:cubicBezTo>
                  <a:cubicBezTo>
                    <a:pt x="1756" y="759"/>
                    <a:pt x="1756" y="759"/>
                    <a:pt x="1756" y="759"/>
                  </a:cubicBezTo>
                  <a:moveTo>
                    <a:pt x="1759" y="774"/>
                  </a:moveTo>
                  <a:cubicBezTo>
                    <a:pt x="1637" y="793"/>
                    <a:pt x="1637" y="793"/>
                    <a:pt x="1637" y="793"/>
                  </a:cubicBezTo>
                  <a:cubicBezTo>
                    <a:pt x="1639" y="800"/>
                    <a:pt x="1639" y="800"/>
                    <a:pt x="1639" y="800"/>
                  </a:cubicBezTo>
                  <a:cubicBezTo>
                    <a:pt x="1760" y="782"/>
                    <a:pt x="1760" y="782"/>
                    <a:pt x="1760" y="782"/>
                  </a:cubicBezTo>
                  <a:cubicBezTo>
                    <a:pt x="1759" y="774"/>
                    <a:pt x="1759" y="774"/>
                    <a:pt x="1759" y="774"/>
                  </a:cubicBezTo>
                  <a:moveTo>
                    <a:pt x="7" y="775"/>
                  </a:moveTo>
                  <a:cubicBezTo>
                    <a:pt x="6" y="782"/>
                    <a:pt x="6" y="782"/>
                    <a:pt x="6" y="782"/>
                  </a:cubicBezTo>
                  <a:cubicBezTo>
                    <a:pt x="127" y="800"/>
                    <a:pt x="127" y="800"/>
                    <a:pt x="127" y="800"/>
                  </a:cubicBezTo>
                  <a:cubicBezTo>
                    <a:pt x="128" y="793"/>
                    <a:pt x="128" y="793"/>
                    <a:pt x="128" y="793"/>
                  </a:cubicBezTo>
                  <a:cubicBezTo>
                    <a:pt x="7" y="775"/>
                    <a:pt x="7" y="775"/>
                    <a:pt x="7" y="775"/>
                  </a:cubicBezTo>
                  <a:moveTo>
                    <a:pt x="1761" y="793"/>
                  </a:moveTo>
                  <a:cubicBezTo>
                    <a:pt x="1639" y="804"/>
                    <a:pt x="1639" y="804"/>
                    <a:pt x="1639" y="804"/>
                  </a:cubicBezTo>
                  <a:cubicBezTo>
                    <a:pt x="1639" y="806"/>
                    <a:pt x="1639" y="808"/>
                    <a:pt x="1640" y="810"/>
                  </a:cubicBezTo>
                  <a:cubicBezTo>
                    <a:pt x="1762" y="803"/>
                    <a:pt x="1762" y="803"/>
                    <a:pt x="1762" y="803"/>
                  </a:cubicBezTo>
                  <a:cubicBezTo>
                    <a:pt x="1762" y="800"/>
                    <a:pt x="1761" y="797"/>
                    <a:pt x="1761" y="793"/>
                  </a:cubicBezTo>
                  <a:moveTo>
                    <a:pt x="5" y="794"/>
                  </a:moveTo>
                  <a:cubicBezTo>
                    <a:pt x="4" y="797"/>
                    <a:pt x="4" y="800"/>
                    <a:pt x="4" y="803"/>
                  </a:cubicBezTo>
                  <a:cubicBezTo>
                    <a:pt x="126" y="810"/>
                    <a:pt x="126" y="810"/>
                    <a:pt x="126" y="810"/>
                  </a:cubicBezTo>
                  <a:cubicBezTo>
                    <a:pt x="126" y="808"/>
                    <a:pt x="126" y="806"/>
                    <a:pt x="127" y="804"/>
                  </a:cubicBezTo>
                  <a:cubicBezTo>
                    <a:pt x="5" y="794"/>
                    <a:pt x="5" y="794"/>
                    <a:pt x="5" y="794"/>
                  </a:cubicBezTo>
                  <a:moveTo>
                    <a:pt x="1762" y="811"/>
                  </a:moveTo>
                  <a:cubicBezTo>
                    <a:pt x="1640" y="817"/>
                    <a:pt x="1640" y="817"/>
                    <a:pt x="1640" y="817"/>
                  </a:cubicBezTo>
                  <a:cubicBezTo>
                    <a:pt x="1640" y="825"/>
                    <a:pt x="1640" y="825"/>
                    <a:pt x="1640" y="825"/>
                  </a:cubicBezTo>
                  <a:cubicBezTo>
                    <a:pt x="1763" y="819"/>
                    <a:pt x="1763" y="819"/>
                    <a:pt x="1763" y="819"/>
                  </a:cubicBezTo>
                  <a:cubicBezTo>
                    <a:pt x="1762" y="811"/>
                    <a:pt x="1762" y="811"/>
                    <a:pt x="1762" y="811"/>
                  </a:cubicBezTo>
                  <a:moveTo>
                    <a:pt x="4" y="812"/>
                  </a:moveTo>
                  <a:cubicBezTo>
                    <a:pt x="3" y="819"/>
                    <a:pt x="3" y="819"/>
                    <a:pt x="3" y="819"/>
                  </a:cubicBezTo>
                  <a:cubicBezTo>
                    <a:pt x="126" y="825"/>
                    <a:pt x="126" y="825"/>
                    <a:pt x="126" y="825"/>
                  </a:cubicBezTo>
                  <a:cubicBezTo>
                    <a:pt x="126" y="817"/>
                    <a:pt x="126" y="817"/>
                    <a:pt x="126" y="817"/>
                  </a:cubicBezTo>
                  <a:cubicBezTo>
                    <a:pt x="65" y="814"/>
                    <a:pt x="65" y="814"/>
                    <a:pt x="65" y="814"/>
                  </a:cubicBezTo>
                  <a:cubicBezTo>
                    <a:pt x="4" y="812"/>
                    <a:pt x="4" y="812"/>
                    <a:pt x="4" y="812"/>
                  </a:cubicBezTo>
                  <a:moveTo>
                    <a:pt x="1763" y="826"/>
                  </a:moveTo>
                  <a:cubicBezTo>
                    <a:pt x="1641" y="832"/>
                    <a:pt x="1641" y="832"/>
                    <a:pt x="1641" y="832"/>
                  </a:cubicBezTo>
                  <a:cubicBezTo>
                    <a:pt x="1641" y="840"/>
                    <a:pt x="1641" y="840"/>
                    <a:pt x="1641" y="840"/>
                  </a:cubicBezTo>
                  <a:cubicBezTo>
                    <a:pt x="1763" y="834"/>
                    <a:pt x="1763" y="834"/>
                    <a:pt x="1763" y="834"/>
                  </a:cubicBezTo>
                  <a:cubicBezTo>
                    <a:pt x="1763" y="826"/>
                    <a:pt x="1763" y="826"/>
                    <a:pt x="1763" y="826"/>
                  </a:cubicBezTo>
                  <a:moveTo>
                    <a:pt x="3" y="826"/>
                  </a:moveTo>
                  <a:cubicBezTo>
                    <a:pt x="2" y="834"/>
                    <a:pt x="2" y="834"/>
                    <a:pt x="2" y="834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5" y="833"/>
                    <a:pt x="125" y="833"/>
                    <a:pt x="125" y="833"/>
                  </a:cubicBezTo>
                  <a:cubicBezTo>
                    <a:pt x="3" y="826"/>
                    <a:pt x="3" y="826"/>
                    <a:pt x="3" y="826"/>
                  </a:cubicBezTo>
                  <a:moveTo>
                    <a:pt x="1764" y="841"/>
                  </a:moveTo>
                  <a:cubicBezTo>
                    <a:pt x="1641" y="848"/>
                    <a:pt x="1641" y="848"/>
                    <a:pt x="1641" y="848"/>
                  </a:cubicBezTo>
                  <a:cubicBezTo>
                    <a:pt x="1642" y="855"/>
                    <a:pt x="1642" y="855"/>
                    <a:pt x="1642" y="855"/>
                  </a:cubicBezTo>
                  <a:cubicBezTo>
                    <a:pt x="1764" y="849"/>
                    <a:pt x="1764" y="849"/>
                    <a:pt x="1764" y="849"/>
                  </a:cubicBezTo>
                  <a:cubicBezTo>
                    <a:pt x="1764" y="841"/>
                    <a:pt x="1764" y="841"/>
                    <a:pt x="1764" y="841"/>
                  </a:cubicBezTo>
                  <a:moveTo>
                    <a:pt x="2" y="842"/>
                  </a:moveTo>
                  <a:cubicBezTo>
                    <a:pt x="2" y="849"/>
                    <a:pt x="2" y="849"/>
                    <a:pt x="2" y="849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4" y="848"/>
                    <a:pt x="124" y="848"/>
                    <a:pt x="124" y="848"/>
                  </a:cubicBezTo>
                  <a:cubicBezTo>
                    <a:pt x="2" y="842"/>
                    <a:pt x="2" y="842"/>
                    <a:pt x="2" y="842"/>
                  </a:cubicBezTo>
                  <a:moveTo>
                    <a:pt x="1765" y="857"/>
                  </a:moveTo>
                  <a:cubicBezTo>
                    <a:pt x="1642" y="863"/>
                    <a:pt x="1642" y="863"/>
                    <a:pt x="1642" y="863"/>
                  </a:cubicBezTo>
                  <a:cubicBezTo>
                    <a:pt x="1643" y="870"/>
                    <a:pt x="1643" y="870"/>
                    <a:pt x="1643" y="870"/>
                  </a:cubicBezTo>
                  <a:cubicBezTo>
                    <a:pt x="1765" y="864"/>
                    <a:pt x="1765" y="864"/>
                    <a:pt x="1765" y="864"/>
                  </a:cubicBezTo>
                  <a:cubicBezTo>
                    <a:pt x="1765" y="857"/>
                    <a:pt x="1765" y="857"/>
                    <a:pt x="1765" y="857"/>
                  </a:cubicBezTo>
                  <a:moveTo>
                    <a:pt x="1" y="857"/>
                  </a:moveTo>
                  <a:cubicBezTo>
                    <a:pt x="1" y="865"/>
                    <a:pt x="1" y="865"/>
                    <a:pt x="1" y="865"/>
                  </a:cubicBezTo>
                  <a:cubicBezTo>
                    <a:pt x="123" y="871"/>
                    <a:pt x="123" y="871"/>
                    <a:pt x="123" y="871"/>
                  </a:cubicBezTo>
                  <a:cubicBezTo>
                    <a:pt x="124" y="863"/>
                    <a:pt x="124" y="863"/>
                    <a:pt x="124" y="863"/>
                  </a:cubicBezTo>
                  <a:cubicBezTo>
                    <a:pt x="1" y="857"/>
                    <a:pt x="1" y="857"/>
                    <a:pt x="1" y="857"/>
                  </a:cubicBezTo>
                  <a:moveTo>
                    <a:pt x="1765" y="872"/>
                  </a:moveTo>
                  <a:cubicBezTo>
                    <a:pt x="1643" y="878"/>
                    <a:pt x="1643" y="878"/>
                    <a:pt x="1643" y="878"/>
                  </a:cubicBezTo>
                  <a:cubicBezTo>
                    <a:pt x="1643" y="883"/>
                    <a:pt x="1643" y="883"/>
                    <a:pt x="1643" y="883"/>
                  </a:cubicBezTo>
                  <a:cubicBezTo>
                    <a:pt x="1643" y="888"/>
                    <a:pt x="1643" y="888"/>
                    <a:pt x="1643" y="888"/>
                  </a:cubicBezTo>
                  <a:cubicBezTo>
                    <a:pt x="1765" y="894"/>
                    <a:pt x="1765" y="894"/>
                    <a:pt x="1765" y="894"/>
                  </a:cubicBezTo>
                  <a:cubicBezTo>
                    <a:pt x="1766" y="886"/>
                    <a:pt x="1766" y="886"/>
                    <a:pt x="1766" y="886"/>
                  </a:cubicBezTo>
                  <a:cubicBezTo>
                    <a:pt x="1702" y="883"/>
                    <a:pt x="1702" y="883"/>
                    <a:pt x="1702" y="883"/>
                  </a:cubicBezTo>
                  <a:cubicBezTo>
                    <a:pt x="1766" y="880"/>
                    <a:pt x="1766" y="880"/>
                    <a:pt x="1766" y="880"/>
                  </a:cubicBezTo>
                  <a:cubicBezTo>
                    <a:pt x="1765" y="872"/>
                    <a:pt x="1765" y="872"/>
                    <a:pt x="1765" y="872"/>
                  </a:cubicBezTo>
                  <a:moveTo>
                    <a:pt x="0" y="872"/>
                  </a:moveTo>
                  <a:cubicBezTo>
                    <a:pt x="0" y="880"/>
                    <a:pt x="0" y="880"/>
                    <a:pt x="0" y="880"/>
                  </a:cubicBezTo>
                  <a:cubicBezTo>
                    <a:pt x="64" y="883"/>
                    <a:pt x="64" y="883"/>
                    <a:pt x="64" y="883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0" y="894"/>
                    <a:pt x="0" y="894"/>
                    <a:pt x="0" y="894"/>
                  </a:cubicBezTo>
                  <a:cubicBezTo>
                    <a:pt x="123" y="888"/>
                    <a:pt x="123" y="888"/>
                    <a:pt x="123" y="888"/>
                  </a:cubicBezTo>
                  <a:cubicBezTo>
                    <a:pt x="123" y="883"/>
                    <a:pt x="123" y="883"/>
                    <a:pt x="123" y="883"/>
                  </a:cubicBezTo>
                  <a:cubicBezTo>
                    <a:pt x="123" y="878"/>
                    <a:pt x="123" y="878"/>
                    <a:pt x="123" y="878"/>
                  </a:cubicBezTo>
                  <a:cubicBezTo>
                    <a:pt x="0" y="872"/>
                    <a:pt x="0" y="872"/>
                    <a:pt x="0" y="872"/>
                  </a:cubicBezTo>
                  <a:moveTo>
                    <a:pt x="1643" y="895"/>
                  </a:moveTo>
                  <a:cubicBezTo>
                    <a:pt x="1642" y="903"/>
                    <a:pt x="1642" y="903"/>
                    <a:pt x="1642" y="903"/>
                  </a:cubicBezTo>
                  <a:cubicBezTo>
                    <a:pt x="1765" y="909"/>
                    <a:pt x="1765" y="909"/>
                    <a:pt x="1765" y="909"/>
                  </a:cubicBezTo>
                  <a:cubicBezTo>
                    <a:pt x="1765" y="901"/>
                    <a:pt x="1765" y="901"/>
                    <a:pt x="1765" y="901"/>
                  </a:cubicBezTo>
                  <a:cubicBezTo>
                    <a:pt x="1643" y="895"/>
                    <a:pt x="1643" y="895"/>
                    <a:pt x="1643" y="895"/>
                  </a:cubicBezTo>
                  <a:moveTo>
                    <a:pt x="123" y="896"/>
                  </a:moveTo>
                  <a:cubicBezTo>
                    <a:pt x="1" y="902"/>
                    <a:pt x="1" y="902"/>
                    <a:pt x="1" y="902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124" y="903"/>
                    <a:pt x="124" y="903"/>
                    <a:pt x="124" y="903"/>
                  </a:cubicBezTo>
                  <a:cubicBezTo>
                    <a:pt x="123" y="896"/>
                    <a:pt x="123" y="896"/>
                    <a:pt x="123" y="896"/>
                  </a:cubicBezTo>
                  <a:moveTo>
                    <a:pt x="1642" y="911"/>
                  </a:moveTo>
                  <a:cubicBezTo>
                    <a:pt x="1641" y="918"/>
                    <a:pt x="1641" y="918"/>
                    <a:pt x="1641" y="918"/>
                  </a:cubicBezTo>
                  <a:cubicBezTo>
                    <a:pt x="1764" y="924"/>
                    <a:pt x="1764" y="924"/>
                    <a:pt x="1764" y="924"/>
                  </a:cubicBezTo>
                  <a:cubicBezTo>
                    <a:pt x="1764" y="917"/>
                    <a:pt x="1764" y="917"/>
                    <a:pt x="1764" y="917"/>
                  </a:cubicBezTo>
                  <a:cubicBezTo>
                    <a:pt x="1642" y="911"/>
                    <a:pt x="1642" y="911"/>
                    <a:pt x="1642" y="911"/>
                  </a:cubicBezTo>
                  <a:moveTo>
                    <a:pt x="124" y="911"/>
                  </a:moveTo>
                  <a:cubicBezTo>
                    <a:pt x="2" y="917"/>
                    <a:pt x="2" y="917"/>
                    <a:pt x="2" y="917"/>
                  </a:cubicBezTo>
                  <a:cubicBezTo>
                    <a:pt x="2" y="925"/>
                    <a:pt x="2" y="925"/>
                    <a:pt x="2" y="925"/>
                  </a:cubicBezTo>
                  <a:cubicBezTo>
                    <a:pt x="124" y="918"/>
                    <a:pt x="124" y="918"/>
                    <a:pt x="124" y="918"/>
                  </a:cubicBezTo>
                  <a:cubicBezTo>
                    <a:pt x="124" y="911"/>
                    <a:pt x="124" y="911"/>
                    <a:pt x="124" y="911"/>
                  </a:cubicBezTo>
                  <a:moveTo>
                    <a:pt x="1641" y="926"/>
                  </a:moveTo>
                  <a:cubicBezTo>
                    <a:pt x="1641" y="933"/>
                    <a:pt x="1641" y="933"/>
                    <a:pt x="1641" y="933"/>
                  </a:cubicBezTo>
                  <a:cubicBezTo>
                    <a:pt x="1763" y="940"/>
                    <a:pt x="1763" y="940"/>
                    <a:pt x="1763" y="940"/>
                  </a:cubicBezTo>
                  <a:cubicBezTo>
                    <a:pt x="1763" y="932"/>
                    <a:pt x="1763" y="932"/>
                    <a:pt x="1763" y="932"/>
                  </a:cubicBezTo>
                  <a:cubicBezTo>
                    <a:pt x="1641" y="926"/>
                    <a:pt x="1641" y="926"/>
                    <a:pt x="1641" y="926"/>
                  </a:cubicBezTo>
                  <a:moveTo>
                    <a:pt x="125" y="926"/>
                  </a:moveTo>
                  <a:cubicBezTo>
                    <a:pt x="2" y="932"/>
                    <a:pt x="2" y="932"/>
                    <a:pt x="2" y="932"/>
                  </a:cubicBezTo>
                  <a:cubicBezTo>
                    <a:pt x="3" y="940"/>
                    <a:pt x="3" y="940"/>
                    <a:pt x="3" y="940"/>
                  </a:cubicBezTo>
                  <a:cubicBezTo>
                    <a:pt x="125" y="934"/>
                    <a:pt x="125" y="934"/>
                    <a:pt x="125" y="934"/>
                  </a:cubicBezTo>
                  <a:cubicBezTo>
                    <a:pt x="125" y="926"/>
                    <a:pt x="125" y="926"/>
                    <a:pt x="125" y="926"/>
                  </a:cubicBezTo>
                  <a:moveTo>
                    <a:pt x="1640" y="941"/>
                  </a:moveTo>
                  <a:cubicBezTo>
                    <a:pt x="1640" y="949"/>
                    <a:pt x="1640" y="949"/>
                    <a:pt x="1640" y="949"/>
                  </a:cubicBezTo>
                  <a:cubicBezTo>
                    <a:pt x="1701" y="952"/>
                    <a:pt x="1701" y="952"/>
                    <a:pt x="1701" y="952"/>
                  </a:cubicBezTo>
                  <a:cubicBezTo>
                    <a:pt x="1762" y="954"/>
                    <a:pt x="1762" y="954"/>
                    <a:pt x="1762" y="954"/>
                  </a:cubicBezTo>
                  <a:cubicBezTo>
                    <a:pt x="1763" y="947"/>
                    <a:pt x="1763" y="947"/>
                    <a:pt x="1763" y="947"/>
                  </a:cubicBezTo>
                  <a:cubicBezTo>
                    <a:pt x="1640" y="941"/>
                    <a:pt x="1640" y="941"/>
                    <a:pt x="1640" y="941"/>
                  </a:cubicBezTo>
                  <a:moveTo>
                    <a:pt x="126" y="941"/>
                  </a:moveTo>
                  <a:cubicBezTo>
                    <a:pt x="3" y="948"/>
                    <a:pt x="3" y="948"/>
                    <a:pt x="3" y="948"/>
                  </a:cubicBezTo>
                  <a:cubicBezTo>
                    <a:pt x="4" y="955"/>
                    <a:pt x="4" y="955"/>
                    <a:pt x="4" y="955"/>
                  </a:cubicBezTo>
                  <a:cubicBezTo>
                    <a:pt x="126" y="949"/>
                    <a:pt x="126" y="949"/>
                    <a:pt x="126" y="949"/>
                  </a:cubicBezTo>
                  <a:cubicBezTo>
                    <a:pt x="126" y="941"/>
                    <a:pt x="126" y="941"/>
                    <a:pt x="126" y="941"/>
                  </a:cubicBezTo>
                  <a:moveTo>
                    <a:pt x="1640" y="956"/>
                  </a:moveTo>
                  <a:cubicBezTo>
                    <a:pt x="1639" y="958"/>
                    <a:pt x="1639" y="960"/>
                    <a:pt x="1639" y="962"/>
                  </a:cubicBezTo>
                  <a:cubicBezTo>
                    <a:pt x="1761" y="972"/>
                    <a:pt x="1761" y="972"/>
                    <a:pt x="1761" y="972"/>
                  </a:cubicBezTo>
                  <a:cubicBezTo>
                    <a:pt x="1762" y="969"/>
                    <a:pt x="1762" y="966"/>
                    <a:pt x="1762" y="963"/>
                  </a:cubicBezTo>
                  <a:cubicBezTo>
                    <a:pt x="1640" y="956"/>
                    <a:pt x="1640" y="956"/>
                    <a:pt x="1640" y="956"/>
                  </a:cubicBezTo>
                  <a:moveTo>
                    <a:pt x="126" y="956"/>
                  </a:moveTo>
                  <a:cubicBezTo>
                    <a:pt x="4" y="963"/>
                    <a:pt x="4" y="963"/>
                    <a:pt x="4" y="963"/>
                  </a:cubicBezTo>
                  <a:cubicBezTo>
                    <a:pt x="4" y="966"/>
                    <a:pt x="4" y="969"/>
                    <a:pt x="5" y="973"/>
                  </a:cubicBezTo>
                  <a:cubicBezTo>
                    <a:pt x="127" y="962"/>
                    <a:pt x="127" y="962"/>
                    <a:pt x="127" y="962"/>
                  </a:cubicBezTo>
                  <a:cubicBezTo>
                    <a:pt x="127" y="960"/>
                    <a:pt x="126" y="958"/>
                    <a:pt x="126" y="956"/>
                  </a:cubicBezTo>
                  <a:moveTo>
                    <a:pt x="1639" y="966"/>
                  </a:moveTo>
                  <a:cubicBezTo>
                    <a:pt x="1637" y="973"/>
                    <a:pt x="1637" y="973"/>
                    <a:pt x="1637" y="973"/>
                  </a:cubicBezTo>
                  <a:cubicBezTo>
                    <a:pt x="1759" y="991"/>
                    <a:pt x="1759" y="991"/>
                    <a:pt x="1759" y="991"/>
                  </a:cubicBezTo>
                  <a:cubicBezTo>
                    <a:pt x="1760" y="984"/>
                    <a:pt x="1760" y="984"/>
                    <a:pt x="1760" y="984"/>
                  </a:cubicBezTo>
                  <a:cubicBezTo>
                    <a:pt x="1639" y="966"/>
                    <a:pt x="1639" y="966"/>
                    <a:pt x="1639" y="966"/>
                  </a:cubicBezTo>
                  <a:moveTo>
                    <a:pt x="127" y="966"/>
                  </a:moveTo>
                  <a:cubicBezTo>
                    <a:pt x="6" y="984"/>
                    <a:pt x="6" y="984"/>
                    <a:pt x="6" y="984"/>
                  </a:cubicBezTo>
                  <a:cubicBezTo>
                    <a:pt x="7" y="992"/>
                    <a:pt x="7" y="992"/>
                    <a:pt x="7" y="992"/>
                  </a:cubicBezTo>
                  <a:cubicBezTo>
                    <a:pt x="128" y="973"/>
                    <a:pt x="128" y="973"/>
                    <a:pt x="128" y="973"/>
                  </a:cubicBezTo>
                  <a:cubicBezTo>
                    <a:pt x="127" y="966"/>
                    <a:pt x="127" y="966"/>
                    <a:pt x="127" y="966"/>
                  </a:cubicBezTo>
                  <a:moveTo>
                    <a:pt x="1636" y="981"/>
                  </a:moveTo>
                  <a:cubicBezTo>
                    <a:pt x="1635" y="988"/>
                    <a:pt x="1635" y="988"/>
                    <a:pt x="1635" y="988"/>
                  </a:cubicBezTo>
                  <a:cubicBezTo>
                    <a:pt x="1756" y="1007"/>
                    <a:pt x="1756" y="1007"/>
                    <a:pt x="1756" y="1007"/>
                  </a:cubicBezTo>
                  <a:cubicBezTo>
                    <a:pt x="1757" y="999"/>
                    <a:pt x="1757" y="999"/>
                    <a:pt x="1757" y="999"/>
                  </a:cubicBezTo>
                  <a:cubicBezTo>
                    <a:pt x="1636" y="981"/>
                    <a:pt x="1636" y="981"/>
                    <a:pt x="1636" y="981"/>
                  </a:cubicBezTo>
                  <a:moveTo>
                    <a:pt x="130" y="981"/>
                  </a:moveTo>
                  <a:cubicBezTo>
                    <a:pt x="9" y="1000"/>
                    <a:pt x="9" y="1000"/>
                    <a:pt x="9" y="1000"/>
                  </a:cubicBezTo>
                  <a:cubicBezTo>
                    <a:pt x="10" y="1007"/>
                    <a:pt x="10" y="1007"/>
                    <a:pt x="10" y="1007"/>
                  </a:cubicBezTo>
                  <a:cubicBezTo>
                    <a:pt x="131" y="988"/>
                    <a:pt x="131" y="988"/>
                    <a:pt x="131" y="988"/>
                  </a:cubicBezTo>
                  <a:cubicBezTo>
                    <a:pt x="130" y="981"/>
                    <a:pt x="130" y="981"/>
                    <a:pt x="130" y="981"/>
                  </a:cubicBezTo>
                  <a:moveTo>
                    <a:pt x="1634" y="996"/>
                  </a:moveTo>
                  <a:cubicBezTo>
                    <a:pt x="1633" y="1003"/>
                    <a:pt x="1633" y="1003"/>
                    <a:pt x="1633" y="1003"/>
                  </a:cubicBezTo>
                  <a:cubicBezTo>
                    <a:pt x="1754" y="1022"/>
                    <a:pt x="1754" y="1022"/>
                    <a:pt x="1754" y="1022"/>
                  </a:cubicBezTo>
                  <a:cubicBezTo>
                    <a:pt x="1755" y="1014"/>
                    <a:pt x="1755" y="1014"/>
                    <a:pt x="1755" y="1014"/>
                  </a:cubicBezTo>
                  <a:cubicBezTo>
                    <a:pt x="1634" y="996"/>
                    <a:pt x="1634" y="996"/>
                    <a:pt x="1634" y="996"/>
                  </a:cubicBezTo>
                  <a:moveTo>
                    <a:pt x="132" y="996"/>
                  </a:moveTo>
                  <a:cubicBezTo>
                    <a:pt x="11" y="1014"/>
                    <a:pt x="11" y="1014"/>
                    <a:pt x="11" y="1014"/>
                  </a:cubicBezTo>
                  <a:cubicBezTo>
                    <a:pt x="12" y="1022"/>
                    <a:pt x="12" y="1022"/>
                    <a:pt x="12" y="1022"/>
                  </a:cubicBezTo>
                  <a:cubicBezTo>
                    <a:pt x="133" y="1004"/>
                    <a:pt x="133" y="1004"/>
                    <a:pt x="133" y="1004"/>
                  </a:cubicBezTo>
                  <a:cubicBezTo>
                    <a:pt x="132" y="996"/>
                    <a:pt x="132" y="996"/>
                    <a:pt x="132" y="996"/>
                  </a:cubicBezTo>
                  <a:moveTo>
                    <a:pt x="1632" y="1011"/>
                  </a:moveTo>
                  <a:cubicBezTo>
                    <a:pt x="1631" y="1018"/>
                    <a:pt x="1631" y="1018"/>
                    <a:pt x="1631" y="1018"/>
                  </a:cubicBezTo>
                  <a:cubicBezTo>
                    <a:pt x="1752" y="1037"/>
                    <a:pt x="1752" y="1037"/>
                    <a:pt x="1752" y="1037"/>
                  </a:cubicBezTo>
                  <a:cubicBezTo>
                    <a:pt x="1753" y="1029"/>
                    <a:pt x="1753" y="1029"/>
                    <a:pt x="1753" y="1029"/>
                  </a:cubicBezTo>
                  <a:cubicBezTo>
                    <a:pt x="1632" y="1011"/>
                    <a:pt x="1632" y="1011"/>
                    <a:pt x="1632" y="1011"/>
                  </a:cubicBezTo>
                  <a:moveTo>
                    <a:pt x="134" y="1011"/>
                  </a:moveTo>
                  <a:cubicBezTo>
                    <a:pt x="13" y="1029"/>
                    <a:pt x="13" y="1029"/>
                    <a:pt x="13" y="1029"/>
                  </a:cubicBezTo>
                  <a:cubicBezTo>
                    <a:pt x="14" y="1037"/>
                    <a:pt x="14" y="1037"/>
                    <a:pt x="14" y="1037"/>
                  </a:cubicBezTo>
                  <a:cubicBezTo>
                    <a:pt x="135" y="1019"/>
                    <a:pt x="135" y="1019"/>
                    <a:pt x="135" y="1019"/>
                  </a:cubicBezTo>
                  <a:cubicBezTo>
                    <a:pt x="134" y="1011"/>
                    <a:pt x="134" y="1011"/>
                    <a:pt x="134" y="1011"/>
                  </a:cubicBezTo>
                  <a:moveTo>
                    <a:pt x="1629" y="1026"/>
                  </a:moveTo>
                  <a:cubicBezTo>
                    <a:pt x="1628" y="1033"/>
                    <a:pt x="1628" y="1033"/>
                    <a:pt x="1628" y="1033"/>
                  </a:cubicBezTo>
                  <a:cubicBezTo>
                    <a:pt x="1749" y="1053"/>
                    <a:pt x="1749" y="1053"/>
                    <a:pt x="1749" y="1053"/>
                  </a:cubicBezTo>
                  <a:cubicBezTo>
                    <a:pt x="1750" y="1045"/>
                    <a:pt x="1750" y="1045"/>
                    <a:pt x="1750" y="1045"/>
                  </a:cubicBezTo>
                  <a:cubicBezTo>
                    <a:pt x="1629" y="1026"/>
                    <a:pt x="1629" y="1026"/>
                    <a:pt x="1629" y="1026"/>
                  </a:cubicBezTo>
                  <a:moveTo>
                    <a:pt x="136" y="1026"/>
                  </a:moveTo>
                  <a:cubicBezTo>
                    <a:pt x="16" y="1045"/>
                    <a:pt x="16" y="1045"/>
                    <a:pt x="16" y="1045"/>
                  </a:cubicBezTo>
                  <a:cubicBezTo>
                    <a:pt x="17" y="1053"/>
                    <a:pt x="17" y="1053"/>
                    <a:pt x="17" y="1053"/>
                  </a:cubicBezTo>
                  <a:cubicBezTo>
                    <a:pt x="138" y="1033"/>
                    <a:pt x="138" y="1033"/>
                    <a:pt x="138" y="1033"/>
                  </a:cubicBezTo>
                  <a:cubicBezTo>
                    <a:pt x="136" y="1026"/>
                    <a:pt x="136" y="1026"/>
                    <a:pt x="136" y="1026"/>
                  </a:cubicBezTo>
                  <a:moveTo>
                    <a:pt x="138" y="1036"/>
                  </a:moveTo>
                  <a:cubicBezTo>
                    <a:pt x="87" y="1049"/>
                    <a:pt x="87" y="1049"/>
                    <a:pt x="87" y="1049"/>
                  </a:cubicBezTo>
                  <a:cubicBezTo>
                    <a:pt x="18" y="1060"/>
                    <a:pt x="18" y="1060"/>
                    <a:pt x="18" y="1060"/>
                  </a:cubicBezTo>
                  <a:cubicBezTo>
                    <a:pt x="21" y="1073"/>
                    <a:pt x="21" y="1073"/>
                    <a:pt x="21" y="1073"/>
                  </a:cubicBezTo>
                  <a:cubicBezTo>
                    <a:pt x="140" y="1043"/>
                    <a:pt x="140" y="1043"/>
                    <a:pt x="140" y="1043"/>
                  </a:cubicBezTo>
                  <a:cubicBezTo>
                    <a:pt x="138" y="1036"/>
                    <a:pt x="138" y="1036"/>
                    <a:pt x="138" y="1036"/>
                  </a:cubicBezTo>
                  <a:moveTo>
                    <a:pt x="1628" y="1036"/>
                  </a:moveTo>
                  <a:cubicBezTo>
                    <a:pt x="1626" y="1042"/>
                    <a:pt x="1626" y="1042"/>
                    <a:pt x="1626" y="1042"/>
                  </a:cubicBezTo>
                  <a:cubicBezTo>
                    <a:pt x="1745" y="1073"/>
                    <a:pt x="1745" y="1073"/>
                    <a:pt x="1745" y="1073"/>
                  </a:cubicBezTo>
                  <a:cubicBezTo>
                    <a:pt x="1748" y="1061"/>
                    <a:pt x="1748" y="1061"/>
                    <a:pt x="1748" y="1061"/>
                  </a:cubicBezTo>
                  <a:cubicBezTo>
                    <a:pt x="1673" y="1048"/>
                    <a:pt x="1673" y="1048"/>
                    <a:pt x="1673" y="1048"/>
                  </a:cubicBezTo>
                  <a:cubicBezTo>
                    <a:pt x="1628" y="1036"/>
                    <a:pt x="1628" y="1036"/>
                    <a:pt x="1628" y="1036"/>
                  </a:cubicBezTo>
                  <a:moveTo>
                    <a:pt x="1624" y="1050"/>
                  </a:moveTo>
                  <a:cubicBezTo>
                    <a:pt x="1622" y="1057"/>
                    <a:pt x="1622" y="1057"/>
                    <a:pt x="1622" y="1057"/>
                  </a:cubicBezTo>
                  <a:cubicBezTo>
                    <a:pt x="1741" y="1087"/>
                    <a:pt x="1741" y="1087"/>
                    <a:pt x="1741" y="1087"/>
                  </a:cubicBezTo>
                  <a:cubicBezTo>
                    <a:pt x="1743" y="1080"/>
                    <a:pt x="1743" y="1080"/>
                    <a:pt x="1743" y="1080"/>
                  </a:cubicBezTo>
                  <a:cubicBezTo>
                    <a:pt x="1624" y="1050"/>
                    <a:pt x="1624" y="1050"/>
                    <a:pt x="1624" y="1050"/>
                  </a:cubicBezTo>
                  <a:moveTo>
                    <a:pt x="142" y="1050"/>
                  </a:moveTo>
                  <a:cubicBezTo>
                    <a:pt x="23" y="1081"/>
                    <a:pt x="23" y="1081"/>
                    <a:pt x="23" y="1081"/>
                  </a:cubicBezTo>
                  <a:cubicBezTo>
                    <a:pt x="25" y="1088"/>
                    <a:pt x="25" y="1088"/>
                    <a:pt x="25" y="1088"/>
                  </a:cubicBezTo>
                  <a:cubicBezTo>
                    <a:pt x="144" y="1058"/>
                    <a:pt x="144" y="1058"/>
                    <a:pt x="144" y="1058"/>
                  </a:cubicBezTo>
                  <a:cubicBezTo>
                    <a:pt x="142" y="1050"/>
                    <a:pt x="142" y="1050"/>
                    <a:pt x="142" y="1050"/>
                  </a:cubicBezTo>
                  <a:moveTo>
                    <a:pt x="1620" y="1065"/>
                  </a:moveTo>
                  <a:cubicBezTo>
                    <a:pt x="1619" y="1072"/>
                    <a:pt x="1619" y="1072"/>
                    <a:pt x="1619" y="1072"/>
                  </a:cubicBezTo>
                  <a:cubicBezTo>
                    <a:pt x="1737" y="1103"/>
                    <a:pt x="1737" y="1103"/>
                    <a:pt x="1737" y="1103"/>
                  </a:cubicBezTo>
                  <a:cubicBezTo>
                    <a:pt x="1739" y="1095"/>
                    <a:pt x="1739" y="1095"/>
                    <a:pt x="1739" y="1095"/>
                  </a:cubicBezTo>
                  <a:cubicBezTo>
                    <a:pt x="1620" y="1065"/>
                    <a:pt x="1620" y="1065"/>
                    <a:pt x="1620" y="1065"/>
                  </a:cubicBezTo>
                  <a:moveTo>
                    <a:pt x="145" y="1065"/>
                  </a:moveTo>
                  <a:cubicBezTo>
                    <a:pt x="27" y="1096"/>
                    <a:pt x="27" y="1096"/>
                    <a:pt x="27" y="1096"/>
                  </a:cubicBezTo>
                  <a:cubicBezTo>
                    <a:pt x="29" y="1103"/>
                    <a:pt x="29" y="1103"/>
                    <a:pt x="29" y="1103"/>
                  </a:cubicBezTo>
                  <a:cubicBezTo>
                    <a:pt x="147" y="1072"/>
                    <a:pt x="147" y="1072"/>
                    <a:pt x="147" y="1072"/>
                  </a:cubicBezTo>
                  <a:cubicBezTo>
                    <a:pt x="145" y="1065"/>
                    <a:pt x="145" y="1065"/>
                    <a:pt x="145" y="1065"/>
                  </a:cubicBezTo>
                  <a:moveTo>
                    <a:pt x="1617" y="1080"/>
                  </a:moveTo>
                  <a:cubicBezTo>
                    <a:pt x="1615" y="1087"/>
                    <a:pt x="1615" y="1087"/>
                    <a:pt x="1615" y="1087"/>
                  </a:cubicBezTo>
                  <a:cubicBezTo>
                    <a:pt x="1733" y="1118"/>
                    <a:pt x="1733" y="1118"/>
                    <a:pt x="1733" y="1118"/>
                  </a:cubicBezTo>
                  <a:cubicBezTo>
                    <a:pt x="1735" y="1110"/>
                    <a:pt x="1735" y="1110"/>
                    <a:pt x="1735" y="1110"/>
                  </a:cubicBezTo>
                  <a:cubicBezTo>
                    <a:pt x="1617" y="1080"/>
                    <a:pt x="1617" y="1080"/>
                    <a:pt x="1617" y="1080"/>
                  </a:cubicBezTo>
                  <a:moveTo>
                    <a:pt x="149" y="1080"/>
                  </a:moveTo>
                  <a:cubicBezTo>
                    <a:pt x="31" y="1110"/>
                    <a:pt x="31" y="1110"/>
                    <a:pt x="31" y="1110"/>
                  </a:cubicBezTo>
                  <a:cubicBezTo>
                    <a:pt x="33" y="1118"/>
                    <a:pt x="33" y="1118"/>
                    <a:pt x="33" y="1118"/>
                  </a:cubicBezTo>
                  <a:cubicBezTo>
                    <a:pt x="151" y="1087"/>
                    <a:pt x="151" y="1087"/>
                    <a:pt x="151" y="1087"/>
                  </a:cubicBezTo>
                  <a:cubicBezTo>
                    <a:pt x="149" y="1080"/>
                    <a:pt x="149" y="1080"/>
                    <a:pt x="149" y="1080"/>
                  </a:cubicBezTo>
                  <a:moveTo>
                    <a:pt x="1613" y="1094"/>
                  </a:moveTo>
                  <a:cubicBezTo>
                    <a:pt x="1611" y="1102"/>
                    <a:pt x="1611" y="1102"/>
                    <a:pt x="1611" y="1102"/>
                  </a:cubicBezTo>
                  <a:cubicBezTo>
                    <a:pt x="1730" y="1132"/>
                    <a:pt x="1730" y="1132"/>
                    <a:pt x="1730" y="1132"/>
                  </a:cubicBezTo>
                  <a:cubicBezTo>
                    <a:pt x="1731" y="1125"/>
                    <a:pt x="1731" y="1125"/>
                    <a:pt x="1731" y="1125"/>
                  </a:cubicBezTo>
                  <a:cubicBezTo>
                    <a:pt x="1613" y="1094"/>
                    <a:pt x="1613" y="1094"/>
                    <a:pt x="1613" y="1094"/>
                  </a:cubicBezTo>
                  <a:moveTo>
                    <a:pt x="153" y="1095"/>
                  </a:moveTo>
                  <a:cubicBezTo>
                    <a:pt x="34" y="1125"/>
                    <a:pt x="34" y="1125"/>
                    <a:pt x="34" y="1125"/>
                  </a:cubicBezTo>
                  <a:cubicBezTo>
                    <a:pt x="36" y="1133"/>
                    <a:pt x="36" y="1133"/>
                    <a:pt x="36" y="1133"/>
                  </a:cubicBezTo>
                  <a:cubicBezTo>
                    <a:pt x="155" y="1102"/>
                    <a:pt x="155" y="1102"/>
                    <a:pt x="155" y="1102"/>
                  </a:cubicBezTo>
                  <a:cubicBezTo>
                    <a:pt x="153" y="1095"/>
                    <a:pt x="153" y="1095"/>
                    <a:pt x="153" y="1095"/>
                  </a:cubicBezTo>
                  <a:moveTo>
                    <a:pt x="1610" y="1108"/>
                  </a:moveTo>
                  <a:cubicBezTo>
                    <a:pt x="1609" y="1109"/>
                    <a:pt x="1609" y="1110"/>
                    <a:pt x="1608" y="1112"/>
                  </a:cubicBezTo>
                  <a:cubicBezTo>
                    <a:pt x="1724" y="1152"/>
                    <a:pt x="1724" y="1152"/>
                    <a:pt x="1724" y="1152"/>
                  </a:cubicBezTo>
                  <a:cubicBezTo>
                    <a:pt x="1725" y="1148"/>
                    <a:pt x="1726" y="1145"/>
                    <a:pt x="1727" y="1141"/>
                  </a:cubicBezTo>
                  <a:cubicBezTo>
                    <a:pt x="1610" y="1108"/>
                    <a:pt x="1610" y="1108"/>
                    <a:pt x="1610" y="1108"/>
                  </a:cubicBezTo>
                  <a:moveTo>
                    <a:pt x="156" y="1108"/>
                  </a:moveTo>
                  <a:cubicBezTo>
                    <a:pt x="39" y="1142"/>
                    <a:pt x="39" y="1142"/>
                    <a:pt x="39" y="1142"/>
                  </a:cubicBezTo>
                  <a:cubicBezTo>
                    <a:pt x="40" y="1146"/>
                    <a:pt x="41" y="1149"/>
                    <a:pt x="42" y="1153"/>
                  </a:cubicBezTo>
                  <a:cubicBezTo>
                    <a:pt x="158" y="1112"/>
                    <a:pt x="158" y="1112"/>
                    <a:pt x="158" y="1112"/>
                  </a:cubicBezTo>
                  <a:cubicBezTo>
                    <a:pt x="157" y="1110"/>
                    <a:pt x="157" y="1109"/>
                    <a:pt x="156" y="1108"/>
                  </a:cubicBezTo>
                  <a:moveTo>
                    <a:pt x="1606" y="1117"/>
                  </a:moveTo>
                  <a:cubicBezTo>
                    <a:pt x="1603" y="1125"/>
                    <a:pt x="1603" y="1125"/>
                    <a:pt x="1603" y="1125"/>
                  </a:cubicBezTo>
                  <a:cubicBezTo>
                    <a:pt x="1718" y="1168"/>
                    <a:pt x="1718" y="1168"/>
                    <a:pt x="1718" y="1168"/>
                  </a:cubicBezTo>
                  <a:cubicBezTo>
                    <a:pt x="1721" y="1161"/>
                    <a:pt x="1721" y="1161"/>
                    <a:pt x="1721" y="1161"/>
                  </a:cubicBezTo>
                  <a:cubicBezTo>
                    <a:pt x="1606" y="1117"/>
                    <a:pt x="1606" y="1117"/>
                    <a:pt x="1606" y="1117"/>
                  </a:cubicBezTo>
                  <a:moveTo>
                    <a:pt x="160" y="1117"/>
                  </a:moveTo>
                  <a:cubicBezTo>
                    <a:pt x="103" y="1139"/>
                    <a:pt x="103" y="1139"/>
                    <a:pt x="103" y="1139"/>
                  </a:cubicBezTo>
                  <a:cubicBezTo>
                    <a:pt x="46" y="1162"/>
                    <a:pt x="46" y="1162"/>
                    <a:pt x="46" y="1162"/>
                  </a:cubicBezTo>
                  <a:cubicBezTo>
                    <a:pt x="48" y="1168"/>
                    <a:pt x="48" y="1168"/>
                    <a:pt x="48" y="1168"/>
                  </a:cubicBezTo>
                  <a:cubicBezTo>
                    <a:pt x="163" y="1125"/>
                    <a:pt x="163" y="1125"/>
                    <a:pt x="163" y="1125"/>
                  </a:cubicBezTo>
                  <a:cubicBezTo>
                    <a:pt x="160" y="1117"/>
                    <a:pt x="160" y="1117"/>
                    <a:pt x="160" y="1117"/>
                  </a:cubicBezTo>
                  <a:moveTo>
                    <a:pt x="164" y="1129"/>
                  </a:moveTo>
                  <a:cubicBezTo>
                    <a:pt x="106" y="1154"/>
                    <a:pt x="106" y="1154"/>
                    <a:pt x="106" y="1154"/>
                  </a:cubicBezTo>
                  <a:cubicBezTo>
                    <a:pt x="49" y="1171"/>
                    <a:pt x="49" y="1171"/>
                    <a:pt x="49" y="1171"/>
                  </a:cubicBezTo>
                  <a:cubicBezTo>
                    <a:pt x="53" y="1182"/>
                    <a:pt x="53" y="1182"/>
                    <a:pt x="53" y="1182"/>
                  </a:cubicBezTo>
                  <a:cubicBezTo>
                    <a:pt x="168" y="1140"/>
                    <a:pt x="168" y="1140"/>
                    <a:pt x="168" y="1140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4" y="1129"/>
                    <a:pt x="164" y="1129"/>
                    <a:pt x="164" y="1129"/>
                  </a:cubicBezTo>
                  <a:moveTo>
                    <a:pt x="1600" y="1133"/>
                  </a:moveTo>
                  <a:cubicBezTo>
                    <a:pt x="1598" y="1139"/>
                    <a:pt x="1598" y="1139"/>
                    <a:pt x="1598" y="1139"/>
                  </a:cubicBezTo>
                  <a:cubicBezTo>
                    <a:pt x="1713" y="1182"/>
                    <a:pt x="1713" y="1182"/>
                    <a:pt x="1713" y="1182"/>
                  </a:cubicBezTo>
                  <a:cubicBezTo>
                    <a:pt x="1717" y="1170"/>
                    <a:pt x="1717" y="1170"/>
                    <a:pt x="1717" y="1170"/>
                  </a:cubicBezTo>
                  <a:cubicBezTo>
                    <a:pt x="1659" y="1153"/>
                    <a:pt x="1659" y="1153"/>
                    <a:pt x="1659" y="1153"/>
                  </a:cubicBezTo>
                  <a:cubicBezTo>
                    <a:pt x="1600" y="1133"/>
                    <a:pt x="1600" y="1133"/>
                    <a:pt x="1600" y="1133"/>
                  </a:cubicBezTo>
                  <a:moveTo>
                    <a:pt x="1595" y="1147"/>
                  </a:moveTo>
                  <a:cubicBezTo>
                    <a:pt x="1593" y="1154"/>
                    <a:pt x="1593" y="1154"/>
                    <a:pt x="1593" y="1154"/>
                  </a:cubicBezTo>
                  <a:cubicBezTo>
                    <a:pt x="1708" y="1196"/>
                    <a:pt x="1708" y="1196"/>
                    <a:pt x="1708" y="1196"/>
                  </a:cubicBezTo>
                  <a:cubicBezTo>
                    <a:pt x="1710" y="1189"/>
                    <a:pt x="1710" y="1189"/>
                    <a:pt x="1710" y="1189"/>
                  </a:cubicBezTo>
                  <a:cubicBezTo>
                    <a:pt x="1595" y="1147"/>
                    <a:pt x="1595" y="1147"/>
                    <a:pt x="1595" y="1147"/>
                  </a:cubicBezTo>
                  <a:moveTo>
                    <a:pt x="171" y="1147"/>
                  </a:moveTo>
                  <a:cubicBezTo>
                    <a:pt x="56" y="1189"/>
                    <a:pt x="56" y="1189"/>
                    <a:pt x="56" y="1189"/>
                  </a:cubicBezTo>
                  <a:cubicBezTo>
                    <a:pt x="58" y="1196"/>
                    <a:pt x="58" y="1196"/>
                    <a:pt x="58" y="1196"/>
                  </a:cubicBezTo>
                  <a:cubicBezTo>
                    <a:pt x="173" y="1154"/>
                    <a:pt x="173" y="1154"/>
                    <a:pt x="173" y="1154"/>
                  </a:cubicBezTo>
                  <a:cubicBezTo>
                    <a:pt x="171" y="1147"/>
                    <a:pt x="171" y="1147"/>
                    <a:pt x="171" y="1147"/>
                  </a:cubicBezTo>
                  <a:moveTo>
                    <a:pt x="1590" y="1161"/>
                  </a:moveTo>
                  <a:cubicBezTo>
                    <a:pt x="1587" y="1168"/>
                    <a:pt x="1587" y="1168"/>
                    <a:pt x="1587" y="1168"/>
                  </a:cubicBezTo>
                  <a:cubicBezTo>
                    <a:pt x="1703" y="1210"/>
                    <a:pt x="1703" y="1210"/>
                    <a:pt x="1703" y="1210"/>
                  </a:cubicBezTo>
                  <a:cubicBezTo>
                    <a:pt x="1705" y="1203"/>
                    <a:pt x="1705" y="1203"/>
                    <a:pt x="1705" y="1203"/>
                  </a:cubicBezTo>
                  <a:cubicBezTo>
                    <a:pt x="1590" y="1161"/>
                    <a:pt x="1590" y="1161"/>
                    <a:pt x="1590" y="1161"/>
                  </a:cubicBezTo>
                  <a:moveTo>
                    <a:pt x="176" y="1161"/>
                  </a:moveTo>
                  <a:cubicBezTo>
                    <a:pt x="61" y="1204"/>
                    <a:pt x="61" y="1204"/>
                    <a:pt x="61" y="1204"/>
                  </a:cubicBezTo>
                  <a:cubicBezTo>
                    <a:pt x="63" y="1211"/>
                    <a:pt x="63" y="1211"/>
                    <a:pt x="63" y="1211"/>
                  </a:cubicBezTo>
                  <a:cubicBezTo>
                    <a:pt x="178" y="1169"/>
                    <a:pt x="178" y="1169"/>
                    <a:pt x="178" y="1169"/>
                  </a:cubicBezTo>
                  <a:cubicBezTo>
                    <a:pt x="176" y="1161"/>
                    <a:pt x="176" y="1161"/>
                    <a:pt x="176" y="1161"/>
                  </a:cubicBezTo>
                  <a:moveTo>
                    <a:pt x="1585" y="1175"/>
                  </a:moveTo>
                  <a:cubicBezTo>
                    <a:pt x="1585" y="1177"/>
                    <a:pt x="1584" y="1178"/>
                    <a:pt x="1583" y="1179"/>
                  </a:cubicBezTo>
                  <a:cubicBezTo>
                    <a:pt x="1696" y="1228"/>
                    <a:pt x="1696" y="1228"/>
                    <a:pt x="1696" y="1228"/>
                  </a:cubicBezTo>
                  <a:cubicBezTo>
                    <a:pt x="1697" y="1225"/>
                    <a:pt x="1699" y="1221"/>
                    <a:pt x="1700" y="1218"/>
                  </a:cubicBezTo>
                  <a:cubicBezTo>
                    <a:pt x="1585" y="1175"/>
                    <a:pt x="1585" y="1175"/>
                    <a:pt x="1585" y="1175"/>
                  </a:cubicBezTo>
                  <a:moveTo>
                    <a:pt x="181" y="1175"/>
                  </a:moveTo>
                  <a:cubicBezTo>
                    <a:pt x="66" y="1218"/>
                    <a:pt x="66" y="1218"/>
                    <a:pt x="66" y="1218"/>
                  </a:cubicBezTo>
                  <a:cubicBezTo>
                    <a:pt x="67" y="1222"/>
                    <a:pt x="69" y="1225"/>
                    <a:pt x="70" y="1229"/>
                  </a:cubicBezTo>
                  <a:cubicBezTo>
                    <a:pt x="182" y="1179"/>
                    <a:pt x="182" y="1179"/>
                    <a:pt x="182" y="1179"/>
                  </a:cubicBezTo>
                  <a:cubicBezTo>
                    <a:pt x="182" y="1178"/>
                    <a:pt x="181" y="1177"/>
                    <a:pt x="181" y="1175"/>
                  </a:cubicBezTo>
                  <a:moveTo>
                    <a:pt x="1581" y="1184"/>
                  </a:moveTo>
                  <a:cubicBezTo>
                    <a:pt x="1578" y="1190"/>
                    <a:pt x="1578" y="1190"/>
                    <a:pt x="1578" y="1190"/>
                  </a:cubicBezTo>
                  <a:cubicBezTo>
                    <a:pt x="1688" y="1245"/>
                    <a:pt x="1688" y="1245"/>
                    <a:pt x="1688" y="1245"/>
                  </a:cubicBezTo>
                  <a:cubicBezTo>
                    <a:pt x="1692" y="1237"/>
                    <a:pt x="1692" y="1237"/>
                    <a:pt x="1692" y="1237"/>
                  </a:cubicBezTo>
                  <a:cubicBezTo>
                    <a:pt x="1581" y="1184"/>
                    <a:pt x="1581" y="1184"/>
                    <a:pt x="1581" y="1184"/>
                  </a:cubicBezTo>
                  <a:moveTo>
                    <a:pt x="185" y="1184"/>
                  </a:moveTo>
                  <a:cubicBezTo>
                    <a:pt x="74" y="1238"/>
                    <a:pt x="74" y="1238"/>
                    <a:pt x="74" y="1238"/>
                  </a:cubicBezTo>
                  <a:cubicBezTo>
                    <a:pt x="78" y="1245"/>
                    <a:pt x="78" y="1245"/>
                    <a:pt x="78" y="1245"/>
                  </a:cubicBezTo>
                  <a:cubicBezTo>
                    <a:pt x="188" y="1191"/>
                    <a:pt x="188" y="1191"/>
                    <a:pt x="188" y="1191"/>
                  </a:cubicBezTo>
                  <a:cubicBezTo>
                    <a:pt x="185" y="1184"/>
                    <a:pt x="185" y="1184"/>
                    <a:pt x="185" y="1184"/>
                  </a:cubicBezTo>
                  <a:moveTo>
                    <a:pt x="1575" y="1198"/>
                  </a:moveTo>
                  <a:cubicBezTo>
                    <a:pt x="1573" y="1200"/>
                    <a:pt x="1572" y="1202"/>
                    <a:pt x="1572" y="1204"/>
                  </a:cubicBezTo>
                  <a:cubicBezTo>
                    <a:pt x="1681" y="1259"/>
                    <a:pt x="1681" y="1259"/>
                    <a:pt x="1681" y="1259"/>
                  </a:cubicBezTo>
                  <a:cubicBezTo>
                    <a:pt x="1685" y="1251"/>
                    <a:pt x="1685" y="1251"/>
                    <a:pt x="1685" y="1251"/>
                  </a:cubicBezTo>
                  <a:cubicBezTo>
                    <a:pt x="1575" y="1198"/>
                    <a:pt x="1575" y="1198"/>
                    <a:pt x="1575" y="1198"/>
                  </a:cubicBezTo>
                  <a:moveTo>
                    <a:pt x="191" y="1198"/>
                  </a:moveTo>
                  <a:cubicBezTo>
                    <a:pt x="81" y="1251"/>
                    <a:pt x="81" y="1251"/>
                    <a:pt x="81" y="1251"/>
                  </a:cubicBezTo>
                  <a:cubicBezTo>
                    <a:pt x="84" y="1257"/>
                    <a:pt x="84" y="1257"/>
                    <a:pt x="84" y="1257"/>
                  </a:cubicBezTo>
                  <a:cubicBezTo>
                    <a:pt x="140" y="1232"/>
                    <a:pt x="140" y="1232"/>
                    <a:pt x="140" y="1232"/>
                  </a:cubicBezTo>
                  <a:cubicBezTo>
                    <a:pt x="84" y="1258"/>
                    <a:pt x="84" y="1258"/>
                    <a:pt x="84" y="1258"/>
                  </a:cubicBezTo>
                  <a:cubicBezTo>
                    <a:pt x="195" y="1205"/>
                    <a:pt x="195" y="1205"/>
                    <a:pt x="195" y="1205"/>
                  </a:cubicBezTo>
                  <a:cubicBezTo>
                    <a:pt x="194" y="1204"/>
                    <a:pt x="194" y="1204"/>
                    <a:pt x="194" y="1204"/>
                  </a:cubicBezTo>
                  <a:cubicBezTo>
                    <a:pt x="193" y="1202"/>
                    <a:pt x="192" y="1200"/>
                    <a:pt x="191" y="1198"/>
                  </a:cubicBezTo>
                  <a:moveTo>
                    <a:pt x="1568" y="1211"/>
                  </a:moveTo>
                  <a:cubicBezTo>
                    <a:pt x="1565" y="1218"/>
                    <a:pt x="1565" y="1218"/>
                    <a:pt x="1565" y="1218"/>
                  </a:cubicBezTo>
                  <a:cubicBezTo>
                    <a:pt x="1675" y="1271"/>
                    <a:pt x="1675" y="1271"/>
                    <a:pt x="1675" y="1271"/>
                  </a:cubicBezTo>
                  <a:cubicBezTo>
                    <a:pt x="1678" y="1265"/>
                    <a:pt x="1678" y="1265"/>
                    <a:pt x="1678" y="1265"/>
                  </a:cubicBezTo>
                  <a:cubicBezTo>
                    <a:pt x="1568" y="1211"/>
                    <a:pt x="1568" y="1211"/>
                    <a:pt x="1568" y="1211"/>
                  </a:cubicBezTo>
                  <a:moveTo>
                    <a:pt x="198" y="1212"/>
                  </a:moveTo>
                  <a:cubicBezTo>
                    <a:pt x="88" y="1265"/>
                    <a:pt x="88" y="1265"/>
                    <a:pt x="88" y="1265"/>
                  </a:cubicBezTo>
                  <a:cubicBezTo>
                    <a:pt x="91" y="1272"/>
                    <a:pt x="91" y="1272"/>
                    <a:pt x="91" y="1272"/>
                  </a:cubicBezTo>
                  <a:cubicBezTo>
                    <a:pt x="201" y="1219"/>
                    <a:pt x="201" y="1219"/>
                    <a:pt x="201" y="1219"/>
                  </a:cubicBezTo>
                  <a:cubicBezTo>
                    <a:pt x="198" y="1212"/>
                    <a:pt x="198" y="1212"/>
                    <a:pt x="198" y="1212"/>
                  </a:cubicBezTo>
                  <a:moveTo>
                    <a:pt x="1561" y="1225"/>
                  </a:moveTo>
                  <a:cubicBezTo>
                    <a:pt x="1558" y="1232"/>
                    <a:pt x="1558" y="1232"/>
                    <a:pt x="1558" y="1232"/>
                  </a:cubicBezTo>
                  <a:cubicBezTo>
                    <a:pt x="1668" y="1285"/>
                    <a:pt x="1668" y="1285"/>
                    <a:pt x="1668" y="1285"/>
                  </a:cubicBezTo>
                  <a:cubicBezTo>
                    <a:pt x="1672" y="1279"/>
                    <a:pt x="1672" y="1279"/>
                    <a:pt x="1672" y="1279"/>
                  </a:cubicBezTo>
                  <a:cubicBezTo>
                    <a:pt x="1561" y="1225"/>
                    <a:pt x="1561" y="1225"/>
                    <a:pt x="1561" y="1225"/>
                  </a:cubicBezTo>
                  <a:moveTo>
                    <a:pt x="205" y="1226"/>
                  </a:moveTo>
                  <a:cubicBezTo>
                    <a:pt x="94" y="1279"/>
                    <a:pt x="94" y="1279"/>
                    <a:pt x="94" y="1279"/>
                  </a:cubicBezTo>
                  <a:cubicBezTo>
                    <a:pt x="98" y="1286"/>
                    <a:pt x="98" y="1286"/>
                    <a:pt x="98" y="1286"/>
                  </a:cubicBezTo>
                  <a:cubicBezTo>
                    <a:pt x="208" y="1233"/>
                    <a:pt x="208" y="1233"/>
                    <a:pt x="208" y="1233"/>
                  </a:cubicBezTo>
                  <a:cubicBezTo>
                    <a:pt x="205" y="1226"/>
                    <a:pt x="205" y="1226"/>
                    <a:pt x="205" y="1226"/>
                  </a:cubicBezTo>
                  <a:moveTo>
                    <a:pt x="1555" y="1239"/>
                  </a:moveTo>
                  <a:cubicBezTo>
                    <a:pt x="1553" y="1243"/>
                    <a:pt x="1553" y="1243"/>
                    <a:pt x="1553" y="1243"/>
                  </a:cubicBezTo>
                  <a:cubicBezTo>
                    <a:pt x="1660" y="1302"/>
                    <a:pt x="1660" y="1302"/>
                    <a:pt x="1660" y="1302"/>
                  </a:cubicBezTo>
                  <a:cubicBezTo>
                    <a:pt x="1665" y="1292"/>
                    <a:pt x="1665" y="1292"/>
                    <a:pt x="1665" y="1292"/>
                  </a:cubicBezTo>
                  <a:cubicBezTo>
                    <a:pt x="1555" y="1239"/>
                    <a:pt x="1555" y="1239"/>
                    <a:pt x="1555" y="1239"/>
                  </a:cubicBezTo>
                  <a:moveTo>
                    <a:pt x="212" y="1240"/>
                  </a:moveTo>
                  <a:cubicBezTo>
                    <a:pt x="101" y="1292"/>
                    <a:pt x="101" y="1292"/>
                    <a:pt x="101" y="1292"/>
                  </a:cubicBezTo>
                  <a:cubicBezTo>
                    <a:pt x="106" y="1302"/>
                    <a:pt x="106" y="1302"/>
                    <a:pt x="106" y="1302"/>
                  </a:cubicBezTo>
                  <a:cubicBezTo>
                    <a:pt x="208" y="1245"/>
                    <a:pt x="208" y="1245"/>
                    <a:pt x="208" y="1245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2" y="1240"/>
                    <a:pt x="212" y="1240"/>
                    <a:pt x="212" y="1240"/>
                  </a:cubicBezTo>
                  <a:moveTo>
                    <a:pt x="1550" y="1249"/>
                  </a:moveTo>
                  <a:cubicBezTo>
                    <a:pt x="1546" y="1254"/>
                    <a:pt x="1546" y="1254"/>
                    <a:pt x="1546" y="1254"/>
                  </a:cubicBezTo>
                  <a:cubicBezTo>
                    <a:pt x="1651" y="1317"/>
                    <a:pt x="1651" y="1317"/>
                    <a:pt x="1651" y="1317"/>
                  </a:cubicBezTo>
                  <a:cubicBezTo>
                    <a:pt x="1653" y="1315"/>
                    <a:pt x="1654" y="1312"/>
                    <a:pt x="1656" y="1310"/>
                  </a:cubicBezTo>
                  <a:cubicBezTo>
                    <a:pt x="1550" y="1249"/>
                    <a:pt x="1550" y="1249"/>
                    <a:pt x="1550" y="1249"/>
                  </a:cubicBezTo>
                  <a:moveTo>
                    <a:pt x="216" y="1249"/>
                  </a:moveTo>
                  <a:cubicBezTo>
                    <a:pt x="110" y="1310"/>
                    <a:pt x="110" y="1310"/>
                    <a:pt x="110" y="1310"/>
                  </a:cubicBezTo>
                  <a:cubicBezTo>
                    <a:pt x="115" y="1318"/>
                    <a:pt x="115" y="1318"/>
                    <a:pt x="115" y="1318"/>
                  </a:cubicBezTo>
                  <a:cubicBezTo>
                    <a:pt x="220" y="1254"/>
                    <a:pt x="220" y="1254"/>
                    <a:pt x="220" y="1254"/>
                  </a:cubicBezTo>
                  <a:cubicBezTo>
                    <a:pt x="216" y="1249"/>
                    <a:pt x="216" y="1249"/>
                    <a:pt x="216" y="1249"/>
                  </a:cubicBezTo>
                  <a:moveTo>
                    <a:pt x="1543" y="1260"/>
                  </a:moveTo>
                  <a:cubicBezTo>
                    <a:pt x="1539" y="1267"/>
                    <a:pt x="1539" y="1267"/>
                    <a:pt x="1539" y="1267"/>
                  </a:cubicBezTo>
                  <a:cubicBezTo>
                    <a:pt x="1643" y="1331"/>
                    <a:pt x="1643" y="1331"/>
                    <a:pt x="1643" y="1331"/>
                  </a:cubicBezTo>
                  <a:cubicBezTo>
                    <a:pt x="1647" y="1324"/>
                    <a:pt x="1647" y="1324"/>
                    <a:pt x="1647" y="1324"/>
                  </a:cubicBezTo>
                  <a:cubicBezTo>
                    <a:pt x="1543" y="1260"/>
                    <a:pt x="1543" y="1260"/>
                    <a:pt x="1543" y="1260"/>
                  </a:cubicBezTo>
                  <a:moveTo>
                    <a:pt x="223" y="1261"/>
                  </a:moveTo>
                  <a:cubicBezTo>
                    <a:pt x="119" y="1325"/>
                    <a:pt x="119" y="1325"/>
                    <a:pt x="119" y="1325"/>
                  </a:cubicBezTo>
                  <a:cubicBezTo>
                    <a:pt x="123" y="1331"/>
                    <a:pt x="123" y="1331"/>
                    <a:pt x="123" y="1331"/>
                  </a:cubicBezTo>
                  <a:cubicBezTo>
                    <a:pt x="228" y="1267"/>
                    <a:pt x="228" y="1267"/>
                    <a:pt x="228" y="1267"/>
                  </a:cubicBezTo>
                  <a:cubicBezTo>
                    <a:pt x="223" y="1261"/>
                    <a:pt x="223" y="1261"/>
                    <a:pt x="223" y="1261"/>
                  </a:cubicBezTo>
                  <a:moveTo>
                    <a:pt x="1534" y="1274"/>
                  </a:moveTo>
                  <a:cubicBezTo>
                    <a:pt x="1531" y="1280"/>
                    <a:pt x="1531" y="1280"/>
                    <a:pt x="1531" y="1280"/>
                  </a:cubicBezTo>
                  <a:cubicBezTo>
                    <a:pt x="1635" y="1344"/>
                    <a:pt x="1635" y="1344"/>
                    <a:pt x="1635" y="1344"/>
                  </a:cubicBezTo>
                  <a:cubicBezTo>
                    <a:pt x="1639" y="1337"/>
                    <a:pt x="1639" y="1337"/>
                    <a:pt x="1639" y="1337"/>
                  </a:cubicBezTo>
                  <a:cubicBezTo>
                    <a:pt x="1534" y="1274"/>
                    <a:pt x="1534" y="1274"/>
                    <a:pt x="1534" y="1274"/>
                  </a:cubicBezTo>
                  <a:moveTo>
                    <a:pt x="232" y="1274"/>
                  </a:moveTo>
                  <a:cubicBezTo>
                    <a:pt x="127" y="1338"/>
                    <a:pt x="127" y="1338"/>
                    <a:pt x="127" y="1338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183" y="1312"/>
                    <a:pt x="183" y="1312"/>
                    <a:pt x="183" y="1312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236" y="1280"/>
                    <a:pt x="236" y="1280"/>
                    <a:pt x="236" y="1280"/>
                  </a:cubicBezTo>
                  <a:cubicBezTo>
                    <a:pt x="232" y="1274"/>
                    <a:pt x="232" y="1274"/>
                    <a:pt x="232" y="1274"/>
                  </a:cubicBezTo>
                  <a:moveTo>
                    <a:pt x="1526" y="1287"/>
                  </a:moveTo>
                  <a:cubicBezTo>
                    <a:pt x="1522" y="1293"/>
                    <a:pt x="1522" y="1293"/>
                    <a:pt x="1522" y="1293"/>
                  </a:cubicBezTo>
                  <a:cubicBezTo>
                    <a:pt x="1627" y="1357"/>
                    <a:pt x="1627" y="1357"/>
                    <a:pt x="1627" y="1357"/>
                  </a:cubicBezTo>
                  <a:cubicBezTo>
                    <a:pt x="1631" y="1350"/>
                    <a:pt x="1631" y="1350"/>
                    <a:pt x="1631" y="1350"/>
                  </a:cubicBezTo>
                  <a:cubicBezTo>
                    <a:pt x="1526" y="1287"/>
                    <a:pt x="1526" y="1287"/>
                    <a:pt x="1526" y="1287"/>
                  </a:cubicBezTo>
                  <a:moveTo>
                    <a:pt x="239" y="1287"/>
                  </a:moveTo>
                  <a:cubicBezTo>
                    <a:pt x="135" y="1351"/>
                    <a:pt x="135" y="1351"/>
                    <a:pt x="135" y="1351"/>
                  </a:cubicBezTo>
                  <a:cubicBezTo>
                    <a:pt x="139" y="1357"/>
                    <a:pt x="139" y="1357"/>
                    <a:pt x="139" y="1357"/>
                  </a:cubicBezTo>
                  <a:cubicBezTo>
                    <a:pt x="244" y="1294"/>
                    <a:pt x="244" y="1294"/>
                    <a:pt x="244" y="1294"/>
                  </a:cubicBezTo>
                  <a:cubicBezTo>
                    <a:pt x="239" y="1287"/>
                    <a:pt x="239" y="1287"/>
                    <a:pt x="239" y="1287"/>
                  </a:cubicBezTo>
                  <a:moveTo>
                    <a:pt x="1518" y="1300"/>
                  </a:moveTo>
                  <a:cubicBezTo>
                    <a:pt x="1515" y="1306"/>
                    <a:pt x="1515" y="1306"/>
                    <a:pt x="1515" y="1306"/>
                  </a:cubicBezTo>
                  <a:cubicBezTo>
                    <a:pt x="1619" y="1371"/>
                    <a:pt x="1619" y="1371"/>
                    <a:pt x="1619" y="1371"/>
                  </a:cubicBezTo>
                  <a:cubicBezTo>
                    <a:pt x="1620" y="1368"/>
                    <a:pt x="1622" y="1365"/>
                    <a:pt x="1623" y="1363"/>
                  </a:cubicBezTo>
                  <a:cubicBezTo>
                    <a:pt x="1518" y="1300"/>
                    <a:pt x="1518" y="1300"/>
                    <a:pt x="1518" y="1300"/>
                  </a:cubicBezTo>
                  <a:moveTo>
                    <a:pt x="248" y="1300"/>
                  </a:moveTo>
                  <a:cubicBezTo>
                    <a:pt x="143" y="1363"/>
                    <a:pt x="143" y="1363"/>
                    <a:pt x="143" y="1363"/>
                  </a:cubicBezTo>
                  <a:cubicBezTo>
                    <a:pt x="144" y="1366"/>
                    <a:pt x="146" y="1368"/>
                    <a:pt x="147" y="1371"/>
                  </a:cubicBezTo>
                  <a:cubicBezTo>
                    <a:pt x="251" y="1306"/>
                    <a:pt x="251" y="1306"/>
                    <a:pt x="251" y="1306"/>
                  </a:cubicBezTo>
                  <a:cubicBezTo>
                    <a:pt x="248" y="1300"/>
                    <a:pt x="248" y="1300"/>
                    <a:pt x="248" y="1300"/>
                  </a:cubicBezTo>
                  <a:moveTo>
                    <a:pt x="1512" y="1310"/>
                  </a:moveTo>
                  <a:cubicBezTo>
                    <a:pt x="1512" y="1310"/>
                    <a:pt x="1511" y="1311"/>
                    <a:pt x="1510" y="1312"/>
                  </a:cubicBezTo>
                  <a:cubicBezTo>
                    <a:pt x="1606" y="1389"/>
                    <a:pt x="1606" y="1389"/>
                    <a:pt x="1606" y="1389"/>
                  </a:cubicBezTo>
                  <a:cubicBezTo>
                    <a:pt x="1608" y="1386"/>
                    <a:pt x="1611" y="1383"/>
                    <a:pt x="1613" y="1379"/>
                  </a:cubicBezTo>
                  <a:cubicBezTo>
                    <a:pt x="1512" y="1310"/>
                    <a:pt x="1512" y="1310"/>
                    <a:pt x="1512" y="1310"/>
                  </a:cubicBezTo>
                  <a:moveTo>
                    <a:pt x="254" y="1310"/>
                  </a:moveTo>
                  <a:cubicBezTo>
                    <a:pt x="153" y="1380"/>
                    <a:pt x="153" y="1380"/>
                    <a:pt x="153" y="1380"/>
                  </a:cubicBezTo>
                  <a:cubicBezTo>
                    <a:pt x="155" y="1383"/>
                    <a:pt x="158" y="1386"/>
                    <a:pt x="160" y="1389"/>
                  </a:cubicBezTo>
                  <a:cubicBezTo>
                    <a:pt x="161" y="1390"/>
                    <a:pt x="161" y="1390"/>
                    <a:pt x="161" y="1390"/>
                  </a:cubicBezTo>
                  <a:cubicBezTo>
                    <a:pt x="208" y="1351"/>
                    <a:pt x="208" y="1351"/>
                    <a:pt x="208" y="1351"/>
                  </a:cubicBezTo>
                  <a:cubicBezTo>
                    <a:pt x="256" y="1313"/>
                    <a:pt x="256" y="1313"/>
                    <a:pt x="256" y="1313"/>
                  </a:cubicBezTo>
                  <a:cubicBezTo>
                    <a:pt x="255" y="1312"/>
                    <a:pt x="255" y="1312"/>
                    <a:pt x="255" y="1312"/>
                  </a:cubicBezTo>
                  <a:cubicBezTo>
                    <a:pt x="254" y="1311"/>
                    <a:pt x="254" y="1310"/>
                    <a:pt x="254" y="1310"/>
                  </a:cubicBezTo>
                  <a:moveTo>
                    <a:pt x="1505" y="1320"/>
                  </a:moveTo>
                  <a:cubicBezTo>
                    <a:pt x="1500" y="1326"/>
                    <a:pt x="1500" y="1326"/>
                    <a:pt x="1500" y="1326"/>
                  </a:cubicBezTo>
                  <a:cubicBezTo>
                    <a:pt x="1598" y="1399"/>
                    <a:pt x="1598" y="1399"/>
                    <a:pt x="1598" y="1399"/>
                  </a:cubicBezTo>
                  <a:cubicBezTo>
                    <a:pt x="1602" y="1394"/>
                    <a:pt x="1602" y="1394"/>
                    <a:pt x="1602" y="1394"/>
                  </a:cubicBezTo>
                  <a:cubicBezTo>
                    <a:pt x="1505" y="1320"/>
                    <a:pt x="1505" y="1320"/>
                    <a:pt x="1505" y="1320"/>
                  </a:cubicBezTo>
                  <a:moveTo>
                    <a:pt x="261" y="1320"/>
                  </a:moveTo>
                  <a:cubicBezTo>
                    <a:pt x="164" y="1394"/>
                    <a:pt x="164" y="1394"/>
                    <a:pt x="164" y="1394"/>
                  </a:cubicBezTo>
                  <a:cubicBezTo>
                    <a:pt x="168" y="1400"/>
                    <a:pt x="168" y="1400"/>
                    <a:pt x="168" y="1400"/>
                  </a:cubicBezTo>
                  <a:cubicBezTo>
                    <a:pt x="266" y="1327"/>
                    <a:pt x="266" y="1327"/>
                    <a:pt x="266" y="1327"/>
                  </a:cubicBezTo>
                  <a:cubicBezTo>
                    <a:pt x="261" y="1320"/>
                    <a:pt x="261" y="1320"/>
                    <a:pt x="261" y="1320"/>
                  </a:cubicBezTo>
                  <a:moveTo>
                    <a:pt x="1495" y="1333"/>
                  </a:moveTo>
                  <a:cubicBezTo>
                    <a:pt x="1490" y="1339"/>
                    <a:pt x="1490" y="1339"/>
                    <a:pt x="1490" y="1339"/>
                  </a:cubicBezTo>
                  <a:cubicBezTo>
                    <a:pt x="1589" y="1411"/>
                    <a:pt x="1589" y="1411"/>
                    <a:pt x="1589" y="1411"/>
                  </a:cubicBezTo>
                  <a:cubicBezTo>
                    <a:pt x="1594" y="1405"/>
                    <a:pt x="1594" y="1405"/>
                    <a:pt x="1594" y="1405"/>
                  </a:cubicBezTo>
                  <a:cubicBezTo>
                    <a:pt x="1495" y="1333"/>
                    <a:pt x="1495" y="1333"/>
                    <a:pt x="1495" y="1333"/>
                  </a:cubicBezTo>
                  <a:moveTo>
                    <a:pt x="271" y="1333"/>
                  </a:moveTo>
                  <a:cubicBezTo>
                    <a:pt x="172" y="1406"/>
                    <a:pt x="172" y="1406"/>
                    <a:pt x="172" y="1406"/>
                  </a:cubicBezTo>
                  <a:cubicBezTo>
                    <a:pt x="177" y="1412"/>
                    <a:pt x="177" y="1412"/>
                    <a:pt x="177" y="1412"/>
                  </a:cubicBezTo>
                  <a:cubicBezTo>
                    <a:pt x="276" y="1339"/>
                    <a:pt x="276" y="1339"/>
                    <a:pt x="276" y="1339"/>
                  </a:cubicBezTo>
                  <a:cubicBezTo>
                    <a:pt x="271" y="1333"/>
                    <a:pt x="271" y="1333"/>
                    <a:pt x="271" y="1333"/>
                  </a:cubicBezTo>
                  <a:moveTo>
                    <a:pt x="1486" y="1345"/>
                  </a:moveTo>
                  <a:cubicBezTo>
                    <a:pt x="1482" y="1351"/>
                    <a:pt x="1482" y="1351"/>
                    <a:pt x="1482" y="1351"/>
                  </a:cubicBezTo>
                  <a:cubicBezTo>
                    <a:pt x="1580" y="1424"/>
                    <a:pt x="1580" y="1424"/>
                    <a:pt x="1580" y="1424"/>
                  </a:cubicBezTo>
                  <a:cubicBezTo>
                    <a:pt x="1584" y="1418"/>
                    <a:pt x="1584" y="1418"/>
                    <a:pt x="1584" y="1418"/>
                  </a:cubicBezTo>
                  <a:cubicBezTo>
                    <a:pt x="1486" y="1345"/>
                    <a:pt x="1486" y="1345"/>
                    <a:pt x="1486" y="1345"/>
                  </a:cubicBezTo>
                  <a:moveTo>
                    <a:pt x="280" y="1345"/>
                  </a:moveTo>
                  <a:cubicBezTo>
                    <a:pt x="182" y="1418"/>
                    <a:pt x="182" y="1418"/>
                    <a:pt x="182" y="1418"/>
                  </a:cubicBezTo>
                  <a:cubicBezTo>
                    <a:pt x="186" y="1425"/>
                    <a:pt x="186" y="1425"/>
                    <a:pt x="186" y="1425"/>
                  </a:cubicBezTo>
                  <a:cubicBezTo>
                    <a:pt x="284" y="1351"/>
                    <a:pt x="284" y="1351"/>
                    <a:pt x="284" y="1351"/>
                  </a:cubicBezTo>
                  <a:cubicBezTo>
                    <a:pt x="280" y="1345"/>
                    <a:pt x="280" y="1345"/>
                    <a:pt x="280" y="1345"/>
                  </a:cubicBezTo>
                  <a:moveTo>
                    <a:pt x="1477" y="1356"/>
                  </a:moveTo>
                  <a:cubicBezTo>
                    <a:pt x="1473" y="1362"/>
                    <a:pt x="1473" y="1362"/>
                    <a:pt x="1473" y="1362"/>
                  </a:cubicBezTo>
                  <a:cubicBezTo>
                    <a:pt x="1570" y="1437"/>
                    <a:pt x="1570" y="1437"/>
                    <a:pt x="1570" y="1437"/>
                  </a:cubicBezTo>
                  <a:cubicBezTo>
                    <a:pt x="1575" y="1431"/>
                    <a:pt x="1575" y="1431"/>
                    <a:pt x="1575" y="1431"/>
                  </a:cubicBezTo>
                  <a:cubicBezTo>
                    <a:pt x="1477" y="1356"/>
                    <a:pt x="1477" y="1356"/>
                    <a:pt x="1477" y="1356"/>
                  </a:cubicBezTo>
                  <a:moveTo>
                    <a:pt x="289" y="1357"/>
                  </a:moveTo>
                  <a:cubicBezTo>
                    <a:pt x="191" y="1431"/>
                    <a:pt x="191" y="1431"/>
                    <a:pt x="191" y="1431"/>
                  </a:cubicBezTo>
                  <a:cubicBezTo>
                    <a:pt x="197" y="1438"/>
                    <a:pt x="197" y="1438"/>
                    <a:pt x="197" y="1438"/>
                  </a:cubicBezTo>
                  <a:cubicBezTo>
                    <a:pt x="293" y="1362"/>
                    <a:pt x="293" y="1362"/>
                    <a:pt x="293" y="1362"/>
                  </a:cubicBezTo>
                  <a:cubicBezTo>
                    <a:pt x="289" y="1357"/>
                    <a:pt x="289" y="1357"/>
                    <a:pt x="289" y="1357"/>
                  </a:cubicBezTo>
                  <a:moveTo>
                    <a:pt x="1469" y="1367"/>
                  </a:moveTo>
                  <a:cubicBezTo>
                    <a:pt x="1465" y="1372"/>
                    <a:pt x="1465" y="1372"/>
                    <a:pt x="1465" y="1372"/>
                  </a:cubicBezTo>
                  <a:cubicBezTo>
                    <a:pt x="1559" y="1451"/>
                    <a:pt x="1559" y="1451"/>
                    <a:pt x="1559" y="1451"/>
                  </a:cubicBezTo>
                  <a:cubicBezTo>
                    <a:pt x="1564" y="1444"/>
                    <a:pt x="1564" y="1444"/>
                    <a:pt x="1564" y="1444"/>
                  </a:cubicBezTo>
                  <a:cubicBezTo>
                    <a:pt x="1469" y="1367"/>
                    <a:pt x="1469" y="1367"/>
                    <a:pt x="1469" y="1367"/>
                  </a:cubicBezTo>
                  <a:moveTo>
                    <a:pt x="297" y="1367"/>
                  </a:moveTo>
                  <a:cubicBezTo>
                    <a:pt x="202" y="1444"/>
                    <a:pt x="202" y="1444"/>
                    <a:pt x="202" y="1444"/>
                  </a:cubicBezTo>
                  <a:cubicBezTo>
                    <a:pt x="204" y="1447"/>
                    <a:pt x="206" y="1449"/>
                    <a:pt x="208" y="1451"/>
                  </a:cubicBezTo>
                  <a:cubicBezTo>
                    <a:pt x="301" y="1372"/>
                    <a:pt x="301" y="1372"/>
                    <a:pt x="301" y="1372"/>
                  </a:cubicBezTo>
                  <a:cubicBezTo>
                    <a:pt x="297" y="1367"/>
                    <a:pt x="297" y="1367"/>
                    <a:pt x="297" y="1367"/>
                  </a:cubicBezTo>
                  <a:moveTo>
                    <a:pt x="1461" y="1377"/>
                  </a:moveTo>
                  <a:cubicBezTo>
                    <a:pt x="1457" y="1381"/>
                    <a:pt x="1457" y="1381"/>
                    <a:pt x="1457" y="1381"/>
                  </a:cubicBezTo>
                  <a:cubicBezTo>
                    <a:pt x="1547" y="1464"/>
                    <a:pt x="1547" y="1464"/>
                    <a:pt x="1547" y="1464"/>
                  </a:cubicBezTo>
                  <a:cubicBezTo>
                    <a:pt x="1549" y="1462"/>
                    <a:pt x="1551" y="1460"/>
                    <a:pt x="1553" y="1458"/>
                  </a:cubicBezTo>
                  <a:cubicBezTo>
                    <a:pt x="1461" y="1377"/>
                    <a:pt x="1461" y="1377"/>
                    <a:pt x="1461" y="1377"/>
                  </a:cubicBezTo>
                  <a:moveTo>
                    <a:pt x="305" y="1377"/>
                  </a:moveTo>
                  <a:cubicBezTo>
                    <a:pt x="214" y="1458"/>
                    <a:pt x="214" y="1458"/>
                    <a:pt x="214" y="1458"/>
                  </a:cubicBezTo>
                  <a:cubicBezTo>
                    <a:pt x="216" y="1460"/>
                    <a:pt x="218" y="1463"/>
                    <a:pt x="220" y="1465"/>
                  </a:cubicBezTo>
                  <a:cubicBezTo>
                    <a:pt x="309" y="1382"/>
                    <a:pt x="309" y="1382"/>
                    <a:pt x="309" y="1382"/>
                  </a:cubicBezTo>
                  <a:cubicBezTo>
                    <a:pt x="308" y="1380"/>
                    <a:pt x="307" y="1379"/>
                    <a:pt x="305" y="1377"/>
                  </a:cubicBezTo>
                  <a:moveTo>
                    <a:pt x="312" y="1385"/>
                  </a:moveTo>
                  <a:cubicBezTo>
                    <a:pt x="258" y="1440"/>
                    <a:pt x="258" y="1440"/>
                    <a:pt x="258" y="1440"/>
                  </a:cubicBezTo>
                  <a:cubicBezTo>
                    <a:pt x="224" y="1469"/>
                    <a:pt x="224" y="1469"/>
                    <a:pt x="224" y="1469"/>
                  </a:cubicBezTo>
                  <a:cubicBezTo>
                    <a:pt x="229" y="1475"/>
                    <a:pt x="229" y="1475"/>
                    <a:pt x="229" y="1475"/>
                  </a:cubicBezTo>
                  <a:cubicBezTo>
                    <a:pt x="321" y="1394"/>
                    <a:pt x="321" y="1394"/>
                    <a:pt x="321" y="1394"/>
                  </a:cubicBezTo>
                  <a:cubicBezTo>
                    <a:pt x="312" y="1385"/>
                    <a:pt x="312" y="1385"/>
                    <a:pt x="312" y="1385"/>
                  </a:cubicBezTo>
                  <a:moveTo>
                    <a:pt x="1452" y="1386"/>
                  </a:moveTo>
                  <a:cubicBezTo>
                    <a:pt x="1445" y="1394"/>
                    <a:pt x="1445" y="1394"/>
                    <a:pt x="1445" y="1394"/>
                  </a:cubicBezTo>
                  <a:cubicBezTo>
                    <a:pt x="1538" y="1474"/>
                    <a:pt x="1538" y="1474"/>
                    <a:pt x="1538" y="1474"/>
                  </a:cubicBezTo>
                  <a:cubicBezTo>
                    <a:pt x="1542" y="1469"/>
                    <a:pt x="1542" y="1469"/>
                    <a:pt x="1542" y="1469"/>
                  </a:cubicBezTo>
                  <a:cubicBezTo>
                    <a:pt x="1508" y="1440"/>
                    <a:pt x="1508" y="1440"/>
                    <a:pt x="1508" y="1440"/>
                  </a:cubicBezTo>
                  <a:cubicBezTo>
                    <a:pt x="1452" y="1386"/>
                    <a:pt x="1452" y="1386"/>
                    <a:pt x="1452" y="1386"/>
                  </a:cubicBezTo>
                  <a:moveTo>
                    <a:pt x="1441" y="1399"/>
                  </a:moveTo>
                  <a:cubicBezTo>
                    <a:pt x="1436" y="1404"/>
                    <a:pt x="1436" y="1404"/>
                    <a:pt x="1436" y="1404"/>
                  </a:cubicBezTo>
                  <a:cubicBezTo>
                    <a:pt x="1526" y="1487"/>
                    <a:pt x="1526" y="1487"/>
                    <a:pt x="1526" y="1487"/>
                  </a:cubicBezTo>
                  <a:cubicBezTo>
                    <a:pt x="1532" y="1481"/>
                    <a:pt x="1532" y="1481"/>
                    <a:pt x="1532" y="1481"/>
                  </a:cubicBezTo>
                  <a:cubicBezTo>
                    <a:pt x="1441" y="1399"/>
                    <a:pt x="1441" y="1399"/>
                    <a:pt x="1441" y="1399"/>
                  </a:cubicBezTo>
                  <a:moveTo>
                    <a:pt x="326" y="1399"/>
                  </a:moveTo>
                  <a:cubicBezTo>
                    <a:pt x="234" y="1481"/>
                    <a:pt x="234" y="1481"/>
                    <a:pt x="234" y="1481"/>
                  </a:cubicBezTo>
                  <a:cubicBezTo>
                    <a:pt x="240" y="1487"/>
                    <a:pt x="240" y="1487"/>
                    <a:pt x="240" y="1487"/>
                  </a:cubicBezTo>
                  <a:cubicBezTo>
                    <a:pt x="330" y="1405"/>
                    <a:pt x="330" y="1405"/>
                    <a:pt x="330" y="1405"/>
                  </a:cubicBezTo>
                  <a:cubicBezTo>
                    <a:pt x="326" y="1399"/>
                    <a:pt x="326" y="1399"/>
                    <a:pt x="326" y="1399"/>
                  </a:cubicBezTo>
                  <a:moveTo>
                    <a:pt x="1431" y="1409"/>
                  </a:moveTo>
                  <a:cubicBezTo>
                    <a:pt x="1427" y="1414"/>
                    <a:pt x="1427" y="1414"/>
                    <a:pt x="1427" y="1414"/>
                  </a:cubicBezTo>
                  <a:cubicBezTo>
                    <a:pt x="1515" y="1499"/>
                    <a:pt x="1515" y="1499"/>
                    <a:pt x="1515" y="1499"/>
                  </a:cubicBezTo>
                  <a:cubicBezTo>
                    <a:pt x="1520" y="1493"/>
                    <a:pt x="1520" y="1493"/>
                    <a:pt x="1520" y="1493"/>
                  </a:cubicBezTo>
                  <a:cubicBezTo>
                    <a:pt x="1431" y="1409"/>
                    <a:pt x="1431" y="1409"/>
                    <a:pt x="1431" y="1409"/>
                  </a:cubicBezTo>
                  <a:moveTo>
                    <a:pt x="335" y="1410"/>
                  </a:moveTo>
                  <a:cubicBezTo>
                    <a:pt x="246" y="1494"/>
                    <a:pt x="246" y="1494"/>
                    <a:pt x="246" y="1494"/>
                  </a:cubicBezTo>
                  <a:cubicBezTo>
                    <a:pt x="252" y="1500"/>
                    <a:pt x="252" y="1500"/>
                    <a:pt x="252" y="1500"/>
                  </a:cubicBezTo>
                  <a:cubicBezTo>
                    <a:pt x="340" y="1415"/>
                    <a:pt x="340" y="1415"/>
                    <a:pt x="340" y="1415"/>
                  </a:cubicBezTo>
                  <a:cubicBezTo>
                    <a:pt x="335" y="1410"/>
                    <a:pt x="335" y="1410"/>
                    <a:pt x="335" y="1410"/>
                  </a:cubicBezTo>
                  <a:moveTo>
                    <a:pt x="1422" y="1419"/>
                  </a:moveTo>
                  <a:cubicBezTo>
                    <a:pt x="1417" y="1424"/>
                    <a:pt x="1417" y="1424"/>
                    <a:pt x="1417" y="1424"/>
                  </a:cubicBezTo>
                  <a:cubicBezTo>
                    <a:pt x="1503" y="1511"/>
                    <a:pt x="1503" y="1511"/>
                    <a:pt x="1503" y="1511"/>
                  </a:cubicBezTo>
                  <a:cubicBezTo>
                    <a:pt x="1509" y="1505"/>
                    <a:pt x="1509" y="1505"/>
                    <a:pt x="1509" y="1505"/>
                  </a:cubicBezTo>
                  <a:cubicBezTo>
                    <a:pt x="1422" y="1419"/>
                    <a:pt x="1422" y="1419"/>
                    <a:pt x="1422" y="1419"/>
                  </a:cubicBezTo>
                  <a:moveTo>
                    <a:pt x="345" y="1420"/>
                  </a:moveTo>
                  <a:cubicBezTo>
                    <a:pt x="257" y="1506"/>
                    <a:pt x="257" y="1506"/>
                    <a:pt x="257" y="1506"/>
                  </a:cubicBezTo>
                  <a:cubicBezTo>
                    <a:pt x="263" y="1512"/>
                    <a:pt x="263" y="1512"/>
                    <a:pt x="263" y="1512"/>
                  </a:cubicBezTo>
                  <a:cubicBezTo>
                    <a:pt x="349" y="1424"/>
                    <a:pt x="349" y="1424"/>
                    <a:pt x="349" y="1424"/>
                  </a:cubicBezTo>
                  <a:cubicBezTo>
                    <a:pt x="345" y="1420"/>
                    <a:pt x="345" y="1420"/>
                    <a:pt x="345" y="1420"/>
                  </a:cubicBezTo>
                  <a:moveTo>
                    <a:pt x="1412" y="1429"/>
                  </a:moveTo>
                  <a:cubicBezTo>
                    <a:pt x="1407" y="1434"/>
                    <a:pt x="1407" y="1434"/>
                    <a:pt x="1407" y="1434"/>
                  </a:cubicBezTo>
                  <a:cubicBezTo>
                    <a:pt x="1491" y="1523"/>
                    <a:pt x="1491" y="1523"/>
                    <a:pt x="1491" y="1523"/>
                  </a:cubicBezTo>
                  <a:cubicBezTo>
                    <a:pt x="1497" y="1517"/>
                    <a:pt x="1497" y="1517"/>
                    <a:pt x="1497" y="1517"/>
                  </a:cubicBezTo>
                  <a:cubicBezTo>
                    <a:pt x="1412" y="1429"/>
                    <a:pt x="1412" y="1429"/>
                    <a:pt x="1412" y="1429"/>
                  </a:cubicBezTo>
                  <a:moveTo>
                    <a:pt x="354" y="1429"/>
                  </a:moveTo>
                  <a:cubicBezTo>
                    <a:pt x="269" y="1518"/>
                    <a:pt x="269" y="1518"/>
                    <a:pt x="269" y="1518"/>
                  </a:cubicBezTo>
                  <a:cubicBezTo>
                    <a:pt x="275" y="1523"/>
                    <a:pt x="275" y="1523"/>
                    <a:pt x="275" y="1523"/>
                  </a:cubicBezTo>
                  <a:cubicBezTo>
                    <a:pt x="359" y="1434"/>
                    <a:pt x="359" y="1434"/>
                    <a:pt x="359" y="1434"/>
                  </a:cubicBezTo>
                  <a:cubicBezTo>
                    <a:pt x="354" y="1429"/>
                    <a:pt x="354" y="1429"/>
                    <a:pt x="354" y="1429"/>
                  </a:cubicBezTo>
                  <a:moveTo>
                    <a:pt x="1402" y="1439"/>
                  </a:moveTo>
                  <a:cubicBezTo>
                    <a:pt x="1397" y="1443"/>
                    <a:pt x="1397" y="1443"/>
                    <a:pt x="1397" y="1443"/>
                  </a:cubicBezTo>
                  <a:cubicBezTo>
                    <a:pt x="1479" y="1534"/>
                    <a:pt x="1479" y="1534"/>
                    <a:pt x="1479" y="1534"/>
                  </a:cubicBezTo>
                  <a:cubicBezTo>
                    <a:pt x="1485" y="1528"/>
                    <a:pt x="1485" y="1528"/>
                    <a:pt x="1485" y="1528"/>
                  </a:cubicBezTo>
                  <a:cubicBezTo>
                    <a:pt x="1402" y="1439"/>
                    <a:pt x="1402" y="1439"/>
                    <a:pt x="1402" y="1439"/>
                  </a:cubicBezTo>
                  <a:moveTo>
                    <a:pt x="365" y="1439"/>
                  </a:moveTo>
                  <a:cubicBezTo>
                    <a:pt x="281" y="1529"/>
                    <a:pt x="281" y="1529"/>
                    <a:pt x="281" y="1529"/>
                  </a:cubicBezTo>
                  <a:cubicBezTo>
                    <a:pt x="288" y="1535"/>
                    <a:pt x="288" y="1535"/>
                    <a:pt x="288" y="1535"/>
                  </a:cubicBezTo>
                  <a:cubicBezTo>
                    <a:pt x="370" y="1444"/>
                    <a:pt x="370" y="1444"/>
                    <a:pt x="370" y="1444"/>
                  </a:cubicBezTo>
                  <a:cubicBezTo>
                    <a:pt x="365" y="1439"/>
                    <a:pt x="365" y="1439"/>
                    <a:pt x="365" y="1439"/>
                  </a:cubicBezTo>
                  <a:moveTo>
                    <a:pt x="1391" y="1448"/>
                  </a:moveTo>
                  <a:cubicBezTo>
                    <a:pt x="1386" y="1452"/>
                    <a:pt x="1386" y="1452"/>
                    <a:pt x="1386" y="1452"/>
                  </a:cubicBezTo>
                  <a:cubicBezTo>
                    <a:pt x="1466" y="1545"/>
                    <a:pt x="1466" y="1545"/>
                    <a:pt x="1466" y="1545"/>
                  </a:cubicBezTo>
                  <a:cubicBezTo>
                    <a:pt x="1472" y="1540"/>
                    <a:pt x="1472" y="1540"/>
                    <a:pt x="1472" y="1540"/>
                  </a:cubicBezTo>
                  <a:cubicBezTo>
                    <a:pt x="1391" y="1448"/>
                    <a:pt x="1391" y="1448"/>
                    <a:pt x="1391" y="1448"/>
                  </a:cubicBezTo>
                  <a:moveTo>
                    <a:pt x="375" y="1448"/>
                  </a:moveTo>
                  <a:cubicBezTo>
                    <a:pt x="294" y="1540"/>
                    <a:pt x="294" y="1540"/>
                    <a:pt x="294" y="1540"/>
                  </a:cubicBezTo>
                  <a:cubicBezTo>
                    <a:pt x="300" y="1546"/>
                    <a:pt x="300" y="1546"/>
                    <a:pt x="300" y="1546"/>
                  </a:cubicBezTo>
                  <a:cubicBezTo>
                    <a:pt x="380" y="1453"/>
                    <a:pt x="380" y="1453"/>
                    <a:pt x="380" y="1453"/>
                  </a:cubicBezTo>
                  <a:cubicBezTo>
                    <a:pt x="375" y="1448"/>
                    <a:pt x="375" y="1448"/>
                    <a:pt x="375" y="1448"/>
                  </a:cubicBezTo>
                  <a:moveTo>
                    <a:pt x="1381" y="1457"/>
                  </a:moveTo>
                  <a:cubicBezTo>
                    <a:pt x="1375" y="1462"/>
                    <a:pt x="1375" y="1462"/>
                    <a:pt x="1375" y="1462"/>
                  </a:cubicBezTo>
                  <a:cubicBezTo>
                    <a:pt x="1454" y="1556"/>
                    <a:pt x="1454" y="1556"/>
                    <a:pt x="1454" y="1556"/>
                  </a:cubicBezTo>
                  <a:cubicBezTo>
                    <a:pt x="1460" y="1550"/>
                    <a:pt x="1460" y="1550"/>
                    <a:pt x="1460" y="1550"/>
                  </a:cubicBezTo>
                  <a:cubicBezTo>
                    <a:pt x="1381" y="1457"/>
                    <a:pt x="1381" y="1457"/>
                    <a:pt x="1381" y="1457"/>
                  </a:cubicBezTo>
                  <a:moveTo>
                    <a:pt x="386" y="1458"/>
                  </a:moveTo>
                  <a:cubicBezTo>
                    <a:pt x="306" y="1551"/>
                    <a:pt x="306" y="1551"/>
                    <a:pt x="306" y="1551"/>
                  </a:cubicBezTo>
                  <a:cubicBezTo>
                    <a:pt x="313" y="1556"/>
                    <a:pt x="313" y="1556"/>
                    <a:pt x="313" y="1556"/>
                  </a:cubicBezTo>
                  <a:cubicBezTo>
                    <a:pt x="391" y="1462"/>
                    <a:pt x="391" y="1462"/>
                    <a:pt x="391" y="1462"/>
                  </a:cubicBezTo>
                  <a:cubicBezTo>
                    <a:pt x="386" y="1458"/>
                    <a:pt x="386" y="1458"/>
                    <a:pt x="386" y="1458"/>
                  </a:cubicBezTo>
                  <a:moveTo>
                    <a:pt x="1370" y="1466"/>
                  </a:moveTo>
                  <a:cubicBezTo>
                    <a:pt x="1364" y="1471"/>
                    <a:pt x="1364" y="1471"/>
                    <a:pt x="1364" y="1471"/>
                  </a:cubicBezTo>
                  <a:cubicBezTo>
                    <a:pt x="1441" y="1566"/>
                    <a:pt x="1441" y="1566"/>
                    <a:pt x="1441" y="1566"/>
                  </a:cubicBezTo>
                  <a:cubicBezTo>
                    <a:pt x="1447" y="1561"/>
                    <a:pt x="1447" y="1561"/>
                    <a:pt x="1447" y="1561"/>
                  </a:cubicBezTo>
                  <a:cubicBezTo>
                    <a:pt x="1370" y="1466"/>
                    <a:pt x="1370" y="1466"/>
                    <a:pt x="1370" y="1466"/>
                  </a:cubicBezTo>
                  <a:moveTo>
                    <a:pt x="397" y="1467"/>
                  </a:moveTo>
                  <a:cubicBezTo>
                    <a:pt x="319" y="1561"/>
                    <a:pt x="319" y="1561"/>
                    <a:pt x="319" y="1561"/>
                  </a:cubicBezTo>
                  <a:cubicBezTo>
                    <a:pt x="325" y="1567"/>
                    <a:pt x="325" y="1567"/>
                    <a:pt x="325" y="1567"/>
                  </a:cubicBezTo>
                  <a:cubicBezTo>
                    <a:pt x="402" y="1471"/>
                    <a:pt x="402" y="1471"/>
                    <a:pt x="402" y="1471"/>
                  </a:cubicBezTo>
                  <a:cubicBezTo>
                    <a:pt x="397" y="1467"/>
                    <a:pt x="397" y="1467"/>
                    <a:pt x="397" y="1467"/>
                  </a:cubicBezTo>
                  <a:moveTo>
                    <a:pt x="1359" y="1475"/>
                  </a:moveTo>
                  <a:cubicBezTo>
                    <a:pt x="1353" y="1480"/>
                    <a:pt x="1353" y="1480"/>
                    <a:pt x="1353" y="1480"/>
                  </a:cubicBezTo>
                  <a:cubicBezTo>
                    <a:pt x="1428" y="1576"/>
                    <a:pt x="1428" y="1576"/>
                    <a:pt x="1428" y="1576"/>
                  </a:cubicBezTo>
                  <a:cubicBezTo>
                    <a:pt x="1435" y="1571"/>
                    <a:pt x="1435" y="1571"/>
                    <a:pt x="1435" y="1571"/>
                  </a:cubicBezTo>
                  <a:cubicBezTo>
                    <a:pt x="1359" y="1475"/>
                    <a:pt x="1359" y="1475"/>
                    <a:pt x="1359" y="1475"/>
                  </a:cubicBezTo>
                  <a:moveTo>
                    <a:pt x="408" y="1476"/>
                  </a:moveTo>
                  <a:cubicBezTo>
                    <a:pt x="332" y="1572"/>
                    <a:pt x="332" y="1572"/>
                    <a:pt x="332" y="1572"/>
                  </a:cubicBezTo>
                  <a:cubicBezTo>
                    <a:pt x="338" y="1577"/>
                    <a:pt x="338" y="1577"/>
                    <a:pt x="338" y="1577"/>
                  </a:cubicBezTo>
                  <a:cubicBezTo>
                    <a:pt x="413" y="1480"/>
                    <a:pt x="413" y="1480"/>
                    <a:pt x="413" y="1480"/>
                  </a:cubicBezTo>
                  <a:cubicBezTo>
                    <a:pt x="408" y="1476"/>
                    <a:pt x="408" y="1476"/>
                    <a:pt x="408" y="1476"/>
                  </a:cubicBezTo>
                  <a:moveTo>
                    <a:pt x="1347" y="1484"/>
                  </a:moveTo>
                  <a:cubicBezTo>
                    <a:pt x="1342" y="1488"/>
                    <a:pt x="1342" y="1488"/>
                    <a:pt x="1342" y="1488"/>
                  </a:cubicBezTo>
                  <a:cubicBezTo>
                    <a:pt x="1415" y="1586"/>
                    <a:pt x="1415" y="1586"/>
                    <a:pt x="1415" y="1586"/>
                  </a:cubicBezTo>
                  <a:cubicBezTo>
                    <a:pt x="1422" y="1581"/>
                    <a:pt x="1422" y="1581"/>
                    <a:pt x="1422" y="1581"/>
                  </a:cubicBezTo>
                  <a:cubicBezTo>
                    <a:pt x="1347" y="1484"/>
                    <a:pt x="1347" y="1484"/>
                    <a:pt x="1347" y="1484"/>
                  </a:cubicBezTo>
                  <a:moveTo>
                    <a:pt x="419" y="1484"/>
                  </a:moveTo>
                  <a:cubicBezTo>
                    <a:pt x="345" y="1582"/>
                    <a:pt x="345" y="1582"/>
                    <a:pt x="345" y="1582"/>
                  </a:cubicBezTo>
                  <a:cubicBezTo>
                    <a:pt x="351" y="1587"/>
                    <a:pt x="351" y="1587"/>
                    <a:pt x="351" y="1587"/>
                  </a:cubicBezTo>
                  <a:cubicBezTo>
                    <a:pt x="425" y="1489"/>
                    <a:pt x="425" y="1489"/>
                    <a:pt x="425" y="1489"/>
                  </a:cubicBezTo>
                  <a:cubicBezTo>
                    <a:pt x="419" y="1484"/>
                    <a:pt x="419" y="1484"/>
                    <a:pt x="419" y="1484"/>
                  </a:cubicBezTo>
                  <a:moveTo>
                    <a:pt x="1336" y="1493"/>
                  </a:moveTo>
                  <a:cubicBezTo>
                    <a:pt x="1330" y="1497"/>
                    <a:pt x="1330" y="1497"/>
                    <a:pt x="1330" y="1497"/>
                  </a:cubicBezTo>
                  <a:cubicBezTo>
                    <a:pt x="1402" y="1596"/>
                    <a:pt x="1402" y="1596"/>
                    <a:pt x="1402" y="1596"/>
                  </a:cubicBezTo>
                  <a:cubicBezTo>
                    <a:pt x="1409" y="1591"/>
                    <a:pt x="1409" y="1591"/>
                    <a:pt x="1409" y="1591"/>
                  </a:cubicBezTo>
                  <a:cubicBezTo>
                    <a:pt x="1336" y="1493"/>
                    <a:pt x="1336" y="1493"/>
                    <a:pt x="1336" y="1493"/>
                  </a:cubicBezTo>
                  <a:moveTo>
                    <a:pt x="431" y="1493"/>
                  </a:moveTo>
                  <a:cubicBezTo>
                    <a:pt x="358" y="1591"/>
                    <a:pt x="358" y="1591"/>
                    <a:pt x="358" y="1591"/>
                  </a:cubicBezTo>
                  <a:cubicBezTo>
                    <a:pt x="364" y="1596"/>
                    <a:pt x="364" y="1596"/>
                    <a:pt x="364" y="1596"/>
                  </a:cubicBezTo>
                  <a:cubicBezTo>
                    <a:pt x="436" y="1497"/>
                    <a:pt x="436" y="1497"/>
                    <a:pt x="436" y="1497"/>
                  </a:cubicBezTo>
                  <a:cubicBezTo>
                    <a:pt x="431" y="1493"/>
                    <a:pt x="431" y="1493"/>
                    <a:pt x="431" y="1493"/>
                  </a:cubicBezTo>
                  <a:moveTo>
                    <a:pt x="1324" y="1501"/>
                  </a:moveTo>
                  <a:cubicBezTo>
                    <a:pt x="1318" y="1505"/>
                    <a:pt x="1318" y="1505"/>
                    <a:pt x="1318" y="1505"/>
                  </a:cubicBezTo>
                  <a:cubicBezTo>
                    <a:pt x="1389" y="1605"/>
                    <a:pt x="1389" y="1605"/>
                    <a:pt x="1389" y="1605"/>
                  </a:cubicBezTo>
                  <a:cubicBezTo>
                    <a:pt x="1396" y="1600"/>
                    <a:pt x="1396" y="1600"/>
                    <a:pt x="1396" y="1600"/>
                  </a:cubicBezTo>
                  <a:cubicBezTo>
                    <a:pt x="1324" y="1501"/>
                    <a:pt x="1324" y="1501"/>
                    <a:pt x="1324" y="1501"/>
                  </a:cubicBezTo>
                  <a:moveTo>
                    <a:pt x="442" y="1502"/>
                  </a:moveTo>
                  <a:cubicBezTo>
                    <a:pt x="371" y="1601"/>
                    <a:pt x="371" y="1601"/>
                    <a:pt x="371" y="1601"/>
                  </a:cubicBezTo>
                  <a:cubicBezTo>
                    <a:pt x="377" y="1606"/>
                    <a:pt x="377" y="1606"/>
                    <a:pt x="377" y="1606"/>
                  </a:cubicBezTo>
                  <a:cubicBezTo>
                    <a:pt x="448" y="1506"/>
                    <a:pt x="448" y="1506"/>
                    <a:pt x="448" y="1506"/>
                  </a:cubicBezTo>
                  <a:cubicBezTo>
                    <a:pt x="442" y="1502"/>
                    <a:pt x="442" y="1502"/>
                    <a:pt x="442" y="1502"/>
                  </a:cubicBezTo>
                  <a:moveTo>
                    <a:pt x="1312" y="1510"/>
                  </a:moveTo>
                  <a:cubicBezTo>
                    <a:pt x="1306" y="1514"/>
                    <a:pt x="1306" y="1514"/>
                    <a:pt x="1306" y="1514"/>
                  </a:cubicBezTo>
                  <a:cubicBezTo>
                    <a:pt x="1376" y="1614"/>
                    <a:pt x="1376" y="1614"/>
                    <a:pt x="1376" y="1614"/>
                  </a:cubicBezTo>
                  <a:cubicBezTo>
                    <a:pt x="1383" y="1610"/>
                    <a:pt x="1383" y="1610"/>
                    <a:pt x="1383" y="1610"/>
                  </a:cubicBezTo>
                  <a:cubicBezTo>
                    <a:pt x="1312" y="1510"/>
                    <a:pt x="1312" y="1510"/>
                    <a:pt x="1312" y="1510"/>
                  </a:cubicBezTo>
                  <a:moveTo>
                    <a:pt x="454" y="1510"/>
                  </a:moveTo>
                  <a:cubicBezTo>
                    <a:pt x="384" y="1610"/>
                    <a:pt x="384" y="1610"/>
                    <a:pt x="384" y="1610"/>
                  </a:cubicBezTo>
                  <a:cubicBezTo>
                    <a:pt x="390" y="1615"/>
                    <a:pt x="390" y="1615"/>
                    <a:pt x="390" y="1615"/>
                  </a:cubicBezTo>
                  <a:cubicBezTo>
                    <a:pt x="460" y="1514"/>
                    <a:pt x="460" y="1514"/>
                    <a:pt x="460" y="1514"/>
                  </a:cubicBezTo>
                  <a:cubicBezTo>
                    <a:pt x="454" y="1510"/>
                    <a:pt x="454" y="1510"/>
                    <a:pt x="454" y="1510"/>
                  </a:cubicBezTo>
                  <a:moveTo>
                    <a:pt x="1301" y="1518"/>
                  </a:moveTo>
                  <a:cubicBezTo>
                    <a:pt x="1297" y="1520"/>
                    <a:pt x="1297" y="1520"/>
                    <a:pt x="1297" y="1520"/>
                  </a:cubicBezTo>
                  <a:cubicBezTo>
                    <a:pt x="1360" y="1625"/>
                    <a:pt x="1360" y="1625"/>
                    <a:pt x="1360" y="1625"/>
                  </a:cubicBezTo>
                  <a:cubicBezTo>
                    <a:pt x="1370" y="1619"/>
                    <a:pt x="1370" y="1619"/>
                    <a:pt x="1370" y="1619"/>
                  </a:cubicBezTo>
                  <a:cubicBezTo>
                    <a:pt x="1301" y="1518"/>
                    <a:pt x="1301" y="1518"/>
                    <a:pt x="1301" y="1518"/>
                  </a:cubicBezTo>
                  <a:moveTo>
                    <a:pt x="466" y="1518"/>
                  </a:moveTo>
                  <a:cubicBezTo>
                    <a:pt x="397" y="1619"/>
                    <a:pt x="397" y="1619"/>
                    <a:pt x="397" y="1619"/>
                  </a:cubicBezTo>
                  <a:cubicBezTo>
                    <a:pt x="406" y="1625"/>
                    <a:pt x="406" y="1625"/>
                    <a:pt x="406" y="1625"/>
                  </a:cubicBezTo>
                  <a:cubicBezTo>
                    <a:pt x="470" y="1521"/>
                    <a:pt x="470" y="1521"/>
                    <a:pt x="470" y="1521"/>
                  </a:cubicBezTo>
                  <a:cubicBezTo>
                    <a:pt x="466" y="1518"/>
                    <a:pt x="466" y="1518"/>
                    <a:pt x="466" y="1518"/>
                  </a:cubicBezTo>
                  <a:moveTo>
                    <a:pt x="1290" y="1524"/>
                  </a:moveTo>
                  <a:cubicBezTo>
                    <a:pt x="1284" y="1528"/>
                    <a:pt x="1284" y="1528"/>
                    <a:pt x="1284" y="1528"/>
                  </a:cubicBezTo>
                  <a:cubicBezTo>
                    <a:pt x="1347" y="1633"/>
                    <a:pt x="1347" y="1633"/>
                    <a:pt x="1347" y="1633"/>
                  </a:cubicBezTo>
                  <a:cubicBezTo>
                    <a:pt x="1354" y="1629"/>
                    <a:pt x="1354" y="1629"/>
                    <a:pt x="1354" y="1629"/>
                  </a:cubicBezTo>
                  <a:cubicBezTo>
                    <a:pt x="1290" y="1524"/>
                    <a:pt x="1290" y="1524"/>
                    <a:pt x="1290" y="1524"/>
                  </a:cubicBezTo>
                  <a:moveTo>
                    <a:pt x="476" y="1525"/>
                  </a:moveTo>
                  <a:cubicBezTo>
                    <a:pt x="413" y="1629"/>
                    <a:pt x="413" y="1629"/>
                    <a:pt x="413" y="1629"/>
                  </a:cubicBezTo>
                  <a:cubicBezTo>
                    <a:pt x="419" y="1633"/>
                    <a:pt x="419" y="1633"/>
                    <a:pt x="419" y="1633"/>
                  </a:cubicBezTo>
                  <a:cubicBezTo>
                    <a:pt x="483" y="1529"/>
                    <a:pt x="483" y="1529"/>
                    <a:pt x="483" y="1529"/>
                  </a:cubicBezTo>
                  <a:cubicBezTo>
                    <a:pt x="476" y="1525"/>
                    <a:pt x="476" y="1525"/>
                    <a:pt x="476" y="1525"/>
                  </a:cubicBezTo>
                  <a:moveTo>
                    <a:pt x="1277" y="1532"/>
                  </a:moveTo>
                  <a:cubicBezTo>
                    <a:pt x="1271" y="1536"/>
                    <a:pt x="1271" y="1536"/>
                    <a:pt x="1271" y="1536"/>
                  </a:cubicBezTo>
                  <a:cubicBezTo>
                    <a:pt x="1334" y="1641"/>
                    <a:pt x="1334" y="1641"/>
                    <a:pt x="1334" y="1641"/>
                  </a:cubicBezTo>
                  <a:cubicBezTo>
                    <a:pt x="1341" y="1637"/>
                    <a:pt x="1341" y="1637"/>
                    <a:pt x="1341" y="1637"/>
                  </a:cubicBezTo>
                  <a:cubicBezTo>
                    <a:pt x="1277" y="1532"/>
                    <a:pt x="1277" y="1532"/>
                    <a:pt x="1277" y="1532"/>
                  </a:cubicBezTo>
                  <a:moveTo>
                    <a:pt x="489" y="1533"/>
                  </a:moveTo>
                  <a:cubicBezTo>
                    <a:pt x="426" y="1637"/>
                    <a:pt x="426" y="1637"/>
                    <a:pt x="426" y="1637"/>
                  </a:cubicBezTo>
                  <a:cubicBezTo>
                    <a:pt x="432" y="1641"/>
                    <a:pt x="432" y="1641"/>
                    <a:pt x="432" y="1641"/>
                  </a:cubicBezTo>
                  <a:cubicBezTo>
                    <a:pt x="496" y="1537"/>
                    <a:pt x="496" y="1537"/>
                    <a:pt x="496" y="1537"/>
                  </a:cubicBezTo>
                  <a:cubicBezTo>
                    <a:pt x="489" y="1533"/>
                    <a:pt x="489" y="1533"/>
                    <a:pt x="489" y="1533"/>
                  </a:cubicBezTo>
                  <a:moveTo>
                    <a:pt x="1264" y="1540"/>
                  </a:moveTo>
                  <a:cubicBezTo>
                    <a:pt x="1258" y="1544"/>
                    <a:pt x="1258" y="1544"/>
                    <a:pt x="1258" y="1544"/>
                  </a:cubicBezTo>
                  <a:cubicBezTo>
                    <a:pt x="1321" y="1649"/>
                    <a:pt x="1321" y="1649"/>
                    <a:pt x="1321" y="1649"/>
                  </a:cubicBezTo>
                  <a:cubicBezTo>
                    <a:pt x="1328" y="1645"/>
                    <a:pt x="1328" y="1645"/>
                    <a:pt x="1328" y="1645"/>
                  </a:cubicBezTo>
                  <a:cubicBezTo>
                    <a:pt x="1264" y="1540"/>
                    <a:pt x="1264" y="1540"/>
                    <a:pt x="1264" y="1540"/>
                  </a:cubicBezTo>
                  <a:moveTo>
                    <a:pt x="502" y="1541"/>
                  </a:moveTo>
                  <a:cubicBezTo>
                    <a:pt x="439" y="1645"/>
                    <a:pt x="439" y="1645"/>
                    <a:pt x="439" y="1645"/>
                  </a:cubicBezTo>
                  <a:cubicBezTo>
                    <a:pt x="445" y="1649"/>
                    <a:pt x="445" y="1649"/>
                    <a:pt x="445" y="1649"/>
                  </a:cubicBezTo>
                  <a:cubicBezTo>
                    <a:pt x="509" y="1545"/>
                    <a:pt x="509" y="1545"/>
                    <a:pt x="509" y="1545"/>
                  </a:cubicBezTo>
                  <a:cubicBezTo>
                    <a:pt x="502" y="1541"/>
                    <a:pt x="502" y="1541"/>
                    <a:pt x="502" y="1541"/>
                  </a:cubicBezTo>
                  <a:moveTo>
                    <a:pt x="514" y="1547"/>
                  </a:moveTo>
                  <a:cubicBezTo>
                    <a:pt x="484" y="1601"/>
                    <a:pt x="484" y="1601"/>
                    <a:pt x="484" y="1601"/>
                  </a:cubicBezTo>
                  <a:cubicBezTo>
                    <a:pt x="447" y="1650"/>
                    <a:pt x="447" y="1650"/>
                    <a:pt x="447" y="1650"/>
                  </a:cubicBezTo>
                  <a:cubicBezTo>
                    <a:pt x="453" y="1654"/>
                    <a:pt x="453" y="1654"/>
                    <a:pt x="453" y="1654"/>
                  </a:cubicBezTo>
                  <a:cubicBezTo>
                    <a:pt x="456" y="1656"/>
                    <a:pt x="458" y="1657"/>
                    <a:pt x="461" y="1658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2"/>
                    <a:pt x="520" y="1552"/>
                    <a:pt x="520" y="1552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1"/>
                    <a:pt x="520" y="1551"/>
                    <a:pt x="520" y="1551"/>
                  </a:cubicBezTo>
                  <a:cubicBezTo>
                    <a:pt x="518" y="1550"/>
                    <a:pt x="517" y="1549"/>
                    <a:pt x="515" y="1549"/>
                  </a:cubicBezTo>
                  <a:cubicBezTo>
                    <a:pt x="514" y="1547"/>
                    <a:pt x="514" y="1547"/>
                    <a:pt x="514" y="1547"/>
                  </a:cubicBezTo>
                  <a:moveTo>
                    <a:pt x="1251" y="1548"/>
                  </a:moveTo>
                  <a:cubicBezTo>
                    <a:pt x="1247" y="1551"/>
                    <a:pt x="1247" y="1551"/>
                    <a:pt x="1247" y="1551"/>
                  </a:cubicBezTo>
                  <a:cubicBezTo>
                    <a:pt x="1306" y="1658"/>
                    <a:pt x="1306" y="1658"/>
                    <a:pt x="1306" y="1658"/>
                  </a:cubicBezTo>
                  <a:cubicBezTo>
                    <a:pt x="1308" y="1657"/>
                    <a:pt x="1311" y="1655"/>
                    <a:pt x="1314" y="1653"/>
                  </a:cubicBezTo>
                  <a:cubicBezTo>
                    <a:pt x="1251" y="1548"/>
                    <a:pt x="1251" y="1548"/>
                    <a:pt x="1251" y="1548"/>
                  </a:cubicBezTo>
                  <a:moveTo>
                    <a:pt x="1241" y="1553"/>
                  </a:moveTo>
                  <a:cubicBezTo>
                    <a:pt x="1236" y="1556"/>
                    <a:pt x="1236" y="1556"/>
                    <a:pt x="1236" y="1556"/>
                  </a:cubicBezTo>
                  <a:cubicBezTo>
                    <a:pt x="1290" y="1666"/>
                    <a:pt x="1290" y="1666"/>
                    <a:pt x="1290" y="1666"/>
                  </a:cubicBezTo>
                  <a:cubicBezTo>
                    <a:pt x="1292" y="1665"/>
                    <a:pt x="1295" y="1664"/>
                    <a:pt x="1298" y="1662"/>
                  </a:cubicBezTo>
                  <a:cubicBezTo>
                    <a:pt x="1241" y="1553"/>
                    <a:pt x="1241" y="1553"/>
                    <a:pt x="1241" y="1553"/>
                  </a:cubicBezTo>
                  <a:moveTo>
                    <a:pt x="525" y="1554"/>
                  </a:moveTo>
                  <a:cubicBezTo>
                    <a:pt x="469" y="1663"/>
                    <a:pt x="469" y="1663"/>
                    <a:pt x="469" y="1663"/>
                  </a:cubicBezTo>
                  <a:cubicBezTo>
                    <a:pt x="472" y="1664"/>
                    <a:pt x="474" y="1665"/>
                    <a:pt x="477" y="1667"/>
                  </a:cubicBezTo>
                  <a:cubicBezTo>
                    <a:pt x="531" y="1557"/>
                    <a:pt x="531" y="1557"/>
                    <a:pt x="531" y="1557"/>
                  </a:cubicBezTo>
                  <a:cubicBezTo>
                    <a:pt x="525" y="1554"/>
                    <a:pt x="525" y="1554"/>
                    <a:pt x="525" y="1554"/>
                  </a:cubicBezTo>
                  <a:moveTo>
                    <a:pt x="1230" y="1559"/>
                  </a:moveTo>
                  <a:cubicBezTo>
                    <a:pt x="1223" y="1563"/>
                    <a:pt x="1223" y="1563"/>
                    <a:pt x="1223" y="1563"/>
                  </a:cubicBezTo>
                  <a:cubicBezTo>
                    <a:pt x="1275" y="1673"/>
                    <a:pt x="1275" y="1673"/>
                    <a:pt x="1275" y="1673"/>
                  </a:cubicBezTo>
                  <a:cubicBezTo>
                    <a:pt x="1282" y="1670"/>
                    <a:pt x="1282" y="1670"/>
                    <a:pt x="1282" y="1670"/>
                  </a:cubicBezTo>
                  <a:cubicBezTo>
                    <a:pt x="1230" y="1559"/>
                    <a:pt x="1230" y="1559"/>
                    <a:pt x="1230" y="1559"/>
                  </a:cubicBezTo>
                  <a:moveTo>
                    <a:pt x="537" y="1560"/>
                  </a:moveTo>
                  <a:cubicBezTo>
                    <a:pt x="485" y="1670"/>
                    <a:pt x="485" y="1670"/>
                    <a:pt x="485" y="1670"/>
                  </a:cubicBezTo>
                  <a:cubicBezTo>
                    <a:pt x="492" y="1674"/>
                    <a:pt x="492" y="1674"/>
                    <a:pt x="492" y="1674"/>
                  </a:cubicBezTo>
                  <a:cubicBezTo>
                    <a:pt x="544" y="1563"/>
                    <a:pt x="544" y="1563"/>
                    <a:pt x="544" y="1563"/>
                  </a:cubicBezTo>
                  <a:cubicBezTo>
                    <a:pt x="537" y="1560"/>
                    <a:pt x="537" y="1560"/>
                    <a:pt x="537" y="1560"/>
                  </a:cubicBezTo>
                  <a:moveTo>
                    <a:pt x="1216" y="1566"/>
                  </a:moveTo>
                  <a:cubicBezTo>
                    <a:pt x="1208" y="1569"/>
                    <a:pt x="1208" y="1569"/>
                    <a:pt x="1208" y="1569"/>
                  </a:cubicBezTo>
                  <a:cubicBezTo>
                    <a:pt x="1262" y="1679"/>
                    <a:pt x="1262" y="1679"/>
                    <a:pt x="1262" y="1679"/>
                  </a:cubicBezTo>
                  <a:cubicBezTo>
                    <a:pt x="1268" y="1677"/>
                    <a:pt x="1268" y="1677"/>
                    <a:pt x="1268" y="1677"/>
                  </a:cubicBezTo>
                  <a:cubicBezTo>
                    <a:pt x="1216" y="1566"/>
                    <a:pt x="1216" y="1566"/>
                    <a:pt x="1216" y="1566"/>
                  </a:cubicBezTo>
                  <a:moveTo>
                    <a:pt x="551" y="1566"/>
                  </a:moveTo>
                  <a:cubicBezTo>
                    <a:pt x="498" y="1677"/>
                    <a:pt x="498" y="1677"/>
                    <a:pt x="498" y="1677"/>
                  </a:cubicBezTo>
                  <a:cubicBezTo>
                    <a:pt x="505" y="1680"/>
                    <a:pt x="505" y="1680"/>
                    <a:pt x="505" y="1680"/>
                  </a:cubicBezTo>
                  <a:cubicBezTo>
                    <a:pt x="559" y="1570"/>
                    <a:pt x="559" y="1570"/>
                    <a:pt x="559" y="1570"/>
                  </a:cubicBezTo>
                  <a:cubicBezTo>
                    <a:pt x="551" y="1566"/>
                    <a:pt x="551" y="1566"/>
                    <a:pt x="551" y="1566"/>
                  </a:cubicBezTo>
                  <a:moveTo>
                    <a:pt x="1202" y="1573"/>
                  </a:moveTo>
                  <a:cubicBezTo>
                    <a:pt x="1195" y="1576"/>
                    <a:pt x="1195" y="1576"/>
                    <a:pt x="1195" y="1576"/>
                  </a:cubicBezTo>
                  <a:cubicBezTo>
                    <a:pt x="1248" y="1686"/>
                    <a:pt x="1248" y="1686"/>
                    <a:pt x="1248" y="1686"/>
                  </a:cubicBezTo>
                  <a:cubicBezTo>
                    <a:pt x="1255" y="1683"/>
                    <a:pt x="1255" y="1683"/>
                    <a:pt x="1255" y="1683"/>
                  </a:cubicBezTo>
                  <a:cubicBezTo>
                    <a:pt x="1202" y="1573"/>
                    <a:pt x="1202" y="1573"/>
                    <a:pt x="1202" y="1573"/>
                  </a:cubicBezTo>
                  <a:moveTo>
                    <a:pt x="565" y="1573"/>
                  </a:moveTo>
                  <a:cubicBezTo>
                    <a:pt x="512" y="1683"/>
                    <a:pt x="512" y="1683"/>
                    <a:pt x="512" y="1683"/>
                  </a:cubicBezTo>
                  <a:cubicBezTo>
                    <a:pt x="519" y="1687"/>
                    <a:pt x="519" y="1687"/>
                    <a:pt x="519" y="1687"/>
                  </a:cubicBezTo>
                  <a:cubicBezTo>
                    <a:pt x="572" y="1576"/>
                    <a:pt x="572" y="1576"/>
                    <a:pt x="572" y="1576"/>
                  </a:cubicBezTo>
                  <a:cubicBezTo>
                    <a:pt x="565" y="1573"/>
                    <a:pt x="565" y="1573"/>
                    <a:pt x="565" y="1573"/>
                  </a:cubicBezTo>
                  <a:moveTo>
                    <a:pt x="1188" y="1579"/>
                  </a:moveTo>
                  <a:cubicBezTo>
                    <a:pt x="1181" y="1583"/>
                    <a:pt x="1181" y="1583"/>
                    <a:pt x="1181" y="1583"/>
                  </a:cubicBezTo>
                  <a:cubicBezTo>
                    <a:pt x="1234" y="1693"/>
                    <a:pt x="1234" y="1693"/>
                    <a:pt x="1234" y="1693"/>
                  </a:cubicBezTo>
                  <a:cubicBezTo>
                    <a:pt x="1241" y="1690"/>
                    <a:pt x="1241" y="1690"/>
                    <a:pt x="1241" y="1690"/>
                  </a:cubicBezTo>
                  <a:cubicBezTo>
                    <a:pt x="1188" y="1579"/>
                    <a:pt x="1188" y="1579"/>
                    <a:pt x="1188" y="1579"/>
                  </a:cubicBezTo>
                  <a:moveTo>
                    <a:pt x="579" y="1580"/>
                  </a:moveTo>
                  <a:cubicBezTo>
                    <a:pt x="526" y="1690"/>
                    <a:pt x="526" y="1690"/>
                    <a:pt x="526" y="1690"/>
                  </a:cubicBezTo>
                  <a:cubicBezTo>
                    <a:pt x="533" y="1693"/>
                    <a:pt x="533" y="1693"/>
                    <a:pt x="533" y="1693"/>
                  </a:cubicBezTo>
                  <a:cubicBezTo>
                    <a:pt x="586" y="1583"/>
                    <a:pt x="586" y="1583"/>
                    <a:pt x="586" y="1583"/>
                  </a:cubicBezTo>
                  <a:cubicBezTo>
                    <a:pt x="579" y="1580"/>
                    <a:pt x="579" y="1580"/>
                    <a:pt x="579" y="1580"/>
                  </a:cubicBezTo>
                  <a:moveTo>
                    <a:pt x="1179" y="1583"/>
                  </a:moveTo>
                  <a:cubicBezTo>
                    <a:pt x="1172" y="1586"/>
                    <a:pt x="1172" y="1586"/>
                    <a:pt x="1172" y="1586"/>
                  </a:cubicBezTo>
                  <a:cubicBezTo>
                    <a:pt x="1214" y="1701"/>
                    <a:pt x="1214" y="1701"/>
                    <a:pt x="1214" y="1701"/>
                  </a:cubicBezTo>
                  <a:cubicBezTo>
                    <a:pt x="1222" y="1698"/>
                    <a:pt x="1222" y="1698"/>
                    <a:pt x="1222" y="1698"/>
                  </a:cubicBezTo>
                  <a:cubicBezTo>
                    <a:pt x="1179" y="1583"/>
                    <a:pt x="1179" y="1583"/>
                    <a:pt x="1179" y="1583"/>
                  </a:cubicBezTo>
                  <a:moveTo>
                    <a:pt x="588" y="1584"/>
                  </a:moveTo>
                  <a:cubicBezTo>
                    <a:pt x="545" y="1699"/>
                    <a:pt x="545" y="1699"/>
                    <a:pt x="545" y="1699"/>
                  </a:cubicBezTo>
                  <a:cubicBezTo>
                    <a:pt x="552" y="1701"/>
                    <a:pt x="552" y="1701"/>
                    <a:pt x="552" y="1701"/>
                  </a:cubicBezTo>
                  <a:cubicBezTo>
                    <a:pt x="595" y="1586"/>
                    <a:pt x="595" y="1586"/>
                    <a:pt x="595" y="1586"/>
                  </a:cubicBezTo>
                  <a:cubicBezTo>
                    <a:pt x="588" y="1584"/>
                    <a:pt x="588" y="1584"/>
                    <a:pt x="588" y="1584"/>
                  </a:cubicBezTo>
                  <a:moveTo>
                    <a:pt x="1165" y="1589"/>
                  </a:moveTo>
                  <a:cubicBezTo>
                    <a:pt x="1158" y="1591"/>
                    <a:pt x="1158" y="1591"/>
                    <a:pt x="1158" y="1591"/>
                  </a:cubicBezTo>
                  <a:cubicBezTo>
                    <a:pt x="1200" y="1706"/>
                    <a:pt x="1200" y="1706"/>
                    <a:pt x="1200" y="1706"/>
                  </a:cubicBezTo>
                  <a:cubicBezTo>
                    <a:pt x="1207" y="1704"/>
                    <a:pt x="1207" y="1704"/>
                    <a:pt x="1207" y="1704"/>
                  </a:cubicBezTo>
                  <a:cubicBezTo>
                    <a:pt x="1165" y="1589"/>
                    <a:pt x="1165" y="1589"/>
                    <a:pt x="1165" y="1589"/>
                  </a:cubicBezTo>
                  <a:moveTo>
                    <a:pt x="602" y="1589"/>
                  </a:moveTo>
                  <a:cubicBezTo>
                    <a:pt x="559" y="1704"/>
                    <a:pt x="559" y="1704"/>
                    <a:pt x="559" y="1704"/>
                  </a:cubicBezTo>
                  <a:cubicBezTo>
                    <a:pt x="566" y="1707"/>
                    <a:pt x="566" y="1707"/>
                    <a:pt x="566" y="1707"/>
                  </a:cubicBezTo>
                  <a:cubicBezTo>
                    <a:pt x="609" y="1592"/>
                    <a:pt x="609" y="1592"/>
                    <a:pt x="609" y="1592"/>
                  </a:cubicBezTo>
                  <a:cubicBezTo>
                    <a:pt x="602" y="1589"/>
                    <a:pt x="602" y="1589"/>
                    <a:pt x="602" y="1589"/>
                  </a:cubicBezTo>
                  <a:moveTo>
                    <a:pt x="1151" y="1594"/>
                  </a:moveTo>
                  <a:cubicBezTo>
                    <a:pt x="1143" y="1597"/>
                    <a:pt x="1143" y="1597"/>
                    <a:pt x="1143" y="1597"/>
                  </a:cubicBezTo>
                  <a:cubicBezTo>
                    <a:pt x="1186" y="1711"/>
                    <a:pt x="1186" y="1711"/>
                    <a:pt x="1186" y="1711"/>
                  </a:cubicBezTo>
                  <a:cubicBezTo>
                    <a:pt x="1192" y="1709"/>
                    <a:pt x="1192" y="1709"/>
                    <a:pt x="1192" y="1709"/>
                  </a:cubicBezTo>
                  <a:cubicBezTo>
                    <a:pt x="1151" y="1594"/>
                    <a:pt x="1151" y="1594"/>
                    <a:pt x="1151" y="1594"/>
                  </a:cubicBezTo>
                  <a:moveTo>
                    <a:pt x="616" y="1594"/>
                  </a:moveTo>
                  <a:cubicBezTo>
                    <a:pt x="574" y="1709"/>
                    <a:pt x="574" y="1709"/>
                    <a:pt x="574" y="1709"/>
                  </a:cubicBezTo>
                  <a:cubicBezTo>
                    <a:pt x="581" y="1712"/>
                    <a:pt x="581" y="1712"/>
                    <a:pt x="581" y="1712"/>
                  </a:cubicBezTo>
                  <a:cubicBezTo>
                    <a:pt x="624" y="1597"/>
                    <a:pt x="624" y="1597"/>
                    <a:pt x="624" y="1597"/>
                  </a:cubicBezTo>
                  <a:cubicBezTo>
                    <a:pt x="616" y="1594"/>
                    <a:pt x="616" y="1594"/>
                    <a:pt x="616" y="1594"/>
                  </a:cubicBezTo>
                  <a:moveTo>
                    <a:pt x="1136" y="1599"/>
                  </a:moveTo>
                  <a:cubicBezTo>
                    <a:pt x="1129" y="1602"/>
                    <a:pt x="1129" y="1602"/>
                    <a:pt x="1129" y="1602"/>
                  </a:cubicBezTo>
                  <a:cubicBezTo>
                    <a:pt x="1172" y="1717"/>
                    <a:pt x="1172" y="1717"/>
                    <a:pt x="1172" y="1717"/>
                  </a:cubicBezTo>
                  <a:cubicBezTo>
                    <a:pt x="1179" y="1714"/>
                    <a:pt x="1179" y="1714"/>
                    <a:pt x="1179" y="1714"/>
                  </a:cubicBezTo>
                  <a:cubicBezTo>
                    <a:pt x="1136" y="1599"/>
                    <a:pt x="1136" y="1599"/>
                    <a:pt x="1136" y="1599"/>
                  </a:cubicBezTo>
                  <a:moveTo>
                    <a:pt x="631" y="1600"/>
                  </a:moveTo>
                  <a:cubicBezTo>
                    <a:pt x="588" y="1714"/>
                    <a:pt x="588" y="1714"/>
                    <a:pt x="588" y="1714"/>
                  </a:cubicBezTo>
                  <a:cubicBezTo>
                    <a:pt x="595" y="1717"/>
                    <a:pt x="595" y="1717"/>
                    <a:pt x="595" y="1717"/>
                  </a:cubicBezTo>
                  <a:cubicBezTo>
                    <a:pt x="638" y="1602"/>
                    <a:pt x="638" y="1602"/>
                    <a:pt x="638" y="1602"/>
                  </a:cubicBezTo>
                  <a:cubicBezTo>
                    <a:pt x="631" y="1600"/>
                    <a:pt x="631" y="1600"/>
                    <a:pt x="631" y="1600"/>
                  </a:cubicBezTo>
                  <a:moveTo>
                    <a:pt x="1122" y="1604"/>
                  </a:moveTo>
                  <a:cubicBezTo>
                    <a:pt x="1116" y="1607"/>
                    <a:pt x="1116" y="1607"/>
                    <a:pt x="1116" y="1607"/>
                  </a:cubicBezTo>
                  <a:cubicBezTo>
                    <a:pt x="1156" y="1722"/>
                    <a:pt x="1156" y="1722"/>
                    <a:pt x="1156" y="1722"/>
                  </a:cubicBezTo>
                  <a:cubicBezTo>
                    <a:pt x="1164" y="1720"/>
                    <a:pt x="1164" y="1720"/>
                    <a:pt x="1164" y="1720"/>
                  </a:cubicBezTo>
                  <a:cubicBezTo>
                    <a:pt x="1122" y="1604"/>
                    <a:pt x="1122" y="1604"/>
                    <a:pt x="1122" y="1604"/>
                  </a:cubicBezTo>
                  <a:moveTo>
                    <a:pt x="644" y="1605"/>
                  </a:moveTo>
                  <a:cubicBezTo>
                    <a:pt x="603" y="1720"/>
                    <a:pt x="603" y="1720"/>
                    <a:pt x="603" y="1720"/>
                  </a:cubicBezTo>
                  <a:cubicBezTo>
                    <a:pt x="611" y="1723"/>
                    <a:pt x="611" y="1723"/>
                    <a:pt x="611" y="1723"/>
                  </a:cubicBezTo>
                  <a:cubicBezTo>
                    <a:pt x="651" y="1607"/>
                    <a:pt x="651" y="1607"/>
                    <a:pt x="651" y="1607"/>
                  </a:cubicBezTo>
                  <a:cubicBezTo>
                    <a:pt x="644" y="1605"/>
                    <a:pt x="644" y="1605"/>
                    <a:pt x="644" y="1605"/>
                  </a:cubicBezTo>
                  <a:moveTo>
                    <a:pt x="1110" y="1609"/>
                  </a:moveTo>
                  <a:cubicBezTo>
                    <a:pt x="1104" y="1610"/>
                    <a:pt x="1104" y="1610"/>
                    <a:pt x="1104" y="1610"/>
                  </a:cubicBezTo>
                  <a:cubicBezTo>
                    <a:pt x="1138" y="1728"/>
                    <a:pt x="1138" y="1728"/>
                    <a:pt x="1138" y="1728"/>
                  </a:cubicBezTo>
                  <a:cubicBezTo>
                    <a:pt x="1141" y="1727"/>
                    <a:pt x="1144" y="1726"/>
                    <a:pt x="1147" y="1725"/>
                  </a:cubicBezTo>
                  <a:cubicBezTo>
                    <a:pt x="1110" y="1609"/>
                    <a:pt x="1110" y="1609"/>
                    <a:pt x="1110" y="1609"/>
                  </a:cubicBezTo>
                  <a:moveTo>
                    <a:pt x="657" y="1609"/>
                  </a:moveTo>
                  <a:cubicBezTo>
                    <a:pt x="620" y="1726"/>
                    <a:pt x="620" y="1726"/>
                    <a:pt x="620" y="1726"/>
                  </a:cubicBezTo>
                  <a:cubicBezTo>
                    <a:pt x="623" y="1727"/>
                    <a:pt x="626" y="1728"/>
                    <a:pt x="629" y="1728"/>
                  </a:cubicBezTo>
                  <a:cubicBezTo>
                    <a:pt x="662" y="1611"/>
                    <a:pt x="662" y="1611"/>
                    <a:pt x="662" y="1611"/>
                  </a:cubicBezTo>
                  <a:cubicBezTo>
                    <a:pt x="661" y="1610"/>
                    <a:pt x="659" y="1610"/>
                    <a:pt x="657" y="1609"/>
                  </a:cubicBezTo>
                  <a:moveTo>
                    <a:pt x="1097" y="1613"/>
                  </a:moveTo>
                  <a:cubicBezTo>
                    <a:pt x="1090" y="1615"/>
                    <a:pt x="1090" y="1615"/>
                    <a:pt x="1090" y="1615"/>
                  </a:cubicBezTo>
                  <a:cubicBezTo>
                    <a:pt x="1123" y="1732"/>
                    <a:pt x="1123" y="1732"/>
                    <a:pt x="1123" y="1732"/>
                  </a:cubicBezTo>
                  <a:cubicBezTo>
                    <a:pt x="1131" y="1730"/>
                    <a:pt x="1131" y="1730"/>
                    <a:pt x="1131" y="1730"/>
                  </a:cubicBezTo>
                  <a:cubicBezTo>
                    <a:pt x="1097" y="1613"/>
                    <a:pt x="1097" y="1613"/>
                    <a:pt x="1097" y="1613"/>
                  </a:cubicBezTo>
                  <a:moveTo>
                    <a:pt x="670" y="1613"/>
                  </a:moveTo>
                  <a:cubicBezTo>
                    <a:pt x="636" y="1731"/>
                    <a:pt x="636" y="1731"/>
                    <a:pt x="636" y="1731"/>
                  </a:cubicBezTo>
                  <a:cubicBezTo>
                    <a:pt x="644" y="1733"/>
                    <a:pt x="644" y="1733"/>
                    <a:pt x="644" y="1733"/>
                  </a:cubicBezTo>
                  <a:cubicBezTo>
                    <a:pt x="677" y="1615"/>
                    <a:pt x="677" y="1615"/>
                    <a:pt x="677" y="1615"/>
                  </a:cubicBezTo>
                  <a:cubicBezTo>
                    <a:pt x="670" y="1613"/>
                    <a:pt x="670" y="1613"/>
                    <a:pt x="670" y="1613"/>
                  </a:cubicBezTo>
                  <a:moveTo>
                    <a:pt x="1083" y="1616"/>
                  </a:moveTo>
                  <a:cubicBezTo>
                    <a:pt x="1076" y="1618"/>
                    <a:pt x="1076" y="1618"/>
                    <a:pt x="1076" y="1618"/>
                  </a:cubicBezTo>
                  <a:cubicBezTo>
                    <a:pt x="1107" y="1737"/>
                    <a:pt x="1107" y="1737"/>
                    <a:pt x="1107" y="1737"/>
                  </a:cubicBezTo>
                  <a:cubicBezTo>
                    <a:pt x="1115" y="1735"/>
                    <a:pt x="1115" y="1735"/>
                    <a:pt x="1115" y="1735"/>
                  </a:cubicBezTo>
                  <a:cubicBezTo>
                    <a:pt x="1083" y="1616"/>
                    <a:pt x="1083" y="1616"/>
                    <a:pt x="1083" y="1616"/>
                  </a:cubicBezTo>
                  <a:moveTo>
                    <a:pt x="683" y="1617"/>
                  </a:moveTo>
                  <a:cubicBezTo>
                    <a:pt x="652" y="1735"/>
                    <a:pt x="652" y="1735"/>
                    <a:pt x="652" y="1735"/>
                  </a:cubicBezTo>
                  <a:cubicBezTo>
                    <a:pt x="660" y="1737"/>
                    <a:pt x="660" y="1737"/>
                    <a:pt x="660" y="1737"/>
                  </a:cubicBezTo>
                  <a:cubicBezTo>
                    <a:pt x="690" y="1618"/>
                    <a:pt x="690" y="1618"/>
                    <a:pt x="690" y="1618"/>
                  </a:cubicBezTo>
                  <a:cubicBezTo>
                    <a:pt x="683" y="1617"/>
                    <a:pt x="683" y="1617"/>
                    <a:pt x="683" y="1617"/>
                  </a:cubicBezTo>
                  <a:moveTo>
                    <a:pt x="1070" y="1620"/>
                  </a:moveTo>
                  <a:cubicBezTo>
                    <a:pt x="1063" y="1622"/>
                    <a:pt x="1063" y="1622"/>
                    <a:pt x="1063" y="1622"/>
                  </a:cubicBezTo>
                  <a:cubicBezTo>
                    <a:pt x="1091" y="1741"/>
                    <a:pt x="1091" y="1741"/>
                    <a:pt x="1091" y="1741"/>
                  </a:cubicBezTo>
                  <a:cubicBezTo>
                    <a:pt x="1099" y="1739"/>
                    <a:pt x="1099" y="1739"/>
                    <a:pt x="1099" y="1739"/>
                  </a:cubicBezTo>
                  <a:cubicBezTo>
                    <a:pt x="1070" y="1620"/>
                    <a:pt x="1070" y="1620"/>
                    <a:pt x="1070" y="1620"/>
                  </a:cubicBezTo>
                  <a:moveTo>
                    <a:pt x="697" y="1620"/>
                  </a:moveTo>
                  <a:cubicBezTo>
                    <a:pt x="668" y="1739"/>
                    <a:pt x="668" y="1739"/>
                    <a:pt x="668" y="1739"/>
                  </a:cubicBezTo>
                  <a:cubicBezTo>
                    <a:pt x="676" y="1741"/>
                    <a:pt x="676" y="1741"/>
                    <a:pt x="676" y="1741"/>
                  </a:cubicBezTo>
                  <a:cubicBezTo>
                    <a:pt x="704" y="1622"/>
                    <a:pt x="704" y="1622"/>
                    <a:pt x="704" y="1622"/>
                  </a:cubicBezTo>
                  <a:cubicBezTo>
                    <a:pt x="697" y="1620"/>
                    <a:pt x="697" y="1620"/>
                    <a:pt x="697" y="1620"/>
                  </a:cubicBezTo>
                  <a:moveTo>
                    <a:pt x="1056" y="1623"/>
                  </a:moveTo>
                  <a:cubicBezTo>
                    <a:pt x="1049" y="1625"/>
                    <a:pt x="1049" y="1625"/>
                    <a:pt x="1049" y="1625"/>
                  </a:cubicBezTo>
                  <a:cubicBezTo>
                    <a:pt x="1075" y="1744"/>
                    <a:pt x="1075" y="1744"/>
                    <a:pt x="1075" y="1744"/>
                  </a:cubicBezTo>
                  <a:cubicBezTo>
                    <a:pt x="1083" y="1743"/>
                    <a:pt x="1083" y="1743"/>
                    <a:pt x="1083" y="1743"/>
                  </a:cubicBezTo>
                  <a:cubicBezTo>
                    <a:pt x="1056" y="1623"/>
                    <a:pt x="1056" y="1623"/>
                    <a:pt x="1056" y="1623"/>
                  </a:cubicBezTo>
                  <a:moveTo>
                    <a:pt x="711" y="1623"/>
                  </a:moveTo>
                  <a:cubicBezTo>
                    <a:pt x="684" y="1743"/>
                    <a:pt x="684" y="1743"/>
                    <a:pt x="684" y="1743"/>
                  </a:cubicBezTo>
                  <a:cubicBezTo>
                    <a:pt x="692" y="1745"/>
                    <a:pt x="692" y="1745"/>
                    <a:pt x="692" y="1745"/>
                  </a:cubicBezTo>
                  <a:cubicBezTo>
                    <a:pt x="718" y="1625"/>
                    <a:pt x="718" y="1625"/>
                    <a:pt x="718" y="1625"/>
                  </a:cubicBezTo>
                  <a:cubicBezTo>
                    <a:pt x="711" y="1623"/>
                    <a:pt x="711" y="1623"/>
                    <a:pt x="711" y="1623"/>
                  </a:cubicBezTo>
                  <a:moveTo>
                    <a:pt x="1042" y="1626"/>
                  </a:moveTo>
                  <a:cubicBezTo>
                    <a:pt x="1035" y="1627"/>
                    <a:pt x="1035" y="1627"/>
                    <a:pt x="1035" y="1627"/>
                  </a:cubicBezTo>
                  <a:cubicBezTo>
                    <a:pt x="1059" y="1748"/>
                    <a:pt x="1059" y="1748"/>
                    <a:pt x="1059" y="1748"/>
                  </a:cubicBezTo>
                  <a:cubicBezTo>
                    <a:pt x="1067" y="1746"/>
                    <a:pt x="1067" y="1746"/>
                    <a:pt x="1067" y="1746"/>
                  </a:cubicBezTo>
                  <a:cubicBezTo>
                    <a:pt x="1042" y="1626"/>
                    <a:pt x="1042" y="1626"/>
                    <a:pt x="1042" y="1626"/>
                  </a:cubicBezTo>
                  <a:moveTo>
                    <a:pt x="725" y="1626"/>
                  </a:moveTo>
                  <a:cubicBezTo>
                    <a:pt x="700" y="1746"/>
                    <a:pt x="700" y="1746"/>
                    <a:pt x="700" y="1746"/>
                  </a:cubicBezTo>
                  <a:cubicBezTo>
                    <a:pt x="708" y="1748"/>
                    <a:pt x="708" y="1748"/>
                    <a:pt x="708" y="1748"/>
                  </a:cubicBezTo>
                  <a:cubicBezTo>
                    <a:pt x="732" y="1628"/>
                    <a:pt x="732" y="1628"/>
                    <a:pt x="732" y="1628"/>
                  </a:cubicBezTo>
                  <a:cubicBezTo>
                    <a:pt x="725" y="1626"/>
                    <a:pt x="725" y="1626"/>
                    <a:pt x="725" y="1626"/>
                  </a:cubicBezTo>
                  <a:moveTo>
                    <a:pt x="1028" y="1629"/>
                  </a:moveTo>
                  <a:cubicBezTo>
                    <a:pt x="1021" y="1630"/>
                    <a:pt x="1021" y="1630"/>
                    <a:pt x="1021" y="1630"/>
                  </a:cubicBezTo>
                  <a:cubicBezTo>
                    <a:pt x="1042" y="1751"/>
                    <a:pt x="1042" y="1751"/>
                    <a:pt x="1042" y="1751"/>
                  </a:cubicBezTo>
                  <a:cubicBezTo>
                    <a:pt x="1051" y="1749"/>
                    <a:pt x="1051" y="1749"/>
                    <a:pt x="1051" y="1749"/>
                  </a:cubicBezTo>
                  <a:cubicBezTo>
                    <a:pt x="1028" y="1629"/>
                    <a:pt x="1028" y="1629"/>
                    <a:pt x="1028" y="1629"/>
                  </a:cubicBezTo>
                  <a:moveTo>
                    <a:pt x="738" y="1629"/>
                  </a:moveTo>
                  <a:cubicBezTo>
                    <a:pt x="716" y="1749"/>
                    <a:pt x="716" y="1749"/>
                    <a:pt x="716" y="1749"/>
                  </a:cubicBezTo>
                  <a:cubicBezTo>
                    <a:pt x="724" y="1751"/>
                    <a:pt x="724" y="1751"/>
                    <a:pt x="724" y="1751"/>
                  </a:cubicBezTo>
                  <a:cubicBezTo>
                    <a:pt x="746" y="1630"/>
                    <a:pt x="746" y="1630"/>
                    <a:pt x="746" y="1630"/>
                  </a:cubicBezTo>
                  <a:cubicBezTo>
                    <a:pt x="738" y="1629"/>
                    <a:pt x="738" y="1629"/>
                    <a:pt x="738" y="1629"/>
                  </a:cubicBezTo>
                  <a:moveTo>
                    <a:pt x="1014" y="1631"/>
                  </a:moveTo>
                  <a:cubicBezTo>
                    <a:pt x="1007" y="1632"/>
                    <a:pt x="1007" y="1632"/>
                    <a:pt x="1007" y="1632"/>
                  </a:cubicBezTo>
                  <a:cubicBezTo>
                    <a:pt x="1026" y="1753"/>
                    <a:pt x="1026" y="1753"/>
                    <a:pt x="1026" y="1753"/>
                  </a:cubicBezTo>
                  <a:cubicBezTo>
                    <a:pt x="1034" y="1752"/>
                    <a:pt x="1034" y="1752"/>
                    <a:pt x="1034" y="1752"/>
                  </a:cubicBezTo>
                  <a:cubicBezTo>
                    <a:pt x="1014" y="1631"/>
                    <a:pt x="1014" y="1631"/>
                    <a:pt x="1014" y="1631"/>
                  </a:cubicBezTo>
                  <a:moveTo>
                    <a:pt x="753" y="1631"/>
                  </a:moveTo>
                  <a:cubicBezTo>
                    <a:pt x="732" y="1752"/>
                    <a:pt x="732" y="1752"/>
                    <a:pt x="732" y="1752"/>
                  </a:cubicBezTo>
                  <a:cubicBezTo>
                    <a:pt x="740" y="1754"/>
                    <a:pt x="740" y="1754"/>
                    <a:pt x="740" y="1754"/>
                  </a:cubicBezTo>
                  <a:cubicBezTo>
                    <a:pt x="760" y="1633"/>
                    <a:pt x="760" y="1633"/>
                    <a:pt x="760" y="1633"/>
                  </a:cubicBezTo>
                  <a:cubicBezTo>
                    <a:pt x="753" y="1631"/>
                    <a:pt x="753" y="1631"/>
                    <a:pt x="753" y="1631"/>
                  </a:cubicBezTo>
                  <a:moveTo>
                    <a:pt x="1000" y="1634"/>
                  </a:moveTo>
                  <a:cubicBezTo>
                    <a:pt x="993" y="1634"/>
                    <a:pt x="993" y="1634"/>
                    <a:pt x="993" y="1634"/>
                  </a:cubicBezTo>
                  <a:cubicBezTo>
                    <a:pt x="1010" y="1756"/>
                    <a:pt x="1010" y="1756"/>
                    <a:pt x="1010" y="1756"/>
                  </a:cubicBezTo>
                  <a:cubicBezTo>
                    <a:pt x="1018" y="1755"/>
                    <a:pt x="1018" y="1755"/>
                    <a:pt x="1018" y="1755"/>
                  </a:cubicBezTo>
                  <a:cubicBezTo>
                    <a:pt x="1000" y="1634"/>
                    <a:pt x="1000" y="1634"/>
                    <a:pt x="1000" y="1634"/>
                  </a:cubicBezTo>
                  <a:moveTo>
                    <a:pt x="767" y="1634"/>
                  </a:moveTo>
                  <a:cubicBezTo>
                    <a:pt x="749" y="1755"/>
                    <a:pt x="749" y="1755"/>
                    <a:pt x="749" y="1755"/>
                  </a:cubicBezTo>
                  <a:cubicBezTo>
                    <a:pt x="757" y="1756"/>
                    <a:pt x="757" y="1756"/>
                    <a:pt x="757" y="1756"/>
                  </a:cubicBezTo>
                  <a:cubicBezTo>
                    <a:pt x="774" y="1635"/>
                    <a:pt x="774" y="1635"/>
                    <a:pt x="774" y="1635"/>
                  </a:cubicBezTo>
                  <a:cubicBezTo>
                    <a:pt x="767" y="1634"/>
                    <a:pt x="767" y="1634"/>
                    <a:pt x="767" y="1634"/>
                  </a:cubicBezTo>
                  <a:moveTo>
                    <a:pt x="986" y="1635"/>
                  </a:moveTo>
                  <a:cubicBezTo>
                    <a:pt x="979" y="1636"/>
                    <a:pt x="979" y="1636"/>
                    <a:pt x="979" y="1636"/>
                  </a:cubicBezTo>
                  <a:cubicBezTo>
                    <a:pt x="994" y="1758"/>
                    <a:pt x="994" y="1758"/>
                    <a:pt x="994" y="1758"/>
                  </a:cubicBezTo>
                  <a:cubicBezTo>
                    <a:pt x="1002" y="1757"/>
                    <a:pt x="1002" y="1757"/>
                    <a:pt x="1002" y="1757"/>
                  </a:cubicBezTo>
                  <a:cubicBezTo>
                    <a:pt x="986" y="1635"/>
                    <a:pt x="986" y="1635"/>
                    <a:pt x="986" y="1635"/>
                  </a:cubicBezTo>
                  <a:moveTo>
                    <a:pt x="781" y="1636"/>
                  </a:moveTo>
                  <a:cubicBezTo>
                    <a:pt x="765" y="1757"/>
                    <a:pt x="765" y="1757"/>
                    <a:pt x="765" y="1757"/>
                  </a:cubicBezTo>
                  <a:cubicBezTo>
                    <a:pt x="773" y="1758"/>
                    <a:pt x="773" y="1758"/>
                    <a:pt x="773" y="1758"/>
                  </a:cubicBezTo>
                  <a:cubicBezTo>
                    <a:pt x="788" y="1637"/>
                    <a:pt x="788" y="1637"/>
                    <a:pt x="788" y="1637"/>
                  </a:cubicBezTo>
                  <a:cubicBezTo>
                    <a:pt x="781" y="1636"/>
                    <a:pt x="781" y="1636"/>
                    <a:pt x="781" y="1636"/>
                  </a:cubicBezTo>
                  <a:moveTo>
                    <a:pt x="972" y="1637"/>
                  </a:moveTo>
                  <a:cubicBezTo>
                    <a:pt x="965" y="1638"/>
                    <a:pt x="965" y="1638"/>
                    <a:pt x="965" y="1638"/>
                  </a:cubicBezTo>
                  <a:cubicBezTo>
                    <a:pt x="978" y="1760"/>
                    <a:pt x="978" y="1760"/>
                    <a:pt x="978" y="1760"/>
                  </a:cubicBezTo>
                  <a:cubicBezTo>
                    <a:pt x="986" y="1759"/>
                    <a:pt x="986" y="1759"/>
                    <a:pt x="986" y="1759"/>
                  </a:cubicBezTo>
                  <a:cubicBezTo>
                    <a:pt x="972" y="1637"/>
                    <a:pt x="972" y="1637"/>
                    <a:pt x="972" y="1637"/>
                  </a:cubicBezTo>
                  <a:moveTo>
                    <a:pt x="795" y="1637"/>
                  </a:moveTo>
                  <a:cubicBezTo>
                    <a:pt x="781" y="1759"/>
                    <a:pt x="781" y="1759"/>
                    <a:pt x="781" y="1759"/>
                  </a:cubicBezTo>
                  <a:cubicBezTo>
                    <a:pt x="789" y="1760"/>
                    <a:pt x="789" y="1760"/>
                    <a:pt x="789" y="1760"/>
                  </a:cubicBezTo>
                  <a:cubicBezTo>
                    <a:pt x="802" y="1638"/>
                    <a:pt x="802" y="1638"/>
                    <a:pt x="802" y="1638"/>
                  </a:cubicBezTo>
                  <a:cubicBezTo>
                    <a:pt x="795" y="1637"/>
                    <a:pt x="795" y="1637"/>
                    <a:pt x="795" y="1637"/>
                  </a:cubicBezTo>
                  <a:moveTo>
                    <a:pt x="958" y="1639"/>
                  </a:moveTo>
                  <a:cubicBezTo>
                    <a:pt x="950" y="1640"/>
                    <a:pt x="950" y="1640"/>
                    <a:pt x="950" y="1640"/>
                  </a:cubicBezTo>
                  <a:cubicBezTo>
                    <a:pt x="962" y="1761"/>
                    <a:pt x="962" y="1761"/>
                    <a:pt x="962" y="1761"/>
                  </a:cubicBezTo>
                  <a:cubicBezTo>
                    <a:pt x="970" y="1761"/>
                    <a:pt x="970" y="1761"/>
                    <a:pt x="970" y="1761"/>
                  </a:cubicBezTo>
                  <a:cubicBezTo>
                    <a:pt x="958" y="1639"/>
                    <a:pt x="958" y="1639"/>
                    <a:pt x="958" y="1639"/>
                  </a:cubicBezTo>
                  <a:moveTo>
                    <a:pt x="809" y="1639"/>
                  </a:moveTo>
                  <a:cubicBezTo>
                    <a:pt x="797" y="1761"/>
                    <a:pt x="797" y="1761"/>
                    <a:pt x="797" y="1761"/>
                  </a:cubicBezTo>
                  <a:cubicBezTo>
                    <a:pt x="805" y="1762"/>
                    <a:pt x="805" y="1762"/>
                    <a:pt x="805" y="1762"/>
                  </a:cubicBezTo>
                  <a:cubicBezTo>
                    <a:pt x="816" y="1640"/>
                    <a:pt x="816" y="1640"/>
                    <a:pt x="816" y="1640"/>
                  </a:cubicBezTo>
                  <a:cubicBezTo>
                    <a:pt x="809" y="1639"/>
                    <a:pt x="809" y="1639"/>
                    <a:pt x="809" y="1639"/>
                  </a:cubicBezTo>
                  <a:moveTo>
                    <a:pt x="943" y="1640"/>
                  </a:moveTo>
                  <a:cubicBezTo>
                    <a:pt x="936" y="1641"/>
                    <a:pt x="936" y="1641"/>
                    <a:pt x="936" y="1641"/>
                  </a:cubicBezTo>
                  <a:cubicBezTo>
                    <a:pt x="945" y="1763"/>
                    <a:pt x="945" y="1763"/>
                    <a:pt x="945" y="1763"/>
                  </a:cubicBezTo>
                  <a:cubicBezTo>
                    <a:pt x="954" y="1762"/>
                    <a:pt x="954" y="1762"/>
                    <a:pt x="954" y="1762"/>
                  </a:cubicBezTo>
                  <a:cubicBezTo>
                    <a:pt x="943" y="1640"/>
                    <a:pt x="943" y="1640"/>
                    <a:pt x="943" y="1640"/>
                  </a:cubicBezTo>
                  <a:moveTo>
                    <a:pt x="824" y="1640"/>
                  </a:moveTo>
                  <a:cubicBezTo>
                    <a:pt x="813" y="1762"/>
                    <a:pt x="813" y="1762"/>
                    <a:pt x="813" y="1762"/>
                  </a:cubicBezTo>
                  <a:cubicBezTo>
                    <a:pt x="821" y="1763"/>
                    <a:pt x="821" y="1763"/>
                    <a:pt x="821" y="1763"/>
                  </a:cubicBezTo>
                  <a:cubicBezTo>
                    <a:pt x="831" y="1641"/>
                    <a:pt x="831" y="1641"/>
                    <a:pt x="831" y="1641"/>
                  </a:cubicBezTo>
                  <a:cubicBezTo>
                    <a:pt x="824" y="1640"/>
                    <a:pt x="824" y="1640"/>
                    <a:pt x="824" y="1640"/>
                  </a:cubicBezTo>
                  <a:moveTo>
                    <a:pt x="929" y="1641"/>
                  </a:moveTo>
                  <a:cubicBezTo>
                    <a:pt x="922" y="1642"/>
                    <a:pt x="922" y="1642"/>
                    <a:pt x="922" y="1642"/>
                  </a:cubicBezTo>
                  <a:cubicBezTo>
                    <a:pt x="929" y="1764"/>
                    <a:pt x="929" y="1764"/>
                    <a:pt x="929" y="1764"/>
                  </a:cubicBezTo>
                  <a:cubicBezTo>
                    <a:pt x="937" y="1763"/>
                    <a:pt x="937" y="1763"/>
                    <a:pt x="937" y="1763"/>
                  </a:cubicBezTo>
                  <a:cubicBezTo>
                    <a:pt x="929" y="1641"/>
                    <a:pt x="929" y="1641"/>
                    <a:pt x="929" y="1641"/>
                  </a:cubicBezTo>
                  <a:moveTo>
                    <a:pt x="838" y="1641"/>
                  </a:moveTo>
                  <a:cubicBezTo>
                    <a:pt x="829" y="1763"/>
                    <a:pt x="829" y="1763"/>
                    <a:pt x="829" y="1763"/>
                  </a:cubicBezTo>
                  <a:cubicBezTo>
                    <a:pt x="838" y="1764"/>
                    <a:pt x="838" y="1764"/>
                    <a:pt x="838" y="1764"/>
                  </a:cubicBezTo>
                  <a:cubicBezTo>
                    <a:pt x="845" y="1642"/>
                    <a:pt x="845" y="1642"/>
                    <a:pt x="845" y="1642"/>
                  </a:cubicBezTo>
                  <a:cubicBezTo>
                    <a:pt x="838" y="1641"/>
                    <a:pt x="838" y="1641"/>
                    <a:pt x="838" y="1641"/>
                  </a:cubicBezTo>
                  <a:moveTo>
                    <a:pt x="914" y="1642"/>
                  </a:moveTo>
                  <a:cubicBezTo>
                    <a:pt x="907" y="1643"/>
                    <a:pt x="907" y="1643"/>
                    <a:pt x="907" y="1643"/>
                  </a:cubicBezTo>
                  <a:cubicBezTo>
                    <a:pt x="913" y="1765"/>
                    <a:pt x="913" y="1765"/>
                    <a:pt x="913" y="1765"/>
                  </a:cubicBezTo>
                  <a:cubicBezTo>
                    <a:pt x="921" y="1764"/>
                    <a:pt x="921" y="1764"/>
                    <a:pt x="921" y="1764"/>
                  </a:cubicBezTo>
                  <a:cubicBezTo>
                    <a:pt x="914" y="1642"/>
                    <a:pt x="914" y="1642"/>
                    <a:pt x="914" y="1642"/>
                  </a:cubicBezTo>
                  <a:moveTo>
                    <a:pt x="852" y="1642"/>
                  </a:moveTo>
                  <a:cubicBezTo>
                    <a:pt x="846" y="1765"/>
                    <a:pt x="846" y="1765"/>
                    <a:pt x="846" y="1765"/>
                  </a:cubicBezTo>
                  <a:cubicBezTo>
                    <a:pt x="854" y="1765"/>
                    <a:pt x="854" y="1765"/>
                    <a:pt x="854" y="1765"/>
                  </a:cubicBezTo>
                  <a:cubicBezTo>
                    <a:pt x="860" y="1643"/>
                    <a:pt x="860" y="1643"/>
                    <a:pt x="860" y="1643"/>
                  </a:cubicBezTo>
                  <a:cubicBezTo>
                    <a:pt x="852" y="1642"/>
                    <a:pt x="852" y="1642"/>
                    <a:pt x="852" y="1642"/>
                  </a:cubicBezTo>
                  <a:moveTo>
                    <a:pt x="900" y="1643"/>
                  </a:moveTo>
                  <a:cubicBezTo>
                    <a:pt x="893" y="1643"/>
                    <a:pt x="893" y="1643"/>
                    <a:pt x="893" y="1643"/>
                  </a:cubicBezTo>
                  <a:cubicBezTo>
                    <a:pt x="897" y="1766"/>
                    <a:pt x="897" y="1766"/>
                    <a:pt x="897" y="1766"/>
                  </a:cubicBezTo>
                  <a:cubicBezTo>
                    <a:pt x="905" y="1765"/>
                    <a:pt x="905" y="1765"/>
                    <a:pt x="905" y="1765"/>
                  </a:cubicBezTo>
                  <a:cubicBezTo>
                    <a:pt x="900" y="1643"/>
                    <a:pt x="900" y="1643"/>
                    <a:pt x="900" y="1643"/>
                  </a:cubicBezTo>
                  <a:moveTo>
                    <a:pt x="867" y="1643"/>
                  </a:moveTo>
                  <a:cubicBezTo>
                    <a:pt x="862" y="1765"/>
                    <a:pt x="862" y="1765"/>
                    <a:pt x="862" y="1765"/>
                  </a:cubicBezTo>
                  <a:cubicBezTo>
                    <a:pt x="870" y="1766"/>
                    <a:pt x="870" y="1766"/>
                    <a:pt x="870" y="1766"/>
                  </a:cubicBezTo>
                  <a:cubicBezTo>
                    <a:pt x="874" y="1643"/>
                    <a:pt x="874" y="1643"/>
                    <a:pt x="874" y="1643"/>
                  </a:cubicBezTo>
                  <a:cubicBezTo>
                    <a:pt x="867" y="1643"/>
                    <a:pt x="867" y="1643"/>
                    <a:pt x="867" y="1643"/>
                  </a:cubicBezTo>
                  <a:moveTo>
                    <a:pt x="886" y="1643"/>
                  </a:moveTo>
                  <a:cubicBezTo>
                    <a:pt x="883" y="1643"/>
                    <a:pt x="883" y="1643"/>
                    <a:pt x="883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8"/>
                    <a:pt x="881" y="1648"/>
                    <a:pt x="881" y="1648"/>
                  </a:cubicBezTo>
                  <a:cubicBezTo>
                    <a:pt x="878" y="1766"/>
                    <a:pt x="878" y="1766"/>
                    <a:pt x="878" y="1766"/>
                  </a:cubicBezTo>
                  <a:cubicBezTo>
                    <a:pt x="883" y="1766"/>
                    <a:pt x="883" y="1766"/>
                    <a:pt x="883" y="1766"/>
                  </a:cubicBezTo>
                  <a:cubicBezTo>
                    <a:pt x="889" y="1766"/>
                    <a:pt x="889" y="1766"/>
                    <a:pt x="889" y="1766"/>
                  </a:cubicBezTo>
                  <a:cubicBezTo>
                    <a:pt x="886" y="1643"/>
                    <a:pt x="886" y="1643"/>
                    <a:pt x="886" y="1643"/>
                  </a:cubicBezTo>
                  <a:moveTo>
                    <a:pt x="883" y="0"/>
                  </a:moveTo>
                  <a:cubicBezTo>
                    <a:pt x="877" y="0"/>
                    <a:pt x="877" y="0"/>
                    <a:pt x="877" y="0"/>
                  </a:cubicBezTo>
                  <a:cubicBezTo>
                    <a:pt x="880" y="123"/>
                    <a:pt x="880" y="123"/>
                    <a:pt x="880" y="123"/>
                  </a:cubicBezTo>
                  <a:cubicBezTo>
                    <a:pt x="883" y="123"/>
                    <a:pt x="883" y="123"/>
                    <a:pt x="883" y="123"/>
                  </a:cubicBezTo>
                  <a:cubicBezTo>
                    <a:pt x="885" y="123"/>
                    <a:pt x="885" y="123"/>
                    <a:pt x="885" y="123"/>
                  </a:cubicBezTo>
                  <a:cubicBezTo>
                    <a:pt x="888" y="0"/>
                    <a:pt x="888" y="0"/>
                    <a:pt x="888" y="0"/>
                  </a:cubicBezTo>
                  <a:cubicBezTo>
                    <a:pt x="883" y="0"/>
                    <a:pt x="883" y="0"/>
                    <a:pt x="8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3479800" y="1677988"/>
              <a:ext cx="4200525" cy="4194175"/>
            </a:xfrm>
            <a:custGeom>
              <a:avLst/>
              <a:gdLst>
                <a:gd name="T0" fmla="*/ 1589 w 1618"/>
                <a:gd name="T1" fmla="*/ 726 h 1616"/>
                <a:gd name="T2" fmla="*/ 1561 w 1618"/>
                <a:gd name="T3" fmla="*/ 584 h 1616"/>
                <a:gd name="T4" fmla="*/ 1484 w 1618"/>
                <a:gd name="T5" fmla="*/ 409 h 1616"/>
                <a:gd name="T6" fmla="*/ 1394 w 1618"/>
                <a:gd name="T7" fmla="*/ 286 h 1616"/>
                <a:gd name="T8" fmla="*/ 1236 w 1618"/>
                <a:gd name="T9" fmla="*/ 151 h 1616"/>
                <a:gd name="T10" fmla="*/ 1145 w 1618"/>
                <a:gd name="T11" fmla="*/ 71 h 1616"/>
                <a:gd name="T12" fmla="*/ 1045 w 1618"/>
                <a:gd name="T13" fmla="*/ 60 h 1616"/>
                <a:gd name="T14" fmla="*/ 857 w 1618"/>
                <a:gd name="T15" fmla="*/ 26 h 1616"/>
                <a:gd name="T16" fmla="*/ 667 w 1618"/>
                <a:gd name="T17" fmla="*/ 37 h 1616"/>
                <a:gd name="T18" fmla="*/ 496 w 1618"/>
                <a:gd name="T19" fmla="*/ 89 h 1616"/>
                <a:gd name="T20" fmla="*/ 375 w 1618"/>
                <a:gd name="T21" fmla="*/ 124 h 1616"/>
                <a:gd name="T22" fmla="*/ 222 w 1618"/>
                <a:gd name="T23" fmla="*/ 250 h 1616"/>
                <a:gd name="T24" fmla="*/ 148 w 1618"/>
                <a:gd name="T25" fmla="*/ 387 h 1616"/>
                <a:gd name="T26" fmla="*/ 67 w 1618"/>
                <a:gd name="T27" fmla="*/ 482 h 1616"/>
                <a:gd name="T28" fmla="*/ 36 w 1618"/>
                <a:gd name="T29" fmla="*/ 677 h 1616"/>
                <a:gd name="T30" fmla="*/ 33 w 1618"/>
                <a:gd name="T31" fmla="*/ 808 h 1616"/>
                <a:gd name="T32" fmla="*/ 36 w 1618"/>
                <a:gd name="T33" fmla="*/ 939 h 1616"/>
                <a:gd name="T34" fmla="*/ 67 w 1618"/>
                <a:gd name="T35" fmla="*/ 1134 h 1616"/>
                <a:gd name="T36" fmla="*/ 148 w 1618"/>
                <a:gd name="T37" fmla="*/ 1229 h 1616"/>
                <a:gd name="T38" fmla="*/ 222 w 1618"/>
                <a:gd name="T39" fmla="*/ 1366 h 1616"/>
                <a:gd name="T40" fmla="*/ 375 w 1618"/>
                <a:gd name="T41" fmla="*/ 1492 h 1616"/>
                <a:gd name="T42" fmla="*/ 496 w 1618"/>
                <a:gd name="T43" fmla="*/ 1527 h 1616"/>
                <a:gd name="T44" fmla="*/ 667 w 1618"/>
                <a:gd name="T45" fmla="*/ 1579 h 1616"/>
                <a:gd name="T46" fmla="*/ 857 w 1618"/>
                <a:gd name="T47" fmla="*/ 1590 h 1616"/>
                <a:gd name="T48" fmla="*/ 1045 w 1618"/>
                <a:gd name="T49" fmla="*/ 1556 h 1616"/>
                <a:gd name="T50" fmla="*/ 1145 w 1618"/>
                <a:gd name="T51" fmla="*/ 1545 h 1616"/>
                <a:gd name="T52" fmla="*/ 1237 w 1618"/>
                <a:gd name="T53" fmla="*/ 1465 h 1616"/>
                <a:gd name="T54" fmla="*/ 1393 w 1618"/>
                <a:gd name="T55" fmla="*/ 1330 h 1616"/>
                <a:gd name="T56" fmla="*/ 1484 w 1618"/>
                <a:gd name="T57" fmla="*/ 1207 h 1616"/>
                <a:gd name="T58" fmla="*/ 1561 w 1618"/>
                <a:gd name="T59" fmla="*/ 1032 h 1616"/>
                <a:gd name="T60" fmla="*/ 1589 w 1618"/>
                <a:gd name="T61" fmla="*/ 890 h 1616"/>
                <a:gd name="T62" fmla="*/ 1568 w 1618"/>
                <a:gd name="T63" fmla="*/ 911 h 1616"/>
                <a:gd name="T64" fmla="*/ 1512 w 1618"/>
                <a:gd name="T65" fmla="*/ 1115 h 1616"/>
                <a:gd name="T66" fmla="*/ 1464 w 1618"/>
                <a:gd name="T67" fmla="*/ 1207 h 1616"/>
                <a:gd name="T68" fmla="*/ 1364 w 1618"/>
                <a:gd name="T69" fmla="*/ 1337 h 1616"/>
                <a:gd name="T70" fmla="*/ 1220 w 1618"/>
                <a:gd name="T71" fmla="*/ 1455 h 1616"/>
                <a:gd name="T72" fmla="*/ 1103 w 1618"/>
                <a:gd name="T73" fmla="*/ 1488 h 1616"/>
                <a:gd name="T74" fmla="*/ 1031 w 1618"/>
                <a:gd name="T75" fmla="*/ 1542 h 1616"/>
                <a:gd name="T76" fmla="*/ 809 w 1618"/>
                <a:gd name="T77" fmla="*/ 1575 h 1616"/>
                <a:gd name="T78" fmla="*/ 587 w 1618"/>
                <a:gd name="T79" fmla="*/ 1542 h 1616"/>
                <a:gd name="T80" fmla="*/ 515 w 1618"/>
                <a:gd name="T81" fmla="*/ 1488 h 1616"/>
                <a:gd name="T82" fmla="*/ 398 w 1618"/>
                <a:gd name="T83" fmla="*/ 1455 h 1616"/>
                <a:gd name="T84" fmla="*/ 254 w 1618"/>
                <a:gd name="T85" fmla="*/ 1337 h 1616"/>
                <a:gd name="T86" fmla="*/ 154 w 1618"/>
                <a:gd name="T87" fmla="*/ 1207 h 1616"/>
                <a:gd name="T88" fmla="*/ 106 w 1618"/>
                <a:gd name="T89" fmla="*/ 1115 h 1616"/>
                <a:gd name="T90" fmla="*/ 49 w 1618"/>
                <a:gd name="T91" fmla="*/ 911 h 1616"/>
                <a:gd name="T92" fmla="*/ 69 w 1618"/>
                <a:gd name="T93" fmla="*/ 787 h 1616"/>
                <a:gd name="T94" fmla="*/ 55 w 1618"/>
                <a:gd name="T95" fmla="*/ 667 h 1616"/>
                <a:gd name="T96" fmla="*/ 132 w 1618"/>
                <a:gd name="T97" fmla="*/ 446 h 1616"/>
                <a:gd name="T98" fmla="*/ 202 w 1618"/>
                <a:gd name="T99" fmla="*/ 340 h 1616"/>
                <a:gd name="T100" fmla="*/ 332 w 1618"/>
                <a:gd name="T101" fmla="*/ 208 h 1616"/>
                <a:gd name="T102" fmla="*/ 437 w 1618"/>
                <a:gd name="T103" fmla="*/ 137 h 1616"/>
                <a:gd name="T104" fmla="*/ 554 w 1618"/>
                <a:gd name="T105" fmla="*/ 85 h 1616"/>
                <a:gd name="T106" fmla="*/ 682 w 1618"/>
                <a:gd name="T107" fmla="*/ 52 h 1616"/>
                <a:gd name="T108" fmla="*/ 869 w 1618"/>
                <a:gd name="T109" fmla="*/ 44 h 1616"/>
                <a:gd name="T110" fmla="*/ 1051 w 1618"/>
                <a:gd name="T111" fmla="*/ 80 h 1616"/>
                <a:gd name="T112" fmla="*/ 1151 w 1618"/>
                <a:gd name="T113" fmla="*/ 122 h 1616"/>
                <a:gd name="T114" fmla="*/ 1270 w 1618"/>
                <a:gd name="T115" fmla="*/ 228 h 1616"/>
                <a:gd name="T116" fmla="*/ 1395 w 1618"/>
                <a:gd name="T117" fmla="*/ 356 h 1616"/>
                <a:gd name="T118" fmla="*/ 1476 w 1618"/>
                <a:gd name="T119" fmla="*/ 429 h 1616"/>
                <a:gd name="T120" fmla="*/ 1548 w 1618"/>
                <a:gd name="T121" fmla="*/ 601 h 1616"/>
                <a:gd name="T122" fmla="*/ 1549 w 1618"/>
                <a:gd name="T123" fmla="*/ 775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8" h="1616">
                  <a:moveTo>
                    <a:pt x="1593" y="808"/>
                  </a:moveTo>
                  <a:cubicBezTo>
                    <a:pt x="1585" y="808"/>
                    <a:pt x="1585" y="808"/>
                    <a:pt x="1585" y="808"/>
                  </a:cubicBezTo>
                  <a:cubicBezTo>
                    <a:pt x="1593" y="808"/>
                    <a:pt x="1593" y="808"/>
                    <a:pt x="1593" y="808"/>
                  </a:cubicBezTo>
                  <a:cubicBezTo>
                    <a:pt x="1592" y="785"/>
                    <a:pt x="1592" y="785"/>
                    <a:pt x="1592" y="785"/>
                  </a:cubicBezTo>
                  <a:cubicBezTo>
                    <a:pt x="1618" y="784"/>
                    <a:pt x="1618" y="784"/>
                    <a:pt x="1618" y="784"/>
                  </a:cubicBezTo>
                  <a:cubicBezTo>
                    <a:pt x="1617" y="771"/>
                    <a:pt x="1617" y="771"/>
                    <a:pt x="1617" y="771"/>
                  </a:cubicBezTo>
                  <a:cubicBezTo>
                    <a:pt x="1592" y="772"/>
                    <a:pt x="1592" y="772"/>
                    <a:pt x="1592" y="772"/>
                  </a:cubicBezTo>
                  <a:cubicBezTo>
                    <a:pt x="1590" y="741"/>
                    <a:pt x="1590" y="741"/>
                    <a:pt x="1590" y="741"/>
                  </a:cubicBezTo>
                  <a:cubicBezTo>
                    <a:pt x="1590" y="736"/>
                    <a:pt x="1590" y="731"/>
                    <a:pt x="1589" y="726"/>
                  </a:cubicBezTo>
                  <a:cubicBezTo>
                    <a:pt x="1586" y="703"/>
                    <a:pt x="1586" y="703"/>
                    <a:pt x="1586" y="703"/>
                  </a:cubicBezTo>
                  <a:cubicBezTo>
                    <a:pt x="1585" y="695"/>
                    <a:pt x="1584" y="687"/>
                    <a:pt x="1582" y="677"/>
                  </a:cubicBezTo>
                  <a:cubicBezTo>
                    <a:pt x="1607" y="673"/>
                    <a:pt x="1607" y="673"/>
                    <a:pt x="1607" y="673"/>
                  </a:cubicBezTo>
                  <a:cubicBezTo>
                    <a:pt x="1605" y="660"/>
                    <a:pt x="1605" y="660"/>
                    <a:pt x="1605" y="660"/>
                  </a:cubicBezTo>
                  <a:cubicBezTo>
                    <a:pt x="1580" y="664"/>
                    <a:pt x="1580" y="664"/>
                    <a:pt x="1580" y="664"/>
                  </a:cubicBezTo>
                  <a:cubicBezTo>
                    <a:pt x="1577" y="645"/>
                    <a:pt x="1572" y="622"/>
                    <a:pt x="1564" y="597"/>
                  </a:cubicBezTo>
                  <a:cubicBezTo>
                    <a:pt x="1589" y="590"/>
                    <a:pt x="1589" y="590"/>
                    <a:pt x="1589" y="590"/>
                  </a:cubicBezTo>
                  <a:cubicBezTo>
                    <a:pt x="1586" y="578"/>
                    <a:pt x="1586" y="578"/>
                    <a:pt x="1586" y="578"/>
                  </a:cubicBezTo>
                  <a:cubicBezTo>
                    <a:pt x="1561" y="584"/>
                    <a:pt x="1561" y="584"/>
                    <a:pt x="1561" y="584"/>
                  </a:cubicBezTo>
                  <a:cubicBezTo>
                    <a:pt x="1552" y="557"/>
                    <a:pt x="1542" y="526"/>
                    <a:pt x="1527" y="493"/>
                  </a:cubicBezTo>
                  <a:cubicBezTo>
                    <a:pt x="1551" y="482"/>
                    <a:pt x="1551" y="482"/>
                    <a:pt x="1551" y="482"/>
                  </a:cubicBezTo>
                  <a:cubicBezTo>
                    <a:pt x="1545" y="471"/>
                    <a:pt x="1545" y="471"/>
                    <a:pt x="1545" y="471"/>
                  </a:cubicBezTo>
                  <a:cubicBezTo>
                    <a:pt x="1522" y="482"/>
                    <a:pt x="1522" y="482"/>
                    <a:pt x="1522" y="482"/>
                  </a:cubicBezTo>
                  <a:cubicBezTo>
                    <a:pt x="1516" y="468"/>
                    <a:pt x="1509" y="453"/>
                    <a:pt x="1501" y="438"/>
                  </a:cubicBezTo>
                  <a:cubicBezTo>
                    <a:pt x="1498" y="432"/>
                    <a:pt x="1494" y="426"/>
                    <a:pt x="1490" y="420"/>
                  </a:cubicBezTo>
                  <a:cubicBezTo>
                    <a:pt x="1513" y="407"/>
                    <a:pt x="1513" y="407"/>
                    <a:pt x="1513" y="407"/>
                  </a:cubicBezTo>
                  <a:cubicBezTo>
                    <a:pt x="1506" y="396"/>
                    <a:pt x="1506" y="396"/>
                    <a:pt x="1506" y="396"/>
                  </a:cubicBezTo>
                  <a:cubicBezTo>
                    <a:pt x="1484" y="409"/>
                    <a:pt x="1484" y="409"/>
                    <a:pt x="1484" y="409"/>
                  </a:cubicBezTo>
                  <a:cubicBezTo>
                    <a:pt x="1482" y="406"/>
                    <a:pt x="1480" y="403"/>
                    <a:pt x="1478" y="400"/>
                  </a:cubicBezTo>
                  <a:cubicBezTo>
                    <a:pt x="1475" y="396"/>
                    <a:pt x="1473" y="391"/>
                    <a:pt x="1470" y="387"/>
                  </a:cubicBezTo>
                  <a:cubicBezTo>
                    <a:pt x="1465" y="378"/>
                    <a:pt x="1460" y="369"/>
                    <a:pt x="1453" y="361"/>
                  </a:cubicBezTo>
                  <a:cubicBezTo>
                    <a:pt x="1448" y="354"/>
                    <a:pt x="1443" y="347"/>
                    <a:pt x="1438" y="340"/>
                  </a:cubicBezTo>
                  <a:cubicBezTo>
                    <a:pt x="1435" y="337"/>
                    <a:pt x="1432" y="333"/>
                    <a:pt x="1430" y="330"/>
                  </a:cubicBezTo>
                  <a:cubicBezTo>
                    <a:pt x="1451" y="314"/>
                    <a:pt x="1451" y="314"/>
                    <a:pt x="1451" y="314"/>
                  </a:cubicBezTo>
                  <a:cubicBezTo>
                    <a:pt x="1443" y="304"/>
                    <a:pt x="1443" y="304"/>
                    <a:pt x="1443" y="304"/>
                  </a:cubicBezTo>
                  <a:cubicBezTo>
                    <a:pt x="1422" y="320"/>
                    <a:pt x="1422" y="320"/>
                    <a:pt x="1422" y="320"/>
                  </a:cubicBezTo>
                  <a:cubicBezTo>
                    <a:pt x="1413" y="308"/>
                    <a:pt x="1404" y="297"/>
                    <a:pt x="1394" y="286"/>
                  </a:cubicBezTo>
                  <a:cubicBezTo>
                    <a:pt x="1388" y="280"/>
                    <a:pt x="1383" y="274"/>
                    <a:pt x="1377" y="267"/>
                  </a:cubicBezTo>
                  <a:cubicBezTo>
                    <a:pt x="1396" y="250"/>
                    <a:pt x="1396" y="250"/>
                    <a:pt x="1396" y="250"/>
                  </a:cubicBezTo>
                  <a:cubicBezTo>
                    <a:pt x="1387" y="241"/>
                    <a:pt x="1387" y="241"/>
                    <a:pt x="1387" y="241"/>
                  </a:cubicBezTo>
                  <a:cubicBezTo>
                    <a:pt x="1368" y="258"/>
                    <a:pt x="1368" y="258"/>
                    <a:pt x="1368" y="258"/>
                  </a:cubicBezTo>
                  <a:cubicBezTo>
                    <a:pt x="1347" y="237"/>
                    <a:pt x="1323" y="215"/>
                    <a:pt x="1296" y="194"/>
                  </a:cubicBezTo>
                  <a:cubicBezTo>
                    <a:pt x="1311" y="173"/>
                    <a:pt x="1311" y="173"/>
                    <a:pt x="1311" y="173"/>
                  </a:cubicBezTo>
                  <a:cubicBezTo>
                    <a:pt x="1301" y="165"/>
                    <a:pt x="1301" y="165"/>
                    <a:pt x="1301" y="165"/>
                  </a:cubicBezTo>
                  <a:cubicBezTo>
                    <a:pt x="1286" y="186"/>
                    <a:pt x="1286" y="186"/>
                    <a:pt x="1286" y="186"/>
                  </a:cubicBezTo>
                  <a:cubicBezTo>
                    <a:pt x="1270" y="174"/>
                    <a:pt x="1254" y="163"/>
                    <a:pt x="1236" y="151"/>
                  </a:cubicBezTo>
                  <a:cubicBezTo>
                    <a:pt x="1229" y="146"/>
                    <a:pt x="1229" y="146"/>
                    <a:pt x="1229" y="146"/>
                  </a:cubicBezTo>
                  <a:cubicBezTo>
                    <a:pt x="1243" y="124"/>
                    <a:pt x="1243" y="124"/>
                    <a:pt x="1243" y="124"/>
                  </a:cubicBezTo>
                  <a:cubicBezTo>
                    <a:pt x="1232" y="118"/>
                    <a:pt x="1232" y="118"/>
                    <a:pt x="1232" y="118"/>
                  </a:cubicBezTo>
                  <a:cubicBezTo>
                    <a:pt x="1218" y="140"/>
                    <a:pt x="1218" y="140"/>
                    <a:pt x="1218" y="140"/>
                  </a:cubicBezTo>
                  <a:cubicBezTo>
                    <a:pt x="1190" y="123"/>
                    <a:pt x="1190" y="123"/>
                    <a:pt x="1190" y="123"/>
                  </a:cubicBezTo>
                  <a:cubicBezTo>
                    <a:pt x="1180" y="116"/>
                    <a:pt x="1169" y="111"/>
                    <a:pt x="1158" y="106"/>
                  </a:cubicBezTo>
                  <a:cubicBezTo>
                    <a:pt x="1152" y="103"/>
                    <a:pt x="1146" y="101"/>
                    <a:pt x="1140" y="98"/>
                  </a:cubicBezTo>
                  <a:cubicBezTo>
                    <a:pt x="1133" y="94"/>
                    <a:pt x="1133" y="94"/>
                    <a:pt x="1133" y="94"/>
                  </a:cubicBezTo>
                  <a:cubicBezTo>
                    <a:pt x="1145" y="71"/>
                    <a:pt x="1145" y="71"/>
                    <a:pt x="1145" y="71"/>
                  </a:cubicBezTo>
                  <a:cubicBezTo>
                    <a:pt x="1133" y="66"/>
                    <a:pt x="1133" y="66"/>
                    <a:pt x="1133" y="66"/>
                  </a:cubicBezTo>
                  <a:cubicBezTo>
                    <a:pt x="1122" y="89"/>
                    <a:pt x="1122" y="89"/>
                    <a:pt x="1122" y="89"/>
                  </a:cubicBezTo>
                  <a:cubicBezTo>
                    <a:pt x="1115" y="85"/>
                    <a:pt x="1115" y="85"/>
                    <a:pt x="1115" y="85"/>
                  </a:cubicBezTo>
                  <a:cubicBezTo>
                    <a:pt x="1089" y="76"/>
                    <a:pt x="1089" y="76"/>
                    <a:pt x="1089" y="76"/>
                  </a:cubicBezTo>
                  <a:cubicBezTo>
                    <a:pt x="1082" y="74"/>
                    <a:pt x="1076" y="71"/>
                    <a:pt x="1070" y="69"/>
                  </a:cubicBezTo>
                  <a:cubicBezTo>
                    <a:pt x="1066" y="67"/>
                    <a:pt x="1062" y="66"/>
                    <a:pt x="1057" y="64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54" y="36"/>
                    <a:pt x="1054" y="36"/>
                    <a:pt x="1054" y="36"/>
                  </a:cubicBezTo>
                  <a:cubicBezTo>
                    <a:pt x="1045" y="60"/>
                    <a:pt x="1045" y="60"/>
                    <a:pt x="1045" y="60"/>
                  </a:cubicBezTo>
                  <a:cubicBezTo>
                    <a:pt x="1042" y="59"/>
                    <a:pt x="1039" y="58"/>
                    <a:pt x="1035" y="57"/>
                  </a:cubicBezTo>
                  <a:cubicBezTo>
                    <a:pt x="1009" y="49"/>
                    <a:pt x="980" y="42"/>
                    <a:pt x="951" y="37"/>
                  </a:cubicBezTo>
                  <a:cubicBezTo>
                    <a:pt x="955" y="11"/>
                    <a:pt x="955" y="11"/>
                    <a:pt x="955" y="11"/>
                  </a:cubicBezTo>
                  <a:cubicBezTo>
                    <a:pt x="942" y="10"/>
                    <a:pt x="942" y="10"/>
                    <a:pt x="942" y="10"/>
                  </a:cubicBezTo>
                  <a:cubicBezTo>
                    <a:pt x="938" y="35"/>
                    <a:pt x="938" y="35"/>
                    <a:pt x="938" y="35"/>
                  </a:cubicBezTo>
                  <a:cubicBezTo>
                    <a:pt x="916" y="32"/>
                    <a:pt x="893" y="29"/>
                    <a:pt x="870" y="27"/>
                  </a:cubicBezTo>
                  <a:cubicBezTo>
                    <a:pt x="871" y="1"/>
                    <a:pt x="871" y="1"/>
                    <a:pt x="871" y="1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41" y="25"/>
                    <a:pt x="825" y="24"/>
                    <a:pt x="809" y="24"/>
                  </a:cubicBezTo>
                  <a:cubicBezTo>
                    <a:pt x="792" y="24"/>
                    <a:pt x="777" y="25"/>
                    <a:pt x="761" y="26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747" y="1"/>
                    <a:pt x="747" y="1"/>
                    <a:pt x="747" y="1"/>
                  </a:cubicBezTo>
                  <a:cubicBezTo>
                    <a:pt x="748" y="27"/>
                    <a:pt x="748" y="27"/>
                    <a:pt x="748" y="27"/>
                  </a:cubicBezTo>
                  <a:cubicBezTo>
                    <a:pt x="725" y="29"/>
                    <a:pt x="702" y="32"/>
                    <a:pt x="679" y="35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67" y="37"/>
                    <a:pt x="667" y="37"/>
                    <a:pt x="667" y="37"/>
                  </a:cubicBezTo>
                  <a:cubicBezTo>
                    <a:pt x="638" y="42"/>
                    <a:pt x="609" y="49"/>
                    <a:pt x="582" y="57"/>
                  </a:cubicBezTo>
                  <a:cubicBezTo>
                    <a:pt x="579" y="58"/>
                    <a:pt x="576" y="59"/>
                    <a:pt x="573" y="60"/>
                  </a:cubicBezTo>
                  <a:cubicBezTo>
                    <a:pt x="564" y="36"/>
                    <a:pt x="564" y="36"/>
                    <a:pt x="564" y="36"/>
                  </a:cubicBezTo>
                  <a:cubicBezTo>
                    <a:pt x="552" y="40"/>
                    <a:pt x="552" y="40"/>
                    <a:pt x="552" y="40"/>
                  </a:cubicBezTo>
                  <a:cubicBezTo>
                    <a:pt x="561" y="64"/>
                    <a:pt x="561" y="64"/>
                    <a:pt x="561" y="64"/>
                  </a:cubicBezTo>
                  <a:cubicBezTo>
                    <a:pt x="556" y="66"/>
                    <a:pt x="552" y="67"/>
                    <a:pt x="548" y="69"/>
                  </a:cubicBezTo>
                  <a:cubicBezTo>
                    <a:pt x="541" y="71"/>
                    <a:pt x="535" y="74"/>
                    <a:pt x="529" y="76"/>
                  </a:cubicBezTo>
                  <a:cubicBezTo>
                    <a:pt x="502" y="86"/>
                    <a:pt x="502" y="86"/>
                    <a:pt x="502" y="86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85" y="66"/>
                    <a:pt x="485" y="66"/>
                    <a:pt x="485" y="66"/>
                  </a:cubicBezTo>
                  <a:cubicBezTo>
                    <a:pt x="473" y="71"/>
                    <a:pt x="473" y="71"/>
                    <a:pt x="473" y="71"/>
                  </a:cubicBezTo>
                  <a:cubicBezTo>
                    <a:pt x="484" y="94"/>
                    <a:pt x="484" y="94"/>
                    <a:pt x="484" y="94"/>
                  </a:cubicBezTo>
                  <a:cubicBezTo>
                    <a:pt x="477" y="98"/>
                    <a:pt x="477" y="98"/>
                    <a:pt x="477" y="98"/>
                  </a:cubicBezTo>
                  <a:cubicBezTo>
                    <a:pt x="472" y="101"/>
                    <a:pt x="466" y="103"/>
                    <a:pt x="460" y="106"/>
                  </a:cubicBezTo>
                  <a:cubicBezTo>
                    <a:pt x="449" y="111"/>
                    <a:pt x="438" y="116"/>
                    <a:pt x="428" y="123"/>
                  </a:cubicBezTo>
                  <a:cubicBezTo>
                    <a:pt x="400" y="140"/>
                    <a:pt x="400" y="140"/>
                    <a:pt x="400" y="140"/>
                  </a:cubicBezTo>
                  <a:cubicBezTo>
                    <a:pt x="386" y="118"/>
                    <a:pt x="386" y="118"/>
                    <a:pt x="386" y="118"/>
                  </a:cubicBezTo>
                  <a:cubicBezTo>
                    <a:pt x="375" y="124"/>
                    <a:pt x="375" y="124"/>
                    <a:pt x="375" y="124"/>
                  </a:cubicBezTo>
                  <a:cubicBezTo>
                    <a:pt x="389" y="146"/>
                    <a:pt x="389" y="146"/>
                    <a:pt x="389" y="14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63"/>
                    <a:pt x="348" y="174"/>
                    <a:pt x="332" y="18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295" y="215"/>
                    <a:pt x="271" y="237"/>
                    <a:pt x="250" y="258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22" y="250"/>
                    <a:pt x="222" y="250"/>
                    <a:pt x="222" y="250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5" y="274"/>
                    <a:pt x="230" y="280"/>
                    <a:pt x="225" y="286"/>
                  </a:cubicBezTo>
                  <a:cubicBezTo>
                    <a:pt x="214" y="297"/>
                    <a:pt x="204" y="308"/>
                    <a:pt x="196" y="320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67" y="314"/>
                    <a:pt x="167" y="314"/>
                    <a:pt x="167" y="314"/>
                  </a:cubicBezTo>
                  <a:cubicBezTo>
                    <a:pt x="188" y="330"/>
                    <a:pt x="188" y="330"/>
                    <a:pt x="188" y="330"/>
                  </a:cubicBezTo>
                  <a:cubicBezTo>
                    <a:pt x="185" y="333"/>
                    <a:pt x="183" y="337"/>
                    <a:pt x="180" y="340"/>
                  </a:cubicBezTo>
                  <a:cubicBezTo>
                    <a:pt x="175" y="347"/>
                    <a:pt x="170" y="354"/>
                    <a:pt x="165" y="361"/>
                  </a:cubicBezTo>
                  <a:cubicBezTo>
                    <a:pt x="158" y="369"/>
                    <a:pt x="153" y="378"/>
                    <a:pt x="148" y="387"/>
                  </a:cubicBezTo>
                  <a:cubicBezTo>
                    <a:pt x="145" y="391"/>
                    <a:pt x="143" y="396"/>
                    <a:pt x="140" y="400"/>
                  </a:cubicBezTo>
                  <a:cubicBezTo>
                    <a:pt x="138" y="403"/>
                    <a:pt x="136" y="406"/>
                    <a:pt x="134" y="409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05" y="407"/>
                    <a:pt x="105" y="407"/>
                    <a:pt x="105" y="407"/>
                  </a:cubicBezTo>
                  <a:cubicBezTo>
                    <a:pt x="127" y="420"/>
                    <a:pt x="127" y="420"/>
                    <a:pt x="127" y="420"/>
                  </a:cubicBezTo>
                  <a:cubicBezTo>
                    <a:pt x="124" y="426"/>
                    <a:pt x="120" y="432"/>
                    <a:pt x="117" y="438"/>
                  </a:cubicBezTo>
                  <a:cubicBezTo>
                    <a:pt x="109" y="453"/>
                    <a:pt x="102" y="468"/>
                    <a:pt x="96" y="482"/>
                  </a:cubicBezTo>
                  <a:cubicBezTo>
                    <a:pt x="73" y="471"/>
                    <a:pt x="73" y="471"/>
                    <a:pt x="73" y="471"/>
                  </a:cubicBezTo>
                  <a:cubicBezTo>
                    <a:pt x="67" y="482"/>
                    <a:pt x="67" y="482"/>
                    <a:pt x="67" y="482"/>
                  </a:cubicBezTo>
                  <a:cubicBezTo>
                    <a:pt x="91" y="493"/>
                    <a:pt x="91" y="493"/>
                    <a:pt x="91" y="493"/>
                  </a:cubicBezTo>
                  <a:cubicBezTo>
                    <a:pt x="76" y="526"/>
                    <a:pt x="65" y="557"/>
                    <a:pt x="57" y="585"/>
                  </a:cubicBezTo>
                  <a:cubicBezTo>
                    <a:pt x="32" y="578"/>
                    <a:pt x="32" y="578"/>
                    <a:pt x="32" y="578"/>
                  </a:cubicBezTo>
                  <a:cubicBezTo>
                    <a:pt x="29" y="590"/>
                    <a:pt x="29" y="590"/>
                    <a:pt x="29" y="590"/>
                  </a:cubicBezTo>
                  <a:cubicBezTo>
                    <a:pt x="53" y="597"/>
                    <a:pt x="53" y="597"/>
                    <a:pt x="53" y="597"/>
                  </a:cubicBezTo>
                  <a:cubicBezTo>
                    <a:pt x="46" y="622"/>
                    <a:pt x="41" y="645"/>
                    <a:pt x="38" y="664"/>
                  </a:cubicBezTo>
                  <a:cubicBezTo>
                    <a:pt x="13" y="660"/>
                    <a:pt x="13" y="660"/>
                    <a:pt x="13" y="660"/>
                  </a:cubicBezTo>
                  <a:cubicBezTo>
                    <a:pt x="11" y="673"/>
                    <a:pt x="11" y="673"/>
                    <a:pt x="11" y="673"/>
                  </a:cubicBezTo>
                  <a:cubicBezTo>
                    <a:pt x="36" y="677"/>
                    <a:pt x="36" y="677"/>
                    <a:pt x="36" y="677"/>
                  </a:cubicBezTo>
                  <a:cubicBezTo>
                    <a:pt x="34" y="686"/>
                    <a:pt x="33" y="695"/>
                    <a:pt x="32" y="702"/>
                  </a:cubicBezTo>
                  <a:cubicBezTo>
                    <a:pt x="29" y="726"/>
                    <a:pt x="29" y="726"/>
                    <a:pt x="29" y="726"/>
                  </a:cubicBezTo>
                  <a:cubicBezTo>
                    <a:pt x="28" y="731"/>
                    <a:pt x="28" y="736"/>
                    <a:pt x="28" y="741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0" y="771"/>
                    <a:pt x="0" y="771"/>
                    <a:pt x="0" y="771"/>
                  </a:cubicBezTo>
                  <a:cubicBezTo>
                    <a:pt x="0" y="784"/>
                    <a:pt x="0" y="784"/>
                    <a:pt x="0" y="784"/>
                  </a:cubicBezTo>
                  <a:cubicBezTo>
                    <a:pt x="26" y="785"/>
                    <a:pt x="26" y="785"/>
                    <a:pt x="26" y="785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33" y="808"/>
                    <a:pt x="33" y="808"/>
                    <a:pt x="33" y="808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26" y="831"/>
                    <a:pt x="26" y="831"/>
                    <a:pt x="26" y="831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0" y="845"/>
                    <a:pt x="0" y="845"/>
                    <a:pt x="0" y="845"/>
                  </a:cubicBezTo>
                  <a:cubicBezTo>
                    <a:pt x="26" y="844"/>
                    <a:pt x="26" y="844"/>
                    <a:pt x="26" y="844"/>
                  </a:cubicBezTo>
                  <a:cubicBezTo>
                    <a:pt x="28" y="876"/>
                    <a:pt x="28" y="876"/>
                    <a:pt x="28" y="876"/>
                  </a:cubicBezTo>
                  <a:cubicBezTo>
                    <a:pt x="28" y="880"/>
                    <a:pt x="28" y="885"/>
                    <a:pt x="29" y="890"/>
                  </a:cubicBezTo>
                  <a:cubicBezTo>
                    <a:pt x="32" y="913"/>
                    <a:pt x="32" y="913"/>
                    <a:pt x="32" y="913"/>
                  </a:cubicBezTo>
                  <a:cubicBezTo>
                    <a:pt x="33" y="921"/>
                    <a:pt x="34" y="930"/>
                    <a:pt x="36" y="939"/>
                  </a:cubicBezTo>
                  <a:cubicBezTo>
                    <a:pt x="11" y="943"/>
                    <a:pt x="11" y="943"/>
                    <a:pt x="11" y="943"/>
                  </a:cubicBezTo>
                  <a:cubicBezTo>
                    <a:pt x="13" y="956"/>
                    <a:pt x="13" y="956"/>
                    <a:pt x="13" y="956"/>
                  </a:cubicBezTo>
                  <a:cubicBezTo>
                    <a:pt x="38" y="952"/>
                    <a:pt x="38" y="952"/>
                    <a:pt x="38" y="952"/>
                  </a:cubicBezTo>
                  <a:cubicBezTo>
                    <a:pt x="41" y="971"/>
                    <a:pt x="46" y="994"/>
                    <a:pt x="53" y="1019"/>
                  </a:cubicBezTo>
                  <a:cubicBezTo>
                    <a:pt x="29" y="1026"/>
                    <a:pt x="29" y="1026"/>
                    <a:pt x="29" y="1026"/>
                  </a:cubicBezTo>
                  <a:cubicBezTo>
                    <a:pt x="32" y="1038"/>
                    <a:pt x="32" y="1038"/>
                    <a:pt x="32" y="1038"/>
                  </a:cubicBezTo>
                  <a:cubicBezTo>
                    <a:pt x="57" y="1032"/>
                    <a:pt x="57" y="1032"/>
                    <a:pt x="57" y="1032"/>
                  </a:cubicBezTo>
                  <a:cubicBezTo>
                    <a:pt x="65" y="1059"/>
                    <a:pt x="76" y="1090"/>
                    <a:pt x="91" y="1123"/>
                  </a:cubicBezTo>
                  <a:cubicBezTo>
                    <a:pt x="67" y="1134"/>
                    <a:pt x="67" y="1134"/>
                    <a:pt x="67" y="1134"/>
                  </a:cubicBezTo>
                  <a:cubicBezTo>
                    <a:pt x="73" y="1145"/>
                    <a:pt x="73" y="1145"/>
                    <a:pt x="73" y="1145"/>
                  </a:cubicBezTo>
                  <a:cubicBezTo>
                    <a:pt x="96" y="1134"/>
                    <a:pt x="96" y="1134"/>
                    <a:pt x="96" y="1134"/>
                  </a:cubicBezTo>
                  <a:cubicBezTo>
                    <a:pt x="102" y="1148"/>
                    <a:pt x="109" y="1163"/>
                    <a:pt x="117" y="1178"/>
                  </a:cubicBezTo>
                  <a:cubicBezTo>
                    <a:pt x="120" y="1184"/>
                    <a:pt x="124" y="1190"/>
                    <a:pt x="127" y="1196"/>
                  </a:cubicBezTo>
                  <a:cubicBezTo>
                    <a:pt x="105" y="1209"/>
                    <a:pt x="105" y="1209"/>
                    <a:pt x="105" y="1209"/>
                  </a:cubicBezTo>
                  <a:cubicBezTo>
                    <a:pt x="112" y="1220"/>
                    <a:pt x="112" y="1220"/>
                    <a:pt x="112" y="1220"/>
                  </a:cubicBezTo>
                  <a:cubicBezTo>
                    <a:pt x="134" y="1207"/>
                    <a:pt x="134" y="1207"/>
                    <a:pt x="134" y="1207"/>
                  </a:cubicBezTo>
                  <a:cubicBezTo>
                    <a:pt x="136" y="1210"/>
                    <a:pt x="138" y="1213"/>
                    <a:pt x="140" y="1216"/>
                  </a:cubicBezTo>
                  <a:cubicBezTo>
                    <a:pt x="143" y="1220"/>
                    <a:pt x="145" y="1225"/>
                    <a:pt x="148" y="1229"/>
                  </a:cubicBezTo>
                  <a:cubicBezTo>
                    <a:pt x="153" y="1238"/>
                    <a:pt x="158" y="1247"/>
                    <a:pt x="165" y="1255"/>
                  </a:cubicBezTo>
                  <a:cubicBezTo>
                    <a:pt x="170" y="1262"/>
                    <a:pt x="175" y="1269"/>
                    <a:pt x="180" y="1276"/>
                  </a:cubicBezTo>
                  <a:cubicBezTo>
                    <a:pt x="183" y="1279"/>
                    <a:pt x="185" y="1283"/>
                    <a:pt x="188" y="1286"/>
                  </a:cubicBezTo>
                  <a:cubicBezTo>
                    <a:pt x="167" y="1302"/>
                    <a:pt x="167" y="1302"/>
                    <a:pt x="167" y="1302"/>
                  </a:cubicBezTo>
                  <a:cubicBezTo>
                    <a:pt x="175" y="1312"/>
                    <a:pt x="175" y="1312"/>
                    <a:pt x="175" y="1312"/>
                  </a:cubicBezTo>
                  <a:cubicBezTo>
                    <a:pt x="196" y="1296"/>
                    <a:pt x="196" y="1296"/>
                    <a:pt x="196" y="1296"/>
                  </a:cubicBezTo>
                  <a:cubicBezTo>
                    <a:pt x="204" y="1308"/>
                    <a:pt x="214" y="1319"/>
                    <a:pt x="224" y="1330"/>
                  </a:cubicBezTo>
                  <a:cubicBezTo>
                    <a:pt x="229" y="1336"/>
                    <a:pt x="235" y="1342"/>
                    <a:pt x="241" y="1349"/>
                  </a:cubicBezTo>
                  <a:cubicBezTo>
                    <a:pt x="222" y="1366"/>
                    <a:pt x="222" y="1366"/>
                    <a:pt x="222" y="1366"/>
                  </a:cubicBezTo>
                  <a:cubicBezTo>
                    <a:pt x="231" y="1375"/>
                    <a:pt x="231" y="1375"/>
                    <a:pt x="231" y="1375"/>
                  </a:cubicBezTo>
                  <a:cubicBezTo>
                    <a:pt x="250" y="1358"/>
                    <a:pt x="250" y="1358"/>
                    <a:pt x="250" y="1358"/>
                  </a:cubicBezTo>
                  <a:cubicBezTo>
                    <a:pt x="271" y="1379"/>
                    <a:pt x="295" y="1401"/>
                    <a:pt x="322" y="1422"/>
                  </a:cubicBezTo>
                  <a:cubicBezTo>
                    <a:pt x="307" y="1443"/>
                    <a:pt x="307" y="1443"/>
                    <a:pt x="307" y="1443"/>
                  </a:cubicBezTo>
                  <a:cubicBezTo>
                    <a:pt x="317" y="1451"/>
                    <a:pt x="317" y="1451"/>
                    <a:pt x="317" y="1451"/>
                  </a:cubicBezTo>
                  <a:cubicBezTo>
                    <a:pt x="332" y="1430"/>
                    <a:pt x="332" y="1430"/>
                    <a:pt x="332" y="1430"/>
                  </a:cubicBezTo>
                  <a:cubicBezTo>
                    <a:pt x="348" y="1442"/>
                    <a:pt x="364" y="1453"/>
                    <a:pt x="382" y="1465"/>
                  </a:cubicBezTo>
                  <a:cubicBezTo>
                    <a:pt x="389" y="1470"/>
                    <a:pt x="389" y="1470"/>
                    <a:pt x="389" y="1470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400" y="1476"/>
                    <a:pt x="400" y="1476"/>
                    <a:pt x="400" y="1476"/>
                  </a:cubicBezTo>
                  <a:cubicBezTo>
                    <a:pt x="428" y="1493"/>
                    <a:pt x="428" y="1493"/>
                    <a:pt x="428" y="1493"/>
                  </a:cubicBezTo>
                  <a:cubicBezTo>
                    <a:pt x="438" y="1500"/>
                    <a:pt x="449" y="1505"/>
                    <a:pt x="460" y="1510"/>
                  </a:cubicBezTo>
                  <a:cubicBezTo>
                    <a:pt x="466" y="1513"/>
                    <a:pt x="472" y="1515"/>
                    <a:pt x="477" y="1518"/>
                  </a:cubicBezTo>
                  <a:cubicBezTo>
                    <a:pt x="484" y="1522"/>
                    <a:pt x="484" y="1522"/>
                    <a:pt x="484" y="1522"/>
                  </a:cubicBezTo>
                  <a:cubicBezTo>
                    <a:pt x="473" y="1545"/>
                    <a:pt x="473" y="1545"/>
                    <a:pt x="473" y="1545"/>
                  </a:cubicBezTo>
                  <a:cubicBezTo>
                    <a:pt x="485" y="1550"/>
                    <a:pt x="485" y="1550"/>
                    <a:pt x="485" y="1550"/>
                  </a:cubicBezTo>
                  <a:cubicBezTo>
                    <a:pt x="496" y="1527"/>
                    <a:pt x="496" y="1527"/>
                    <a:pt x="496" y="1527"/>
                  </a:cubicBezTo>
                  <a:cubicBezTo>
                    <a:pt x="503" y="1531"/>
                    <a:pt x="503" y="1531"/>
                    <a:pt x="503" y="1531"/>
                  </a:cubicBezTo>
                  <a:cubicBezTo>
                    <a:pt x="529" y="1540"/>
                    <a:pt x="529" y="1540"/>
                    <a:pt x="529" y="1540"/>
                  </a:cubicBezTo>
                  <a:cubicBezTo>
                    <a:pt x="535" y="1542"/>
                    <a:pt x="541" y="1545"/>
                    <a:pt x="548" y="1547"/>
                  </a:cubicBezTo>
                  <a:cubicBezTo>
                    <a:pt x="552" y="1549"/>
                    <a:pt x="556" y="1550"/>
                    <a:pt x="561" y="1552"/>
                  </a:cubicBezTo>
                  <a:cubicBezTo>
                    <a:pt x="552" y="1576"/>
                    <a:pt x="552" y="1576"/>
                    <a:pt x="552" y="1576"/>
                  </a:cubicBezTo>
                  <a:cubicBezTo>
                    <a:pt x="564" y="1580"/>
                    <a:pt x="564" y="1580"/>
                    <a:pt x="564" y="1580"/>
                  </a:cubicBezTo>
                  <a:cubicBezTo>
                    <a:pt x="573" y="1556"/>
                    <a:pt x="573" y="1556"/>
                    <a:pt x="573" y="1556"/>
                  </a:cubicBezTo>
                  <a:cubicBezTo>
                    <a:pt x="576" y="1557"/>
                    <a:pt x="579" y="1558"/>
                    <a:pt x="582" y="1559"/>
                  </a:cubicBezTo>
                  <a:cubicBezTo>
                    <a:pt x="609" y="1567"/>
                    <a:pt x="638" y="1574"/>
                    <a:pt x="667" y="1579"/>
                  </a:cubicBezTo>
                  <a:cubicBezTo>
                    <a:pt x="663" y="1605"/>
                    <a:pt x="663" y="1605"/>
                    <a:pt x="663" y="1605"/>
                  </a:cubicBezTo>
                  <a:cubicBezTo>
                    <a:pt x="676" y="1607"/>
                    <a:pt x="676" y="1607"/>
                    <a:pt x="676" y="1607"/>
                  </a:cubicBezTo>
                  <a:cubicBezTo>
                    <a:pt x="679" y="1581"/>
                    <a:pt x="679" y="1581"/>
                    <a:pt x="679" y="1581"/>
                  </a:cubicBezTo>
                  <a:cubicBezTo>
                    <a:pt x="702" y="1584"/>
                    <a:pt x="725" y="1587"/>
                    <a:pt x="748" y="1589"/>
                  </a:cubicBezTo>
                  <a:cubicBezTo>
                    <a:pt x="747" y="1615"/>
                    <a:pt x="747" y="1615"/>
                    <a:pt x="747" y="1615"/>
                  </a:cubicBezTo>
                  <a:cubicBezTo>
                    <a:pt x="760" y="1616"/>
                    <a:pt x="760" y="1616"/>
                    <a:pt x="760" y="1616"/>
                  </a:cubicBezTo>
                  <a:cubicBezTo>
                    <a:pt x="761" y="1590"/>
                    <a:pt x="761" y="1590"/>
                    <a:pt x="761" y="1590"/>
                  </a:cubicBezTo>
                  <a:cubicBezTo>
                    <a:pt x="777" y="1591"/>
                    <a:pt x="793" y="1592"/>
                    <a:pt x="809" y="1593"/>
                  </a:cubicBezTo>
                  <a:cubicBezTo>
                    <a:pt x="825" y="1592"/>
                    <a:pt x="841" y="1591"/>
                    <a:pt x="857" y="1590"/>
                  </a:cubicBezTo>
                  <a:cubicBezTo>
                    <a:pt x="858" y="1616"/>
                    <a:pt x="858" y="1616"/>
                    <a:pt x="858" y="1616"/>
                  </a:cubicBezTo>
                  <a:cubicBezTo>
                    <a:pt x="871" y="1615"/>
                    <a:pt x="871" y="1615"/>
                    <a:pt x="871" y="1615"/>
                  </a:cubicBezTo>
                  <a:cubicBezTo>
                    <a:pt x="870" y="1589"/>
                    <a:pt x="870" y="1589"/>
                    <a:pt x="870" y="1589"/>
                  </a:cubicBezTo>
                  <a:cubicBezTo>
                    <a:pt x="893" y="1587"/>
                    <a:pt x="916" y="1584"/>
                    <a:pt x="938" y="1581"/>
                  </a:cubicBezTo>
                  <a:cubicBezTo>
                    <a:pt x="942" y="1607"/>
                    <a:pt x="942" y="1607"/>
                    <a:pt x="942" y="1607"/>
                  </a:cubicBezTo>
                  <a:cubicBezTo>
                    <a:pt x="955" y="1605"/>
                    <a:pt x="955" y="1605"/>
                    <a:pt x="955" y="1605"/>
                  </a:cubicBezTo>
                  <a:cubicBezTo>
                    <a:pt x="951" y="1579"/>
                    <a:pt x="951" y="1579"/>
                    <a:pt x="951" y="1579"/>
                  </a:cubicBezTo>
                  <a:cubicBezTo>
                    <a:pt x="980" y="1574"/>
                    <a:pt x="1008" y="1567"/>
                    <a:pt x="1035" y="1559"/>
                  </a:cubicBezTo>
                  <a:cubicBezTo>
                    <a:pt x="1039" y="1558"/>
                    <a:pt x="1042" y="1557"/>
                    <a:pt x="1045" y="1556"/>
                  </a:cubicBezTo>
                  <a:cubicBezTo>
                    <a:pt x="1054" y="1580"/>
                    <a:pt x="1054" y="1580"/>
                    <a:pt x="1054" y="1580"/>
                  </a:cubicBezTo>
                  <a:cubicBezTo>
                    <a:pt x="1066" y="1576"/>
                    <a:pt x="1066" y="1576"/>
                    <a:pt x="1066" y="1576"/>
                  </a:cubicBezTo>
                  <a:cubicBezTo>
                    <a:pt x="1057" y="1552"/>
                    <a:pt x="1057" y="1552"/>
                    <a:pt x="1057" y="1552"/>
                  </a:cubicBezTo>
                  <a:cubicBezTo>
                    <a:pt x="1062" y="1550"/>
                    <a:pt x="1066" y="1549"/>
                    <a:pt x="1070" y="1547"/>
                  </a:cubicBezTo>
                  <a:cubicBezTo>
                    <a:pt x="1076" y="1545"/>
                    <a:pt x="1082" y="1542"/>
                    <a:pt x="1089" y="1540"/>
                  </a:cubicBezTo>
                  <a:cubicBezTo>
                    <a:pt x="1116" y="1530"/>
                    <a:pt x="1116" y="1530"/>
                    <a:pt x="1116" y="1530"/>
                  </a:cubicBezTo>
                  <a:cubicBezTo>
                    <a:pt x="1122" y="1527"/>
                    <a:pt x="1122" y="1527"/>
                    <a:pt x="1122" y="1527"/>
                  </a:cubicBezTo>
                  <a:cubicBezTo>
                    <a:pt x="1133" y="1550"/>
                    <a:pt x="1133" y="1550"/>
                    <a:pt x="1133" y="1550"/>
                  </a:cubicBezTo>
                  <a:cubicBezTo>
                    <a:pt x="1145" y="1545"/>
                    <a:pt x="1145" y="1545"/>
                    <a:pt x="1145" y="1545"/>
                  </a:cubicBezTo>
                  <a:cubicBezTo>
                    <a:pt x="1133" y="1522"/>
                    <a:pt x="1133" y="1522"/>
                    <a:pt x="1133" y="1522"/>
                  </a:cubicBezTo>
                  <a:cubicBezTo>
                    <a:pt x="1141" y="1518"/>
                    <a:pt x="1141" y="1518"/>
                    <a:pt x="1141" y="1518"/>
                  </a:cubicBezTo>
                  <a:cubicBezTo>
                    <a:pt x="1146" y="1515"/>
                    <a:pt x="1152" y="1513"/>
                    <a:pt x="1158" y="1510"/>
                  </a:cubicBezTo>
                  <a:cubicBezTo>
                    <a:pt x="1169" y="1505"/>
                    <a:pt x="1180" y="1500"/>
                    <a:pt x="1190" y="1493"/>
                  </a:cubicBezTo>
                  <a:cubicBezTo>
                    <a:pt x="1218" y="1476"/>
                    <a:pt x="1218" y="1476"/>
                    <a:pt x="1218" y="1476"/>
                  </a:cubicBezTo>
                  <a:cubicBezTo>
                    <a:pt x="1232" y="1499"/>
                    <a:pt x="1232" y="1499"/>
                    <a:pt x="1232" y="1499"/>
                  </a:cubicBezTo>
                  <a:cubicBezTo>
                    <a:pt x="1242" y="1492"/>
                    <a:pt x="1242" y="1492"/>
                    <a:pt x="1242" y="1492"/>
                  </a:cubicBezTo>
                  <a:cubicBezTo>
                    <a:pt x="1229" y="1470"/>
                    <a:pt x="1229" y="1470"/>
                    <a:pt x="1229" y="1470"/>
                  </a:cubicBezTo>
                  <a:cubicBezTo>
                    <a:pt x="1237" y="1465"/>
                    <a:pt x="1237" y="1465"/>
                    <a:pt x="1237" y="1465"/>
                  </a:cubicBezTo>
                  <a:cubicBezTo>
                    <a:pt x="1254" y="1453"/>
                    <a:pt x="1270" y="1442"/>
                    <a:pt x="1286" y="1430"/>
                  </a:cubicBezTo>
                  <a:cubicBezTo>
                    <a:pt x="1301" y="1451"/>
                    <a:pt x="1301" y="1451"/>
                    <a:pt x="1301" y="1451"/>
                  </a:cubicBezTo>
                  <a:cubicBezTo>
                    <a:pt x="1311" y="1443"/>
                    <a:pt x="1311" y="1443"/>
                    <a:pt x="1311" y="1443"/>
                  </a:cubicBezTo>
                  <a:cubicBezTo>
                    <a:pt x="1296" y="1422"/>
                    <a:pt x="1296" y="1422"/>
                    <a:pt x="1296" y="1422"/>
                  </a:cubicBezTo>
                  <a:cubicBezTo>
                    <a:pt x="1323" y="1401"/>
                    <a:pt x="1347" y="1379"/>
                    <a:pt x="1368" y="1358"/>
                  </a:cubicBezTo>
                  <a:cubicBezTo>
                    <a:pt x="1387" y="1375"/>
                    <a:pt x="1387" y="1375"/>
                    <a:pt x="1387" y="1375"/>
                  </a:cubicBezTo>
                  <a:cubicBezTo>
                    <a:pt x="1396" y="1366"/>
                    <a:pt x="1396" y="1366"/>
                    <a:pt x="1396" y="1366"/>
                  </a:cubicBezTo>
                  <a:cubicBezTo>
                    <a:pt x="1377" y="1349"/>
                    <a:pt x="1377" y="1349"/>
                    <a:pt x="1377" y="1349"/>
                  </a:cubicBezTo>
                  <a:cubicBezTo>
                    <a:pt x="1383" y="1342"/>
                    <a:pt x="1388" y="1336"/>
                    <a:pt x="1393" y="1330"/>
                  </a:cubicBezTo>
                  <a:cubicBezTo>
                    <a:pt x="1404" y="1319"/>
                    <a:pt x="1413" y="1308"/>
                    <a:pt x="1422" y="1296"/>
                  </a:cubicBezTo>
                  <a:cubicBezTo>
                    <a:pt x="1443" y="1312"/>
                    <a:pt x="1443" y="1312"/>
                    <a:pt x="1443" y="1312"/>
                  </a:cubicBezTo>
                  <a:cubicBezTo>
                    <a:pt x="1451" y="1302"/>
                    <a:pt x="1451" y="1302"/>
                    <a:pt x="1451" y="1302"/>
                  </a:cubicBezTo>
                  <a:cubicBezTo>
                    <a:pt x="1430" y="1286"/>
                    <a:pt x="1430" y="1286"/>
                    <a:pt x="1430" y="1286"/>
                  </a:cubicBezTo>
                  <a:cubicBezTo>
                    <a:pt x="1432" y="1283"/>
                    <a:pt x="1435" y="1279"/>
                    <a:pt x="1438" y="1276"/>
                  </a:cubicBezTo>
                  <a:cubicBezTo>
                    <a:pt x="1443" y="1269"/>
                    <a:pt x="1448" y="1262"/>
                    <a:pt x="1453" y="1255"/>
                  </a:cubicBezTo>
                  <a:cubicBezTo>
                    <a:pt x="1460" y="1247"/>
                    <a:pt x="1465" y="1238"/>
                    <a:pt x="1470" y="1229"/>
                  </a:cubicBezTo>
                  <a:cubicBezTo>
                    <a:pt x="1473" y="1225"/>
                    <a:pt x="1475" y="1220"/>
                    <a:pt x="1478" y="1216"/>
                  </a:cubicBezTo>
                  <a:cubicBezTo>
                    <a:pt x="1480" y="1213"/>
                    <a:pt x="1482" y="1210"/>
                    <a:pt x="1484" y="1207"/>
                  </a:cubicBezTo>
                  <a:cubicBezTo>
                    <a:pt x="1506" y="1220"/>
                    <a:pt x="1506" y="1220"/>
                    <a:pt x="1506" y="1220"/>
                  </a:cubicBezTo>
                  <a:cubicBezTo>
                    <a:pt x="1513" y="1209"/>
                    <a:pt x="1513" y="1209"/>
                    <a:pt x="1513" y="1209"/>
                  </a:cubicBezTo>
                  <a:cubicBezTo>
                    <a:pt x="1490" y="1196"/>
                    <a:pt x="1490" y="1196"/>
                    <a:pt x="1490" y="1196"/>
                  </a:cubicBezTo>
                  <a:cubicBezTo>
                    <a:pt x="1494" y="1190"/>
                    <a:pt x="1498" y="1184"/>
                    <a:pt x="1501" y="1178"/>
                  </a:cubicBezTo>
                  <a:cubicBezTo>
                    <a:pt x="1509" y="1163"/>
                    <a:pt x="1516" y="1148"/>
                    <a:pt x="1522" y="1134"/>
                  </a:cubicBezTo>
                  <a:cubicBezTo>
                    <a:pt x="1545" y="1145"/>
                    <a:pt x="1545" y="1145"/>
                    <a:pt x="1545" y="1145"/>
                  </a:cubicBezTo>
                  <a:cubicBezTo>
                    <a:pt x="1551" y="1134"/>
                    <a:pt x="1551" y="1134"/>
                    <a:pt x="1551" y="1134"/>
                  </a:cubicBezTo>
                  <a:cubicBezTo>
                    <a:pt x="1527" y="1123"/>
                    <a:pt x="1527" y="1123"/>
                    <a:pt x="1527" y="1123"/>
                  </a:cubicBezTo>
                  <a:cubicBezTo>
                    <a:pt x="1542" y="1090"/>
                    <a:pt x="1552" y="1059"/>
                    <a:pt x="1561" y="1032"/>
                  </a:cubicBezTo>
                  <a:cubicBezTo>
                    <a:pt x="1586" y="1038"/>
                    <a:pt x="1586" y="1038"/>
                    <a:pt x="1586" y="1038"/>
                  </a:cubicBezTo>
                  <a:cubicBezTo>
                    <a:pt x="1589" y="1026"/>
                    <a:pt x="1589" y="1026"/>
                    <a:pt x="1589" y="1026"/>
                  </a:cubicBezTo>
                  <a:cubicBezTo>
                    <a:pt x="1564" y="1019"/>
                    <a:pt x="1564" y="1019"/>
                    <a:pt x="1564" y="1019"/>
                  </a:cubicBezTo>
                  <a:cubicBezTo>
                    <a:pt x="1572" y="994"/>
                    <a:pt x="1577" y="971"/>
                    <a:pt x="1580" y="952"/>
                  </a:cubicBezTo>
                  <a:cubicBezTo>
                    <a:pt x="1605" y="956"/>
                    <a:pt x="1605" y="956"/>
                    <a:pt x="1605" y="956"/>
                  </a:cubicBezTo>
                  <a:cubicBezTo>
                    <a:pt x="1607" y="943"/>
                    <a:pt x="1607" y="943"/>
                    <a:pt x="1607" y="943"/>
                  </a:cubicBezTo>
                  <a:cubicBezTo>
                    <a:pt x="1582" y="939"/>
                    <a:pt x="1582" y="939"/>
                    <a:pt x="1582" y="939"/>
                  </a:cubicBezTo>
                  <a:cubicBezTo>
                    <a:pt x="1584" y="930"/>
                    <a:pt x="1585" y="921"/>
                    <a:pt x="1585" y="914"/>
                  </a:cubicBezTo>
                  <a:cubicBezTo>
                    <a:pt x="1589" y="890"/>
                    <a:pt x="1589" y="890"/>
                    <a:pt x="1589" y="890"/>
                  </a:cubicBezTo>
                  <a:cubicBezTo>
                    <a:pt x="1590" y="885"/>
                    <a:pt x="1590" y="880"/>
                    <a:pt x="1590" y="876"/>
                  </a:cubicBezTo>
                  <a:cubicBezTo>
                    <a:pt x="1592" y="844"/>
                    <a:pt x="1592" y="844"/>
                    <a:pt x="1592" y="844"/>
                  </a:cubicBezTo>
                  <a:cubicBezTo>
                    <a:pt x="1617" y="845"/>
                    <a:pt x="1617" y="845"/>
                    <a:pt x="1617" y="845"/>
                  </a:cubicBezTo>
                  <a:cubicBezTo>
                    <a:pt x="1618" y="832"/>
                    <a:pt x="1618" y="832"/>
                    <a:pt x="1618" y="832"/>
                  </a:cubicBezTo>
                  <a:cubicBezTo>
                    <a:pt x="1592" y="831"/>
                    <a:pt x="1592" y="831"/>
                    <a:pt x="1592" y="831"/>
                  </a:cubicBezTo>
                  <a:cubicBezTo>
                    <a:pt x="1593" y="808"/>
                    <a:pt x="1593" y="808"/>
                    <a:pt x="1593" y="808"/>
                  </a:cubicBezTo>
                  <a:moveTo>
                    <a:pt x="1573" y="875"/>
                  </a:moveTo>
                  <a:cubicBezTo>
                    <a:pt x="1573" y="879"/>
                    <a:pt x="1572" y="884"/>
                    <a:pt x="1572" y="888"/>
                  </a:cubicBezTo>
                  <a:cubicBezTo>
                    <a:pt x="1568" y="911"/>
                    <a:pt x="1568" y="911"/>
                    <a:pt x="1568" y="911"/>
                  </a:cubicBezTo>
                  <a:cubicBezTo>
                    <a:pt x="1568" y="919"/>
                    <a:pt x="1567" y="927"/>
                    <a:pt x="1565" y="937"/>
                  </a:cubicBezTo>
                  <a:cubicBezTo>
                    <a:pt x="1539" y="933"/>
                    <a:pt x="1539" y="933"/>
                    <a:pt x="1539" y="933"/>
                  </a:cubicBezTo>
                  <a:cubicBezTo>
                    <a:pt x="1537" y="945"/>
                    <a:pt x="1537" y="945"/>
                    <a:pt x="1537" y="945"/>
                  </a:cubicBezTo>
                  <a:cubicBezTo>
                    <a:pt x="1563" y="949"/>
                    <a:pt x="1563" y="949"/>
                    <a:pt x="1563" y="949"/>
                  </a:cubicBezTo>
                  <a:cubicBezTo>
                    <a:pt x="1560" y="968"/>
                    <a:pt x="1555" y="990"/>
                    <a:pt x="1548" y="1015"/>
                  </a:cubicBezTo>
                  <a:cubicBezTo>
                    <a:pt x="1522" y="1009"/>
                    <a:pt x="1522" y="1009"/>
                    <a:pt x="1522" y="1009"/>
                  </a:cubicBezTo>
                  <a:cubicBezTo>
                    <a:pt x="1519" y="1021"/>
                    <a:pt x="1519" y="1021"/>
                    <a:pt x="1519" y="1021"/>
                  </a:cubicBezTo>
                  <a:cubicBezTo>
                    <a:pt x="1544" y="1027"/>
                    <a:pt x="1544" y="1027"/>
                    <a:pt x="1544" y="1027"/>
                  </a:cubicBezTo>
                  <a:cubicBezTo>
                    <a:pt x="1536" y="1054"/>
                    <a:pt x="1525" y="1084"/>
                    <a:pt x="1512" y="1115"/>
                  </a:cubicBezTo>
                  <a:cubicBezTo>
                    <a:pt x="1488" y="1104"/>
                    <a:pt x="1488" y="1104"/>
                    <a:pt x="1488" y="1104"/>
                  </a:cubicBezTo>
                  <a:cubicBezTo>
                    <a:pt x="1483" y="1115"/>
                    <a:pt x="1483" y="1115"/>
                    <a:pt x="1483" y="1115"/>
                  </a:cubicBezTo>
                  <a:cubicBezTo>
                    <a:pt x="1507" y="1127"/>
                    <a:pt x="1507" y="1127"/>
                    <a:pt x="1507" y="1127"/>
                  </a:cubicBezTo>
                  <a:cubicBezTo>
                    <a:pt x="1500" y="1141"/>
                    <a:pt x="1493" y="1155"/>
                    <a:pt x="1485" y="1170"/>
                  </a:cubicBezTo>
                  <a:cubicBezTo>
                    <a:pt x="1482" y="1175"/>
                    <a:pt x="1479" y="1181"/>
                    <a:pt x="1476" y="1187"/>
                  </a:cubicBezTo>
                  <a:cubicBezTo>
                    <a:pt x="1454" y="1173"/>
                    <a:pt x="1454" y="1173"/>
                    <a:pt x="1454" y="1173"/>
                  </a:cubicBezTo>
                  <a:cubicBezTo>
                    <a:pt x="1447" y="1184"/>
                    <a:pt x="1447" y="1184"/>
                    <a:pt x="1447" y="1184"/>
                  </a:cubicBezTo>
                  <a:cubicBezTo>
                    <a:pt x="1469" y="1198"/>
                    <a:pt x="1469" y="1198"/>
                    <a:pt x="1469" y="1198"/>
                  </a:cubicBezTo>
                  <a:cubicBezTo>
                    <a:pt x="1467" y="1201"/>
                    <a:pt x="1465" y="1204"/>
                    <a:pt x="1464" y="1207"/>
                  </a:cubicBezTo>
                  <a:cubicBezTo>
                    <a:pt x="1461" y="1211"/>
                    <a:pt x="1458" y="1216"/>
                    <a:pt x="1455" y="1220"/>
                  </a:cubicBezTo>
                  <a:cubicBezTo>
                    <a:pt x="1450" y="1229"/>
                    <a:pt x="1446" y="1237"/>
                    <a:pt x="1440" y="1244"/>
                  </a:cubicBezTo>
                  <a:cubicBezTo>
                    <a:pt x="1434" y="1251"/>
                    <a:pt x="1429" y="1258"/>
                    <a:pt x="1424" y="1266"/>
                  </a:cubicBezTo>
                  <a:cubicBezTo>
                    <a:pt x="1421" y="1269"/>
                    <a:pt x="1419" y="1272"/>
                    <a:pt x="1416" y="1276"/>
                  </a:cubicBezTo>
                  <a:cubicBezTo>
                    <a:pt x="1395" y="1260"/>
                    <a:pt x="1395" y="1260"/>
                    <a:pt x="1395" y="1260"/>
                  </a:cubicBezTo>
                  <a:cubicBezTo>
                    <a:pt x="1388" y="1271"/>
                    <a:pt x="1388" y="1271"/>
                    <a:pt x="1388" y="1271"/>
                  </a:cubicBezTo>
                  <a:cubicBezTo>
                    <a:pt x="1408" y="1286"/>
                    <a:pt x="1408" y="1286"/>
                    <a:pt x="1408" y="1286"/>
                  </a:cubicBezTo>
                  <a:cubicBezTo>
                    <a:pt x="1400" y="1297"/>
                    <a:pt x="1391" y="1308"/>
                    <a:pt x="1381" y="1319"/>
                  </a:cubicBezTo>
                  <a:cubicBezTo>
                    <a:pt x="1375" y="1325"/>
                    <a:pt x="1370" y="1331"/>
                    <a:pt x="1364" y="1337"/>
                  </a:cubicBezTo>
                  <a:cubicBezTo>
                    <a:pt x="1345" y="1319"/>
                    <a:pt x="1345" y="1319"/>
                    <a:pt x="1345" y="1319"/>
                  </a:cubicBezTo>
                  <a:cubicBezTo>
                    <a:pt x="1336" y="1329"/>
                    <a:pt x="1336" y="1329"/>
                    <a:pt x="1336" y="1329"/>
                  </a:cubicBezTo>
                  <a:cubicBezTo>
                    <a:pt x="1355" y="1346"/>
                    <a:pt x="1355" y="1346"/>
                    <a:pt x="1355" y="1346"/>
                  </a:cubicBezTo>
                  <a:cubicBezTo>
                    <a:pt x="1335" y="1367"/>
                    <a:pt x="1312" y="1388"/>
                    <a:pt x="1285" y="1408"/>
                  </a:cubicBezTo>
                  <a:cubicBezTo>
                    <a:pt x="1270" y="1388"/>
                    <a:pt x="1270" y="1388"/>
                    <a:pt x="1270" y="1388"/>
                  </a:cubicBezTo>
                  <a:cubicBezTo>
                    <a:pt x="1260" y="1396"/>
                    <a:pt x="1260" y="1396"/>
                    <a:pt x="1260" y="1396"/>
                  </a:cubicBezTo>
                  <a:cubicBezTo>
                    <a:pt x="1275" y="1416"/>
                    <a:pt x="1275" y="1416"/>
                    <a:pt x="1275" y="1416"/>
                  </a:cubicBezTo>
                  <a:cubicBezTo>
                    <a:pt x="1260" y="1428"/>
                    <a:pt x="1244" y="1439"/>
                    <a:pt x="1227" y="1451"/>
                  </a:cubicBezTo>
                  <a:cubicBezTo>
                    <a:pt x="1220" y="1455"/>
                    <a:pt x="1220" y="1455"/>
                    <a:pt x="1220" y="1455"/>
                  </a:cubicBezTo>
                  <a:cubicBezTo>
                    <a:pt x="1207" y="1433"/>
                    <a:pt x="1207" y="1433"/>
                    <a:pt x="1207" y="1433"/>
                  </a:cubicBezTo>
                  <a:cubicBezTo>
                    <a:pt x="1196" y="1440"/>
                    <a:pt x="1196" y="1440"/>
                    <a:pt x="1196" y="1440"/>
                  </a:cubicBezTo>
                  <a:cubicBezTo>
                    <a:pt x="1209" y="1462"/>
                    <a:pt x="1209" y="1462"/>
                    <a:pt x="1209" y="1462"/>
                  </a:cubicBezTo>
                  <a:cubicBezTo>
                    <a:pt x="1181" y="1479"/>
                    <a:pt x="1181" y="1479"/>
                    <a:pt x="1181" y="1479"/>
                  </a:cubicBezTo>
                  <a:cubicBezTo>
                    <a:pt x="1172" y="1484"/>
                    <a:pt x="1161" y="1489"/>
                    <a:pt x="1151" y="1494"/>
                  </a:cubicBezTo>
                  <a:cubicBezTo>
                    <a:pt x="1145" y="1497"/>
                    <a:pt x="1139" y="1500"/>
                    <a:pt x="1133" y="1503"/>
                  </a:cubicBezTo>
                  <a:cubicBezTo>
                    <a:pt x="1126" y="1506"/>
                    <a:pt x="1126" y="1506"/>
                    <a:pt x="1126" y="1506"/>
                  </a:cubicBezTo>
                  <a:cubicBezTo>
                    <a:pt x="1115" y="1483"/>
                    <a:pt x="1115" y="1483"/>
                    <a:pt x="1115" y="1483"/>
                  </a:cubicBezTo>
                  <a:cubicBezTo>
                    <a:pt x="1103" y="1488"/>
                    <a:pt x="1103" y="1488"/>
                    <a:pt x="1103" y="1488"/>
                  </a:cubicBezTo>
                  <a:cubicBezTo>
                    <a:pt x="1114" y="1512"/>
                    <a:pt x="1114" y="1512"/>
                    <a:pt x="1114" y="1512"/>
                  </a:cubicBezTo>
                  <a:cubicBezTo>
                    <a:pt x="1109" y="1514"/>
                    <a:pt x="1109" y="1514"/>
                    <a:pt x="1109" y="1514"/>
                  </a:cubicBezTo>
                  <a:cubicBezTo>
                    <a:pt x="1083" y="1524"/>
                    <a:pt x="1083" y="1524"/>
                    <a:pt x="1083" y="1524"/>
                  </a:cubicBezTo>
                  <a:cubicBezTo>
                    <a:pt x="1077" y="1526"/>
                    <a:pt x="1070" y="1529"/>
                    <a:pt x="1064" y="1531"/>
                  </a:cubicBezTo>
                  <a:cubicBezTo>
                    <a:pt x="1060" y="1532"/>
                    <a:pt x="1056" y="1534"/>
                    <a:pt x="1051" y="1536"/>
                  </a:cubicBezTo>
                  <a:cubicBezTo>
                    <a:pt x="1042" y="1511"/>
                    <a:pt x="1042" y="1511"/>
                    <a:pt x="1042" y="1511"/>
                  </a:cubicBezTo>
                  <a:cubicBezTo>
                    <a:pt x="1030" y="1516"/>
                    <a:pt x="1030" y="1516"/>
                    <a:pt x="1030" y="1516"/>
                  </a:cubicBezTo>
                  <a:cubicBezTo>
                    <a:pt x="1039" y="1540"/>
                    <a:pt x="1039" y="1540"/>
                    <a:pt x="1039" y="1540"/>
                  </a:cubicBezTo>
                  <a:cubicBezTo>
                    <a:pt x="1036" y="1541"/>
                    <a:pt x="1033" y="1542"/>
                    <a:pt x="1031" y="1542"/>
                  </a:cubicBezTo>
                  <a:cubicBezTo>
                    <a:pt x="1004" y="1550"/>
                    <a:pt x="977" y="1557"/>
                    <a:pt x="948" y="1562"/>
                  </a:cubicBezTo>
                  <a:cubicBezTo>
                    <a:pt x="944" y="1536"/>
                    <a:pt x="944" y="1536"/>
                    <a:pt x="944" y="1536"/>
                  </a:cubicBezTo>
                  <a:cubicBezTo>
                    <a:pt x="932" y="1538"/>
                    <a:pt x="932" y="1538"/>
                    <a:pt x="932" y="1538"/>
                  </a:cubicBezTo>
                  <a:cubicBezTo>
                    <a:pt x="936" y="1564"/>
                    <a:pt x="936" y="1564"/>
                    <a:pt x="936" y="1564"/>
                  </a:cubicBezTo>
                  <a:cubicBezTo>
                    <a:pt x="914" y="1567"/>
                    <a:pt x="892" y="1570"/>
                    <a:pt x="869" y="1572"/>
                  </a:cubicBezTo>
                  <a:cubicBezTo>
                    <a:pt x="868" y="1546"/>
                    <a:pt x="868" y="1546"/>
                    <a:pt x="868" y="1546"/>
                  </a:cubicBezTo>
                  <a:cubicBezTo>
                    <a:pt x="855" y="1547"/>
                    <a:pt x="855" y="1547"/>
                    <a:pt x="855" y="1547"/>
                  </a:cubicBezTo>
                  <a:cubicBezTo>
                    <a:pt x="856" y="1573"/>
                    <a:pt x="856" y="1573"/>
                    <a:pt x="856" y="1573"/>
                  </a:cubicBezTo>
                  <a:cubicBezTo>
                    <a:pt x="841" y="1574"/>
                    <a:pt x="825" y="1575"/>
                    <a:pt x="809" y="1575"/>
                  </a:cubicBezTo>
                  <a:cubicBezTo>
                    <a:pt x="793" y="1575"/>
                    <a:pt x="777" y="1574"/>
                    <a:pt x="762" y="1573"/>
                  </a:cubicBezTo>
                  <a:cubicBezTo>
                    <a:pt x="763" y="1547"/>
                    <a:pt x="763" y="1547"/>
                    <a:pt x="763" y="1547"/>
                  </a:cubicBezTo>
                  <a:cubicBezTo>
                    <a:pt x="750" y="1546"/>
                    <a:pt x="750" y="1546"/>
                    <a:pt x="750" y="1546"/>
                  </a:cubicBezTo>
                  <a:cubicBezTo>
                    <a:pt x="749" y="1572"/>
                    <a:pt x="749" y="1572"/>
                    <a:pt x="749" y="1572"/>
                  </a:cubicBezTo>
                  <a:cubicBezTo>
                    <a:pt x="726" y="1570"/>
                    <a:pt x="704" y="1567"/>
                    <a:pt x="682" y="1564"/>
                  </a:cubicBezTo>
                  <a:cubicBezTo>
                    <a:pt x="686" y="1538"/>
                    <a:pt x="686" y="1538"/>
                    <a:pt x="686" y="1538"/>
                  </a:cubicBezTo>
                  <a:cubicBezTo>
                    <a:pt x="673" y="1536"/>
                    <a:pt x="673" y="1536"/>
                    <a:pt x="673" y="1536"/>
                  </a:cubicBezTo>
                  <a:cubicBezTo>
                    <a:pt x="669" y="1562"/>
                    <a:pt x="669" y="1562"/>
                    <a:pt x="669" y="1562"/>
                  </a:cubicBezTo>
                  <a:cubicBezTo>
                    <a:pt x="641" y="1557"/>
                    <a:pt x="613" y="1550"/>
                    <a:pt x="587" y="1542"/>
                  </a:cubicBezTo>
                  <a:cubicBezTo>
                    <a:pt x="584" y="1542"/>
                    <a:pt x="581" y="1541"/>
                    <a:pt x="579" y="1540"/>
                  </a:cubicBezTo>
                  <a:cubicBezTo>
                    <a:pt x="587" y="1516"/>
                    <a:pt x="587" y="1516"/>
                    <a:pt x="587" y="1516"/>
                  </a:cubicBezTo>
                  <a:cubicBezTo>
                    <a:pt x="575" y="1511"/>
                    <a:pt x="575" y="1511"/>
                    <a:pt x="575" y="1511"/>
                  </a:cubicBezTo>
                  <a:cubicBezTo>
                    <a:pt x="567" y="1536"/>
                    <a:pt x="567" y="1536"/>
                    <a:pt x="567" y="1536"/>
                  </a:cubicBezTo>
                  <a:cubicBezTo>
                    <a:pt x="562" y="1534"/>
                    <a:pt x="558" y="1532"/>
                    <a:pt x="554" y="1531"/>
                  </a:cubicBezTo>
                  <a:cubicBezTo>
                    <a:pt x="547" y="1529"/>
                    <a:pt x="541" y="1526"/>
                    <a:pt x="535" y="1524"/>
                  </a:cubicBezTo>
                  <a:cubicBezTo>
                    <a:pt x="510" y="1515"/>
                    <a:pt x="510" y="1515"/>
                    <a:pt x="510" y="1515"/>
                  </a:cubicBezTo>
                  <a:cubicBezTo>
                    <a:pt x="503" y="1512"/>
                    <a:pt x="503" y="1512"/>
                    <a:pt x="503" y="1512"/>
                  </a:cubicBezTo>
                  <a:cubicBezTo>
                    <a:pt x="515" y="1488"/>
                    <a:pt x="515" y="1488"/>
                    <a:pt x="515" y="1488"/>
                  </a:cubicBezTo>
                  <a:cubicBezTo>
                    <a:pt x="503" y="1483"/>
                    <a:pt x="503" y="1483"/>
                    <a:pt x="503" y="1483"/>
                  </a:cubicBezTo>
                  <a:cubicBezTo>
                    <a:pt x="492" y="1506"/>
                    <a:pt x="492" y="1506"/>
                    <a:pt x="492" y="1506"/>
                  </a:cubicBezTo>
                  <a:cubicBezTo>
                    <a:pt x="485" y="1503"/>
                    <a:pt x="485" y="1503"/>
                    <a:pt x="485" y="1503"/>
                  </a:cubicBezTo>
                  <a:cubicBezTo>
                    <a:pt x="479" y="1500"/>
                    <a:pt x="473" y="1497"/>
                    <a:pt x="467" y="1494"/>
                  </a:cubicBezTo>
                  <a:cubicBezTo>
                    <a:pt x="456" y="1489"/>
                    <a:pt x="446" y="1484"/>
                    <a:pt x="437" y="1479"/>
                  </a:cubicBezTo>
                  <a:cubicBezTo>
                    <a:pt x="409" y="1462"/>
                    <a:pt x="409" y="1462"/>
                    <a:pt x="409" y="1462"/>
                  </a:cubicBezTo>
                  <a:cubicBezTo>
                    <a:pt x="422" y="1440"/>
                    <a:pt x="422" y="1440"/>
                    <a:pt x="422" y="1440"/>
                  </a:cubicBezTo>
                  <a:cubicBezTo>
                    <a:pt x="411" y="1433"/>
                    <a:pt x="411" y="1433"/>
                    <a:pt x="411" y="1433"/>
                  </a:cubicBezTo>
                  <a:cubicBezTo>
                    <a:pt x="398" y="1455"/>
                    <a:pt x="398" y="1455"/>
                    <a:pt x="398" y="1455"/>
                  </a:cubicBezTo>
                  <a:cubicBezTo>
                    <a:pt x="391" y="1451"/>
                    <a:pt x="391" y="1451"/>
                    <a:pt x="391" y="1451"/>
                  </a:cubicBezTo>
                  <a:cubicBezTo>
                    <a:pt x="374" y="1439"/>
                    <a:pt x="358" y="1428"/>
                    <a:pt x="343" y="1416"/>
                  </a:cubicBezTo>
                  <a:cubicBezTo>
                    <a:pt x="358" y="1396"/>
                    <a:pt x="358" y="1396"/>
                    <a:pt x="358" y="1396"/>
                  </a:cubicBezTo>
                  <a:cubicBezTo>
                    <a:pt x="348" y="1388"/>
                    <a:pt x="348" y="1388"/>
                    <a:pt x="348" y="1388"/>
                  </a:cubicBezTo>
                  <a:cubicBezTo>
                    <a:pt x="333" y="1408"/>
                    <a:pt x="333" y="1408"/>
                    <a:pt x="333" y="1408"/>
                  </a:cubicBezTo>
                  <a:cubicBezTo>
                    <a:pt x="306" y="1388"/>
                    <a:pt x="283" y="1367"/>
                    <a:pt x="263" y="1346"/>
                  </a:cubicBezTo>
                  <a:cubicBezTo>
                    <a:pt x="282" y="1329"/>
                    <a:pt x="282" y="1329"/>
                    <a:pt x="282" y="1329"/>
                  </a:cubicBezTo>
                  <a:cubicBezTo>
                    <a:pt x="273" y="1319"/>
                    <a:pt x="273" y="1319"/>
                    <a:pt x="273" y="1319"/>
                  </a:cubicBezTo>
                  <a:cubicBezTo>
                    <a:pt x="254" y="1337"/>
                    <a:pt x="254" y="1337"/>
                    <a:pt x="254" y="1337"/>
                  </a:cubicBezTo>
                  <a:cubicBezTo>
                    <a:pt x="248" y="1331"/>
                    <a:pt x="242" y="1324"/>
                    <a:pt x="237" y="1318"/>
                  </a:cubicBezTo>
                  <a:cubicBezTo>
                    <a:pt x="227" y="1308"/>
                    <a:pt x="218" y="1297"/>
                    <a:pt x="209" y="1286"/>
                  </a:cubicBezTo>
                  <a:cubicBezTo>
                    <a:pt x="230" y="1271"/>
                    <a:pt x="230" y="1271"/>
                    <a:pt x="230" y="1271"/>
                  </a:cubicBezTo>
                  <a:cubicBezTo>
                    <a:pt x="222" y="1260"/>
                    <a:pt x="222" y="1260"/>
                    <a:pt x="222" y="1260"/>
                  </a:cubicBezTo>
                  <a:cubicBezTo>
                    <a:pt x="202" y="1276"/>
                    <a:pt x="202" y="1276"/>
                    <a:pt x="202" y="1276"/>
                  </a:cubicBezTo>
                  <a:cubicBezTo>
                    <a:pt x="199" y="1272"/>
                    <a:pt x="197" y="1269"/>
                    <a:pt x="194" y="1266"/>
                  </a:cubicBezTo>
                  <a:cubicBezTo>
                    <a:pt x="189" y="1258"/>
                    <a:pt x="184" y="1251"/>
                    <a:pt x="178" y="1244"/>
                  </a:cubicBezTo>
                  <a:cubicBezTo>
                    <a:pt x="172" y="1237"/>
                    <a:pt x="167" y="1229"/>
                    <a:pt x="163" y="1220"/>
                  </a:cubicBezTo>
                  <a:cubicBezTo>
                    <a:pt x="160" y="1216"/>
                    <a:pt x="157" y="1211"/>
                    <a:pt x="154" y="1207"/>
                  </a:cubicBezTo>
                  <a:cubicBezTo>
                    <a:pt x="153" y="1204"/>
                    <a:pt x="151" y="1201"/>
                    <a:pt x="149" y="1198"/>
                  </a:cubicBezTo>
                  <a:cubicBezTo>
                    <a:pt x="171" y="1184"/>
                    <a:pt x="171" y="1184"/>
                    <a:pt x="171" y="1184"/>
                  </a:cubicBezTo>
                  <a:cubicBezTo>
                    <a:pt x="164" y="1173"/>
                    <a:pt x="164" y="1173"/>
                    <a:pt x="164" y="1173"/>
                  </a:cubicBezTo>
                  <a:cubicBezTo>
                    <a:pt x="142" y="1187"/>
                    <a:pt x="142" y="1187"/>
                    <a:pt x="142" y="1187"/>
                  </a:cubicBezTo>
                  <a:cubicBezTo>
                    <a:pt x="139" y="1181"/>
                    <a:pt x="135" y="1175"/>
                    <a:pt x="132" y="1170"/>
                  </a:cubicBezTo>
                  <a:cubicBezTo>
                    <a:pt x="125" y="1155"/>
                    <a:pt x="118" y="1141"/>
                    <a:pt x="111" y="1127"/>
                  </a:cubicBezTo>
                  <a:cubicBezTo>
                    <a:pt x="135" y="1115"/>
                    <a:pt x="135" y="1115"/>
                    <a:pt x="135" y="1115"/>
                  </a:cubicBezTo>
                  <a:cubicBezTo>
                    <a:pt x="129" y="1104"/>
                    <a:pt x="129" y="1104"/>
                    <a:pt x="129" y="1104"/>
                  </a:cubicBezTo>
                  <a:cubicBezTo>
                    <a:pt x="106" y="1115"/>
                    <a:pt x="106" y="1115"/>
                    <a:pt x="106" y="1115"/>
                  </a:cubicBezTo>
                  <a:cubicBezTo>
                    <a:pt x="92" y="1084"/>
                    <a:pt x="82" y="1054"/>
                    <a:pt x="74" y="1027"/>
                  </a:cubicBezTo>
                  <a:cubicBezTo>
                    <a:pt x="99" y="1021"/>
                    <a:pt x="99" y="1021"/>
                    <a:pt x="99" y="1021"/>
                  </a:cubicBezTo>
                  <a:cubicBezTo>
                    <a:pt x="96" y="1009"/>
                    <a:pt x="96" y="1009"/>
                    <a:pt x="96" y="1009"/>
                  </a:cubicBezTo>
                  <a:cubicBezTo>
                    <a:pt x="70" y="1015"/>
                    <a:pt x="70" y="1015"/>
                    <a:pt x="70" y="1015"/>
                  </a:cubicBezTo>
                  <a:cubicBezTo>
                    <a:pt x="63" y="990"/>
                    <a:pt x="58" y="968"/>
                    <a:pt x="55" y="949"/>
                  </a:cubicBezTo>
                  <a:cubicBezTo>
                    <a:pt x="81" y="945"/>
                    <a:pt x="81" y="945"/>
                    <a:pt x="81" y="945"/>
                  </a:cubicBezTo>
                  <a:cubicBezTo>
                    <a:pt x="79" y="933"/>
                    <a:pt x="79" y="933"/>
                    <a:pt x="79" y="933"/>
                  </a:cubicBezTo>
                  <a:cubicBezTo>
                    <a:pt x="53" y="937"/>
                    <a:pt x="53" y="937"/>
                    <a:pt x="53" y="937"/>
                  </a:cubicBezTo>
                  <a:cubicBezTo>
                    <a:pt x="51" y="927"/>
                    <a:pt x="50" y="918"/>
                    <a:pt x="49" y="911"/>
                  </a:cubicBezTo>
                  <a:cubicBezTo>
                    <a:pt x="46" y="888"/>
                    <a:pt x="46" y="888"/>
                    <a:pt x="46" y="888"/>
                  </a:cubicBezTo>
                  <a:cubicBezTo>
                    <a:pt x="45" y="884"/>
                    <a:pt x="45" y="879"/>
                    <a:pt x="45" y="875"/>
                  </a:cubicBezTo>
                  <a:cubicBezTo>
                    <a:pt x="43" y="843"/>
                    <a:pt x="43" y="843"/>
                    <a:pt x="43" y="843"/>
                  </a:cubicBezTo>
                  <a:cubicBezTo>
                    <a:pt x="69" y="841"/>
                    <a:pt x="69" y="841"/>
                    <a:pt x="69" y="841"/>
                  </a:cubicBezTo>
                  <a:cubicBezTo>
                    <a:pt x="69" y="829"/>
                    <a:pt x="69" y="829"/>
                    <a:pt x="69" y="829"/>
                  </a:cubicBezTo>
                  <a:cubicBezTo>
                    <a:pt x="43" y="830"/>
                    <a:pt x="43" y="830"/>
                    <a:pt x="43" y="830"/>
                  </a:cubicBezTo>
                  <a:cubicBezTo>
                    <a:pt x="42" y="808"/>
                    <a:pt x="42" y="808"/>
                    <a:pt x="42" y="808"/>
                  </a:cubicBezTo>
                  <a:cubicBezTo>
                    <a:pt x="43" y="786"/>
                    <a:pt x="43" y="786"/>
                    <a:pt x="43" y="786"/>
                  </a:cubicBezTo>
                  <a:cubicBezTo>
                    <a:pt x="69" y="787"/>
                    <a:pt x="69" y="787"/>
                    <a:pt x="69" y="787"/>
                  </a:cubicBezTo>
                  <a:cubicBezTo>
                    <a:pt x="69" y="775"/>
                    <a:pt x="69" y="775"/>
                    <a:pt x="69" y="775"/>
                  </a:cubicBezTo>
                  <a:cubicBezTo>
                    <a:pt x="43" y="773"/>
                    <a:pt x="43" y="773"/>
                    <a:pt x="43" y="773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5" y="737"/>
                    <a:pt x="45" y="733"/>
                    <a:pt x="46" y="728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50" y="697"/>
                    <a:pt x="51" y="689"/>
                    <a:pt x="53" y="679"/>
                  </a:cubicBezTo>
                  <a:cubicBezTo>
                    <a:pt x="79" y="683"/>
                    <a:pt x="79" y="683"/>
                    <a:pt x="79" y="683"/>
                  </a:cubicBezTo>
                  <a:cubicBezTo>
                    <a:pt x="81" y="671"/>
                    <a:pt x="81" y="671"/>
                    <a:pt x="81" y="671"/>
                  </a:cubicBezTo>
                  <a:cubicBezTo>
                    <a:pt x="55" y="667"/>
                    <a:pt x="55" y="667"/>
                    <a:pt x="55" y="667"/>
                  </a:cubicBezTo>
                  <a:cubicBezTo>
                    <a:pt x="58" y="648"/>
                    <a:pt x="63" y="626"/>
                    <a:pt x="70" y="601"/>
                  </a:cubicBezTo>
                  <a:cubicBezTo>
                    <a:pt x="96" y="608"/>
                    <a:pt x="96" y="608"/>
                    <a:pt x="96" y="608"/>
                  </a:cubicBezTo>
                  <a:cubicBezTo>
                    <a:pt x="99" y="595"/>
                    <a:pt x="99" y="595"/>
                    <a:pt x="99" y="595"/>
                  </a:cubicBezTo>
                  <a:cubicBezTo>
                    <a:pt x="74" y="589"/>
                    <a:pt x="74" y="589"/>
                    <a:pt x="74" y="589"/>
                  </a:cubicBezTo>
                  <a:cubicBezTo>
                    <a:pt x="82" y="562"/>
                    <a:pt x="92" y="533"/>
                    <a:pt x="106" y="501"/>
                  </a:cubicBezTo>
                  <a:cubicBezTo>
                    <a:pt x="129" y="512"/>
                    <a:pt x="129" y="512"/>
                    <a:pt x="129" y="512"/>
                  </a:cubicBezTo>
                  <a:cubicBezTo>
                    <a:pt x="135" y="501"/>
                    <a:pt x="135" y="501"/>
                    <a:pt x="135" y="501"/>
                  </a:cubicBezTo>
                  <a:cubicBezTo>
                    <a:pt x="111" y="489"/>
                    <a:pt x="111" y="489"/>
                    <a:pt x="111" y="489"/>
                  </a:cubicBezTo>
                  <a:cubicBezTo>
                    <a:pt x="118" y="475"/>
                    <a:pt x="125" y="461"/>
                    <a:pt x="132" y="446"/>
                  </a:cubicBezTo>
                  <a:cubicBezTo>
                    <a:pt x="135" y="441"/>
                    <a:pt x="139" y="435"/>
                    <a:pt x="142" y="429"/>
                  </a:cubicBezTo>
                  <a:cubicBezTo>
                    <a:pt x="164" y="443"/>
                    <a:pt x="164" y="443"/>
                    <a:pt x="164" y="443"/>
                  </a:cubicBezTo>
                  <a:cubicBezTo>
                    <a:pt x="171" y="432"/>
                    <a:pt x="171" y="432"/>
                    <a:pt x="171" y="432"/>
                  </a:cubicBezTo>
                  <a:cubicBezTo>
                    <a:pt x="149" y="418"/>
                    <a:pt x="149" y="418"/>
                    <a:pt x="149" y="418"/>
                  </a:cubicBezTo>
                  <a:cubicBezTo>
                    <a:pt x="151" y="415"/>
                    <a:pt x="153" y="412"/>
                    <a:pt x="154" y="409"/>
                  </a:cubicBezTo>
                  <a:cubicBezTo>
                    <a:pt x="157" y="405"/>
                    <a:pt x="160" y="400"/>
                    <a:pt x="163" y="396"/>
                  </a:cubicBezTo>
                  <a:cubicBezTo>
                    <a:pt x="167" y="388"/>
                    <a:pt x="172" y="379"/>
                    <a:pt x="178" y="372"/>
                  </a:cubicBezTo>
                  <a:cubicBezTo>
                    <a:pt x="184" y="365"/>
                    <a:pt x="189" y="358"/>
                    <a:pt x="194" y="350"/>
                  </a:cubicBezTo>
                  <a:cubicBezTo>
                    <a:pt x="197" y="347"/>
                    <a:pt x="199" y="344"/>
                    <a:pt x="202" y="340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09" y="330"/>
                    <a:pt x="209" y="330"/>
                    <a:pt x="209" y="330"/>
                  </a:cubicBezTo>
                  <a:cubicBezTo>
                    <a:pt x="218" y="319"/>
                    <a:pt x="227" y="308"/>
                    <a:pt x="237" y="298"/>
                  </a:cubicBezTo>
                  <a:cubicBezTo>
                    <a:pt x="242" y="291"/>
                    <a:pt x="248" y="285"/>
                    <a:pt x="254" y="279"/>
                  </a:cubicBezTo>
                  <a:cubicBezTo>
                    <a:pt x="273" y="297"/>
                    <a:pt x="273" y="297"/>
                    <a:pt x="273" y="297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263" y="270"/>
                    <a:pt x="263" y="270"/>
                    <a:pt x="263" y="270"/>
                  </a:cubicBezTo>
                  <a:cubicBezTo>
                    <a:pt x="283" y="249"/>
                    <a:pt x="306" y="228"/>
                    <a:pt x="332" y="208"/>
                  </a:cubicBezTo>
                  <a:cubicBezTo>
                    <a:pt x="348" y="228"/>
                    <a:pt x="348" y="228"/>
                    <a:pt x="348" y="228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43" y="200"/>
                    <a:pt x="343" y="200"/>
                    <a:pt x="343" y="200"/>
                  </a:cubicBezTo>
                  <a:cubicBezTo>
                    <a:pt x="358" y="188"/>
                    <a:pt x="374" y="177"/>
                    <a:pt x="391" y="165"/>
                  </a:cubicBezTo>
                  <a:cubicBezTo>
                    <a:pt x="398" y="161"/>
                    <a:pt x="398" y="161"/>
                    <a:pt x="398" y="161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22" y="176"/>
                    <a:pt x="422" y="176"/>
                    <a:pt x="422" y="176"/>
                  </a:cubicBezTo>
                  <a:cubicBezTo>
                    <a:pt x="409" y="154"/>
                    <a:pt x="409" y="154"/>
                    <a:pt x="409" y="154"/>
                  </a:cubicBezTo>
                  <a:cubicBezTo>
                    <a:pt x="437" y="137"/>
                    <a:pt x="437" y="137"/>
                    <a:pt x="437" y="137"/>
                  </a:cubicBezTo>
                  <a:cubicBezTo>
                    <a:pt x="446" y="132"/>
                    <a:pt x="456" y="127"/>
                    <a:pt x="467" y="122"/>
                  </a:cubicBezTo>
                  <a:cubicBezTo>
                    <a:pt x="473" y="119"/>
                    <a:pt x="479" y="116"/>
                    <a:pt x="485" y="113"/>
                  </a:cubicBezTo>
                  <a:cubicBezTo>
                    <a:pt x="492" y="110"/>
                    <a:pt x="492" y="110"/>
                    <a:pt x="492" y="110"/>
                  </a:cubicBezTo>
                  <a:cubicBezTo>
                    <a:pt x="503" y="133"/>
                    <a:pt x="503" y="133"/>
                    <a:pt x="503" y="133"/>
                  </a:cubicBezTo>
                  <a:cubicBezTo>
                    <a:pt x="515" y="128"/>
                    <a:pt x="515" y="128"/>
                    <a:pt x="515" y="128"/>
                  </a:cubicBezTo>
                  <a:cubicBezTo>
                    <a:pt x="503" y="104"/>
                    <a:pt x="503" y="104"/>
                    <a:pt x="503" y="104"/>
                  </a:cubicBezTo>
                  <a:cubicBezTo>
                    <a:pt x="509" y="102"/>
                    <a:pt x="509" y="102"/>
                    <a:pt x="509" y="102"/>
                  </a:cubicBezTo>
                  <a:cubicBezTo>
                    <a:pt x="535" y="92"/>
                    <a:pt x="535" y="92"/>
                    <a:pt x="535" y="92"/>
                  </a:cubicBezTo>
                  <a:cubicBezTo>
                    <a:pt x="541" y="90"/>
                    <a:pt x="547" y="88"/>
                    <a:pt x="554" y="85"/>
                  </a:cubicBezTo>
                  <a:cubicBezTo>
                    <a:pt x="558" y="84"/>
                    <a:pt x="562" y="82"/>
                    <a:pt x="567" y="80"/>
                  </a:cubicBezTo>
                  <a:cubicBezTo>
                    <a:pt x="575" y="105"/>
                    <a:pt x="575" y="105"/>
                    <a:pt x="575" y="105"/>
                  </a:cubicBezTo>
                  <a:cubicBezTo>
                    <a:pt x="587" y="100"/>
                    <a:pt x="587" y="100"/>
                    <a:pt x="587" y="100"/>
                  </a:cubicBezTo>
                  <a:cubicBezTo>
                    <a:pt x="579" y="76"/>
                    <a:pt x="579" y="76"/>
                    <a:pt x="579" y="76"/>
                  </a:cubicBezTo>
                  <a:cubicBezTo>
                    <a:pt x="581" y="75"/>
                    <a:pt x="584" y="74"/>
                    <a:pt x="587" y="74"/>
                  </a:cubicBezTo>
                  <a:cubicBezTo>
                    <a:pt x="613" y="66"/>
                    <a:pt x="641" y="59"/>
                    <a:pt x="670" y="54"/>
                  </a:cubicBezTo>
                  <a:cubicBezTo>
                    <a:pt x="673" y="80"/>
                    <a:pt x="673" y="80"/>
                    <a:pt x="673" y="80"/>
                  </a:cubicBezTo>
                  <a:cubicBezTo>
                    <a:pt x="686" y="78"/>
                    <a:pt x="686" y="78"/>
                    <a:pt x="686" y="78"/>
                  </a:cubicBezTo>
                  <a:cubicBezTo>
                    <a:pt x="682" y="52"/>
                    <a:pt x="682" y="52"/>
                    <a:pt x="682" y="52"/>
                  </a:cubicBezTo>
                  <a:cubicBezTo>
                    <a:pt x="704" y="49"/>
                    <a:pt x="726" y="46"/>
                    <a:pt x="749" y="44"/>
                  </a:cubicBezTo>
                  <a:cubicBezTo>
                    <a:pt x="750" y="70"/>
                    <a:pt x="750" y="70"/>
                    <a:pt x="750" y="70"/>
                  </a:cubicBezTo>
                  <a:cubicBezTo>
                    <a:pt x="763" y="69"/>
                    <a:pt x="763" y="69"/>
                    <a:pt x="763" y="69"/>
                  </a:cubicBezTo>
                  <a:cubicBezTo>
                    <a:pt x="762" y="43"/>
                    <a:pt x="762" y="43"/>
                    <a:pt x="762" y="43"/>
                  </a:cubicBezTo>
                  <a:cubicBezTo>
                    <a:pt x="777" y="42"/>
                    <a:pt x="793" y="41"/>
                    <a:pt x="809" y="41"/>
                  </a:cubicBezTo>
                  <a:cubicBezTo>
                    <a:pt x="825" y="41"/>
                    <a:pt x="841" y="42"/>
                    <a:pt x="856" y="43"/>
                  </a:cubicBezTo>
                  <a:cubicBezTo>
                    <a:pt x="855" y="69"/>
                    <a:pt x="855" y="69"/>
                    <a:pt x="855" y="69"/>
                  </a:cubicBezTo>
                  <a:cubicBezTo>
                    <a:pt x="868" y="70"/>
                    <a:pt x="868" y="70"/>
                    <a:pt x="868" y="70"/>
                  </a:cubicBezTo>
                  <a:cubicBezTo>
                    <a:pt x="869" y="44"/>
                    <a:pt x="869" y="44"/>
                    <a:pt x="869" y="44"/>
                  </a:cubicBezTo>
                  <a:cubicBezTo>
                    <a:pt x="892" y="46"/>
                    <a:pt x="914" y="49"/>
                    <a:pt x="936" y="52"/>
                  </a:cubicBezTo>
                  <a:cubicBezTo>
                    <a:pt x="932" y="78"/>
                    <a:pt x="932" y="78"/>
                    <a:pt x="932" y="78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8" y="54"/>
                    <a:pt x="948" y="54"/>
                    <a:pt x="948" y="54"/>
                  </a:cubicBezTo>
                  <a:cubicBezTo>
                    <a:pt x="977" y="59"/>
                    <a:pt x="1004" y="66"/>
                    <a:pt x="1031" y="74"/>
                  </a:cubicBezTo>
                  <a:cubicBezTo>
                    <a:pt x="1034" y="74"/>
                    <a:pt x="1036" y="75"/>
                    <a:pt x="1039" y="76"/>
                  </a:cubicBezTo>
                  <a:cubicBezTo>
                    <a:pt x="1030" y="100"/>
                    <a:pt x="1030" y="100"/>
                    <a:pt x="1030" y="100"/>
                  </a:cubicBezTo>
                  <a:cubicBezTo>
                    <a:pt x="1042" y="105"/>
                    <a:pt x="1042" y="105"/>
                    <a:pt x="1042" y="105"/>
                  </a:cubicBezTo>
                  <a:cubicBezTo>
                    <a:pt x="1051" y="80"/>
                    <a:pt x="1051" y="80"/>
                    <a:pt x="1051" y="80"/>
                  </a:cubicBezTo>
                  <a:cubicBezTo>
                    <a:pt x="1056" y="82"/>
                    <a:pt x="1060" y="84"/>
                    <a:pt x="1064" y="85"/>
                  </a:cubicBezTo>
                  <a:cubicBezTo>
                    <a:pt x="1070" y="88"/>
                    <a:pt x="1077" y="90"/>
                    <a:pt x="1083" y="92"/>
                  </a:cubicBezTo>
                  <a:cubicBezTo>
                    <a:pt x="1108" y="101"/>
                    <a:pt x="1108" y="101"/>
                    <a:pt x="1108" y="101"/>
                  </a:cubicBezTo>
                  <a:cubicBezTo>
                    <a:pt x="1114" y="104"/>
                    <a:pt x="1114" y="104"/>
                    <a:pt x="1114" y="104"/>
                  </a:cubicBezTo>
                  <a:cubicBezTo>
                    <a:pt x="1103" y="128"/>
                    <a:pt x="1103" y="128"/>
                    <a:pt x="1103" y="128"/>
                  </a:cubicBezTo>
                  <a:cubicBezTo>
                    <a:pt x="1115" y="133"/>
                    <a:pt x="1115" y="133"/>
                    <a:pt x="1115" y="133"/>
                  </a:cubicBezTo>
                  <a:cubicBezTo>
                    <a:pt x="1126" y="110"/>
                    <a:pt x="1126" y="110"/>
                    <a:pt x="1126" y="110"/>
                  </a:cubicBezTo>
                  <a:cubicBezTo>
                    <a:pt x="1133" y="113"/>
                    <a:pt x="1133" y="113"/>
                    <a:pt x="1133" y="113"/>
                  </a:cubicBezTo>
                  <a:cubicBezTo>
                    <a:pt x="1139" y="116"/>
                    <a:pt x="1145" y="119"/>
                    <a:pt x="1151" y="122"/>
                  </a:cubicBezTo>
                  <a:cubicBezTo>
                    <a:pt x="1161" y="127"/>
                    <a:pt x="1172" y="132"/>
                    <a:pt x="1181" y="137"/>
                  </a:cubicBezTo>
                  <a:cubicBezTo>
                    <a:pt x="1209" y="154"/>
                    <a:pt x="1209" y="154"/>
                    <a:pt x="1209" y="154"/>
                  </a:cubicBezTo>
                  <a:cubicBezTo>
                    <a:pt x="1196" y="176"/>
                    <a:pt x="1196" y="176"/>
                    <a:pt x="1196" y="176"/>
                  </a:cubicBezTo>
                  <a:cubicBezTo>
                    <a:pt x="1207" y="183"/>
                    <a:pt x="1207" y="183"/>
                    <a:pt x="1207" y="183"/>
                  </a:cubicBezTo>
                  <a:cubicBezTo>
                    <a:pt x="1220" y="161"/>
                    <a:pt x="1220" y="161"/>
                    <a:pt x="1220" y="161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44" y="177"/>
                    <a:pt x="1260" y="188"/>
                    <a:pt x="1275" y="200"/>
                  </a:cubicBezTo>
                  <a:cubicBezTo>
                    <a:pt x="1260" y="221"/>
                    <a:pt x="1260" y="221"/>
                    <a:pt x="1260" y="221"/>
                  </a:cubicBezTo>
                  <a:cubicBezTo>
                    <a:pt x="1270" y="228"/>
                    <a:pt x="1270" y="228"/>
                    <a:pt x="1270" y="228"/>
                  </a:cubicBezTo>
                  <a:cubicBezTo>
                    <a:pt x="1285" y="208"/>
                    <a:pt x="1285" y="208"/>
                    <a:pt x="1285" y="208"/>
                  </a:cubicBezTo>
                  <a:cubicBezTo>
                    <a:pt x="1312" y="228"/>
                    <a:pt x="1335" y="249"/>
                    <a:pt x="1355" y="270"/>
                  </a:cubicBezTo>
                  <a:cubicBezTo>
                    <a:pt x="1336" y="287"/>
                    <a:pt x="1336" y="287"/>
                    <a:pt x="1336" y="287"/>
                  </a:cubicBezTo>
                  <a:cubicBezTo>
                    <a:pt x="1345" y="297"/>
                    <a:pt x="1345" y="297"/>
                    <a:pt x="1345" y="297"/>
                  </a:cubicBezTo>
                  <a:cubicBezTo>
                    <a:pt x="1364" y="279"/>
                    <a:pt x="1364" y="279"/>
                    <a:pt x="1364" y="279"/>
                  </a:cubicBezTo>
                  <a:cubicBezTo>
                    <a:pt x="1370" y="285"/>
                    <a:pt x="1376" y="292"/>
                    <a:pt x="1381" y="298"/>
                  </a:cubicBezTo>
                  <a:cubicBezTo>
                    <a:pt x="1391" y="308"/>
                    <a:pt x="1400" y="319"/>
                    <a:pt x="1408" y="330"/>
                  </a:cubicBezTo>
                  <a:cubicBezTo>
                    <a:pt x="1388" y="345"/>
                    <a:pt x="1388" y="345"/>
                    <a:pt x="1388" y="345"/>
                  </a:cubicBezTo>
                  <a:cubicBezTo>
                    <a:pt x="1395" y="356"/>
                    <a:pt x="1395" y="356"/>
                    <a:pt x="1395" y="356"/>
                  </a:cubicBezTo>
                  <a:cubicBezTo>
                    <a:pt x="1416" y="340"/>
                    <a:pt x="1416" y="340"/>
                    <a:pt x="1416" y="340"/>
                  </a:cubicBezTo>
                  <a:cubicBezTo>
                    <a:pt x="1419" y="344"/>
                    <a:pt x="1421" y="347"/>
                    <a:pt x="1424" y="350"/>
                  </a:cubicBezTo>
                  <a:cubicBezTo>
                    <a:pt x="1429" y="358"/>
                    <a:pt x="1434" y="365"/>
                    <a:pt x="1440" y="372"/>
                  </a:cubicBezTo>
                  <a:cubicBezTo>
                    <a:pt x="1446" y="379"/>
                    <a:pt x="1450" y="388"/>
                    <a:pt x="1455" y="396"/>
                  </a:cubicBezTo>
                  <a:cubicBezTo>
                    <a:pt x="1458" y="400"/>
                    <a:pt x="1461" y="405"/>
                    <a:pt x="1463" y="409"/>
                  </a:cubicBezTo>
                  <a:cubicBezTo>
                    <a:pt x="1465" y="412"/>
                    <a:pt x="1467" y="415"/>
                    <a:pt x="1469" y="418"/>
                  </a:cubicBezTo>
                  <a:cubicBezTo>
                    <a:pt x="1447" y="432"/>
                    <a:pt x="1447" y="432"/>
                    <a:pt x="1447" y="432"/>
                  </a:cubicBezTo>
                  <a:cubicBezTo>
                    <a:pt x="1454" y="443"/>
                    <a:pt x="1454" y="443"/>
                    <a:pt x="1454" y="443"/>
                  </a:cubicBezTo>
                  <a:cubicBezTo>
                    <a:pt x="1476" y="429"/>
                    <a:pt x="1476" y="429"/>
                    <a:pt x="1476" y="429"/>
                  </a:cubicBezTo>
                  <a:cubicBezTo>
                    <a:pt x="1479" y="435"/>
                    <a:pt x="1482" y="441"/>
                    <a:pt x="1485" y="446"/>
                  </a:cubicBezTo>
                  <a:cubicBezTo>
                    <a:pt x="1493" y="461"/>
                    <a:pt x="1500" y="475"/>
                    <a:pt x="1507" y="489"/>
                  </a:cubicBezTo>
                  <a:cubicBezTo>
                    <a:pt x="1483" y="501"/>
                    <a:pt x="1483" y="501"/>
                    <a:pt x="1483" y="501"/>
                  </a:cubicBezTo>
                  <a:cubicBezTo>
                    <a:pt x="1488" y="512"/>
                    <a:pt x="1488" y="512"/>
                    <a:pt x="1488" y="512"/>
                  </a:cubicBezTo>
                  <a:cubicBezTo>
                    <a:pt x="1512" y="501"/>
                    <a:pt x="1512" y="501"/>
                    <a:pt x="1512" y="501"/>
                  </a:cubicBezTo>
                  <a:cubicBezTo>
                    <a:pt x="1525" y="533"/>
                    <a:pt x="1536" y="562"/>
                    <a:pt x="1544" y="589"/>
                  </a:cubicBezTo>
                  <a:cubicBezTo>
                    <a:pt x="1519" y="595"/>
                    <a:pt x="1519" y="595"/>
                    <a:pt x="1519" y="595"/>
                  </a:cubicBezTo>
                  <a:cubicBezTo>
                    <a:pt x="1522" y="608"/>
                    <a:pt x="1522" y="608"/>
                    <a:pt x="1522" y="608"/>
                  </a:cubicBezTo>
                  <a:cubicBezTo>
                    <a:pt x="1548" y="601"/>
                    <a:pt x="1548" y="601"/>
                    <a:pt x="1548" y="601"/>
                  </a:cubicBezTo>
                  <a:cubicBezTo>
                    <a:pt x="1555" y="626"/>
                    <a:pt x="1560" y="648"/>
                    <a:pt x="1563" y="667"/>
                  </a:cubicBezTo>
                  <a:cubicBezTo>
                    <a:pt x="1537" y="671"/>
                    <a:pt x="1537" y="671"/>
                    <a:pt x="1537" y="671"/>
                  </a:cubicBezTo>
                  <a:cubicBezTo>
                    <a:pt x="1539" y="683"/>
                    <a:pt x="1539" y="683"/>
                    <a:pt x="1539" y="683"/>
                  </a:cubicBezTo>
                  <a:cubicBezTo>
                    <a:pt x="1565" y="679"/>
                    <a:pt x="1565" y="679"/>
                    <a:pt x="1565" y="679"/>
                  </a:cubicBezTo>
                  <a:cubicBezTo>
                    <a:pt x="1567" y="689"/>
                    <a:pt x="1568" y="698"/>
                    <a:pt x="1568" y="705"/>
                  </a:cubicBezTo>
                  <a:cubicBezTo>
                    <a:pt x="1572" y="728"/>
                    <a:pt x="1572" y="728"/>
                    <a:pt x="1572" y="728"/>
                  </a:cubicBezTo>
                  <a:cubicBezTo>
                    <a:pt x="1572" y="733"/>
                    <a:pt x="1573" y="737"/>
                    <a:pt x="1573" y="741"/>
                  </a:cubicBezTo>
                  <a:cubicBezTo>
                    <a:pt x="1574" y="773"/>
                    <a:pt x="1574" y="773"/>
                    <a:pt x="1574" y="773"/>
                  </a:cubicBezTo>
                  <a:cubicBezTo>
                    <a:pt x="1549" y="775"/>
                    <a:pt x="1549" y="775"/>
                    <a:pt x="1549" y="775"/>
                  </a:cubicBezTo>
                  <a:cubicBezTo>
                    <a:pt x="1549" y="787"/>
                    <a:pt x="1549" y="787"/>
                    <a:pt x="1549" y="787"/>
                  </a:cubicBezTo>
                  <a:cubicBezTo>
                    <a:pt x="1575" y="786"/>
                    <a:pt x="1575" y="786"/>
                    <a:pt x="1575" y="786"/>
                  </a:cubicBezTo>
                  <a:cubicBezTo>
                    <a:pt x="1576" y="808"/>
                    <a:pt x="1576" y="808"/>
                    <a:pt x="1576" y="808"/>
                  </a:cubicBezTo>
                  <a:cubicBezTo>
                    <a:pt x="1575" y="830"/>
                    <a:pt x="1575" y="830"/>
                    <a:pt x="1575" y="830"/>
                  </a:cubicBezTo>
                  <a:cubicBezTo>
                    <a:pt x="1549" y="829"/>
                    <a:pt x="1549" y="829"/>
                    <a:pt x="1549" y="829"/>
                  </a:cubicBezTo>
                  <a:cubicBezTo>
                    <a:pt x="1549" y="841"/>
                    <a:pt x="1549" y="841"/>
                    <a:pt x="1549" y="841"/>
                  </a:cubicBezTo>
                  <a:cubicBezTo>
                    <a:pt x="1574" y="843"/>
                    <a:pt x="1574" y="843"/>
                    <a:pt x="1574" y="843"/>
                  </a:cubicBezTo>
                  <a:cubicBezTo>
                    <a:pt x="1573" y="875"/>
                    <a:pt x="1573" y="875"/>
                    <a:pt x="1573" y="8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3663950" y="1862138"/>
              <a:ext cx="3832225" cy="3825875"/>
            </a:xfrm>
            <a:custGeom>
              <a:avLst/>
              <a:gdLst>
                <a:gd name="T0" fmla="*/ 736 w 1476"/>
                <a:gd name="T1" fmla="*/ 1465 h 1474"/>
                <a:gd name="T2" fmla="*/ 815 w 1476"/>
                <a:gd name="T3" fmla="*/ 1461 h 1474"/>
                <a:gd name="T4" fmla="*/ 885 w 1476"/>
                <a:gd name="T5" fmla="*/ 1450 h 1474"/>
                <a:gd name="T6" fmla="*/ 566 w 1476"/>
                <a:gd name="T7" fmla="*/ 1454 h 1474"/>
                <a:gd name="T8" fmla="*/ 954 w 1476"/>
                <a:gd name="T9" fmla="*/ 1432 h 1474"/>
                <a:gd name="T10" fmla="*/ 497 w 1476"/>
                <a:gd name="T11" fmla="*/ 1434 h 1474"/>
                <a:gd name="T12" fmla="*/ 991 w 1476"/>
                <a:gd name="T13" fmla="*/ 1429 h 1474"/>
                <a:gd name="T14" fmla="*/ 466 w 1476"/>
                <a:gd name="T15" fmla="*/ 1413 h 1474"/>
                <a:gd name="T16" fmla="*/ 1085 w 1476"/>
                <a:gd name="T17" fmla="*/ 1377 h 1474"/>
                <a:gd name="T18" fmla="*/ 402 w 1476"/>
                <a:gd name="T19" fmla="*/ 1383 h 1474"/>
                <a:gd name="T20" fmla="*/ 1121 w 1476"/>
                <a:gd name="T21" fmla="*/ 1367 h 1474"/>
                <a:gd name="T22" fmla="*/ 314 w 1476"/>
                <a:gd name="T23" fmla="*/ 1329 h 1474"/>
                <a:gd name="T24" fmla="*/ 1203 w 1476"/>
                <a:gd name="T25" fmla="*/ 1297 h 1474"/>
                <a:gd name="T26" fmla="*/ 1255 w 1476"/>
                <a:gd name="T27" fmla="*/ 1249 h 1474"/>
                <a:gd name="T28" fmla="*/ 177 w 1476"/>
                <a:gd name="T29" fmla="*/ 1215 h 1474"/>
                <a:gd name="T30" fmla="*/ 191 w 1476"/>
                <a:gd name="T31" fmla="*/ 1217 h 1474"/>
                <a:gd name="T32" fmla="*/ 1303 w 1476"/>
                <a:gd name="T33" fmla="*/ 1197 h 1474"/>
                <a:gd name="T34" fmla="*/ 1345 w 1476"/>
                <a:gd name="T35" fmla="*/ 1139 h 1474"/>
                <a:gd name="T36" fmla="*/ 95 w 1476"/>
                <a:gd name="T37" fmla="*/ 1097 h 1474"/>
                <a:gd name="T38" fmla="*/ 1371 w 1476"/>
                <a:gd name="T39" fmla="*/ 1114 h 1474"/>
                <a:gd name="T40" fmla="*/ 86 w 1476"/>
                <a:gd name="T41" fmla="*/ 1061 h 1474"/>
                <a:gd name="T42" fmla="*/ 1412 w 1476"/>
                <a:gd name="T43" fmla="*/ 1014 h 1474"/>
                <a:gd name="T44" fmla="*/ 1435 w 1476"/>
                <a:gd name="T45" fmla="*/ 947 h 1474"/>
                <a:gd name="T46" fmla="*/ 1435 w 1476"/>
                <a:gd name="T47" fmla="*/ 947 h 1474"/>
                <a:gd name="T48" fmla="*/ 1453 w 1476"/>
                <a:gd name="T49" fmla="*/ 879 h 1474"/>
                <a:gd name="T50" fmla="*/ 1453 w 1476"/>
                <a:gd name="T51" fmla="*/ 879 h 1474"/>
                <a:gd name="T52" fmla="*/ 1463 w 1476"/>
                <a:gd name="T53" fmla="*/ 808 h 1474"/>
                <a:gd name="T54" fmla="*/ 0 w 1476"/>
                <a:gd name="T55" fmla="*/ 754 h 1474"/>
                <a:gd name="T56" fmla="*/ 1466 w 1476"/>
                <a:gd name="T57" fmla="*/ 734 h 1474"/>
                <a:gd name="T58" fmla="*/ 1475 w 1476"/>
                <a:gd name="T59" fmla="*/ 737 h 1474"/>
                <a:gd name="T60" fmla="*/ 11 w 1476"/>
                <a:gd name="T61" fmla="*/ 682 h 1474"/>
                <a:gd name="T62" fmla="*/ 1467 w 1476"/>
                <a:gd name="T63" fmla="*/ 633 h 1474"/>
                <a:gd name="T64" fmla="*/ 1454 w 1476"/>
                <a:gd name="T65" fmla="*/ 562 h 1474"/>
                <a:gd name="T66" fmla="*/ 1458 w 1476"/>
                <a:gd name="T67" fmla="*/ 598 h 1474"/>
                <a:gd name="T68" fmla="*/ 18 w 1476"/>
                <a:gd name="T69" fmla="*/ 575 h 1474"/>
                <a:gd name="T70" fmla="*/ 1428 w 1476"/>
                <a:gd name="T71" fmla="*/ 503 h 1474"/>
                <a:gd name="T72" fmla="*/ 38 w 1476"/>
                <a:gd name="T73" fmla="*/ 506 h 1474"/>
                <a:gd name="T74" fmla="*/ 1413 w 1476"/>
                <a:gd name="T75" fmla="*/ 463 h 1474"/>
                <a:gd name="T76" fmla="*/ 87 w 1476"/>
                <a:gd name="T77" fmla="*/ 410 h 1474"/>
                <a:gd name="T78" fmla="*/ 1373 w 1476"/>
                <a:gd name="T79" fmla="*/ 363 h 1474"/>
                <a:gd name="T80" fmla="*/ 1334 w 1476"/>
                <a:gd name="T81" fmla="*/ 303 h 1474"/>
                <a:gd name="T82" fmla="*/ 135 w 1476"/>
                <a:gd name="T83" fmla="*/ 314 h 1474"/>
                <a:gd name="T84" fmla="*/ 1305 w 1476"/>
                <a:gd name="T85" fmla="*/ 280 h 1474"/>
                <a:gd name="T86" fmla="*/ 179 w 1476"/>
                <a:gd name="T87" fmla="*/ 257 h 1474"/>
                <a:gd name="T88" fmla="*/ 1238 w 1476"/>
                <a:gd name="T89" fmla="*/ 196 h 1474"/>
                <a:gd name="T90" fmla="*/ 228 w 1476"/>
                <a:gd name="T91" fmla="*/ 204 h 1474"/>
                <a:gd name="T92" fmla="*/ 1205 w 1476"/>
                <a:gd name="T93" fmla="*/ 179 h 1474"/>
                <a:gd name="T94" fmla="*/ 317 w 1476"/>
                <a:gd name="T95" fmla="*/ 143 h 1474"/>
                <a:gd name="T96" fmla="*/ 1123 w 1476"/>
                <a:gd name="T97" fmla="*/ 109 h 1474"/>
                <a:gd name="T98" fmla="*/ 374 w 1476"/>
                <a:gd name="T99" fmla="*/ 106 h 1474"/>
                <a:gd name="T100" fmla="*/ 1088 w 1476"/>
                <a:gd name="T101" fmla="*/ 98 h 1474"/>
                <a:gd name="T102" fmla="*/ 470 w 1476"/>
                <a:gd name="T103" fmla="*/ 60 h 1474"/>
                <a:gd name="T104" fmla="*/ 994 w 1476"/>
                <a:gd name="T105" fmla="*/ 46 h 1474"/>
                <a:gd name="T106" fmla="*/ 926 w 1476"/>
                <a:gd name="T107" fmla="*/ 24 h 1474"/>
                <a:gd name="T108" fmla="*/ 594 w 1476"/>
                <a:gd name="T109" fmla="*/ 14 h 1474"/>
                <a:gd name="T110" fmla="*/ 855 w 1476"/>
                <a:gd name="T111" fmla="*/ 9 h 1474"/>
                <a:gd name="T112" fmla="*/ 640 w 1476"/>
                <a:gd name="T113" fmla="*/ 6 h 1474"/>
                <a:gd name="T114" fmla="*/ 819 w 1476"/>
                <a:gd name="T115" fmla="*/ 14 h 1474"/>
                <a:gd name="T116" fmla="*/ 735 w 1476"/>
                <a:gd name="T117" fmla="*/ 9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6" h="1474">
                  <a:moveTo>
                    <a:pt x="709" y="1464"/>
                  </a:moveTo>
                  <a:cubicBezTo>
                    <a:pt x="708" y="1473"/>
                    <a:pt x="708" y="1473"/>
                    <a:pt x="708" y="1473"/>
                  </a:cubicBezTo>
                  <a:cubicBezTo>
                    <a:pt x="718" y="1474"/>
                    <a:pt x="727" y="1474"/>
                    <a:pt x="736" y="1474"/>
                  </a:cubicBezTo>
                  <a:cubicBezTo>
                    <a:pt x="744" y="1474"/>
                    <a:pt x="744" y="1474"/>
                    <a:pt x="744" y="1474"/>
                  </a:cubicBezTo>
                  <a:cubicBezTo>
                    <a:pt x="744" y="1465"/>
                    <a:pt x="744" y="1465"/>
                    <a:pt x="744" y="1465"/>
                  </a:cubicBezTo>
                  <a:cubicBezTo>
                    <a:pt x="736" y="1465"/>
                    <a:pt x="736" y="1465"/>
                    <a:pt x="736" y="1465"/>
                  </a:cubicBezTo>
                  <a:cubicBezTo>
                    <a:pt x="727" y="1465"/>
                    <a:pt x="718" y="1465"/>
                    <a:pt x="709" y="1464"/>
                  </a:cubicBezTo>
                  <a:moveTo>
                    <a:pt x="815" y="1461"/>
                  </a:moveTo>
                  <a:cubicBezTo>
                    <a:pt x="803" y="1462"/>
                    <a:pt x="792" y="1463"/>
                    <a:pt x="780" y="1464"/>
                  </a:cubicBezTo>
                  <a:cubicBezTo>
                    <a:pt x="780" y="1473"/>
                    <a:pt x="780" y="1473"/>
                    <a:pt x="780" y="1473"/>
                  </a:cubicBezTo>
                  <a:cubicBezTo>
                    <a:pt x="792" y="1472"/>
                    <a:pt x="804" y="1471"/>
                    <a:pt x="816" y="1470"/>
                  </a:cubicBezTo>
                  <a:cubicBezTo>
                    <a:pt x="815" y="1461"/>
                    <a:pt x="815" y="1461"/>
                    <a:pt x="815" y="1461"/>
                  </a:cubicBezTo>
                  <a:moveTo>
                    <a:pt x="638" y="1458"/>
                  </a:moveTo>
                  <a:cubicBezTo>
                    <a:pt x="637" y="1467"/>
                    <a:pt x="637" y="1467"/>
                    <a:pt x="637" y="1467"/>
                  </a:cubicBezTo>
                  <a:cubicBezTo>
                    <a:pt x="648" y="1469"/>
                    <a:pt x="661" y="1470"/>
                    <a:pt x="672" y="1471"/>
                  </a:cubicBezTo>
                  <a:cubicBezTo>
                    <a:pt x="673" y="1462"/>
                    <a:pt x="673" y="1462"/>
                    <a:pt x="673" y="1462"/>
                  </a:cubicBezTo>
                  <a:cubicBezTo>
                    <a:pt x="661" y="1461"/>
                    <a:pt x="649" y="1460"/>
                    <a:pt x="638" y="1458"/>
                  </a:cubicBezTo>
                  <a:moveTo>
                    <a:pt x="885" y="1450"/>
                  </a:moveTo>
                  <a:cubicBezTo>
                    <a:pt x="874" y="1452"/>
                    <a:pt x="862" y="1455"/>
                    <a:pt x="850" y="1456"/>
                  </a:cubicBezTo>
                  <a:cubicBezTo>
                    <a:pt x="852" y="1465"/>
                    <a:pt x="852" y="1465"/>
                    <a:pt x="852" y="1465"/>
                  </a:cubicBezTo>
                  <a:cubicBezTo>
                    <a:pt x="864" y="1463"/>
                    <a:pt x="876" y="1461"/>
                    <a:pt x="887" y="1459"/>
                  </a:cubicBezTo>
                  <a:cubicBezTo>
                    <a:pt x="885" y="1450"/>
                    <a:pt x="885" y="1450"/>
                    <a:pt x="885" y="1450"/>
                  </a:cubicBezTo>
                  <a:moveTo>
                    <a:pt x="568" y="1445"/>
                  </a:moveTo>
                  <a:cubicBezTo>
                    <a:pt x="566" y="1454"/>
                    <a:pt x="566" y="1454"/>
                    <a:pt x="566" y="1454"/>
                  </a:cubicBezTo>
                  <a:cubicBezTo>
                    <a:pt x="575" y="1456"/>
                    <a:pt x="584" y="1458"/>
                    <a:pt x="594" y="1460"/>
                  </a:cubicBezTo>
                  <a:cubicBezTo>
                    <a:pt x="601" y="1462"/>
                    <a:pt x="601" y="1462"/>
                    <a:pt x="601" y="1462"/>
                  </a:cubicBezTo>
                  <a:cubicBezTo>
                    <a:pt x="603" y="1453"/>
                    <a:pt x="603" y="1453"/>
                    <a:pt x="603" y="1453"/>
                  </a:cubicBezTo>
                  <a:cubicBezTo>
                    <a:pt x="596" y="1452"/>
                    <a:pt x="596" y="1452"/>
                    <a:pt x="596" y="1452"/>
                  </a:cubicBezTo>
                  <a:cubicBezTo>
                    <a:pt x="586" y="1450"/>
                    <a:pt x="577" y="1447"/>
                    <a:pt x="568" y="1445"/>
                  </a:cubicBezTo>
                  <a:moveTo>
                    <a:pt x="954" y="1432"/>
                  </a:moveTo>
                  <a:cubicBezTo>
                    <a:pt x="943" y="1436"/>
                    <a:pt x="932" y="1439"/>
                    <a:pt x="920" y="1442"/>
                  </a:cubicBezTo>
                  <a:cubicBezTo>
                    <a:pt x="922" y="1451"/>
                    <a:pt x="922" y="1451"/>
                    <a:pt x="922" y="1451"/>
                  </a:cubicBezTo>
                  <a:cubicBezTo>
                    <a:pt x="934" y="1448"/>
                    <a:pt x="946" y="1444"/>
                    <a:pt x="957" y="1441"/>
                  </a:cubicBezTo>
                  <a:cubicBezTo>
                    <a:pt x="954" y="1432"/>
                    <a:pt x="954" y="1432"/>
                    <a:pt x="954" y="1432"/>
                  </a:cubicBezTo>
                  <a:moveTo>
                    <a:pt x="500" y="1425"/>
                  </a:moveTo>
                  <a:cubicBezTo>
                    <a:pt x="497" y="1434"/>
                    <a:pt x="497" y="1434"/>
                    <a:pt x="497" y="1434"/>
                  </a:cubicBezTo>
                  <a:cubicBezTo>
                    <a:pt x="508" y="1437"/>
                    <a:pt x="520" y="1441"/>
                    <a:pt x="531" y="1444"/>
                  </a:cubicBezTo>
                  <a:cubicBezTo>
                    <a:pt x="534" y="1436"/>
                    <a:pt x="534" y="1436"/>
                    <a:pt x="534" y="1436"/>
                  </a:cubicBezTo>
                  <a:cubicBezTo>
                    <a:pt x="522" y="1433"/>
                    <a:pt x="511" y="1429"/>
                    <a:pt x="500" y="1425"/>
                  </a:cubicBezTo>
                  <a:moveTo>
                    <a:pt x="1021" y="1408"/>
                  </a:moveTo>
                  <a:cubicBezTo>
                    <a:pt x="1010" y="1413"/>
                    <a:pt x="999" y="1417"/>
                    <a:pt x="988" y="1421"/>
                  </a:cubicBezTo>
                  <a:cubicBezTo>
                    <a:pt x="991" y="1429"/>
                    <a:pt x="991" y="1429"/>
                    <a:pt x="991" y="1429"/>
                  </a:cubicBezTo>
                  <a:cubicBezTo>
                    <a:pt x="1002" y="1425"/>
                    <a:pt x="1014" y="1421"/>
                    <a:pt x="1025" y="1416"/>
                  </a:cubicBezTo>
                  <a:cubicBezTo>
                    <a:pt x="1021" y="1408"/>
                    <a:pt x="1021" y="1408"/>
                    <a:pt x="1021" y="1408"/>
                  </a:cubicBezTo>
                  <a:moveTo>
                    <a:pt x="434" y="1399"/>
                  </a:moveTo>
                  <a:cubicBezTo>
                    <a:pt x="430" y="1407"/>
                    <a:pt x="430" y="1407"/>
                    <a:pt x="430" y="1407"/>
                  </a:cubicBezTo>
                  <a:cubicBezTo>
                    <a:pt x="440" y="1412"/>
                    <a:pt x="451" y="1417"/>
                    <a:pt x="463" y="1421"/>
                  </a:cubicBezTo>
                  <a:cubicBezTo>
                    <a:pt x="466" y="1413"/>
                    <a:pt x="466" y="1413"/>
                    <a:pt x="466" y="1413"/>
                  </a:cubicBezTo>
                  <a:cubicBezTo>
                    <a:pt x="455" y="1408"/>
                    <a:pt x="444" y="1404"/>
                    <a:pt x="434" y="1399"/>
                  </a:cubicBezTo>
                  <a:moveTo>
                    <a:pt x="1085" y="1377"/>
                  </a:moveTo>
                  <a:cubicBezTo>
                    <a:pt x="1075" y="1383"/>
                    <a:pt x="1064" y="1388"/>
                    <a:pt x="1053" y="1393"/>
                  </a:cubicBezTo>
                  <a:cubicBezTo>
                    <a:pt x="1057" y="1401"/>
                    <a:pt x="1057" y="1401"/>
                    <a:pt x="1057" y="1401"/>
                  </a:cubicBezTo>
                  <a:cubicBezTo>
                    <a:pt x="1068" y="1396"/>
                    <a:pt x="1079" y="1391"/>
                    <a:pt x="1089" y="1385"/>
                  </a:cubicBezTo>
                  <a:cubicBezTo>
                    <a:pt x="1085" y="1377"/>
                    <a:pt x="1085" y="1377"/>
                    <a:pt x="1085" y="1377"/>
                  </a:cubicBezTo>
                  <a:moveTo>
                    <a:pt x="343" y="1349"/>
                  </a:moveTo>
                  <a:cubicBezTo>
                    <a:pt x="339" y="1357"/>
                    <a:pt x="339" y="1357"/>
                    <a:pt x="339" y="1357"/>
                  </a:cubicBezTo>
                  <a:cubicBezTo>
                    <a:pt x="369" y="1375"/>
                    <a:pt x="369" y="1375"/>
                    <a:pt x="369" y="1375"/>
                  </a:cubicBezTo>
                  <a:cubicBezTo>
                    <a:pt x="384" y="1384"/>
                    <a:pt x="384" y="1384"/>
                    <a:pt x="384" y="1384"/>
                  </a:cubicBezTo>
                  <a:cubicBezTo>
                    <a:pt x="388" y="1386"/>
                    <a:pt x="393" y="1389"/>
                    <a:pt x="398" y="1391"/>
                  </a:cubicBezTo>
                  <a:cubicBezTo>
                    <a:pt x="402" y="1383"/>
                    <a:pt x="402" y="1383"/>
                    <a:pt x="402" y="1383"/>
                  </a:cubicBezTo>
                  <a:cubicBezTo>
                    <a:pt x="397" y="1381"/>
                    <a:pt x="392" y="1379"/>
                    <a:pt x="389" y="1377"/>
                  </a:cubicBezTo>
                  <a:cubicBezTo>
                    <a:pt x="374" y="1368"/>
                    <a:pt x="374" y="1368"/>
                    <a:pt x="374" y="1368"/>
                  </a:cubicBezTo>
                  <a:cubicBezTo>
                    <a:pt x="343" y="1349"/>
                    <a:pt x="343" y="1349"/>
                    <a:pt x="343" y="1349"/>
                  </a:cubicBezTo>
                  <a:moveTo>
                    <a:pt x="1146" y="1340"/>
                  </a:moveTo>
                  <a:cubicBezTo>
                    <a:pt x="1136" y="1347"/>
                    <a:pt x="1126" y="1353"/>
                    <a:pt x="1116" y="1359"/>
                  </a:cubicBezTo>
                  <a:cubicBezTo>
                    <a:pt x="1121" y="1367"/>
                    <a:pt x="1121" y="1367"/>
                    <a:pt x="1121" y="1367"/>
                  </a:cubicBezTo>
                  <a:cubicBezTo>
                    <a:pt x="1131" y="1361"/>
                    <a:pt x="1141" y="1354"/>
                    <a:pt x="1151" y="1348"/>
                  </a:cubicBezTo>
                  <a:cubicBezTo>
                    <a:pt x="1146" y="1340"/>
                    <a:pt x="1146" y="1340"/>
                    <a:pt x="1146" y="1340"/>
                  </a:cubicBezTo>
                  <a:moveTo>
                    <a:pt x="286" y="1308"/>
                  </a:moveTo>
                  <a:cubicBezTo>
                    <a:pt x="280" y="1315"/>
                    <a:pt x="280" y="1315"/>
                    <a:pt x="280" y="1315"/>
                  </a:cubicBezTo>
                  <a:cubicBezTo>
                    <a:pt x="309" y="1336"/>
                    <a:pt x="309" y="1336"/>
                    <a:pt x="309" y="1336"/>
                  </a:cubicBezTo>
                  <a:cubicBezTo>
                    <a:pt x="314" y="1329"/>
                    <a:pt x="314" y="1329"/>
                    <a:pt x="314" y="1329"/>
                  </a:cubicBezTo>
                  <a:cubicBezTo>
                    <a:pt x="286" y="1308"/>
                    <a:pt x="286" y="1308"/>
                    <a:pt x="286" y="1308"/>
                  </a:cubicBezTo>
                  <a:moveTo>
                    <a:pt x="1203" y="1297"/>
                  </a:moveTo>
                  <a:cubicBezTo>
                    <a:pt x="1193" y="1305"/>
                    <a:pt x="1184" y="1312"/>
                    <a:pt x="1175" y="1320"/>
                  </a:cubicBezTo>
                  <a:cubicBezTo>
                    <a:pt x="1180" y="1327"/>
                    <a:pt x="1180" y="1327"/>
                    <a:pt x="1180" y="1327"/>
                  </a:cubicBezTo>
                  <a:cubicBezTo>
                    <a:pt x="1190" y="1320"/>
                    <a:pt x="1199" y="1312"/>
                    <a:pt x="1208" y="1304"/>
                  </a:cubicBezTo>
                  <a:cubicBezTo>
                    <a:pt x="1203" y="1297"/>
                    <a:pt x="1203" y="1297"/>
                    <a:pt x="1203" y="1297"/>
                  </a:cubicBezTo>
                  <a:moveTo>
                    <a:pt x="232" y="1261"/>
                  </a:moveTo>
                  <a:cubicBezTo>
                    <a:pt x="226" y="1268"/>
                    <a:pt x="226" y="1268"/>
                    <a:pt x="226" y="1268"/>
                  </a:cubicBezTo>
                  <a:cubicBezTo>
                    <a:pt x="253" y="1292"/>
                    <a:pt x="253" y="1292"/>
                    <a:pt x="253" y="1292"/>
                  </a:cubicBezTo>
                  <a:cubicBezTo>
                    <a:pt x="259" y="1285"/>
                    <a:pt x="259" y="1285"/>
                    <a:pt x="259" y="1285"/>
                  </a:cubicBezTo>
                  <a:cubicBezTo>
                    <a:pt x="232" y="1261"/>
                    <a:pt x="232" y="1261"/>
                    <a:pt x="232" y="1261"/>
                  </a:cubicBezTo>
                  <a:moveTo>
                    <a:pt x="1255" y="1249"/>
                  </a:moveTo>
                  <a:cubicBezTo>
                    <a:pt x="1247" y="1258"/>
                    <a:pt x="1238" y="1266"/>
                    <a:pt x="1229" y="1274"/>
                  </a:cubicBezTo>
                  <a:cubicBezTo>
                    <a:pt x="1235" y="1281"/>
                    <a:pt x="1235" y="1281"/>
                    <a:pt x="1235" y="1281"/>
                  </a:cubicBezTo>
                  <a:cubicBezTo>
                    <a:pt x="1244" y="1273"/>
                    <a:pt x="1253" y="1264"/>
                    <a:pt x="1261" y="1256"/>
                  </a:cubicBezTo>
                  <a:cubicBezTo>
                    <a:pt x="1255" y="1249"/>
                    <a:pt x="1255" y="1249"/>
                    <a:pt x="1255" y="1249"/>
                  </a:cubicBezTo>
                  <a:moveTo>
                    <a:pt x="184" y="1209"/>
                  </a:moveTo>
                  <a:cubicBezTo>
                    <a:pt x="177" y="1215"/>
                    <a:pt x="177" y="1215"/>
                    <a:pt x="177" y="1215"/>
                  </a:cubicBezTo>
                  <a:cubicBezTo>
                    <a:pt x="179" y="1218"/>
                    <a:pt x="181" y="1220"/>
                    <a:pt x="184" y="1223"/>
                  </a:cubicBezTo>
                  <a:cubicBezTo>
                    <a:pt x="188" y="1228"/>
                    <a:pt x="193" y="1233"/>
                    <a:pt x="197" y="1237"/>
                  </a:cubicBezTo>
                  <a:cubicBezTo>
                    <a:pt x="201" y="1242"/>
                    <a:pt x="201" y="1242"/>
                    <a:pt x="201" y="1242"/>
                  </a:cubicBezTo>
                  <a:cubicBezTo>
                    <a:pt x="207" y="1236"/>
                    <a:pt x="207" y="1236"/>
                    <a:pt x="207" y="1236"/>
                  </a:cubicBezTo>
                  <a:cubicBezTo>
                    <a:pt x="204" y="1231"/>
                    <a:pt x="204" y="1231"/>
                    <a:pt x="204" y="1231"/>
                  </a:cubicBezTo>
                  <a:cubicBezTo>
                    <a:pt x="199" y="1227"/>
                    <a:pt x="195" y="1222"/>
                    <a:pt x="191" y="1217"/>
                  </a:cubicBezTo>
                  <a:cubicBezTo>
                    <a:pt x="188" y="1214"/>
                    <a:pt x="186" y="1212"/>
                    <a:pt x="184" y="1209"/>
                  </a:cubicBezTo>
                  <a:moveTo>
                    <a:pt x="1303" y="1197"/>
                  </a:moveTo>
                  <a:cubicBezTo>
                    <a:pt x="1295" y="1206"/>
                    <a:pt x="1287" y="1215"/>
                    <a:pt x="1279" y="1224"/>
                  </a:cubicBezTo>
                  <a:cubicBezTo>
                    <a:pt x="1286" y="1230"/>
                    <a:pt x="1286" y="1230"/>
                    <a:pt x="1286" y="1230"/>
                  </a:cubicBezTo>
                  <a:cubicBezTo>
                    <a:pt x="1294" y="1221"/>
                    <a:pt x="1302" y="1212"/>
                    <a:pt x="1310" y="1202"/>
                  </a:cubicBezTo>
                  <a:cubicBezTo>
                    <a:pt x="1303" y="1197"/>
                    <a:pt x="1303" y="1197"/>
                    <a:pt x="1303" y="1197"/>
                  </a:cubicBezTo>
                  <a:moveTo>
                    <a:pt x="140" y="1153"/>
                  </a:moveTo>
                  <a:cubicBezTo>
                    <a:pt x="133" y="1158"/>
                    <a:pt x="133" y="1158"/>
                    <a:pt x="133" y="1158"/>
                  </a:cubicBezTo>
                  <a:cubicBezTo>
                    <a:pt x="140" y="1168"/>
                    <a:pt x="147" y="1177"/>
                    <a:pt x="154" y="1187"/>
                  </a:cubicBezTo>
                  <a:cubicBezTo>
                    <a:pt x="161" y="1181"/>
                    <a:pt x="161" y="1181"/>
                    <a:pt x="161" y="1181"/>
                  </a:cubicBezTo>
                  <a:cubicBezTo>
                    <a:pt x="154" y="1172"/>
                    <a:pt x="147" y="1162"/>
                    <a:pt x="140" y="1153"/>
                  </a:cubicBezTo>
                  <a:moveTo>
                    <a:pt x="1345" y="1139"/>
                  </a:moveTo>
                  <a:cubicBezTo>
                    <a:pt x="1338" y="1149"/>
                    <a:pt x="1331" y="1159"/>
                    <a:pt x="1324" y="1169"/>
                  </a:cubicBezTo>
                  <a:cubicBezTo>
                    <a:pt x="1332" y="1174"/>
                    <a:pt x="1332" y="1174"/>
                    <a:pt x="1332" y="1174"/>
                  </a:cubicBezTo>
                  <a:cubicBezTo>
                    <a:pt x="1339" y="1164"/>
                    <a:pt x="1346" y="1154"/>
                    <a:pt x="1352" y="1144"/>
                  </a:cubicBezTo>
                  <a:cubicBezTo>
                    <a:pt x="1345" y="1139"/>
                    <a:pt x="1345" y="1139"/>
                    <a:pt x="1345" y="1139"/>
                  </a:cubicBezTo>
                  <a:moveTo>
                    <a:pt x="102" y="1093"/>
                  </a:moveTo>
                  <a:cubicBezTo>
                    <a:pt x="95" y="1097"/>
                    <a:pt x="95" y="1097"/>
                    <a:pt x="95" y="1097"/>
                  </a:cubicBezTo>
                  <a:cubicBezTo>
                    <a:pt x="100" y="1107"/>
                    <a:pt x="107" y="1118"/>
                    <a:pt x="113" y="1128"/>
                  </a:cubicBezTo>
                  <a:cubicBezTo>
                    <a:pt x="121" y="1123"/>
                    <a:pt x="121" y="1123"/>
                    <a:pt x="121" y="1123"/>
                  </a:cubicBezTo>
                  <a:cubicBezTo>
                    <a:pt x="114" y="1113"/>
                    <a:pt x="108" y="1103"/>
                    <a:pt x="102" y="1093"/>
                  </a:cubicBezTo>
                  <a:moveTo>
                    <a:pt x="1381" y="1079"/>
                  </a:moveTo>
                  <a:cubicBezTo>
                    <a:pt x="1376" y="1089"/>
                    <a:pt x="1370" y="1099"/>
                    <a:pt x="1364" y="1109"/>
                  </a:cubicBezTo>
                  <a:cubicBezTo>
                    <a:pt x="1371" y="1114"/>
                    <a:pt x="1371" y="1114"/>
                    <a:pt x="1371" y="1114"/>
                  </a:cubicBezTo>
                  <a:cubicBezTo>
                    <a:pt x="1378" y="1104"/>
                    <a:pt x="1384" y="1093"/>
                    <a:pt x="1389" y="1083"/>
                  </a:cubicBezTo>
                  <a:cubicBezTo>
                    <a:pt x="1381" y="1079"/>
                    <a:pt x="1381" y="1079"/>
                    <a:pt x="1381" y="1079"/>
                  </a:cubicBezTo>
                  <a:moveTo>
                    <a:pt x="71" y="1029"/>
                  </a:moveTo>
                  <a:cubicBezTo>
                    <a:pt x="62" y="1033"/>
                    <a:pt x="62" y="1033"/>
                    <a:pt x="62" y="1033"/>
                  </a:cubicBezTo>
                  <a:cubicBezTo>
                    <a:pt x="67" y="1044"/>
                    <a:pt x="72" y="1055"/>
                    <a:pt x="78" y="1065"/>
                  </a:cubicBezTo>
                  <a:cubicBezTo>
                    <a:pt x="86" y="1061"/>
                    <a:pt x="86" y="1061"/>
                    <a:pt x="86" y="1061"/>
                  </a:cubicBezTo>
                  <a:cubicBezTo>
                    <a:pt x="80" y="1051"/>
                    <a:pt x="75" y="1040"/>
                    <a:pt x="71" y="1029"/>
                  </a:cubicBezTo>
                  <a:moveTo>
                    <a:pt x="1412" y="1014"/>
                  </a:moveTo>
                  <a:cubicBezTo>
                    <a:pt x="1407" y="1025"/>
                    <a:pt x="1403" y="1036"/>
                    <a:pt x="1397" y="1047"/>
                  </a:cubicBezTo>
                  <a:cubicBezTo>
                    <a:pt x="1406" y="1051"/>
                    <a:pt x="1406" y="1051"/>
                    <a:pt x="1406" y="1051"/>
                  </a:cubicBezTo>
                  <a:cubicBezTo>
                    <a:pt x="1411" y="1040"/>
                    <a:pt x="1416" y="1029"/>
                    <a:pt x="1420" y="1018"/>
                  </a:cubicBezTo>
                  <a:cubicBezTo>
                    <a:pt x="1412" y="1014"/>
                    <a:pt x="1412" y="1014"/>
                    <a:pt x="1412" y="1014"/>
                  </a:cubicBezTo>
                  <a:moveTo>
                    <a:pt x="45" y="963"/>
                  </a:moveTo>
                  <a:cubicBezTo>
                    <a:pt x="37" y="966"/>
                    <a:pt x="37" y="966"/>
                    <a:pt x="37" y="966"/>
                  </a:cubicBezTo>
                  <a:cubicBezTo>
                    <a:pt x="40" y="977"/>
                    <a:pt x="44" y="988"/>
                    <a:pt x="49" y="1000"/>
                  </a:cubicBezTo>
                  <a:cubicBezTo>
                    <a:pt x="57" y="996"/>
                    <a:pt x="57" y="996"/>
                    <a:pt x="57" y="996"/>
                  </a:cubicBezTo>
                  <a:cubicBezTo>
                    <a:pt x="53" y="985"/>
                    <a:pt x="49" y="974"/>
                    <a:pt x="45" y="963"/>
                  </a:cubicBezTo>
                  <a:moveTo>
                    <a:pt x="1435" y="947"/>
                  </a:moveTo>
                  <a:cubicBezTo>
                    <a:pt x="1433" y="957"/>
                    <a:pt x="1430" y="964"/>
                    <a:pt x="1427" y="971"/>
                  </a:cubicBezTo>
                  <a:cubicBezTo>
                    <a:pt x="1426" y="974"/>
                    <a:pt x="1425" y="978"/>
                    <a:pt x="1424" y="981"/>
                  </a:cubicBezTo>
                  <a:cubicBezTo>
                    <a:pt x="1433" y="984"/>
                    <a:pt x="1433" y="984"/>
                    <a:pt x="1433" y="984"/>
                  </a:cubicBezTo>
                  <a:cubicBezTo>
                    <a:pt x="1434" y="981"/>
                    <a:pt x="1435" y="977"/>
                    <a:pt x="1436" y="974"/>
                  </a:cubicBezTo>
                  <a:cubicBezTo>
                    <a:pt x="1439" y="967"/>
                    <a:pt x="1441" y="959"/>
                    <a:pt x="1444" y="950"/>
                  </a:cubicBezTo>
                  <a:cubicBezTo>
                    <a:pt x="1435" y="947"/>
                    <a:pt x="1435" y="947"/>
                    <a:pt x="1435" y="947"/>
                  </a:cubicBezTo>
                  <a:moveTo>
                    <a:pt x="26" y="894"/>
                  </a:moveTo>
                  <a:cubicBezTo>
                    <a:pt x="18" y="896"/>
                    <a:pt x="18" y="896"/>
                    <a:pt x="18" y="896"/>
                  </a:cubicBezTo>
                  <a:cubicBezTo>
                    <a:pt x="20" y="908"/>
                    <a:pt x="23" y="920"/>
                    <a:pt x="26" y="931"/>
                  </a:cubicBezTo>
                  <a:cubicBezTo>
                    <a:pt x="35" y="929"/>
                    <a:pt x="35" y="929"/>
                    <a:pt x="35" y="929"/>
                  </a:cubicBezTo>
                  <a:cubicBezTo>
                    <a:pt x="32" y="917"/>
                    <a:pt x="29" y="906"/>
                    <a:pt x="26" y="894"/>
                  </a:cubicBezTo>
                  <a:moveTo>
                    <a:pt x="1453" y="879"/>
                  </a:moveTo>
                  <a:cubicBezTo>
                    <a:pt x="1451" y="887"/>
                    <a:pt x="1449" y="896"/>
                    <a:pt x="1446" y="905"/>
                  </a:cubicBezTo>
                  <a:cubicBezTo>
                    <a:pt x="1444" y="913"/>
                    <a:pt x="1444" y="913"/>
                    <a:pt x="1444" y="913"/>
                  </a:cubicBezTo>
                  <a:cubicBezTo>
                    <a:pt x="1453" y="915"/>
                    <a:pt x="1453" y="915"/>
                    <a:pt x="1453" y="915"/>
                  </a:cubicBezTo>
                  <a:cubicBezTo>
                    <a:pt x="1455" y="908"/>
                    <a:pt x="1455" y="908"/>
                    <a:pt x="1455" y="908"/>
                  </a:cubicBezTo>
                  <a:cubicBezTo>
                    <a:pt x="1458" y="898"/>
                    <a:pt x="1460" y="889"/>
                    <a:pt x="1461" y="880"/>
                  </a:cubicBezTo>
                  <a:cubicBezTo>
                    <a:pt x="1453" y="879"/>
                    <a:pt x="1453" y="879"/>
                    <a:pt x="1453" y="879"/>
                  </a:cubicBezTo>
                  <a:moveTo>
                    <a:pt x="14" y="824"/>
                  </a:moveTo>
                  <a:cubicBezTo>
                    <a:pt x="6" y="825"/>
                    <a:pt x="6" y="825"/>
                    <a:pt x="6" y="825"/>
                  </a:cubicBezTo>
                  <a:cubicBezTo>
                    <a:pt x="7" y="837"/>
                    <a:pt x="9" y="849"/>
                    <a:pt x="11" y="861"/>
                  </a:cubicBezTo>
                  <a:cubicBezTo>
                    <a:pt x="20" y="859"/>
                    <a:pt x="20" y="859"/>
                    <a:pt x="20" y="859"/>
                  </a:cubicBezTo>
                  <a:cubicBezTo>
                    <a:pt x="18" y="848"/>
                    <a:pt x="16" y="836"/>
                    <a:pt x="14" y="824"/>
                  </a:cubicBezTo>
                  <a:moveTo>
                    <a:pt x="1463" y="808"/>
                  </a:moveTo>
                  <a:cubicBezTo>
                    <a:pt x="1462" y="819"/>
                    <a:pt x="1460" y="830"/>
                    <a:pt x="1458" y="843"/>
                  </a:cubicBezTo>
                  <a:cubicBezTo>
                    <a:pt x="1467" y="845"/>
                    <a:pt x="1467" y="845"/>
                    <a:pt x="1467" y="845"/>
                  </a:cubicBezTo>
                  <a:cubicBezTo>
                    <a:pt x="1469" y="832"/>
                    <a:pt x="1471" y="820"/>
                    <a:pt x="1472" y="809"/>
                  </a:cubicBezTo>
                  <a:cubicBezTo>
                    <a:pt x="1463" y="808"/>
                    <a:pt x="1463" y="808"/>
                    <a:pt x="1463" y="808"/>
                  </a:cubicBezTo>
                  <a:moveTo>
                    <a:pt x="9" y="753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1" y="765"/>
                    <a:pt x="1" y="778"/>
                    <a:pt x="2" y="790"/>
                  </a:cubicBezTo>
                  <a:cubicBezTo>
                    <a:pt x="11" y="789"/>
                    <a:pt x="11" y="789"/>
                    <a:pt x="11" y="789"/>
                  </a:cubicBezTo>
                  <a:cubicBezTo>
                    <a:pt x="10" y="777"/>
                    <a:pt x="10" y="765"/>
                    <a:pt x="9" y="753"/>
                  </a:cubicBezTo>
                  <a:moveTo>
                    <a:pt x="1474" y="704"/>
                  </a:moveTo>
                  <a:cubicBezTo>
                    <a:pt x="1465" y="705"/>
                    <a:pt x="1465" y="705"/>
                    <a:pt x="1465" y="705"/>
                  </a:cubicBezTo>
                  <a:cubicBezTo>
                    <a:pt x="1466" y="734"/>
                    <a:pt x="1466" y="734"/>
                    <a:pt x="1466" y="734"/>
                  </a:cubicBezTo>
                  <a:cubicBezTo>
                    <a:pt x="1467" y="735"/>
                    <a:pt x="1467" y="736"/>
                    <a:pt x="1467" y="737"/>
                  </a:cubicBezTo>
                  <a:cubicBezTo>
                    <a:pt x="1467" y="737"/>
                    <a:pt x="1467" y="737"/>
                    <a:pt x="1467" y="737"/>
                  </a:cubicBezTo>
                  <a:cubicBezTo>
                    <a:pt x="1465" y="773"/>
                    <a:pt x="1465" y="773"/>
                    <a:pt x="1465" y="773"/>
                  </a:cubicBezTo>
                  <a:cubicBezTo>
                    <a:pt x="1474" y="773"/>
                    <a:pt x="1474" y="773"/>
                    <a:pt x="1474" y="773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5" y="737"/>
                    <a:pt x="1475" y="737"/>
                    <a:pt x="1475" y="737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4" y="704"/>
                    <a:pt x="1474" y="704"/>
                    <a:pt x="1474" y="704"/>
                  </a:cubicBezTo>
                  <a:moveTo>
                    <a:pt x="2" y="682"/>
                  </a:moveTo>
                  <a:cubicBezTo>
                    <a:pt x="1" y="694"/>
                    <a:pt x="1" y="706"/>
                    <a:pt x="0" y="718"/>
                  </a:cubicBezTo>
                  <a:cubicBezTo>
                    <a:pt x="9" y="718"/>
                    <a:pt x="9" y="718"/>
                    <a:pt x="9" y="718"/>
                  </a:cubicBezTo>
                  <a:cubicBezTo>
                    <a:pt x="10" y="706"/>
                    <a:pt x="10" y="694"/>
                    <a:pt x="11" y="682"/>
                  </a:cubicBezTo>
                  <a:cubicBezTo>
                    <a:pt x="2" y="682"/>
                    <a:pt x="2" y="682"/>
                    <a:pt x="2" y="682"/>
                  </a:cubicBezTo>
                  <a:moveTo>
                    <a:pt x="1467" y="633"/>
                  </a:moveTo>
                  <a:cubicBezTo>
                    <a:pt x="1459" y="634"/>
                    <a:pt x="1459" y="634"/>
                    <a:pt x="1459" y="634"/>
                  </a:cubicBezTo>
                  <a:cubicBezTo>
                    <a:pt x="1461" y="648"/>
                    <a:pt x="1462" y="659"/>
                    <a:pt x="1463" y="669"/>
                  </a:cubicBezTo>
                  <a:cubicBezTo>
                    <a:pt x="1472" y="669"/>
                    <a:pt x="1472" y="669"/>
                    <a:pt x="1472" y="669"/>
                  </a:cubicBezTo>
                  <a:cubicBezTo>
                    <a:pt x="1471" y="658"/>
                    <a:pt x="1470" y="647"/>
                    <a:pt x="1467" y="633"/>
                  </a:cubicBezTo>
                  <a:moveTo>
                    <a:pt x="11" y="610"/>
                  </a:moveTo>
                  <a:cubicBezTo>
                    <a:pt x="9" y="622"/>
                    <a:pt x="7" y="634"/>
                    <a:pt x="6" y="646"/>
                  </a:cubicBezTo>
                  <a:cubicBezTo>
                    <a:pt x="15" y="647"/>
                    <a:pt x="15" y="647"/>
                    <a:pt x="15" y="647"/>
                  </a:cubicBezTo>
                  <a:cubicBezTo>
                    <a:pt x="16" y="635"/>
                    <a:pt x="18" y="623"/>
                    <a:pt x="20" y="612"/>
                  </a:cubicBezTo>
                  <a:cubicBezTo>
                    <a:pt x="11" y="610"/>
                    <a:pt x="11" y="610"/>
                    <a:pt x="11" y="610"/>
                  </a:cubicBezTo>
                  <a:moveTo>
                    <a:pt x="1454" y="562"/>
                  </a:moveTo>
                  <a:cubicBezTo>
                    <a:pt x="1445" y="565"/>
                    <a:pt x="1445" y="565"/>
                    <a:pt x="1445" y="565"/>
                  </a:cubicBezTo>
                  <a:cubicBezTo>
                    <a:pt x="1446" y="569"/>
                    <a:pt x="1446" y="569"/>
                    <a:pt x="1446" y="569"/>
                  </a:cubicBezTo>
                  <a:cubicBezTo>
                    <a:pt x="1449" y="579"/>
                    <a:pt x="1451" y="588"/>
                    <a:pt x="1453" y="597"/>
                  </a:cubicBezTo>
                  <a:cubicBezTo>
                    <a:pt x="1457" y="596"/>
                    <a:pt x="1457" y="596"/>
                    <a:pt x="1457" y="596"/>
                  </a:cubicBezTo>
                  <a:cubicBezTo>
                    <a:pt x="1453" y="599"/>
                    <a:pt x="1453" y="599"/>
                    <a:pt x="1453" y="599"/>
                  </a:cubicBezTo>
                  <a:cubicBezTo>
                    <a:pt x="1458" y="598"/>
                    <a:pt x="1458" y="598"/>
                    <a:pt x="1458" y="598"/>
                  </a:cubicBezTo>
                  <a:cubicBezTo>
                    <a:pt x="1462" y="597"/>
                    <a:pt x="1462" y="597"/>
                    <a:pt x="1462" y="597"/>
                  </a:cubicBezTo>
                  <a:cubicBezTo>
                    <a:pt x="1462" y="596"/>
                    <a:pt x="1462" y="596"/>
                    <a:pt x="1462" y="596"/>
                  </a:cubicBezTo>
                  <a:cubicBezTo>
                    <a:pt x="1460" y="586"/>
                    <a:pt x="1458" y="577"/>
                    <a:pt x="1455" y="567"/>
                  </a:cubicBezTo>
                  <a:cubicBezTo>
                    <a:pt x="1454" y="562"/>
                    <a:pt x="1454" y="562"/>
                    <a:pt x="1454" y="562"/>
                  </a:cubicBezTo>
                  <a:moveTo>
                    <a:pt x="27" y="540"/>
                  </a:moveTo>
                  <a:cubicBezTo>
                    <a:pt x="24" y="552"/>
                    <a:pt x="21" y="563"/>
                    <a:pt x="18" y="575"/>
                  </a:cubicBezTo>
                  <a:cubicBezTo>
                    <a:pt x="27" y="577"/>
                    <a:pt x="27" y="577"/>
                    <a:pt x="27" y="577"/>
                  </a:cubicBezTo>
                  <a:cubicBezTo>
                    <a:pt x="30" y="565"/>
                    <a:pt x="33" y="554"/>
                    <a:pt x="36" y="542"/>
                  </a:cubicBezTo>
                  <a:cubicBezTo>
                    <a:pt x="27" y="540"/>
                    <a:pt x="27" y="540"/>
                    <a:pt x="27" y="540"/>
                  </a:cubicBezTo>
                  <a:moveTo>
                    <a:pt x="1434" y="493"/>
                  </a:moveTo>
                  <a:cubicBezTo>
                    <a:pt x="1425" y="496"/>
                    <a:pt x="1425" y="496"/>
                    <a:pt x="1425" y="496"/>
                  </a:cubicBezTo>
                  <a:cubicBezTo>
                    <a:pt x="1428" y="503"/>
                    <a:pt x="1428" y="503"/>
                    <a:pt x="1428" y="503"/>
                  </a:cubicBezTo>
                  <a:cubicBezTo>
                    <a:pt x="1432" y="513"/>
                    <a:pt x="1434" y="523"/>
                    <a:pt x="1436" y="530"/>
                  </a:cubicBezTo>
                  <a:cubicBezTo>
                    <a:pt x="1445" y="528"/>
                    <a:pt x="1445" y="528"/>
                    <a:pt x="1445" y="528"/>
                  </a:cubicBezTo>
                  <a:cubicBezTo>
                    <a:pt x="1443" y="520"/>
                    <a:pt x="1440" y="510"/>
                    <a:pt x="1436" y="500"/>
                  </a:cubicBezTo>
                  <a:cubicBezTo>
                    <a:pt x="1434" y="493"/>
                    <a:pt x="1434" y="493"/>
                    <a:pt x="1434" y="493"/>
                  </a:cubicBezTo>
                  <a:moveTo>
                    <a:pt x="50" y="472"/>
                  </a:moveTo>
                  <a:cubicBezTo>
                    <a:pt x="46" y="483"/>
                    <a:pt x="41" y="494"/>
                    <a:pt x="38" y="506"/>
                  </a:cubicBezTo>
                  <a:cubicBezTo>
                    <a:pt x="46" y="508"/>
                    <a:pt x="46" y="508"/>
                    <a:pt x="46" y="508"/>
                  </a:cubicBezTo>
                  <a:cubicBezTo>
                    <a:pt x="50" y="497"/>
                    <a:pt x="54" y="486"/>
                    <a:pt x="58" y="475"/>
                  </a:cubicBezTo>
                  <a:cubicBezTo>
                    <a:pt x="50" y="472"/>
                    <a:pt x="50" y="472"/>
                    <a:pt x="50" y="472"/>
                  </a:cubicBezTo>
                  <a:moveTo>
                    <a:pt x="1407" y="426"/>
                  </a:moveTo>
                  <a:cubicBezTo>
                    <a:pt x="1399" y="430"/>
                    <a:pt x="1399" y="430"/>
                    <a:pt x="1399" y="430"/>
                  </a:cubicBezTo>
                  <a:cubicBezTo>
                    <a:pt x="1404" y="441"/>
                    <a:pt x="1409" y="452"/>
                    <a:pt x="1413" y="463"/>
                  </a:cubicBezTo>
                  <a:cubicBezTo>
                    <a:pt x="1421" y="459"/>
                    <a:pt x="1421" y="459"/>
                    <a:pt x="1421" y="459"/>
                  </a:cubicBezTo>
                  <a:cubicBezTo>
                    <a:pt x="1417" y="448"/>
                    <a:pt x="1412" y="437"/>
                    <a:pt x="1407" y="426"/>
                  </a:cubicBezTo>
                  <a:moveTo>
                    <a:pt x="79" y="406"/>
                  </a:moveTo>
                  <a:cubicBezTo>
                    <a:pt x="74" y="417"/>
                    <a:pt x="68" y="428"/>
                    <a:pt x="64" y="439"/>
                  </a:cubicBezTo>
                  <a:cubicBezTo>
                    <a:pt x="72" y="442"/>
                    <a:pt x="72" y="442"/>
                    <a:pt x="72" y="442"/>
                  </a:cubicBezTo>
                  <a:cubicBezTo>
                    <a:pt x="77" y="431"/>
                    <a:pt x="82" y="421"/>
                    <a:pt x="87" y="410"/>
                  </a:cubicBezTo>
                  <a:cubicBezTo>
                    <a:pt x="79" y="406"/>
                    <a:pt x="79" y="406"/>
                    <a:pt x="79" y="406"/>
                  </a:cubicBezTo>
                  <a:moveTo>
                    <a:pt x="1373" y="363"/>
                  </a:moveTo>
                  <a:cubicBezTo>
                    <a:pt x="1366" y="367"/>
                    <a:pt x="1366" y="367"/>
                    <a:pt x="1366" y="367"/>
                  </a:cubicBezTo>
                  <a:cubicBezTo>
                    <a:pt x="1372" y="378"/>
                    <a:pt x="1378" y="388"/>
                    <a:pt x="1383" y="398"/>
                  </a:cubicBezTo>
                  <a:cubicBezTo>
                    <a:pt x="1391" y="394"/>
                    <a:pt x="1391" y="394"/>
                    <a:pt x="1391" y="394"/>
                  </a:cubicBezTo>
                  <a:cubicBezTo>
                    <a:pt x="1385" y="384"/>
                    <a:pt x="1379" y="373"/>
                    <a:pt x="1373" y="363"/>
                  </a:cubicBezTo>
                  <a:moveTo>
                    <a:pt x="115" y="344"/>
                  </a:moveTo>
                  <a:cubicBezTo>
                    <a:pt x="108" y="354"/>
                    <a:pt x="102" y="364"/>
                    <a:pt x="96" y="374"/>
                  </a:cubicBezTo>
                  <a:cubicBezTo>
                    <a:pt x="104" y="379"/>
                    <a:pt x="104" y="379"/>
                    <a:pt x="104" y="379"/>
                  </a:cubicBezTo>
                  <a:cubicBezTo>
                    <a:pt x="110" y="368"/>
                    <a:pt x="116" y="358"/>
                    <a:pt x="122" y="348"/>
                  </a:cubicBezTo>
                  <a:cubicBezTo>
                    <a:pt x="115" y="344"/>
                    <a:pt x="115" y="344"/>
                    <a:pt x="115" y="344"/>
                  </a:cubicBezTo>
                  <a:moveTo>
                    <a:pt x="1334" y="303"/>
                  </a:moveTo>
                  <a:cubicBezTo>
                    <a:pt x="1326" y="308"/>
                    <a:pt x="1326" y="308"/>
                    <a:pt x="1326" y="308"/>
                  </a:cubicBezTo>
                  <a:cubicBezTo>
                    <a:pt x="1333" y="318"/>
                    <a:pt x="1340" y="328"/>
                    <a:pt x="1347" y="337"/>
                  </a:cubicBezTo>
                  <a:cubicBezTo>
                    <a:pt x="1354" y="332"/>
                    <a:pt x="1354" y="332"/>
                    <a:pt x="1354" y="332"/>
                  </a:cubicBezTo>
                  <a:cubicBezTo>
                    <a:pt x="1348" y="322"/>
                    <a:pt x="1341" y="313"/>
                    <a:pt x="1334" y="303"/>
                  </a:cubicBezTo>
                  <a:moveTo>
                    <a:pt x="156" y="285"/>
                  </a:moveTo>
                  <a:cubicBezTo>
                    <a:pt x="149" y="294"/>
                    <a:pt x="142" y="304"/>
                    <a:pt x="135" y="314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49" y="309"/>
                    <a:pt x="156" y="300"/>
                    <a:pt x="163" y="290"/>
                  </a:cubicBezTo>
                  <a:cubicBezTo>
                    <a:pt x="156" y="285"/>
                    <a:pt x="156" y="285"/>
                    <a:pt x="156" y="285"/>
                  </a:cubicBezTo>
                  <a:moveTo>
                    <a:pt x="1288" y="247"/>
                  </a:moveTo>
                  <a:cubicBezTo>
                    <a:pt x="1282" y="253"/>
                    <a:pt x="1282" y="253"/>
                    <a:pt x="1282" y="253"/>
                  </a:cubicBezTo>
                  <a:cubicBezTo>
                    <a:pt x="1290" y="262"/>
                    <a:pt x="1297" y="271"/>
                    <a:pt x="1305" y="280"/>
                  </a:cubicBezTo>
                  <a:cubicBezTo>
                    <a:pt x="1312" y="274"/>
                    <a:pt x="1312" y="274"/>
                    <a:pt x="1312" y="274"/>
                  </a:cubicBezTo>
                  <a:cubicBezTo>
                    <a:pt x="1304" y="265"/>
                    <a:pt x="1296" y="256"/>
                    <a:pt x="1288" y="247"/>
                  </a:cubicBezTo>
                  <a:moveTo>
                    <a:pt x="203" y="230"/>
                  </a:moveTo>
                  <a:cubicBezTo>
                    <a:pt x="197" y="237"/>
                    <a:pt x="197" y="237"/>
                    <a:pt x="197" y="237"/>
                  </a:cubicBezTo>
                  <a:cubicBezTo>
                    <a:pt x="193" y="242"/>
                    <a:pt x="188" y="246"/>
                    <a:pt x="184" y="251"/>
                  </a:cubicBezTo>
                  <a:cubicBezTo>
                    <a:pt x="182" y="253"/>
                    <a:pt x="181" y="255"/>
                    <a:pt x="179" y="257"/>
                  </a:cubicBezTo>
                  <a:cubicBezTo>
                    <a:pt x="186" y="263"/>
                    <a:pt x="186" y="263"/>
                    <a:pt x="186" y="263"/>
                  </a:cubicBezTo>
                  <a:cubicBezTo>
                    <a:pt x="187" y="261"/>
                    <a:pt x="189" y="259"/>
                    <a:pt x="190" y="257"/>
                  </a:cubicBezTo>
                  <a:cubicBezTo>
                    <a:pt x="195" y="252"/>
                    <a:pt x="199" y="248"/>
                    <a:pt x="203" y="243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3" y="230"/>
                    <a:pt x="203" y="230"/>
                    <a:pt x="203" y="230"/>
                  </a:cubicBezTo>
                  <a:moveTo>
                    <a:pt x="1238" y="196"/>
                  </a:moveTo>
                  <a:cubicBezTo>
                    <a:pt x="1232" y="202"/>
                    <a:pt x="1232" y="202"/>
                    <a:pt x="1232" y="202"/>
                  </a:cubicBezTo>
                  <a:cubicBezTo>
                    <a:pt x="1241" y="210"/>
                    <a:pt x="1249" y="219"/>
                    <a:pt x="1257" y="227"/>
                  </a:cubicBezTo>
                  <a:cubicBezTo>
                    <a:pt x="1264" y="221"/>
                    <a:pt x="1264" y="221"/>
                    <a:pt x="1264" y="221"/>
                  </a:cubicBezTo>
                  <a:cubicBezTo>
                    <a:pt x="1255" y="212"/>
                    <a:pt x="1247" y="204"/>
                    <a:pt x="1238" y="196"/>
                  </a:cubicBezTo>
                  <a:moveTo>
                    <a:pt x="255" y="180"/>
                  </a:moveTo>
                  <a:cubicBezTo>
                    <a:pt x="228" y="204"/>
                    <a:pt x="228" y="204"/>
                    <a:pt x="228" y="204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61" y="187"/>
                    <a:pt x="261" y="187"/>
                    <a:pt x="261" y="187"/>
                  </a:cubicBezTo>
                  <a:cubicBezTo>
                    <a:pt x="255" y="180"/>
                    <a:pt x="255" y="180"/>
                    <a:pt x="255" y="180"/>
                  </a:cubicBezTo>
                  <a:moveTo>
                    <a:pt x="1183" y="149"/>
                  </a:moveTo>
                  <a:cubicBezTo>
                    <a:pt x="1177" y="157"/>
                    <a:pt x="1177" y="157"/>
                    <a:pt x="1177" y="157"/>
                  </a:cubicBezTo>
                  <a:cubicBezTo>
                    <a:pt x="1187" y="164"/>
                    <a:pt x="1196" y="171"/>
                    <a:pt x="1205" y="179"/>
                  </a:cubicBezTo>
                  <a:cubicBezTo>
                    <a:pt x="1211" y="172"/>
                    <a:pt x="1211" y="172"/>
                    <a:pt x="1211" y="172"/>
                  </a:cubicBezTo>
                  <a:cubicBezTo>
                    <a:pt x="1202" y="164"/>
                    <a:pt x="1192" y="157"/>
                    <a:pt x="1183" y="149"/>
                  </a:cubicBezTo>
                  <a:moveTo>
                    <a:pt x="311" y="136"/>
                  </a:moveTo>
                  <a:cubicBezTo>
                    <a:pt x="283" y="157"/>
                    <a:pt x="283" y="157"/>
                    <a:pt x="283" y="15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17" y="143"/>
                    <a:pt x="317" y="143"/>
                    <a:pt x="317" y="143"/>
                  </a:cubicBezTo>
                  <a:cubicBezTo>
                    <a:pt x="311" y="136"/>
                    <a:pt x="311" y="136"/>
                    <a:pt x="311" y="136"/>
                  </a:cubicBezTo>
                  <a:moveTo>
                    <a:pt x="1123" y="109"/>
                  </a:moveTo>
                  <a:cubicBezTo>
                    <a:pt x="1119" y="116"/>
                    <a:pt x="1119" y="116"/>
                    <a:pt x="1119" y="116"/>
                  </a:cubicBezTo>
                  <a:cubicBezTo>
                    <a:pt x="1129" y="123"/>
                    <a:pt x="1139" y="129"/>
                    <a:pt x="1149" y="136"/>
                  </a:cubicBezTo>
                  <a:cubicBezTo>
                    <a:pt x="1154" y="128"/>
                    <a:pt x="1154" y="128"/>
                    <a:pt x="1154" y="128"/>
                  </a:cubicBezTo>
                  <a:cubicBezTo>
                    <a:pt x="1144" y="122"/>
                    <a:pt x="1134" y="115"/>
                    <a:pt x="1123" y="109"/>
                  </a:cubicBezTo>
                  <a:moveTo>
                    <a:pt x="401" y="81"/>
                  </a:moveTo>
                  <a:cubicBezTo>
                    <a:pt x="394" y="84"/>
                    <a:pt x="389" y="87"/>
                    <a:pt x="384" y="90"/>
                  </a:cubicBezTo>
                  <a:cubicBezTo>
                    <a:pt x="369" y="99"/>
                    <a:pt x="369" y="99"/>
                    <a:pt x="369" y="99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6" y="123"/>
                    <a:pt x="346" y="123"/>
                    <a:pt x="346" y="123"/>
                  </a:cubicBezTo>
                  <a:cubicBezTo>
                    <a:pt x="374" y="106"/>
                    <a:pt x="374" y="106"/>
                    <a:pt x="374" y="106"/>
                  </a:cubicBezTo>
                  <a:cubicBezTo>
                    <a:pt x="388" y="98"/>
                    <a:pt x="388" y="98"/>
                    <a:pt x="388" y="98"/>
                  </a:cubicBezTo>
                  <a:cubicBezTo>
                    <a:pt x="393" y="95"/>
                    <a:pt x="398" y="92"/>
                    <a:pt x="405" y="89"/>
                  </a:cubicBezTo>
                  <a:cubicBezTo>
                    <a:pt x="401" y="81"/>
                    <a:pt x="401" y="81"/>
                    <a:pt x="401" y="81"/>
                  </a:cubicBezTo>
                  <a:moveTo>
                    <a:pt x="1060" y="74"/>
                  </a:moveTo>
                  <a:cubicBezTo>
                    <a:pt x="1056" y="82"/>
                    <a:pt x="1056" y="82"/>
                    <a:pt x="1056" y="82"/>
                  </a:cubicBezTo>
                  <a:cubicBezTo>
                    <a:pt x="1067" y="87"/>
                    <a:pt x="1078" y="93"/>
                    <a:pt x="1088" y="98"/>
                  </a:cubicBezTo>
                  <a:cubicBezTo>
                    <a:pt x="1092" y="91"/>
                    <a:pt x="1092" y="91"/>
                    <a:pt x="1092" y="91"/>
                  </a:cubicBezTo>
                  <a:cubicBezTo>
                    <a:pt x="1082" y="85"/>
                    <a:pt x="1071" y="79"/>
                    <a:pt x="1060" y="74"/>
                  </a:cubicBezTo>
                  <a:moveTo>
                    <a:pt x="466" y="51"/>
                  </a:moveTo>
                  <a:cubicBezTo>
                    <a:pt x="454" y="56"/>
                    <a:pt x="443" y="61"/>
                    <a:pt x="433" y="66"/>
                  </a:cubicBezTo>
                  <a:cubicBezTo>
                    <a:pt x="437" y="74"/>
                    <a:pt x="437" y="74"/>
                    <a:pt x="437" y="74"/>
                  </a:cubicBezTo>
                  <a:cubicBezTo>
                    <a:pt x="447" y="69"/>
                    <a:pt x="458" y="64"/>
                    <a:pt x="470" y="60"/>
                  </a:cubicBezTo>
                  <a:cubicBezTo>
                    <a:pt x="466" y="51"/>
                    <a:pt x="466" y="51"/>
                    <a:pt x="466" y="51"/>
                  </a:cubicBezTo>
                  <a:moveTo>
                    <a:pt x="994" y="46"/>
                  </a:moveTo>
                  <a:cubicBezTo>
                    <a:pt x="991" y="54"/>
                    <a:pt x="991" y="54"/>
                    <a:pt x="991" y="54"/>
                  </a:cubicBezTo>
                  <a:cubicBezTo>
                    <a:pt x="1002" y="58"/>
                    <a:pt x="1013" y="63"/>
                    <a:pt x="1024" y="67"/>
                  </a:cubicBezTo>
                  <a:cubicBezTo>
                    <a:pt x="1028" y="59"/>
                    <a:pt x="1028" y="59"/>
                    <a:pt x="1028" y="59"/>
                  </a:cubicBezTo>
                  <a:cubicBezTo>
                    <a:pt x="1017" y="54"/>
                    <a:pt x="1005" y="50"/>
                    <a:pt x="994" y="46"/>
                  </a:cubicBezTo>
                  <a:moveTo>
                    <a:pt x="535" y="29"/>
                  </a:moveTo>
                  <a:cubicBezTo>
                    <a:pt x="523" y="32"/>
                    <a:pt x="511" y="36"/>
                    <a:pt x="500" y="39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14" y="44"/>
                    <a:pt x="525" y="41"/>
                    <a:pt x="537" y="37"/>
                  </a:cubicBezTo>
                  <a:cubicBezTo>
                    <a:pt x="535" y="29"/>
                    <a:pt x="535" y="29"/>
                    <a:pt x="535" y="29"/>
                  </a:cubicBezTo>
                  <a:moveTo>
                    <a:pt x="926" y="24"/>
                  </a:moveTo>
                  <a:cubicBezTo>
                    <a:pt x="923" y="33"/>
                    <a:pt x="923" y="33"/>
                    <a:pt x="923" y="33"/>
                  </a:cubicBezTo>
                  <a:cubicBezTo>
                    <a:pt x="935" y="36"/>
                    <a:pt x="946" y="39"/>
                    <a:pt x="957" y="43"/>
                  </a:cubicBezTo>
                  <a:cubicBezTo>
                    <a:pt x="960" y="34"/>
                    <a:pt x="960" y="34"/>
                    <a:pt x="960" y="34"/>
                  </a:cubicBezTo>
                  <a:cubicBezTo>
                    <a:pt x="949" y="31"/>
                    <a:pt x="937" y="27"/>
                    <a:pt x="926" y="24"/>
                  </a:cubicBezTo>
                  <a:moveTo>
                    <a:pt x="605" y="12"/>
                  </a:moveTo>
                  <a:cubicBezTo>
                    <a:pt x="601" y="12"/>
                    <a:pt x="597" y="13"/>
                    <a:pt x="594" y="14"/>
                  </a:cubicBezTo>
                  <a:cubicBezTo>
                    <a:pt x="585" y="15"/>
                    <a:pt x="577" y="17"/>
                    <a:pt x="569" y="19"/>
                  </a:cubicBezTo>
                  <a:cubicBezTo>
                    <a:pt x="571" y="28"/>
                    <a:pt x="571" y="28"/>
                    <a:pt x="571" y="28"/>
                  </a:cubicBezTo>
                  <a:cubicBezTo>
                    <a:pt x="579" y="26"/>
                    <a:pt x="587" y="24"/>
                    <a:pt x="596" y="22"/>
                  </a:cubicBezTo>
                  <a:cubicBezTo>
                    <a:pt x="599" y="22"/>
                    <a:pt x="603" y="21"/>
                    <a:pt x="606" y="20"/>
                  </a:cubicBezTo>
                  <a:cubicBezTo>
                    <a:pt x="605" y="12"/>
                    <a:pt x="605" y="12"/>
                    <a:pt x="605" y="12"/>
                  </a:cubicBezTo>
                  <a:moveTo>
                    <a:pt x="855" y="9"/>
                  </a:moveTo>
                  <a:cubicBezTo>
                    <a:pt x="854" y="18"/>
                    <a:pt x="854" y="18"/>
                    <a:pt x="854" y="18"/>
                  </a:cubicBezTo>
                  <a:cubicBezTo>
                    <a:pt x="865" y="20"/>
                    <a:pt x="877" y="22"/>
                    <a:pt x="889" y="25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79" y="13"/>
                    <a:pt x="867" y="11"/>
                    <a:pt x="855" y="9"/>
                  </a:cubicBezTo>
                  <a:moveTo>
                    <a:pt x="676" y="3"/>
                  </a:moveTo>
                  <a:cubicBezTo>
                    <a:pt x="664" y="4"/>
                    <a:pt x="652" y="5"/>
                    <a:pt x="640" y="6"/>
                  </a:cubicBezTo>
                  <a:cubicBezTo>
                    <a:pt x="641" y="15"/>
                    <a:pt x="641" y="15"/>
                    <a:pt x="641" y="15"/>
                  </a:cubicBezTo>
                  <a:cubicBezTo>
                    <a:pt x="653" y="14"/>
                    <a:pt x="665" y="12"/>
                    <a:pt x="677" y="12"/>
                  </a:cubicBezTo>
                  <a:cubicBezTo>
                    <a:pt x="676" y="3"/>
                    <a:pt x="676" y="3"/>
                    <a:pt x="676" y="3"/>
                  </a:cubicBezTo>
                  <a:moveTo>
                    <a:pt x="784" y="2"/>
                  </a:moveTo>
                  <a:cubicBezTo>
                    <a:pt x="783" y="11"/>
                    <a:pt x="783" y="11"/>
                    <a:pt x="783" y="11"/>
                  </a:cubicBezTo>
                  <a:cubicBezTo>
                    <a:pt x="795" y="11"/>
                    <a:pt x="807" y="12"/>
                    <a:pt x="819" y="14"/>
                  </a:cubicBezTo>
                  <a:cubicBezTo>
                    <a:pt x="820" y="5"/>
                    <a:pt x="820" y="5"/>
                    <a:pt x="820" y="5"/>
                  </a:cubicBezTo>
                  <a:cubicBezTo>
                    <a:pt x="808" y="3"/>
                    <a:pt x="796" y="2"/>
                    <a:pt x="784" y="2"/>
                  </a:cubicBezTo>
                  <a:moveTo>
                    <a:pt x="736" y="0"/>
                  </a:moveTo>
                  <a:cubicBezTo>
                    <a:pt x="728" y="0"/>
                    <a:pt x="720" y="0"/>
                    <a:pt x="712" y="1"/>
                  </a:cubicBezTo>
                  <a:cubicBezTo>
                    <a:pt x="712" y="10"/>
                    <a:pt x="712" y="10"/>
                    <a:pt x="712" y="10"/>
                  </a:cubicBezTo>
                  <a:cubicBezTo>
                    <a:pt x="720" y="9"/>
                    <a:pt x="728" y="9"/>
                    <a:pt x="735" y="9"/>
                  </a:cubicBezTo>
                  <a:cubicBezTo>
                    <a:pt x="740" y="9"/>
                    <a:pt x="744" y="9"/>
                    <a:pt x="748" y="9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44" y="0"/>
                    <a:pt x="740" y="0"/>
                    <a:pt x="7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924800" y="525399"/>
            <a:ext cx="2796046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0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نقاط</a:t>
            </a:r>
            <a:r>
              <a:rPr lang="ar-SA" sz="40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القوة</a:t>
            </a:r>
            <a:endParaRPr lang="en-US" sz="40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560805" y="2943495"/>
            <a:ext cx="1817370" cy="1817370"/>
          </a:xfrm>
          <a:custGeom>
            <a:avLst/>
            <a:gdLst/>
            <a:ahLst/>
            <a:cxnLst/>
            <a:rect l="l" t="t" r="r" b="b"/>
            <a:pathLst>
              <a:path w="1817370" h="1817370">
                <a:moveTo>
                  <a:pt x="360950" y="0"/>
                </a:moveTo>
                <a:lnTo>
                  <a:pt x="1453896" y="0"/>
                </a:lnTo>
                <a:cubicBezTo>
                  <a:pt x="1551496" y="0"/>
                  <a:pt x="1636475" y="35337"/>
                  <a:pt x="1708833" y="106013"/>
                </a:cubicBezTo>
                <a:cubicBezTo>
                  <a:pt x="1781191" y="176688"/>
                  <a:pt x="1817370" y="262509"/>
                  <a:pt x="1817370" y="363474"/>
                </a:cubicBezTo>
                <a:lnTo>
                  <a:pt x="1817370" y="517445"/>
                </a:lnTo>
                <a:lnTo>
                  <a:pt x="1448848" y="517445"/>
                </a:lnTo>
                <a:lnTo>
                  <a:pt x="1448848" y="449294"/>
                </a:lnTo>
                <a:cubicBezTo>
                  <a:pt x="1448848" y="398812"/>
                  <a:pt x="1447586" y="371887"/>
                  <a:pt x="1445062" y="368522"/>
                </a:cubicBezTo>
                <a:cubicBezTo>
                  <a:pt x="1442538" y="365156"/>
                  <a:pt x="1415193" y="363474"/>
                  <a:pt x="1363028" y="363474"/>
                </a:cubicBezTo>
                <a:lnTo>
                  <a:pt x="446770" y="363474"/>
                </a:lnTo>
                <a:cubicBezTo>
                  <a:pt x="396288" y="363474"/>
                  <a:pt x="369364" y="365156"/>
                  <a:pt x="365999" y="368522"/>
                </a:cubicBezTo>
                <a:cubicBezTo>
                  <a:pt x="362633" y="371887"/>
                  <a:pt x="360950" y="398812"/>
                  <a:pt x="360950" y="449294"/>
                </a:cubicBezTo>
                <a:lnTo>
                  <a:pt x="360950" y="641127"/>
                </a:lnTo>
                <a:cubicBezTo>
                  <a:pt x="360950" y="691610"/>
                  <a:pt x="362633" y="718534"/>
                  <a:pt x="365999" y="721899"/>
                </a:cubicBezTo>
                <a:cubicBezTo>
                  <a:pt x="369364" y="725265"/>
                  <a:pt x="396288" y="726948"/>
                  <a:pt x="446770" y="726948"/>
                </a:cubicBezTo>
                <a:lnTo>
                  <a:pt x="1453896" y="726948"/>
                </a:lnTo>
                <a:cubicBezTo>
                  <a:pt x="1551496" y="726948"/>
                  <a:pt x="1636475" y="762285"/>
                  <a:pt x="1708833" y="832961"/>
                </a:cubicBezTo>
                <a:cubicBezTo>
                  <a:pt x="1781191" y="903636"/>
                  <a:pt x="1817370" y="988615"/>
                  <a:pt x="1817370" y="1087898"/>
                </a:cubicBezTo>
                <a:lnTo>
                  <a:pt x="1817370" y="1453896"/>
                </a:lnTo>
                <a:cubicBezTo>
                  <a:pt x="1817370" y="1554861"/>
                  <a:pt x="1781191" y="1640681"/>
                  <a:pt x="1708833" y="1711356"/>
                </a:cubicBezTo>
                <a:cubicBezTo>
                  <a:pt x="1636475" y="1782032"/>
                  <a:pt x="1551496" y="1817370"/>
                  <a:pt x="1453896" y="1817370"/>
                </a:cubicBezTo>
                <a:lnTo>
                  <a:pt x="360950" y="1817370"/>
                </a:lnTo>
                <a:cubicBezTo>
                  <a:pt x="261668" y="1817370"/>
                  <a:pt x="176689" y="1782032"/>
                  <a:pt x="106014" y="1711356"/>
                </a:cubicBezTo>
                <a:cubicBezTo>
                  <a:pt x="35338" y="1640681"/>
                  <a:pt x="0" y="1554861"/>
                  <a:pt x="0" y="1453896"/>
                </a:cubicBezTo>
                <a:lnTo>
                  <a:pt x="0" y="1299924"/>
                </a:lnTo>
                <a:lnTo>
                  <a:pt x="360950" y="1299924"/>
                </a:lnTo>
                <a:lnTo>
                  <a:pt x="360950" y="1368075"/>
                </a:lnTo>
                <a:cubicBezTo>
                  <a:pt x="360950" y="1418558"/>
                  <a:pt x="362633" y="1445482"/>
                  <a:pt x="365999" y="1448847"/>
                </a:cubicBezTo>
                <a:cubicBezTo>
                  <a:pt x="369364" y="1452213"/>
                  <a:pt x="396288" y="1453896"/>
                  <a:pt x="446770" y="1453896"/>
                </a:cubicBezTo>
                <a:lnTo>
                  <a:pt x="1363028" y="1453896"/>
                </a:lnTo>
                <a:cubicBezTo>
                  <a:pt x="1415193" y="1453896"/>
                  <a:pt x="1442538" y="1452213"/>
                  <a:pt x="1445062" y="1448847"/>
                </a:cubicBezTo>
                <a:cubicBezTo>
                  <a:pt x="1447586" y="1445482"/>
                  <a:pt x="1448848" y="1418558"/>
                  <a:pt x="1448848" y="1368075"/>
                </a:cubicBezTo>
                <a:lnTo>
                  <a:pt x="1448848" y="1176242"/>
                </a:lnTo>
                <a:cubicBezTo>
                  <a:pt x="1448848" y="1125759"/>
                  <a:pt x="1447586" y="1098835"/>
                  <a:pt x="1445062" y="1095470"/>
                </a:cubicBezTo>
                <a:cubicBezTo>
                  <a:pt x="1442538" y="1092104"/>
                  <a:pt x="1415193" y="1090422"/>
                  <a:pt x="1363028" y="1090422"/>
                </a:cubicBezTo>
                <a:lnTo>
                  <a:pt x="360950" y="1090422"/>
                </a:lnTo>
                <a:cubicBezTo>
                  <a:pt x="261668" y="1090422"/>
                  <a:pt x="176689" y="1055084"/>
                  <a:pt x="106014" y="984408"/>
                </a:cubicBezTo>
                <a:cubicBezTo>
                  <a:pt x="35338" y="913733"/>
                  <a:pt x="0" y="828754"/>
                  <a:pt x="0" y="729472"/>
                </a:cubicBezTo>
                <a:lnTo>
                  <a:pt x="0" y="363474"/>
                </a:lnTo>
                <a:cubicBezTo>
                  <a:pt x="0" y="262509"/>
                  <a:pt x="35338" y="176688"/>
                  <a:pt x="106014" y="106013"/>
                </a:cubicBezTo>
                <a:cubicBezTo>
                  <a:pt x="176689" y="35337"/>
                  <a:pt x="261668" y="0"/>
                  <a:pt x="36095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9900">
              <a:solidFill>
                <a:schemeClr val="bg1"/>
              </a:solidFill>
              <a:latin typeface="Orbitron ExtraBold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623436" y="1609335"/>
            <a:ext cx="880620" cy="685800"/>
            <a:chOff x="7141590" y="2433132"/>
            <a:chExt cx="880620" cy="685800"/>
          </a:xfrm>
        </p:grpSpPr>
        <p:sp>
          <p:nvSpPr>
            <p:cNvPr id="51" name="Oval 50"/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141590" y="2585980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01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0623436" y="2547549"/>
            <a:ext cx="880620" cy="685800"/>
            <a:chOff x="7141590" y="3718468"/>
            <a:chExt cx="880620" cy="685800"/>
          </a:xfrm>
        </p:grpSpPr>
        <p:sp>
          <p:nvSpPr>
            <p:cNvPr id="55" name="Oval 54"/>
            <p:cNvSpPr/>
            <p:nvPr/>
          </p:nvSpPr>
          <p:spPr>
            <a:xfrm>
              <a:off x="7239000" y="3718468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141590" y="3871316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02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0623436" y="3448559"/>
            <a:ext cx="880620" cy="685800"/>
            <a:chOff x="7141590" y="5003804"/>
            <a:chExt cx="880620" cy="685800"/>
          </a:xfrm>
        </p:grpSpPr>
        <p:sp>
          <p:nvSpPr>
            <p:cNvPr id="59" name="Oval 58"/>
            <p:cNvSpPr/>
            <p:nvPr/>
          </p:nvSpPr>
          <p:spPr>
            <a:xfrm>
              <a:off x="7239000" y="5003804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41590" y="5156652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03</a:t>
              </a:r>
            </a:p>
          </p:txBody>
        </p:sp>
      </p:grpSp>
      <p:sp>
        <p:nvSpPr>
          <p:cNvPr id="8" name="معين 7">
            <a:extLst>
              <a:ext uri="{FF2B5EF4-FFF2-40B4-BE49-F238E27FC236}">
                <a16:creationId xmlns:a16="http://schemas.microsoft.com/office/drawing/2014/main" id="{CA4E652C-3E3E-9BD8-0F4C-6F6FBDCDFDCF}"/>
              </a:ext>
            </a:extLst>
          </p:cNvPr>
          <p:cNvSpPr/>
          <p:nvPr/>
        </p:nvSpPr>
        <p:spPr>
          <a:xfrm>
            <a:off x="10709455" y="525399"/>
            <a:ext cx="652132" cy="730954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7" name="Freeform 30">
            <a:extLst>
              <a:ext uri="{FF2B5EF4-FFF2-40B4-BE49-F238E27FC236}">
                <a16:creationId xmlns:a16="http://schemas.microsoft.com/office/drawing/2014/main" id="{B0EC0F8A-BCCB-00CF-93CB-A1297B0DEDD3}"/>
              </a:ext>
            </a:extLst>
          </p:cNvPr>
          <p:cNvSpPr>
            <a:spLocks noEditPoints="1"/>
          </p:cNvSpPr>
          <p:nvPr/>
        </p:nvSpPr>
        <p:spPr bwMode="auto">
          <a:xfrm>
            <a:off x="10873212" y="686994"/>
            <a:ext cx="351854" cy="407764"/>
          </a:xfrm>
          <a:custGeom>
            <a:avLst/>
            <a:gdLst>
              <a:gd name="T0" fmla="*/ 846 w 1472"/>
              <a:gd name="T1" fmla="*/ 1706 h 1706"/>
              <a:gd name="T2" fmla="*/ 894 w 1472"/>
              <a:gd name="T3" fmla="*/ 1411 h 1706"/>
              <a:gd name="T4" fmla="*/ 1278 w 1472"/>
              <a:gd name="T5" fmla="*/ 1267 h 1706"/>
              <a:gd name="T6" fmla="*/ 1444 w 1472"/>
              <a:gd name="T7" fmla="*/ 1022 h 1706"/>
              <a:gd name="T8" fmla="*/ 1462 w 1472"/>
              <a:gd name="T9" fmla="*/ 953 h 1706"/>
              <a:gd name="T10" fmla="*/ 521 w 1472"/>
              <a:gd name="T11" fmla="*/ 81 h 1706"/>
              <a:gd name="T12" fmla="*/ 222 w 1472"/>
              <a:gd name="T13" fmla="*/ 1142 h 1706"/>
              <a:gd name="T14" fmla="*/ 270 w 1472"/>
              <a:gd name="T15" fmla="*/ 1706 h 1706"/>
              <a:gd name="T16" fmla="*/ 540 w 1472"/>
              <a:gd name="T17" fmla="*/ 175 h 1706"/>
              <a:gd name="T18" fmla="*/ 1190 w 1472"/>
              <a:gd name="T19" fmla="*/ 718 h 1706"/>
              <a:gd name="T20" fmla="*/ 1209 w 1472"/>
              <a:gd name="T21" fmla="*/ 1033 h 1706"/>
              <a:gd name="T22" fmla="*/ 1182 w 1472"/>
              <a:gd name="T23" fmla="*/ 1267 h 1706"/>
              <a:gd name="T24" fmla="*/ 846 w 1472"/>
              <a:gd name="T25" fmla="*/ 1315 h 1706"/>
              <a:gd name="T26" fmla="*/ 798 w 1472"/>
              <a:gd name="T27" fmla="*/ 1610 h 1706"/>
              <a:gd name="T28" fmla="*/ 318 w 1472"/>
              <a:gd name="T29" fmla="*/ 1121 h 1706"/>
              <a:gd name="T30" fmla="*/ 138 w 1472"/>
              <a:gd name="T31" fmla="*/ 580 h 1706"/>
              <a:gd name="T32" fmla="*/ 750 w 1472"/>
              <a:gd name="T33" fmla="*/ 1219 h 1706"/>
              <a:gd name="T34" fmla="*/ 510 w 1472"/>
              <a:gd name="T35" fmla="*/ 1171 h 1706"/>
              <a:gd name="T36" fmla="*/ 750 w 1472"/>
              <a:gd name="T37" fmla="*/ 1123 h 1706"/>
              <a:gd name="T38" fmla="*/ 366 w 1472"/>
              <a:gd name="T39" fmla="*/ 739 h 1706"/>
              <a:gd name="T40" fmla="*/ 472 w 1472"/>
              <a:gd name="T41" fmla="*/ 848 h 1706"/>
              <a:gd name="T42" fmla="*/ 510 w 1472"/>
              <a:gd name="T43" fmla="*/ 979 h 1706"/>
              <a:gd name="T44" fmla="*/ 750 w 1472"/>
              <a:gd name="T45" fmla="*/ 1027 h 1706"/>
              <a:gd name="T46" fmla="*/ 798 w 1472"/>
              <a:gd name="T47" fmla="*/ 923 h 1706"/>
              <a:gd name="T48" fmla="*/ 889 w 1472"/>
              <a:gd name="T49" fmla="*/ 739 h 1706"/>
              <a:gd name="T50" fmla="*/ 990 w 1472"/>
              <a:gd name="T51" fmla="*/ 691 h 1706"/>
              <a:gd name="T52" fmla="*/ 889 w 1472"/>
              <a:gd name="T53" fmla="*/ 643 h 1706"/>
              <a:gd name="T54" fmla="*/ 892 w 1472"/>
              <a:gd name="T55" fmla="*/ 522 h 1706"/>
              <a:gd name="T56" fmla="*/ 824 w 1472"/>
              <a:gd name="T57" fmla="*/ 454 h 1706"/>
              <a:gd name="T58" fmla="*/ 702 w 1472"/>
              <a:gd name="T59" fmla="*/ 456 h 1706"/>
              <a:gd name="T60" fmla="*/ 654 w 1472"/>
              <a:gd name="T61" fmla="*/ 355 h 1706"/>
              <a:gd name="T62" fmla="*/ 606 w 1472"/>
              <a:gd name="T63" fmla="*/ 456 h 1706"/>
              <a:gd name="T64" fmla="*/ 522 w 1472"/>
              <a:gd name="T65" fmla="*/ 491 h 1706"/>
              <a:gd name="T66" fmla="*/ 417 w 1472"/>
              <a:gd name="T67" fmla="*/ 454 h 1706"/>
              <a:gd name="T68" fmla="*/ 454 w 1472"/>
              <a:gd name="T69" fmla="*/ 559 h 1706"/>
              <a:gd name="T70" fmla="*/ 419 w 1472"/>
              <a:gd name="T71" fmla="*/ 643 h 1706"/>
              <a:gd name="T72" fmla="*/ 318 w 1472"/>
              <a:gd name="T73" fmla="*/ 691 h 1706"/>
              <a:gd name="T74" fmla="*/ 515 w 1472"/>
              <a:gd name="T75" fmla="*/ 654 h 1706"/>
              <a:gd name="T76" fmla="*/ 798 w 1472"/>
              <a:gd name="T77" fmla="*/ 691 h 1706"/>
              <a:gd name="T78" fmla="*/ 702 w 1472"/>
              <a:gd name="T79" fmla="*/ 923 h 1706"/>
              <a:gd name="T80" fmla="*/ 606 w 1472"/>
              <a:gd name="T81" fmla="*/ 931 h 1706"/>
              <a:gd name="T82" fmla="*/ 515 w 1472"/>
              <a:gd name="T83" fmla="*/ 654 h 1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2" h="1706">
                <a:moveTo>
                  <a:pt x="270" y="1706"/>
                </a:moveTo>
                <a:cubicBezTo>
                  <a:pt x="846" y="1706"/>
                  <a:pt x="846" y="1706"/>
                  <a:pt x="846" y="1706"/>
                </a:cubicBezTo>
                <a:cubicBezTo>
                  <a:pt x="873" y="1706"/>
                  <a:pt x="894" y="1684"/>
                  <a:pt x="894" y="1658"/>
                </a:cubicBezTo>
                <a:cubicBezTo>
                  <a:pt x="894" y="1411"/>
                  <a:pt x="894" y="1411"/>
                  <a:pt x="894" y="1411"/>
                </a:cubicBezTo>
                <a:cubicBezTo>
                  <a:pt x="1134" y="1411"/>
                  <a:pt x="1134" y="1411"/>
                  <a:pt x="1134" y="1411"/>
                </a:cubicBezTo>
                <a:cubicBezTo>
                  <a:pt x="1214" y="1411"/>
                  <a:pt x="1278" y="1347"/>
                  <a:pt x="1278" y="1267"/>
                </a:cubicBezTo>
                <a:cubicBezTo>
                  <a:pt x="1278" y="1105"/>
                  <a:pt x="1278" y="1105"/>
                  <a:pt x="1278" y="1105"/>
                </a:cubicBezTo>
                <a:cubicBezTo>
                  <a:pt x="1444" y="1022"/>
                  <a:pt x="1444" y="1022"/>
                  <a:pt x="1444" y="1022"/>
                </a:cubicBezTo>
                <a:cubicBezTo>
                  <a:pt x="1456" y="1016"/>
                  <a:pt x="1465" y="1005"/>
                  <a:pt x="1469" y="992"/>
                </a:cubicBezTo>
                <a:cubicBezTo>
                  <a:pt x="1472" y="979"/>
                  <a:pt x="1470" y="964"/>
                  <a:pt x="1462" y="953"/>
                </a:cubicBezTo>
                <a:cubicBezTo>
                  <a:pt x="1278" y="677"/>
                  <a:pt x="1278" y="677"/>
                  <a:pt x="1278" y="677"/>
                </a:cubicBezTo>
                <a:cubicBezTo>
                  <a:pt x="1269" y="291"/>
                  <a:pt x="913" y="0"/>
                  <a:pt x="521" y="81"/>
                </a:cubicBezTo>
                <a:cubicBezTo>
                  <a:pt x="284" y="131"/>
                  <a:pt x="92" y="323"/>
                  <a:pt x="44" y="561"/>
                </a:cubicBezTo>
                <a:cubicBezTo>
                  <a:pt x="0" y="777"/>
                  <a:pt x="66" y="992"/>
                  <a:pt x="222" y="1142"/>
                </a:cubicBezTo>
                <a:cubicBezTo>
                  <a:pt x="222" y="1658"/>
                  <a:pt x="222" y="1658"/>
                  <a:pt x="222" y="1658"/>
                </a:cubicBezTo>
                <a:cubicBezTo>
                  <a:pt x="222" y="1684"/>
                  <a:pt x="244" y="1706"/>
                  <a:pt x="270" y="1706"/>
                </a:cubicBezTo>
                <a:close/>
                <a:moveTo>
                  <a:pt x="138" y="580"/>
                </a:moveTo>
                <a:cubicBezTo>
                  <a:pt x="178" y="380"/>
                  <a:pt x="340" y="217"/>
                  <a:pt x="540" y="175"/>
                </a:cubicBezTo>
                <a:cubicBezTo>
                  <a:pt x="879" y="105"/>
                  <a:pt x="1182" y="359"/>
                  <a:pt x="1182" y="691"/>
                </a:cubicBezTo>
                <a:cubicBezTo>
                  <a:pt x="1182" y="701"/>
                  <a:pt x="1185" y="710"/>
                  <a:pt x="1190" y="718"/>
                </a:cubicBezTo>
                <a:cubicBezTo>
                  <a:pt x="1352" y="961"/>
                  <a:pt x="1352" y="961"/>
                  <a:pt x="1352" y="961"/>
                </a:cubicBezTo>
                <a:cubicBezTo>
                  <a:pt x="1209" y="1033"/>
                  <a:pt x="1209" y="1033"/>
                  <a:pt x="1209" y="1033"/>
                </a:cubicBezTo>
                <a:cubicBezTo>
                  <a:pt x="1193" y="1041"/>
                  <a:pt x="1182" y="1057"/>
                  <a:pt x="1182" y="1075"/>
                </a:cubicBezTo>
                <a:cubicBezTo>
                  <a:pt x="1182" y="1267"/>
                  <a:pt x="1182" y="1267"/>
                  <a:pt x="1182" y="1267"/>
                </a:cubicBezTo>
                <a:cubicBezTo>
                  <a:pt x="1182" y="1294"/>
                  <a:pt x="1161" y="1315"/>
                  <a:pt x="1134" y="1315"/>
                </a:cubicBezTo>
                <a:cubicBezTo>
                  <a:pt x="846" y="1315"/>
                  <a:pt x="846" y="1315"/>
                  <a:pt x="846" y="1315"/>
                </a:cubicBezTo>
                <a:cubicBezTo>
                  <a:pt x="820" y="1315"/>
                  <a:pt x="798" y="1337"/>
                  <a:pt x="798" y="1363"/>
                </a:cubicBezTo>
                <a:cubicBezTo>
                  <a:pt x="798" y="1610"/>
                  <a:pt x="798" y="1610"/>
                  <a:pt x="798" y="1610"/>
                </a:cubicBezTo>
                <a:cubicBezTo>
                  <a:pt x="318" y="1610"/>
                  <a:pt x="318" y="1610"/>
                  <a:pt x="318" y="1610"/>
                </a:cubicBezTo>
                <a:cubicBezTo>
                  <a:pt x="318" y="1121"/>
                  <a:pt x="318" y="1121"/>
                  <a:pt x="318" y="1121"/>
                </a:cubicBezTo>
                <a:cubicBezTo>
                  <a:pt x="318" y="1107"/>
                  <a:pt x="312" y="1094"/>
                  <a:pt x="302" y="1085"/>
                </a:cubicBezTo>
                <a:cubicBezTo>
                  <a:pt x="161" y="958"/>
                  <a:pt x="99" y="769"/>
                  <a:pt x="138" y="580"/>
                </a:cubicBezTo>
                <a:close/>
                <a:moveTo>
                  <a:pt x="798" y="1171"/>
                </a:moveTo>
                <a:cubicBezTo>
                  <a:pt x="798" y="1198"/>
                  <a:pt x="777" y="1219"/>
                  <a:pt x="750" y="1219"/>
                </a:cubicBezTo>
                <a:cubicBezTo>
                  <a:pt x="558" y="1219"/>
                  <a:pt x="558" y="1219"/>
                  <a:pt x="558" y="1219"/>
                </a:cubicBezTo>
                <a:cubicBezTo>
                  <a:pt x="532" y="1219"/>
                  <a:pt x="510" y="1198"/>
                  <a:pt x="510" y="1171"/>
                </a:cubicBezTo>
                <a:cubicBezTo>
                  <a:pt x="510" y="1145"/>
                  <a:pt x="532" y="1123"/>
                  <a:pt x="558" y="1123"/>
                </a:cubicBezTo>
                <a:cubicBezTo>
                  <a:pt x="750" y="1123"/>
                  <a:pt x="750" y="1123"/>
                  <a:pt x="750" y="1123"/>
                </a:cubicBezTo>
                <a:cubicBezTo>
                  <a:pt x="777" y="1123"/>
                  <a:pt x="798" y="1145"/>
                  <a:pt x="798" y="1171"/>
                </a:cubicBezTo>
                <a:close/>
                <a:moveTo>
                  <a:pt x="366" y="739"/>
                </a:moveTo>
                <a:cubicBezTo>
                  <a:pt x="419" y="739"/>
                  <a:pt x="419" y="739"/>
                  <a:pt x="419" y="739"/>
                </a:cubicBezTo>
                <a:cubicBezTo>
                  <a:pt x="427" y="779"/>
                  <a:pt x="445" y="816"/>
                  <a:pt x="472" y="848"/>
                </a:cubicBezTo>
                <a:cubicBezTo>
                  <a:pt x="498" y="877"/>
                  <a:pt x="510" y="906"/>
                  <a:pt x="510" y="935"/>
                </a:cubicBezTo>
                <a:cubicBezTo>
                  <a:pt x="510" y="979"/>
                  <a:pt x="510" y="979"/>
                  <a:pt x="510" y="979"/>
                </a:cubicBezTo>
                <a:cubicBezTo>
                  <a:pt x="510" y="1006"/>
                  <a:pt x="532" y="1027"/>
                  <a:pt x="558" y="1027"/>
                </a:cubicBezTo>
                <a:cubicBezTo>
                  <a:pt x="750" y="1027"/>
                  <a:pt x="750" y="1027"/>
                  <a:pt x="750" y="1027"/>
                </a:cubicBezTo>
                <a:cubicBezTo>
                  <a:pt x="777" y="1027"/>
                  <a:pt x="798" y="1006"/>
                  <a:pt x="798" y="979"/>
                </a:cubicBezTo>
                <a:cubicBezTo>
                  <a:pt x="798" y="923"/>
                  <a:pt x="798" y="923"/>
                  <a:pt x="798" y="923"/>
                </a:cubicBezTo>
                <a:cubicBezTo>
                  <a:pt x="798" y="895"/>
                  <a:pt x="815" y="871"/>
                  <a:pt x="829" y="856"/>
                </a:cubicBezTo>
                <a:cubicBezTo>
                  <a:pt x="860" y="823"/>
                  <a:pt x="881" y="783"/>
                  <a:pt x="889" y="739"/>
                </a:cubicBezTo>
                <a:cubicBezTo>
                  <a:pt x="942" y="739"/>
                  <a:pt x="942" y="739"/>
                  <a:pt x="942" y="739"/>
                </a:cubicBezTo>
                <a:cubicBezTo>
                  <a:pt x="969" y="739"/>
                  <a:pt x="990" y="718"/>
                  <a:pt x="990" y="691"/>
                </a:cubicBezTo>
                <a:cubicBezTo>
                  <a:pt x="990" y="665"/>
                  <a:pt x="969" y="643"/>
                  <a:pt x="942" y="643"/>
                </a:cubicBezTo>
                <a:cubicBezTo>
                  <a:pt x="889" y="643"/>
                  <a:pt x="889" y="643"/>
                  <a:pt x="889" y="643"/>
                </a:cubicBezTo>
                <a:cubicBezTo>
                  <a:pt x="883" y="613"/>
                  <a:pt x="871" y="585"/>
                  <a:pt x="855" y="559"/>
                </a:cubicBezTo>
                <a:cubicBezTo>
                  <a:pt x="892" y="522"/>
                  <a:pt x="892" y="522"/>
                  <a:pt x="892" y="522"/>
                </a:cubicBezTo>
                <a:cubicBezTo>
                  <a:pt x="911" y="503"/>
                  <a:pt x="911" y="473"/>
                  <a:pt x="892" y="454"/>
                </a:cubicBezTo>
                <a:cubicBezTo>
                  <a:pt x="873" y="435"/>
                  <a:pt x="843" y="435"/>
                  <a:pt x="824" y="454"/>
                </a:cubicBezTo>
                <a:cubicBezTo>
                  <a:pt x="787" y="491"/>
                  <a:pt x="787" y="491"/>
                  <a:pt x="787" y="491"/>
                </a:cubicBezTo>
                <a:cubicBezTo>
                  <a:pt x="761" y="474"/>
                  <a:pt x="732" y="462"/>
                  <a:pt x="702" y="456"/>
                </a:cubicBezTo>
                <a:cubicBezTo>
                  <a:pt x="702" y="403"/>
                  <a:pt x="702" y="403"/>
                  <a:pt x="702" y="403"/>
                </a:cubicBezTo>
                <a:cubicBezTo>
                  <a:pt x="702" y="377"/>
                  <a:pt x="681" y="355"/>
                  <a:pt x="654" y="355"/>
                </a:cubicBezTo>
                <a:cubicBezTo>
                  <a:pt x="628" y="355"/>
                  <a:pt x="606" y="377"/>
                  <a:pt x="606" y="403"/>
                </a:cubicBezTo>
                <a:cubicBezTo>
                  <a:pt x="606" y="456"/>
                  <a:pt x="606" y="456"/>
                  <a:pt x="606" y="456"/>
                </a:cubicBezTo>
                <a:cubicBezTo>
                  <a:pt x="605" y="456"/>
                  <a:pt x="604" y="457"/>
                  <a:pt x="603" y="457"/>
                </a:cubicBezTo>
                <a:cubicBezTo>
                  <a:pt x="574" y="463"/>
                  <a:pt x="546" y="475"/>
                  <a:pt x="522" y="491"/>
                </a:cubicBezTo>
                <a:cubicBezTo>
                  <a:pt x="485" y="454"/>
                  <a:pt x="485" y="454"/>
                  <a:pt x="485" y="454"/>
                </a:cubicBezTo>
                <a:cubicBezTo>
                  <a:pt x="466" y="435"/>
                  <a:pt x="435" y="435"/>
                  <a:pt x="417" y="454"/>
                </a:cubicBezTo>
                <a:cubicBezTo>
                  <a:pt x="398" y="473"/>
                  <a:pt x="398" y="503"/>
                  <a:pt x="417" y="522"/>
                </a:cubicBezTo>
                <a:cubicBezTo>
                  <a:pt x="454" y="559"/>
                  <a:pt x="454" y="559"/>
                  <a:pt x="454" y="559"/>
                </a:cubicBezTo>
                <a:cubicBezTo>
                  <a:pt x="439" y="581"/>
                  <a:pt x="428" y="605"/>
                  <a:pt x="422" y="631"/>
                </a:cubicBezTo>
                <a:cubicBezTo>
                  <a:pt x="421" y="635"/>
                  <a:pt x="420" y="639"/>
                  <a:pt x="419" y="643"/>
                </a:cubicBezTo>
                <a:cubicBezTo>
                  <a:pt x="366" y="643"/>
                  <a:pt x="366" y="643"/>
                  <a:pt x="366" y="643"/>
                </a:cubicBezTo>
                <a:cubicBezTo>
                  <a:pt x="340" y="643"/>
                  <a:pt x="318" y="665"/>
                  <a:pt x="318" y="691"/>
                </a:cubicBezTo>
                <a:cubicBezTo>
                  <a:pt x="318" y="718"/>
                  <a:pt x="340" y="739"/>
                  <a:pt x="366" y="739"/>
                </a:cubicBezTo>
                <a:close/>
                <a:moveTo>
                  <a:pt x="515" y="654"/>
                </a:moveTo>
                <a:cubicBezTo>
                  <a:pt x="528" y="603"/>
                  <a:pt x="571" y="562"/>
                  <a:pt x="622" y="551"/>
                </a:cubicBezTo>
                <a:cubicBezTo>
                  <a:pt x="717" y="531"/>
                  <a:pt x="798" y="602"/>
                  <a:pt x="798" y="691"/>
                </a:cubicBezTo>
                <a:cubicBezTo>
                  <a:pt x="798" y="728"/>
                  <a:pt x="784" y="763"/>
                  <a:pt x="759" y="790"/>
                </a:cubicBezTo>
                <a:cubicBezTo>
                  <a:pt x="722" y="830"/>
                  <a:pt x="702" y="876"/>
                  <a:pt x="702" y="923"/>
                </a:cubicBezTo>
                <a:cubicBezTo>
                  <a:pt x="702" y="931"/>
                  <a:pt x="702" y="931"/>
                  <a:pt x="702" y="931"/>
                </a:cubicBezTo>
                <a:cubicBezTo>
                  <a:pt x="606" y="931"/>
                  <a:pt x="606" y="931"/>
                  <a:pt x="606" y="931"/>
                </a:cubicBezTo>
                <a:cubicBezTo>
                  <a:pt x="605" y="881"/>
                  <a:pt x="585" y="832"/>
                  <a:pt x="545" y="785"/>
                </a:cubicBezTo>
                <a:cubicBezTo>
                  <a:pt x="514" y="750"/>
                  <a:pt x="503" y="702"/>
                  <a:pt x="515" y="6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42">
            <a:extLst>
              <a:ext uri="{FF2B5EF4-FFF2-40B4-BE49-F238E27FC236}">
                <a16:creationId xmlns:a16="http://schemas.microsoft.com/office/drawing/2014/main" id="{6D2C4BD9-11CB-0DDE-0B85-819FE63572DC}"/>
              </a:ext>
            </a:extLst>
          </p:cNvPr>
          <p:cNvSpPr>
            <a:spLocks noEditPoints="1"/>
          </p:cNvSpPr>
          <p:nvPr/>
        </p:nvSpPr>
        <p:spPr bwMode="auto">
          <a:xfrm>
            <a:off x="2793226" y="1486644"/>
            <a:ext cx="1352527" cy="1334567"/>
          </a:xfrm>
          <a:custGeom>
            <a:avLst/>
            <a:gdLst>
              <a:gd name="T0" fmla="*/ 1207 w 1646"/>
              <a:gd name="T1" fmla="*/ 676 h 1639"/>
              <a:gd name="T2" fmla="*/ 439 w 1646"/>
              <a:gd name="T3" fmla="*/ 676 h 1639"/>
              <a:gd name="T4" fmla="*/ 823 w 1646"/>
              <a:gd name="T5" fmla="*/ 384 h 1639"/>
              <a:gd name="T6" fmla="*/ 823 w 1646"/>
              <a:gd name="T7" fmla="*/ 964 h 1639"/>
              <a:gd name="T8" fmla="*/ 823 w 1646"/>
              <a:gd name="T9" fmla="*/ 384 h 1639"/>
              <a:gd name="T10" fmla="*/ 1015 w 1646"/>
              <a:gd name="T11" fmla="*/ 676 h 1639"/>
              <a:gd name="T12" fmla="*/ 823 w 1646"/>
              <a:gd name="T13" fmla="*/ 480 h 1639"/>
              <a:gd name="T14" fmla="*/ 631 w 1646"/>
              <a:gd name="T15" fmla="*/ 676 h 1639"/>
              <a:gd name="T16" fmla="*/ 823 w 1646"/>
              <a:gd name="T17" fmla="*/ 576 h 1639"/>
              <a:gd name="T18" fmla="*/ 823 w 1646"/>
              <a:gd name="T19" fmla="*/ 772 h 1639"/>
              <a:gd name="T20" fmla="*/ 823 w 1646"/>
              <a:gd name="T21" fmla="*/ 576 h 1639"/>
              <a:gd name="T22" fmla="*/ 325 w 1646"/>
              <a:gd name="T23" fmla="*/ 1635 h 1639"/>
              <a:gd name="T24" fmla="*/ 377 w 1646"/>
              <a:gd name="T25" fmla="*/ 1625 h 1639"/>
              <a:gd name="T26" fmla="*/ 823 w 1646"/>
              <a:gd name="T27" fmla="*/ 1348 h 1639"/>
              <a:gd name="T28" fmla="*/ 1269 w 1646"/>
              <a:gd name="T29" fmla="*/ 1625 h 1639"/>
              <a:gd name="T30" fmla="*/ 1321 w 1646"/>
              <a:gd name="T31" fmla="*/ 1635 h 1639"/>
              <a:gd name="T32" fmla="*/ 1351 w 1646"/>
              <a:gd name="T33" fmla="*/ 1348 h 1639"/>
              <a:gd name="T34" fmla="*/ 1639 w 1646"/>
              <a:gd name="T35" fmla="*/ 1318 h 1639"/>
              <a:gd name="T36" fmla="*/ 1392 w 1646"/>
              <a:gd name="T37" fmla="*/ 1032 h 1639"/>
              <a:gd name="T38" fmla="*/ 1418 w 1646"/>
              <a:gd name="T39" fmla="*/ 835 h 1639"/>
              <a:gd name="T40" fmla="*/ 1417 w 1646"/>
              <a:gd name="T41" fmla="*/ 513 h 1639"/>
              <a:gd name="T42" fmla="*/ 1258 w 1646"/>
              <a:gd name="T43" fmla="*/ 237 h 1639"/>
              <a:gd name="T44" fmla="*/ 982 w 1646"/>
              <a:gd name="T45" fmla="*/ 78 h 1639"/>
              <a:gd name="T46" fmla="*/ 664 w 1646"/>
              <a:gd name="T47" fmla="*/ 78 h 1639"/>
              <a:gd name="T48" fmla="*/ 388 w 1646"/>
              <a:gd name="T49" fmla="*/ 237 h 1639"/>
              <a:gd name="T50" fmla="*/ 229 w 1646"/>
              <a:gd name="T51" fmla="*/ 513 h 1639"/>
              <a:gd name="T52" fmla="*/ 229 w 1646"/>
              <a:gd name="T53" fmla="*/ 835 h 1639"/>
              <a:gd name="T54" fmla="*/ 255 w 1646"/>
              <a:gd name="T55" fmla="*/ 1032 h 1639"/>
              <a:gd name="T56" fmla="*/ 7 w 1646"/>
              <a:gd name="T57" fmla="*/ 1318 h 1639"/>
              <a:gd name="T58" fmla="*/ 295 w 1646"/>
              <a:gd name="T59" fmla="*/ 1348 h 1639"/>
              <a:gd name="T60" fmla="*/ 391 w 1646"/>
              <a:gd name="T61" fmla="*/ 1474 h 1639"/>
              <a:gd name="T62" fmla="*/ 467 w 1646"/>
              <a:gd name="T63" fmla="*/ 1244 h 1639"/>
              <a:gd name="T64" fmla="*/ 580 w 1646"/>
              <a:gd name="T65" fmla="*/ 1283 h 1639"/>
              <a:gd name="T66" fmla="*/ 1255 w 1646"/>
              <a:gd name="T67" fmla="*/ 1474 h 1639"/>
              <a:gd name="T68" fmla="*/ 1159 w 1646"/>
              <a:gd name="T69" fmla="*/ 1258 h 1639"/>
              <a:gd name="T70" fmla="*/ 1255 w 1646"/>
              <a:gd name="T71" fmla="*/ 1319 h 1639"/>
              <a:gd name="T72" fmla="*/ 1477 w 1646"/>
              <a:gd name="T73" fmla="*/ 1252 h 1639"/>
              <a:gd name="T74" fmla="*/ 1239 w 1646"/>
              <a:gd name="T75" fmla="*/ 1168 h 1639"/>
              <a:gd name="T76" fmla="*/ 1316 w 1646"/>
              <a:gd name="T77" fmla="*/ 1092 h 1639"/>
              <a:gd name="T78" fmla="*/ 247 w 1646"/>
              <a:gd name="T79" fmla="*/ 676 h 1639"/>
              <a:gd name="T80" fmla="*/ 330 w 1646"/>
              <a:gd name="T81" fmla="*/ 508 h 1639"/>
              <a:gd name="T82" fmla="*/ 434 w 1646"/>
              <a:gd name="T83" fmla="*/ 327 h 1639"/>
              <a:gd name="T84" fmla="*/ 535 w 1646"/>
              <a:gd name="T85" fmla="*/ 174 h 1639"/>
              <a:gd name="T86" fmla="*/ 719 w 1646"/>
              <a:gd name="T87" fmla="*/ 163 h 1639"/>
              <a:gd name="T88" fmla="*/ 927 w 1646"/>
              <a:gd name="T89" fmla="*/ 163 h 1639"/>
              <a:gd name="T90" fmla="*/ 1111 w 1646"/>
              <a:gd name="T91" fmla="*/ 174 h 1639"/>
              <a:gd name="T92" fmla="*/ 1212 w 1646"/>
              <a:gd name="T93" fmla="*/ 327 h 1639"/>
              <a:gd name="T94" fmla="*/ 1316 w 1646"/>
              <a:gd name="T95" fmla="*/ 508 h 1639"/>
              <a:gd name="T96" fmla="*/ 1399 w 1646"/>
              <a:gd name="T97" fmla="*/ 676 h 1639"/>
              <a:gd name="T98" fmla="*/ 1316 w 1646"/>
              <a:gd name="T99" fmla="*/ 840 h 1639"/>
              <a:gd name="T100" fmla="*/ 1212 w 1646"/>
              <a:gd name="T101" fmla="*/ 1021 h 1639"/>
              <a:gd name="T102" fmla="*/ 1111 w 1646"/>
              <a:gd name="T103" fmla="*/ 1174 h 1639"/>
              <a:gd name="T104" fmla="*/ 927 w 1646"/>
              <a:gd name="T105" fmla="*/ 1185 h 1639"/>
              <a:gd name="T106" fmla="*/ 719 w 1646"/>
              <a:gd name="T107" fmla="*/ 1185 h 1639"/>
              <a:gd name="T108" fmla="*/ 659 w 1646"/>
              <a:gd name="T109" fmla="*/ 1169 h 1639"/>
              <a:gd name="T110" fmla="*/ 478 w 1646"/>
              <a:gd name="T111" fmla="*/ 1064 h 1639"/>
              <a:gd name="T112" fmla="*/ 324 w 1646"/>
              <a:gd name="T113" fmla="*/ 964 h 1639"/>
              <a:gd name="T114" fmla="*/ 314 w 1646"/>
              <a:gd name="T115" fmla="*/ 780 h 1639"/>
              <a:gd name="T116" fmla="*/ 169 w 1646"/>
              <a:gd name="T117" fmla="*/ 1252 h 1639"/>
              <a:gd name="T118" fmla="*/ 388 w 1646"/>
              <a:gd name="T119" fmla="*/ 1111 h 1639"/>
              <a:gd name="T120" fmla="*/ 323 w 1646"/>
              <a:gd name="T121" fmla="*/ 1252 h 1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46" h="1639">
                <a:moveTo>
                  <a:pt x="823" y="1060"/>
                </a:moveTo>
                <a:cubicBezTo>
                  <a:pt x="1035" y="1060"/>
                  <a:pt x="1207" y="887"/>
                  <a:pt x="1207" y="676"/>
                </a:cubicBezTo>
                <a:cubicBezTo>
                  <a:pt x="1207" y="462"/>
                  <a:pt x="1035" y="288"/>
                  <a:pt x="823" y="288"/>
                </a:cubicBezTo>
                <a:cubicBezTo>
                  <a:pt x="611" y="288"/>
                  <a:pt x="439" y="462"/>
                  <a:pt x="439" y="676"/>
                </a:cubicBezTo>
                <a:cubicBezTo>
                  <a:pt x="439" y="887"/>
                  <a:pt x="611" y="1060"/>
                  <a:pt x="823" y="1060"/>
                </a:cubicBezTo>
                <a:close/>
                <a:moveTo>
                  <a:pt x="823" y="384"/>
                </a:moveTo>
                <a:cubicBezTo>
                  <a:pt x="982" y="384"/>
                  <a:pt x="1111" y="515"/>
                  <a:pt x="1111" y="676"/>
                </a:cubicBezTo>
                <a:cubicBezTo>
                  <a:pt x="1111" y="834"/>
                  <a:pt x="982" y="964"/>
                  <a:pt x="823" y="964"/>
                </a:cubicBezTo>
                <a:cubicBezTo>
                  <a:pt x="664" y="964"/>
                  <a:pt x="535" y="834"/>
                  <a:pt x="535" y="676"/>
                </a:cubicBezTo>
                <a:cubicBezTo>
                  <a:pt x="535" y="515"/>
                  <a:pt x="664" y="384"/>
                  <a:pt x="823" y="384"/>
                </a:cubicBezTo>
                <a:close/>
                <a:moveTo>
                  <a:pt x="823" y="868"/>
                </a:moveTo>
                <a:cubicBezTo>
                  <a:pt x="929" y="868"/>
                  <a:pt x="1015" y="781"/>
                  <a:pt x="1015" y="676"/>
                </a:cubicBezTo>
                <a:cubicBezTo>
                  <a:pt x="1015" y="624"/>
                  <a:pt x="995" y="576"/>
                  <a:pt x="959" y="539"/>
                </a:cubicBezTo>
                <a:cubicBezTo>
                  <a:pt x="923" y="501"/>
                  <a:pt x="874" y="480"/>
                  <a:pt x="823" y="480"/>
                </a:cubicBezTo>
                <a:cubicBezTo>
                  <a:pt x="772" y="480"/>
                  <a:pt x="723" y="501"/>
                  <a:pt x="687" y="539"/>
                </a:cubicBezTo>
                <a:cubicBezTo>
                  <a:pt x="651" y="576"/>
                  <a:pt x="631" y="624"/>
                  <a:pt x="631" y="676"/>
                </a:cubicBezTo>
                <a:cubicBezTo>
                  <a:pt x="631" y="781"/>
                  <a:pt x="717" y="868"/>
                  <a:pt x="823" y="868"/>
                </a:cubicBezTo>
                <a:close/>
                <a:moveTo>
                  <a:pt x="823" y="576"/>
                </a:moveTo>
                <a:cubicBezTo>
                  <a:pt x="875" y="576"/>
                  <a:pt x="919" y="622"/>
                  <a:pt x="919" y="676"/>
                </a:cubicBezTo>
                <a:cubicBezTo>
                  <a:pt x="919" y="728"/>
                  <a:pt x="876" y="772"/>
                  <a:pt x="823" y="772"/>
                </a:cubicBezTo>
                <a:cubicBezTo>
                  <a:pt x="770" y="772"/>
                  <a:pt x="727" y="728"/>
                  <a:pt x="727" y="676"/>
                </a:cubicBezTo>
                <a:cubicBezTo>
                  <a:pt x="727" y="622"/>
                  <a:pt x="771" y="576"/>
                  <a:pt x="823" y="576"/>
                </a:cubicBezTo>
                <a:close/>
                <a:moveTo>
                  <a:pt x="295" y="1591"/>
                </a:moveTo>
                <a:cubicBezTo>
                  <a:pt x="295" y="1610"/>
                  <a:pt x="307" y="1628"/>
                  <a:pt x="325" y="1635"/>
                </a:cubicBezTo>
                <a:cubicBezTo>
                  <a:pt x="331" y="1638"/>
                  <a:pt x="337" y="1639"/>
                  <a:pt x="343" y="1639"/>
                </a:cubicBezTo>
                <a:cubicBezTo>
                  <a:pt x="356" y="1639"/>
                  <a:pt x="368" y="1634"/>
                  <a:pt x="377" y="1625"/>
                </a:cubicBezTo>
                <a:cubicBezTo>
                  <a:pt x="697" y="1302"/>
                  <a:pt x="697" y="1302"/>
                  <a:pt x="697" y="1302"/>
                </a:cubicBezTo>
                <a:cubicBezTo>
                  <a:pt x="735" y="1332"/>
                  <a:pt x="778" y="1348"/>
                  <a:pt x="823" y="1348"/>
                </a:cubicBezTo>
                <a:cubicBezTo>
                  <a:pt x="868" y="1348"/>
                  <a:pt x="911" y="1332"/>
                  <a:pt x="949" y="1302"/>
                </a:cubicBezTo>
                <a:cubicBezTo>
                  <a:pt x="1269" y="1625"/>
                  <a:pt x="1269" y="1625"/>
                  <a:pt x="1269" y="1625"/>
                </a:cubicBezTo>
                <a:cubicBezTo>
                  <a:pt x="1278" y="1634"/>
                  <a:pt x="1290" y="1639"/>
                  <a:pt x="1303" y="1639"/>
                </a:cubicBezTo>
                <a:cubicBezTo>
                  <a:pt x="1309" y="1639"/>
                  <a:pt x="1315" y="1638"/>
                  <a:pt x="1321" y="1635"/>
                </a:cubicBezTo>
                <a:cubicBezTo>
                  <a:pt x="1339" y="1628"/>
                  <a:pt x="1351" y="1610"/>
                  <a:pt x="1351" y="1591"/>
                </a:cubicBezTo>
                <a:cubicBezTo>
                  <a:pt x="1351" y="1348"/>
                  <a:pt x="1351" y="1348"/>
                  <a:pt x="1351" y="1348"/>
                </a:cubicBezTo>
                <a:cubicBezTo>
                  <a:pt x="1594" y="1348"/>
                  <a:pt x="1594" y="1348"/>
                  <a:pt x="1594" y="1348"/>
                </a:cubicBezTo>
                <a:cubicBezTo>
                  <a:pt x="1614" y="1348"/>
                  <a:pt x="1631" y="1336"/>
                  <a:pt x="1639" y="1318"/>
                </a:cubicBezTo>
                <a:cubicBezTo>
                  <a:pt x="1646" y="1300"/>
                  <a:pt x="1642" y="1279"/>
                  <a:pt x="1628" y="1265"/>
                </a:cubicBezTo>
                <a:cubicBezTo>
                  <a:pt x="1392" y="1032"/>
                  <a:pt x="1392" y="1032"/>
                  <a:pt x="1392" y="1032"/>
                </a:cubicBezTo>
                <a:cubicBezTo>
                  <a:pt x="1396" y="1025"/>
                  <a:pt x="1401" y="1019"/>
                  <a:pt x="1405" y="1012"/>
                </a:cubicBezTo>
                <a:cubicBezTo>
                  <a:pt x="1434" y="961"/>
                  <a:pt x="1439" y="899"/>
                  <a:pt x="1418" y="835"/>
                </a:cubicBezTo>
                <a:cubicBezTo>
                  <a:pt x="1468" y="790"/>
                  <a:pt x="1495" y="734"/>
                  <a:pt x="1495" y="676"/>
                </a:cubicBezTo>
                <a:cubicBezTo>
                  <a:pt x="1495" y="616"/>
                  <a:pt x="1467" y="558"/>
                  <a:pt x="1417" y="513"/>
                </a:cubicBezTo>
                <a:cubicBezTo>
                  <a:pt x="1439" y="449"/>
                  <a:pt x="1434" y="387"/>
                  <a:pt x="1405" y="336"/>
                </a:cubicBezTo>
                <a:cubicBezTo>
                  <a:pt x="1376" y="285"/>
                  <a:pt x="1324" y="251"/>
                  <a:pt x="1258" y="237"/>
                </a:cubicBezTo>
                <a:cubicBezTo>
                  <a:pt x="1244" y="171"/>
                  <a:pt x="1210" y="120"/>
                  <a:pt x="1159" y="90"/>
                </a:cubicBezTo>
                <a:cubicBezTo>
                  <a:pt x="1108" y="61"/>
                  <a:pt x="1046" y="57"/>
                  <a:pt x="982" y="78"/>
                </a:cubicBezTo>
                <a:cubicBezTo>
                  <a:pt x="937" y="28"/>
                  <a:pt x="882" y="0"/>
                  <a:pt x="823" y="0"/>
                </a:cubicBezTo>
                <a:cubicBezTo>
                  <a:pt x="764" y="0"/>
                  <a:pt x="709" y="28"/>
                  <a:pt x="664" y="78"/>
                </a:cubicBezTo>
                <a:cubicBezTo>
                  <a:pt x="600" y="57"/>
                  <a:pt x="538" y="61"/>
                  <a:pt x="487" y="90"/>
                </a:cubicBezTo>
                <a:cubicBezTo>
                  <a:pt x="436" y="120"/>
                  <a:pt x="402" y="171"/>
                  <a:pt x="388" y="237"/>
                </a:cubicBezTo>
                <a:cubicBezTo>
                  <a:pt x="322" y="251"/>
                  <a:pt x="271" y="285"/>
                  <a:pt x="241" y="336"/>
                </a:cubicBezTo>
                <a:cubicBezTo>
                  <a:pt x="212" y="387"/>
                  <a:pt x="207" y="449"/>
                  <a:pt x="229" y="513"/>
                </a:cubicBezTo>
                <a:cubicBezTo>
                  <a:pt x="179" y="558"/>
                  <a:pt x="151" y="616"/>
                  <a:pt x="151" y="676"/>
                </a:cubicBezTo>
                <a:cubicBezTo>
                  <a:pt x="151" y="734"/>
                  <a:pt x="178" y="790"/>
                  <a:pt x="229" y="835"/>
                </a:cubicBezTo>
                <a:cubicBezTo>
                  <a:pt x="208" y="899"/>
                  <a:pt x="212" y="961"/>
                  <a:pt x="241" y="1012"/>
                </a:cubicBezTo>
                <a:cubicBezTo>
                  <a:pt x="245" y="1019"/>
                  <a:pt x="250" y="1025"/>
                  <a:pt x="255" y="1032"/>
                </a:cubicBezTo>
                <a:cubicBezTo>
                  <a:pt x="18" y="1265"/>
                  <a:pt x="18" y="1265"/>
                  <a:pt x="18" y="1265"/>
                </a:cubicBezTo>
                <a:cubicBezTo>
                  <a:pt x="4" y="1279"/>
                  <a:pt x="0" y="1300"/>
                  <a:pt x="7" y="1318"/>
                </a:cubicBezTo>
                <a:cubicBezTo>
                  <a:pt x="15" y="1336"/>
                  <a:pt x="32" y="1348"/>
                  <a:pt x="52" y="1348"/>
                </a:cubicBezTo>
                <a:cubicBezTo>
                  <a:pt x="295" y="1348"/>
                  <a:pt x="295" y="1348"/>
                  <a:pt x="295" y="1348"/>
                </a:cubicBezTo>
                <a:lnTo>
                  <a:pt x="295" y="1591"/>
                </a:lnTo>
                <a:close/>
                <a:moveTo>
                  <a:pt x="391" y="1474"/>
                </a:moveTo>
                <a:cubicBezTo>
                  <a:pt x="391" y="1319"/>
                  <a:pt x="391" y="1319"/>
                  <a:pt x="391" y="1319"/>
                </a:cubicBezTo>
                <a:cubicBezTo>
                  <a:pt x="467" y="1244"/>
                  <a:pt x="467" y="1244"/>
                  <a:pt x="467" y="1244"/>
                </a:cubicBezTo>
                <a:cubicBezTo>
                  <a:pt x="473" y="1249"/>
                  <a:pt x="480" y="1253"/>
                  <a:pt x="487" y="1258"/>
                </a:cubicBezTo>
                <a:cubicBezTo>
                  <a:pt x="515" y="1274"/>
                  <a:pt x="547" y="1282"/>
                  <a:pt x="580" y="1283"/>
                </a:cubicBezTo>
                <a:lnTo>
                  <a:pt x="391" y="1474"/>
                </a:lnTo>
                <a:close/>
                <a:moveTo>
                  <a:pt x="1255" y="1474"/>
                </a:moveTo>
                <a:cubicBezTo>
                  <a:pt x="1066" y="1283"/>
                  <a:pt x="1066" y="1283"/>
                  <a:pt x="1066" y="1283"/>
                </a:cubicBezTo>
                <a:cubicBezTo>
                  <a:pt x="1099" y="1282"/>
                  <a:pt x="1131" y="1274"/>
                  <a:pt x="1159" y="1258"/>
                </a:cubicBezTo>
                <a:cubicBezTo>
                  <a:pt x="1166" y="1253"/>
                  <a:pt x="1173" y="1249"/>
                  <a:pt x="1179" y="1244"/>
                </a:cubicBezTo>
                <a:cubicBezTo>
                  <a:pt x="1255" y="1319"/>
                  <a:pt x="1255" y="1319"/>
                  <a:pt x="1255" y="1319"/>
                </a:cubicBezTo>
                <a:lnTo>
                  <a:pt x="1255" y="1474"/>
                </a:lnTo>
                <a:close/>
                <a:moveTo>
                  <a:pt x="1477" y="1252"/>
                </a:moveTo>
                <a:cubicBezTo>
                  <a:pt x="1323" y="1252"/>
                  <a:pt x="1323" y="1252"/>
                  <a:pt x="1323" y="1252"/>
                </a:cubicBezTo>
                <a:cubicBezTo>
                  <a:pt x="1239" y="1168"/>
                  <a:pt x="1239" y="1168"/>
                  <a:pt x="1239" y="1168"/>
                </a:cubicBezTo>
                <a:cubicBezTo>
                  <a:pt x="1248" y="1150"/>
                  <a:pt x="1254" y="1131"/>
                  <a:pt x="1258" y="1111"/>
                </a:cubicBezTo>
                <a:cubicBezTo>
                  <a:pt x="1279" y="1106"/>
                  <a:pt x="1298" y="1100"/>
                  <a:pt x="1316" y="1092"/>
                </a:cubicBezTo>
                <a:lnTo>
                  <a:pt x="1477" y="1252"/>
                </a:lnTo>
                <a:close/>
                <a:moveTo>
                  <a:pt x="247" y="676"/>
                </a:moveTo>
                <a:cubicBezTo>
                  <a:pt x="247" y="637"/>
                  <a:pt x="272" y="597"/>
                  <a:pt x="314" y="568"/>
                </a:cubicBezTo>
                <a:cubicBezTo>
                  <a:pt x="333" y="555"/>
                  <a:pt x="340" y="529"/>
                  <a:pt x="330" y="508"/>
                </a:cubicBezTo>
                <a:cubicBezTo>
                  <a:pt x="317" y="481"/>
                  <a:pt x="299" y="428"/>
                  <a:pt x="324" y="384"/>
                </a:cubicBezTo>
                <a:cubicBezTo>
                  <a:pt x="349" y="341"/>
                  <a:pt x="404" y="330"/>
                  <a:pt x="434" y="327"/>
                </a:cubicBezTo>
                <a:cubicBezTo>
                  <a:pt x="458" y="325"/>
                  <a:pt x="476" y="307"/>
                  <a:pt x="478" y="283"/>
                </a:cubicBezTo>
                <a:cubicBezTo>
                  <a:pt x="481" y="253"/>
                  <a:pt x="491" y="199"/>
                  <a:pt x="535" y="174"/>
                </a:cubicBezTo>
                <a:cubicBezTo>
                  <a:pt x="579" y="148"/>
                  <a:pt x="631" y="166"/>
                  <a:pt x="659" y="179"/>
                </a:cubicBezTo>
                <a:cubicBezTo>
                  <a:pt x="680" y="189"/>
                  <a:pt x="705" y="182"/>
                  <a:pt x="719" y="163"/>
                </a:cubicBezTo>
                <a:cubicBezTo>
                  <a:pt x="736" y="138"/>
                  <a:pt x="773" y="96"/>
                  <a:pt x="823" y="96"/>
                </a:cubicBezTo>
                <a:cubicBezTo>
                  <a:pt x="874" y="96"/>
                  <a:pt x="910" y="138"/>
                  <a:pt x="927" y="163"/>
                </a:cubicBezTo>
                <a:cubicBezTo>
                  <a:pt x="941" y="182"/>
                  <a:pt x="966" y="189"/>
                  <a:pt x="987" y="179"/>
                </a:cubicBezTo>
                <a:cubicBezTo>
                  <a:pt x="1015" y="166"/>
                  <a:pt x="1067" y="148"/>
                  <a:pt x="1111" y="174"/>
                </a:cubicBezTo>
                <a:cubicBezTo>
                  <a:pt x="1155" y="199"/>
                  <a:pt x="1166" y="253"/>
                  <a:pt x="1168" y="283"/>
                </a:cubicBezTo>
                <a:cubicBezTo>
                  <a:pt x="1170" y="307"/>
                  <a:pt x="1189" y="325"/>
                  <a:pt x="1212" y="327"/>
                </a:cubicBezTo>
                <a:cubicBezTo>
                  <a:pt x="1242" y="330"/>
                  <a:pt x="1297" y="341"/>
                  <a:pt x="1322" y="384"/>
                </a:cubicBezTo>
                <a:cubicBezTo>
                  <a:pt x="1347" y="428"/>
                  <a:pt x="1329" y="481"/>
                  <a:pt x="1316" y="508"/>
                </a:cubicBezTo>
                <a:cubicBezTo>
                  <a:pt x="1306" y="529"/>
                  <a:pt x="1313" y="555"/>
                  <a:pt x="1332" y="568"/>
                </a:cubicBezTo>
                <a:cubicBezTo>
                  <a:pt x="1374" y="597"/>
                  <a:pt x="1399" y="637"/>
                  <a:pt x="1399" y="676"/>
                </a:cubicBezTo>
                <a:cubicBezTo>
                  <a:pt x="1399" y="726"/>
                  <a:pt x="1357" y="763"/>
                  <a:pt x="1332" y="780"/>
                </a:cubicBezTo>
                <a:cubicBezTo>
                  <a:pt x="1313" y="793"/>
                  <a:pt x="1306" y="819"/>
                  <a:pt x="1316" y="840"/>
                </a:cubicBezTo>
                <a:cubicBezTo>
                  <a:pt x="1329" y="867"/>
                  <a:pt x="1347" y="920"/>
                  <a:pt x="1322" y="964"/>
                </a:cubicBezTo>
                <a:cubicBezTo>
                  <a:pt x="1297" y="1007"/>
                  <a:pt x="1242" y="1018"/>
                  <a:pt x="1212" y="1021"/>
                </a:cubicBezTo>
                <a:cubicBezTo>
                  <a:pt x="1189" y="1023"/>
                  <a:pt x="1170" y="1041"/>
                  <a:pt x="1168" y="1064"/>
                </a:cubicBezTo>
                <a:cubicBezTo>
                  <a:pt x="1166" y="1095"/>
                  <a:pt x="1155" y="1149"/>
                  <a:pt x="1111" y="1174"/>
                </a:cubicBezTo>
                <a:cubicBezTo>
                  <a:pt x="1067" y="1200"/>
                  <a:pt x="1015" y="1182"/>
                  <a:pt x="987" y="1169"/>
                </a:cubicBezTo>
                <a:cubicBezTo>
                  <a:pt x="966" y="1159"/>
                  <a:pt x="941" y="1166"/>
                  <a:pt x="927" y="1185"/>
                </a:cubicBezTo>
                <a:cubicBezTo>
                  <a:pt x="910" y="1210"/>
                  <a:pt x="874" y="1252"/>
                  <a:pt x="823" y="1252"/>
                </a:cubicBezTo>
                <a:cubicBezTo>
                  <a:pt x="773" y="1252"/>
                  <a:pt x="736" y="1210"/>
                  <a:pt x="719" y="1185"/>
                </a:cubicBezTo>
                <a:cubicBezTo>
                  <a:pt x="709" y="1172"/>
                  <a:pt x="695" y="1164"/>
                  <a:pt x="679" y="1164"/>
                </a:cubicBezTo>
                <a:cubicBezTo>
                  <a:pt x="672" y="1164"/>
                  <a:pt x="665" y="1166"/>
                  <a:pt x="659" y="1169"/>
                </a:cubicBezTo>
                <a:cubicBezTo>
                  <a:pt x="631" y="1182"/>
                  <a:pt x="579" y="1200"/>
                  <a:pt x="535" y="1174"/>
                </a:cubicBezTo>
                <a:cubicBezTo>
                  <a:pt x="491" y="1149"/>
                  <a:pt x="481" y="1095"/>
                  <a:pt x="478" y="1064"/>
                </a:cubicBezTo>
                <a:cubicBezTo>
                  <a:pt x="476" y="1041"/>
                  <a:pt x="458" y="1023"/>
                  <a:pt x="434" y="1021"/>
                </a:cubicBezTo>
                <a:cubicBezTo>
                  <a:pt x="404" y="1018"/>
                  <a:pt x="349" y="1007"/>
                  <a:pt x="324" y="964"/>
                </a:cubicBezTo>
                <a:cubicBezTo>
                  <a:pt x="299" y="920"/>
                  <a:pt x="317" y="867"/>
                  <a:pt x="330" y="840"/>
                </a:cubicBezTo>
                <a:cubicBezTo>
                  <a:pt x="340" y="819"/>
                  <a:pt x="333" y="793"/>
                  <a:pt x="314" y="780"/>
                </a:cubicBezTo>
                <a:cubicBezTo>
                  <a:pt x="289" y="763"/>
                  <a:pt x="247" y="726"/>
                  <a:pt x="247" y="676"/>
                </a:cubicBezTo>
                <a:close/>
                <a:moveTo>
                  <a:pt x="169" y="1252"/>
                </a:moveTo>
                <a:cubicBezTo>
                  <a:pt x="330" y="1092"/>
                  <a:pt x="330" y="1092"/>
                  <a:pt x="330" y="1092"/>
                </a:cubicBezTo>
                <a:cubicBezTo>
                  <a:pt x="348" y="1100"/>
                  <a:pt x="367" y="1106"/>
                  <a:pt x="388" y="1111"/>
                </a:cubicBezTo>
                <a:cubicBezTo>
                  <a:pt x="392" y="1131"/>
                  <a:pt x="398" y="1150"/>
                  <a:pt x="407" y="1168"/>
                </a:cubicBezTo>
                <a:cubicBezTo>
                  <a:pt x="323" y="1252"/>
                  <a:pt x="323" y="1252"/>
                  <a:pt x="323" y="1252"/>
                </a:cubicBezTo>
                <a:lnTo>
                  <a:pt x="169" y="1252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6689C193-1D87-1017-89BD-F2078E5F1DF6}"/>
              </a:ext>
            </a:extLst>
          </p:cNvPr>
          <p:cNvGrpSpPr/>
          <p:nvPr/>
        </p:nvGrpSpPr>
        <p:grpSpPr>
          <a:xfrm>
            <a:off x="10623436" y="4349569"/>
            <a:ext cx="880620" cy="685800"/>
            <a:chOff x="7141590" y="5003804"/>
            <a:chExt cx="880620" cy="685800"/>
          </a:xfrm>
        </p:grpSpPr>
        <p:sp>
          <p:nvSpPr>
            <p:cNvPr id="11" name="Oval 58">
              <a:extLst>
                <a:ext uri="{FF2B5EF4-FFF2-40B4-BE49-F238E27FC236}">
                  <a16:creationId xmlns:a16="http://schemas.microsoft.com/office/drawing/2014/main" id="{721ABF35-466C-0B5B-588B-A57BF4319430}"/>
                </a:ext>
              </a:extLst>
            </p:cNvPr>
            <p:cNvSpPr/>
            <p:nvPr/>
          </p:nvSpPr>
          <p:spPr>
            <a:xfrm>
              <a:off x="7239000" y="5003804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12" name="TextBox 32">
              <a:extLst>
                <a:ext uri="{FF2B5EF4-FFF2-40B4-BE49-F238E27FC236}">
                  <a16:creationId xmlns:a16="http://schemas.microsoft.com/office/drawing/2014/main" id="{B98604D4-D9FF-4896-AF7E-1518EFB42E23}"/>
                </a:ext>
              </a:extLst>
            </p:cNvPr>
            <p:cNvSpPr txBox="1"/>
            <p:nvPr/>
          </p:nvSpPr>
          <p:spPr>
            <a:xfrm>
              <a:off x="7141590" y="5156652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04</a:t>
              </a:r>
            </a:p>
          </p:txBody>
        </p:sp>
      </p:grpSp>
      <p:grpSp>
        <p:nvGrpSpPr>
          <p:cNvPr id="13" name="Group 4">
            <a:extLst>
              <a:ext uri="{FF2B5EF4-FFF2-40B4-BE49-F238E27FC236}">
                <a16:creationId xmlns:a16="http://schemas.microsoft.com/office/drawing/2014/main" id="{77C04B1C-D8E0-B581-9344-CF75D816C42F}"/>
              </a:ext>
            </a:extLst>
          </p:cNvPr>
          <p:cNvGrpSpPr/>
          <p:nvPr/>
        </p:nvGrpSpPr>
        <p:grpSpPr>
          <a:xfrm>
            <a:off x="10623436" y="5248665"/>
            <a:ext cx="880620" cy="685800"/>
            <a:chOff x="7141590" y="5003804"/>
            <a:chExt cx="880620" cy="685800"/>
          </a:xfrm>
        </p:grpSpPr>
        <p:sp>
          <p:nvSpPr>
            <p:cNvPr id="14" name="Oval 58">
              <a:extLst>
                <a:ext uri="{FF2B5EF4-FFF2-40B4-BE49-F238E27FC236}">
                  <a16:creationId xmlns:a16="http://schemas.microsoft.com/office/drawing/2014/main" id="{381F23FB-2FBF-3780-DD93-12F0F840FEE1}"/>
                </a:ext>
              </a:extLst>
            </p:cNvPr>
            <p:cNvSpPr/>
            <p:nvPr/>
          </p:nvSpPr>
          <p:spPr>
            <a:xfrm>
              <a:off x="7239000" y="5003804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0D58B2C2-A12B-FF64-C59E-7DA075AFE68E}"/>
                </a:ext>
              </a:extLst>
            </p:cNvPr>
            <p:cNvSpPr txBox="1"/>
            <p:nvPr/>
          </p:nvSpPr>
          <p:spPr>
            <a:xfrm>
              <a:off x="7141590" y="5156652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05</a:t>
              </a:r>
            </a:p>
          </p:txBody>
        </p: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9CFC0C2-156D-5CFD-B413-1AA86F6F49FC}"/>
              </a:ext>
            </a:extLst>
          </p:cNvPr>
          <p:cNvSpPr txBox="1"/>
          <p:nvPr/>
        </p:nvSpPr>
        <p:spPr>
          <a:xfrm>
            <a:off x="7605534" y="1613705"/>
            <a:ext cx="3066607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التقنية المتطورة للنظام البيئي والبنية التحتية والنظام الجوهري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A0E32C80-FFA2-3E69-CC22-A078C4DFE4A1}"/>
              </a:ext>
            </a:extLst>
          </p:cNvPr>
          <p:cNvSpPr txBox="1"/>
          <p:nvPr/>
        </p:nvSpPr>
        <p:spPr>
          <a:xfrm>
            <a:off x="7642848" y="2559201"/>
            <a:ext cx="3029293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نظام واجهة المنصة الرقمية سهلة </a:t>
            </a:r>
            <a:r>
              <a:rPr lang="ar-SA" sz="14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الإستخدام</a:t>
            </a: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والفهم من أول مرة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2B334CA8-37EA-B2CD-92B2-FED6B5484E83}"/>
              </a:ext>
            </a:extLst>
          </p:cNvPr>
          <p:cNvSpPr txBox="1"/>
          <p:nvPr/>
        </p:nvSpPr>
        <p:spPr>
          <a:xfrm>
            <a:off x="7214064" y="3459929"/>
            <a:ext cx="3458076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قاعدة العملاء المستهدفين والمحتملين الكبرى ونسبة تغطيتها العالية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4FF6066C-18E7-B7A6-CE44-8F2E1D0F18EA}"/>
              </a:ext>
            </a:extLst>
          </p:cNvPr>
          <p:cNvSpPr txBox="1"/>
          <p:nvPr/>
        </p:nvSpPr>
        <p:spPr>
          <a:xfrm>
            <a:off x="7205800" y="4370597"/>
            <a:ext cx="3466340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نموذج عمل فريد وسهل وسريع يمنح العميل كامل الرفاهية و الشمول المالي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512B637C-7CF0-A334-BF63-B4F721A8E234}"/>
              </a:ext>
            </a:extLst>
          </p:cNvPr>
          <p:cNvSpPr txBox="1"/>
          <p:nvPr/>
        </p:nvSpPr>
        <p:spPr>
          <a:xfrm>
            <a:off x="7924800" y="5255264"/>
            <a:ext cx="2767208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معرفتنا التسويقية الواسعة لضمان إفادة العميل دوماً</a:t>
            </a:r>
          </a:p>
        </p:txBody>
      </p:sp>
    </p:spTree>
    <p:extLst>
      <p:ext uri="{BB962C8B-B14F-4D97-AF65-F5344CB8AC3E}">
        <p14:creationId xmlns:p14="http://schemas.microsoft.com/office/powerpoint/2010/main" val="10376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64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19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9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8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20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7" grpId="0" animBg="1"/>
      <p:bldP spid="8" grpId="0" animBg="1"/>
      <p:bldP spid="7" grpId="0" animBg="1"/>
      <p:bldP spid="9" grpId="0" animBg="1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5687902" y="388190"/>
            <a:ext cx="6089332" cy="6081620"/>
            <a:chOff x="3073400" y="1270001"/>
            <a:chExt cx="5014913" cy="5008563"/>
          </a:xfrm>
          <a:solidFill>
            <a:schemeClr val="bg1">
              <a:alpha val="20000"/>
            </a:schemeClr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73400" y="1270001"/>
              <a:ext cx="5014913" cy="5008563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3289300" y="1482726"/>
              <a:ext cx="4583113" cy="4583113"/>
            </a:xfrm>
            <a:custGeom>
              <a:avLst/>
              <a:gdLst>
                <a:gd name="T0" fmla="*/ 837 w 1766"/>
                <a:gd name="T1" fmla="*/ 125 h 1766"/>
                <a:gd name="T2" fmla="*/ 788 w 1766"/>
                <a:gd name="T3" fmla="*/ 6 h 1766"/>
                <a:gd name="T4" fmla="*/ 1033 w 1766"/>
                <a:gd name="T5" fmla="*/ 14 h 1766"/>
                <a:gd name="T6" fmla="*/ 1048 w 1766"/>
                <a:gd name="T7" fmla="*/ 141 h 1766"/>
                <a:gd name="T8" fmla="*/ 659 w 1766"/>
                <a:gd name="T9" fmla="*/ 29 h 1766"/>
                <a:gd name="T10" fmla="*/ 644 w 1766"/>
                <a:gd name="T11" fmla="*/ 162 h 1766"/>
                <a:gd name="T12" fmla="*/ 566 w 1766"/>
                <a:gd name="T13" fmla="*/ 60 h 1766"/>
                <a:gd name="T14" fmla="*/ 1254 w 1766"/>
                <a:gd name="T15" fmla="*/ 83 h 1766"/>
                <a:gd name="T16" fmla="*/ 1235 w 1766"/>
                <a:gd name="T17" fmla="*/ 209 h 1766"/>
                <a:gd name="T18" fmla="*/ 1320 w 1766"/>
                <a:gd name="T19" fmla="*/ 117 h 1766"/>
                <a:gd name="T20" fmla="*/ 1300 w 1766"/>
                <a:gd name="T21" fmla="*/ 248 h 1766"/>
                <a:gd name="T22" fmla="*/ 447 w 1766"/>
                <a:gd name="T23" fmla="*/ 261 h 1766"/>
                <a:gd name="T24" fmla="*/ 331 w 1766"/>
                <a:gd name="T25" fmla="*/ 195 h 1766"/>
                <a:gd name="T26" fmla="*/ 1466 w 1766"/>
                <a:gd name="T27" fmla="*/ 221 h 1766"/>
                <a:gd name="T28" fmla="*/ 1421 w 1766"/>
                <a:gd name="T29" fmla="*/ 346 h 1766"/>
                <a:gd name="T30" fmla="*/ 1537 w 1766"/>
                <a:gd name="T31" fmla="*/ 291 h 1766"/>
                <a:gd name="T32" fmla="*/ 1558 w 1766"/>
                <a:gd name="T33" fmla="*/ 315 h 1766"/>
                <a:gd name="T34" fmla="*/ 1589 w 1766"/>
                <a:gd name="T35" fmla="*/ 354 h 1766"/>
                <a:gd name="T36" fmla="*/ 1606 w 1766"/>
                <a:gd name="T37" fmla="*/ 377 h 1766"/>
                <a:gd name="T38" fmla="*/ 1534 w 1766"/>
                <a:gd name="T39" fmla="*/ 492 h 1766"/>
                <a:gd name="T40" fmla="*/ 1660 w 1766"/>
                <a:gd name="T41" fmla="*/ 464 h 1766"/>
                <a:gd name="T42" fmla="*/ 201 w 1766"/>
                <a:gd name="T43" fmla="*/ 548 h 1766"/>
                <a:gd name="T44" fmla="*/ 66 w 1766"/>
                <a:gd name="T45" fmla="*/ 548 h 1766"/>
                <a:gd name="T46" fmla="*/ 1602 w 1766"/>
                <a:gd name="T47" fmla="*/ 637 h 1766"/>
                <a:gd name="T48" fmla="*/ 1724 w 1766"/>
                <a:gd name="T49" fmla="*/ 613 h 1766"/>
                <a:gd name="T50" fmla="*/ 1620 w 1766"/>
                <a:gd name="T51" fmla="*/ 701 h 1766"/>
                <a:gd name="T52" fmla="*/ 140 w 1766"/>
                <a:gd name="T53" fmla="*/ 724 h 1766"/>
                <a:gd name="T54" fmla="*/ 11 w 1766"/>
                <a:gd name="T55" fmla="*/ 752 h 1766"/>
                <a:gd name="T56" fmla="*/ 1761 w 1766"/>
                <a:gd name="T57" fmla="*/ 793 h 1766"/>
                <a:gd name="T58" fmla="*/ 1641 w 1766"/>
                <a:gd name="T59" fmla="*/ 848 h 1766"/>
                <a:gd name="T60" fmla="*/ 0 w 1766"/>
                <a:gd name="T61" fmla="*/ 872 h 1766"/>
                <a:gd name="T62" fmla="*/ 124 w 1766"/>
                <a:gd name="T63" fmla="*/ 911 h 1766"/>
                <a:gd name="T64" fmla="*/ 4 w 1766"/>
                <a:gd name="T65" fmla="*/ 963 h 1766"/>
                <a:gd name="T66" fmla="*/ 1634 w 1766"/>
                <a:gd name="T67" fmla="*/ 996 h 1766"/>
                <a:gd name="T68" fmla="*/ 18 w 1766"/>
                <a:gd name="T69" fmla="*/ 1060 h 1766"/>
                <a:gd name="T70" fmla="*/ 147 w 1766"/>
                <a:gd name="T71" fmla="*/ 1072 h 1766"/>
                <a:gd name="T72" fmla="*/ 39 w 1766"/>
                <a:gd name="T73" fmla="*/ 1142 h 1766"/>
                <a:gd name="T74" fmla="*/ 1600 w 1766"/>
                <a:gd name="T75" fmla="*/ 1133 h 1766"/>
                <a:gd name="T76" fmla="*/ 70 w 1766"/>
                <a:gd name="T77" fmla="*/ 1229 h 1766"/>
                <a:gd name="T78" fmla="*/ 1675 w 1766"/>
                <a:gd name="T79" fmla="*/ 1271 h 1766"/>
                <a:gd name="T80" fmla="*/ 213 w 1766"/>
                <a:gd name="T81" fmla="*/ 1243 h 1766"/>
                <a:gd name="T82" fmla="*/ 127 w 1766"/>
                <a:gd name="T83" fmla="*/ 1338 h 1766"/>
                <a:gd name="T84" fmla="*/ 1606 w 1766"/>
                <a:gd name="T85" fmla="*/ 1389 h 1766"/>
                <a:gd name="T86" fmla="*/ 177 w 1766"/>
                <a:gd name="T87" fmla="*/ 1412 h 1766"/>
                <a:gd name="T88" fmla="*/ 297 w 1766"/>
                <a:gd name="T89" fmla="*/ 1367 h 1766"/>
                <a:gd name="T90" fmla="*/ 1436 w 1766"/>
                <a:gd name="T91" fmla="*/ 1404 h 1766"/>
                <a:gd name="T92" fmla="*/ 345 w 1766"/>
                <a:gd name="T93" fmla="*/ 1420 h 1766"/>
                <a:gd name="T94" fmla="*/ 300 w 1766"/>
                <a:gd name="T95" fmla="*/ 1546 h 1766"/>
                <a:gd name="T96" fmla="*/ 408 w 1766"/>
                <a:gd name="T97" fmla="*/ 1476 h 1766"/>
                <a:gd name="T98" fmla="*/ 1396 w 1766"/>
                <a:gd name="T99" fmla="*/ 1600 h 1766"/>
                <a:gd name="T100" fmla="*/ 1284 w 1766"/>
                <a:gd name="T101" fmla="*/ 1528 h 1766"/>
                <a:gd name="T102" fmla="*/ 502 w 1766"/>
                <a:gd name="T103" fmla="*/ 1541 h 1766"/>
                <a:gd name="T104" fmla="*/ 1223 w 1766"/>
                <a:gd name="T105" fmla="*/ 1563 h 1766"/>
                <a:gd name="T106" fmla="*/ 565 w 1766"/>
                <a:gd name="T107" fmla="*/ 1573 h 1766"/>
                <a:gd name="T108" fmla="*/ 566 w 1766"/>
                <a:gd name="T109" fmla="*/ 1707 h 1766"/>
                <a:gd name="T110" fmla="*/ 644 w 1766"/>
                <a:gd name="T111" fmla="*/ 1605 h 1766"/>
                <a:gd name="T112" fmla="*/ 1115 w 1766"/>
                <a:gd name="T113" fmla="*/ 1735 h 1766"/>
                <a:gd name="T114" fmla="*/ 1035 w 1766"/>
                <a:gd name="T115" fmla="*/ 1627 h 1766"/>
                <a:gd name="T116" fmla="*/ 753 w 1766"/>
                <a:gd name="T117" fmla="*/ 1631 h 1766"/>
                <a:gd name="T118" fmla="*/ 789 w 1766"/>
                <a:gd name="T119" fmla="*/ 1760 h 1766"/>
                <a:gd name="T120" fmla="*/ 838 w 1766"/>
                <a:gd name="T121" fmla="*/ 1641 h 1766"/>
                <a:gd name="T122" fmla="*/ 881 w 1766"/>
                <a:gd name="T123" fmla="*/ 1643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6" h="1766">
                  <a:moveTo>
                    <a:pt x="896" y="0"/>
                  </a:moveTo>
                  <a:cubicBezTo>
                    <a:pt x="892" y="123"/>
                    <a:pt x="892" y="123"/>
                    <a:pt x="892" y="123"/>
                  </a:cubicBezTo>
                  <a:cubicBezTo>
                    <a:pt x="899" y="123"/>
                    <a:pt x="899" y="123"/>
                    <a:pt x="899" y="123"/>
                  </a:cubicBezTo>
                  <a:cubicBezTo>
                    <a:pt x="904" y="1"/>
                    <a:pt x="904" y="1"/>
                    <a:pt x="904" y="1"/>
                  </a:cubicBezTo>
                  <a:cubicBezTo>
                    <a:pt x="896" y="0"/>
                    <a:pt x="896" y="0"/>
                    <a:pt x="896" y="0"/>
                  </a:cubicBezTo>
                  <a:moveTo>
                    <a:pt x="869" y="1"/>
                  </a:moveTo>
                  <a:cubicBezTo>
                    <a:pt x="861" y="1"/>
                    <a:pt x="861" y="1"/>
                    <a:pt x="861" y="1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873" y="123"/>
                    <a:pt x="873" y="123"/>
                    <a:pt x="873" y="123"/>
                  </a:cubicBezTo>
                  <a:cubicBezTo>
                    <a:pt x="869" y="1"/>
                    <a:pt x="869" y="1"/>
                    <a:pt x="869" y="1"/>
                  </a:cubicBezTo>
                  <a:moveTo>
                    <a:pt x="912" y="1"/>
                  </a:moveTo>
                  <a:cubicBezTo>
                    <a:pt x="906" y="123"/>
                    <a:pt x="906" y="123"/>
                    <a:pt x="906" y="123"/>
                  </a:cubicBezTo>
                  <a:cubicBezTo>
                    <a:pt x="913" y="124"/>
                    <a:pt x="913" y="124"/>
                    <a:pt x="913" y="124"/>
                  </a:cubicBezTo>
                  <a:cubicBezTo>
                    <a:pt x="920" y="2"/>
                    <a:pt x="920" y="2"/>
                    <a:pt x="920" y="2"/>
                  </a:cubicBezTo>
                  <a:cubicBezTo>
                    <a:pt x="912" y="1"/>
                    <a:pt x="912" y="1"/>
                    <a:pt x="912" y="1"/>
                  </a:cubicBezTo>
                  <a:moveTo>
                    <a:pt x="853" y="1"/>
                  </a:moveTo>
                  <a:cubicBezTo>
                    <a:pt x="845" y="2"/>
                    <a:pt x="845" y="2"/>
                    <a:pt x="845" y="2"/>
                  </a:cubicBezTo>
                  <a:cubicBezTo>
                    <a:pt x="851" y="124"/>
                    <a:pt x="851" y="124"/>
                    <a:pt x="851" y="124"/>
                  </a:cubicBezTo>
                  <a:cubicBezTo>
                    <a:pt x="859" y="124"/>
                    <a:pt x="859" y="124"/>
                    <a:pt x="859" y="124"/>
                  </a:cubicBezTo>
                  <a:cubicBezTo>
                    <a:pt x="853" y="1"/>
                    <a:pt x="853" y="1"/>
                    <a:pt x="853" y="1"/>
                  </a:cubicBezTo>
                  <a:moveTo>
                    <a:pt x="928" y="2"/>
                  </a:moveTo>
                  <a:cubicBezTo>
                    <a:pt x="921" y="124"/>
                    <a:pt x="921" y="124"/>
                    <a:pt x="921" y="1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36" y="3"/>
                    <a:pt x="936" y="3"/>
                    <a:pt x="936" y="3"/>
                  </a:cubicBezTo>
                  <a:cubicBezTo>
                    <a:pt x="928" y="2"/>
                    <a:pt x="928" y="2"/>
                    <a:pt x="928" y="2"/>
                  </a:cubicBezTo>
                  <a:moveTo>
                    <a:pt x="837" y="2"/>
                  </a:moveTo>
                  <a:cubicBezTo>
                    <a:pt x="828" y="3"/>
                    <a:pt x="828" y="3"/>
                    <a:pt x="828" y="3"/>
                  </a:cubicBezTo>
                  <a:cubicBezTo>
                    <a:pt x="837" y="125"/>
                    <a:pt x="837" y="125"/>
                    <a:pt x="837" y="125"/>
                  </a:cubicBezTo>
                  <a:cubicBezTo>
                    <a:pt x="844" y="124"/>
                    <a:pt x="844" y="124"/>
                    <a:pt x="844" y="124"/>
                  </a:cubicBezTo>
                  <a:cubicBezTo>
                    <a:pt x="837" y="2"/>
                    <a:pt x="837" y="2"/>
                    <a:pt x="837" y="2"/>
                  </a:cubicBezTo>
                  <a:moveTo>
                    <a:pt x="944" y="3"/>
                  </a:moveTo>
                  <a:cubicBezTo>
                    <a:pt x="935" y="125"/>
                    <a:pt x="935" y="125"/>
                    <a:pt x="935" y="125"/>
                  </a:cubicBezTo>
                  <a:cubicBezTo>
                    <a:pt x="942" y="126"/>
                    <a:pt x="942" y="126"/>
                    <a:pt x="942" y="126"/>
                  </a:cubicBezTo>
                  <a:cubicBezTo>
                    <a:pt x="953" y="4"/>
                    <a:pt x="953" y="4"/>
                    <a:pt x="953" y="4"/>
                  </a:cubicBezTo>
                  <a:cubicBezTo>
                    <a:pt x="944" y="3"/>
                    <a:pt x="944" y="3"/>
                    <a:pt x="944" y="3"/>
                  </a:cubicBezTo>
                  <a:moveTo>
                    <a:pt x="820" y="3"/>
                  </a:moveTo>
                  <a:cubicBezTo>
                    <a:pt x="812" y="4"/>
                    <a:pt x="812" y="4"/>
                    <a:pt x="812" y="4"/>
                  </a:cubicBezTo>
                  <a:cubicBezTo>
                    <a:pt x="823" y="126"/>
                    <a:pt x="823" y="126"/>
                    <a:pt x="823" y="126"/>
                  </a:cubicBezTo>
                  <a:cubicBezTo>
                    <a:pt x="830" y="125"/>
                    <a:pt x="830" y="125"/>
                    <a:pt x="830" y="125"/>
                  </a:cubicBezTo>
                  <a:cubicBezTo>
                    <a:pt x="820" y="3"/>
                    <a:pt x="820" y="3"/>
                    <a:pt x="820" y="3"/>
                  </a:cubicBezTo>
                  <a:moveTo>
                    <a:pt x="961" y="4"/>
                  </a:moveTo>
                  <a:cubicBezTo>
                    <a:pt x="949" y="126"/>
                    <a:pt x="949" y="126"/>
                    <a:pt x="949" y="126"/>
                  </a:cubicBezTo>
                  <a:cubicBezTo>
                    <a:pt x="956" y="127"/>
                    <a:pt x="956" y="127"/>
                    <a:pt x="956" y="127"/>
                  </a:cubicBezTo>
                  <a:cubicBezTo>
                    <a:pt x="969" y="5"/>
                    <a:pt x="969" y="5"/>
                    <a:pt x="969" y="5"/>
                  </a:cubicBezTo>
                  <a:cubicBezTo>
                    <a:pt x="961" y="4"/>
                    <a:pt x="961" y="4"/>
                    <a:pt x="961" y="4"/>
                  </a:cubicBezTo>
                  <a:moveTo>
                    <a:pt x="804" y="5"/>
                  </a:moveTo>
                  <a:cubicBezTo>
                    <a:pt x="796" y="5"/>
                    <a:pt x="796" y="5"/>
                    <a:pt x="796" y="5"/>
                  </a:cubicBezTo>
                  <a:cubicBezTo>
                    <a:pt x="808" y="127"/>
                    <a:pt x="808" y="127"/>
                    <a:pt x="808" y="127"/>
                  </a:cubicBezTo>
                  <a:cubicBezTo>
                    <a:pt x="815" y="127"/>
                    <a:pt x="815" y="127"/>
                    <a:pt x="815" y="127"/>
                  </a:cubicBezTo>
                  <a:cubicBezTo>
                    <a:pt x="804" y="5"/>
                    <a:pt x="804" y="5"/>
                    <a:pt x="804" y="5"/>
                  </a:cubicBezTo>
                  <a:moveTo>
                    <a:pt x="977" y="6"/>
                  </a:moveTo>
                  <a:cubicBezTo>
                    <a:pt x="964" y="128"/>
                    <a:pt x="964" y="128"/>
                    <a:pt x="964" y="128"/>
                  </a:cubicBezTo>
                  <a:cubicBezTo>
                    <a:pt x="971" y="129"/>
                    <a:pt x="971" y="129"/>
                    <a:pt x="971" y="129"/>
                  </a:cubicBezTo>
                  <a:cubicBezTo>
                    <a:pt x="985" y="7"/>
                    <a:pt x="985" y="7"/>
                    <a:pt x="985" y="7"/>
                  </a:cubicBezTo>
                  <a:cubicBezTo>
                    <a:pt x="977" y="6"/>
                    <a:pt x="977" y="6"/>
                    <a:pt x="977" y="6"/>
                  </a:cubicBezTo>
                  <a:moveTo>
                    <a:pt x="788" y="6"/>
                  </a:moveTo>
                  <a:cubicBezTo>
                    <a:pt x="780" y="7"/>
                    <a:pt x="780" y="7"/>
                    <a:pt x="780" y="7"/>
                  </a:cubicBezTo>
                  <a:cubicBezTo>
                    <a:pt x="794" y="129"/>
                    <a:pt x="794" y="129"/>
                    <a:pt x="794" y="129"/>
                  </a:cubicBezTo>
                  <a:cubicBezTo>
                    <a:pt x="801" y="128"/>
                    <a:pt x="801" y="128"/>
                    <a:pt x="801" y="128"/>
                  </a:cubicBezTo>
                  <a:cubicBezTo>
                    <a:pt x="788" y="6"/>
                    <a:pt x="788" y="6"/>
                    <a:pt x="788" y="6"/>
                  </a:cubicBezTo>
                  <a:moveTo>
                    <a:pt x="993" y="8"/>
                  </a:moveTo>
                  <a:cubicBezTo>
                    <a:pt x="978" y="130"/>
                    <a:pt x="978" y="130"/>
                    <a:pt x="978" y="130"/>
                  </a:cubicBezTo>
                  <a:cubicBezTo>
                    <a:pt x="985" y="130"/>
                    <a:pt x="985" y="130"/>
                    <a:pt x="985" y="130"/>
                  </a:cubicBezTo>
                  <a:cubicBezTo>
                    <a:pt x="1001" y="9"/>
                    <a:pt x="1001" y="9"/>
                    <a:pt x="1001" y="9"/>
                  </a:cubicBezTo>
                  <a:cubicBezTo>
                    <a:pt x="993" y="8"/>
                    <a:pt x="993" y="8"/>
                    <a:pt x="993" y="8"/>
                  </a:cubicBezTo>
                  <a:moveTo>
                    <a:pt x="772" y="8"/>
                  </a:moveTo>
                  <a:cubicBezTo>
                    <a:pt x="764" y="9"/>
                    <a:pt x="764" y="9"/>
                    <a:pt x="764" y="9"/>
                  </a:cubicBezTo>
                  <a:cubicBezTo>
                    <a:pt x="780" y="131"/>
                    <a:pt x="780" y="131"/>
                    <a:pt x="780" y="131"/>
                  </a:cubicBezTo>
                  <a:cubicBezTo>
                    <a:pt x="787" y="130"/>
                    <a:pt x="787" y="130"/>
                    <a:pt x="787" y="130"/>
                  </a:cubicBezTo>
                  <a:cubicBezTo>
                    <a:pt x="772" y="8"/>
                    <a:pt x="772" y="8"/>
                    <a:pt x="772" y="8"/>
                  </a:cubicBezTo>
                  <a:moveTo>
                    <a:pt x="1009" y="10"/>
                  </a:moveTo>
                  <a:cubicBezTo>
                    <a:pt x="992" y="131"/>
                    <a:pt x="992" y="131"/>
                    <a:pt x="992" y="131"/>
                  </a:cubicBezTo>
                  <a:cubicBezTo>
                    <a:pt x="999" y="132"/>
                    <a:pt x="999" y="132"/>
                    <a:pt x="999" y="132"/>
                  </a:cubicBezTo>
                  <a:cubicBezTo>
                    <a:pt x="1017" y="11"/>
                    <a:pt x="1017" y="11"/>
                    <a:pt x="1017" y="11"/>
                  </a:cubicBezTo>
                  <a:cubicBezTo>
                    <a:pt x="1009" y="10"/>
                    <a:pt x="1009" y="10"/>
                    <a:pt x="1009" y="10"/>
                  </a:cubicBezTo>
                  <a:moveTo>
                    <a:pt x="756" y="10"/>
                  </a:moveTo>
                  <a:cubicBezTo>
                    <a:pt x="747" y="11"/>
                    <a:pt x="747" y="11"/>
                    <a:pt x="747" y="11"/>
                  </a:cubicBezTo>
                  <a:cubicBezTo>
                    <a:pt x="766" y="133"/>
                    <a:pt x="766" y="133"/>
                    <a:pt x="766" y="133"/>
                  </a:cubicBezTo>
                  <a:cubicBezTo>
                    <a:pt x="773" y="132"/>
                    <a:pt x="773" y="132"/>
                    <a:pt x="773" y="132"/>
                  </a:cubicBezTo>
                  <a:cubicBezTo>
                    <a:pt x="756" y="10"/>
                    <a:pt x="756" y="10"/>
                    <a:pt x="756" y="10"/>
                  </a:cubicBezTo>
                  <a:moveTo>
                    <a:pt x="1025" y="13"/>
                  </a:moveTo>
                  <a:cubicBezTo>
                    <a:pt x="1006" y="133"/>
                    <a:pt x="1006" y="133"/>
                    <a:pt x="1006" y="133"/>
                  </a:cubicBezTo>
                  <a:cubicBezTo>
                    <a:pt x="1013" y="135"/>
                    <a:pt x="1013" y="135"/>
                    <a:pt x="1013" y="135"/>
                  </a:cubicBezTo>
                  <a:cubicBezTo>
                    <a:pt x="1033" y="14"/>
                    <a:pt x="1033" y="14"/>
                    <a:pt x="1033" y="14"/>
                  </a:cubicBezTo>
                  <a:cubicBezTo>
                    <a:pt x="1025" y="13"/>
                    <a:pt x="1025" y="13"/>
                    <a:pt x="1025" y="13"/>
                  </a:cubicBezTo>
                  <a:moveTo>
                    <a:pt x="739" y="13"/>
                  </a:moveTo>
                  <a:cubicBezTo>
                    <a:pt x="731" y="14"/>
                    <a:pt x="731" y="14"/>
                    <a:pt x="731" y="14"/>
                  </a:cubicBezTo>
                  <a:cubicBezTo>
                    <a:pt x="752" y="135"/>
                    <a:pt x="752" y="135"/>
                    <a:pt x="752" y="135"/>
                  </a:cubicBezTo>
                  <a:cubicBezTo>
                    <a:pt x="759" y="134"/>
                    <a:pt x="759" y="134"/>
                    <a:pt x="759" y="134"/>
                  </a:cubicBezTo>
                  <a:cubicBezTo>
                    <a:pt x="739" y="13"/>
                    <a:pt x="739" y="13"/>
                    <a:pt x="739" y="13"/>
                  </a:cubicBezTo>
                  <a:moveTo>
                    <a:pt x="1041" y="15"/>
                  </a:moveTo>
                  <a:cubicBezTo>
                    <a:pt x="1020" y="136"/>
                    <a:pt x="1020" y="136"/>
                    <a:pt x="1020" y="136"/>
                  </a:cubicBezTo>
                  <a:cubicBezTo>
                    <a:pt x="1027" y="137"/>
                    <a:pt x="1027" y="137"/>
                    <a:pt x="1027" y="137"/>
                  </a:cubicBezTo>
                  <a:cubicBezTo>
                    <a:pt x="1049" y="17"/>
                    <a:pt x="1049" y="17"/>
                    <a:pt x="1049" y="17"/>
                  </a:cubicBezTo>
                  <a:cubicBezTo>
                    <a:pt x="1041" y="15"/>
                    <a:pt x="1041" y="15"/>
                    <a:pt x="1041" y="15"/>
                  </a:cubicBezTo>
                  <a:moveTo>
                    <a:pt x="723" y="15"/>
                  </a:moveTo>
                  <a:cubicBezTo>
                    <a:pt x="715" y="17"/>
                    <a:pt x="715" y="17"/>
                    <a:pt x="715" y="17"/>
                  </a:cubicBezTo>
                  <a:cubicBezTo>
                    <a:pt x="738" y="137"/>
                    <a:pt x="738" y="137"/>
                    <a:pt x="738" y="137"/>
                  </a:cubicBezTo>
                  <a:cubicBezTo>
                    <a:pt x="745" y="136"/>
                    <a:pt x="745" y="136"/>
                    <a:pt x="745" y="136"/>
                  </a:cubicBezTo>
                  <a:cubicBezTo>
                    <a:pt x="723" y="15"/>
                    <a:pt x="723" y="15"/>
                    <a:pt x="723" y="15"/>
                  </a:cubicBezTo>
                  <a:moveTo>
                    <a:pt x="1058" y="18"/>
                  </a:moveTo>
                  <a:cubicBezTo>
                    <a:pt x="1034" y="138"/>
                    <a:pt x="1034" y="138"/>
                    <a:pt x="1034" y="138"/>
                  </a:cubicBezTo>
                  <a:cubicBezTo>
                    <a:pt x="1041" y="140"/>
                    <a:pt x="1041" y="140"/>
                    <a:pt x="1041" y="140"/>
                  </a:cubicBezTo>
                  <a:cubicBezTo>
                    <a:pt x="1066" y="20"/>
                    <a:pt x="1066" y="20"/>
                    <a:pt x="1066" y="20"/>
                  </a:cubicBezTo>
                  <a:cubicBezTo>
                    <a:pt x="1058" y="18"/>
                    <a:pt x="1058" y="18"/>
                    <a:pt x="1058" y="18"/>
                  </a:cubicBezTo>
                  <a:moveTo>
                    <a:pt x="707" y="18"/>
                  </a:moveTo>
                  <a:cubicBezTo>
                    <a:pt x="699" y="20"/>
                    <a:pt x="699" y="20"/>
                    <a:pt x="699" y="20"/>
                  </a:cubicBezTo>
                  <a:cubicBezTo>
                    <a:pt x="724" y="140"/>
                    <a:pt x="724" y="140"/>
                    <a:pt x="724" y="140"/>
                  </a:cubicBezTo>
                  <a:cubicBezTo>
                    <a:pt x="731" y="139"/>
                    <a:pt x="731" y="139"/>
                    <a:pt x="731" y="139"/>
                  </a:cubicBezTo>
                  <a:cubicBezTo>
                    <a:pt x="707" y="18"/>
                    <a:pt x="707" y="18"/>
                    <a:pt x="707" y="18"/>
                  </a:cubicBezTo>
                  <a:moveTo>
                    <a:pt x="1074" y="21"/>
                  </a:moveTo>
                  <a:cubicBezTo>
                    <a:pt x="1048" y="141"/>
                    <a:pt x="1048" y="141"/>
                    <a:pt x="1048" y="141"/>
                  </a:cubicBezTo>
                  <a:cubicBezTo>
                    <a:pt x="1055" y="143"/>
                    <a:pt x="1055" y="143"/>
                    <a:pt x="1055" y="143"/>
                  </a:cubicBezTo>
                  <a:cubicBezTo>
                    <a:pt x="1082" y="23"/>
                    <a:pt x="1082" y="23"/>
                    <a:pt x="1082" y="23"/>
                  </a:cubicBezTo>
                  <a:cubicBezTo>
                    <a:pt x="1074" y="21"/>
                    <a:pt x="1074" y="21"/>
                    <a:pt x="1074" y="21"/>
                  </a:cubicBezTo>
                  <a:moveTo>
                    <a:pt x="691" y="22"/>
                  </a:moveTo>
                  <a:cubicBezTo>
                    <a:pt x="683" y="23"/>
                    <a:pt x="683" y="23"/>
                    <a:pt x="683" y="23"/>
                  </a:cubicBezTo>
                  <a:cubicBezTo>
                    <a:pt x="710" y="143"/>
                    <a:pt x="710" y="143"/>
                    <a:pt x="710" y="143"/>
                  </a:cubicBezTo>
                  <a:cubicBezTo>
                    <a:pt x="717" y="141"/>
                    <a:pt x="717" y="141"/>
                    <a:pt x="717" y="141"/>
                  </a:cubicBezTo>
                  <a:cubicBezTo>
                    <a:pt x="691" y="22"/>
                    <a:pt x="691" y="22"/>
                    <a:pt x="691" y="22"/>
                  </a:cubicBezTo>
                  <a:moveTo>
                    <a:pt x="1090" y="25"/>
                  </a:moveTo>
                  <a:cubicBezTo>
                    <a:pt x="1062" y="144"/>
                    <a:pt x="1062" y="144"/>
                    <a:pt x="1062" y="144"/>
                  </a:cubicBezTo>
                  <a:cubicBezTo>
                    <a:pt x="1069" y="146"/>
                    <a:pt x="1069" y="146"/>
                    <a:pt x="1069" y="146"/>
                  </a:cubicBezTo>
                  <a:cubicBezTo>
                    <a:pt x="1098" y="27"/>
                    <a:pt x="1098" y="27"/>
                    <a:pt x="1098" y="27"/>
                  </a:cubicBezTo>
                  <a:cubicBezTo>
                    <a:pt x="1090" y="25"/>
                    <a:pt x="1090" y="25"/>
                    <a:pt x="1090" y="25"/>
                  </a:cubicBezTo>
                  <a:moveTo>
                    <a:pt x="675" y="25"/>
                  </a:moveTo>
                  <a:cubicBezTo>
                    <a:pt x="667" y="27"/>
                    <a:pt x="667" y="27"/>
                    <a:pt x="667" y="27"/>
                  </a:cubicBezTo>
                  <a:cubicBezTo>
                    <a:pt x="696" y="146"/>
                    <a:pt x="696" y="146"/>
                    <a:pt x="696" y="146"/>
                  </a:cubicBezTo>
                  <a:cubicBezTo>
                    <a:pt x="703" y="145"/>
                    <a:pt x="703" y="145"/>
                    <a:pt x="703" y="145"/>
                  </a:cubicBezTo>
                  <a:cubicBezTo>
                    <a:pt x="675" y="25"/>
                    <a:pt x="675" y="25"/>
                    <a:pt x="675" y="25"/>
                  </a:cubicBezTo>
                  <a:moveTo>
                    <a:pt x="1106" y="29"/>
                  </a:moveTo>
                  <a:cubicBezTo>
                    <a:pt x="1076" y="148"/>
                    <a:pt x="1076" y="148"/>
                    <a:pt x="1076" y="148"/>
                  </a:cubicBezTo>
                  <a:cubicBezTo>
                    <a:pt x="1082" y="149"/>
                    <a:pt x="1082" y="149"/>
                    <a:pt x="1082" y="149"/>
                  </a:cubicBezTo>
                  <a:cubicBezTo>
                    <a:pt x="1114" y="31"/>
                    <a:pt x="1114" y="31"/>
                    <a:pt x="1114" y="31"/>
                  </a:cubicBezTo>
                  <a:cubicBezTo>
                    <a:pt x="1106" y="29"/>
                    <a:pt x="1106" y="29"/>
                    <a:pt x="1106" y="29"/>
                  </a:cubicBezTo>
                  <a:moveTo>
                    <a:pt x="659" y="29"/>
                  </a:moveTo>
                  <a:cubicBezTo>
                    <a:pt x="651" y="31"/>
                    <a:pt x="651" y="31"/>
                    <a:pt x="651" y="31"/>
                  </a:cubicBezTo>
                  <a:cubicBezTo>
                    <a:pt x="683" y="150"/>
                    <a:pt x="683" y="150"/>
                    <a:pt x="683" y="150"/>
                  </a:cubicBezTo>
                  <a:cubicBezTo>
                    <a:pt x="689" y="148"/>
                    <a:pt x="689" y="148"/>
                    <a:pt x="689" y="148"/>
                  </a:cubicBezTo>
                  <a:cubicBezTo>
                    <a:pt x="659" y="29"/>
                    <a:pt x="659" y="29"/>
                    <a:pt x="659" y="29"/>
                  </a:cubicBezTo>
                  <a:moveTo>
                    <a:pt x="1122" y="33"/>
                  </a:moveTo>
                  <a:cubicBezTo>
                    <a:pt x="1089" y="151"/>
                    <a:pt x="1089" y="151"/>
                    <a:pt x="1089" y="151"/>
                  </a:cubicBezTo>
                  <a:cubicBezTo>
                    <a:pt x="1096" y="153"/>
                    <a:pt x="1096" y="153"/>
                    <a:pt x="1096" y="153"/>
                  </a:cubicBezTo>
                  <a:cubicBezTo>
                    <a:pt x="1130" y="36"/>
                    <a:pt x="1130" y="36"/>
                    <a:pt x="1130" y="36"/>
                  </a:cubicBezTo>
                  <a:cubicBezTo>
                    <a:pt x="1122" y="33"/>
                    <a:pt x="1122" y="33"/>
                    <a:pt x="1122" y="33"/>
                  </a:cubicBezTo>
                  <a:moveTo>
                    <a:pt x="643" y="34"/>
                  </a:moveTo>
                  <a:cubicBezTo>
                    <a:pt x="635" y="36"/>
                    <a:pt x="635" y="36"/>
                    <a:pt x="635" y="3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76" y="152"/>
                    <a:pt x="676" y="152"/>
                    <a:pt x="676" y="152"/>
                  </a:cubicBezTo>
                  <a:cubicBezTo>
                    <a:pt x="643" y="34"/>
                    <a:pt x="643" y="34"/>
                    <a:pt x="643" y="34"/>
                  </a:cubicBezTo>
                  <a:moveTo>
                    <a:pt x="1137" y="38"/>
                  </a:moveTo>
                  <a:cubicBezTo>
                    <a:pt x="1103" y="155"/>
                    <a:pt x="1103" y="155"/>
                    <a:pt x="1103" y="155"/>
                  </a:cubicBezTo>
                  <a:cubicBezTo>
                    <a:pt x="1105" y="156"/>
                    <a:pt x="1107" y="156"/>
                    <a:pt x="1109" y="157"/>
                  </a:cubicBezTo>
                  <a:cubicBezTo>
                    <a:pt x="1146" y="40"/>
                    <a:pt x="1146" y="40"/>
                    <a:pt x="1146" y="40"/>
                  </a:cubicBezTo>
                  <a:cubicBezTo>
                    <a:pt x="1143" y="39"/>
                    <a:pt x="1140" y="39"/>
                    <a:pt x="1137" y="38"/>
                  </a:cubicBezTo>
                  <a:moveTo>
                    <a:pt x="627" y="38"/>
                  </a:moveTo>
                  <a:cubicBezTo>
                    <a:pt x="624" y="39"/>
                    <a:pt x="622" y="40"/>
                    <a:pt x="619" y="41"/>
                  </a:cubicBezTo>
                  <a:cubicBezTo>
                    <a:pt x="656" y="157"/>
                    <a:pt x="656" y="157"/>
                    <a:pt x="656" y="157"/>
                  </a:cubicBezTo>
                  <a:cubicBezTo>
                    <a:pt x="662" y="156"/>
                    <a:pt x="662" y="156"/>
                    <a:pt x="662" y="156"/>
                  </a:cubicBezTo>
                  <a:cubicBezTo>
                    <a:pt x="627" y="38"/>
                    <a:pt x="627" y="38"/>
                    <a:pt x="627" y="38"/>
                  </a:cubicBezTo>
                  <a:moveTo>
                    <a:pt x="1155" y="43"/>
                  </a:moveTo>
                  <a:cubicBezTo>
                    <a:pt x="1115" y="159"/>
                    <a:pt x="1115" y="159"/>
                    <a:pt x="1115" y="159"/>
                  </a:cubicBezTo>
                  <a:cubicBezTo>
                    <a:pt x="1121" y="161"/>
                    <a:pt x="1121" y="161"/>
                    <a:pt x="1121" y="161"/>
                  </a:cubicBezTo>
                  <a:cubicBezTo>
                    <a:pt x="1163" y="46"/>
                    <a:pt x="1163" y="46"/>
                    <a:pt x="1163" y="46"/>
                  </a:cubicBezTo>
                  <a:cubicBezTo>
                    <a:pt x="1155" y="43"/>
                    <a:pt x="1155" y="43"/>
                    <a:pt x="1155" y="43"/>
                  </a:cubicBezTo>
                  <a:moveTo>
                    <a:pt x="610" y="44"/>
                  </a:moveTo>
                  <a:cubicBezTo>
                    <a:pt x="602" y="46"/>
                    <a:pt x="602" y="46"/>
                    <a:pt x="602" y="46"/>
                  </a:cubicBezTo>
                  <a:cubicBezTo>
                    <a:pt x="644" y="162"/>
                    <a:pt x="644" y="162"/>
                    <a:pt x="644" y="162"/>
                  </a:cubicBezTo>
                  <a:cubicBezTo>
                    <a:pt x="650" y="159"/>
                    <a:pt x="650" y="159"/>
                    <a:pt x="650" y="159"/>
                  </a:cubicBezTo>
                  <a:cubicBezTo>
                    <a:pt x="610" y="44"/>
                    <a:pt x="610" y="44"/>
                    <a:pt x="610" y="44"/>
                  </a:cubicBezTo>
                  <a:moveTo>
                    <a:pt x="1171" y="49"/>
                  </a:moveTo>
                  <a:cubicBezTo>
                    <a:pt x="1128" y="164"/>
                    <a:pt x="1128" y="164"/>
                    <a:pt x="1128" y="164"/>
                  </a:cubicBezTo>
                  <a:cubicBezTo>
                    <a:pt x="1135" y="166"/>
                    <a:pt x="1135" y="166"/>
                    <a:pt x="1135" y="166"/>
                  </a:cubicBezTo>
                  <a:cubicBezTo>
                    <a:pt x="1178" y="52"/>
                    <a:pt x="1178" y="52"/>
                    <a:pt x="1178" y="52"/>
                  </a:cubicBezTo>
                  <a:cubicBezTo>
                    <a:pt x="1171" y="49"/>
                    <a:pt x="1171" y="49"/>
                    <a:pt x="1171" y="49"/>
                  </a:cubicBezTo>
                  <a:moveTo>
                    <a:pt x="594" y="49"/>
                  </a:moveTo>
                  <a:cubicBezTo>
                    <a:pt x="587" y="52"/>
                    <a:pt x="587" y="52"/>
                    <a:pt x="587" y="52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37" y="164"/>
                    <a:pt x="637" y="164"/>
                    <a:pt x="637" y="164"/>
                  </a:cubicBezTo>
                  <a:cubicBezTo>
                    <a:pt x="594" y="49"/>
                    <a:pt x="594" y="49"/>
                    <a:pt x="594" y="49"/>
                  </a:cubicBezTo>
                  <a:moveTo>
                    <a:pt x="1185" y="54"/>
                  </a:moveTo>
                  <a:cubicBezTo>
                    <a:pt x="1142" y="169"/>
                    <a:pt x="1142" y="169"/>
                    <a:pt x="1142" y="169"/>
                  </a:cubicBezTo>
                  <a:cubicBezTo>
                    <a:pt x="1150" y="172"/>
                    <a:pt x="1150" y="172"/>
                    <a:pt x="1150" y="172"/>
                  </a:cubicBezTo>
                  <a:cubicBezTo>
                    <a:pt x="1192" y="57"/>
                    <a:pt x="1192" y="57"/>
                    <a:pt x="1192" y="57"/>
                  </a:cubicBezTo>
                  <a:cubicBezTo>
                    <a:pt x="1185" y="54"/>
                    <a:pt x="1185" y="54"/>
                    <a:pt x="1185" y="54"/>
                  </a:cubicBezTo>
                  <a:moveTo>
                    <a:pt x="580" y="55"/>
                  </a:moveTo>
                  <a:cubicBezTo>
                    <a:pt x="573" y="57"/>
                    <a:pt x="573" y="57"/>
                    <a:pt x="573" y="57"/>
                  </a:cubicBezTo>
                  <a:cubicBezTo>
                    <a:pt x="615" y="172"/>
                    <a:pt x="615" y="172"/>
                    <a:pt x="615" y="172"/>
                  </a:cubicBezTo>
                  <a:cubicBezTo>
                    <a:pt x="623" y="169"/>
                    <a:pt x="623" y="169"/>
                    <a:pt x="623" y="169"/>
                  </a:cubicBezTo>
                  <a:cubicBezTo>
                    <a:pt x="580" y="55"/>
                    <a:pt x="580" y="55"/>
                    <a:pt x="580" y="55"/>
                  </a:cubicBezTo>
                  <a:moveTo>
                    <a:pt x="1199" y="59"/>
                  </a:moveTo>
                  <a:cubicBezTo>
                    <a:pt x="1157" y="174"/>
                    <a:pt x="1157" y="174"/>
                    <a:pt x="1157" y="174"/>
                  </a:cubicBezTo>
                  <a:cubicBezTo>
                    <a:pt x="1164" y="177"/>
                    <a:pt x="1164" y="177"/>
                    <a:pt x="1164" y="177"/>
                  </a:cubicBezTo>
                  <a:cubicBezTo>
                    <a:pt x="1206" y="62"/>
                    <a:pt x="1206" y="62"/>
                    <a:pt x="1206" y="62"/>
                  </a:cubicBezTo>
                  <a:cubicBezTo>
                    <a:pt x="1199" y="59"/>
                    <a:pt x="1199" y="59"/>
                    <a:pt x="1199" y="59"/>
                  </a:cubicBezTo>
                  <a:moveTo>
                    <a:pt x="566" y="60"/>
                  </a:moveTo>
                  <a:cubicBezTo>
                    <a:pt x="559" y="62"/>
                    <a:pt x="559" y="62"/>
                    <a:pt x="559" y="62"/>
                  </a:cubicBezTo>
                  <a:cubicBezTo>
                    <a:pt x="601" y="177"/>
                    <a:pt x="601" y="177"/>
                    <a:pt x="601" y="177"/>
                  </a:cubicBezTo>
                  <a:cubicBezTo>
                    <a:pt x="608" y="175"/>
                    <a:pt x="608" y="175"/>
                    <a:pt x="608" y="175"/>
                  </a:cubicBezTo>
                  <a:cubicBezTo>
                    <a:pt x="566" y="60"/>
                    <a:pt x="566" y="60"/>
                    <a:pt x="566" y="60"/>
                  </a:cubicBezTo>
                  <a:moveTo>
                    <a:pt x="1214" y="65"/>
                  </a:moveTo>
                  <a:cubicBezTo>
                    <a:pt x="1171" y="180"/>
                    <a:pt x="1171" y="180"/>
                    <a:pt x="1171" y="180"/>
                  </a:cubicBezTo>
                  <a:cubicBezTo>
                    <a:pt x="1178" y="182"/>
                    <a:pt x="1178" y="182"/>
                    <a:pt x="1178" y="182"/>
                  </a:cubicBezTo>
                  <a:cubicBezTo>
                    <a:pt x="1221" y="67"/>
                    <a:pt x="1221" y="67"/>
                    <a:pt x="1221" y="67"/>
                  </a:cubicBezTo>
                  <a:cubicBezTo>
                    <a:pt x="1214" y="65"/>
                    <a:pt x="1214" y="65"/>
                    <a:pt x="1214" y="65"/>
                  </a:cubicBezTo>
                  <a:moveTo>
                    <a:pt x="551" y="65"/>
                  </a:moveTo>
                  <a:cubicBezTo>
                    <a:pt x="544" y="68"/>
                    <a:pt x="544" y="68"/>
                    <a:pt x="544" y="68"/>
                  </a:cubicBezTo>
                  <a:cubicBezTo>
                    <a:pt x="587" y="183"/>
                    <a:pt x="587" y="183"/>
                    <a:pt x="587" y="183"/>
                  </a:cubicBezTo>
                  <a:cubicBezTo>
                    <a:pt x="594" y="180"/>
                    <a:pt x="594" y="180"/>
                    <a:pt x="594" y="180"/>
                  </a:cubicBezTo>
                  <a:cubicBezTo>
                    <a:pt x="551" y="65"/>
                    <a:pt x="551" y="65"/>
                    <a:pt x="551" y="65"/>
                  </a:cubicBezTo>
                  <a:moveTo>
                    <a:pt x="1233" y="73"/>
                  </a:moveTo>
                  <a:cubicBezTo>
                    <a:pt x="1180" y="183"/>
                    <a:pt x="1180" y="183"/>
                    <a:pt x="1180" y="183"/>
                  </a:cubicBezTo>
                  <a:cubicBezTo>
                    <a:pt x="1187" y="186"/>
                    <a:pt x="1187" y="186"/>
                    <a:pt x="1187" y="186"/>
                  </a:cubicBezTo>
                  <a:cubicBezTo>
                    <a:pt x="1240" y="76"/>
                    <a:pt x="1240" y="76"/>
                    <a:pt x="1240" y="76"/>
                  </a:cubicBezTo>
                  <a:cubicBezTo>
                    <a:pt x="1233" y="73"/>
                    <a:pt x="1233" y="73"/>
                    <a:pt x="1233" y="73"/>
                  </a:cubicBezTo>
                  <a:moveTo>
                    <a:pt x="532" y="73"/>
                  </a:moveTo>
                  <a:cubicBezTo>
                    <a:pt x="525" y="76"/>
                    <a:pt x="525" y="76"/>
                    <a:pt x="525" y="76"/>
                  </a:cubicBezTo>
                  <a:cubicBezTo>
                    <a:pt x="578" y="187"/>
                    <a:pt x="578" y="187"/>
                    <a:pt x="578" y="187"/>
                  </a:cubicBezTo>
                  <a:cubicBezTo>
                    <a:pt x="585" y="183"/>
                    <a:pt x="585" y="183"/>
                    <a:pt x="585" y="183"/>
                  </a:cubicBezTo>
                  <a:cubicBezTo>
                    <a:pt x="532" y="73"/>
                    <a:pt x="532" y="73"/>
                    <a:pt x="532" y="73"/>
                  </a:cubicBezTo>
                  <a:moveTo>
                    <a:pt x="1247" y="79"/>
                  </a:moveTo>
                  <a:cubicBezTo>
                    <a:pt x="1194" y="190"/>
                    <a:pt x="1194" y="190"/>
                    <a:pt x="1194" y="190"/>
                  </a:cubicBezTo>
                  <a:cubicBezTo>
                    <a:pt x="1201" y="193"/>
                    <a:pt x="1201" y="193"/>
                    <a:pt x="1201" y="193"/>
                  </a:cubicBezTo>
                  <a:cubicBezTo>
                    <a:pt x="1254" y="83"/>
                    <a:pt x="1254" y="83"/>
                    <a:pt x="1254" y="83"/>
                  </a:cubicBezTo>
                  <a:cubicBezTo>
                    <a:pt x="1247" y="79"/>
                    <a:pt x="1247" y="79"/>
                    <a:pt x="1247" y="79"/>
                  </a:cubicBezTo>
                  <a:moveTo>
                    <a:pt x="518" y="80"/>
                  </a:moveTo>
                  <a:cubicBezTo>
                    <a:pt x="511" y="83"/>
                    <a:pt x="511" y="83"/>
                    <a:pt x="511" y="83"/>
                  </a:cubicBezTo>
                  <a:cubicBezTo>
                    <a:pt x="564" y="193"/>
                    <a:pt x="564" y="193"/>
                    <a:pt x="564" y="193"/>
                  </a:cubicBezTo>
                  <a:cubicBezTo>
                    <a:pt x="571" y="190"/>
                    <a:pt x="571" y="190"/>
                    <a:pt x="571" y="190"/>
                  </a:cubicBezTo>
                  <a:cubicBezTo>
                    <a:pt x="518" y="80"/>
                    <a:pt x="518" y="80"/>
                    <a:pt x="518" y="80"/>
                  </a:cubicBezTo>
                  <a:moveTo>
                    <a:pt x="1261" y="86"/>
                  </a:moveTo>
                  <a:cubicBezTo>
                    <a:pt x="1207" y="196"/>
                    <a:pt x="1207" y="196"/>
                    <a:pt x="1207" y="196"/>
                  </a:cubicBezTo>
                  <a:cubicBezTo>
                    <a:pt x="1215" y="200"/>
                    <a:pt x="1215" y="200"/>
                    <a:pt x="1215" y="200"/>
                  </a:cubicBezTo>
                  <a:cubicBezTo>
                    <a:pt x="1267" y="89"/>
                    <a:pt x="1267" y="89"/>
                    <a:pt x="1267" y="89"/>
                  </a:cubicBezTo>
                  <a:cubicBezTo>
                    <a:pt x="1261" y="86"/>
                    <a:pt x="1261" y="86"/>
                    <a:pt x="1261" y="86"/>
                  </a:cubicBezTo>
                  <a:moveTo>
                    <a:pt x="504" y="87"/>
                  </a:moveTo>
                  <a:cubicBezTo>
                    <a:pt x="498" y="90"/>
                    <a:pt x="498" y="90"/>
                    <a:pt x="498" y="90"/>
                  </a:cubicBezTo>
                  <a:cubicBezTo>
                    <a:pt x="550" y="200"/>
                    <a:pt x="550" y="200"/>
                    <a:pt x="550" y="200"/>
                  </a:cubicBezTo>
                  <a:cubicBezTo>
                    <a:pt x="558" y="197"/>
                    <a:pt x="558" y="197"/>
                    <a:pt x="558" y="197"/>
                  </a:cubicBezTo>
                  <a:cubicBezTo>
                    <a:pt x="504" y="87"/>
                    <a:pt x="504" y="87"/>
                    <a:pt x="504" y="87"/>
                  </a:cubicBezTo>
                  <a:moveTo>
                    <a:pt x="1274" y="92"/>
                  </a:moveTo>
                  <a:cubicBezTo>
                    <a:pt x="1222" y="203"/>
                    <a:pt x="1222" y="203"/>
                    <a:pt x="1222" y="203"/>
                  </a:cubicBezTo>
                  <a:cubicBezTo>
                    <a:pt x="1229" y="206"/>
                    <a:pt x="1229" y="206"/>
                    <a:pt x="1229" y="206"/>
                  </a:cubicBezTo>
                  <a:cubicBezTo>
                    <a:pt x="1281" y="96"/>
                    <a:pt x="1281" y="96"/>
                    <a:pt x="1281" y="96"/>
                  </a:cubicBezTo>
                  <a:cubicBezTo>
                    <a:pt x="1274" y="92"/>
                    <a:pt x="1274" y="92"/>
                    <a:pt x="1274" y="92"/>
                  </a:cubicBezTo>
                  <a:moveTo>
                    <a:pt x="491" y="93"/>
                  </a:moveTo>
                  <a:cubicBezTo>
                    <a:pt x="484" y="96"/>
                    <a:pt x="484" y="96"/>
                    <a:pt x="484" y="9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43" y="204"/>
                    <a:pt x="543" y="204"/>
                    <a:pt x="543" y="204"/>
                  </a:cubicBezTo>
                  <a:cubicBezTo>
                    <a:pt x="491" y="93"/>
                    <a:pt x="491" y="93"/>
                    <a:pt x="491" y="93"/>
                  </a:cubicBezTo>
                  <a:moveTo>
                    <a:pt x="1289" y="99"/>
                  </a:moveTo>
                  <a:cubicBezTo>
                    <a:pt x="1235" y="209"/>
                    <a:pt x="1235" y="209"/>
                    <a:pt x="1235" y="209"/>
                  </a:cubicBezTo>
                  <a:cubicBezTo>
                    <a:pt x="1241" y="212"/>
                    <a:pt x="1241" y="212"/>
                    <a:pt x="1241" y="212"/>
                  </a:cubicBezTo>
                  <a:cubicBezTo>
                    <a:pt x="1297" y="103"/>
                    <a:pt x="1297" y="103"/>
                    <a:pt x="1297" y="103"/>
                  </a:cubicBezTo>
                  <a:cubicBezTo>
                    <a:pt x="1294" y="102"/>
                    <a:pt x="1291" y="101"/>
                    <a:pt x="1289" y="99"/>
                  </a:cubicBezTo>
                  <a:moveTo>
                    <a:pt x="476" y="100"/>
                  </a:moveTo>
                  <a:cubicBezTo>
                    <a:pt x="474" y="101"/>
                    <a:pt x="471" y="102"/>
                    <a:pt x="468" y="104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30" y="210"/>
                    <a:pt x="530" y="210"/>
                    <a:pt x="530" y="210"/>
                  </a:cubicBezTo>
                  <a:cubicBezTo>
                    <a:pt x="476" y="100"/>
                    <a:pt x="476" y="100"/>
                    <a:pt x="476" y="100"/>
                  </a:cubicBezTo>
                  <a:moveTo>
                    <a:pt x="1305" y="108"/>
                  </a:moveTo>
                  <a:cubicBezTo>
                    <a:pt x="1246" y="215"/>
                    <a:pt x="1246" y="215"/>
                    <a:pt x="1246" y="215"/>
                  </a:cubicBezTo>
                  <a:cubicBezTo>
                    <a:pt x="1248" y="216"/>
                    <a:pt x="1249" y="217"/>
                    <a:pt x="1251" y="218"/>
                  </a:cubicBezTo>
                  <a:cubicBezTo>
                    <a:pt x="1252" y="219"/>
                    <a:pt x="1252" y="219"/>
                    <a:pt x="1252" y="219"/>
                  </a:cubicBezTo>
                  <a:cubicBezTo>
                    <a:pt x="1282" y="165"/>
                    <a:pt x="1282" y="165"/>
                    <a:pt x="1282" y="165"/>
                  </a:cubicBezTo>
                  <a:cubicBezTo>
                    <a:pt x="1248" y="216"/>
                    <a:pt x="1248" y="216"/>
                    <a:pt x="1248" y="216"/>
                  </a:cubicBezTo>
                  <a:cubicBezTo>
                    <a:pt x="1316" y="114"/>
                    <a:pt x="1316" y="114"/>
                    <a:pt x="1316" y="114"/>
                  </a:cubicBezTo>
                  <a:cubicBezTo>
                    <a:pt x="1312" y="112"/>
                    <a:pt x="1312" y="112"/>
                    <a:pt x="1312" y="112"/>
                  </a:cubicBezTo>
                  <a:cubicBezTo>
                    <a:pt x="1310" y="110"/>
                    <a:pt x="1307" y="109"/>
                    <a:pt x="1305" y="108"/>
                  </a:cubicBezTo>
                  <a:moveTo>
                    <a:pt x="460" y="108"/>
                  </a:moveTo>
                  <a:cubicBezTo>
                    <a:pt x="458" y="110"/>
                    <a:pt x="455" y="111"/>
                    <a:pt x="452" y="112"/>
                  </a:cubicBezTo>
                  <a:cubicBezTo>
                    <a:pt x="451" y="113"/>
                    <a:pt x="451" y="113"/>
                    <a:pt x="451" y="113"/>
                  </a:cubicBezTo>
                  <a:cubicBezTo>
                    <a:pt x="515" y="218"/>
                    <a:pt x="515" y="218"/>
                    <a:pt x="515" y="218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460" y="108"/>
                    <a:pt x="460" y="108"/>
                    <a:pt x="460" y="108"/>
                  </a:cubicBezTo>
                  <a:moveTo>
                    <a:pt x="1320" y="117"/>
                  </a:moveTo>
                  <a:cubicBezTo>
                    <a:pt x="1257" y="221"/>
                    <a:pt x="1257" y="221"/>
                    <a:pt x="1257" y="221"/>
                  </a:cubicBezTo>
                  <a:cubicBezTo>
                    <a:pt x="1263" y="225"/>
                    <a:pt x="1263" y="225"/>
                    <a:pt x="1263" y="225"/>
                  </a:cubicBezTo>
                  <a:cubicBezTo>
                    <a:pt x="1327" y="121"/>
                    <a:pt x="1327" y="121"/>
                    <a:pt x="1327" y="121"/>
                  </a:cubicBezTo>
                  <a:cubicBezTo>
                    <a:pt x="1320" y="117"/>
                    <a:pt x="1320" y="117"/>
                    <a:pt x="1320" y="117"/>
                  </a:cubicBezTo>
                  <a:moveTo>
                    <a:pt x="445" y="117"/>
                  </a:moveTo>
                  <a:cubicBezTo>
                    <a:pt x="438" y="121"/>
                    <a:pt x="438" y="121"/>
                    <a:pt x="438" y="121"/>
                  </a:cubicBezTo>
                  <a:cubicBezTo>
                    <a:pt x="502" y="226"/>
                    <a:pt x="502" y="226"/>
                    <a:pt x="502" y="226"/>
                  </a:cubicBezTo>
                  <a:cubicBezTo>
                    <a:pt x="508" y="222"/>
                    <a:pt x="508" y="222"/>
                    <a:pt x="508" y="222"/>
                  </a:cubicBezTo>
                  <a:cubicBezTo>
                    <a:pt x="445" y="117"/>
                    <a:pt x="445" y="117"/>
                    <a:pt x="445" y="117"/>
                  </a:cubicBezTo>
                  <a:moveTo>
                    <a:pt x="1333" y="125"/>
                  </a:moveTo>
                  <a:cubicBezTo>
                    <a:pt x="1270" y="229"/>
                    <a:pt x="1270" y="229"/>
                    <a:pt x="1270" y="229"/>
                  </a:cubicBezTo>
                  <a:cubicBezTo>
                    <a:pt x="1276" y="233"/>
                    <a:pt x="1276" y="233"/>
                    <a:pt x="1276" y="233"/>
                  </a:cubicBezTo>
                  <a:cubicBezTo>
                    <a:pt x="1340" y="129"/>
                    <a:pt x="1340" y="129"/>
                    <a:pt x="1340" y="129"/>
                  </a:cubicBezTo>
                  <a:cubicBezTo>
                    <a:pt x="1333" y="125"/>
                    <a:pt x="1333" y="125"/>
                    <a:pt x="1333" y="125"/>
                  </a:cubicBezTo>
                  <a:moveTo>
                    <a:pt x="431" y="125"/>
                  </a:moveTo>
                  <a:cubicBezTo>
                    <a:pt x="425" y="129"/>
                    <a:pt x="425" y="129"/>
                    <a:pt x="425" y="129"/>
                  </a:cubicBezTo>
                  <a:cubicBezTo>
                    <a:pt x="489" y="234"/>
                    <a:pt x="489" y="234"/>
                    <a:pt x="489" y="234"/>
                  </a:cubicBezTo>
                  <a:cubicBezTo>
                    <a:pt x="495" y="230"/>
                    <a:pt x="495" y="230"/>
                    <a:pt x="495" y="230"/>
                  </a:cubicBezTo>
                  <a:cubicBezTo>
                    <a:pt x="431" y="125"/>
                    <a:pt x="431" y="125"/>
                    <a:pt x="431" y="125"/>
                  </a:cubicBezTo>
                  <a:moveTo>
                    <a:pt x="1347" y="133"/>
                  </a:moveTo>
                  <a:cubicBezTo>
                    <a:pt x="1283" y="237"/>
                    <a:pt x="1283" y="237"/>
                    <a:pt x="1283" y="237"/>
                  </a:cubicBezTo>
                  <a:cubicBezTo>
                    <a:pt x="1290" y="241"/>
                    <a:pt x="1290" y="241"/>
                    <a:pt x="1290" y="241"/>
                  </a:cubicBezTo>
                  <a:cubicBezTo>
                    <a:pt x="1353" y="137"/>
                    <a:pt x="1353" y="137"/>
                    <a:pt x="1353" y="137"/>
                  </a:cubicBezTo>
                  <a:cubicBezTo>
                    <a:pt x="1347" y="133"/>
                    <a:pt x="1347" y="133"/>
                    <a:pt x="1347" y="133"/>
                  </a:cubicBezTo>
                  <a:moveTo>
                    <a:pt x="418" y="133"/>
                  </a:moveTo>
                  <a:cubicBezTo>
                    <a:pt x="412" y="137"/>
                    <a:pt x="412" y="137"/>
                    <a:pt x="412" y="137"/>
                  </a:cubicBezTo>
                  <a:cubicBezTo>
                    <a:pt x="476" y="242"/>
                    <a:pt x="476" y="242"/>
                    <a:pt x="476" y="242"/>
                  </a:cubicBezTo>
                  <a:cubicBezTo>
                    <a:pt x="482" y="238"/>
                    <a:pt x="482" y="238"/>
                    <a:pt x="482" y="238"/>
                  </a:cubicBezTo>
                  <a:cubicBezTo>
                    <a:pt x="418" y="133"/>
                    <a:pt x="418" y="133"/>
                    <a:pt x="418" y="133"/>
                  </a:cubicBezTo>
                  <a:moveTo>
                    <a:pt x="1360" y="141"/>
                  </a:moveTo>
                  <a:cubicBezTo>
                    <a:pt x="1296" y="245"/>
                    <a:pt x="1296" y="245"/>
                    <a:pt x="1296" y="245"/>
                  </a:cubicBezTo>
                  <a:cubicBezTo>
                    <a:pt x="1300" y="248"/>
                    <a:pt x="1300" y="248"/>
                    <a:pt x="1300" y="248"/>
                  </a:cubicBezTo>
                  <a:cubicBezTo>
                    <a:pt x="1369" y="147"/>
                    <a:pt x="1369" y="147"/>
                    <a:pt x="1369" y="147"/>
                  </a:cubicBezTo>
                  <a:cubicBezTo>
                    <a:pt x="1360" y="141"/>
                    <a:pt x="1360" y="141"/>
                    <a:pt x="1360" y="141"/>
                  </a:cubicBezTo>
                  <a:moveTo>
                    <a:pt x="405" y="141"/>
                  </a:moveTo>
                  <a:cubicBezTo>
                    <a:pt x="396" y="147"/>
                    <a:pt x="396" y="147"/>
                    <a:pt x="396" y="147"/>
                  </a:cubicBezTo>
                  <a:cubicBezTo>
                    <a:pt x="465" y="248"/>
                    <a:pt x="465" y="248"/>
                    <a:pt x="465" y="248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5"/>
                    <a:pt x="469" y="245"/>
                    <a:pt x="469" y="245"/>
                  </a:cubicBezTo>
                  <a:cubicBezTo>
                    <a:pt x="405" y="141"/>
                    <a:pt x="405" y="141"/>
                    <a:pt x="405" y="141"/>
                  </a:cubicBezTo>
                  <a:moveTo>
                    <a:pt x="1376" y="151"/>
                  </a:moveTo>
                  <a:cubicBezTo>
                    <a:pt x="1306" y="252"/>
                    <a:pt x="1306" y="252"/>
                    <a:pt x="1306" y="252"/>
                  </a:cubicBezTo>
                  <a:cubicBezTo>
                    <a:pt x="1312" y="256"/>
                    <a:pt x="1312" y="256"/>
                    <a:pt x="1312" y="256"/>
                  </a:cubicBezTo>
                  <a:cubicBezTo>
                    <a:pt x="1382" y="156"/>
                    <a:pt x="1382" y="156"/>
                    <a:pt x="1382" y="156"/>
                  </a:cubicBezTo>
                  <a:cubicBezTo>
                    <a:pt x="1376" y="151"/>
                    <a:pt x="1376" y="151"/>
                    <a:pt x="1376" y="151"/>
                  </a:cubicBezTo>
                  <a:moveTo>
                    <a:pt x="389" y="152"/>
                  </a:moveTo>
                  <a:cubicBezTo>
                    <a:pt x="383" y="156"/>
                    <a:pt x="383" y="156"/>
                    <a:pt x="383" y="1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389" y="152"/>
                    <a:pt x="389" y="152"/>
                    <a:pt x="389" y="152"/>
                  </a:cubicBezTo>
                  <a:moveTo>
                    <a:pt x="1389" y="160"/>
                  </a:moveTo>
                  <a:cubicBezTo>
                    <a:pt x="1318" y="260"/>
                    <a:pt x="1318" y="260"/>
                    <a:pt x="1318" y="260"/>
                  </a:cubicBezTo>
                  <a:cubicBezTo>
                    <a:pt x="1323" y="264"/>
                    <a:pt x="1323" y="264"/>
                    <a:pt x="1323" y="264"/>
                  </a:cubicBezTo>
                  <a:cubicBezTo>
                    <a:pt x="1395" y="165"/>
                    <a:pt x="1395" y="165"/>
                    <a:pt x="1395" y="165"/>
                  </a:cubicBezTo>
                  <a:cubicBezTo>
                    <a:pt x="1389" y="160"/>
                    <a:pt x="1389" y="160"/>
                    <a:pt x="1389" y="160"/>
                  </a:cubicBezTo>
                  <a:moveTo>
                    <a:pt x="376" y="161"/>
                  </a:moveTo>
                  <a:cubicBezTo>
                    <a:pt x="370" y="166"/>
                    <a:pt x="370" y="166"/>
                    <a:pt x="370" y="166"/>
                  </a:cubicBezTo>
                  <a:cubicBezTo>
                    <a:pt x="442" y="265"/>
                    <a:pt x="442" y="265"/>
                    <a:pt x="442" y="265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376" y="161"/>
                    <a:pt x="376" y="161"/>
                    <a:pt x="376" y="161"/>
                  </a:cubicBezTo>
                  <a:moveTo>
                    <a:pt x="1402" y="170"/>
                  </a:moveTo>
                  <a:cubicBezTo>
                    <a:pt x="1329" y="269"/>
                    <a:pt x="1329" y="269"/>
                    <a:pt x="1329" y="269"/>
                  </a:cubicBezTo>
                  <a:cubicBezTo>
                    <a:pt x="1335" y="273"/>
                    <a:pt x="1335" y="273"/>
                    <a:pt x="1335" y="273"/>
                  </a:cubicBezTo>
                  <a:cubicBezTo>
                    <a:pt x="1408" y="175"/>
                    <a:pt x="1408" y="175"/>
                    <a:pt x="1408" y="175"/>
                  </a:cubicBezTo>
                  <a:cubicBezTo>
                    <a:pt x="1402" y="170"/>
                    <a:pt x="1402" y="170"/>
                    <a:pt x="1402" y="170"/>
                  </a:cubicBezTo>
                  <a:moveTo>
                    <a:pt x="363" y="170"/>
                  </a:moveTo>
                  <a:cubicBezTo>
                    <a:pt x="357" y="175"/>
                    <a:pt x="357" y="175"/>
                    <a:pt x="357" y="175"/>
                  </a:cubicBezTo>
                  <a:cubicBezTo>
                    <a:pt x="430" y="273"/>
                    <a:pt x="430" y="273"/>
                    <a:pt x="430" y="273"/>
                  </a:cubicBezTo>
                  <a:cubicBezTo>
                    <a:pt x="436" y="269"/>
                    <a:pt x="436" y="269"/>
                    <a:pt x="436" y="269"/>
                  </a:cubicBezTo>
                  <a:cubicBezTo>
                    <a:pt x="363" y="170"/>
                    <a:pt x="363" y="170"/>
                    <a:pt x="363" y="170"/>
                  </a:cubicBezTo>
                  <a:moveTo>
                    <a:pt x="1415" y="179"/>
                  </a:moveTo>
                  <a:cubicBezTo>
                    <a:pt x="1341" y="277"/>
                    <a:pt x="1341" y="277"/>
                    <a:pt x="1341" y="277"/>
                  </a:cubicBezTo>
                  <a:cubicBezTo>
                    <a:pt x="1347" y="282"/>
                    <a:pt x="1347" y="282"/>
                    <a:pt x="1347" y="282"/>
                  </a:cubicBezTo>
                  <a:cubicBezTo>
                    <a:pt x="1421" y="184"/>
                    <a:pt x="1421" y="184"/>
                    <a:pt x="1421" y="184"/>
                  </a:cubicBezTo>
                  <a:cubicBezTo>
                    <a:pt x="1415" y="179"/>
                    <a:pt x="1415" y="179"/>
                    <a:pt x="1415" y="179"/>
                  </a:cubicBezTo>
                  <a:moveTo>
                    <a:pt x="350" y="180"/>
                  </a:moveTo>
                  <a:cubicBezTo>
                    <a:pt x="344" y="185"/>
                    <a:pt x="344" y="185"/>
                    <a:pt x="344" y="185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24" y="278"/>
                    <a:pt x="424" y="278"/>
                    <a:pt x="424" y="278"/>
                  </a:cubicBezTo>
                  <a:cubicBezTo>
                    <a:pt x="350" y="180"/>
                    <a:pt x="350" y="180"/>
                    <a:pt x="350" y="180"/>
                  </a:cubicBezTo>
                  <a:moveTo>
                    <a:pt x="1428" y="189"/>
                  </a:moveTo>
                  <a:cubicBezTo>
                    <a:pt x="1352" y="286"/>
                    <a:pt x="1352" y="286"/>
                    <a:pt x="1352" y="286"/>
                  </a:cubicBezTo>
                  <a:cubicBezTo>
                    <a:pt x="1358" y="290"/>
                    <a:pt x="1358" y="290"/>
                    <a:pt x="1358" y="290"/>
                  </a:cubicBezTo>
                  <a:cubicBezTo>
                    <a:pt x="1434" y="194"/>
                    <a:pt x="1434" y="194"/>
                    <a:pt x="1434" y="194"/>
                  </a:cubicBezTo>
                  <a:cubicBezTo>
                    <a:pt x="1428" y="189"/>
                    <a:pt x="1428" y="189"/>
                    <a:pt x="1428" y="189"/>
                  </a:cubicBezTo>
                  <a:moveTo>
                    <a:pt x="338" y="190"/>
                  </a:moveTo>
                  <a:cubicBezTo>
                    <a:pt x="331" y="195"/>
                    <a:pt x="331" y="195"/>
                    <a:pt x="331" y="195"/>
                  </a:cubicBezTo>
                  <a:cubicBezTo>
                    <a:pt x="407" y="291"/>
                    <a:pt x="407" y="291"/>
                    <a:pt x="407" y="291"/>
                  </a:cubicBezTo>
                  <a:cubicBezTo>
                    <a:pt x="413" y="287"/>
                    <a:pt x="413" y="287"/>
                    <a:pt x="413" y="287"/>
                  </a:cubicBezTo>
                  <a:cubicBezTo>
                    <a:pt x="338" y="190"/>
                    <a:pt x="338" y="190"/>
                    <a:pt x="338" y="190"/>
                  </a:cubicBezTo>
                  <a:moveTo>
                    <a:pt x="1440" y="200"/>
                  </a:moveTo>
                  <a:cubicBezTo>
                    <a:pt x="1364" y="295"/>
                    <a:pt x="1364" y="295"/>
                    <a:pt x="1364" y="295"/>
                  </a:cubicBezTo>
                  <a:cubicBezTo>
                    <a:pt x="1369" y="299"/>
                    <a:pt x="1369" y="299"/>
                    <a:pt x="1369" y="299"/>
                  </a:cubicBezTo>
                  <a:cubicBezTo>
                    <a:pt x="1447" y="205"/>
                    <a:pt x="1447" y="205"/>
                    <a:pt x="1447" y="205"/>
                  </a:cubicBezTo>
                  <a:cubicBezTo>
                    <a:pt x="1440" y="200"/>
                    <a:pt x="1440" y="200"/>
                    <a:pt x="1440" y="200"/>
                  </a:cubicBezTo>
                  <a:moveTo>
                    <a:pt x="325" y="200"/>
                  </a:moveTo>
                  <a:cubicBezTo>
                    <a:pt x="318" y="205"/>
                    <a:pt x="318" y="205"/>
                    <a:pt x="318" y="205"/>
                  </a:cubicBezTo>
                  <a:cubicBezTo>
                    <a:pt x="396" y="300"/>
                    <a:pt x="396" y="300"/>
                    <a:pt x="396" y="300"/>
                  </a:cubicBezTo>
                  <a:cubicBezTo>
                    <a:pt x="402" y="295"/>
                    <a:pt x="402" y="295"/>
                    <a:pt x="402" y="295"/>
                  </a:cubicBezTo>
                  <a:cubicBezTo>
                    <a:pt x="325" y="200"/>
                    <a:pt x="325" y="200"/>
                    <a:pt x="325" y="200"/>
                  </a:cubicBezTo>
                  <a:moveTo>
                    <a:pt x="1453" y="210"/>
                  </a:moveTo>
                  <a:cubicBezTo>
                    <a:pt x="1375" y="304"/>
                    <a:pt x="1375" y="304"/>
                    <a:pt x="1375" y="304"/>
                  </a:cubicBezTo>
                  <a:cubicBezTo>
                    <a:pt x="1380" y="309"/>
                    <a:pt x="1380" y="309"/>
                    <a:pt x="1380" y="309"/>
                  </a:cubicBezTo>
                  <a:cubicBezTo>
                    <a:pt x="1460" y="215"/>
                    <a:pt x="1460" y="215"/>
                    <a:pt x="1460" y="215"/>
                  </a:cubicBezTo>
                  <a:cubicBezTo>
                    <a:pt x="1453" y="210"/>
                    <a:pt x="1453" y="210"/>
                    <a:pt x="1453" y="210"/>
                  </a:cubicBezTo>
                  <a:moveTo>
                    <a:pt x="312" y="210"/>
                  </a:moveTo>
                  <a:cubicBezTo>
                    <a:pt x="306" y="216"/>
                    <a:pt x="306" y="216"/>
                    <a:pt x="306" y="216"/>
                  </a:cubicBezTo>
                  <a:cubicBezTo>
                    <a:pt x="385" y="309"/>
                    <a:pt x="385" y="309"/>
                    <a:pt x="385" y="309"/>
                  </a:cubicBezTo>
                  <a:cubicBezTo>
                    <a:pt x="391" y="304"/>
                    <a:pt x="391" y="304"/>
                    <a:pt x="391" y="304"/>
                  </a:cubicBezTo>
                  <a:cubicBezTo>
                    <a:pt x="312" y="210"/>
                    <a:pt x="312" y="210"/>
                    <a:pt x="312" y="210"/>
                  </a:cubicBezTo>
                  <a:moveTo>
                    <a:pt x="1466" y="221"/>
                  </a:moveTo>
                  <a:cubicBezTo>
                    <a:pt x="1386" y="313"/>
                    <a:pt x="1386" y="313"/>
                    <a:pt x="1386" y="313"/>
                  </a:cubicBezTo>
                  <a:cubicBezTo>
                    <a:pt x="1391" y="318"/>
                    <a:pt x="1391" y="318"/>
                    <a:pt x="1391" y="318"/>
                  </a:cubicBezTo>
                  <a:cubicBezTo>
                    <a:pt x="1472" y="226"/>
                    <a:pt x="1472" y="226"/>
                    <a:pt x="1472" y="226"/>
                  </a:cubicBezTo>
                  <a:cubicBezTo>
                    <a:pt x="1466" y="221"/>
                    <a:pt x="1466" y="221"/>
                    <a:pt x="1466" y="221"/>
                  </a:cubicBezTo>
                  <a:moveTo>
                    <a:pt x="300" y="221"/>
                  </a:moveTo>
                  <a:cubicBezTo>
                    <a:pt x="293" y="227"/>
                    <a:pt x="293" y="227"/>
                    <a:pt x="293" y="227"/>
                  </a:cubicBezTo>
                  <a:cubicBezTo>
                    <a:pt x="375" y="318"/>
                    <a:pt x="375" y="318"/>
                    <a:pt x="375" y="318"/>
                  </a:cubicBezTo>
                  <a:cubicBezTo>
                    <a:pt x="380" y="314"/>
                    <a:pt x="380" y="314"/>
                    <a:pt x="380" y="314"/>
                  </a:cubicBezTo>
                  <a:cubicBezTo>
                    <a:pt x="300" y="221"/>
                    <a:pt x="300" y="221"/>
                    <a:pt x="300" y="221"/>
                  </a:cubicBezTo>
                  <a:moveTo>
                    <a:pt x="1478" y="232"/>
                  </a:moveTo>
                  <a:cubicBezTo>
                    <a:pt x="1396" y="322"/>
                    <a:pt x="1396" y="322"/>
                    <a:pt x="1396" y="322"/>
                  </a:cubicBezTo>
                  <a:cubicBezTo>
                    <a:pt x="1401" y="327"/>
                    <a:pt x="1401" y="327"/>
                    <a:pt x="1401" y="327"/>
                  </a:cubicBezTo>
                  <a:cubicBezTo>
                    <a:pt x="1484" y="237"/>
                    <a:pt x="1484" y="237"/>
                    <a:pt x="1484" y="237"/>
                  </a:cubicBezTo>
                  <a:cubicBezTo>
                    <a:pt x="1478" y="232"/>
                    <a:pt x="1478" y="232"/>
                    <a:pt x="1478" y="232"/>
                  </a:cubicBezTo>
                  <a:moveTo>
                    <a:pt x="287" y="232"/>
                  </a:moveTo>
                  <a:cubicBezTo>
                    <a:pt x="281" y="238"/>
                    <a:pt x="281" y="238"/>
                    <a:pt x="281" y="238"/>
                  </a:cubicBezTo>
                  <a:cubicBezTo>
                    <a:pt x="364" y="328"/>
                    <a:pt x="364" y="328"/>
                    <a:pt x="364" y="328"/>
                  </a:cubicBezTo>
                  <a:cubicBezTo>
                    <a:pt x="369" y="323"/>
                    <a:pt x="369" y="323"/>
                    <a:pt x="369" y="323"/>
                  </a:cubicBezTo>
                  <a:cubicBezTo>
                    <a:pt x="287" y="232"/>
                    <a:pt x="287" y="232"/>
                    <a:pt x="287" y="232"/>
                  </a:cubicBezTo>
                  <a:moveTo>
                    <a:pt x="1490" y="243"/>
                  </a:moveTo>
                  <a:cubicBezTo>
                    <a:pt x="1406" y="332"/>
                    <a:pt x="1406" y="332"/>
                    <a:pt x="1406" y="332"/>
                  </a:cubicBezTo>
                  <a:cubicBezTo>
                    <a:pt x="1412" y="337"/>
                    <a:pt x="1412" y="337"/>
                    <a:pt x="1412" y="337"/>
                  </a:cubicBezTo>
                  <a:cubicBezTo>
                    <a:pt x="1496" y="248"/>
                    <a:pt x="1496" y="248"/>
                    <a:pt x="1496" y="248"/>
                  </a:cubicBezTo>
                  <a:cubicBezTo>
                    <a:pt x="1490" y="243"/>
                    <a:pt x="1490" y="243"/>
                    <a:pt x="1490" y="243"/>
                  </a:cubicBezTo>
                  <a:moveTo>
                    <a:pt x="275" y="243"/>
                  </a:moveTo>
                  <a:cubicBezTo>
                    <a:pt x="269" y="249"/>
                    <a:pt x="269" y="249"/>
                    <a:pt x="269" y="249"/>
                  </a:cubicBezTo>
                  <a:cubicBezTo>
                    <a:pt x="354" y="337"/>
                    <a:pt x="354" y="337"/>
                    <a:pt x="354" y="337"/>
                  </a:cubicBezTo>
                  <a:cubicBezTo>
                    <a:pt x="359" y="332"/>
                    <a:pt x="359" y="332"/>
                    <a:pt x="359" y="332"/>
                  </a:cubicBezTo>
                  <a:cubicBezTo>
                    <a:pt x="275" y="243"/>
                    <a:pt x="275" y="243"/>
                    <a:pt x="275" y="243"/>
                  </a:cubicBezTo>
                  <a:moveTo>
                    <a:pt x="1502" y="254"/>
                  </a:moveTo>
                  <a:cubicBezTo>
                    <a:pt x="1416" y="342"/>
                    <a:pt x="1416" y="342"/>
                    <a:pt x="1416" y="342"/>
                  </a:cubicBezTo>
                  <a:cubicBezTo>
                    <a:pt x="1421" y="346"/>
                    <a:pt x="1421" y="346"/>
                    <a:pt x="1421" y="346"/>
                  </a:cubicBezTo>
                  <a:cubicBezTo>
                    <a:pt x="1508" y="260"/>
                    <a:pt x="1508" y="260"/>
                    <a:pt x="1508" y="260"/>
                  </a:cubicBezTo>
                  <a:cubicBezTo>
                    <a:pt x="1502" y="254"/>
                    <a:pt x="1502" y="254"/>
                    <a:pt x="1502" y="254"/>
                  </a:cubicBezTo>
                  <a:moveTo>
                    <a:pt x="263" y="255"/>
                  </a:moveTo>
                  <a:cubicBezTo>
                    <a:pt x="257" y="261"/>
                    <a:pt x="257" y="261"/>
                    <a:pt x="257" y="261"/>
                  </a:cubicBezTo>
                  <a:cubicBezTo>
                    <a:pt x="344" y="347"/>
                    <a:pt x="344" y="347"/>
                    <a:pt x="344" y="347"/>
                  </a:cubicBezTo>
                  <a:cubicBezTo>
                    <a:pt x="349" y="342"/>
                    <a:pt x="349" y="342"/>
                    <a:pt x="349" y="342"/>
                  </a:cubicBezTo>
                  <a:cubicBezTo>
                    <a:pt x="263" y="255"/>
                    <a:pt x="263" y="255"/>
                    <a:pt x="263" y="255"/>
                  </a:cubicBezTo>
                  <a:moveTo>
                    <a:pt x="1514" y="266"/>
                  </a:moveTo>
                  <a:cubicBezTo>
                    <a:pt x="1426" y="351"/>
                    <a:pt x="1426" y="351"/>
                    <a:pt x="1426" y="351"/>
                  </a:cubicBezTo>
                  <a:cubicBezTo>
                    <a:pt x="1431" y="356"/>
                    <a:pt x="1431" y="356"/>
                    <a:pt x="1431" y="356"/>
                  </a:cubicBezTo>
                  <a:cubicBezTo>
                    <a:pt x="1520" y="272"/>
                    <a:pt x="1520" y="272"/>
                    <a:pt x="1520" y="272"/>
                  </a:cubicBezTo>
                  <a:cubicBezTo>
                    <a:pt x="1514" y="266"/>
                    <a:pt x="1514" y="266"/>
                    <a:pt x="1514" y="266"/>
                  </a:cubicBezTo>
                  <a:moveTo>
                    <a:pt x="251" y="267"/>
                  </a:moveTo>
                  <a:cubicBezTo>
                    <a:pt x="245" y="273"/>
                    <a:pt x="245" y="273"/>
                    <a:pt x="245" y="273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39" y="352"/>
                    <a:pt x="339" y="352"/>
                    <a:pt x="339" y="352"/>
                  </a:cubicBezTo>
                  <a:cubicBezTo>
                    <a:pt x="251" y="267"/>
                    <a:pt x="251" y="267"/>
                    <a:pt x="251" y="267"/>
                  </a:cubicBezTo>
                  <a:moveTo>
                    <a:pt x="1526" y="279"/>
                  </a:moveTo>
                  <a:cubicBezTo>
                    <a:pt x="1436" y="362"/>
                    <a:pt x="1436" y="362"/>
                    <a:pt x="1436" y="362"/>
                  </a:cubicBezTo>
                  <a:cubicBezTo>
                    <a:pt x="1440" y="367"/>
                    <a:pt x="1440" y="367"/>
                    <a:pt x="1440" y="367"/>
                  </a:cubicBezTo>
                  <a:cubicBezTo>
                    <a:pt x="1531" y="285"/>
                    <a:pt x="1531" y="285"/>
                    <a:pt x="1531" y="285"/>
                  </a:cubicBezTo>
                  <a:cubicBezTo>
                    <a:pt x="1526" y="279"/>
                    <a:pt x="1526" y="279"/>
                    <a:pt x="1526" y="279"/>
                  </a:cubicBezTo>
                  <a:moveTo>
                    <a:pt x="240" y="279"/>
                  </a:moveTo>
                  <a:cubicBezTo>
                    <a:pt x="234" y="285"/>
                    <a:pt x="234" y="285"/>
                    <a:pt x="234" y="285"/>
                  </a:cubicBezTo>
                  <a:cubicBezTo>
                    <a:pt x="325" y="367"/>
                    <a:pt x="325" y="367"/>
                    <a:pt x="325" y="367"/>
                  </a:cubicBezTo>
                  <a:cubicBezTo>
                    <a:pt x="330" y="362"/>
                    <a:pt x="330" y="362"/>
                    <a:pt x="330" y="362"/>
                  </a:cubicBezTo>
                  <a:cubicBezTo>
                    <a:pt x="240" y="279"/>
                    <a:pt x="240" y="279"/>
                    <a:pt x="240" y="279"/>
                  </a:cubicBezTo>
                  <a:moveTo>
                    <a:pt x="1537" y="291"/>
                  </a:moveTo>
                  <a:cubicBezTo>
                    <a:pt x="1445" y="372"/>
                    <a:pt x="1445" y="372"/>
                    <a:pt x="1445" y="372"/>
                  </a:cubicBezTo>
                  <a:cubicBezTo>
                    <a:pt x="1453" y="381"/>
                    <a:pt x="1453" y="381"/>
                    <a:pt x="1453" y="381"/>
                  </a:cubicBezTo>
                  <a:cubicBezTo>
                    <a:pt x="1500" y="333"/>
                    <a:pt x="1500" y="333"/>
                    <a:pt x="1500" y="333"/>
                  </a:cubicBezTo>
                  <a:cubicBezTo>
                    <a:pt x="1542" y="297"/>
                    <a:pt x="1542" y="297"/>
                    <a:pt x="1542" y="297"/>
                  </a:cubicBezTo>
                  <a:cubicBezTo>
                    <a:pt x="1537" y="291"/>
                    <a:pt x="1537" y="291"/>
                    <a:pt x="1537" y="291"/>
                  </a:cubicBezTo>
                  <a:moveTo>
                    <a:pt x="228" y="292"/>
                  </a:moveTo>
                  <a:cubicBezTo>
                    <a:pt x="224" y="297"/>
                    <a:pt x="224" y="297"/>
                    <a:pt x="224" y="297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21" y="372"/>
                    <a:pt x="321" y="372"/>
                    <a:pt x="321" y="372"/>
                  </a:cubicBezTo>
                  <a:cubicBezTo>
                    <a:pt x="228" y="292"/>
                    <a:pt x="228" y="292"/>
                    <a:pt x="228" y="292"/>
                  </a:cubicBezTo>
                  <a:moveTo>
                    <a:pt x="1546" y="301"/>
                  </a:moveTo>
                  <a:cubicBezTo>
                    <a:pt x="1456" y="384"/>
                    <a:pt x="1456" y="384"/>
                    <a:pt x="1456" y="384"/>
                  </a:cubicBezTo>
                  <a:cubicBezTo>
                    <a:pt x="1458" y="386"/>
                    <a:pt x="1459" y="387"/>
                    <a:pt x="1460" y="389"/>
                  </a:cubicBezTo>
                  <a:cubicBezTo>
                    <a:pt x="1552" y="308"/>
                    <a:pt x="1552" y="308"/>
                    <a:pt x="1552" y="308"/>
                  </a:cubicBezTo>
                  <a:cubicBezTo>
                    <a:pt x="1550" y="306"/>
                    <a:pt x="1548" y="303"/>
                    <a:pt x="1546" y="301"/>
                  </a:cubicBezTo>
                  <a:moveTo>
                    <a:pt x="219" y="302"/>
                  </a:moveTo>
                  <a:cubicBezTo>
                    <a:pt x="217" y="304"/>
                    <a:pt x="215" y="306"/>
                    <a:pt x="213" y="308"/>
                  </a:cubicBezTo>
                  <a:cubicBezTo>
                    <a:pt x="305" y="389"/>
                    <a:pt x="305" y="389"/>
                    <a:pt x="305" y="389"/>
                  </a:cubicBezTo>
                  <a:cubicBezTo>
                    <a:pt x="309" y="385"/>
                    <a:pt x="309" y="385"/>
                    <a:pt x="309" y="385"/>
                  </a:cubicBezTo>
                  <a:cubicBezTo>
                    <a:pt x="219" y="302"/>
                    <a:pt x="219" y="302"/>
                    <a:pt x="219" y="302"/>
                  </a:cubicBezTo>
                  <a:moveTo>
                    <a:pt x="1558" y="315"/>
                  </a:moveTo>
                  <a:cubicBezTo>
                    <a:pt x="1465" y="394"/>
                    <a:pt x="1465" y="394"/>
                    <a:pt x="1465" y="394"/>
                  </a:cubicBezTo>
                  <a:cubicBezTo>
                    <a:pt x="1469" y="399"/>
                    <a:pt x="1469" y="399"/>
                    <a:pt x="1469" y="399"/>
                  </a:cubicBezTo>
                  <a:cubicBezTo>
                    <a:pt x="1564" y="322"/>
                    <a:pt x="1564" y="322"/>
                    <a:pt x="1564" y="322"/>
                  </a:cubicBezTo>
                  <a:cubicBezTo>
                    <a:pt x="1562" y="319"/>
                    <a:pt x="1560" y="317"/>
                    <a:pt x="1558" y="315"/>
                  </a:cubicBezTo>
                  <a:moveTo>
                    <a:pt x="207" y="315"/>
                  </a:moveTo>
                  <a:cubicBezTo>
                    <a:pt x="202" y="322"/>
                    <a:pt x="202" y="322"/>
                    <a:pt x="202" y="32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301" y="394"/>
                    <a:pt x="301" y="394"/>
                    <a:pt x="301" y="394"/>
                  </a:cubicBezTo>
                  <a:cubicBezTo>
                    <a:pt x="207" y="315"/>
                    <a:pt x="207" y="315"/>
                    <a:pt x="207" y="315"/>
                  </a:cubicBezTo>
                  <a:moveTo>
                    <a:pt x="255" y="324"/>
                  </a:moveTo>
                  <a:cubicBezTo>
                    <a:pt x="255" y="324"/>
                    <a:pt x="255" y="324"/>
                    <a:pt x="255" y="324"/>
                  </a:cubicBezTo>
                  <a:moveTo>
                    <a:pt x="1569" y="328"/>
                  </a:moveTo>
                  <a:cubicBezTo>
                    <a:pt x="1473" y="404"/>
                    <a:pt x="1473" y="404"/>
                    <a:pt x="1473" y="404"/>
                  </a:cubicBezTo>
                  <a:cubicBezTo>
                    <a:pt x="1477" y="409"/>
                    <a:pt x="1477" y="409"/>
                    <a:pt x="1477" y="409"/>
                  </a:cubicBezTo>
                  <a:cubicBezTo>
                    <a:pt x="1574" y="335"/>
                    <a:pt x="1574" y="335"/>
                    <a:pt x="1574" y="335"/>
                  </a:cubicBezTo>
                  <a:cubicBezTo>
                    <a:pt x="1569" y="328"/>
                    <a:pt x="1569" y="328"/>
                    <a:pt x="1569" y="328"/>
                  </a:cubicBezTo>
                  <a:moveTo>
                    <a:pt x="196" y="329"/>
                  </a:moveTo>
                  <a:cubicBezTo>
                    <a:pt x="191" y="335"/>
                    <a:pt x="191" y="335"/>
                    <a:pt x="191" y="335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93" y="404"/>
                    <a:pt x="293" y="404"/>
                    <a:pt x="293" y="404"/>
                  </a:cubicBezTo>
                  <a:cubicBezTo>
                    <a:pt x="196" y="329"/>
                    <a:pt x="196" y="329"/>
                    <a:pt x="196" y="329"/>
                  </a:cubicBezTo>
                  <a:moveTo>
                    <a:pt x="1579" y="342"/>
                  </a:moveTo>
                  <a:cubicBezTo>
                    <a:pt x="1481" y="415"/>
                    <a:pt x="1481" y="415"/>
                    <a:pt x="1481" y="415"/>
                  </a:cubicBezTo>
                  <a:cubicBezTo>
                    <a:pt x="1486" y="421"/>
                    <a:pt x="1486" y="421"/>
                    <a:pt x="1486" y="421"/>
                  </a:cubicBezTo>
                  <a:cubicBezTo>
                    <a:pt x="1584" y="348"/>
                    <a:pt x="1584" y="348"/>
                    <a:pt x="1584" y="348"/>
                  </a:cubicBezTo>
                  <a:cubicBezTo>
                    <a:pt x="1579" y="342"/>
                    <a:pt x="1579" y="342"/>
                    <a:pt x="1579" y="342"/>
                  </a:cubicBezTo>
                  <a:moveTo>
                    <a:pt x="186" y="342"/>
                  </a:moveTo>
                  <a:cubicBezTo>
                    <a:pt x="181" y="348"/>
                    <a:pt x="181" y="348"/>
                    <a:pt x="181" y="348"/>
                  </a:cubicBezTo>
                  <a:cubicBezTo>
                    <a:pt x="280" y="421"/>
                    <a:pt x="280" y="421"/>
                    <a:pt x="280" y="421"/>
                  </a:cubicBezTo>
                  <a:cubicBezTo>
                    <a:pt x="284" y="415"/>
                    <a:pt x="284" y="415"/>
                    <a:pt x="284" y="415"/>
                  </a:cubicBezTo>
                  <a:cubicBezTo>
                    <a:pt x="186" y="342"/>
                    <a:pt x="186" y="342"/>
                    <a:pt x="186" y="342"/>
                  </a:cubicBezTo>
                  <a:moveTo>
                    <a:pt x="1589" y="354"/>
                  </a:moveTo>
                  <a:cubicBezTo>
                    <a:pt x="1490" y="427"/>
                    <a:pt x="1490" y="427"/>
                    <a:pt x="1490" y="427"/>
                  </a:cubicBezTo>
                  <a:cubicBezTo>
                    <a:pt x="1495" y="433"/>
                    <a:pt x="1495" y="433"/>
                    <a:pt x="1495" y="433"/>
                  </a:cubicBezTo>
                  <a:cubicBezTo>
                    <a:pt x="1593" y="360"/>
                    <a:pt x="1593" y="360"/>
                    <a:pt x="1593" y="360"/>
                  </a:cubicBezTo>
                  <a:cubicBezTo>
                    <a:pt x="1589" y="354"/>
                    <a:pt x="1589" y="354"/>
                    <a:pt x="1589" y="354"/>
                  </a:cubicBezTo>
                  <a:moveTo>
                    <a:pt x="177" y="355"/>
                  </a:moveTo>
                  <a:cubicBezTo>
                    <a:pt x="172" y="361"/>
                    <a:pt x="172" y="361"/>
                    <a:pt x="172" y="361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5" y="427"/>
                    <a:pt x="275" y="427"/>
                    <a:pt x="275" y="427"/>
                  </a:cubicBezTo>
                  <a:cubicBezTo>
                    <a:pt x="177" y="355"/>
                    <a:pt x="177" y="355"/>
                    <a:pt x="177" y="355"/>
                  </a:cubicBezTo>
                  <a:moveTo>
                    <a:pt x="1598" y="366"/>
                  </a:moveTo>
                  <a:cubicBezTo>
                    <a:pt x="1499" y="439"/>
                    <a:pt x="1499" y="439"/>
                    <a:pt x="1499" y="439"/>
                  </a:cubicBezTo>
                  <a:cubicBezTo>
                    <a:pt x="1504" y="446"/>
                    <a:pt x="1504" y="446"/>
                    <a:pt x="1504" y="446"/>
                  </a:cubicBezTo>
                  <a:cubicBezTo>
                    <a:pt x="1602" y="372"/>
                    <a:pt x="1602" y="372"/>
                    <a:pt x="1602" y="372"/>
                  </a:cubicBezTo>
                  <a:cubicBezTo>
                    <a:pt x="1598" y="366"/>
                    <a:pt x="1598" y="366"/>
                    <a:pt x="1598" y="366"/>
                  </a:cubicBezTo>
                  <a:moveTo>
                    <a:pt x="168" y="367"/>
                  </a:moveTo>
                  <a:cubicBezTo>
                    <a:pt x="164" y="372"/>
                    <a:pt x="164" y="372"/>
                    <a:pt x="164" y="372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6" y="440"/>
                    <a:pt x="266" y="440"/>
                    <a:pt x="266" y="440"/>
                  </a:cubicBezTo>
                  <a:cubicBezTo>
                    <a:pt x="168" y="367"/>
                    <a:pt x="168" y="367"/>
                    <a:pt x="168" y="367"/>
                  </a:cubicBezTo>
                  <a:moveTo>
                    <a:pt x="1606" y="377"/>
                  </a:moveTo>
                  <a:cubicBezTo>
                    <a:pt x="1551" y="420"/>
                    <a:pt x="1551" y="420"/>
                    <a:pt x="1551" y="420"/>
                  </a:cubicBezTo>
                  <a:cubicBezTo>
                    <a:pt x="1508" y="451"/>
                    <a:pt x="1508" y="451"/>
                    <a:pt x="1508" y="451"/>
                  </a:cubicBezTo>
                  <a:cubicBezTo>
                    <a:pt x="1510" y="454"/>
                    <a:pt x="1510" y="454"/>
                    <a:pt x="1510" y="454"/>
                  </a:cubicBezTo>
                  <a:cubicBezTo>
                    <a:pt x="1511" y="455"/>
                    <a:pt x="1512" y="456"/>
                    <a:pt x="1512" y="456"/>
                  </a:cubicBezTo>
                  <a:cubicBezTo>
                    <a:pt x="1613" y="386"/>
                    <a:pt x="1613" y="386"/>
                    <a:pt x="1613" y="386"/>
                  </a:cubicBezTo>
                  <a:cubicBezTo>
                    <a:pt x="1611" y="383"/>
                    <a:pt x="1608" y="380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moveTo>
                    <a:pt x="160" y="377"/>
                  </a:moveTo>
                  <a:cubicBezTo>
                    <a:pt x="157" y="380"/>
                    <a:pt x="155" y="383"/>
                    <a:pt x="153" y="387"/>
                  </a:cubicBezTo>
                  <a:cubicBezTo>
                    <a:pt x="253" y="457"/>
                    <a:pt x="253" y="457"/>
                    <a:pt x="253" y="457"/>
                  </a:cubicBezTo>
                  <a:cubicBezTo>
                    <a:pt x="254" y="456"/>
                    <a:pt x="255" y="455"/>
                    <a:pt x="255" y="454"/>
                  </a:cubicBezTo>
                  <a:cubicBezTo>
                    <a:pt x="160" y="377"/>
                    <a:pt x="160" y="377"/>
                    <a:pt x="160" y="377"/>
                  </a:cubicBezTo>
                  <a:moveTo>
                    <a:pt x="1619" y="395"/>
                  </a:moveTo>
                  <a:cubicBezTo>
                    <a:pt x="1515" y="460"/>
                    <a:pt x="1515" y="460"/>
                    <a:pt x="1515" y="460"/>
                  </a:cubicBezTo>
                  <a:cubicBezTo>
                    <a:pt x="1516" y="462"/>
                    <a:pt x="1517" y="464"/>
                    <a:pt x="1518" y="465"/>
                  </a:cubicBezTo>
                  <a:cubicBezTo>
                    <a:pt x="1623" y="403"/>
                    <a:pt x="1623" y="403"/>
                    <a:pt x="1623" y="403"/>
                  </a:cubicBezTo>
                  <a:cubicBezTo>
                    <a:pt x="1622" y="400"/>
                    <a:pt x="1620" y="398"/>
                    <a:pt x="1619" y="395"/>
                  </a:cubicBezTo>
                  <a:moveTo>
                    <a:pt x="147" y="395"/>
                  </a:moveTo>
                  <a:cubicBezTo>
                    <a:pt x="145" y="398"/>
                    <a:pt x="144" y="401"/>
                    <a:pt x="142" y="403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147" y="395"/>
                    <a:pt x="147" y="395"/>
                    <a:pt x="147" y="395"/>
                  </a:cubicBezTo>
                  <a:moveTo>
                    <a:pt x="1627" y="409"/>
                  </a:moveTo>
                  <a:cubicBezTo>
                    <a:pt x="1522" y="473"/>
                    <a:pt x="1522" y="473"/>
                    <a:pt x="1522" y="473"/>
                  </a:cubicBezTo>
                  <a:cubicBezTo>
                    <a:pt x="1526" y="479"/>
                    <a:pt x="1526" y="479"/>
                    <a:pt x="1526" y="479"/>
                  </a:cubicBezTo>
                  <a:cubicBezTo>
                    <a:pt x="1631" y="415"/>
                    <a:pt x="1631" y="415"/>
                    <a:pt x="1631" y="415"/>
                  </a:cubicBezTo>
                  <a:cubicBezTo>
                    <a:pt x="1627" y="409"/>
                    <a:pt x="1627" y="409"/>
                    <a:pt x="1627" y="409"/>
                  </a:cubicBezTo>
                  <a:moveTo>
                    <a:pt x="139" y="409"/>
                  </a:moveTo>
                  <a:cubicBezTo>
                    <a:pt x="135" y="416"/>
                    <a:pt x="135" y="416"/>
                    <a:pt x="135" y="416"/>
                  </a:cubicBezTo>
                  <a:cubicBezTo>
                    <a:pt x="239" y="479"/>
                    <a:pt x="239" y="479"/>
                    <a:pt x="239" y="479"/>
                  </a:cubicBezTo>
                  <a:cubicBezTo>
                    <a:pt x="243" y="473"/>
                    <a:pt x="243" y="473"/>
                    <a:pt x="243" y="473"/>
                  </a:cubicBezTo>
                  <a:cubicBezTo>
                    <a:pt x="139" y="409"/>
                    <a:pt x="139" y="409"/>
                    <a:pt x="139" y="409"/>
                  </a:cubicBezTo>
                  <a:moveTo>
                    <a:pt x="1635" y="422"/>
                  </a:moveTo>
                  <a:cubicBezTo>
                    <a:pt x="1530" y="486"/>
                    <a:pt x="1530" y="486"/>
                    <a:pt x="1530" y="486"/>
                  </a:cubicBezTo>
                  <a:cubicBezTo>
                    <a:pt x="1534" y="492"/>
                    <a:pt x="1534" y="492"/>
                    <a:pt x="1534" y="492"/>
                  </a:cubicBezTo>
                  <a:cubicBezTo>
                    <a:pt x="1639" y="429"/>
                    <a:pt x="1639" y="429"/>
                    <a:pt x="1639" y="429"/>
                  </a:cubicBezTo>
                  <a:cubicBezTo>
                    <a:pt x="1635" y="422"/>
                    <a:pt x="1635" y="422"/>
                    <a:pt x="1635" y="422"/>
                  </a:cubicBezTo>
                  <a:moveTo>
                    <a:pt x="130" y="423"/>
                  </a:moveTo>
                  <a:cubicBezTo>
                    <a:pt x="127" y="429"/>
                    <a:pt x="127" y="429"/>
                    <a:pt x="127" y="429"/>
                  </a:cubicBezTo>
                  <a:cubicBezTo>
                    <a:pt x="232" y="492"/>
                    <a:pt x="232" y="492"/>
                    <a:pt x="232" y="492"/>
                  </a:cubicBezTo>
                  <a:cubicBezTo>
                    <a:pt x="236" y="486"/>
                    <a:pt x="236" y="486"/>
                    <a:pt x="236" y="486"/>
                  </a:cubicBezTo>
                  <a:cubicBezTo>
                    <a:pt x="130" y="423"/>
                    <a:pt x="130" y="423"/>
                    <a:pt x="130" y="423"/>
                  </a:cubicBezTo>
                  <a:moveTo>
                    <a:pt x="1643" y="435"/>
                  </a:moveTo>
                  <a:cubicBezTo>
                    <a:pt x="1538" y="499"/>
                    <a:pt x="1538" y="499"/>
                    <a:pt x="1538" y="499"/>
                  </a:cubicBezTo>
                  <a:cubicBezTo>
                    <a:pt x="1542" y="505"/>
                    <a:pt x="1542" y="505"/>
                    <a:pt x="1542" y="505"/>
                  </a:cubicBezTo>
                  <a:cubicBezTo>
                    <a:pt x="1647" y="441"/>
                    <a:pt x="1647" y="441"/>
                    <a:pt x="1647" y="441"/>
                  </a:cubicBezTo>
                  <a:cubicBezTo>
                    <a:pt x="1643" y="435"/>
                    <a:pt x="1643" y="435"/>
                    <a:pt x="1643" y="435"/>
                  </a:cubicBezTo>
                  <a:moveTo>
                    <a:pt x="123" y="435"/>
                  </a:moveTo>
                  <a:cubicBezTo>
                    <a:pt x="119" y="442"/>
                    <a:pt x="119" y="442"/>
                    <a:pt x="119" y="442"/>
                  </a:cubicBezTo>
                  <a:cubicBezTo>
                    <a:pt x="223" y="506"/>
                    <a:pt x="223" y="506"/>
                    <a:pt x="223" y="506"/>
                  </a:cubicBezTo>
                  <a:cubicBezTo>
                    <a:pt x="227" y="500"/>
                    <a:pt x="227" y="500"/>
                    <a:pt x="227" y="500"/>
                  </a:cubicBezTo>
                  <a:cubicBezTo>
                    <a:pt x="123" y="435"/>
                    <a:pt x="123" y="435"/>
                    <a:pt x="123" y="435"/>
                  </a:cubicBezTo>
                  <a:moveTo>
                    <a:pt x="1651" y="448"/>
                  </a:moveTo>
                  <a:cubicBezTo>
                    <a:pt x="1546" y="512"/>
                    <a:pt x="1546" y="512"/>
                    <a:pt x="1546" y="512"/>
                  </a:cubicBezTo>
                  <a:cubicBezTo>
                    <a:pt x="1549" y="517"/>
                    <a:pt x="1549" y="517"/>
                    <a:pt x="1549" y="517"/>
                  </a:cubicBezTo>
                  <a:cubicBezTo>
                    <a:pt x="1655" y="456"/>
                    <a:pt x="1655" y="456"/>
                    <a:pt x="1655" y="456"/>
                  </a:cubicBezTo>
                  <a:cubicBezTo>
                    <a:pt x="1651" y="448"/>
                    <a:pt x="1651" y="448"/>
                    <a:pt x="1651" y="448"/>
                  </a:cubicBezTo>
                  <a:moveTo>
                    <a:pt x="115" y="449"/>
                  </a:moveTo>
                  <a:cubicBezTo>
                    <a:pt x="113" y="451"/>
                    <a:pt x="112" y="454"/>
                    <a:pt x="110" y="456"/>
                  </a:cubicBezTo>
                  <a:cubicBezTo>
                    <a:pt x="216" y="517"/>
                    <a:pt x="216" y="517"/>
                    <a:pt x="216" y="517"/>
                  </a:cubicBezTo>
                  <a:cubicBezTo>
                    <a:pt x="220" y="512"/>
                    <a:pt x="220" y="512"/>
                    <a:pt x="220" y="512"/>
                  </a:cubicBezTo>
                  <a:cubicBezTo>
                    <a:pt x="115" y="449"/>
                    <a:pt x="115" y="449"/>
                    <a:pt x="115" y="449"/>
                  </a:cubicBezTo>
                  <a:moveTo>
                    <a:pt x="1660" y="464"/>
                  </a:moveTo>
                  <a:cubicBezTo>
                    <a:pt x="1552" y="522"/>
                    <a:pt x="1552" y="522"/>
                    <a:pt x="1552" y="522"/>
                  </a:cubicBezTo>
                  <a:cubicBezTo>
                    <a:pt x="1554" y="527"/>
                    <a:pt x="1554" y="527"/>
                    <a:pt x="1554" y="527"/>
                  </a:cubicBezTo>
                  <a:cubicBezTo>
                    <a:pt x="1665" y="474"/>
                    <a:pt x="1665" y="474"/>
                    <a:pt x="1665" y="474"/>
                  </a:cubicBezTo>
                  <a:cubicBezTo>
                    <a:pt x="1660" y="464"/>
                    <a:pt x="1660" y="464"/>
                    <a:pt x="1660" y="464"/>
                  </a:cubicBezTo>
                  <a:moveTo>
                    <a:pt x="106" y="464"/>
                  </a:moveTo>
                  <a:cubicBezTo>
                    <a:pt x="101" y="474"/>
                    <a:pt x="101" y="474"/>
                    <a:pt x="101" y="474"/>
                  </a:cubicBezTo>
                  <a:cubicBezTo>
                    <a:pt x="211" y="527"/>
                    <a:pt x="211" y="527"/>
                    <a:pt x="211" y="527"/>
                  </a:cubicBezTo>
                  <a:cubicBezTo>
                    <a:pt x="213" y="523"/>
                    <a:pt x="213" y="523"/>
                    <a:pt x="213" y="523"/>
                  </a:cubicBezTo>
                  <a:cubicBezTo>
                    <a:pt x="106" y="464"/>
                    <a:pt x="106" y="464"/>
                    <a:pt x="106" y="464"/>
                  </a:cubicBezTo>
                  <a:moveTo>
                    <a:pt x="1668" y="480"/>
                  </a:moveTo>
                  <a:cubicBezTo>
                    <a:pt x="1558" y="534"/>
                    <a:pt x="1558" y="534"/>
                    <a:pt x="1558" y="534"/>
                  </a:cubicBezTo>
                  <a:cubicBezTo>
                    <a:pt x="1561" y="540"/>
                    <a:pt x="1561" y="540"/>
                    <a:pt x="1561" y="540"/>
                  </a:cubicBezTo>
                  <a:cubicBezTo>
                    <a:pt x="1671" y="487"/>
                    <a:pt x="1671" y="487"/>
                    <a:pt x="1671" y="487"/>
                  </a:cubicBezTo>
                  <a:cubicBezTo>
                    <a:pt x="1668" y="480"/>
                    <a:pt x="1668" y="480"/>
                    <a:pt x="1668" y="480"/>
                  </a:cubicBezTo>
                  <a:moveTo>
                    <a:pt x="97" y="481"/>
                  </a:moveTo>
                  <a:cubicBezTo>
                    <a:pt x="94" y="488"/>
                    <a:pt x="94" y="488"/>
                    <a:pt x="94" y="488"/>
                  </a:cubicBezTo>
                  <a:cubicBezTo>
                    <a:pt x="205" y="541"/>
                    <a:pt x="205" y="541"/>
                    <a:pt x="205" y="541"/>
                  </a:cubicBezTo>
                  <a:cubicBezTo>
                    <a:pt x="208" y="534"/>
                    <a:pt x="208" y="534"/>
                    <a:pt x="208" y="534"/>
                  </a:cubicBezTo>
                  <a:cubicBezTo>
                    <a:pt x="97" y="481"/>
                    <a:pt x="97" y="481"/>
                    <a:pt x="97" y="481"/>
                  </a:cubicBezTo>
                  <a:moveTo>
                    <a:pt x="1675" y="494"/>
                  </a:moveTo>
                  <a:cubicBezTo>
                    <a:pt x="1564" y="547"/>
                    <a:pt x="1564" y="547"/>
                    <a:pt x="1564" y="547"/>
                  </a:cubicBezTo>
                  <a:cubicBezTo>
                    <a:pt x="1568" y="554"/>
                    <a:pt x="1568" y="554"/>
                    <a:pt x="1568" y="554"/>
                  </a:cubicBezTo>
                  <a:cubicBezTo>
                    <a:pt x="1678" y="501"/>
                    <a:pt x="1678" y="501"/>
                    <a:pt x="1678" y="501"/>
                  </a:cubicBezTo>
                  <a:cubicBezTo>
                    <a:pt x="1675" y="494"/>
                    <a:pt x="1675" y="494"/>
                    <a:pt x="1675" y="494"/>
                  </a:cubicBezTo>
                  <a:moveTo>
                    <a:pt x="91" y="495"/>
                  </a:moveTo>
                  <a:cubicBezTo>
                    <a:pt x="88" y="501"/>
                    <a:pt x="88" y="501"/>
                    <a:pt x="88" y="501"/>
                  </a:cubicBezTo>
                  <a:cubicBezTo>
                    <a:pt x="198" y="555"/>
                    <a:pt x="198" y="555"/>
                    <a:pt x="198" y="555"/>
                  </a:cubicBezTo>
                  <a:cubicBezTo>
                    <a:pt x="201" y="548"/>
                    <a:pt x="201" y="548"/>
                    <a:pt x="201" y="548"/>
                  </a:cubicBezTo>
                  <a:cubicBezTo>
                    <a:pt x="91" y="495"/>
                    <a:pt x="91" y="495"/>
                    <a:pt x="91" y="495"/>
                  </a:cubicBezTo>
                  <a:moveTo>
                    <a:pt x="1681" y="508"/>
                  </a:moveTo>
                  <a:cubicBezTo>
                    <a:pt x="1571" y="561"/>
                    <a:pt x="1571" y="561"/>
                    <a:pt x="1571" y="561"/>
                  </a:cubicBezTo>
                  <a:cubicBezTo>
                    <a:pt x="1572" y="563"/>
                    <a:pt x="1573" y="566"/>
                    <a:pt x="1574" y="568"/>
                  </a:cubicBezTo>
                  <a:cubicBezTo>
                    <a:pt x="1685" y="515"/>
                    <a:pt x="1685" y="515"/>
                    <a:pt x="1685" y="515"/>
                  </a:cubicBezTo>
                  <a:cubicBezTo>
                    <a:pt x="1681" y="508"/>
                    <a:pt x="1681" y="508"/>
                    <a:pt x="1681" y="508"/>
                  </a:cubicBezTo>
                  <a:moveTo>
                    <a:pt x="84" y="508"/>
                  </a:moveTo>
                  <a:cubicBezTo>
                    <a:pt x="81" y="515"/>
                    <a:pt x="81" y="515"/>
                    <a:pt x="81" y="515"/>
                  </a:cubicBezTo>
                  <a:cubicBezTo>
                    <a:pt x="191" y="569"/>
                    <a:pt x="191" y="569"/>
                    <a:pt x="191" y="569"/>
                  </a:cubicBezTo>
                  <a:cubicBezTo>
                    <a:pt x="192" y="566"/>
                    <a:pt x="194" y="564"/>
                    <a:pt x="195" y="562"/>
                  </a:cubicBezTo>
                  <a:cubicBezTo>
                    <a:pt x="84" y="508"/>
                    <a:pt x="84" y="508"/>
                    <a:pt x="84" y="508"/>
                  </a:cubicBezTo>
                  <a:moveTo>
                    <a:pt x="1688" y="521"/>
                  </a:moveTo>
                  <a:cubicBezTo>
                    <a:pt x="1578" y="576"/>
                    <a:pt x="1578" y="576"/>
                    <a:pt x="1578" y="576"/>
                  </a:cubicBezTo>
                  <a:cubicBezTo>
                    <a:pt x="1581" y="582"/>
                    <a:pt x="1581" y="582"/>
                    <a:pt x="1581" y="582"/>
                  </a:cubicBezTo>
                  <a:cubicBezTo>
                    <a:pt x="1691" y="529"/>
                    <a:pt x="1691" y="529"/>
                    <a:pt x="1691" y="529"/>
                  </a:cubicBezTo>
                  <a:cubicBezTo>
                    <a:pt x="1688" y="521"/>
                    <a:pt x="1688" y="521"/>
                    <a:pt x="1688" y="521"/>
                  </a:cubicBezTo>
                  <a:moveTo>
                    <a:pt x="78" y="521"/>
                  </a:moveTo>
                  <a:cubicBezTo>
                    <a:pt x="74" y="529"/>
                    <a:pt x="74" y="529"/>
                    <a:pt x="74" y="529"/>
                  </a:cubicBezTo>
                  <a:cubicBezTo>
                    <a:pt x="185" y="582"/>
                    <a:pt x="185" y="582"/>
                    <a:pt x="185" y="582"/>
                  </a:cubicBezTo>
                  <a:cubicBezTo>
                    <a:pt x="188" y="576"/>
                    <a:pt x="188" y="576"/>
                    <a:pt x="188" y="576"/>
                  </a:cubicBezTo>
                  <a:cubicBezTo>
                    <a:pt x="78" y="521"/>
                    <a:pt x="78" y="521"/>
                    <a:pt x="78" y="521"/>
                  </a:cubicBezTo>
                  <a:moveTo>
                    <a:pt x="1695" y="538"/>
                  </a:moveTo>
                  <a:cubicBezTo>
                    <a:pt x="1583" y="587"/>
                    <a:pt x="1583" y="587"/>
                    <a:pt x="1583" y="587"/>
                  </a:cubicBezTo>
                  <a:cubicBezTo>
                    <a:pt x="1584" y="588"/>
                    <a:pt x="1584" y="589"/>
                    <a:pt x="1585" y="591"/>
                  </a:cubicBezTo>
                  <a:cubicBezTo>
                    <a:pt x="1700" y="548"/>
                    <a:pt x="1700" y="548"/>
                    <a:pt x="1700" y="548"/>
                  </a:cubicBezTo>
                  <a:cubicBezTo>
                    <a:pt x="1698" y="544"/>
                    <a:pt x="1697" y="541"/>
                    <a:pt x="1695" y="538"/>
                  </a:cubicBezTo>
                  <a:moveTo>
                    <a:pt x="70" y="538"/>
                  </a:moveTo>
                  <a:cubicBezTo>
                    <a:pt x="69" y="541"/>
                    <a:pt x="67" y="545"/>
                    <a:pt x="66" y="548"/>
                  </a:cubicBezTo>
                  <a:cubicBezTo>
                    <a:pt x="181" y="591"/>
                    <a:pt x="181" y="591"/>
                    <a:pt x="181" y="591"/>
                  </a:cubicBezTo>
                  <a:cubicBezTo>
                    <a:pt x="181" y="590"/>
                    <a:pt x="182" y="588"/>
                    <a:pt x="182" y="587"/>
                  </a:cubicBezTo>
                  <a:cubicBezTo>
                    <a:pt x="70" y="538"/>
                    <a:pt x="70" y="538"/>
                    <a:pt x="70" y="538"/>
                  </a:cubicBezTo>
                  <a:moveTo>
                    <a:pt x="1702" y="555"/>
                  </a:moveTo>
                  <a:cubicBezTo>
                    <a:pt x="1587" y="598"/>
                    <a:pt x="1587" y="598"/>
                    <a:pt x="1587" y="598"/>
                  </a:cubicBezTo>
                  <a:cubicBezTo>
                    <a:pt x="1590" y="605"/>
                    <a:pt x="1590" y="605"/>
                    <a:pt x="1590" y="605"/>
                  </a:cubicBezTo>
                  <a:cubicBezTo>
                    <a:pt x="1705" y="563"/>
                    <a:pt x="1705" y="563"/>
                    <a:pt x="1705" y="563"/>
                  </a:cubicBezTo>
                  <a:cubicBezTo>
                    <a:pt x="1702" y="555"/>
                    <a:pt x="1702" y="555"/>
                    <a:pt x="1702" y="555"/>
                  </a:cubicBezTo>
                  <a:moveTo>
                    <a:pt x="63" y="556"/>
                  </a:moveTo>
                  <a:cubicBezTo>
                    <a:pt x="61" y="563"/>
                    <a:pt x="61" y="563"/>
                    <a:pt x="61" y="563"/>
                  </a:cubicBezTo>
                  <a:cubicBezTo>
                    <a:pt x="176" y="605"/>
                    <a:pt x="176" y="605"/>
                    <a:pt x="176" y="605"/>
                  </a:cubicBezTo>
                  <a:cubicBezTo>
                    <a:pt x="178" y="598"/>
                    <a:pt x="178" y="598"/>
                    <a:pt x="178" y="598"/>
                  </a:cubicBezTo>
                  <a:cubicBezTo>
                    <a:pt x="63" y="556"/>
                    <a:pt x="63" y="556"/>
                    <a:pt x="63" y="556"/>
                  </a:cubicBezTo>
                  <a:moveTo>
                    <a:pt x="1708" y="570"/>
                  </a:moveTo>
                  <a:cubicBezTo>
                    <a:pt x="1593" y="612"/>
                    <a:pt x="1593" y="612"/>
                    <a:pt x="1593" y="612"/>
                  </a:cubicBezTo>
                  <a:cubicBezTo>
                    <a:pt x="1595" y="619"/>
                    <a:pt x="1595" y="619"/>
                    <a:pt x="1595" y="619"/>
                  </a:cubicBezTo>
                  <a:cubicBezTo>
                    <a:pt x="1710" y="577"/>
                    <a:pt x="1710" y="577"/>
                    <a:pt x="1710" y="577"/>
                  </a:cubicBezTo>
                  <a:cubicBezTo>
                    <a:pt x="1708" y="570"/>
                    <a:pt x="1708" y="570"/>
                    <a:pt x="1708" y="570"/>
                  </a:cubicBezTo>
                  <a:moveTo>
                    <a:pt x="58" y="570"/>
                  </a:moveTo>
                  <a:cubicBezTo>
                    <a:pt x="55" y="577"/>
                    <a:pt x="55" y="577"/>
                    <a:pt x="55" y="577"/>
                  </a:cubicBezTo>
                  <a:cubicBezTo>
                    <a:pt x="170" y="619"/>
                    <a:pt x="170" y="619"/>
                    <a:pt x="170" y="619"/>
                  </a:cubicBezTo>
                  <a:cubicBezTo>
                    <a:pt x="173" y="612"/>
                    <a:pt x="173" y="612"/>
                    <a:pt x="173" y="612"/>
                  </a:cubicBezTo>
                  <a:cubicBezTo>
                    <a:pt x="58" y="570"/>
                    <a:pt x="58" y="570"/>
                    <a:pt x="58" y="570"/>
                  </a:cubicBezTo>
                  <a:moveTo>
                    <a:pt x="1713" y="584"/>
                  </a:moveTo>
                  <a:cubicBezTo>
                    <a:pt x="1598" y="626"/>
                    <a:pt x="1598" y="626"/>
                    <a:pt x="1598" y="626"/>
                  </a:cubicBezTo>
                  <a:cubicBezTo>
                    <a:pt x="1600" y="633"/>
                    <a:pt x="1600" y="633"/>
                    <a:pt x="1600" y="633"/>
                  </a:cubicBezTo>
                  <a:cubicBezTo>
                    <a:pt x="1601" y="633"/>
                    <a:pt x="1601" y="633"/>
                    <a:pt x="1601" y="633"/>
                  </a:cubicBezTo>
                  <a:cubicBezTo>
                    <a:pt x="1602" y="637"/>
                    <a:pt x="1602" y="637"/>
                    <a:pt x="1602" y="637"/>
                  </a:cubicBezTo>
                  <a:cubicBezTo>
                    <a:pt x="1660" y="612"/>
                    <a:pt x="1660" y="612"/>
                    <a:pt x="1660" y="612"/>
                  </a:cubicBezTo>
                  <a:cubicBezTo>
                    <a:pt x="1717" y="595"/>
                    <a:pt x="1717" y="595"/>
                    <a:pt x="1717" y="595"/>
                  </a:cubicBezTo>
                  <a:cubicBezTo>
                    <a:pt x="1713" y="584"/>
                    <a:pt x="1713" y="584"/>
                    <a:pt x="1713" y="584"/>
                  </a:cubicBezTo>
                  <a:moveTo>
                    <a:pt x="53" y="585"/>
                  </a:move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49" y="596"/>
                    <a:pt x="49" y="596"/>
                    <a:pt x="49" y="596"/>
                  </a:cubicBezTo>
                  <a:cubicBezTo>
                    <a:pt x="107" y="613"/>
                    <a:pt x="107" y="613"/>
                    <a:pt x="107" y="613"/>
                  </a:cubicBezTo>
                  <a:cubicBezTo>
                    <a:pt x="165" y="634"/>
                    <a:pt x="165" y="634"/>
                    <a:pt x="165" y="634"/>
                  </a:cubicBezTo>
                  <a:cubicBezTo>
                    <a:pt x="168" y="627"/>
                    <a:pt x="168" y="627"/>
                    <a:pt x="168" y="627"/>
                  </a:cubicBezTo>
                  <a:cubicBezTo>
                    <a:pt x="53" y="585"/>
                    <a:pt x="53" y="585"/>
                    <a:pt x="53" y="585"/>
                  </a:cubicBezTo>
                  <a:moveTo>
                    <a:pt x="1718" y="598"/>
                  </a:moveTo>
                  <a:cubicBezTo>
                    <a:pt x="1603" y="641"/>
                    <a:pt x="1603" y="641"/>
                    <a:pt x="1603" y="641"/>
                  </a:cubicBezTo>
                  <a:cubicBezTo>
                    <a:pt x="1606" y="649"/>
                    <a:pt x="1606" y="649"/>
                    <a:pt x="1606" y="649"/>
                  </a:cubicBezTo>
                  <a:cubicBezTo>
                    <a:pt x="1663" y="627"/>
                    <a:pt x="1663" y="627"/>
                    <a:pt x="1663" y="627"/>
                  </a:cubicBezTo>
                  <a:cubicBezTo>
                    <a:pt x="1720" y="604"/>
                    <a:pt x="1720" y="604"/>
                    <a:pt x="1720" y="604"/>
                  </a:cubicBezTo>
                  <a:cubicBezTo>
                    <a:pt x="1718" y="598"/>
                    <a:pt x="1718" y="598"/>
                    <a:pt x="1718" y="598"/>
                  </a:cubicBezTo>
                  <a:moveTo>
                    <a:pt x="48" y="598"/>
                  </a:moveTo>
                  <a:cubicBezTo>
                    <a:pt x="45" y="605"/>
                    <a:pt x="45" y="605"/>
                    <a:pt x="45" y="605"/>
                  </a:cubicBezTo>
                  <a:cubicBezTo>
                    <a:pt x="160" y="649"/>
                    <a:pt x="160" y="649"/>
                    <a:pt x="160" y="649"/>
                  </a:cubicBezTo>
                  <a:cubicBezTo>
                    <a:pt x="162" y="641"/>
                    <a:pt x="162" y="641"/>
                    <a:pt x="162" y="641"/>
                  </a:cubicBezTo>
                  <a:cubicBezTo>
                    <a:pt x="48" y="598"/>
                    <a:pt x="48" y="598"/>
                    <a:pt x="48" y="598"/>
                  </a:cubicBezTo>
                  <a:moveTo>
                    <a:pt x="1724" y="613"/>
                  </a:moveTo>
                  <a:cubicBezTo>
                    <a:pt x="1608" y="654"/>
                    <a:pt x="1608" y="654"/>
                    <a:pt x="1608" y="654"/>
                  </a:cubicBezTo>
                  <a:cubicBezTo>
                    <a:pt x="1609" y="656"/>
                    <a:pt x="1609" y="657"/>
                    <a:pt x="1610" y="658"/>
                  </a:cubicBezTo>
                  <a:cubicBezTo>
                    <a:pt x="1727" y="624"/>
                    <a:pt x="1727" y="624"/>
                    <a:pt x="1727" y="624"/>
                  </a:cubicBezTo>
                  <a:cubicBezTo>
                    <a:pt x="1726" y="621"/>
                    <a:pt x="1725" y="617"/>
                    <a:pt x="1724" y="613"/>
                  </a:cubicBezTo>
                  <a:moveTo>
                    <a:pt x="42" y="614"/>
                  </a:moveTo>
                  <a:cubicBezTo>
                    <a:pt x="41" y="618"/>
                    <a:pt x="40" y="621"/>
                    <a:pt x="39" y="625"/>
                  </a:cubicBezTo>
                  <a:cubicBezTo>
                    <a:pt x="156" y="659"/>
                    <a:pt x="156" y="659"/>
                    <a:pt x="156" y="659"/>
                  </a:cubicBezTo>
                  <a:cubicBezTo>
                    <a:pt x="157" y="657"/>
                    <a:pt x="157" y="656"/>
                    <a:pt x="158" y="654"/>
                  </a:cubicBezTo>
                  <a:cubicBezTo>
                    <a:pt x="42" y="614"/>
                    <a:pt x="42" y="614"/>
                    <a:pt x="42" y="614"/>
                  </a:cubicBezTo>
                  <a:moveTo>
                    <a:pt x="1729" y="633"/>
                  </a:moveTo>
                  <a:cubicBezTo>
                    <a:pt x="1611" y="664"/>
                    <a:pt x="1611" y="664"/>
                    <a:pt x="1611" y="664"/>
                  </a:cubicBezTo>
                  <a:cubicBezTo>
                    <a:pt x="1613" y="671"/>
                    <a:pt x="1613" y="671"/>
                    <a:pt x="1613" y="671"/>
                  </a:cubicBezTo>
                  <a:cubicBezTo>
                    <a:pt x="1731" y="641"/>
                    <a:pt x="1731" y="641"/>
                    <a:pt x="1731" y="641"/>
                  </a:cubicBezTo>
                  <a:cubicBezTo>
                    <a:pt x="1729" y="633"/>
                    <a:pt x="1729" y="633"/>
                    <a:pt x="1729" y="633"/>
                  </a:cubicBezTo>
                  <a:moveTo>
                    <a:pt x="36" y="634"/>
                  </a:moveTo>
                  <a:cubicBezTo>
                    <a:pt x="34" y="641"/>
                    <a:pt x="34" y="641"/>
                    <a:pt x="34" y="641"/>
                  </a:cubicBezTo>
                  <a:cubicBezTo>
                    <a:pt x="153" y="672"/>
                    <a:pt x="153" y="672"/>
                    <a:pt x="153" y="672"/>
                  </a:cubicBezTo>
                  <a:cubicBezTo>
                    <a:pt x="155" y="664"/>
                    <a:pt x="155" y="664"/>
                    <a:pt x="155" y="664"/>
                  </a:cubicBezTo>
                  <a:cubicBezTo>
                    <a:pt x="36" y="634"/>
                    <a:pt x="36" y="634"/>
                    <a:pt x="36" y="634"/>
                  </a:cubicBezTo>
                  <a:moveTo>
                    <a:pt x="1733" y="648"/>
                  </a:moveTo>
                  <a:cubicBezTo>
                    <a:pt x="1615" y="679"/>
                    <a:pt x="1615" y="679"/>
                    <a:pt x="1615" y="679"/>
                  </a:cubicBezTo>
                  <a:cubicBezTo>
                    <a:pt x="1617" y="686"/>
                    <a:pt x="1617" y="686"/>
                    <a:pt x="1617" y="686"/>
                  </a:cubicBezTo>
                  <a:cubicBezTo>
                    <a:pt x="1735" y="656"/>
                    <a:pt x="1735" y="656"/>
                    <a:pt x="1735" y="656"/>
                  </a:cubicBezTo>
                  <a:cubicBezTo>
                    <a:pt x="1733" y="648"/>
                    <a:pt x="1733" y="648"/>
                    <a:pt x="1733" y="648"/>
                  </a:cubicBezTo>
                  <a:moveTo>
                    <a:pt x="32" y="649"/>
                  </a:moveTo>
                  <a:cubicBezTo>
                    <a:pt x="31" y="656"/>
                    <a:pt x="31" y="656"/>
                    <a:pt x="31" y="656"/>
                  </a:cubicBezTo>
                  <a:cubicBezTo>
                    <a:pt x="149" y="686"/>
                    <a:pt x="149" y="686"/>
                    <a:pt x="149" y="686"/>
                  </a:cubicBezTo>
                  <a:cubicBezTo>
                    <a:pt x="151" y="679"/>
                    <a:pt x="151" y="679"/>
                    <a:pt x="151" y="679"/>
                  </a:cubicBezTo>
                  <a:cubicBezTo>
                    <a:pt x="32" y="649"/>
                    <a:pt x="32" y="649"/>
                    <a:pt x="32" y="649"/>
                  </a:cubicBezTo>
                  <a:moveTo>
                    <a:pt x="1737" y="663"/>
                  </a:moveTo>
                  <a:cubicBezTo>
                    <a:pt x="1618" y="694"/>
                    <a:pt x="1618" y="694"/>
                    <a:pt x="1618" y="694"/>
                  </a:cubicBezTo>
                  <a:cubicBezTo>
                    <a:pt x="1620" y="701"/>
                    <a:pt x="1620" y="701"/>
                    <a:pt x="1620" y="701"/>
                  </a:cubicBezTo>
                  <a:cubicBezTo>
                    <a:pt x="1739" y="671"/>
                    <a:pt x="1739" y="671"/>
                    <a:pt x="1739" y="671"/>
                  </a:cubicBezTo>
                  <a:cubicBezTo>
                    <a:pt x="1737" y="663"/>
                    <a:pt x="1737" y="663"/>
                    <a:pt x="1737" y="663"/>
                  </a:cubicBezTo>
                  <a:moveTo>
                    <a:pt x="29" y="663"/>
                  </a:moveTo>
                  <a:cubicBezTo>
                    <a:pt x="27" y="671"/>
                    <a:pt x="27" y="671"/>
                    <a:pt x="27" y="671"/>
                  </a:cubicBezTo>
                  <a:cubicBezTo>
                    <a:pt x="145" y="701"/>
                    <a:pt x="145" y="701"/>
                    <a:pt x="145" y="701"/>
                  </a:cubicBezTo>
                  <a:cubicBezTo>
                    <a:pt x="147" y="694"/>
                    <a:pt x="147" y="694"/>
                    <a:pt x="147" y="694"/>
                  </a:cubicBezTo>
                  <a:cubicBezTo>
                    <a:pt x="29" y="663"/>
                    <a:pt x="29" y="663"/>
                    <a:pt x="29" y="663"/>
                  </a:cubicBezTo>
                  <a:moveTo>
                    <a:pt x="1741" y="678"/>
                  </a:moveTo>
                  <a:cubicBezTo>
                    <a:pt x="1622" y="708"/>
                    <a:pt x="1622" y="708"/>
                    <a:pt x="1622" y="708"/>
                  </a:cubicBezTo>
                  <a:cubicBezTo>
                    <a:pt x="1624" y="716"/>
                    <a:pt x="1624" y="716"/>
                    <a:pt x="1624" y="716"/>
                  </a:cubicBezTo>
                  <a:cubicBezTo>
                    <a:pt x="1743" y="685"/>
                    <a:pt x="1743" y="685"/>
                    <a:pt x="1743" y="685"/>
                  </a:cubicBezTo>
                  <a:cubicBezTo>
                    <a:pt x="1741" y="678"/>
                    <a:pt x="1741" y="678"/>
                    <a:pt x="1741" y="678"/>
                  </a:cubicBezTo>
                  <a:moveTo>
                    <a:pt x="25" y="679"/>
                  </a:moveTo>
                  <a:cubicBezTo>
                    <a:pt x="23" y="686"/>
                    <a:pt x="23" y="686"/>
                    <a:pt x="23" y="686"/>
                  </a:cubicBezTo>
                  <a:cubicBezTo>
                    <a:pt x="142" y="716"/>
                    <a:pt x="142" y="716"/>
                    <a:pt x="142" y="716"/>
                  </a:cubicBezTo>
                  <a:cubicBezTo>
                    <a:pt x="143" y="709"/>
                    <a:pt x="143" y="709"/>
                    <a:pt x="143" y="709"/>
                  </a:cubicBezTo>
                  <a:cubicBezTo>
                    <a:pt x="25" y="679"/>
                    <a:pt x="25" y="679"/>
                    <a:pt x="25" y="679"/>
                  </a:cubicBezTo>
                  <a:moveTo>
                    <a:pt x="1745" y="693"/>
                  </a:moveTo>
                  <a:cubicBezTo>
                    <a:pt x="1626" y="723"/>
                    <a:pt x="1626" y="723"/>
                    <a:pt x="1626" y="723"/>
                  </a:cubicBezTo>
                  <a:cubicBezTo>
                    <a:pt x="1628" y="730"/>
                    <a:pt x="1628" y="730"/>
                    <a:pt x="1628" y="730"/>
                  </a:cubicBezTo>
                  <a:cubicBezTo>
                    <a:pt x="1681" y="716"/>
                    <a:pt x="1681" y="716"/>
                    <a:pt x="1681" y="716"/>
                  </a:cubicBezTo>
                  <a:cubicBezTo>
                    <a:pt x="1748" y="706"/>
                    <a:pt x="1748" y="706"/>
                    <a:pt x="1748" y="706"/>
                  </a:cubicBezTo>
                  <a:cubicBezTo>
                    <a:pt x="1745" y="693"/>
                    <a:pt x="1745" y="693"/>
                    <a:pt x="1745" y="693"/>
                  </a:cubicBezTo>
                  <a:moveTo>
                    <a:pt x="21" y="693"/>
                  </a:moveTo>
                  <a:cubicBezTo>
                    <a:pt x="18" y="705"/>
                    <a:pt x="18" y="705"/>
                    <a:pt x="18" y="705"/>
                  </a:cubicBezTo>
                  <a:cubicBezTo>
                    <a:pt x="92" y="718"/>
                    <a:pt x="92" y="718"/>
                    <a:pt x="92" y="718"/>
                  </a:cubicBezTo>
                  <a:cubicBezTo>
                    <a:pt x="138" y="730"/>
                    <a:pt x="138" y="730"/>
                    <a:pt x="138" y="730"/>
                  </a:cubicBezTo>
                  <a:cubicBezTo>
                    <a:pt x="140" y="724"/>
                    <a:pt x="140" y="724"/>
                    <a:pt x="140" y="724"/>
                  </a:cubicBezTo>
                  <a:cubicBezTo>
                    <a:pt x="21" y="693"/>
                    <a:pt x="21" y="693"/>
                    <a:pt x="21" y="693"/>
                  </a:cubicBezTo>
                  <a:moveTo>
                    <a:pt x="1749" y="713"/>
                  </a:moveTo>
                  <a:cubicBezTo>
                    <a:pt x="1628" y="733"/>
                    <a:pt x="1628" y="733"/>
                    <a:pt x="1628" y="733"/>
                  </a:cubicBezTo>
                  <a:cubicBezTo>
                    <a:pt x="1629" y="740"/>
                    <a:pt x="1629" y="740"/>
                    <a:pt x="1629" y="740"/>
                  </a:cubicBezTo>
                  <a:cubicBezTo>
                    <a:pt x="1750" y="721"/>
                    <a:pt x="1750" y="721"/>
                    <a:pt x="1750" y="721"/>
                  </a:cubicBezTo>
                  <a:cubicBezTo>
                    <a:pt x="1749" y="713"/>
                    <a:pt x="1749" y="713"/>
                    <a:pt x="1749" y="713"/>
                  </a:cubicBezTo>
                  <a:moveTo>
                    <a:pt x="17" y="713"/>
                  </a:moveTo>
                  <a:cubicBezTo>
                    <a:pt x="15" y="721"/>
                    <a:pt x="15" y="721"/>
                    <a:pt x="15" y="721"/>
                  </a:cubicBezTo>
                  <a:cubicBezTo>
                    <a:pt x="136" y="740"/>
                    <a:pt x="136" y="740"/>
                    <a:pt x="136" y="740"/>
                  </a:cubicBezTo>
                  <a:cubicBezTo>
                    <a:pt x="138" y="733"/>
                    <a:pt x="138" y="733"/>
                    <a:pt x="138" y="733"/>
                  </a:cubicBezTo>
                  <a:cubicBezTo>
                    <a:pt x="17" y="713"/>
                    <a:pt x="17" y="713"/>
                    <a:pt x="17" y="713"/>
                  </a:cubicBezTo>
                  <a:moveTo>
                    <a:pt x="1752" y="729"/>
                  </a:moveTo>
                  <a:cubicBezTo>
                    <a:pt x="1631" y="747"/>
                    <a:pt x="1631" y="747"/>
                    <a:pt x="1631" y="747"/>
                  </a:cubicBezTo>
                  <a:cubicBezTo>
                    <a:pt x="1632" y="755"/>
                    <a:pt x="1632" y="755"/>
                    <a:pt x="1632" y="755"/>
                  </a:cubicBezTo>
                  <a:cubicBezTo>
                    <a:pt x="1753" y="737"/>
                    <a:pt x="1753" y="737"/>
                    <a:pt x="1753" y="737"/>
                  </a:cubicBezTo>
                  <a:cubicBezTo>
                    <a:pt x="1752" y="729"/>
                    <a:pt x="1752" y="729"/>
                    <a:pt x="1752" y="729"/>
                  </a:cubicBezTo>
                  <a:moveTo>
                    <a:pt x="14" y="729"/>
                  </a:moveTo>
                  <a:cubicBezTo>
                    <a:pt x="13" y="737"/>
                    <a:pt x="13" y="737"/>
                    <a:pt x="13" y="737"/>
                  </a:cubicBezTo>
                  <a:cubicBezTo>
                    <a:pt x="134" y="755"/>
                    <a:pt x="134" y="755"/>
                    <a:pt x="134" y="755"/>
                  </a:cubicBezTo>
                  <a:cubicBezTo>
                    <a:pt x="135" y="748"/>
                    <a:pt x="135" y="748"/>
                    <a:pt x="135" y="748"/>
                  </a:cubicBezTo>
                  <a:cubicBezTo>
                    <a:pt x="14" y="729"/>
                    <a:pt x="14" y="729"/>
                    <a:pt x="14" y="729"/>
                  </a:cubicBezTo>
                  <a:moveTo>
                    <a:pt x="1754" y="744"/>
                  </a:moveTo>
                  <a:cubicBezTo>
                    <a:pt x="1633" y="762"/>
                    <a:pt x="1633" y="762"/>
                    <a:pt x="1633" y="762"/>
                  </a:cubicBezTo>
                  <a:cubicBezTo>
                    <a:pt x="1634" y="770"/>
                    <a:pt x="1634" y="770"/>
                    <a:pt x="1634" y="770"/>
                  </a:cubicBezTo>
                  <a:cubicBezTo>
                    <a:pt x="1755" y="752"/>
                    <a:pt x="1755" y="752"/>
                    <a:pt x="1755" y="752"/>
                  </a:cubicBezTo>
                  <a:cubicBezTo>
                    <a:pt x="1754" y="744"/>
                    <a:pt x="1754" y="744"/>
                    <a:pt x="1754" y="744"/>
                  </a:cubicBezTo>
                  <a:moveTo>
                    <a:pt x="12" y="744"/>
                  </a:moveTo>
                  <a:cubicBezTo>
                    <a:pt x="11" y="752"/>
                    <a:pt x="11" y="752"/>
                    <a:pt x="11" y="752"/>
                  </a:cubicBezTo>
                  <a:cubicBezTo>
                    <a:pt x="132" y="770"/>
                    <a:pt x="132" y="770"/>
                    <a:pt x="132" y="770"/>
                  </a:cubicBezTo>
                  <a:cubicBezTo>
                    <a:pt x="133" y="763"/>
                    <a:pt x="133" y="763"/>
                    <a:pt x="133" y="763"/>
                  </a:cubicBezTo>
                  <a:cubicBezTo>
                    <a:pt x="12" y="744"/>
                    <a:pt x="12" y="744"/>
                    <a:pt x="12" y="744"/>
                  </a:cubicBezTo>
                  <a:moveTo>
                    <a:pt x="10" y="759"/>
                  </a:moveTo>
                  <a:cubicBezTo>
                    <a:pt x="8" y="767"/>
                    <a:pt x="8" y="767"/>
                    <a:pt x="8" y="767"/>
                  </a:cubicBezTo>
                  <a:cubicBezTo>
                    <a:pt x="130" y="786"/>
                    <a:pt x="130" y="786"/>
                    <a:pt x="130" y="786"/>
                  </a:cubicBezTo>
                  <a:cubicBezTo>
                    <a:pt x="131" y="778"/>
                    <a:pt x="131" y="778"/>
                    <a:pt x="131" y="778"/>
                  </a:cubicBezTo>
                  <a:cubicBezTo>
                    <a:pt x="10" y="759"/>
                    <a:pt x="10" y="759"/>
                    <a:pt x="10" y="759"/>
                  </a:cubicBezTo>
                  <a:moveTo>
                    <a:pt x="1756" y="759"/>
                  </a:moveTo>
                  <a:cubicBezTo>
                    <a:pt x="1635" y="778"/>
                    <a:pt x="1635" y="778"/>
                    <a:pt x="1635" y="778"/>
                  </a:cubicBezTo>
                  <a:cubicBezTo>
                    <a:pt x="1636" y="785"/>
                    <a:pt x="1636" y="785"/>
                    <a:pt x="1636" y="785"/>
                  </a:cubicBezTo>
                  <a:cubicBezTo>
                    <a:pt x="1757" y="767"/>
                    <a:pt x="1757" y="767"/>
                    <a:pt x="1757" y="767"/>
                  </a:cubicBezTo>
                  <a:cubicBezTo>
                    <a:pt x="1756" y="759"/>
                    <a:pt x="1756" y="759"/>
                    <a:pt x="1756" y="759"/>
                  </a:cubicBezTo>
                  <a:moveTo>
                    <a:pt x="1759" y="774"/>
                  </a:moveTo>
                  <a:cubicBezTo>
                    <a:pt x="1637" y="793"/>
                    <a:pt x="1637" y="793"/>
                    <a:pt x="1637" y="793"/>
                  </a:cubicBezTo>
                  <a:cubicBezTo>
                    <a:pt x="1639" y="800"/>
                    <a:pt x="1639" y="800"/>
                    <a:pt x="1639" y="800"/>
                  </a:cubicBezTo>
                  <a:cubicBezTo>
                    <a:pt x="1760" y="782"/>
                    <a:pt x="1760" y="782"/>
                    <a:pt x="1760" y="782"/>
                  </a:cubicBezTo>
                  <a:cubicBezTo>
                    <a:pt x="1759" y="774"/>
                    <a:pt x="1759" y="774"/>
                    <a:pt x="1759" y="774"/>
                  </a:cubicBezTo>
                  <a:moveTo>
                    <a:pt x="7" y="775"/>
                  </a:moveTo>
                  <a:cubicBezTo>
                    <a:pt x="6" y="782"/>
                    <a:pt x="6" y="782"/>
                    <a:pt x="6" y="782"/>
                  </a:cubicBezTo>
                  <a:cubicBezTo>
                    <a:pt x="127" y="800"/>
                    <a:pt x="127" y="800"/>
                    <a:pt x="127" y="800"/>
                  </a:cubicBezTo>
                  <a:cubicBezTo>
                    <a:pt x="128" y="793"/>
                    <a:pt x="128" y="793"/>
                    <a:pt x="128" y="793"/>
                  </a:cubicBezTo>
                  <a:cubicBezTo>
                    <a:pt x="7" y="775"/>
                    <a:pt x="7" y="775"/>
                    <a:pt x="7" y="775"/>
                  </a:cubicBezTo>
                  <a:moveTo>
                    <a:pt x="1761" y="793"/>
                  </a:moveTo>
                  <a:cubicBezTo>
                    <a:pt x="1639" y="804"/>
                    <a:pt x="1639" y="804"/>
                    <a:pt x="1639" y="804"/>
                  </a:cubicBezTo>
                  <a:cubicBezTo>
                    <a:pt x="1639" y="806"/>
                    <a:pt x="1639" y="808"/>
                    <a:pt x="1640" y="810"/>
                  </a:cubicBezTo>
                  <a:cubicBezTo>
                    <a:pt x="1762" y="803"/>
                    <a:pt x="1762" y="803"/>
                    <a:pt x="1762" y="803"/>
                  </a:cubicBezTo>
                  <a:cubicBezTo>
                    <a:pt x="1762" y="800"/>
                    <a:pt x="1761" y="797"/>
                    <a:pt x="1761" y="793"/>
                  </a:cubicBezTo>
                  <a:moveTo>
                    <a:pt x="5" y="794"/>
                  </a:moveTo>
                  <a:cubicBezTo>
                    <a:pt x="4" y="797"/>
                    <a:pt x="4" y="800"/>
                    <a:pt x="4" y="803"/>
                  </a:cubicBezTo>
                  <a:cubicBezTo>
                    <a:pt x="126" y="810"/>
                    <a:pt x="126" y="810"/>
                    <a:pt x="126" y="810"/>
                  </a:cubicBezTo>
                  <a:cubicBezTo>
                    <a:pt x="126" y="808"/>
                    <a:pt x="126" y="806"/>
                    <a:pt x="127" y="804"/>
                  </a:cubicBezTo>
                  <a:cubicBezTo>
                    <a:pt x="5" y="794"/>
                    <a:pt x="5" y="794"/>
                    <a:pt x="5" y="794"/>
                  </a:cubicBezTo>
                  <a:moveTo>
                    <a:pt x="1762" y="811"/>
                  </a:moveTo>
                  <a:cubicBezTo>
                    <a:pt x="1640" y="817"/>
                    <a:pt x="1640" y="817"/>
                    <a:pt x="1640" y="817"/>
                  </a:cubicBezTo>
                  <a:cubicBezTo>
                    <a:pt x="1640" y="825"/>
                    <a:pt x="1640" y="825"/>
                    <a:pt x="1640" y="825"/>
                  </a:cubicBezTo>
                  <a:cubicBezTo>
                    <a:pt x="1763" y="819"/>
                    <a:pt x="1763" y="819"/>
                    <a:pt x="1763" y="819"/>
                  </a:cubicBezTo>
                  <a:cubicBezTo>
                    <a:pt x="1762" y="811"/>
                    <a:pt x="1762" y="811"/>
                    <a:pt x="1762" y="811"/>
                  </a:cubicBezTo>
                  <a:moveTo>
                    <a:pt x="4" y="812"/>
                  </a:moveTo>
                  <a:cubicBezTo>
                    <a:pt x="3" y="819"/>
                    <a:pt x="3" y="819"/>
                    <a:pt x="3" y="819"/>
                  </a:cubicBezTo>
                  <a:cubicBezTo>
                    <a:pt x="126" y="825"/>
                    <a:pt x="126" y="825"/>
                    <a:pt x="126" y="825"/>
                  </a:cubicBezTo>
                  <a:cubicBezTo>
                    <a:pt x="126" y="817"/>
                    <a:pt x="126" y="817"/>
                    <a:pt x="126" y="817"/>
                  </a:cubicBezTo>
                  <a:cubicBezTo>
                    <a:pt x="65" y="814"/>
                    <a:pt x="65" y="814"/>
                    <a:pt x="65" y="814"/>
                  </a:cubicBezTo>
                  <a:cubicBezTo>
                    <a:pt x="4" y="812"/>
                    <a:pt x="4" y="812"/>
                    <a:pt x="4" y="812"/>
                  </a:cubicBezTo>
                  <a:moveTo>
                    <a:pt x="1763" y="826"/>
                  </a:moveTo>
                  <a:cubicBezTo>
                    <a:pt x="1641" y="832"/>
                    <a:pt x="1641" y="832"/>
                    <a:pt x="1641" y="832"/>
                  </a:cubicBezTo>
                  <a:cubicBezTo>
                    <a:pt x="1641" y="840"/>
                    <a:pt x="1641" y="840"/>
                    <a:pt x="1641" y="840"/>
                  </a:cubicBezTo>
                  <a:cubicBezTo>
                    <a:pt x="1763" y="834"/>
                    <a:pt x="1763" y="834"/>
                    <a:pt x="1763" y="834"/>
                  </a:cubicBezTo>
                  <a:cubicBezTo>
                    <a:pt x="1763" y="826"/>
                    <a:pt x="1763" y="826"/>
                    <a:pt x="1763" y="826"/>
                  </a:cubicBezTo>
                  <a:moveTo>
                    <a:pt x="3" y="826"/>
                  </a:moveTo>
                  <a:cubicBezTo>
                    <a:pt x="2" y="834"/>
                    <a:pt x="2" y="834"/>
                    <a:pt x="2" y="834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5" y="833"/>
                    <a:pt x="125" y="833"/>
                    <a:pt x="125" y="833"/>
                  </a:cubicBezTo>
                  <a:cubicBezTo>
                    <a:pt x="3" y="826"/>
                    <a:pt x="3" y="826"/>
                    <a:pt x="3" y="826"/>
                  </a:cubicBezTo>
                  <a:moveTo>
                    <a:pt x="1764" y="841"/>
                  </a:moveTo>
                  <a:cubicBezTo>
                    <a:pt x="1641" y="848"/>
                    <a:pt x="1641" y="848"/>
                    <a:pt x="1641" y="848"/>
                  </a:cubicBezTo>
                  <a:cubicBezTo>
                    <a:pt x="1642" y="855"/>
                    <a:pt x="1642" y="855"/>
                    <a:pt x="1642" y="855"/>
                  </a:cubicBezTo>
                  <a:cubicBezTo>
                    <a:pt x="1764" y="849"/>
                    <a:pt x="1764" y="849"/>
                    <a:pt x="1764" y="849"/>
                  </a:cubicBezTo>
                  <a:cubicBezTo>
                    <a:pt x="1764" y="841"/>
                    <a:pt x="1764" y="841"/>
                    <a:pt x="1764" y="841"/>
                  </a:cubicBezTo>
                  <a:moveTo>
                    <a:pt x="2" y="842"/>
                  </a:moveTo>
                  <a:cubicBezTo>
                    <a:pt x="2" y="849"/>
                    <a:pt x="2" y="849"/>
                    <a:pt x="2" y="849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4" y="848"/>
                    <a:pt x="124" y="848"/>
                    <a:pt x="124" y="848"/>
                  </a:cubicBezTo>
                  <a:cubicBezTo>
                    <a:pt x="2" y="842"/>
                    <a:pt x="2" y="842"/>
                    <a:pt x="2" y="842"/>
                  </a:cubicBezTo>
                  <a:moveTo>
                    <a:pt x="1765" y="857"/>
                  </a:moveTo>
                  <a:cubicBezTo>
                    <a:pt x="1642" y="863"/>
                    <a:pt x="1642" y="863"/>
                    <a:pt x="1642" y="863"/>
                  </a:cubicBezTo>
                  <a:cubicBezTo>
                    <a:pt x="1643" y="870"/>
                    <a:pt x="1643" y="870"/>
                    <a:pt x="1643" y="870"/>
                  </a:cubicBezTo>
                  <a:cubicBezTo>
                    <a:pt x="1765" y="864"/>
                    <a:pt x="1765" y="864"/>
                    <a:pt x="1765" y="864"/>
                  </a:cubicBezTo>
                  <a:cubicBezTo>
                    <a:pt x="1765" y="857"/>
                    <a:pt x="1765" y="857"/>
                    <a:pt x="1765" y="857"/>
                  </a:cubicBezTo>
                  <a:moveTo>
                    <a:pt x="1" y="857"/>
                  </a:moveTo>
                  <a:cubicBezTo>
                    <a:pt x="1" y="865"/>
                    <a:pt x="1" y="865"/>
                    <a:pt x="1" y="865"/>
                  </a:cubicBezTo>
                  <a:cubicBezTo>
                    <a:pt x="123" y="871"/>
                    <a:pt x="123" y="871"/>
                    <a:pt x="123" y="871"/>
                  </a:cubicBezTo>
                  <a:cubicBezTo>
                    <a:pt x="124" y="863"/>
                    <a:pt x="124" y="863"/>
                    <a:pt x="124" y="863"/>
                  </a:cubicBezTo>
                  <a:cubicBezTo>
                    <a:pt x="1" y="857"/>
                    <a:pt x="1" y="857"/>
                    <a:pt x="1" y="857"/>
                  </a:cubicBezTo>
                  <a:moveTo>
                    <a:pt x="1765" y="872"/>
                  </a:moveTo>
                  <a:cubicBezTo>
                    <a:pt x="1643" y="878"/>
                    <a:pt x="1643" y="878"/>
                    <a:pt x="1643" y="878"/>
                  </a:cubicBezTo>
                  <a:cubicBezTo>
                    <a:pt x="1643" y="883"/>
                    <a:pt x="1643" y="883"/>
                    <a:pt x="1643" y="883"/>
                  </a:cubicBezTo>
                  <a:cubicBezTo>
                    <a:pt x="1643" y="888"/>
                    <a:pt x="1643" y="888"/>
                    <a:pt x="1643" y="888"/>
                  </a:cubicBezTo>
                  <a:cubicBezTo>
                    <a:pt x="1765" y="894"/>
                    <a:pt x="1765" y="894"/>
                    <a:pt x="1765" y="894"/>
                  </a:cubicBezTo>
                  <a:cubicBezTo>
                    <a:pt x="1766" y="886"/>
                    <a:pt x="1766" y="886"/>
                    <a:pt x="1766" y="886"/>
                  </a:cubicBezTo>
                  <a:cubicBezTo>
                    <a:pt x="1702" y="883"/>
                    <a:pt x="1702" y="883"/>
                    <a:pt x="1702" y="883"/>
                  </a:cubicBezTo>
                  <a:cubicBezTo>
                    <a:pt x="1766" y="880"/>
                    <a:pt x="1766" y="880"/>
                    <a:pt x="1766" y="880"/>
                  </a:cubicBezTo>
                  <a:cubicBezTo>
                    <a:pt x="1765" y="872"/>
                    <a:pt x="1765" y="872"/>
                    <a:pt x="1765" y="872"/>
                  </a:cubicBezTo>
                  <a:moveTo>
                    <a:pt x="0" y="872"/>
                  </a:moveTo>
                  <a:cubicBezTo>
                    <a:pt x="0" y="880"/>
                    <a:pt x="0" y="880"/>
                    <a:pt x="0" y="880"/>
                  </a:cubicBezTo>
                  <a:cubicBezTo>
                    <a:pt x="64" y="883"/>
                    <a:pt x="64" y="883"/>
                    <a:pt x="64" y="883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0" y="894"/>
                    <a:pt x="0" y="894"/>
                    <a:pt x="0" y="894"/>
                  </a:cubicBezTo>
                  <a:cubicBezTo>
                    <a:pt x="123" y="888"/>
                    <a:pt x="123" y="888"/>
                    <a:pt x="123" y="888"/>
                  </a:cubicBezTo>
                  <a:cubicBezTo>
                    <a:pt x="123" y="883"/>
                    <a:pt x="123" y="883"/>
                    <a:pt x="123" y="883"/>
                  </a:cubicBezTo>
                  <a:cubicBezTo>
                    <a:pt x="123" y="878"/>
                    <a:pt x="123" y="878"/>
                    <a:pt x="123" y="878"/>
                  </a:cubicBezTo>
                  <a:cubicBezTo>
                    <a:pt x="0" y="872"/>
                    <a:pt x="0" y="872"/>
                    <a:pt x="0" y="872"/>
                  </a:cubicBezTo>
                  <a:moveTo>
                    <a:pt x="1643" y="895"/>
                  </a:moveTo>
                  <a:cubicBezTo>
                    <a:pt x="1642" y="903"/>
                    <a:pt x="1642" y="903"/>
                    <a:pt x="1642" y="903"/>
                  </a:cubicBezTo>
                  <a:cubicBezTo>
                    <a:pt x="1765" y="909"/>
                    <a:pt x="1765" y="909"/>
                    <a:pt x="1765" y="909"/>
                  </a:cubicBezTo>
                  <a:cubicBezTo>
                    <a:pt x="1765" y="901"/>
                    <a:pt x="1765" y="901"/>
                    <a:pt x="1765" y="901"/>
                  </a:cubicBezTo>
                  <a:cubicBezTo>
                    <a:pt x="1643" y="895"/>
                    <a:pt x="1643" y="895"/>
                    <a:pt x="1643" y="895"/>
                  </a:cubicBezTo>
                  <a:moveTo>
                    <a:pt x="123" y="896"/>
                  </a:moveTo>
                  <a:cubicBezTo>
                    <a:pt x="1" y="902"/>
                    <a:pt x="1" y="902"/>
                    <a:pt x="1" y="902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124" y="903"/>
                    <a:pt x="124" y="903"/>
                    <a:pt x="124" y="903"/>
                  </a:cubicBezTo>
                  <a:cubicBezTo>
                    <a:pt x="123" y="896"/>
                    <a:pt x="123" y="896"/>
                    <a:pt x="123" y="896"/>
                  </a:cubicBezTo>
                  <a:moveTo>
                    <a:pt x="1642" y="911"/>
                  </a:moveTo>
                  <a:cubicBezTo>
                    <a:pt x="1641" y="918"/>
                    <a:pt x="1641" y="918"/>
                    <a:pt x="1641" y="918"/>
                  </a:cubicBezTo>
                  <a:cubicBezTo>
                    <a:pt x="1764" y="924"/>
                    <a:pt x="1764" y="924"/>
                    <a:pt x="1764" y="924"/>
                  </a:cubicBezTo>
                  <a:cubicBezTo>
                    <a:pt x="1764" y="917"/>
                    <a:pt x="1764" y="917"/>
                    <a:pt x="1764" y="917"/>
                  </a:cubicBezTo>
                  <a:cubicBezTo>
                    <a:pt x="1642" y="911"/>
                    <a:pt x="1642" y="911"/>
                    <a:pt x="1642" y="911"/>
                  </a:cubicBezTo>
                  <a:moveTo>
                    <a:pt x="124" y="911"/>
                  </a:moveTo>
                  <a:cubicBezTo>
                    <a:pt x="2" y="917"/>
                    <a:pt x="2" y="917"/>
                    <a:pt x="2" y="917"/>
                  </a:cubicBezTo>
                  <a:cubicBezTo>
                    <a:pt x="2" y="925"/>
                    <a:pt x="2" y="925"/>
                    <a:pt x="2" y="925"/>
                  </a:cubicBezTo>
                  <a:cubicBezTo>
                    <a:pt x="124" y="918"/>
                    <a:pt x="124" y="918"/>
                    <a:pt x="124" y="918"/>
                  </a:cubicBezTo>
                  <a:cubicBezTo>
                    <a:pt x="124" y="911"/>
                    <a:pt x="124" y="911"/>
                    <a:pt x="124" y="911"/>
                  </a:cubicBezTo>
                  <a:moveTo>
                    <a:pt x="1641" y="926"/>
                  </a:moveTo>
                  <a:cubicBezTo>
                    <a:pt x="1641" y="933"/>
                    <a:pt x="1641" y="933"/>
                    <a:pt x="1641" y="933"/>
                  </a:cubicBezTo>
                  <a:cubicBezTo>
                    <a:pt x="1763" y="940"/>
                    <a:pt x="1763" y="940"/>
                    <a:pt x="1763" y="940"/>
                  </a:cubicBezTo>
                  <a:cubicBezTo>
                    <a:pt x="1763" y="932"/>
                    <a:pt x="1763" y="932"/>
                    <a:pt x="1763" y="932"/>
                  </a:cubicBezTo>
                  <a:cubicBezTo>
                    <a:pt x="1641" y="926"/>
                    <a:pt x="1641" y="926"/>
                    <a:pt x="1641" y="926"/>
                  </a:cubicBezTo>
                  <a:moveTo>
                    <a:pt x="125" y="926"/>
                  </a:moveTo>
                  <a:cubicBezTo>
                    <a:pt x="2" y="932"/>
                    <a:pt x="2" y="932"/>
                    <a:pt x="2" y="932"/>
                  </a:cubicBezTo>
                  <a:cubicBezTo>
                    <a:pt x="3" y="940"/>
                    <a:pt x="3" y="940"/>
                    <a:pt x="3" y="940"/>
                  </a:cubicBezTo>
                  <a:cubicBezTo>
                    <a:pt x="125" y="934"/>
                    <a:pt x="125" y="934"/>
                    <a:pt x="125" y="934"/>
                  </a:cubicBezTo>
                  <a:cubicBezTo>
                    <a:pt x="125" y="926"/>
                    <a:pt x="125" y="926"/>
                    <a:pt x="125" y="926"/>
                  </a:cubicBezTo>
                  <a:moveTo>
                    <a:pt x="1640" y="941"/>
                  </a:moveTo>
                  <a:cubicBezTo>
                    <a:pt x="1640" y="949"/>
                    <a:pt x="1640" y="949"/>
                    <a:pt x="1640" y="949"/>
                  </a:cubicBezTo>
                  <a:cubicBezTo>
                    <a:pt x="1701" y="952"/>
                    <a:pt x="1701" y="952"/>
                    <a:pt x="1701" y="952"/>
                  </a:cubicBezTo>
                  <a:cubicBezTo>
                    <a:pt x="1762" y="954"/>
                    <a:pt x="1762" y="954"/>
                    <a:pt x="1762" y="954"/>
                  </a:cubicBezTo>
                  <a:cubicBezTo>
                    <a:pt x="1763" y="947"/>
                    <a:pt x="1763" y="947"/>
                    <a:pt x="1763" y="947"/>
                  </a:cubicBezTo>
                  <a:cubicBezTo>
                    <a:pt x="1640" y="941"/>
                    <a:pt x="1640" y="941"/>
                    <a:pt x="1640" y="941"/>
                  </a:cubicBezTo>
                  <a:moveTo>
                    <a:pt x="126" y="941"/>
                  </a:moveTo>
                  <a:cubicBezTo>
                    <a:pt x="3" y="948"/>
                    <a:pt x="3" y="948"/>
                    <a:pt x="3" y="948"/>
                  </a:cubicBezTo>
                  <a:cubicBezTo>
                    <a:pt x="4" y="955"/>
                    <a:pt x="4" y="955"/>
                    <a:pt x="4" y="955"/>
                  </a:cubicBezTo>
                  <a:cubicBezTo>
                    <a:pt x="126" y="949"/>
                    <a:pt x="126" y="949"/>
                    <a:pt x="126" y="949"/>
                  </a:cubicBezTo>
                  <a:cubicBezTo>
                    <a:pt x="126" y="941"/>
                    <a:pt x="126" y="941"/>
                    <a:pt x="126" y="941"/>
                  </a:cubicBezTo>
                  <a:moveTo>
                    <a:pt x="1640" y="956"/>
                  </a:moveTo>
                  <a:cubicBezTo>
                    <a:pt x="1639" y="958"/>
                    <a:pt x="1639" y="960"/>
                    <a:pt x="1639" y="962"/>
                  </a:cubicBezTo>
                  <a:cubicBezTo>
                    <a:pt x="1761" y="972"/>
                    <a:pt x="1761" y="972"/>
                    <a:pt x="1761" y="972"/>
                  </a:cubicBezTo>
                  <a:cubicBezTo>
                    <a:pt x="1762" y="969"/>
                    <a:pt x="1762" y="966"/>
                    <a:pt x="1762" y="963"/>
                  </a:cubicBezTo>
                  <a:cubicBezTo>
                    <a:pt x="1640" y="956"/>
                    <a:pt x="1640" y="956"/>
                    <a:pt x="1640" y="956"/>
                  </a:cubicBezTo>
                  <a:moveTo>
                    <a:pt x="126" y="956"/>
                  </a:moveTo>
                  <a:cubicBezTo>
                    <a:pt x="4" y="963"/>
                    <a:pt x="4" y="963"/>
                    <a:pt x="4" y="963"/>
                  </a:cubicBezTo>
                  <a:cubicBezTo>
                    <a:pt x="4" y="966"/>
                    <a:pt x="4" y="969"/>
                    <a:pt x="5" y="973"/>
                  </a:cubicBezTo>
                  <a:cubicBezTo>
                    <a:pt x="127" y="962"/>
                    <a:pt x="127" y="962"/>
                    <a:pt x="127" y="962"/>
                  </a:cubicBezTo>
                  <a:cubicBezTo>
                    <a:pt x="127" y="960"/>
                    <a:pt x="126" y="958"/>
                    <a:pt x="126" y="956"/>
                  </a:cubicBezTo>
                  <a:moveTo>
                    <a:pt x="1639" y="966"/>
                  </a:moveTo>
                  <a:cubicBezTo>
                    <a:pt x="1637" y="973"/>
                    <a:pt x="1637" y="973"/>
                    <a:pt x="1637" y="973"/>
                  </a:cubicBezTo>
                  <a:cubicBezTo>
                    <a:pt x="1759" y="991"/>
                    <a:pt x="1759" y="991"/>
                    <a:pt x="1759" y="991"/>
                  </a:cubicBezTo>
                  <a:cubicBezTo>
                    <a:pt x="1760" y="984"/>
                    <a:pt x="1760" y="984"/>
                    <a:pt x="1760" y="984"/>
                  </a:cubicBezTo>
                  <a:cubicBezTo>
                    <a:pt x="1639" y="966"/>
                    <a:pt x="1639" y="966"/>
                    <a:pt x="1639" y="966"/>
                  </a:cubicBezTo>
                  <a:moveTo>
                    <a:pt x="127" y="966"/>
                  </a:moveTo>
                  <a:cubicBezTo>
                    <a:pt x="6" y="984"/>
                    <a:pt x="6" y="984"/>
                    <a:pt x="6" y="984"/>
                  </a:cubicBezTo>
                  <a:cubicBezTo>
                    <a:pt x="7" y="992"/>
                    <a:pt x="7" y="992"/>
                    <a:pt x="7" y="992"/>
                  </a:cubicBezTo>
                  <a:cubicBezTo>
                    <a:pt x="128" y="973"/>
                    <a:pt x="128" y="973"/>
                    <a:pt x="128" y="973"/>
                  </a:cubicBezTo>
                  <a:cubicBezTo>
                    <a:pt x="127" y="966"/>
                    <a:pt x="127" y="966"/>
                    <a:pt x="127" y="966"/>
                  </a:cubicBezTo>
                  <a:moveTo>
                    <a:pt x="1636" y="981"/>
                  </a:moveTo>
                  <a:cubicBezTo>
                    <a:pt x="1635" y="988"/>
                    <a:pt x="1635" y="988"/>
                    <a:pt x="1635" y="988"/>
                  </a:cubicBezTo>
                  <a:cubicBezTo>
                    <a:pt x="1756" y="1007"/>
                    <a:pt x="1756" y="1007"/>
                    <a:pt x="1756" y="1007"/>
                  </a:cubicBezTo>
                  <a:cubicBezTo>
                    <a:pt x="1757" y="999"/>
                    <a:pt x="1757" y="999"/>
                    <a:pt x="1757" y="999"/>
                  </a:cubicBezTo>
                  <a:cubicBezTo>
                    <a:pt x="1636" y="981"/>
                    <a:pt x="1636" y="981"/>
                    <a:pt x="1636" y="981"/>
                  </a:cubicBezTo>
                  <a:moveTo>
                    <a:pt x="130" y="981"/>
                  </a:moveTo>
                  <a:cubicBezTo>
                    <a:pt x="9" y="1000"/>
                    <a:pt x="9" y="1000"/>
                    <a:pt x="9" y="1000"/>
                  </a:cubicBezTo>
                  <a:cubicBezTo>
                    <a:pt x="10" y="1007"/>
                    <a:pt x="10" y="1007"/>
                    <a:pt x="10" y="1007"/>
                  </a:cubicBezTo>
                  <a:cubicBezTo>
                    <a:pt x="131" y="988"/>
                    <a:pt x="131" y="988"/>
                    <a:pt x="131" y="988"/>
                  </a:cubicBezTo>
                  <a:cubicBezTo>
                    <a:pt x="130" y="981"/>
                    <a:pt x="130" y="981"/>
                    <a:pt x="130" y="981"/>
                  </a:cubicBezTo>
                  <a:moveTo>
                    <a:pt x="1634" y="996"/>
                  </a:moveTo>
                  <a:cubicBezTo>
                    <a:pt x="1633" y="1003"/>
                    <a:pt x="1633" y="1003"/>
                    <a:pt x="1633" y="1003"/>
                  </a:cubicBezTo>
                  <a:cubicBezTo>
                    <a:pt x="1754" y="1022"/>
                    <a:pt x="1754" y="1022"/>
                    <a:pt x="1754" y="1022"/>
                  </a:cubicBezTo>
                  <a:cubicBezTo>
                    <a:pt x="1755" y="1014"/>
                    <a:pt x="1755" y="1014"/>
                    <a:pt x="1755" y="1014"/>
                  </a:cubicBezTo>
                  <a:cubicBezTo>
                    <a:pt x="1634" y="996"/>
                    <a:pt x="1634" y="996"/>
                    <a:pt x="1634" y="996"/>
                  </a:cubicBezTo>
                  <a:moveTo>
                    <a:pt x="132" y="996"/>
                  </a:moveTo>
                  <a:cubicBezTo>
                    <a:pt x="11" y="1014"/>
                    <a:pt x="11" y="1014"/>
                    <a:pt x="11" y="1014"/>
                  </a:cubicBezTo>
                  <a:cubicBezTo>
                    <a:pt x="12" y="1022"/>
                    <a:pt x="12" y="1022"/>
                    <a:pt x="12" y="1022"/>
                  </a:cubicBezTo>
                  <a:cubicBezTo>
                    <a:pt x="133" y="1004"/>
                    <a:pt x="133" y="1004"/>
                    <a:pt x="133" y="1004"/>
                  </a:cubicBezTo>
                  <a:cubicBezTo>
                    <a:pt x="132" y="996"/>
                    <a:pt x="132" y="996"/>
                    <a:pt x="132" y="996"/>
                  </a:cubicBezTo>
                  <a:moveTo>
                    <a:pt x="1632" y="1011"/>
                  </a:moveTo>
                  <a:cubicBezTo>
                    <a:pt x="1631" y="1018"/>
                    <a:pt x="1631" y="1018"/>
                    <a:pt x="1631" y="1018"/>
                  </a:cubicBezTo>
                  <a:cubicBezTo>
                    <a:pt x="1752" y="1037"/>
                    <a:pt x="1752" y="1037"/>
                    <a:pt x="1752" y="1037"/>
                  </a:cubicBezTo>
                  <a:cubicBezTo>
                    <a:pt x="1753" y="1029"/>
                    <a:pt x="1753" y="1029"/>
                    <a:pt x="1753" y="1029"/>
                  </a:cubicBezTo>
                  <a:cubicBezTo>
                    <a:pt x="1632" y="1011"/>
                    <a:pt x="1632" y="1011"/>
                    <a:pt x="1632" y="1011"/>
                  </a:cubicBezTo>
                  <a:moveTo>
                    <a:pt x="134" y="1011"/>
                  </a:moveTo>
                  <a:cubicBezTo>
                    <a:pt x="13" y="1029"/>
                    <a:pt x="13" y="1029"/>
                    <a:pt x="13" y="1029"/>
                  </a:cubicBezTo>
                  <a:cubicBezTo>
                    <a:pt x="14" y="1037"/>
                    <a:pt x="14" y="1037"/>
                    <a:pt x="14" y="1037"/>
                  </a:cubicBezTo>
                  <a:cubicBezTo>
                    <a:pt x="135" y="1019"/>
                    <a:pt x="135" y="1019"/>
                    <a:pt x="135" y="1019"/>
                  </a:cubicBezTo>
                  <a:cubicBezTo>
                    <a:pt x="134" y="1011"/>
                    <a:pt x="134" y="1011"/>
                    <a:pt x="134" y="1011"/>
                  </a:cubicBezTo>
                  <a:moveTo>
                    <a:pt x="1629" y="1026"/>
                  </a:moveTo>
                  <a:cubicBezTo>
                    <a:pt x="1628" y="1033"/>
                    <a:pt x="1628" y="1033"/>
                    <a:pt x="1628" y="1033"/>
                  </a:cubicBezTo>
                  <a:cubicBezTo>
                    <a:pt x="1749" y="1053"/>
                    <a:pt x="1749" y="1053"/>
                    <a:pt x="1749" y="1053"/>
                  </a:cubicBezTo>
                  <a:cubicBezTo>
                    <a:pt x="1750" y="1045"/>
                    <a:pt x="1750" y="1045"/>
                    <a:pt x="1750" y="1045"/>
                  </a:cubicBezTo>
                  <a:cubicBezTo>
                    <a:pt x="1629" y="1026"/>
                    <a:pt x="1629" y="1026"/>
                    <a:pt x="1629" y="1026"/>
                  </a:cubicBezTo>
                  <a:moveTo>
                    <a:pt x="136" y="1026"/>
                  </a:moveTo>
                  <a:cubicBezTo>
                    <a:pt x="16" y="1045"/>
                    <a:pt x="16" y="1045"/>
                    <a:pt x="16" y="1045"/>
                  </a:cubicBezTo>
                  <a:cubicBezTo>
                    <a:pt x="17" y="1053"/>
                    <a:pt x="17" y="1053"/>
                    <a:pt x="17" y="1053"/>
                  </a:cubicBezTo>
                  <a:cubicBezTo>
                    <a:pt x="138" y="1033"/>
                    <a:pt x="138" y="1033"/>
                    <a:pt x="138" y="1033"/>
                  </a:cubicBezTo>
                  <a:cubicBezTo>
                    <a:pt x="136" y="1026"/>
                    <a:pt x="136" y="1026"/>
                    <a:pt x="136" y="1026"/>
                  </a:cubicBezTo>
                  <a:moveTo>
                    <a:pt x="138" y="1036"/>
                  </a:moveTo>
                  <a:cubicBezTo>
                    <a:pt x="87" y="1049"/>
                    <a:pt x="87" y="1049"/>
                    <a:pt x="87" y="1049"/>
                  </a:cubicBezTo>
                  <a:cubicBezTo>
                    <a:pt x="18" y="1060"/>
                    <a:pt x="18" y="1060"/>
                    <a:pt x="18" y="1060"/>
                  </a:cubicBezTo>
                  <a:cubicBezTo>
                    <a:pt x="21" y="1073"/>
                    <a:pt x="21" y="1073"/>
                    <a:pt x="21" y="1073"/>
                  </a:cubicBezTo>
                  <a:cubicBezTo>
                    <a:pt x="140" y="1043"/>
                    <a:pt x="140" y="1043"/>
                    <a:pt x="140" y="1043"/>
                  </a:cubicBezTo>
                  <a:cubicBezTo>
                    <a:pt x="138" y="1036"/>
                    <a:pt x="138" y="1036"/>
                    <a:pt x="138" y="1036"/>
                  </a:cubicBezTo>
                  <a:moveTo>
                    <a:pt x="1628" y="1036"/>
                  </a:moveTo>
                  <a:cubicBezTo>
                    <a:pt x="1626" y="1042"/>
                    <a:pt x="1626" y="1042"/>
                    <a:pt x="1626" y="1042"/>
                  </a:cubicBezTo>
                  <a:cubicBezTo>
                    <a:pt x="1745" y="1073"/>
                    <a:pt x="1745" y="1073"/>
                    <a:pt x="1745" y="1073"/>
                  </a:cubicBezTo>
                  <a:cubicBezTo>
                    <a:pt x="1748" y="1061"/>
                    <a:pt x="1748" y="1061"/>
                    <a:pt x="1748" y="1061"/>
                  </a:cubicBezTo>
                  <a:cubicBezTo>
                    <a:pt x="1673" y="1048"/>
                    <a:pt x="1673" y="1048"/>
                    <a:pt x="1673" y="1048"/>
                  </a:cubicBezTo>
                  <a:cubicBezTo>
                    <a:pt x="1628" y="1036"/>
                    <a:pt x="1628" y="1036"/>
                    <a:pt x="1628" y="1036"/>
                  </a:cubicBezTo>
                  <a:moveTo>
                    <a:pt x="1624" y="1050"/>
                  </a:moveTo>
                  <a:cubicBezTo>
                    <a:pt x="1622" y="1057"/>
                    <a:pt x="1622" y="1057"/>
                    <a:pt x="1622" y="1057"/>
                  </a:cubicBezTo>
                  <a:cubicBezTo>
                    <a:pt x="1741" y="1087"/>
                    <a:pt x="1741" y="1087"/>
                    <a:pt x="1741" y="1087"/>
                  </a:cubicBezTo>
                  <a:cubicBezTo>
                    <a:pt x="1743" y="1080"/>
                    <a:pt x="1743" y="1080"/>
                    <a:pt x="1743" y="1080"/>
                  </a:cubicBezTo>
                  <a:cubicBezTo>
                    <a:pt x="1624" y="1050"/>
                    <a:pt x="1624" y="1050"/>
                    <a:pt x="1624" y="1050"/>
                  </a:cubicBezTo>
                  <a:moveTo>
                    <a:pt x="142" y="1050"/>
                  </a:moveTo>
                  <a:cubicBezTo>
                    <a:pt x="23" y="1081"/>
                    <a:pt x="23" y="1081"/>
                    <a:pt x="23" y="1081"/>
                  </a:cubicBezTo>
                  <a:cubicBezTo>
                    <a:pt x="25" y="1088"/>
                    <a:pt x="25" y="1088"/>
                    <a:pt x="25" y="1088"/>
                  </a:cubicBezTo>
                  <a:cubicBezTo>
                    <a:pt x="144" y="1058"/>
                    <a:pt x="144" y="1058"/>
                    <a:pt x="144" y="1058"/>
                  </a:cubicBezTo>
                  <a:cubicBezTo>
                    <a:pt x="142" y="1050"/>
                    <a:pt x="142" y="1050"/>
                    <a:pt x="142" y="1050"/>
                  </a:cubicBezTo>
                  <a:moveTo>
                    <a:pt x="1620" y="1065"/>
                  </a:moveTo>
                  <a:cubicBezTo>
                    <a:pt x="1619" y="1072"/>
                    <a:pt x="1619" y="1072"/>
                    <a:pt x="1619" y="1072"/>
                  </a:cubicBezTo>
                  <a:cubicBezTo>
                    <a:pt x="1737" y="1103"/>
                    <a:pt x="1737" y="1103"/>
                    <a:pt x="1737" y="1103"/>
                  </a:cubicBezTo>
                  <a:cubicBezTo>
                    <a:pt x="1739" y="1095"/>
                    <a:pt x="1739" y="1095"/>
                    <a:pt x="1739" y="1095"/>
                  </a:cubicBezTo>
                  <a:cubicBezTo>
                    <a:pt x="1620" y="1065"/>
                    <a:pt x="1620" y="1065"/>
                    <a:pt x="1620" y="1065"/>
                  </a:cubicBezTo>
                  <a:moveTo>
                    <a:pt x="145" y="1065"/>
                  </a:moveTo>
                  <a:cubicBezTo>
                    <a:pt x="27" y="1096"/>
                    <a:pt x="27" y="1096"/>
                    <a:pt x="27" y="1096"/>
                  </a:cubicBezTo>
                  <a:cubicBezTo>
                    <a:pt x="29" y="1103"/>
                    <a:pt x="29" y="1103"/>
                    <a:pt x="29" y="1103"/>
                  </a:cubicBezTo>
                  <a:cubicBezTo>
                    <a:pt x="147" y="1072"/>
                    <a:pt x="147" y="1072"/>
                    <a:pt x="147" y="1072"/>
                  </a:cubicBezTo>
                  <a:cubicBezTo>
                    <a:pt x="145" y="1065"/>
                    <a:pt x="145" y="1065"/>
                    <a:pt x="145" y="1065"/>
                  </a:cubicBezTo>
                  <a:moveTo>
                    <a:pt x="1617" y="1080"/>
                  </a:moveTo>
                  <a:cubicBezTo>
                    <a:pt x="1615" y="1087"/>
                    <a:pt x="1615" y="1087"/>
                    <a:pt x="1615" y="1087"/>
                  </a:cubicBezTo>
                  <a:cubicBezTo>
                    <a:pt x="1733" y="1118"/>
                    <a:pt x="1733" y="1118"/>
                    <a:pt x="1733" y="1118"/>
                  </a:cubicBezTo>
                  <a:cubicBezTo>
                    <a:pt x="1735" y="1110"/>
                    <a:pt x="1735" y="1110"/>
                    <a:pt x="1735" y="1110"/>
                  </a:cubicBezTo>
                  <a:cubicBezTo>
                    <a:pt x="1617" y="1080"/>
                    <a:pt x="1617" y="1080"/>
                    <a:pt x="1617" y="1080"/>
                  </a:cubicBezTo>
                  <a:moveTo>
                    <a:pt x="149" y="1080"/>
                  </a:moveTo>
                  <a:cubicBezTo>
                    <a:pt x="31" y="1110"/>
                    <a:pt x="31" y="1110"/>
                    <a:pt x="31" y="1110"/>
                  </a:cubicBezTo>
                  <a:cubicBezTo>
                    <a:pt x="33" y="1118"/>
                    <a:pt x="33" y="1118"/>
                    <a:pt x="33" y="1118"/>
                  </a:cubicBezTo>
                  <a:cubicBezTo>
                    <a:pt x="151" y="1087"/>
                    <a:pt x="151" y="1087"/>
                    <a:pt x="151" y="1087"/>
                  </a:cubicBezTo>
                  <a:cubicBezTo>
                    <a:pt x="149" y="1080"/>
                    <a:pt x="149" y="1080"/>
                    <a:pt x="149" y="1080"/>
                  </a:cubicBezTo>
                  <a:moveTo>
                    <a:pt x="1613" y="1094"/>
                  </a:moveTo>
                  <a:cubicBezTo>
                    <a:pt x="1611" y="1102"/>
                    <a:pt x="1611" y="1102"/>
                    <a:pt x="1611" y="1102"/>
                  </a:cubicBezTo>
                  <a:cubicBezTo>
                    <a:pt x="1730" y="1132"/>
                    <a:pt x="1730" y="1132"/>
                    <a:pt x="1730" y="1132"/>
                  </a:cubicBezTo>
                  <a:cubicBezTo>
                    <a:pt x="1731" y="1125"/>
                    <a:pt x="1731" y="1125"/>
                    <a:pt x="1731" y="1125"/>
                  </a:cubicBezTo>
                  <a:cubicBezTo>
                    <a:pt x="1613" y="1094"/>
                    <a:pt x="1613" y="1094"/>
                    <a:pt x="1613" y="1094"/>
                  </a:cubicBezTo>
                  <a:moveTo>
                    <a:pt x="153" y="1095"/>
                  </a:moveTo>
                  <a:cubicBezTo>
                    <a:pt x="34" y="1125"/>
                    <a:pt x="34" y="1125"/>
                    <a:pt x="34" y="1125"/>
                  </a:cubicBezTo>
                  <a:cubicBezTo>
                    <a:pt x="36" y="1133"/>
                    <a:pt x="36" y="1133"/>
                    <a:pt x="36" y="1133"/>
                  </a:cubicBezTo>
                  <a:cubicBezTo>
                    <a:pt x="155" y="1102"/>
                    <a:pt x="155" y="1102"/>
                    <a:pt x="155" y="1102"/>
                  </a:cubicBezTo>
                  <a:cubicBezTo>
                    <a:pt x="153" y="1095"/>
                    <a:pt x="153" y="1095"/>
                    <a:pt x="153" y="1095"/>
                  </a:cubicBezTo>
                  <a:moveTo>
                    <a:pt x="1610" y="1108"/>
                  </a:moveTo>
                  <a:cubicBezTo>
                    <a:pt x="1609" y="1109"/>
                    <a:pt x="1609" y="1110"/>
                    <a:pt x="1608" y="1112"/>
                  </a:cubicBezTo>
                  <a:cubicBezTo>
                    <a:pt x="1724" y="1152"/>
                    <a:pt x="1724" y="1152"/>
                    <a:pt x="1724" y="1152"/>
                  </a:cubicBezTo>
                  <a:cubicBezTo>
                    <a:pt x="1725" y="1148"/>
                    <a:pt x="1726" y="1145"/>
                    <a:pt x="1727" y="1141"/>
                  </a:cubicBezTo>
                  <a:cubicBezTo>
                    <a:pt x="1610" y="1108"/>
                    <a:pt x="1610" y="1108"/>
                    <a:pt x="1610" y="1108"/>
                  </a:cubicBezTo>
                  <a:moveTo>
                    <a:pt x="156" y="1108"/>
                  </a:moveTo>
                  <a:cubicBezTo>
                    <a:pt x="39" y="1142"/>
                    <a:pt x="39" y="1142"/>
                    <a:pt x="39" y="1142"/>
                  </a:cubicBezTo>
                  <a:cubicBezTo>
                    <a:pt x="40" y="1146"/>
                    <a:pt x="41" y="1149"/>
                    <a:pt x="42" y="1153"/>
                  </a:cubicBezTo>
                  <a:cubicBezTo>
                    <a:pt x="158" y="1112"/>
                    <a:pt x="158" y="1112"/>
                    <a:pt x="158" y="1112"/>
                  </a:cubicBezTo>
                  <a:cubicBezTo>
                    <a:pt x="157" y="1110"/>
                    <a:pt x="157" y="1109"/>
                    <a:pt x="156" y="1108"/>
                  </a:cubicBezTo>
                  <a:moveTo>
                    <a:pt x="1606" y="1117"/>
                  </a:moveTo>
                  <a:cubicBezTo>
                    <a:pt x="1603" y="1125"/>
                    <a:pt x="1603" y="1125"/>
                    <a:pt x="1603" y="1125"/>
                  </a:cubicBezTo>
                  <a:cubicBezTo>
                    <a:pt x="1718" y="1168"/>
                    <a:pt x="1718" y="1168"/>
                    <a:pt x="1718" y="1168"/>
                  </a:cubicBezTo>
                  <a:cubicBezTo>
                    <a:pt x="1721" y="1161"/>
                    <a:pt x="1721" y="1161"/>
                    <a:pt x="1721" y="1161"/>
                  </a:cubicBezTo>
                  <a:cubicBezTo>
                    <a:pt x="1606" y="1117"/>
                    <a:pt x="1606" y="1117"/>
                    <a:pt x="1606" y="1117"/>
                  </a:cubicBezTo>
                  <a:moveTo>
                    <a:pt x="160" y="1117"/>
                  </a:moveTo>
                  <a:cubicBezTo>
                    <a:pt x="103" y="1139"/>
                    <a:pt x="103" y="1139"/>
                    <a:pt x="103" y="1139"/>
                  </a:cubicBezTo>
                  <a:cubicBezTo>
                    <a:pt x="46" y="1162"/>
                    <a:pt x="46" y="1162"/>
                    <a:pt x="46" y="1162"/>
                  </a:cubicBezTo>
                  <a:cubicBezTo>
                    <a:pt x="48" y="1168"/>
                    <a:pt x="48" y="1168"/>
                    <a:pt x="48" y="1168"/>
                  </a:cubicBezTo>
                  <a:cubicBezTo>
                    <a:pt x="163" y="1125"/>
                    <a:pt x="163" y="1125"/>
                    <a:pt x="163" y="1125"/>
                  </a:cubicBezTo>
                  <a:cubicBezTo>
                    <a:pt x="160" y="1117"/>
                    <a:pt x="160" y="1117"/>
                    <a:pt x="160" y="1117"/>
                  </a:cubicBezTo>
                  <a:moveTo>
                    <a:pt x="164" y="1129"/>
                  </a:moveTo>
                  <a:cubicBezTo>
                    <a:pt x="106" y="1154"/>
                    <a:pt x="106" y="1154"/>
                    <a:pt x="106" y="1154"/>
                  </a:cubicBezTo>
                  <a:cubicBezTo>
                    <a:pt x="49" y="1171"/>
                    <a:pt x="49" y="1171"/>
                    <a:pt x="49" y="1171"/>
                  </a:cubicBezTo>
                  <a:cubicBezTo>
                    <a:pt x="53" y="1182"/>
                    <a:pt x="53" y="1182"/>
                    <a:pt x="53" y="1182"/>
                  </a:cubicBezTo>
                  <a:cubicBezTo>
                    <a:pt x="168" y="1140"/>
                    <a:pt x="168" y="1140"/>
                    <a:pt x="168" y="1140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4" y="1129"/>
                    <a:pt x="164" y="1129"/>
                    <a:pt x="164" y="1129"/>
                  </a:cubicBezTo>
                  <a:moveTo>
                    <a:pt x="1600" y="1133"/>
                  </a:moveTo>
                  <a:cubicBezTo>
                    <a:pt x="1598" y="1139"/>
                    <a:pt x="1598" y="1139"/>
                    <a:pt x="1598" y="1139"/>
                  </a:cubicBezTo>
                  <a:cubicBezTo>
                    <a:pt x="1713" y="1182"/>
                    <a:pt x="1713" y="1182"/>
                    <a:pt x="1713" y="1182"/>
                  </a:cubicBezTo>
                  <a:cubicBezTo>
                    <a:pt x="1717" y="1170"/>
                    <a:pt x="1717" y="1170"/>
                    <a:pt x="1717" y="1170"/>
                  </a:cubicBezTo>
                  <a:cubicBezTo>
                    <a:pt x="1659" y="1153"/>
                    <a:pt x="1659" y="1153"/>
                    <a:pt x="1659" y="1153"/>
                  </a:cubicBezTo>
                  <a:cubicBezTo>
                    <a:pt x="1600" y="1133"/>
                    <a:pt x="1600" y="1133"/>
                    <a:pt x="1600" y="1133"/>
                  </a:cubicBezTo>
                  <a:moveTo>
                    <a:pt x="1595" y="1147"/>
                  </a:moveTo>
                  <a:cubicBezTo>
                    <a:pt x="1593" y="1154"/>
                    <a:pt x="1593" y="1154"/>
                    <a:pt x="1593" y="1154"/>
                  </a:cubicBezTo>
                  <a:cubicBezTo>
                    <a:pt x="1708" y="1196"/>
                    <a:pt x="1708" y="1196"/>
                    <a:pt x="1708" y="1196"/>
                  </a:cubicBezTo>
                  <a:cubicBezTo>
                    <a:pt x="1710" y="1189"/>
                    <a:pt x="1710" y="1189"/>
                    <a:pt x="1710" y="1189"/>
                  </a:cubicBezTo>
                  <a:cubicBezTo>
                    <a:pt x="1595" y="1147"/>
                    <a:pt x="1595" y="1147"/>
                    <a:pt x="1595" y="1147"/>
                  </a:cubicBezTo>
                  <a:moveTo>
                    <a:pt x="171" y="1147"/>
                  </a:moveTo>
                  <a:cubicBezTo>
                    <a:pt x="56" y="1189"/>
                    <a:pt x="56" y="1189"/>
                    <a:pt x="56" y="1189"/>
                  </a:cubicBezTo>
                  <a:cubicBezTo>
                    <a:pt x="58" y="1196"/>
                    <a:pt x="58" y="1196"/>
                    <a:pt x="58" y="1196"/>
                  </a:cubicBezTo>
                  <a:cubicBezTo>
                    <a:pt x="173" y="1154"/>
                    <a:pt x="173" y="1154"/>
                    <a:pt x="173" y="1154"/>
                  </a:cubicBezTo>
                  <a:cubicBezTo>
                    <a:pt x="171" y="1147"/>
                    <a:pt x="171" y="1147"/>
                    <a:pt x="171" y="1147"/>
                  </a:cubicBezTo>
                  <a:moveTo>
                    <a:pt x="1590" y="1161"/>
                  </a:moveTo>
                  <a:cubicBezTo>
                    <a:pt x="1587" y="1168"/>
                    <a:pt x="1587" y="1168"/>
                    <a:pt x="1587" y="1168"/>
                  </a:cubicBezTo>
                  <a:cubicBezTo>
                    <a:pt x="1703" y="1210"/>
                    <a:pt x="1703" y="1210"/>
                    <a:pt x="1703" y="1210"/>
                  </a:cubicBezTo>
                  <a:cubicBezTo>
                    <a:pt x="1705" y="1203"/>
                    <a:pt x="1705" y="1203"/>
                    <a:pt x="1705" y="1203"/>
                  </a:cubicBezTo>
                  <a:cubicBezTo>
                    <a:pt x="1590" y="1161"/>
                    <a:pt x="1590" y="1161"/>
                    <a:pt x="1590" y="1161"/>
                  </a:cubicBezTo>
                  <a:moveTo>
                    <a:pt x="176" y="1161"/>
                  </a:moveTo>
                  <a:cubicBezTo>
                    <a:pt x="61" y="1204"/>
                    <a:pt x="61" y="1204"/>
                    <a:pt x="61" y="1204"/>
                  </a:cubicBezTo>
                  <a:cubicBezTo>
                    <a:pt x="63" y="1211"/>
                    <a:pt x="63" y="1211"/>
                    <a:pt x="63" y="1211"/>
                  </a:cubicBezTo>
                  <a:cubicBezTo>
                    <a:pt x="178" y="1169"/>
                    <a:pt x="178" y="1169"/>
                    <a:pt x="178" y="1169"/>
                  </a:cubicBezTo>
                  <a:cubicBezTo>
                    <a:pt x="176" y="1161"/>
                    <a:pt x="176" y="1161"/>
                    <a:pt x="176" y="1161"/>
                  </a:cubicBezTo>
                  <a:moveTo>
                    <a:pt x="1585" y="1175"/>
                  </a:moveTo>
                  <a:cubicBezTo>
                    <a:pt x="1585" y="1177"/>
                    <a:pt x="1584" y="1178"/>
                    <a:pt x="1583" y="1179"/>
                  </a:cubicBezTo>
                  <a:cubicBezTo>
                    <a:pt x="1696" y="1228"/>
                    <a:pt x="1696" y="1228"/>
                    <a:pt x="1696" y="1228"/>
                  </a:cubicBezTo>
                  <a:cubicBezTo>
                    <a:pt x="1697" y="1225"/>
                    <a:pt x="1699" y="1221"/>
                    <a:pt x="1700" y="1218"/>
                  </a:cubicBezTo>
                  <a:cubicBezTo>
                    <a:pt x="1585" y="1175"/>
                    <a:pt x="1585" y="1175"/>
                    <a:pt x="1585" y="1175"/>
                  </a:cubicBezTo>
                  <a:moveTo>
                    <a:pt x="181" y="1175"/>
                  </a:moveTo>
                  <a:cubicBezTo>
                    <a:pt x="66" y="1218"/>
                    <a:pt x="66" y="1218"/>
                    <a:pt x="66" y="1218"/>
                  </a:cubicBezTo>
                  <a:cubicBezTo>
                    <a:pt x="67" y="1222"/>
                    <a:pt x="69" y="1225"/>
                    <a:pt x="70" y="1229"/>
                  </a:cubicBezTo>
                  <a:cubicBezTo>
                    <a:pt x="182" y="1179"/>
                    <a:pt x="182" y="1179"/>
                    <a:pt x="182" y="1179"/>
                  </a:cubicBezTo>
                  <a:cubicBezTo>
                    <a:pt x="182" y="1178"/>
                    <a:pt x="181" y="1177"/>
                    <a:pt x="181" y="1175"/>
                  </a:cubicBezTo>
                  <a:moveTo>
                    <a:pt x="1581" y="1184"/>
                  </a:moveTo>
                  <a:cubicBezTo>
                    <a:pt x="1578" y="1190"/>
                    <a:pt x="1578" y="1190"/>
                    <a:pt x="1578" y="1190"/>
                  </a:cubicBezTo>
                  <a:cubicBezTo>
                    <a:pt x="1688" y="1245"/>
                    <a:pt x="1688" y="1245"/>
                    <a:pt x="1688" y="1245"/>
                  </a:cubicBezTo>
                  <a:cubicBezTo>
                    <a:pt x="1692" y="1237"/>
                    <a:pt x="1692" y="1237"/>
                    <a:pt x="1692" y="1237"/>
                  </a:cubicBezTo>
                  <a:cubicBezTo>
                    <a:pt x="1581" y="1184"/>
                    <a:pt x="1581" y="1184"/>
                    <a:pt x="1581" y="1184"/>
                  </a:cubicBezTo>
                  <a:moveTo>
                    <a:pt x="185" y="1184"/>
                  </a:moveTo>
                  <a:cubicBezTo>
                    <a:pt x="74" y="1238"/>
                    <a:pt x="74" y="1238"/>
                    <a:pt x="74" y="1238"/>
                  </a:cubicBezTo>
                  <a:cubicBezTo>
                    <a:pt x="78" y="1245"/>
                    <a:pt x="78" y="1245"/>
                    <a:pt x="78" y="1245"/>
                  </a:cubicBezTo>
                  <a:cubicBezTo>
                    <a:pt x="188" y="1191"/>
                    <a:pt x="188" y="1191"/>
                    <a:pt x="188" y="1191"/>
                  </a:cubicBezTo>
                  <a:cubicBezTo>
                    <a:pt x="185" y="1184"/>
                    <a:pt x="185" y="1184"/>
                    <a:pt x="185" y="1184"/>
                  </a:cubicBezTo>
                  <a:moveTo>
                    <a:pt x="1575" y="1198"/>
                  </a:moveTo>
                  <a:cubicBezTo>
                    <a:pt x="1573" y="1200"/>
                    <a:pt x="1572" y="1202"/>
                    <a:pt x="1572" y="1204"/>
                  </a:cubicBezTo>
                  <a:cubicBezTo>
                    <a:pt x="1681" y="1259"/>
                    <a:pt x="1681" y="1259"/>
                    <a:pt x="1681" y="1259"/>
                  </a:cubicBezTo>
                  <a:cubicBezTo>
                    <a:pt x="1685" y="1251"/>
                    <a:pt x="1685" y="1251"/>
                    <a:pt x="1685" y="1251"/>
                  </a:cubicBezTo>
                  <a:cubicBezTo>
                    <a:pt x="1575" y="1198"/>
                    <a:pt x="1575" y="1198"/>
                    <a:pt x="1575" y="1198"/>
                  </a:cubicBezTo>
                  <a:moveTo>
                    <a:pt x="191" y="1198"/>
                  </a:moveTo>
                  <a:cubicBezTo>
                    <a:pt x="81" y="1251"/>
                    <a:pt x="81" y="1251"/>
                    <a:pt x="81" y="1251"/>
                  </a:cubicBezTo>
                  <a:cubicBezTo>
                    <a:pt x="84" y="1257"/>
                    <a:pt x="84" y="1257"/>
                    <a:pt x="84" y="1257"/>
                  </a:cubicBezTo>
                  <a:cubicBezTo>
                    <a:pt x="140" y="1232"/>
                    <a:pt x="140" y="1232"/>
                    <a:pt x="140" y="1232"/>
                  </a:cubicBezTo>
                  <a:cubicBezTo>
                    <a:pt x="84" y="1258"/>
                    <a:pt x="84" y="1258"/>
                    <a:pt x="84" y="1258"/>
                  </a:cubicBezTo>
                  <a:cubicBezTo>
                    <a:pt x="195" y="1205"/>
                    <a:pt x="195" y="1205"/>
                    <a:pt x="195" y="1205"/>
                  </a:cubicBezTo>
                  <a:cubicBezTo>
                    <a:pt x="194" y="1204"/>
                    <a:pt x="194" y="1204"/>
                    <a:pt x="194" y="1204"/>
                  </a:cubicBezTo>
                  <a:cubicBezTo>
                    <a:pt x="193" y="1202"/>
                    <a:pt x="192" y="1200"/>
                    <a:pt x="191" y="1198"/>
                  </a:cubicBezTo>
                  <a:moveTo>
                    <a:pt x="1568" y="1211"/>
                  </a:moveTo>
                  <a:cubicBezTo>
                    <a:pt x="1565" y="1218"/>
                    <a:pt x="1565" y="1218"/>
                    <a:pt x="1565" y="1218"/>
                  </a:cubicBezTo>
                  <a:cubicBezTo>
                    <a:pt x="1675" y="1271"/>
                    <a:pt x="1675" y="1271"/>
                    <a:pt x="1675" y="1271"/>
                  </a:cubicBezTo>
                  <a:cubicBezTo>
                    <a:pt x="1678" y="1265"/>
                    <a:pt x="1678" y="1265"/>
                    <a:pt x="1678" y="1265"/>
                  </a:cubicBezTo>
                  <a:cubicBezTo>
                    <a:pt x="1568" y="1211"/>
                    <a:pt x="1568" y="1211"/>
                    <a:pt x="1568" y="1211"/>
                  </a:cubicBezTo>
                  <a:moveTo>
                    <a:pt x="198" y="1212"/>
                  </a:moveTo>
                  <a:cubicBezTo>
                    <a:pt x="88" y="1265"/>
                    <a:pt x="88" y="1265"/>
                    <a:pt x="88" y="1265"/>
                  </a:cubicBezTo>
                  <a:cubicBezTo>
                    <a:pt x="91" y="1272"/>
                    <a:pt x="91" y="1272"/>
                    <a:pt x="91" y="1272"/>
                  </a:cubicBezTo>
                  <a:cubicBezTo>
                    <a:pt x="201" y="1219"/>
                    <a:pt x="201" y="1219"/>
                    <a:pt x="201" y="1219"/>
                  </a:cubicBezTo>
                  <a:cubicBezTo>
                    <a:pt x="198" y="1212"/>
                    <a:pt x="198" y="1212"/>
                    <a:pt x="198" y="1212"/>
                  </a:cubicBezTo>
                  <a:moveTo>
                    <a:pt x="1561" y="1225"/>
                  </a:moveTo>
                  <a:cubicBezTo>
                    <a:pt x="1558" y="1232"/>
                    <a:pt x="1558" y="1232"/>
                    <a:pt x="1558" y="1232"/>
                  </a:cubicBezTo>
                  <a:cubicBezTo>
                    <a:pt x="1668" y="1285"/>
                    <a:pt x="1668" y="1285"/>
                    <a:pt x="1668" y="1285"/>
                  </a:cubicBezTo>
                  <a:cubicBezTo>
                    <a:pt x="1672" y="1279"/>
                    <a:pt x="1672" y="1279"/>
                    <a:pt x="1672" y="1279"/>
                  </a:cubicBezTo>
                  <a:cubicBezTo>
                    <a:pt x="1561" y="1225"/>
                    <a:pt x="1561" y="1225"/>
                    <a:pt x="1561" y="1225"/>
                  </a:cubicBezTo>
                  <a:moveTo>
                    <a:pt x="205" y="1226"/>
                  </a:moveTo>
                  <a:cubicBezTo>
                    <a:pt x="94" y="1279"/>
                    <a:pt x="94" y="1279"/>
                    <a:pt x="94" y="1279"/>
                  </a:cubicBezTo>
                  <a:cubicBezTo>
                    <a:pt x="98" y="1286"/>
                    <a:pt x="98" y="1286"/>
                    <a:pt x="98" y="1286"/>
                  </a:cubicBezTo>
                  <a:cubicBezTo>
                    <a:pt x="208" y="1233"/>
                    <a:pt x="208" y="1233"/>
                    <a:pt x="208" y="1233"/>
                  </a:cubicBezTo>
                  <a:cubicBezTo>
                    <a:pt x="205" y="1226"/>
                    <a:pt x="205" y="1226"/>
                    <a:pt x="205" y="1226"/>
                  </a:cubicBezTo>
                  <a:moveTo>
                    <a:pt x="1555" y="1239"/>
                  </a:moveTo>
                  <a:cubicBezTo>
                    <a:pt x="1553" y="1243"/>
                    <a:pt x="1553" y="1243"/>
                    <a:pt x="1553" y="1243"/>
                  </a:cubicBezTo>
                  <a:cubicBezTo>
                    <a:pt x="1660" y="1302"/>
                    <a:pt x="1660" y="1302"/>
                    <a:pt x="1660" y="1302"/>
                  </a:cubicBezTo>
                  <a:cubicBezTo>
                    <a:pt x="1665" y="1292"/>
                    <a:pt x="1665" y="1292"/>
                    <a:pt x="1665" y="1292"/>
                  </a:cubicBezTo>
                  <a:cubicBezTo>
                    <a:pt x="1555" y="1239"/>
                    <a:pt x="1555" y="1239"/>
                    <a:pt x="1555" y="1239"/>
                  </a:cubicBezTo>
                  <a:moveTo>
                    <a:pt x="212" y="1240"/>
                  </a:moveTo>
                  <a:cubicBezTo>
                    <a:pt x="101" y="1292"/>
                    <a:pt x="101" y="1292"/>
                    <a:pt x="101" y="1292"/>
                  </a:cubicBezTo>
                  <a:cubicBezTo>
                    <a:pt x="106" y="1302"/>
                    <a:pt x="106" y="1302"/>
                    <a:pt x="106" y="1302"/>
                  </a:cubicBezTo>
                  <a:cubicBezTo>
                    <a:pt x="208" y="1245"/>
                    <a:pt x="208" y="1245"/>
                    <a:pt x="208" y="1245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2" y="1240"/>
                    <a:pt x="212" y="1240"/>
                    <a:pt x="212" y="1240"/>
                  </a:cubicBezTo>
                  <a:moveTo>
                    <a:pt x="1550" y="1249"/>
                  </a:moveTo>
                  <a:cubicBezTo>
                    <a:pt x="1546" y="1254"/>
                    <a:pt x="1546" y="1254"/>
                    <a:pt x="1546" y="1254"/>
                  </a:cubicBezTo>
                  <a:cubicBezTo>
                    <a:pt x="1651" y="1317"/>
                    <a:pt x="1651" y="1317"/>
                    <a:pt x="1651" y="1317"/>
                  </a:cubicBezTo>
                  <a:cubicBezTo>
                    <a:pt x="1653" y="1315"/>
                    <a:pt x="1654" y="1312"/>
                    <a:pt x="1656" y="1310"/>
                  </a:cubicBezTo>
                  <a:cubicBezTo>
                    <a:pt x="1550" y="1249"/>
                    <a:pt x="1550" y="1249"/>
                    <a:pt x="1550" y="1249"/>
                  </a:cubicBezTo>
                  <a:moveTo>
                    <a:pt x="216" y="1249"/>
                  </a:moveTo>
                  <a:cubicBezTo>
                    <a:pt x="110" y="1310"/>
                    <a:pt x="110" y="1310"/>
                    <a:pt x="110" y="1310"/>
                  </a:cubicBezTo>
                  <a:cubicBezTo>
                    <a:pt x="115" y="1318"/>
                    <a:pt x="115" y="1318"/>
                    <a:pt x="115" y="1318"/>
                  </a:cubicBezTo>
                  <a:cubicBezTo>
                    <a:pt x="220" y="1254"/>
                    <a:pt x="220" y="1254"/>
                    <a:pt x="220" y="1254"/>
                  </a:cubicBezTo>
                  <a:cubicBezTo>
                    <a:pt x="216" y="1249"/>
                    <a:pt x="216" y="1249"/>
                    <a:pt x="216" y="1249"/>
                  </a:cubicBezTo>
                  <a:moveTo>
                    <a:pt x="1543" y="1260"/>
                  </a:moveTo>
                  <a:cubicBezTo>
                    <a:pt x="1539" y="1267"/>
                    <a:pt x="1539" y="1267"/>
                    <a:pt x="1539" y="1267"/>
                  </a:cubicBezTo>
                  <a:cubicBezTo>
                    <a:pt x="1643" y="1331"/>
                    <a:pt x="1643" y="1331"/>
                    <a:pt x="1643" y="1331"/>
                  </a:cubicBezTo>
                  <a:cubicBezTo>
                    <a:pt x="1647" y="1324"/>
                    <a:pt x="1647" y="1324"/>
                    <a:pt x="1647" y="1324"/>
                  </a:cubicBezTo>
                  <a:cubicBezTo>
                    <a:pt x="1543" y="1260"/>
                    <a:pt x="1543" y="1260"/>
                    <a:pt x="1543" y="1260"/>
                  </a:cubicBezTo>
                  <a:moveTo>
                    <a:pt x="223" y="1261"/>
                  </a:moveTo>
                  <a:cubicBezTo>
                    <a:pt x="119" y="1325"/>
                    <a:pt x="119" y="1325"/>
                    <a:pt x="119" y="1325"/>
                  </a:cubicBezTo>
                  <a:cubicBezTo>
                    <a:pt x="123" y="1331"/>
                    <a:pt x="123" y="1331"/>
                    <a:pt x="123" y="1331"/>
                  </a:cubicBezTo>
                  <a:cubicBezTo>
                    <a:pt x="228" y="1267"/>
                    <a:pt x="228" y="1267"/>
                    <a:pt x="228" y="1267"/>
                  </a:cubicBezTo>
                  <a:cubicBezTo>
                    <a:pt x="223" y="1261"/>
                    <a:pt x="223" y="1261"/>
                    <a:pt x="223" y="1261"/>
                  </a:cubicBezTo>
                  <a:moveTo>
                    <a:pt x="1534" y="1274"/>
                  </a:moveTo>
                  <a:cubicBezTo>
                    <a:pt x="1531" y="1280"/>
                    <a:pt x="1531" y="1280"/>
                    <a:pt x="1531" y="1280"/>
                  </a:cubicBezTo>
                  <a:cubicBezTo>
                    <a:pt x="1635" y="1344"/>
                    <a:pt x="1635" y="1344"/>
                    <a:pt x="1635" y="1344"/>
                  </a:cubicBezTo>
                  <a:cubicBezTo>
                    <a:pt x="1639" y="1337"/>
                    <a:pt x="1639" y="1337"/>
                    <a:pt x="1639" y="1337"/>
                  </a:cubicBezTo>
                  <a:cubicBezTo>
                    <a:pt x="1534" y="1274"/>
                    <a:pt x="1534" y="1274"/>
                    <a:pt x="1534" y="1274"/>
                  </a:cubicBezTo>
                  <a:moveTo>
                    <a:pt x="232" y="1274"/>
                  </a:moveTo>
                  <a:cubicBezTo>
                    <a:pt x="127" y="1338"/>
                    <a:pt x="127" y="1338"/>
                    <a:pt x="127" y="1338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183" y="1312"/>
                    <a:pt x="183" y="1312"/>
                    <a:pt x="183" y="1312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236" y="1280"/>
                    <a:pt x="236" y="1280"/>
                    <a:pt x="236" y="1280"/>
                  </a:cubicBezTo>
                  <a:cubicBezTo>
                    <a:pt x="232" y="1274"/>
                    <a:pt x="232" y="1274"/>
                    <a:pt x="232" y="1274"/>
                  </a:cubicBezTo>
                  <a:moveTo>
                    <a:pt x="1526" y="1287"/>
                  </a:moveTo>
                  <a:cubicBezTo>
                    <a:pt x="1522" y="1293"/>
                    <a:pt x="1522" y="1293"/>
                    <a:pt x="1522" y="1293"/>
                  </a:cubicBezTo>
                  <a:cubicBezTo>
                    <a:pt x="1627" y="1357"/>
                    <a:pt x="1627" y="1357"/>
                    <a:pt x="1627" y="1357"/>
                  </a:cubicBezTo>
                  <a:cubicBezTo>
                    <a:pt x="1631" y="1350"/>
                    <a:pt x="1631" y="1350"/>
                    <a:pt x="1631" y="1350"/>
                  </a:cubicBezTo>
                  <a:cubicBezTo>
                    <a:pt x="1526" y="1287"/>
                    <a:pt x="1526" y="1287"/>
                    <a:pt x="1526" y="1287"/>
                  </a:cubicBezTo>
                  <a:moveTo>
                    <a:pt x="239" y="1287"/>
                  </a:moveTo>
                  <a:cubicBezTo>
                    <a:pt x="135" y="1351"/>
                    <a:pt x="135" y="1351"/>
                    <a:pt x="135" y="1351"/>
                  </a:cubicBezTo>
                  <a:cubicBezTo>
                    <a:pt x="139" y="1357"/>
                    <a:pt x="139" y="1357"/>
                    <a:pt x="139" y="1357"/>
                  </a:cubicBezTo>
                  <a:cubicBezTo>
                    <a:pt x="244" y="1294"/>
                    <a:pt x="244" y="1294"/>
                    <a:pt x="244" y="1294"/>
                  </a:cubicBezTo>
                  <a:cubicBezTo>
                    <a:pt x="239" y="1287"/>
                    <a:pt x="239" y="1287"/>
                    <a:pt x="239" y="1287"/>
                  </a:cubicBezTo>
                  <a:moveTo>
                    <a:pt x="1518" y="1300"/>
                  </a:moveTo>
                  <a:cubicBezTo>
                    <a:pt x="1515" y="1306"/>
                    <a:pt x="1515" y="1306"/>
                    <a:pt x="1515" y="1306"/>
                  </a:cubicBezTo>
                  <a:cubicBezTo>
                    <a:pt x="1619" y="1371"/>
                    <a:pt x="1619" y="1371"/>
                    <a:pt x="1619" y="1371"/>
                  </a:cubicBezTo>
                  <a:cubicBezTo>
                    <a:pt x="1620" y="1368"/>
                    <a:pt x="1622" y="1365"/>
                    <a:pt x="1623" y="1363"/>
                  </a:cubicBezTo>
                  <a:cubicBezTo>
                    <a:pt x="1518" y="1300"/>
                    <a:pt x="1518" y="1300"/>
                    <a:pt x="1518" y="1300"/>
                  </a:cubicBezTo>
                  <a:moveTo>
                    <a:pt x="248" y="1300"/>
                  </a:moveTo>
                  <a:cubicBezTo>
                    <a:pt x="143" y="1363"/>
                    <a:pt x="143" y="1363"/>
                    <a:pt x="143" y="1363"/>
                  </a:cubicBezTo>
                  <a:cubicBezTo>
                    <a:pt x="144" y="1366"/>
                    <a:pt x="146" y="1368"/>
                    <a:pt x="147" y="1371"/>
                  </a:cubicBezTo>
                  <a:cubicBezTo>
                    <a:pt x="251" y="1306"/>
                    <a:pt x="251" y="1306"/>
                    <a:pt x="251" y="1306"/>
                  </a:cubicBezTo>
                  <a:cubicBezTo>
                    <a:pt x="248" y="1300"/>
                    <a:pt x="248" y="1300"/>
                    <a:pt x="248" y="1300"/>
                  </a:cubicBezTo>
                  <a:moveTo>
                    <a:pt x="1512" y="1310"/>
                  </a:moveTo>
                  <a:cubicBezTo>
                    <a:pt x="1512" y="1310"/>
                    <a:pt x="1511" y="1311"/>
                    <a:pt x="1510" y="1312"/>
                  </a:cubicBezTo>
                  <a:cubicBezTo>
                    <a:pt x="1606" y="1389"/>
                    <a:pt x="1606" y="1389"/>
                    <a:pt x="1606" y="1389"/>
                  </a:cubicBezTo>
                  <a:cubicBezTo>
                    <a:pt x="1608" y="1386"/>
                    <a:pt x="1611" y="1383"/>
                    <a:pt x="1613" y="1379"/>
                  </a:cubicBezTo>
                  <a:cubicBezTo>
                    <a:pt x="1512" y="1310"/>
                    <a:pt x="1512" y="1310"/>
                    <a:pt x="1512" y="1310"/>
                  </a:cubicBezTo>
                  <a:moveTo>
                    <a:pt x="254" y="1310"/>
                  </a:moveTo>
                  <a:cubicBezTo>
                    <a:pt x="153" y="1380"/>
                    <a:pt x="153" y="1380"/>
                    <a:pt x="153" y="1380"/>
                  </a:cubicBezTo>
                  <a:cubicBezTo>
                    <a:pt x="155" y="1383"/>
                    <a:pt x="158" y="1386"/>
                    <a:pt x="160" y="1389"/>
                  </a:cubicBezTo>
                  <a:cubicBezTo>
                    <a:pt x="161" y="1390"/>
                    <a:pt x="161" y="1390"/>
                    <a:pt x="161" y="1390"/>
                  </a:cubicBezTo>
                  <a:cubicBezTo>
                    <a:pt x="208" y="1351"/>
                    <a:pt x="208" y="1351"/>
                    <a:pt x="208" y="1351"/>
                  </a:cubicBezTo>
                  <a:cubicBezTo>
                    <a:pt x="256" y="1313"/>
                    <a:pt x="256" y="1313"/>
                    <a:pt x="256" y="1313"/>
                  </a:cubicBezTo>
                  <a:cubicBezTo>
                    <a:pt x="255" y="1312"/>
                    <a:pt x="255" y="1312"/>
                    <a:pt x="255" y="1312"/>
                  </a:cubicBezTo>
                  <a:cubicBezTo>
                    <a:pt x="254" y="1311"/>
                    <a:pt x="254" y="1310"/>
                    <a:pt x="254" y="1310"/>
                  </a:cubicBezTo>
                  <a:moveTo>
                    <a:pt x="1505" y="1320"/>
                  </a:moveTo>
                  <a:cubicBezTo>
                    <a:pt x="1500" y="1326"/>
                    <a:pt x="1500" y="1326"/>
                    <a:pt x="1500" y="1326"/>
                  </a:cubicBezTo>
                  <a:cubicBezTo>
                    <a:pt x="1598" y="1399"/>
                    <a:pt x="1598" y="1399"/>
                    <a:pt x="1598" y="1399"/>
                  </a:cubicBezTo>
                  <a:cubicBezTo>
                    <a:pt x="1602" y="1394"/>
                    <a:pt x="1602" y="1394"/>
                    <a:pt x="1602" y="1394"/>
                  </a:cubicBezTo>
                  <a:cubicBezTo>
                    <a:pt x="1505" y="1320"/>
                    <a:pt x="1505" y="1320"/>
                    <a:pt x="1505" y="1320"/>
                  </a:cubicBezTo>
                  <a:moveTo>
                    <a:pt x="261" y="1320"/>
                  </a:moveTo>
                  <a:cubicBezTo>
                    <a:pt x="164" y="1394"/>
                    <a:pt x="164" y="1394"/>
                    <a:pt x="164" y="1394"/>
                  </a:cubicBezTo>
                  <a:cubicBezTo>
                    <a:pt x="168" y="1400"/>
                    <a:pt x="168" y="1400"/>
                    <a:pt x="168" y="1400"/>
                  </a:cubicBezTo>
                  <a:cubicBezTo>
                    <a:pt x="266" y="1327"/>
                    <a:pt x="266" y="1327"/>
                    <a:pt x="266" y="1327"/>
                  </a:cubicBezTo>
                  <a:cubicBezTo>
                    <a:pt x="261" y="1320"/>
                    <a:pt x="261" y="1320"/>
                    <a:pt x="261" y="1320"/>
                  </a:cubicBezTo>
                  <a:moveTo>
                    <a:pt x="1495" y="1333"/>
                  </a:moveTo>
                  <a:cubicBezTo>
                    <a:pt x="1490" y="1339"/>
                    <a:pt x="1490" y="1339"/>
                    <a:pt x="1490" y="1339"/>
                  </a:cubicBezTo>
                  <a:cubicBezTo>
                    <a:pt x="1589" y="1411"/>
                    <a:pt x="1589" y="1411"/>
                    <a:pt x="1589" y="1411"/>
                  </a:cubicBezTo>
                  <a:cubicBezTo>
                    <a:pt x="1594" y="1405"/>
                    <a:pt x="1594" y="1405"/>
                    <a:pt x="1594" y="1405"/>
                  </a:cubicBezTo>
                  <a:cubicBezTo>
                    <a:pt x="1495" y="1333"/>
                    <a:pt x="1495" y="1333"/>
                    <a:pt x="1495" y="1333"/>
                  </a:cubicBezTo>
                  <a:moveTo>
                    <a:pt x="271" y="1333"/>
                  </a:moveTo>
                  <a:cubicBezTo>
                    <a:pt x="172" y="1406"/>
                    <a:pt x="172" y="1406"/>
                    <a:pt x="172" y="1406"/>
                  </a:cubicBezTo>
                  <a:cubicBezTo>
                    <a:pt x="177" y="1412"/>
                    <a:pt x="177" y="1412"/>
                    <a:pt x="177" y="1412"/>
                  </a:cubicBezTo>
                  <a:cubicBezTo>
                    <a:pt x="276" y="1339"/>
                    <a:pt x="276" y="1339"/>
                    <a:pt x="276" y="1339"/>
                  </a:cubicBezTo>
                  <a:cubicBezTo>
                    <a:pt x="271" y="1333"/>
                    <a:pt x="271" y="1333"/>
                    <a:pt x="271" y="1333"/>
                  </a:cubicBezTo>
                  <a:moveTo>
                    <a:pt x="1486" y="1345"/>
                  </a:moveTo>
                  <a:cubicBezTo>
                    <a:pt x="1482" y="1351"/>
                    <a:pt x="1482" y="1351"/>
                    <a:pt x="1482" y="1351"/>
                  </a:cubicBezTo>
                  <a:cubicBezTo>
                    <a:pt x="1580" y="1424"/>
                    <a:pt x="1580" y="1424"/>
                    <a:pt x="1580" y="1424"/>
                  </a:cubicBezTo>
                  <a:cubicBezTo>
                    <a:pt x="1584" y="1418"/>
                    <a:pt x="1584" y="1418"/>
                    <a:pt x="1584" y="1418"/>
                  </a:cubicBezTo>
                  <a:cubicBezTo>
                    <a:pt x="1486" y="1345"/>
                    <a:pt x="1486" y="1345"/>
                    <a:pt x="1486" y="1345"/>
                  </a:cubicBezTo>
                  <a:moveTo>
                    <a:pt x="280" y="1345"/>
                  </a:moveTo>
                  <a:cubicBezTo>
                    <a:pt x="182" y="1418"/>
                    <a:pt x="182" y="1418"/>
                    <a:pt x="182" y="1418"/>
                  </a:cubicBezTo>
                  <a:cubicBezTo>
                    <a:pt x="186" y="1425"/>
                    <a:pt x="186" y="1425"/>
                    <a:pt x="186" y="1425"/>
                  </a:cubicBezTo>
                  <a:cubicBezTo>
                    <a:pt x="284" y="1351"/>
                    <a:pt x="284" y="1351"/>
                    <a:pt x="284" y="1351"/>
                  </a:cubicBezTo>
                  <a:cubicBezTo>
                    <a:pt x="280" y="1345"/>
                    <a:pt x="280" y="1345"/>
                    <a:pt x="280" y="1345"/>
                  </a:cubicBezTo>
                  <a:moveTo>
                    <a:pt x="1477" y="1356"/>
                  </a:moveTo>
                  <a:cubicBezTo>
                    <a:pt x="1473" y="1362"/>
                    <a:pt x="1473" y="1362"/>
                    <a:pt x="1473" y="1362"/>
                  </a:cubicBezTo>
                  <a:cubicBezTo>
                    <a:pt x="1570" y="1437"/>
                    <a:pt x="1570" y="1437"/>
                    <a:pt x="1570" y="1437"/>
                  </a:cubicBezTo>
                  <a:cubicBezTo>
                    <a:pt x="1575" y="1431"/>
                    <a:pt x="1575" y="1431"/>
                    <a:pt x="1575" y="1431"/>
                  </a:cubicBezTo>
                  <a:cubicBezTo>
                    <a:pt x="1477" y="1356"/>
                    <a:pt x="1477" y="1356"/>
                    <a:pt x="1477" y="1356"/>
                  </a:cubicBezTo>
                  <a:moveTo>
                    <a:pt x="289" y="1357"/>
                  </a:moveTo>
                  <a:cubicBezTo>
                    <a:pt x="191" y="1431"/>
                    <a:pt x="191" y="1431"/>
                    <a:pt x="191" y="1431"/>
                  </a:cubicBezTo>
                  <a:cubicBezTo>
                    <a:pt x="197" y="1438"/>
                    <a:pt x="197" y="1438"/>
                    <a:pt x="197" y="1438"/>
                  </a:cubicBezTo>
                  <a:cubicBezTo>
                    <a:pt x="293" y="1362"/>
                    <a:pt x="293" y="1362"/>
                    <a:pt x="293" y="1362"/>
                  </a:cubicBezTo>
                  <a:cubicBezTo>
                    <a:pt x="289" y="1357"/>
                    <a:pt x="289" y="1357"/>
                    <a:pt x="289" y="1357"/>
                  </a:cubicBezTo>
                  <a:moveTo>
                    <a:pt x="1469" y="1367"/>
                  </a:moveTo>
                  <a:cubicBezTo>
                    <a:pt x="1465" y="1372"/>
                    <a:pt x="1465" y="1372"/>
                    <a:pt x="1465" y="1372"/>
                  </a:cubicBezTo>
                  <a:cubicBezTo>
                    <a:pt x="1559" y="1451"/>
                    <a:pt x="1559" y="1451"/>
                    <a:pt x="1559" y="1451"/>
                  </a:cubicBezTo>
                  <a:cubicBezTo>
                    <a:pt x="1564" y="1444"/>
                    <a:pt x="1564" y="1444"/>
                    <a:pt x="1564" y="1444"/>
                  </a:cubicBezTo>
                  <a:cubicBezTo>
                    <a:pt x="1469" y="1367"/>
                    <a:pt x="1469" y="1367"/>
                    <a:pt x="1469" y="1367"/>
                  </a:cubicBezTo>
                  <a:moveTo>
                    <a:pt x="297" y="1367"/>
                  </a:moveTo>
                  <a:cubicBezTo>
                    <a:pt x="202" y="1444"/>
                    <a:pt x="202" y="1444"/>
                    <a:pt x="202" y="1444"/>
                  </a:cubicBezTo>
                  <a:cubicBezTo>
                    <a:pt x="204" y="1447"/>
                    <a:pt x="206" y="1449"/>
                    <a:pt x="208" y="1451"/>
                  </a:cubicBezTo>
                  <a:cubicBezTo>
                    <a:pt x="301" y="1372"/>
                    <a:pt x="301" y="1372"/>
                    <a:pt x="301" y="1372"/>
                  </a:cubicBezTo>
                  <a:cubicBezTo>
                    <a:pt x="297" y="1367"/>
                    <a:pt x="297" y="1367"/>
                    <a:pt x="297" y="1367"/>
                  </a:cubicBezTo>
                  <a:moveTo>
                    <a:pt x="1461" y="1377"/>
                  </a:moveTo>
                  <a:cubicBezTo>
                    <a:pt x="1457" y="1381"/>
                    <a:pt x="1457" y="1381"/>
                    <a:pt x="1457" y="1381"/>
                  </a:cubicBezTo>
                  <a:cubicBezTo>
                    <a:pt x="1547" y="1464"/>
                    <a:pt x="1547" y="1464"/>
                    <a:pt x="1547" y="1464"/>
                  </a:cubicBezTo>
                  <a:cubicBezTo>
                    <a:pt x="1549" y="1462"/>
                    <a:pt x="1551" y="1460"/>
                    <a:pt x="1553" y="1458"/>
                  </a:cubicBezTo>
                  <a:cubicBezTo>
                    <a:pt x="1461" y="1377"/>
                    <a:pt x="1461" y="1377"/>
                    <a:pt x="1461" y="1377"/>
                  </a:cubicBezTo>
                  <a:moveTo>
                    <a:pt x="305" y="1377"/>
                  </a:moveTo>
                  <a:cubicBezTo>
                    <a:pt x="214" y="1458"/>
                    <a:pt x="214" y="1458"/>
                    <a:pt x="214" y="1458"/>
                  </a:cubicBezTo>
                  <a:cubicBezTo>
                    <a:pt x="216" y="1460"/>
                    <a:pt x="218" y="1463"/>
                    <a:pt x="220" y="1465"/>
                  </a:cubicBezTo>
                  <a:cubicBezTo>
                    <a:pt x="309" y="1382"/>
                    <a:pt x="309" y="1382"/>
                    <a:pt x="309" y="1382"/>
                  </a:cubicBezTo>
                  <a:cubicBezTo>
                    <a:pt x="308" y="1380"/>
                    <a:pt x="307" y="1379"/>
                    <a:pt x="305" y="1377"/>
                  </a:cubicBezTo>
                  <a:moveTo>
                    <a:pt x="312" y="1385"/>
                  </a:moveTo>
                  <a:cubicBezTo>
                    <a:pt x="258" y="1440"/>
                    <a:pt x="258" y="1440"/>
                    <a:pt x="258" y="1440"/>
                  </a:cubicBezTo>
                  <a:cubicBezTo>
                    <a:pt x="224" y="1469"/>
                    <a:pt x="224" y="1469"/>
                    <a:pt x="224" y="1469"/>
                  </a:cubicBezTo>
                  <a:cubicBezTo>
                    <a:pt x="229" y="1475"/>
                    <a:pt x="229" y="1475"/>
                    <a:pt x="229" y="1475"/>
                  </a:cubicBezTo>
                  <a:cubicBezTo>
                    <a:pt x="321" y="1394"/>
                    <a:pt x="321" y="1394"/>
                    <a:pt x="321" y="1394"/>
                  </a:cubicBezTo>
                  <a:cubicBezTo>
                    <a:pt x="312" y="1385"/>
                    <a:pt x="312" y="1385"/>
                    <a:pt x="312" y="1385"/>
                  </a:cubicBezTo>
                  <a:moveTo>
                    <a:pt x="1452" y="1386"/>
                  </a:moveTo>
                  <a:cubicBezTo>
                    <a:pt x="1445" y="1394"/>
                    <a:pt x="1445" y="1394"/>
                    <a:pt x="1445" y="1394"/>
                  </a:cubicBezTo>
                  <a:cubicBezTo>
                    <a:pt x="1538" y="1474"/>
                    <a:pt x="1538" y="1474"/>
                    <a:pt x="1538" y="1474"/>
                  </a:cubicBezTo>
                  <a:cubicBezTo>
                    <a:pt x="1542" y="1469"/>
                    <a:pt x="1542" y="1469"/>
                    <a:pt x="1542" y="1469"/>
                  </a:cubicBezTo>
                  <a:cubicBezTo>
                    <a:pt x="1508" y="1440"/>
                    <a:pt x="1508" y="1440"/>
                    <a:pt x="1508" y="1440"/>
                  </a:cubicBezTo>
                  <a:cubicBezTo>
                    <a:pt x="1452" y="1386"/>
                    <a:pt x="1452" y="1386"/>
                    <a:pt x="1452" y="1386"/>
                  </a:cubicBezTo>
                  <a:moveTo>
                    <a:pt x="1441" y="1399"/>
                  </a:moveTo>
                  <a:cubicBezTo>
                    <a:pt x="1436" y="1404"/>
                    <a:pt x="1436" y="1404"/>
                    <a:pt x="1436" y="1404"/>
                  </a:cubicBezTo>
                  <a:cubicBezTo>
                    <a:pt x="1526" y="1487"/>
                    <a:pt x="1526" y="1487"/>
                    <a:pt x="1526" y="1487"/>
                  </a:cubicBezTo>
                  <a:cubicBezTo>
                    <a:pt x="1532" y="1481"/>
                    <a:pt x="1532" y="1481"/>
                    <a:pt x="1532" y="1481"/>
                  </a:cubicBezTo>
                  <a:cubicBezTo>
                    <a:pt x="1441" y="1399"/>
                    <a:pt x="1441" y="1399"/>
                    <a:pt x="1441" y="1399"/>
                  </a:cubicBezTo>
                  <a:moveTo>
                    <a:pt x="326" y="1399"/>
                  </a:moveTo>
                  <a:cubicBezTo>
                    <a:pt x="234" y="1481"/>
                    <a:pt x="234" y="1481"/>
                    <a:pt x="234" y="1481"/>
                  </a:cubicBezTo>
                  <a:cubicBezTo>
                    <a:pt x="240" y="1487"/>
                    <a:pt x="240" y="1487"/>
                    <a:pt x="240" y="1487"/>
                  </a:cubicBezTo>
                  <a:cubicBezTo>
                    <a:pt x="330" y="1405"/>
                    <a:pt x="330" y="1405"/>
                    <a:pt x="330" y="1405"/>
                  </a:cubicBezTo>
                  <a:cubicBezTo>
                    <a:pt x="326" y="1399"/>
                    <a:pt x="326" y="1399"/>
                    <a:pt x="326" y="1399"/>
                  </a:cubicBezTo>
                  <a:moveTo>
                    <a:pt x="1431" y="1409"/>
                  </a:moveTo>
                  <a:cubicBezTo>
                    <a:pt x="1427" y="1414"/>
                    <a:pt x="1427" y="1414"/>
                    <a:pt x="1427" y="1414"/>
                  </a:cubicBezTo>
                  <a:cubicBezTo>
                    <a:pt x="1515" y="1499"/>
                    <a:pt x="1515" y="1499"/>
                    <a:pt x="1515" y="1499"/>
                  </a:cubicBezTo>
                  <a:cubicBezTo>
                    <a:pt x="1520" y="1493"/>
                    <a:pt x="1520" y="1493"/>
                    <a:pt x="1520" y="1493"/>
                  </a:cubicBezTo>
                  <a:cubicBezTo>
                    <a:pt x="1431" y="1409"/>
                    <a:pt x="1431" y="1409"/>
                    <a:pt x="1431" y="1409"/>
                  </a:cubicBezTo>
                  <a:moveTo>
                    <a:pt x="335" y="1410"/>
                  </a:moveTo>
                  <a:cubicBezTo>
                    <a:pt x="246" y="1494"/>
                    <a:pt x="246" y="1494"/>
                    <a:pt x="246" y="1494"/>
                  </a:cubicBezTo>
                  <a:cubicBezTo>
                    <a:pt x="252" y="1500"/>
                    <a:pt x="252" y="1500"/>
                    <a:pt x="252" y="1500"/>
                  </a:cubicBezTo>
                  <a:cubicBezTo>
                    <a:pt x="340" y="1415"/>
                    <a:pt x="340" y="1415"/>
                    <a:pt x="340" y="1415"/>
                  </a:cubicBezTo>
                  <a:cubicBezTo>
                    <a:pt x="335" y="1410"/>
                    <a:pt x="335" y="1410"/>
                    <a:pt x="335" y="1410"/>
                  </a:cubicBezTo>
                  <a:moveTo>
                    <a:pt x="1422" y="1419"/>
                  </a:moveTo>
                  <a:cubicBezTo>
                    <a:pt x="1417" y="1424"/>
                    <a:pt x="1417" y="1424"/>
                    <a:pt x="1417" y="1424"/>
                  </a:cubicBezTo>
                  <a:cubicBezTo>
                    <a:pt x="1503" y="1511"/>
                    <a:pt x="1503" y="1511"/>
                    <a:pt x="1503" y="1511"/>
                  </a:cubicBezTo>
                  <a:cubicBezTo>
                    <a:pt x="1509" y="1505"/>
                    <a:pt x="1509" y="1505"/>
                    <a:pt x="1509" y="1505"/>
                  </a:cubicBezTo>
                  <a:cubicBezTo>
                    <a:pt x="1422" y="1419"/>
                    <a:pt x="1422" y="1419"/>
                    <a:pt x="1422" y="1419"/>
                  </a:cubicBezTo>
                  <a:moveTo>
                    <a:pt x="345" y="1420"/>
                  </a:moveTo>
                  <a:cubicBezTo>
                    <a:pt x="257" y="1506"/>
                    <a:pt x="257" y="1506"/>
                    <a:pt x="257" y="1506"/>
                  </a:cubicBezTo>
                  <a:cubicBezTo>
                    <a:pt x="263" y="1512"/>
                    <a:pt x="263" y="1512"/>
                    <a:pt x="263" y="1512"/>
                  </a:cubicBezTo>
                  <a:cubicBezTo>
                    <a:pt x="349" y="1424"/>
                    <a:pt x="349" y="1424"/>
                    <a:pt x="349" y="1424"/>
                  </a:cubicBezTo>
                  <a:cubicBezTo>
                    <a:pt x="345" y="1420"/>
                    <a:pt x="345" y="1420"/>
                    <a:pt x="345" y="1420"/>
                  </a:cubicBezTo>
                  <a:moveTo>
                    <a:pt x="1412" y="1429"/>
                  </a:moveTo>
                  <a:cubicBezTo>
                    <a:pt x="1407" y="1434"/>
                    <a:pt x="1407" y="1434"/>
                    <a:pt x="1407" y="1434"/>
                  </a:cubicBezTo>
                  <a:cubicBezTo>
                    <a:pt x="1491" y="1523"/>
                    <a:pt x="1491" y="1523"/>
                    <a:pt x="1491" y="1523"/>
                  </a:cubicBezTo>
                  <a:cubicBezTo>
                    <a:pt x="1497" y="1517"/>
                    <a:pt x="1497" y="1517"/>
                    <a:pt x="1497" y="1517"/>
                  </a:cubicBezTo>
                  <a:cubicBezTo>
                    <a:pt x="1412" y="1429"/>
                    <a:pt x="1412" y="1429"/>
                    <a:pt x="1412" y="1429"/>
                  </a:cubicBezTo>
                  <a:moveTo>
                    <a:pt x="354" y="1429"/>
                  </a:moveTo>
                  <a:cubicBezTo>
                    <a:pt x="269" y="1518"/>
                    <a:pt x="269" y="1518"/>
                    <a:pt x="269" y="1518"/>
                  </a:cubicBezTo>
                  <a:cubicBezTo>
                    <a:pt x="275" y="1523"/>
                    <a:pt x="275" y="1523"/>
                    <a:pt x="275" y="1523"/>
                  </a:cubicBezTo>
                  <a:cubicBezTo>
                    <a:pt x="359" y="1434"/>
                    <a:pt x="359" y="1434"/>
                    <a:pt x="359" y="1434"/>
                  </a:cubicBezTo>
                  <a:cubicBezTo>
                    <a:pt x="354" y="1429"/>
                    <a:pt x="354" y="1429"/>
                    <a:pt x="354" y="1429"/>
                  </a:cubicBezTo>
                  <a:moveTo>
                    <a:pt x="1402" y="1439"/>
                  </a:moveTo>
                  <a:cubicBezTo>
                    <a:pt x="1397" y="1443"/>
                    <a:pt x="1397" y="1443"/>
                    <a:pt x="1397" y="1443"/>
                  </a:cubicBezTo>
                  <a:cubicBezTo>
                    <a:pt x="1479" y="1534"/>
                    <a:pt x="1479" y="1534"/>
                    <a:pt x="1479" y="1534"/>
                  </a:cubicBezTo>
                  <a:cubicBezTo>
                    <a:pt x="1485" y="1528"/>
                    <a:pt x="1485" y="1528"/>
                    <a:pt x="1485" y="1528"/>
                  </a:cubicBezTo>
                  <a:cubicBezTo>
                    <a:pt x="1402" y="1439"/>
                    <a:pt x="1402" y="1439"/>
                    <a:pt x="1402" y="1439"/>
                  </a:cubicBezTo>
                  <a:moveTo>
                    <a:pt x="365" y="1439"/>
                  </a:moveTo>
                  <a:cubicBezTo>
                    <a:pt x="281" y="1529"/>
                    <a:pt x="281" y="1529"/>
                    <a:pt x="281" y="1529"/>
                  </a:cubicBezTo>
                  <a:cubicBezTo>
                    <a:pt x="288" y="1535"/>
                    <a:pt x="288" y="1535"/>
                    <a:pt x="288" y="1535"/>
                  </a:cubicBezTo>
                  <a:cubicBezTo>
                    <a:pt x="370" y="1444"/>
                    <a:pt x="370" y="1444"/>
                    <a:pt x="370" y="1444"/>
                  </a:cubicBezTo>
                  <a:cubicBezTo>
                    <a:pt x="365" y="1439"/>
                    <a:pt x="365" y="1439"/>
                    <a:pt x="365" y="1439"/>
                  </a:cubicBezTo>
                  <a:moveTo>
                    <a:pt x="1391" y="1448"/>
                  </a:moveTo>
                  <a:cubicBezTo>
                    <a:pt x="1386" y="1452"/>
                    <a:pt x="1386" y="1452"/>
                    <a:pt x="1386" y="1452"/>
                  </a:cubicBezTo>
                  <a:cubicBezTo>
                    <a:pt x="1466" y="1545"/>
                    <a:pt x="1466" y="1545"/>
                    <a:pt x="1466" y="1545"/>
                  </a:cubicBezTo>
                  <a:cubicBezTo>
                    <a:pt x="1472" y="1540"/>
                    <a:pt x="1472" y="1540"/>
                    <a:pt x="1472" y="1540"/>
                  </a:cubicBezTo>
                  <a:cubicBezTo>
                    <a:pt x="1391" y="1448"/>
                    <a:pt x="1391" y="1448"/>
                    <a:pt x="1391" y="1448"/>
                  </a:cubicBezTo>
                  <a:moveTo>
                    <a:pt x="375" y="1448"/>
                  </a:moveTo>
                  <a:cubicBezTo>
                    <a:pt x="294" y="1540"/>
                    <a:pt x="294" y="1540"/>
                    <a:pt x="294" y="1540"/>
                  </a:cubicBezTo>
                  <a:cubicBezTo>
                    <a:pt x="300" y="1546"/>
                    <a:pt x="300" y="1546"/>
                    <a:pt x="300" y="1546"/>
                  </a:cubicBezTo>
                  <a:cubicBezTo>
                    <a:pt x="380" y="1453"/>
                    <a:pt x="380" y="1453"/>
                    <a:pt x="380" y="1453"/>
                  </a:cubicBezTo>
                  <a:cubicBezTo>
                    <a:pt x="375" y="1448"/>
                    <a:pt x="375" y="1448"/>
                    <a:pt x="375" y="1448"/>
                  </a:cubicBezTo>
                  <a:moveTo>
                    <a:pt x="1381" y="1457"/>
                  </a:moveTo>
                  <a:cubicBezTo>
                    <a:pt x="1375" y="1462"/>
                    <a:pt x="1375" y="1462"/>
                    <a:pt x="1375" y="1462"/>
                  </a:cubicBezTo>
                  <a:cubicBezTo>
                    <a:pt x="1454" y="1556"/>
                    <a:pt x="1454" y="1556"/>
                    <a:pt x="1454" y="1556"/>
                  </a:cubicBezTo>
                  <a:cubicBezTo>
                    <a:pt x="1460" y="1550"/>
                    <a:pt x="1460" y="1550"/>
                    <a:pt x="1460" y="1550"/>
                  </a:cubicBezTo>
                  <a:cubicBezTo>
                    <a:pt x="1381" y="1457"/>
                    <a:pt x="1381" y="1457"/>
                    <a:pt x="1381" y="1457"/>
                  </a:cubicBezTo>
                  <a:moveTo>
                    <a:pt x="386" y="1458"/>
                  </a:moveTo>
                  <a:cubicBezTo>
                    <a:pt x="306" y="1551"/>
                    <a:pt x="306" y="1551"/>
                    <a:pt x="306" y="1551"/>
                  </a:cubicBezTo>
                  <a:cubicBezTo>
                    <a:pt x="313" y="1556"/>
                    <a:pt x="313" y="1556"/>
                    <a:pt x="313" y="1556"/>
                  </a:cubicBezTo>
                  <a:cubicBezTo>
                    <a:pt x="391" y="1462"/>
                    <a:pt x="391" y="1462"/>
                    <a:pt x="391" y="1462"/>
                  </a:cubicBezTo>
                  <a:cubicBezTo>
                    <a:pt x="386" y="1458"/>
                    <a:pt x="386" y="1458"/>
                    <a:pt x="386" y="1458"/>
                  </a:cubicBezTo>
                  <a:moveTo>
                    <a:pt x="1370" y="1466"/>
                  </a:moveTo>
                  <a:cubicBezTo>
                    <a:pt x="1364" y="1471"/>
                    <a:pt x="1364" y="1471"/>
                    <a:pt x="1364" y="1471"/>
                  </a:cubicBezTo>
                  <a:cubicBezTo>
                    <a:pt x="1441" y="1566"/>
                    <a:pt x="1441" y="1566"/>
                    <a:pt x="1441" y="1566"/>
                  </a:cubicBezTo>
                  <a:cubicBezTo>
                    <a:pt x="1447" y="1561"/>
                    <a:pt x="1447" y="1561"/>
                    <a:pt x="1447" y="1561"/>
                  </a:cubicBezTo>
                  <a:cubicBezTo>
                    <a:pt x="1370" y="1466"/>
                    <a:pt x="1370" y="1466"/>
                    <a:pt x="1370" y="1466"/>
                  </a:cubicBezTo>
                  <a:moveTo>
                    <a:pt x="397" y="1467"/>
                  </a:moveTo>
                  <a:cubicBezTo>
                    <a:pt x="319" y="1561"/>
                    <a:pt x="319" y="1561"/>
                    <a:pt x="319" y="1561"/>
                  </a:cubicBezTo>
                  <a:cubicBezTo>
                    <a:pt x="325" y="1567"/>
                    <a:pt x="325" y="1567"/>
                    <a:pt x="325" y="1567"/>
                  </a:cubicBezTo>
                  <a:cubicBezTo>
                    <a:pt x="402" y="1471"/>
                    <a:pt x="402" y="1471"/>
                    <a:pt x="402" y="1471"/>
                  </a:cubicBezTo>
                  <a:cubicBezTo>
                    <a:pt x="397" y="1467"/>
                    <a:pt x="397" y="1467"/>
                    <a:pt x="397" y="1467"/>
                  </a:cubicBezTo>
                  <a:moveTo>
                    <a:pt x="1359" y="1475"/>
                  </a:moveTo>
                  <a:cubicBezTo>
                    <a:pt x="1353" y="1480"/>
                    <a:pt x="1353" y="1480"/>
                    <a:pt x="1353" y="1480"/>
                  </a:cubicBezTo>
                  <a:cubicBezTo>
                    <a:pt x="1428" y="1576"/>
                    <a:pt x="1428" y="1576"/>
                    <a:pt x="1428" y="1576"/>
                  </a:cubicBezTo>
                  <a:cubicBezTo>
                    <a:pt x="1435" y="1571"/>
                    <a:pt x="1435" y="1571"/>
                    <a:pt x="1435" y="1571"/>
                  </a:cubicBezTo>
                  <a:cubicBezTo>
                    <a:pt x="1359" y="1475"/>
                    <a:pt x="1359" y="1475"/>
                    <a:pt x="1359" y="1475"/>
                  </a:cubicBezTo>
                  <a:moveTo>
                    <a:pt x="408" y="1476"/>
                  </a:moveTo>
                  <a:cubicBezTo>
                    <a:pt x="332" y="1572"/>
                    <a:pt x="332" y="1572"/>
                    <a:pt x="332" y="1572"/>
                  </a:cubicBezTo>
                  <a:cubicBezTo>
                    <a:pt x="338" y="1577"/>
                    <a:pt x="338" y="1577"/>
                    <a:pt x="338" y="1577"/>
                  </a:cubicBezTo>
                  <a:cubicBezTo>
                    <a:pt x="413" y="1480"/>
                    <a:pt x="413" y="1480"/>
                    <a:pt x="413" y="1480"/>
                  </a:cubicBezTo>
                  <a:cubicBezTo>
                    <a:pt x="408" y="1476"/>
                    <a:pt x="408" y="1476"/>
                    <a:pt x="408" y="1476"/>
                  </a:cubicBezTo>
                  <a:moveTo>
                    <a:pt x="1347" y="1484"/>
                  </a:moveTo>
                  <a:cubicBezTo>
                    <a:pt x="1342" y="1488"/>
                    <a:pt x="1342" y="1488"/>
                    <a:pt x="1342" y="1488"/>
                  </a:cubicBezTo>
                  <a:cubicBezTo>
                    <a:pt x="1415" y="1586"/>
                    <a:pt x="1415" y="1586"/>
                    <a:pt x="1415" y="1586"/>
                  </a:cubicBezTo>
                  <a:cubicBezTo>
                    <a:pt x="1422" y="1581"/>
                    <a:pt x="1422" y="1581"/>
                    <a:pt x="1422" y="1581"/>
                  </a:cubicBezTo>
                  <a:cubicBezTo>
                    <a:pt x="1347" y="1484"/>
                    <a:pt x="1347" y="1484"/>
                    <a:pt x="1347" y="1484"/>
                  </a:cubicBezTo>
                  <a:moveTo>
                    <a:pt x="419" y="1484"/>
                  </a:moveTo>
                  <a:cubicBezTo>
                    <a:pt x="345" y="1582"/>
                    <a:pt x="345" y="1582"/>
                    <a:pt x="345" y="1582"/>
                  </a:cubicBezTo>
                  <a:cubicBezTo>
                    <a:pt x="351" y="1587"/>
                    <a:pt x="351" y="1587"/>
                    <a:pt x="351" y="1587"/>
                  </a:cubicBezTo>
                  <a:cubicBezTo>
                    <a:pt x="425" y="1489"/>
                    <a:pt x="425" y="1489"/>
                    <a:pt x="425" y="1489"/>
                  </a:cubicBezTo>
                  <a:cubicBezTo>
                    <a:pt x="419" y="1484"/>
                    <a:pt x="419" y="1484"/>
                    <a:pt x="419" y="1484"/>
                  </a:cubicBezTo>
                  <a:moveTo>
                    <a:pt x="1336" y="1493"/>
                  </a:moveTo>
                  <a:cubicBezTo>
                    <a:pt x="1330" y="1497"/>
                    <a:pt x="1330" y="1497"/>
                    <a:pt x="1330" y="1497"/>
                  </a:cubicBezTo>
                  <a:cubicBezTo>
                    <a:pt x="1402" y="1596"/>
                    <a:pt x="1402" y="1596"/>
                    <a:pt x="1402" y="1596"/>
                  </a:cubicBezTo>
                  <a:cubicBezTo>
                    <a:pt x="1409" y="1591"/>
                    <a:pt x="1409" y="1591"/>
                    <a:pt x="1409" y="1591"/>
                  </a:cubicBezTo>
                  <a:cubicBezTo>
                    <a:pt x="1336" y="1493"/>
                    <a:pt x="1336" y="1493"/>
                    <a:pt x="1336" y="1493"/>
                  </a:cubicBezTo>
                  <a:moveTo>
                    <a:pt x="431" y="1493"/>
                  </a:moveTo>
                  <a:cubicBezTo>
                    <a:pt x="358" y="1591"/>
                    <a:pt x="358" y="1591"/>
                    <a:pt x="358" y="1591"/>
                  </a:cubicBezTo>
                  <a:cubicBezTo>
                    <a:pt x="364" y="1596"/>
                    <a:pt x="364" y="1596"/>
                    <a:pt x="364" y="1596"/>
                  </a:cubicBezTo>
                  <a:cubicBezTo>
                    <a:pt x="436" y="1497"/>
                    <a:pt x="436" y="1497"/>
                    <a:pt x="436" y="1497"/>
                  </a:cubicBezTo>
                  <a:cubicBezTo>
                    <a:pt x="431" y="1493"/>
                    <a:pt x="431" y="1493"/>
                    <a:pt x="431" y="1493"/>
                  </a:cubicBezTo>
                  <a:moveTo>
                    <a:pt x="1324" y="1501"/>
                  </a:moveTo>
                  <a:cubicBezTo>
                    <a:pt x="1318" y="1505"/>
                    <a:pt x="1318" y="1505"/>
                    <a:pt x="1318" y="1505"/>
                  </a:cubicBezTo>
                  <a:cubicBezTo>
                    <a:pt x="1389" y="1605"/>
                    <a:pt x="1389" y="1605"/>
                    <a:pt x="1389" y="1605"/>
                  </a:cubicBezTo>
                  <a:cubicBezTo>
                    <a:pt x="1396" y="1600"/>
                    <a:pt x="1396" y="1600"/>
                    <a:pt x="1396" y="1600"/>
                  </a:cubicBezTo>
                  <a:cubicBezTo>
                    <a:pt x="1324" y="1501"/>
                    <a:pt x="1324" y="1501"/>
                    <a:pt x="1324" y="1501"/>
                  </a:cubicBezTo>
                  <a:moveTo>
                    <a:pt x="442" y="1502"/>
                  </a:moveTo>
                  <a:cubicBezTo>
                    <a:pt x="371" y="1601"/>
                    <a:pt x="371" y="1601"/>
                    <a:pt x="371" y="1601"/>
                  </a:cubicBezTo>
                  <a:cubicBezTo>
                    <a:pt x="377" y="1606"/>
                    <a:pt x="377" y="1606"/>
                    <a:pt x="377" y="1606"/>
                  </a:cubicBezTo>
                  <a:cubicBezTo>
                    <a:pt x="448" y="1506"/>
                    <a:pt x="448" y="1506"/>
                    <a:pt x="448" y="1506"/>
                  </a:cubicBezTo>
                  <a:cubicBezTo>
                    <a:pt x="442" y="1502"/>
                    <a:pt x="442" y="1502"/>
                    <a:pt x="442" y="1502"/>
                  </a:cubicBezTo>
                  <a:moveTo>
                    <a:pt x="1312" y="1510"/>
                  </a:moveTo>
                  <a:cubicBezTo>
                    <a:pt x="1306" y="1514"/>
                    <a:pt x="1306" y="1514"/>
                    <a:pt x="1306" y="1514"/>
                  </a:cubicBezTo>
                  <a:cubicBezTo>
                    <a:pt x="1376" y="1614"/>
                    <a:pt x="1376" y="1614"/>
                    <a:pt x="1376" y="1614"/>
                  </a:cubicBezTo>
                  <a:cubicBezTo>
                    <a:pt x="1383" y="1610"/>
                    <a:pt x="1383" y="1610"/>
                    <a:pt x="1383" y="1610"/>
                  </a:cubicBezTo>
                  <a:cubicBezTo>
                    <a:pt x="1312" y="1510"/>
                    <a:pt x="1312" y="1510"/>
                    <a:pt x="1312" y="1510"/>
                  </a:cubicBezTo>
                  <a:moveTo>
                    <a:pt x="454" y="1510"/>
                  </a:moveTo>
                  <a:cubicBezTo>
                    <a:pt x="384" y="1610"/>
                    <a:pt x="384" y="1610"/>
                    <a:pt x="384" y="1610"/>
                  </a:cubicBezTo>
                  <a:cubicBezTo>
                    <a:pt x="390" y="1615"/>
                    <a:pt x="390" y="1615"/>
                    <a:pt x="390" y="1615"/>
                  </a:cubicBezTo>
                  <a:cubicBezTo>
                    <a:pt x="460" y="1514"/>
                    <a:pt x="460" y="1514"/>
                    <a:pt x="460" y="1514"/>
                  </a:cubicBezTo>
                  <a:cubicBezTo>
                    <a:pt x="454" y="1510"/>
                    <a:pt x="454" y="1510"/>
                    <a:pt x="454" y="1510"/>
                  </a:cubicBezTo>
                  <a:moveTo>
                    <a:pt x="1301" y="1518"/>
                  </a:moveTo>
                  <a:cubicBezTo>
                    <a:pt x="1297" y="1520"/>
                    <a:pt x="1297" y="1520"/>
                    <a:pt x="1297" y="1520"/>
                  </a:cubicBezTo>
                  <a:cubicBezTo>
                    <a:pt x="1360" y="1625"/>
                    <a:pt x="1360" y="1625"/>
                    <a:pt x="1360" y="1625"/>
                  </a:cubicBezTo>
                  <a:cubicBezTo>
                    <a:pt x="1370" y="1619"/>
                    <a:pt x="1370" y="1619"/>
                    <a:pt x="1370" y="1619"/>
                  </a:cubicBezTo>
                  <a:cubicBezTo>
                    <a:pt x="1301" y="1518"/>
                    <a:pt x="1301" y="1518"/>
                    <a:pt x="1301" y="1518"/>
                  </a:cubicBezTo>
                  <a:moveTo>
                    <a:pt x="466" y="1518"/>
                  </a:moveTo>
                  <a:cubicBezTo>
                    <a:pt x="397" y="1619"/>
                    <a:pt x="397" y="1619"/>
                    <a:pt x="397" y="1619"/>
                  </a:cubicBezTo>
                  <a:cubicBezTo>
                    <a:pt x="406" y="1625"/>
                    <a:pt x="406" y="1625"/>
                    <a:pt x="406" y="1625"/>
                  </a:cubicBezTo>
                  <a:cubicBezTo>
                    <a:pt x="470" y="1521"/>
                    <a:pt x="470" y="1521"/>
                    <a:pt x="470" y="1521"/>
                  </a:cubicBezTo>
                  <a:cubicBezTo>
                    <a:pt x="466" y="1518"/>
                    <a:pt x="466" y="1518"/>
                    <a:pt x="466" y="1518"/>
                  </a:cubicBezTo>
                  <a:moveTo>
                    <a:pt x="1290" y="1524"/>
                  </a:moveTo>
                  <a:cubicBezTo>
                    <a:pt x="1284" y="1528"/>
                    <a:pt x="1284" y="1528"/>
                    <a:pt x="1284" y="1528"/>
                  </a:cubicBezTo>
                  <a:cubicBezTo>
                    <a:pt x="1347" y="1633"/>
                    <a:pt x="1347" y="1633"/>
                    <a:pt x="1347" y="1633"/>
                  </a:cubicBezTo>
                  <a:cubicBezTo>
                    <a:pt x="1354" y="1629"/>
                    <a:pt x="1354" y="1629"/>
                    <a:pt x="1354" y="1629"/>
                  </a:cubicBezTo>
                  <a:cubicBezTo>
                    <a:pt x="1290" y="1524"/>
                    <a:pt x="1290" y="1524"/>
                    <a:pt x="1290" y="1524"/>
                  </a:cubicBezTo>
                  <a:moveTo>
                    <a:pt x="476" y="1525"/>
                  </a:moveTo>
                  <a:cubicBezTo>
                    <a:pt x="413" y="1629"/>
                    <a:pt x="413" y="1629"/>
                    <a:pt x="413" y="1629"/>
                  </a:cubicBezTo>
                  <a:cubicBezTo>
                    <a:pt x="419" y="1633"/>
                    <a:pt x="419" y="1633"/>
                    <a:pt x="419" y="1633"/>
                  </a:cubicBezTo>
                  <a:cubicBezTo>
                    <a:pt x="483" y="1529"/>
                    <a:pt x="483" y="1529"/>
                    <a:pt x="483" y="1529"/>
                  </a:cubicBezTo>
                  <a:cubicBezTo>
                    <a:pt x="476" y="1525"/>
                    <a:pt x="476" y="1525"/>
                    <a:pt x="476" y="1525"/>
                  </a:cubicBezTo>
                  <a:moveTo>
                    <a:pt x="1277" y="1532"/>
                  </a:moveTo>
                  <a:cubicBezTo>
                    <a:pt x="1271" y="1536"/>
                    <a:pt x="1271" y="1536"/>
                    <a:pt x="1271" y="1536"/>
                  </a:cubicBezTo>
                  <a:cubicBezTo>
                    <a:pt x="1334" y="1641"/>
                    <a:pt x="1334" y="1641"/>
                    <a:pt x="1334" y="1641"/>
                  </a:cubicBezTo>
                  <a:cubicBezTo>
                    <a:pt x="1341" y="1637"/>
                    <a:pt x="1341" y="1637"/>
                    <a:pt x="1341" y="1637"/>
                  </a:cubicBezTo>
                  <a:cubicBezTo>
                    <a:pt x="1277" y="1532"/>
                    <a:pt x="1277" y="1532"/>
                    <a:pt x="1277" y="1532"/>
                  </a:cubicBezTo>
                  <a:moveTo>
                    <a:pt x="489" y="1533"/>
                  </a:moveTo>
                  <a:cubicBezTo>
                    <a:pt x="426" y="1637"/>
                    <a:pt x="426" y="1637"/>
                    <a:pt x="426" y="1637"/>
                  </a:cubicBezTo>
                  <a:cubicBezTo>
                    <a:pt x="432" y="1641"/>
                    <a:pt x="432" y="1641"/>
                    <a:pt x="432" y="1641"/>
                  </a:cubicBezTo>
                  <a:cubicBezTo>
                    <a:pt x="496" y="1537"/>
                    <a:pt x="496" y="1537"/>
                    <a:pt x="496" y="1537"/>
                  </a:cubicBezTo>
                  <a:cubicBezTo>
                    <a:pt x="489" y="1533"/>
                    <a:pt x="489" y="1533"/>
                    <a:pt x="489" y="1533"/>
                  </a:cubicBezTo>
                  <a:moveTo>
                    <a:pt x="1264" y="1540"/>
                  </a:moveTo>
                  <a:cubicBezTo>
                    <a:pt x="1258" y="1544"/>
                    <a:pt x="1258" y="1544"/>
                    <a:pt x="1258" y="1544"/>
                  </a:cubicBezTo>
                  <a:cubicBezTo>
                    <a:pt x="1321" y="1649"/>
                    <a:pt x="1321" y="1649"/>
                    <a:pt x="1321" y="1649"/>
                  </a:cubicBezTo>
                  <a:cubicBezTo>
                    <a:pt x="1328" y="1645"/>
                    <a:pt x="1328" y="1645"/>
                    <a:pt x="1328" y="1645"/>
                  </a:cubicBezTo>
                  <a:cubicBezTo>
                    <a:pt x="1264" y="1540"/>
                    <a:pt x="1264" y="1540"/>
                    <a:pt x="1264" y="1540"/>
                  </a:cubicBezTo>
                  <a:moveTo>
                    <a:pt x="502" y="1541"/>
                  </a:moveTo>
                  <a:cubicBezTo>
                    <a:pt x="439" y="1645"/>
                    <a:pt x="439" y="1645"/>
                    <a:pt x="439" y="1645"/>
                  </a:cubicBezTo>
                  <a:cubicBezTo>
                    <a:pt x="445" y="1649"/>
                    <a:pt x="445" y="1649"/>
                    <a:pt x="445" y="1649"/>
                  </a:cubicBezTo>
                  <a:cubicBezTo>
                    <a:pt x="509" y="1545"/>
                    <a:pt x="509" y="1545"/>
                    <a:pt x="509" y="1545"/>
                  </a:cubicBezTo>
                  <a:cubicBezTo>
                    <a:pt x="502" y="1541"/>
                    <a:pt x="502" y="1541"/>
                    <a:pt x="502" y="1541"/>
                  </a:cubicBezTo>
                  <a:moveTo>
                    <a:pt x="514" y="1547"/>
                  </a:moveTo>
                  <a:cubicBezTo>
                    <a:pt x="484" y="1601"/>
                    <a:pt x="484" y="1601"/>
                    <a:pt x="484" y="1601"/>
                  </a:cubicBezTo>
                  <a:cubicBezTo>
                    <a:pt x="447" y="1650"/>
                    <a:pt x="447" y="1650"/>
                    <a:pt x="447" y="1650"/>
                  </a:cubicBezTo>
                  <a:cubicBezTo>
                    <a:pt x="453" y="1654"/>
                    <a:pt x="453" y="1654"/>
                    <a:pt x="453" y="1654"/>
                  </a:cubicBezTo>
                  <a:cubicBezTo>
                    <a:pt x="456" y="1656"/>
                    <a:pt x="458" y="1657"/>
                    <a:pt x="461" y="1658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2"/>
                    <a:pt x="520" y="1552"/>
                    <a:pt x="520" y="1552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1"/>
                    <a:pt x="520" y="1551"/>
                    <a:pt x="520" y="1551"/>
                  </a:cubicBezTo>
                  <a:cubicBezTo>
                    <a:pt x="518" y="1550"/>
                    <a:pt x="517" y="1549"/>
                    <a:pt x="515" y="1549"/>
                  </a:cubicBezTo>
                  <a:cubicBezTo>
                    <a:pt x="514" y="1547"/>
                    <a:pt x="514" y="1547"/>
                    <a:pt x="514" y="1547"/>
                  </a:cubicBezTo>
                  <a:moveTo>
                    <a:pt x="1251" y="1548"/>
                  </a:moveTo>
                  <a:cubicBezTo>
                    <a:pt x="1247" y="1551"/>
                    <a:pt x="1247" y="1551"/>
                    <a:pt x="1247" y="1551"/>
                  </a:cubicBezTo>
                  <a:cubicBezTo>
                    <a:pt x="1306" y="1658"/>
                    <a:pt x="1306" y="1658"/>
                    <a:pt x="1306" y="1658"/>
                  </a:cubicBezTo>
                  <a:cubicBezTo>
                    <a:pt x="1308" y="1657"/>
                    <a:pt x="1311" y="1655"/>
                    <a:pt x="1314" y="1653"/>
                  </a:cubicBezTo>
                  <a:cubicBezTo>
                    <a:pt x="1251" y="1548"/>
                    <a:pt x="1251" y="1548"/>
                    <a:pt x="1251" y="1548"/>
                  </a:cubicBezTo>
                  <a:moveTo>
                    <a:pt x="1241" y="1553"/>
                  </a:moveTo>
                  <a:cubicBezTo>
                    <a:pt x="1236" y="1556"/>
                    <a:pt x="1236" y="1556"/>
                    <a:pt x="1236" y="1556"/>
                  </a:cubicBezTo>
                  <a:cubicBezTo>
                    <a:pt x="1290" y="1666"/>
                    <a:pt x="1290" y="1666"/>
                    <a:pt x="1290" y="1666"/>
                  </a:cubicBezTo>
                  <a:cubicBezTo>
                    <a:pt x="1292" y="1665"/>
                    <a:pt x="1295" y="1664"/>
                    <a:pt x="1298" y="1662"/>
                  </a:cubicBezTo>
                  <a:cubicBezTo>
                    <a:pt x="1241" y="1553"/>
                    <a:pt x="1241" y="1553"/>
                    <a:pt x="1241" y="1553"/>
                  </a:cubicBezTo>
                  <a:moveTo>
                    <a:pt x="525" y="1554"/>
                  </a:moveTo>
                  <a:cubicBezTo>
                    <a:pt x="469" y="1663"/>
                    <a:pt x="469" y="1663"/>
                    <a:pt x="469" y="1663"/>
                  </a:cubicBezTo>
                  <a:cubicBezTo>
                    <a:pt x="472" y="1664"/>
                    <a:pt x="474" y="1665"/>
                    <a:pt x="477" y="1667"/>
                  </a:cubicBezTo>
                  <a:cubicBezTo>
                    <a:pt x="531" y="1557"/>
                    <a:pt x="531" y="1557"/>
                    <a:pt x="531" y="1557"/>
                  </a:cubicBezTo>
                  <a:cubicBezTo>
                    <a:pt x="525" y="1554"/>
                    <a:pt x="525" y="1554"/>
                    <a:pt x="525" y="1554"/>
                  </a:cubicBezTo>
                  <a:moveTo>
                    <a:pt x="1230" y="1559"/>
                  </a:moveTo>
                  <a:cubicBezTo>
                    <a:pt x="1223" y="1563"/>
                    <a:pt x="1223" y="1563"/>
                    <a:pt x="1223" y="1563"/>
                  </a:cubicBezTo>
                  <a:cubicBezTo>
                    <a:pt x="1275" y="1673"/>
                    <a:pt x="1275" y="1673"/>
                    <a:pt x="1275" y="1673"/>
                  </a:cubicBezTo>
                  <a:cubicBezTo>
                    <a:pt x="1282" y="1670"/>
                    <a:pt x="1282" y="1670"/>
                    <a:pt x="1282" y="1670"/>
                  </a:cubicBezTo>
                  <a:cubicBezTo>
                    <a:pt x="1230" y="1559"/>
                    <a:pt x="1230" y="1559"/>
                    <a:pt x="1230" y="1559"/>
                  </a:cubicBezTo>
                  <a:moveTo>
                    <a:pt x="537" y="1560"/>
                  </a:moveTo>
                  <a:cubicBezTo>
                    <a:pt x="485" y="1670"/>
                    <a:pt x="485" y="1670"/>
                    <a:pt x="485" y="1670"/>
                  </a:cubicBezTo>
                  <a:cubicBezTo>
                    <a:pt x="492" y="1674"/>
                    <a:pt x="492" y="1674"/>
                    <a:pt x="492" y="1674"/>
                  </a:cubicBezTo>
                  <a:cubicBezTo>
                    <a:pt x="544" y="1563"/>
                    <a:pt x="544" y="1563"/>
                    <a:pt x="544" y="1563"/>
                  </a:cubicBezTo>
                  <a:cubicBezTo>
                    <a:pt x="537" y="1560"/>
                    <a:pt x="537" y="1560"/>
                    <a:pt x="537" y="1560"/>
                  </a:cubicBezTo>
                  <a:moveTo>
                    <a:pt x="1216" y="1566"/>
                  </a:moveTo>
                  <a:cubicBezTo>
                    <a:pt x="1208" y="1569"/>
                    <a:pt x="1208" y="1569"/>
                    <a:pt x="1208" y="1569"/>
                  </a:cubicBezTo>
                  <a:cubicBezTo>
                    <a:pt x="1262" y="1679"/>
                    <a:pt x="1262" y="1679"/>
                    <a:pt x="1262" y="1679"/>
                  </a:cubicBezTo>
                  <a:cubicBezTo>
                    <a:pt x="1268" y="1677"/>
                    <a:pt x="1268" y="1677"/>
                    <a:pt x="1268" y="1677"/>
                  </a:cubicBezTo>
                  <a:cubicBezTo>
                    <a:pt x="1216" y="1566"/>
                    <a:pt x="1216" y="1566"/>
                    <a:pt x="1216" y="1566"/>
                  </a:cubicBezTo>
                  <a:moveTo>
                    <a:pt x="551" y="1566"/>
                  </a:moveTo>
                  <a:cubicBezTo>
                    <a:pt x="498" y="1677"/>
                    <a:pt x="498" y="1677"/>
                    <a:pt x="498" y="1677"/>
                  </a:cubicBezTo>
                  <a:cubicBezTo>
                    <a:pt x="505" y="1680"/>
                    <a:pt x="505" y="1680"/>
                    <a:pt x="505" y="1680"/>
                  </a:cubicBezTo>
                  <a:cubicBezTo>
                    <a:pt x="559" y="1570"/>
                    <a:pt x="559" y="1570"/>
                    <a:pt x="559" y="1570"/>
                  </a:cubicBezTo>
                  <a:cubicBezTo>
                    <a:pt x="551" y="1566"/>
                    <a:pt x="551" y="1566"/>
                    <a:pt x="551" y="1566"/>
                  </a:cubicBezTo>
                  <a:moveTo>
                    <a:pt x="1202" y="1573"/>
                  </a:moveTo>
                  <a:cubicBezTo>
                    <a:pt x="1195" y="1576"/>
                    <a:pt x="1195" y="1576"/>
                    <a:pt x="1195" y="1576"/>
                  </a:cubicBezTo>
                  <a:cubicBezTo>
                    <a:pt x="1248" y="1686"/>
                    <a:pt x="1248" y="1686"/>
                    <a:pt x="1248" y="1686"/>
                  </a:cubicBezTo>
                  <a:cubicBezTo>
                    <a:pt x="1255" y="1683"/>
                    <a:pt x="1255" y="1683"/>
                    <a:pt x="1255" y="1683"/>
                  </a:cubicBezTo>
                  <a:cubicBezTo>
                    <a:pt x="1202" y="1573"/>
                    <a:pt x="1202" y="1573"/>
                    <a:pt x="1202" y="1573"/>
                  </a:cubicBezTo>
                  <a:moveTo>
                    <a:pt x="565" y="1573"/>
                  </a:moveTo>
                  <a:cubicBezTo>
                    <a:pt x="512" y="1683"/>
                    <a:pt x="512" y="1683"/>
                    <a:pt x="512" y="1683"/>
                  </a:cubicBezTo>
                  <a:cubicBezTo>
                    <a:pt x="519" y="1687"/>
                    <a:pt x="519" y="1687"/>
                    <a:pt x="519" y="1687"/>
                  </a:cubicBezTo>
                  <a:cubicBezTo>
                    <a:pt x="572" y="1576"/>
                    <a:pt x="572" y="1576"/>
                    <a:pt x="572" y="1576"/>
                  </a:cubicBezTo>
                  <a:cubicBezTo>
                    <a:pt x="565" y="1573"/>
                    <a:pt x="565" y="1573"/>
                    <a:pt x="565" y="1573"/>
                  </a:cubicBezTo>
                  <a:moveTo>
                    <a:pt x="1188" y="1579"/>
                  </a:moveTo>
                  <a:cubicBezTo>
                    <a:pt x="1181" y="1583"/>
                    <a:pt x="1181" y="1583"/>
                    <a:pt x="1181" y="1583"/>
                  </a:cubicBezTo>
                  <a:cubicBezTo>
                    <a:pt x="1234" y="1693"/>
                    <a:pt x="1234" y="1693"/>
                    <a:pt x="1234" y="1693"/>
                  </a:cubicBezTo>
                  <a:cubicBezTo>
                    <a:pt x="1241" y="1690"/>
                    <a:pt x="1241" y="1690"/>
                    <a:pt x="1241" y="1690"/>
                  </a:cubicBezTo>
                  <a:cubicBezTo>
                    <a:pt x="1188" y="1579"/>
                    <a:pt x="1188" y="1579"/>
                    <a:pt x="1188" y="1579"/>
                  </a:cubicBezTo>
                  <a:moveTo>
                    <a:pt x="579" y="1580"/>
                  </a:moveTo>
                  <a:cubicBezTo>
                    <a:pt x="526" y="1690"/>
                    <a:pt x="526" y="1690"/>
                    <a:pt x="526" y="1690"/>
                  </a:cubicBezTo>
                  <a:cubicBezTo>
                    <a:pt x="533" y="1693"/>
                    <a:pt x="533" y="1693"/>
                    <a:pt x="533" y="1693"/>
                  </a:cubicBezTo>
                  <a:cubicBezTo>
                    <a:pt x="586" y="1583"/>
                    <a:pt x="586" y="1583"/>
                    <a:pt x="586" y="1583"/>
                  </a:cubicBezTo>
                  <a:cubicBezTo>
                    <a:pt x="579" y="1580"/>
                    <a:pt x="579" y="1580"/>
                    <a:pt x="579" y="1580"/>
                  </a:cubicBezTo>
                  <a:moveTo>
                    <a:pt x="1179" y="1583"/>
                  </a:moveTo>
                  <a:cubicBezTo>
                    <a:pt x="1172" y="1586"/>
                    <a:pt x="1172" y="1586"/>
                    <a:pt x="1172" y="1586"/>
                  </a:cubicBezTo>
                  <a:cubicBezTo>
                    <a:pt x="1214" y="1701"/>
                    <a:pt x="1214" y="1701"/>
                    <a:pt x="1214" y="1701"/>
                  </a:cubicBezTo>
                  <a:cubicBezTo>
                    <a:pt x="1222" y="1698"/>
                    <a:pt x="1222" y="1698"/>
                    <a:pt x="1222" y="1698"/>
                  </a:cubicBezTo>
                  <a:cubicBezTo>
                    <a:pt x="1179" y="1583"/>
                    <a:pt x="1179" y="1583"/>
                    <a:pt x="1179" y="1583"/>
                  </a:cubicBezTo>
                  <a:moveTo>
                    <a:pt x="588" y="1584"/>
                  </a:moveTo>
                  <a:cubicBezTo>
                    <a:pt x="545" y="1699"/>
                    <a:pt x="545" y="1699"/>
                    <a:pt x="545" y="1699"/>
                  </a:cubicBezTo>
                  <a:cubicBezTo>
                    <a:pt x="552" y="1701"/>
                    <a:pt x="552" y="1701"/>
                    <a:pt x="552" y="1701"/>
                  </a:cubicBezTo>
                  <a:cubicBezTo>
                    <a:pt x="595" y="1586"/>
                    <a:pt x="595" y="1586"/>
                    <a:pt x="595" y="1586"/>
                  </a:cubicBezTo>
                  <a:cubicBezTo>
                    <a:pt x="588" y="1584"/>
                    <a:pt x="588" y="1584"/>
                    <a:pt x="588" y="1584"/>
                  </a:cubicBezTo>
                  <a:moveTo>
                    <a:pt x="1165" y="1589"/>
                  </a:moveTo>
                  <a:cubicBezTo>
                    <a:pt x="1158" y="1591"/>
                    <a:pt x="1158" y="1591"/>
                    <a:pt x="1158" y="1591"/>
                  </a:cubicBezTo>
                  <a:cubicBezTo>
                    <a:pt x="1200" y="1706"/>
                    <a:pt x="1200" y="1706"/>
                    <a:pt x="1200" y="1706"/>
                  </a:cubicBezTo>
                  <a:cubicBezTo>
                    <a:pt x="1207" y="1704"/>
                    <a:pt x="1207" y="1704"/>
                    <a:pt x="1207" y="1704"/>
                  </a:cubicBezTo>
                  <a:cubicBezTo>
                    <a:pt x="1165" y="1589"/>
                    <a:pt x="1165" y="1589"/>
                    <a:pt x="1165" y="1589"/>
                  </a:cubicBezTo>
                  <a:moveTo>
                    <a:pt x="602" y="1589"/>
                  </a:moveTo>
                  <a:cubicBezTo>
                    <a:pt x="559" y="1704"/>
                    <a:pt x="559" y="1704"/>
                    <a:pt x="559" y="1704"/>
                  </a:cubicBezTo>
                  <a:cubicBezTo>
                    <a:pt x="566" y="1707"/>
                    <a:pt x="566" y="1707"/>
                    <a:pt x="566" y="1707"/>
                  </a:cubicBezTo>
                  <a:cubicBezTo>
                    <a:pt x="609" y="1592"/>
                    <a:pt x="609" y="1592"/>
                    <a:pt x="609" y="1592"/>
                  </a:cubicBezTo>
                  <a:cubicBezTo>
                    <a:pt x="602" y="1589"/>
                    <a:pt x="602" y="1589"/>
                    <a:pt x="602" y="1589"/>
                  </a:cubicBezTo>
                  <a:moveTo>
                    <a:pt x="1151" y="1594"/>
                  </a:moveTo>
                  <a:cubicBezTo>
                    <a:pt x="1143" y="1597"/>
                    <a:pt x="1143" y="1597"/>
                    <a:pt x="1143" y="1597"/>
                  </a:cubicBezTo>
                  <a:cubicBezTo>
                    <a:pt x="1186" y="1711"/>
                    <a:pt x="1186" y="1711"/>
                    <a:pt x="1186" y="1711"/>
                  </a:cubicBezTo>
                  <a:cubicBezTo>
                    <a:pt x="1192" y="1709"/>
                    <a:pt x="1192" y="1709"/>
                    <a:pt x="1192" y="1709"/>
                  </a:cubicBezTo>
                  <a:cubicBezTo>
                    <a:pt x="1151" y="1594"/>
                    <a:pt x="1151" y="1594"/>
                    <a:pt x="1151" y="1594"/>
                  </a:cubicBezTo>
                  <a:moveTo>
                    <a:pt x="616" y="1594"/>
                  </a:moveTo>
                  <a:cubicBezTo>
                    <a:pt x="574" y="1709"/>
                    <a:pt x="574" y="1709"/>
                    <a:pt x="574" y="1709"/>
                  </a:cubicBezTo>
                  <a:cubicBezTo>
                    <a:pt x="581" y="1712"/>
                    <a:pt x="581" y="1712"/>
                    <a:pt x="581" y="1712"/>
                  </a:cubicBezTo>
                  <a:cubicBezTo>
                    <a:pt x="624" y="1597"/>
                    <a:pt x="624" y="1597"/>
                    <a:pt x="624" y="1597"/>
                  </a:cubicBezTo>
                  <a:cubicBezTo>
                    <a:pt x="616" y="1594"/>
                    <a:pt x="616" y="1594"/>
                    <a:pt x="616" y="1594"/>
                  </a:cubicBezTo>
                  <a:moveTo>
                    <a:pt x="1136" y="1599"/>
                  </a:moveTo>
                  <a:cubicBezTo>
                    <a:pt x="1129" y="1602"/>
                    <a:pt x="1129" y="1602"/>
                    <a:pt x="1129" y="1602"/>
                  </a:cubicBezTo>
                  <a:cubicBezTo>
                    <a:pt x="1172" y="1717"/>
                    <a:pt x="1172" y="1717"/>
                    <a:pt x="1172" y="1717"/>
                  </a:cubicBezTo>
                  <a:cubicBezTo>
                    <a:pt x="1179" y="1714"/>
                    <a:pt x="1179" y="1714"/>
                    <a:pt x="1179" y="1714"/>
                  </a:cubicBezTo>
                  <a:cubicBezTo>
                    <a:pt x="1136" y="1599"/>
                    <a:pt x="1136" y="1599"/>
                    <a:pt x="1136" y="1599"/>
                  </a:cubicBezTo>
                  <a:moveTo>
                    <a:pt x="631" y="1600"/>
                  </a:moveTo>
                  <a:cubicBezTo>
                    <a:pt x="588" y="1714"/>
                    <a:pt x="588" y="1714"/>
                    <a:pt x="588" y="1714"/>
                  </a:cubicBezTo>
                  <a:cubicBezTo>
                    <a:pt x="595" y="1717"/>
                    <a:pt x="595" y="1717"/>
                    <a:pt x="595" y="1717"/>
                  </a:cubicBezTo>
                  <a:cubicBezTo>
                    <a:pt x="638" y="1602"/>
                    <a:pt x="638" y="1602"/>
                    <a:pt x="638" y="1602"/>
                  </a:cubicBezTo>
                  <a:cubicBezTo>
                    <a:pt x="631" y="1600"/>
                    <a:pt x="631" y="1600"/>
                    <a:pt x="631" y="1600"/>
                  </a:cubicBezTo>
                  <a:moveTo>
                    <a:pt x="1122" y="1604"/>
                  </a:moveTo>
                  <a:cubicBezTo>
                    <a:pt x="1116" y="1607"/>
                    <a:pt x="1116" y="1607"/>
                    <a:pt x="1116" y="1607"/>
                  </a:cubicBezTo>
                  <a:cubicBezTo>
                    <a:pt x="1156" y="1722"/>
                    <a:pt x="1156" y="1722"/>
                    <a:pt x="1156" y="1722"/>
                  </a:cubicBezTo>
                  <a:cubicBezTo>
                    <a:pt x="1164" y="1720"/>
                    <a:pt x="1164" y="1720"/>
                    <a:pt x="1164" y="1720"/>
                  </a:cubicBezTo>
                  <a:cubicBezTo>
                    <a:pt x="1122" y="1604"/>
                    <a:pt x="1122" y="1604"/>
                    <a:pt x="1122" y="1604"/>
                  </a:cubicBezTo>
                  <a:moveTo>
                    <a:pt x="644" y="1605"/>
                  </a:moveTo>
                  <a:cubicBezTo>
                    <a:pt x="603" y="1720"/>
                    <a:pt x="603" y="1720"/>
                    <a:pt x="603" y="1720"/>
                  </a:cubicBezTo>
                  <a:cubicBezTo>
                    <a:pt x="611" y="1723"/>
                    <a:pt x="611" y="1723"/>
                    <a:pt x="611" y="1723"/>
                  </a:cubicBezTo>
                  <a:cubicBezTo>
                    <a:pt x="651" y="1607"/>
                    <a:pt x="651" y="1607"/>
                    <a:pt x="651" y="1607"/>
                  </a:cubicBezTo>
                  <a:cubicBezTo>
                    <a:pt x="644" y="1605"/>
                    <a:pt x="644" y="1605"/>
                    <a:pt x="644" y="1605"/>
                  </a:cubicBezTo>
                  <a:moveTo>
                    <a:pt x="1110" y="1609"/>
                  </a:moveTo>
                  <a:cubicBezTo>
                    <a:pt x="1104" y="1610"/>
                    <a:pt x="1104" y="1610"/>
                    <a:pt x="1104" y="1610"/>
                  </a:cubicBezTo>
                  <a:cubicBezTo>
                    <a:pt x="1138" y="1728"/>
                    <a:pt x="1138" y="1728"/>
                    <a:pt x="1138" y="1728"/>
                  </a:cubicBezTo>
                  <a:cubicBezTo>
                    <a:pt x="1141" y="1727"/>
                    <a:pt x="1144" y="1726"/>
                    <a:pt x="1147" y="1725"/>
                  </a:cubicBezTo>
                  <a:cubicBezTo>
                    <a:pt x="1110" y="1609"/>
                    <a:pt x="1110" y="1609"/>
                    <a:pt x="1110" y="1609"/>
                  </a:cubicBezTo>
                  <a:moveTo>
                    <a:pt x="657" y="1609"/>
                  </a:moveTo>
                  <a:cubicBezTo>
                    <a:pt x="620" y="1726"/>
                    <a:pt x="620" y="1726"/>
                    <a:pt x="620" y="1726"/>
                  </a:cubicBezTo>
                  <a:cubicBezTo>
                    <a:pt x="623" y="1727"/>
                    <a:pt x="626" y="1728"/>
                    <a:pt x="629" y="1728"/>
                  </a:cubicBezTo>
                  <a:cubicBezTo>
                    <a:pt x="662" y="1611"/>
                    <a:pt x="662" y="1611"/>
                    <a:pt x="662" y="1611"/>
                  </a:cubicBezTo>
                  <a:cubicBezTo>
                    <a:pt x="661" y="1610"/>
                    <a:pt x="659" y="1610"/>
                    <a:pt x="657" y="1609"/>
                  </a:cubicBezTo>
                  <a:moveTo>
                    <a:pt x="1097" y="1613"/>
                  </a:moveTo>
                  <a:cubicBezTo>
                    <a:pt x="1090" y="1615"/>
                    <a:pt x="1090" y="1615"/>
                    <a:pt x="1090" y="1615"/>
                  </a:cubicBezTo>
                  <a:cubicBezTo>
                    <a:pt x="1123" y="1732"/>
                    <a:pt x="1123" y="1732"/>
                    <a:pt x="1123" y="1732"/>
                  </a:cubicBezTo>
                  <a:cubicBezTo>
                    <a:pt x="1131" y="1730"/>
                    <a:pt x="1131" y="1730"/>
                    <a:pt x="1131" y="1730"/>
                  </a:cubicBezTo>
                  <a:cubicBezTo>
                    <a:pt x="1097" y="1613"/>
                    <a:pt x="1097" y="1613"/>
                    <a:pt x="1097" y="1613"/>
                  </a:cubicBezTo>
                  <a:moveTo>
                    <a:pt x="670" y="1613"/>
                  </a:moveTo>
                  <a:cubicBezTo>
                    <a:pt x="636" y="1731"/>
                    <a:pt x="636" y="1731"/>
                    <a:pt x="636" y="1731"/>
                  </a:cubicBezTo>
                  <a:cubicBezTo>
                    <a:pt x="644" y="1733"/>
                    <a:pt x="644" y="1733"/>
                    <a:pt x="644" y="1733"/>
                  </a:cubicBezTo>
                  <a:cubicBezTo>
                    <a:pt x="677" y="1615"/>
                    <a:pt x="677" y="1615"/>
                    <a:pt x="677" y="1615"/>
                  </a:cubicBezTo>
                  <a:cubicBezTo>
                    <a:pt x="670" y="1613"/>
                    <a:pt x="670" y="1613"/>
                    <a:pt x="670" y="1613"/>
                  </a:cubicBezTo>
                  <a:moveTo>
                    <a:pt x="1083" y="1616"/>
                  </a:moveTo>
                  <a:cubicBezTo>
                    <a:pt x="1076" y="1618"/>
                    <a:pt x="1076" y="1618"/>
                    <a:pt x="1076" y="1618"/>
                  </a:cubicBezTo>
                  <a:cubicBezTo>
                    <a:pt x="1107" y="1737"/>
                    <a:pt x="1107" y="1737"/>
                    <a:pt x="1107" y="1737"/>
                  </a:cubicBezTo>
                  <a:cubicBezTo>
                    <a:pt x="1115" y="1735"/>
                    <a:pt x="1115" y="1735"/>
                    <a:pt x="1115" y="1735"/>
                  </a:cubicBezTo>
                  <a:cubicBezTo>
                    <a:pt x="1083" y="1616"/>
                    <a:pt x="1083" y="1616"/>
                    <a:pt x="1083" y="1616"/>
                  </a:cubicBezTo>
                  <a:moveTo>
                    <a:pt x="683" y="1617"/>
                  </a:moveTo>
                  <a:cubicBezTo>
                    <a:pt x="652" y="1735"/>
                    <a:pt x="652" y="1735"/>
                    <a:pt x="652" y="1735"/>
                  </a:cubicBezTo>
                  <a:cubicBezTo>
                    <a:pt x="660" y="1737"/>
                    <a:pt x="660" y="1737"/>
                    <a:pt x="660" y="1737"/>
                  </a:cubicBezTo>
                  <a:cubicBezTo>
                    <a:pt x="690" y="1618"/>
                    <a:pt x="690" y="1618"/>
                    <a:pt x="690" y="1618"/>
                  </a:cubicBezTo>
                  <a:cubicBezTo>
                    <a:pt x="683" y="1617"/>
                    <a:pt x="683" y="1617"/>
                    <a:pt x="683" y="1617"/>
                  </a:cubicBezTo>
                  <a:moveTo>
                    <a:pt x="1070" y="1620"/>
                  </a:moveTo>
                  <a:cubicBezTo>
                    <a:pt x="1063" y="1622"/>
                    <a:pt x="1063" y="1622"/>
                    <a:pt x="1063" y="1622"/>
                  </a:cubicBezTo>
                  <a:cubicBezTo>
                    <a:pt x="1091" y="1741"/>
                    <a:pt x="1091" y="1741"/>
                    <a:pt x="1091" y="1741"/>
                  </a:cubicBezTo>
                  <a:cubicBezTo>
                    <a:pt x="1099" y="1739"/>
                    <a:pt x="1099" y="1739"/>
                    <a:pt x="1099" y="1739"/>
                  </a:cubicBezTo>
                  <a:cubicBezTo>
                    <a:pt x="1070" y="1620"/>
                    <a:pt x="1070" y="1620"/>
                    <a:pt x="1070" y="1620"/>
                  </a:cubicBezTo>
                  <a:moveTo>
                    <a:pt x="697" y="1620"/>
                  </a:moveTo>
                  <a:cubicBezTo>
                    <a:pt x="668" y="1739"/>
                    <a:pt x="668" y="1739"/>
                    <a:pt x="668" y="1739"/>
                  </a:cubicBezTo>
                  <a:cubicBezTo>
                    <a:pt x="676" y="1741"/>
                    <a:pt x="676" y="1741"/>
                    <a:pt x="676" y="1741"/>
                  </a:cubicBezTo>
                  <a:cubicBezTo>
                    <a:pt x="704" y="1622"/>
                    <a:pt x="704" y="1622"/>
                    <a:pt x="704" y="1622"/>
                  </a:cubicBezTo>
                  <a:cubicBezTo>
                    <a:pt x="697" y="1620"/>
                    <a:pt x="697" y="1620"/>
                    <a:pt x="697" y="1620"/>
                  </a:cubicBezTo>
                  <a:moveTo>
                    <a:pt x="1056" y="1623"/>
                  </a:moveTo>
                  <a:cubicBezTo>
                    <a:pt x="1049" y="1625"/>
                    <a:pt x="1049" y="1625"/>
                    <a:pt x="1049" y="1625"/>
                  </a:cubicBezTo>
                  <a:cubicBezTo>
                    <a:pt x="1075" y="1744"/>
                    <a:pt x="1075" y="1744"/>
                    <a:pt x="1075" y="1744"/>
                  </a:cubicBezTo>
                  <a:cubicBezTo>
                    <a:pt x="1083" y="1743"/>
                    <a:pt x="1083" y="1743"/>
                    <a:pt x="1083" y="1743"/>
                  </a:cubicBezTo>
                  <a:cubicBezTo>
                    <a:pt x="1056" y="1623"/>
                    <a:pt x="1056" y="1623"/>
                    <a:pt x="1056" y="1623"/>
                  </a:cubicBezTo>
                  <a:moveTo>
                    <a:pt x="711" y="1623"/>
                  </a:moveTo>
                  <a:cubicBezTo>
                    <a:pt x="684" y="1743"/>
                    <a:pt x="684" y="1743"/>
                    <a:pt x="684" y="1743"/>
                  </a:cubicBezTo>
                  <a:cubicBezTo>
                    <a:pt x="692" y="1745"/>
                    <a:pt x="692" y="1745"/>
                    <a:pt x="692" y="1745"/>
                  </a:cubicBezTo>
                  <a:cubicBezTo>
                    <a:pt x="718" y="1625"/>
                    <a:pt x="718" y="1625"/>
                    <a:pt x="718" y="1625"/>
                  </a:cubicBezTo>
                  <a:cubicBezTo>
                    <a:pt x="711" y="1623"/>
                    <a:pt x="711" y="1623"/>
                    <a:pt x="711" y="1623"/>
                  </a:cubicBezTo>
                  <a:moveTo>
                    <a:pt x="1042" y="1626"/>
                  </a:moveTo>
                  <a:cubicBezTo>
                    <a:pt x="1035" y="1627"/>
                    <a:pt x="1035" y="1627"/>
                    <a:pt x="1035" y="1627"/>
                  </a:cubicBezTo>
                  <a:cubicBezTo>
                    <a:pt x="1059" y="1748"/>
                    <a:pt x="1059" y="1748"/>
                    <a:pt x="1059" y="1748"/>
                  </a:cubicBezTo>
                  <a:cubicBezTo>
                    <a:pt x="1067" y="1746"/>
                    <a:pt x="1067" y="1746"/>
                    <a:pt x="1067" y="1746"/>
                  </a:cubicBezTo>
                  <a:cubicBezTo>
                    <a:pt x="1042" y="1626"/>
                    <a:pt x="1042" y="1626"/>
                    <a:pt x="1042" y="1626"/>
                  </a:cubicBezTo>
                  <a:moveTo>
                    <a:pt x="725" y="1626"/>
                  </a:moveTo>
                  <a:cubicBezTo>
                    <a:pt x="700" y="1746"/>
                    <a:pt x="700" y="1746"/>
                    <a:pt x="700" y="1746"/>
                  </a:cubicBezTo>
                  <a:cubicBezTo>
                    <a:pt x="708" y="1748"/>
                    <a:pt x="708" y="1748"/>
                    <a:pt x="708" y="1748"/>
                  </a:cubicBezTo>
                  <a:cubicBezTo>
                    <a:pt x="732" y="1628"/>
                    <a:pt x="732" y="1628"/>
                    <a:pt x="732" y="1628"/>
                  </a:cubicBezTo>
                  <a:cubicBezTo>
                    <a:pt x="725" y="1626"/>
                    <a:pt x="725" y="1626"/>
                    <a:pt x="725" y="1626"/>
                  </a:cubicBezTo>
                  <a:moveTo>
                    <a:pt x="1028" y="1629"/>
                  </a:moveTo>
                  <a:cubicBezTo>
                    <a:pt x="1021" y="1630"/>
                    <a:pt x="1021" y="1630"/>
                    <a:pt x="1021" y="1630"/>
                  </a:cubicBezTo>
                  <a:cubicBezTo>
                    <a:pt x="1042" y="1751"/>
                    <a:pt x="1042" y="1751"/>
                    <a:pt x="1042" y="1751"/>
                  </a:cubicBezTo>
                  <a:cubicBezTo>
                    <a:pt x="1051" y="1749"/>
                    <a:pt x="1051" y="1749"/>
                    <a:pt x="1051" y="1749"/>
                  </a:cubicBezTo>
                  <a:cubicBezTo>
                    <a:pt x="1028" y="1629"/>
                    <a:pt x="1028" y="1629"/>
                    <a:pt x="1028" y="1629"/>
                  </a:cubicBezTo>
                  <a:moveTo>
                    <a:pt x="738" y="1629"/>
                  </a:moveTo>
                  <a:cubicBezTo>
                    <a:pt x="716" y="1749"/>
                    <a:pt x="716" y="1749"/>
                    <a:pt x="716" y="1749"/>
                  </a:cubicBezTo>
                  <a:cubicBezTo>
                    <a:pt x="724" y="1751"/>
                    <a:pt x="724" y="1751"/>
                    <a:pt x="724" y="1751"/>
                  </a:cubicBezTo>
                  <a:cubicBezTo>
                    <a:pt x="746" y="1630"/>
                    <a:pt x="746" y="1630"/>
                    <a:pt x="746" y="1630"/>
                  </a:cubicBezTo>
                  <a:cubicBezTo>
                    <a:pt x="738" y="1629"/>
                    <a:pt x="738" y="1629"/>
                    <a:pt x="738" y="1629"/>
                  </a:cubicBezTo>
                  <a:moveTo>
                    <a:pt x="1014" y="1631"/>
                  </a:moveTo>
                  <a:cubicBezTo>
                    <a:pt x="1007" y="1632"/>
                    <a:pt x="1007" y="1632"/>
                    <a:pt x="1007" y="1632"/>
                  </a:cubicBezTo>
                  <a:cubicBezTo>
                    <a:pt x="1026" y="1753"/>
                    <a:pt x="1026" y="1753"/>
                    <a:pt x="1026" y="1753"/>
                  </a:cubicBezTo>
                  <a:cubicBezTo>
                    <a:pt x="1034" y="1752"/>
                    <a:pt x="1034" y="1752"/>
                    <a:pt x="1034" y="1752"/>
                  </a:cubicBezTo>
                  <a:cubicBezTo>
                    <a:pt x="1014" y="1631"/>
                    <a:pt x="1014" y="1631"/>
                    <a:pt x="1014" y="1631"/>
                  </a:cubicBezTo>
                  <a:moveTo>
                    <a:pt x="753" y="1631"/>
                  </a:moveTo>
                  <a:cubicBezTo>
                    <a:pt x="732" y="1752"/>
                    <a:pt x="732" y="1752"/>
                    <a:pt x="732" y="1752"/>
                  </a:cubicBezTo>
                  <a:cubicBezTo>
                    <a:pt x="740" y="1754"/>
                    <a:pt x="740" y="1754"/>
                    <a:pt x="740" y="1754"/>
                  </a:cubicBezTo>
                  <a:cubicBezTo>
                    <a:pt x="760" y="1633"/>
                    <a:pt x="760" y="1633"/>
                    <a:pt x="760" y="1633"/>
                  </a:cubicBezTo>
                  <a:cubicBezTo>
                    <a:pt x="753" y="1631"/>
                    <a:pt x="753" y="1631"/>
                    <a:pt x="753" y="1631"/>
                  </a:cubicBezTo>
                  <a:moveTo>
                    <a:pt x="1000" y="1634"/>
                  </a:moveTo>
                  <a:cubicBezTo>
                    <a:pt x="993" y="1634"/>
                    <a:pt x="993" y="1634"/>
                    <a:pt x="993" y="1634"/>
                  </a:cubicBezTo>
                  <a:cubicBezTo>
                    <a:pt x="1010" y="1756"/>
                    <a:pt x="1010" y="1756"/>
                    <a:pt x="1010" y="1756"/>
                  </a:cubicBezTo>
                  <a:cubicBezTo>
                    <a:pt x="1018" y="1755"/>
                    <a:pt x="1018" y="1755"/>
                    <a:pt x="1018" y="1755"/>
                  </a:cubicBezTo>
                  <a:cubicBezTo>
                    <a:pt x="1000" y="1634"/>
                    <a:pt x="1000" y="1634"/>
                    <a:pt x="1000" y="1634"/>
                  </a:cubicBezTo>
                  <a:moveTo>
                    <a:pt x="767" y="1634"/>
                  </a:moveTo>
                  <a:cubicBezTo>
                    <a:pt x="749" y="1755"/>
                    <a:pt x="749" y="1755"/>
                    <a:pt x="749" y="1755"/>
                  </a:cubicBezTo>
                  <a:cubicBezTo>
                    <a:pt x="757" y="1756"/>
                    <a:pt x="757" y="1756"/>
                    <a:pt x="757" y="1756"/>
                  </a:cubicBezTo>
                  <a:cubicBezTo>
                    <a:pt x="774" y="1635"/>
                    <a:pt x="774" y="1635"/>
                    <a:pt x="774" y="1635"/>
                  </a:cubicBezTo>
                  <a:cubicBezTo>
                    <a:pt x="767" y="1634"/>
                    <a:pt x="767" y="1634"/>
                    <a:pt x="767" y="1634"/>
                  </a:cubicBezTo>
                  <a:moveTo>
                    <a:pt x="986" y="1635"/>
                  </a:moveTo>
                  <a:cubicBezTo>
                    <a:pt x="979" y="1636"/>
                    <a:pt x="979" y="1636"/>
                    <a:pt x="979" y="1636"/>
                  </a:cubicBezTo>
                  <a:cubicBezTo>
                    <a:pt x="994" y="1758"/>
                    <a:pt x="994" y="1758"/>
                    <a:pt x="994" y="1758"/>
                  </a:cubicBezTo>
                  <a:cubicBezTo>
                    <a:pt x="1002" y="1757"/>
                    <a:pt x="1002" y="1757"/>
                    <a:pt x="1002" y="1757"/>
                  </a:cubicBezTo>
                  <a:cubicBezTo>
                    <a:pt x="986" y="1635"/>
                    <a:pt x="986" y="1635"/>
                    <a:pt x="986" y="1635"/>
                  </a:cubicBezTo>
                  <a:moveTo>
                    <a:pt x="781" y="1636"/>
                  </a:moveTo>
                  <a:cubicBezTo>
                    <a:pt x="765" y="1757"/>
                    <a:pt x="765" y="1757"/>
                    <a:pt x="765" y="1757"/>
                  </a:cubicBezTo>
                  <a:cubicBezTo>
                    <a:pt x="773" y="1758"/>
                    <a:pt x="773" y="1758"/>
                    <a:pt x="773" y="1758"/>
                  </a:cubicBezTo>
                  <a:cubicBezTo>
                    <a:pt x="788" y="1637"/>
                    <a:pt x="788" y="1637"/>
                    <a:pt x="788" y="1637"/>
                  </a:cubicBezTo>
                  <a:cubicBezTo>
                    <a:pt x="781" y="1636"/>
                    <a:pt x="781" y="1636"/>
                    <a:pt x="781" y="1636"/>
                  </a:cubicBezTo>
                  <a:moveTo>
                    <a:pt x="972" y="1637"/>
                  </a:moveTo>
                  <a:cubicBezTo>
                    <a:pt x="965" y="1638"/>
                    <a:pt x="965" y="1638"/>
                    <a:pt x="965" y="1638"/>
                  </a:cubicBezTo>
                  <a:cubicBezTo>
                    <a:pt x="978" y="1760"/>
                    <a:pt x="978" y="1760"/>
                    <a:pt x="978" y="1760"/>
                  </a:cubicBezTo>
                  <a:cubicBezTo>
                    <a:pt x="986" y="1759"/>
                    <a:pt x="986" y="1759"/>
                    <a:pt x="986" y="1759"/>
                  </a:cubicBezTo>
                  <a:cubicBezTo>
                    <a:pt x="972" y="1637"/>
                    <a:pt x="972" y="1637"/>
                    <a:pt x="972" y="1637"/>
                  </a:cubicBezTo>
                  <a:moveTo>
                    <a:pt x="795" y="1637"/>
                  </a:moveTo>
                  <a:cubicBezTo>
                    <a:pt x="781" y="1759"/>
                    <a:pt x="781" y="1759"/>
                    <a:pt x="781" y="1759"/>
                  </a:cubicBezTo>
                  <a:cubicBezTo>
                    <a:pt x="789" y="1760"/>
                    <a:pt x="789" y="1760"/>
                    <a:pt x="789" y="1760"/>
                  </a:cubicBezTo>
                  <a:cubicBezTo>
                    <a:pt x="802" y="1638"/>
                    <a:pt x="802" y="1638"/>
                    <a:pt x="802" y="1638"/>
                  </a:cubicBezTo>
                  <a:cubicBezTo>
                    <a:pt x="795" y="1637"/>
                    <a:pt x="795" y="1637"/>
                    <a:pt x="795" y="1637"/>
                  </a:cubicBezTo>
                  <a:moveTo>
                    <a:pt x="958" y="1639"/>
                  </a:moveTo>
                  <a:cubicBezTo>
                    <a:pt x="950" y="1640"/>
                    <a:pt x="950" y="1640"/>
                    <a:pt x="950" y="1640"/>
                  </a:cubicBezTo>
                  <a:cubicBezTo>
                    <a:pt x="962" y="1761"/>
                    <a:pt x="962" y="1761"/>
                    <a:pt x="962" y="1761"/>
                  </a:cubicBezTo>
                  <a:cubicBezTo>
                    <a:pt x="970" y="1761"/>
                    <a:pt x="970" y="1761"/>
                    <a:pt x="970" y="1761"/>
                  </a:cubicBezTo>
                  <a:cubicBezTo>
                    <a:pt x="958" y="1639"/>
                    <a:pt x="958" y="1639"/>
                    <a:pt x="958" y="1639"/>
                  </a:cubicBezTo>
                  <a:moveTo>
                    <a:pt x="809" y="1639"/>
                  </a:moveTo>
                  <a:cubicBezTo>
                    <a:pt x="797" y="1761"/>
                    <a:pt x="797" y="1761"/>
                    <a:pt x="797" y="1761"/>
                  </a:cubicBezTo>
                  <a:cubicBezTo>
                    <a:pt x="805" y="1762"/>
                    <a:pt x="805" y="1762"/>
                    <a:pt x="805" y="1762"/>
                  </a:cubicBezTo>
                  <a:cubicBezTo>
                    <a:pt x="816" y="1640"/>
                    <a:pt x="816" y="1640"/>
                    <a:pt x="816" y="1640"/>
                  </a:cubicBezTo>
                  <a:cubicBezTo>
                    <a:pt x="809" y="1639"/>
                    <a:pt x="809" y="1639"/>
                    <a:pt x="809" y="1639"/>
                  </a:cubicBezTo>
                  <a:moveTo>
                    <a:pt x="943" y="1640"/>
                  </a:moveTo>
                  <a:cubicBezTo>
                    <a:pt x="936" y="1641"/>
                    <a:pt x="936" y="1641"/>
                    <a:pt x="936" y="1641"/>
                  </a:cubicBezTo>
                  <a:cubicBezTo>
                    <a:pt x="945" y="1763"/>
                    <a:pt x="945" y="1763"/>
                    <a:pt x="945" y="1763"/>
                  </a:cubicBezTo>
                  <a:cubicBezTo>
                    <a:pt x="954" y="1762"/>
                    <a:pt x="954" y="1762"/>
                    <a:pt x="954" y="1762"/>
                  </a:cubicBezTo>
                  <a:cubicBezTo>
                    <a:pt x="943" y="1640"/>
                    <a:pt x="943" y="1640"/>
                    <a:pt x="943" y="1640"/>
                  </a:cubicBezTo>
                  <a:moveTo>
                    <a:pt x="824" y="1640"/>
                  </a:moveTo>
                  <a:cubicBezTo>
                    <a:pt x="813" y="1762"/>
                    <a:pt x="813" y="1762"/>
                    <a:pt x="813" y="1762"/>
                  </a:cubicBezTo>
                  <a:cubicBezTo>
                    <a:pt x="821" y="1763"/>
                    <a:pt x="821" y="1763"/>
                    <a:pt x="821" y="1763"/>
                  </a:cubicBezTo>
                  <a:cubicBezTo>
                    <a:pt x="831" y="1641"/>
                    <a:pt x="831" y="1641"/>
                    <a:pt x="831" y="1641"/>
                  </a:cubicBezTo>
                  <a:cubicBezTo>
                    <a:pt x="824" y="1640"/>
                    <a:pt x="824" y="1640"/>
                    <a:pt x="824" y="1640"/>
                  </a:cubicBezTo>
                  <a:moveTo>
                    <a:pt x="929" y="1641"/>
                  </a:moveTo>
                  <a:cubicBezTo>
                    <a:pt x="922" y="1642"/>
                    <a:pt x="922" y="1642"/>
                    <a:pt x="922" y="1642"/>
                  </a:cubicBezTo>
                  <a:cubicBezTo>
                    <a:pt x="929" y="1764"/>
                    <a:pt x="929" y="1764"/>
                    <a:pt x="929" y="1764"/>
                  </a:cubicBezTo>
                  <a:cubicBezTo>
                    <a:pt x="937" y="1763"/>
                    <a:pt x="937" y="1763"/>
                    <a:pt x="937" y="1763"/>
                  </a:cubicBezTo>
                  <a:cubicBezTo>
                    <a:pt x="929" y="1641"/>
                    <a:pt x="929" y="1641"/>
                    <a:pt x="929" y="1641"/>
                  </a:cubicBezTo>
                  <a:moveTo>
                    <a:pt x="838" y="1641"/>
                  </a:moveTo>
                  <a:cubicBezTo>
                    <a:pt x="829" y="1763"/>
                    <a:pt x="829" y="1763"/>
                    <a:pt x="829" y="1763"/>
                  </a:cubicBezTo>
                  <a:cubicBezTo>
                    <a:pt x="838" y="1764"/>
                    <a:pt x="838" y="1764"/>
                    <a:pt x="838" y="1764"/>
                  </a:cubicBezTo>
                  <a:cubicBezTo>
                    <a:pt x="845" y="1642"/>
                    <a:pt x="845" y="1642"/>
                    <a:pt x="845" y="1642"/>
                  </a:cubicBezTo>
                  <a:cubicBezTo>
                    <a:pt x="838" y="1641"/>
                    <a:pt x="838" y="1641"/>
                    <a:pt x="838" y="1641"/>
                  </a:cubicBezTo>
                  <a:moveTo>
                    <a:pt x="914" y="1642"/>
                  </a:moveTo>
                  <a:cubicBezTo>
                    <a:pt x="907" y="1643"/>
                    <a:pt x="907" y="1643"/>
                    <a:pt x="907" y="1643"/>
                  </a:cubicBezTo>
                  <a:cubicBezTo>
                    <a:pt x="913" y="1765"/>
                    <a:pt x="913" y="1765"/>
                    <a:pt x="913" y="1765"/>
                  </a:cubicBezTo>
                  <a:cubicBezTo>
                    <a:pt x="921" y="1764"/>
                    <a:pt x="921" y="1764"/>
                    <a:pt x="921" y="1764"/>
                  </a:cubicBezTo>
                  <a:cubicBezTo>
                    <a:pt x="914" y="1642"/>
                    <a:pt x="914" y="1642"/>
                    <a:pt x="914" y="1642"/>
                  </a:cubicBezTo>
                  <a:moveTo>
                    <a:pt x="852" y="1642"/>
                  </a:moveTo>
                  <a:cubicBezTo>
                    <a:pt x="846" y="1765"/>
                    <a:pt x="846" y="1765"/>
                    <a:pt x="846" y="1765"/>
                  </a:cubicBezTo>
                  <a:cubicBezTo>
                    <a:pt x="854" y="1765"/>
                    <a:pt x="854" y="1765"/>
                    <a:pt x="854" y="1765"/>
                  </a:cubicBezTo>
                  <a:cubicBezTo>
                    <a:pt x="860" y="1643"/>
                    <a:pt x="860" y="1643"/>
                    <a:pt x="860" y="1643"/>
                  </a:cubicBezTo>
                  <a:cubicBezTo>
                    <a:pt x="852" y="1642"/>
                    <a:pt x="852" y="1642"/>
                    <a:pt x="852" y="1642"/>
                  </a:cubicBezTo>
                  <a:moveTo>
                    <a:pt x="900" y="1643"/>
                  </a:moveTo>
                  <a:cubicBezTo>
                    <a:pt x="893" y="1643"/>
                    <a:pt x="893" y="1643"/>
                    <a:pt x="893" y="1643"/>
                  </a:cubicBezTo>
                  <a:cubicBezTo>
                    <a:pt x="897" y="1766"/>
                    <a:pt x="897" y="1766"/>
                    <a:pt x="897" y="1766"/>
                  </a:cubicBezTo>
                  <a:cubicBezTo>
                    <a:pt x="905" y="1765"/>
                    <a:pt x="905" y="1765"/>
                    <a:pt x="905" y="1765"/>
                  </a:cubicBezTo>
                  <a:cubicBezTo>
                    <a:pt x="900" y="1643"/>
                    <a:pt x="900" y="1643"/>
                    <a:pt x="900" y="1643"/>
                  </a:cubicBezTo>
                  <a:moveTo>
                    <a:pt x="867" y="1643"/>
                  </a:moveTo>
                  <a:cubicBezTo>
                    <a:pt x="862" y="1765"/>
                    <a:pt x="862" y="1765"/>
                    <a:pt x="862" y="1765"/>
                  </a:cubicBezTo>
                  <a:cubicBezTo>
                    <a:pt x="870" y="1766"/>
                    <a:pt x="870" y="1766"/>
                    <a:pt x="870" y="1766"/>
                  </a:cubicBezTo>
                  <a:cubicBezTo>
                    <a:pt x="874" y="1643"/>
                    <a:pt x="874" y="1643"/>
                    <a:pt x="874" y="1643"/>
                  </a:cubicBezTo>
                  <a:cubicBezTo>
                    <a:pt x="867" y="1643"/>
                    <a:pt x="867" y="1643"/>
                    <a:pt x="867" y="1643"/>
                  </a:cubicBezTo>
                  <a:moveTo>
                    <a:pt x="886" y="1643"/>
                  </a:moveTo>
                  <a:cubicBezTo>
                    <a:pt x="883" y="1643"/>
                    <a:pt x="883" y="1643"/>
                    <a:pt x="883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8"/>
                    <a:pt x="881" y="1648"/>
                    <a:pt x="881" y="1648"/>
                  </a:cubicBezTo>
                  <a:cubicBezTo>
                    <a:pt x="878" y="1766"/>
                    <a:pt x="878" y="1766"/>
                    <a:pt x="878" y="1766"/>
                  </a:cubicBezTo>
                  <a:cubicBezTo>
                    <a:pt x="883" y="1766"/>
                    <a:pt x="883" y="1766"/>
                    <a:pt x="883" y="1766"/>
                  </a:cubicBezTo>
                  <a:cubicBezTo>
                    <a:pt x="889" y="1766"/>
                    <a:pt x="889" y="1766"/>
                    <a:pt x="889" y="1766"/>
                  </a:cubicBezTo>
                  <a:cubicBezTo>
                    <a:pt x="886" y="1643"/>
                    <a:pt x="886" y="1643"/>
                    <a:pt x="886" y="1643"/>
                  </a:cubicBezTo>
                  <a:moveTo>
                    <a:pt x="883" y="0"/>
                  </a:moveTo>
                  <a:cubicBezTo>
                    <a:pt x="877" y="0"/>
                    <a:pt x="877" y="0"/>
                    <a:pt x="877" y="0"/>
                  </a:cubicBezTo>
                  <a:cubicBezTo>
                    <a:pt x="880" y="123"/>
                    <a:pt x="880" y="123"/>
                    <a:pt x="880" y="123"/>
                  </a:cubicBezTo>
                  <a:cubicBezTo>
                    <a:pt x="883" y="123"/>
                    <a:pt x="883" y="123"/>
                    <a:pt x="883" y="123"/>
                  </a:cubicBezTo>
                  <a:cubicBezTo>
                    <a:pt x="885" y="123"/>
                    <a:pt x="885" y="123"/>
                    <a:pt x="885" y="123"/>
                  </a:cubicBezTo>
                  <a:cubicBezTo>
                    <a:pt x="888" y="0"/>
                    <a:pt x="888" y="0"/>
                    <a:pt x="888" y="0"/>
                  </a:cubicBezTo>
                  <a:cubicBezTo>
                    <a:pt x="883" y="0"/>
                    <a:pt x="883" y="0"/>
                    <a:pt x="8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3479800" y="1677988"/>
              <a:ext cx="4200525" cy="4194175"/>
            </a:xfrm>
            <a:custGeom>
              <a:avLst/>
              <a:gdLst>
                <a:gd name="T0" fmla="*/ 1589 w 1618"/>
                <a:gd name="T1" fmla="*/ 726 h 1616"/>
                <a:gd name="T2" fmla="*/ 1561 w 1618"/>
                <a:gd name="T3" fmla="*/ 584 h 1616"/>
                <a:gd name="T4" fmla="*/ 1484 w 1618"/>
                <a:gd name="T5" fmla="*/ 409 h 1616"/>
                <a:gd name="T6" fmla="*/ 1394 w 1618"/>
                <a:gd name="T7" fmla="*/ 286 h 1616"/>
                <a:gd name="T8" fmla="*/ 1236 w 1618"/>
                <a:gd name="T9" fmla="*/ 151 h 1616"/>
                <a:gd name="T10" fmla="*/ 1145 w 1618"/>
                <a:gd name="T11" fmla="*/ 71 h 1616"/>
                <a:gd name="T12" fmla="*/ 1045 w 1618"/>
                <a:gd name="T13" fmla="*/ 60 h 1616"/>
                <a:gd name="T14" fmla="*/ 857 w 1618"/>
                <a:gd name="T15" fmla="*/ 26 h 1616"/>
                <a:gd name="T16" fmla="*/ 667 w 1618"/>
                <a:gd name="T17" fmla="*/ 37 h 1616"/>
                <a:gd name="T18" fmla="*/ 496 w 1618"/>
                <a:gd name="T19" fmla="*/ 89 h 1616"/>
                <a:gd name="T20" fmla="*/ 375 w 1618"/>
                <a:gd name="T21" fmla="*/ 124 h 1616"/>
                <a:gd name="T22" fmla="*/ 222 w 1618"/>
                <a:gd name="T23" fmla="*/ 250 h 1616"/>
                <a:gd name="T24" fmla="*/ 148 w 1618"/>
                <a:gd name="T25" fmla="*/ 387 h 1616"/>
                <a:gd name="T26" fmla="*/ 67 w 1618"/>
                <a:gd name="T27" fmla="*/ 482 h 1616"/>
                <a:gd name="T28" fmla="*/ 36 w 1618"/>
                <a:gd name="T29" fmla="*/ 677 h 1616"/>
                <a:gd name="T30" fmla="*/ 33 w 1618"/>
                <a:gd name="T31" fmla="*/ 808 h 1616"/>
                <a:gd name="T32" fmla="*/ 36 w 1618"/>
                <a:gd name="T33" fmla="*/ 939 h 1616"/>
                <a:gd name="T34" fmla="*/ 67 w 1618"/>
                <a:gd name="T35" fmla="*/ 1134 h 1616"/>
                <a:gd name="T36" fmla="*/ 148 w 1618"/>
                <a:gd name="T37" fmla="*/ 1229 h 1616"/>
                <a:gd name="T38" fmla="*/ 222 w 1618"/>
                <a:gd name="T39" fmla="*/ 1366 h 1616"/>
                <a:gd name="T40" fmla="*/ 375 w 1618"/>
                <a:gd name="T41" fmla="*/ 1492 h 1616"/>
                <a:gd name="T42" fmla="*/ 496 w 1618"/>
                <a:gd name="T43" fmla="*/ 1527 h 1616"/>
                <a:gd name="T44" fmla="*/ 667 w 1618"/>
                <a:gd name="T45" fmla="*/ 1579 h 1616"/>
                <a:gd name="T46" fmla="*/ 857 w 1618"/>
                <a:gd name="T47" fmla="*/ 1590 h 1616"/>
                <a:gd name="T48" fmla="*/ 1045 w 1618"/>
                <a:gd name="T49" fmla="*/ 1556 h 1616"/>
                <a:gd name="T50" fmla="*/ 1145 w 1618"/>
                <a:gd name="T51" fmla="*/ 1545 h 1616"/>
                <a:gd name="T52" fmla="*/ 1237 w 1618"/>
                <a:gd name="T53" fmla="*/ 1465 h 1616"/>
                <a:gd name="T54" fmla="*/ 1393 w 1618"/>
                <a:gd name="T55" fmla="*/ 1330 h 1616"/>
                <a:gd name="T56" fmla="*/ 1484 w 1618"/>
                <a:gd name="T57" fmla="*/ 1207 h 1616"/>
                <a:gd name="T58" fmla="*/ 1561 w 1618"/>
                <a:gd name="T59" fmla="*/ 1032 h 1616"/>
                <a:gd name="T60" fmla="*/ 1589 w 1618"/>
                <a:gd name="T61" fmla="*/ 890 h 1616"/>
                <a:gd name="T62" fmla="*/ 1568 w 1618"/>
                <a:gd name="T63" fmla="*/ 911 h 1616"/>
                <a:gd name="T64" fmla="*/ 1512 w 1618"/>
                <a:gd name="T65" fmla="*/ 1115 h 1616"/>
                <a:gd name="T66" fmla="*/ 1464 w 1618"/>
                <a:gd name="T67" fmla="*/ 1207 h 1616"/>
                <a:gd name="T68" fmla="*/ 1364 w 1618"/>
                <a:gd name="T69" fmla="*/ 1337 h 1616"/>
                <a:gd name="T70" fmla="*/ 1220 w 1618"/>
                <a:gd name="T71" fmla="*/ 1455 h 1616"/>
                <a:gd name="T72" fmla="*/ 1103 w 1618"/>
                <a:gd name="T73" fmla="*/ 1488 h 1616"/>
                <a:gd name="T74" fmla="*/ 1031 w 1618"/>
                <a:gd name="T75" fmla="*/ 1542 h 1616"/>
                <a:gd name="T76" fmla="*/ 809 w 1618"/>
                <a:gd name="T77" fmla="*/ 1575 h 1616"/>
                <a:gd name="T78" fmla="*/ 587 w 1618"/>
                <a:gd name="T79" fmla="*/ 1542 h 1616"/>
                <a:gd name="T80" fmla="*/ 515 w 1618"/>
                <a:gd name="T81" fmla="*/ 1488 h 1616"/>
                <a:gd name="T82" fmla="*/ 398 w 1618"/>
                <a:gd name="T83" fmla="*/ 1455 h 1616"/>
                <a:gd name="T84" fmla="*/ 254 w 1618"/>
                <a:gd name="T85" fmla="*/ 1337 h 1616"/>
                <a:gd name="T86" fmla="*/ 154 w 1618"/>
                <a:gd name="T87" fmla="*/ 1207 h 1616"/>
                <a:gd name="T88" fmla="*/ 106 w 1618"/>
                <a:gd name="T89" fmla="*/ 1115 h 1616"/>
                <a:gd name="T90" fmla="*/ 49 w 1618"/>
                <a:gd name="T91" fmla="*/ 911 h 1616"/>
                <a:gd name="T92" fmla="*/ 69 w 1618"/>
                <a:gd name="T93" fmla="*/ 787 h 1616"/>
                <a:gd name="T94" fmla="*/ 55 w 1618"/>
                <a:gd name="T95" fmla="*/ 667 h 1616"/>
                <a:gd name="T96" fmla="*/ 132 w 1618"/>
                <a:gd name="T97" fmla="*/ 446 h 1616"/>
                <a:gd name="T98" fmla="*/ 202 w 1618"/>
                <a:gd name="T99" fmla="*/ 340 h 1616"/>
                <a:gd name="T100" fmla="*/ 332 w 1618"/>
                <a:gd name="T101" fmla="*/ 208 h 1616"/>
                <a:gd name="T102" fmla="*/ 437 w 1618"/>
                <a:gd name="T103" fmla="*/ 137 h 1616"/>
                <a:gd name="T104" fmla="*/ 554 w 1618"/>
                <a:gd name="T105" fmla="*/ 85 h 1616"/>
                <a:gd name="T106" fmla="*/ 682 w 1618"/>
                <a:gd name="T107" fmla="*/ 52 h 1616"/>
                <a:gd name="T108" fmla="*/ 869 w 1618"/>
                <a:gd name="T109" fmla="*/ 44 h 1616"/>
                <a:gd name="T110" fmla="*/ 1051 w 1618"/>
                <a:gd name="T111" fmla="*/ 80 h 1616"/>
                <a:gd name="T112" fmla="*/ 1151 w 1618"/>
                <a:gd name="T113" fmla="*/ 122 h 1616"/>
                <a:gd name="T114" fmla="*/ 1270 w 1618"/>
                <a:gd name="T115" fmla="*/ 228 h 1616"/>
                <a:gd name="T116" fmla="*/ 1395 w 1618"/>
                <a:gd name="T117" fmla="*/ 356 h 1616"/>
                <a:gd name="T118" fmla="*/ 1476 w 1618"/>
                <a:gd name="T119" fmla="*/ 429 h 1616"/>
                <a:gd name="T120" fmla="*/ 1548 w 1618"/>
                <a:gd name="T121" fmla="*/ 601 h 1616"/>
                <a:gd name="T122" fmla="*/ 1549 w 1618"/>
                <a:gd name="T123" fmla="*/ 775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8" h="1616">
                  <a:moveTo>
                    <a:pt x="1593" y="808"/>
                  </a:moveTo>
                  <a:cubicBezTo>
                    <a:pt x="1585" y="808"/>
                    <a:pt x="1585" y="808"/>
                    <a:pt x="1585" y="808"/>
                  </a:cubicBezTo>
                  <a:cubicBezTo>
                    <a:pt x="1593" y="808"/>
                    <a:pt x="1593" y="808"/>
                    <a:pt x="1593" y="808"/>
                  </a:cubicBezTo>
                  <a:cubicBezTo>
                    <a:pt x="1592" y="785"/>
                    <a:pt x="1592" y="785"/>
                    <a:pt x="1592" y="785"/>
                  </a:cubicBezTo>
                  <a:cubicBezTo>
                    <a:pt x="1618" y="784"/>
                    <a:pt x="1618" y="784"/>
                    <a:pt x="1618" y="784"/>
                  </a:cubicBezTo>
                  <a:cubicBezTo>
                    <a:pt x="1617" y="771"/>
                    <a:pt x="1617" y="771"/>
                    <a:pt x="1617" y="771"/>
                  </a:cubicBezTo>
                  <a:cubicBezTo>
                    <a:pt x="1592" y="772"/>
                    <a:pt x="1592" y="772"/>
                    <a:pt x="1592" y="772"/>
                  </a:cubicBezTo>
                  <a:cubicBezTo>
                    <a:pt x="1590" y="741"/>
                    <a:pt x="1590" y="741"/>
                    <a:pt x="1590" y="741"/>
                  </a:cubicBezTo>
                  <a:cubicBezTo>
                    <a:pt x="1590" y="736"/>
                    <a:pt x="1590" y="731"/>
                    <a:pt x="1589" y="726"/>
                  </a:cubicBezTo>
                  <a:cubicBezTo>
                    <a:pt x="1586" y="703"/>
                    <a:pt x="1586" y="703"/>
                    <a:pt x="1586" y="703"/>
                  </a:cubicBezTo>
                  <a:cubicBezTo>
                    <a:pt x="1585" y="695"/>
                    <a:pt x="1584" y="687"/>
                    <a:pt x="1582" y="677"/>
                  </a:cubicBezTo>
                  <a:cubicBezTo>
                    <a:pt x="1607" y="673"/>
                    <a:pt x="1607" y="673"/>
                    <a:pt x="1607" y="673"/>
                  </a:cubicBezTo>
                  <a:cubicBezTo>
                    <a:pt x="1605" y="660"/>
                    <a:pt x="1605" y="660"/>
                    <a:pt x="1605" y="660"/>
                  </a:cubicBezTo>
                  <a:cubicBezTo>
                    <a:pt x="1580" y="664"/>
                    <a:pt x="1580" y="664"/>
                    <a:pt x="1580" y="664"/>
                  </a:cubicBezTo>
                  <a:cubicBezTo>
                    <a:pt x="1577" y="645"/>
                    <a:pt x="1572" y="622"/>
                    <a:pt x="1564" y="597"/>
                  </a:cubicBezTo>
                  <a:cubicBezTo>
                    <a:pt x="1589" y="590"/>
                    <a:pt x="1589" y="590"/>
                    <a:pt x="1589" y="590"/>
                  </a:cubicBezTo>
                  <a:cubicBezTo>
                    <a:pt x="1586" y="578"/>
                    <a:pt x="1586" y="578"/>
                    <a:pt x="1586" y="578"/>
                  </a:cubicBezTo>
                  <a:cubicBezTo>
                    <a:pt x="1561" y="584"/>
                    <a:pt x="1561" y="584"/>
                    <a:pt x="1561" y="584"/>
                  </a:cubicBezTo>
                  <a:cubicBezTo>
                    <a:pt x="1552" y="557"/>
                    <a:pt x="1542" y="526"/>
                    <a:pt x="1527" y="493"/>
                  </a:cubicBezTo>
                  <a:cubicBezTo>
                    <a:pt x="1551" y="482"/>
                    <a:pt x="1551" y="482"/>
                    <a:pt x="1551" y="482"/>
                  </a:cubicBezTo>
                  <a:cubicBezTo>
                    <a:pt x="1545" y="471"/>
                    <a:pt x="1545" y="471"/>
                    <a:pt x="1545" y="471"/>
                  </a:cubicBezTo>
                  <a:cubicBezTo>
                    <a:pt x="1522" y="482"/>
                    <a:pt x="1522" y="482"/>
                    <a:pt x="1522" y="482"/>
                  </a:cubicBezTo>
                  <a:cubicBezTo>
                    <a:pt x="1516" y="468"/>
                    <a:pt x="1509" y="453"/>
                    <a:pt x="1501" y="438"/>
                  </a:cubicBezTo>
                  <a:cubicBezTo>
                    <a:pt x="1498" y="432"/>
                    <a:pt x="1494" y="426"/>
                    <a:pt x="1490" y="420"/>
                  </a:cubicBezTo>
                  <a:cubicBezTo>
                    <a:pt x="1513" y="407"/>
                    <a:pt x="1513" y="407"/>
                    <a:pt x="1513" y="407"/>
                  </a:cubicBezTo>
                  <a:cubicBezTo>
                    <a:pt x="1506" y="396"/>
                    <a:pt x="1506" y="396"/>
                    <a:pt x="1506" y="396"/>
                  </a:cubicBezTo>
                  <a:cubicBezTo>
                    <a:pt x="1484" y="409"/>
                    <a:pt x="1484" y="409"/>
                    <a:pt x="1484" y="409"/>
                  </a:cubicBezTo>
                  <a:cubicBezTo>
                    <a:pt x="1482" y="406"/>
                    <a:pt x="1480" y="403"/>
                    <a:pt x="1478" y="400"/>
                  </a:cubicBezTo>
                  <a:cubicBezTo>
                    <a:pt x="1475" y="396"/>
                    <a:pt x="1473" y="391"/>
                    <a:pt x="1470" y="387"/>
                  </a:cubicBezTo>
                  <a:cubicBezTo>
                    <a:pt x="1465" y="378"/>
                    <a:pt x="1460" y="369"/>
                    <a:pt x="1453" y="361"/>
                  </a:cubicBezTo>
                  <a:cubicBezTo>
                    <a:pt x="1448" y="354"/>
                    <a:pt x="1443" y="347"/>
                    <a:pt x="1438" y="340"/>
                  </a:cubicBezTo>
                  <a:cubicBezTo>
                    <a:pt x="1435" y="337"/>
                    <a:pt x="1432" y="333"/>
                    <a:pt x="1430" y="330"/>
                  </a:cubicBezTo>
                  <a:cubicBezTo>
                    <a:pt x="1451" y="314"/>
                    <a:pt x="1451" y="314"/>
                    <a:pt x="1451" y="314"/>
                  </a:cubicBezTo>
                  <a:cubicBezTo>
                    <a:pt x="1443" y="304"/>
                    <a:pt x="1443" y="304"/>
                    <a:pt x="1443" y="304"/>
                  </a:cubicBezTo>
                  <a:cubicBezTo>
                    <a:pt x="1422" y="320"/>
                    <a:pt x="1422" y="320"/>
                    <a:pt x="1422" y="320"/>
                  </a:cubicBezTo>
                  <a:cubicBezTo>
                    <a:pt x="1413" y="308"/>
                    <a:pt x="1404" y="297"/>
                    <a:pt x="1394" y="286"/>
                  </a:cubicBezTo>
                  <a:cubicBezTo>
                    <a:pt x="1388" y="280"/>
                    <a:pt x="1383" y="274"/>
                    <a:pt x="1377" y="267"/>
                  </a:cubicBezTo>
                  <a:cubicBezTo>
                    <a:pt x="1396" y="250"/>
                    <a:pt x="1396" y="250"/>
                    <a:pt x="1396" y="250"/>
                  </a:cubicBezTo>
                  <a:cubicBezTo>
                    <a:pt x="1387" y="241"/>
                    <a:pt x="1387" y="241"/>
                    <a:pt x="1387" y="241"/>
                  </a:cubicBezTo>
                  <a:cubicBezTo>
                    <a:pt x="1368" y="258"/>
                    <a:pt x="1368" y="258"/>
                    <a:pt x="1368" y="258"/>
                  </a:cubicBezTo>
                  <a:cubicBezTo>
                    <a:pt x="1347" y="237"/>
                    <a:pt x="1323" y="215"/>
                    <a:pt x="1296" y="194"/>
                  </a:cubicBezTo>
                  <a:cubicBezTo>
                    <a:pt x="1311" y="173"/>
                    <a:pt x="1311" y="173"/>
                    <a:pt x="1311" y="173"/>
                  </a:cubicBezTo>
                  <a:cubicBezTo>
                    <a:pt x="1301" y="165"/>
                    <a:pt x="1301" y="165"/>
                    <a:pt x="1301" y="165"/>
                  </a:cubicBezTo>
                  <a:cubicBezTo>
                    <a:pt x="1286" y="186"/>
                    <a:pt x="1286" y="186"/>
                    <a:pt x="1286" y="186"/>
                  </a:cubicBezTo>
                  <a:cubicBezTo>
                    <a:pt x="1270" y="174"/>
                    <a:pt x="1254" y="163"/>
                    <a:pt x="1236" y="151"/>
                  </a:cubicBezTo>
                  <a:cubicBezTo>
                    <a:pt x="1229" y="146"/>
                    <a:pt x="1229" y="146"/>
                    <a:pt x="1229" y="146"/>
                  </a:cubicBezTo>
                  <a:cubicBezTo>
                    <a:pt x="1243" y="124"/>
                    <a:pt x="1243" y="124"/>
                    <a:pt x="1243" y="124"/>
                  </a:cubicBezTo>
                  <a:cubicBezTo>
                    <a:pt x="1232" y="118"/>
                    <a:pt x="1232" y="118"/>
                    <a:pt x="1232" y="118"/>
                  </a:cubicBezTo>
                  <a:cubicBezTo>
                    <a:pt x="1218" y="140"/>
                    <a:pt x="1218" y="140"/>
                    <a:pt x="1218" y="140"/>
                  </a:cubicBezTo>
                  <a:cubicBezTo>
                    <a:pt x="1190" y="123"/>
                    <a:pt x="1190" y="123"/>
                    <a:pt x="1190" y="123"/>
                  </a:cubicBezTo>
                  <a:cubicBezTo>
                    <a:pt x="1180" y="116"/>
                    <a:pt x="1169" y="111"/>
                    <a:pt x="1158" y="106"/>
                  </a:cubicBezTo>
                  <a:cubicBezTo>
                    <a:pt x="1152" y="103"/>
                    <a:pt x="1146" y="101"/>
                    <a:pt x="1140" y="98"/>
                  </a:cubicBezTo>
                  <a:cubicBezTo>
                    <a:pt x="1133" y="94"/>
                    <a:pt x="1133" y="94"/>
                    <a:pt x="1133" y="94"/>
                  </a:cubicBezTo>
                  <a:cubicBezTo>
                    <a:pt x="1145" y="71"/>
                    <a:pt x="1145" y="71"/>
                    <a:pt x="1145" y="71"/>
                  </a:cubicBezTo>
                  <a:cubicBezTo>
                    <a:pt x="1133" y="66"/>
                    <a:pt x="1133" y="66"/>
                    <a:pt x="1133" y="66"/>
                  </a:cubicBezTo>
                  <a:cubicBezTo>
                    <a:pt x="1122" y="89"/>
                    <a:pt x="1122" y="89"/>
                    <a:pt x="1122" y="89"/>
                  </a:cubicBezTo>
                  <a:cubicBezTo>
                    <a:pt x="1115" y="85"/>
                    <a:pt x="1115" y="85"/>
                    <a:pt x="1115" y="85"/>
                  </a:cubicBezTo>
                  <a:cubicBezTo>
                    <a:pt x="1089" y="76"/>
                    <a:pt x="1089" y="76"/>
                    <a:pt x="1089" y="76"/>
                  </a:cubicBezTo>
                  <a:cubicBezTo>
                    <a:pt x="1082" y="74"/>
                    <a:pt x="1076" y="71"/>
                    <a:pt x="1070" y="69"/>
                  </a:cubicBezTo>
                  <a:cubicBezTo>
                    <a:pt x="1066" y="67"/>
                    <a:pt x="1062" y="66"/>
                    <a:pt x="1057" y="64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54" y="36"/>
                    <a:pt x="1054" y="36"/>
                    <a:pt x="1054" y="36"/>
                  </a:cubicBezTo>
                  <a:cubicBezTo>
                    <a:pt x="1045" y="60"/>
                    <a:pt x="1045" y="60"/>
                    <a:pt x="1045" y="60"/>
                  </a:cubicBezTo>
                  <a:cubicBezTo>
                    <a:pt x="1042" y="59"/>
                    <a:pt x="1039" y="58"/>
                    <a:pt x="1035" y="57"/>
                  </a:cubicBezTo>
                  <a:cubicBezTo>
                    <a:pt x="1009" y="49"/>
                    <a:pt x="980" y="42"/>
                    <a:pt x="951" y="37"/>
                  </a:cubicBezTo>
                  <a:cubicBezTo>
                    <a:pt x="955" y="11"/>
                    <a:pt x="955" y="11"/>
                    <a:pt x="955" y="11"/>
                  </a:cubicBezTo>
                  <a:cubicBezTo>
                    <a:pt x="942" y="10"/>
                    <a:pt x="942" y="10"/>
                    <a:pt x="942" y="10"/>
                  </a:cubicBezTo>
                  <a:cubicBezTo>
                    <a:pt x="938" y="35"/>
                    <a:pt x="938" y="35"/>
                    <a:pt x="938" y="35"/>
                  </a:cubicBezTo>
                  <a:cubicBezTo>
                    <a:pt x="916" y="32"/>
                    <a:pt x="893" y="29"/>
                    <a:pt x="870" y="27"/>
                  </a:cubicBezTo>
                  <a:cubicBezTo>
                    <a:pt x="871" y="1"/>
                    <a:pt x="871" y="1"/>
                    <a:pt x="871" y="1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41" y="25"/>
                    <a:pt x="825" y="24"/>
                    <a:pt x="809" y="24"/>
                  </a:cubicBezTo>
                  <a:cubicBezTo>
                    <a:pt x="792" y="24"/>
                    <a:pt x="777" y="25"/>
                    <a:pt x="761" y="26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747" y="1"/>
                    <a:pt x="747" y="1"/>
                    <a:pt x="747" y="1"/>
                  </a:cubicBezTo>
                  <a:cubicBezTo>
                    <a:pt x="748" y="27"/>
                    <a:pt x="748" y="27"/>
                    <a:pt x="748" y="27"/>
                  </a:cubicBezTo>
                  <a:cubicBezTo>
                    <a:pt x="725" y="29"/>
                    <a:pt x="702" y="32"/>
                    <a:pt x="679" y="35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67" y="37"/>
                    <a:pt x="667" y="37"/>
                    <a:pt x="667" y="37"/>
                  </a:cubicBezTo>
                  <a:cubicBezTo>
                    <a:pt x="638" y="42"/>
                    <a:pt x="609" y="49"/>
                    <a:pt x="582" y="57"/>
                  </a:cubicBezTo>
                  <a:cubicBezTo>
                    <a:pt x="579" y="58"/>
                    <a:pt x="576" y="59"/>
                    <a:pt x="573" y="60"/>
                  </a:cubicBezTo>
                  <a:cubicBezTo>
                    <a:pt x="564" y="36"/>
                    <a:pt x="564" y="36"/>
                    <a:pt x="564" y="36"/>
                  </a:cubicBezTo>
                  <a:cubicBezTo>
                    <a:pt x="552" y="40"/>
                    <a:pt x="552" y="40"/>
                    <a:pt x="552" y="40"/>
                  </a:cubicBezTo>
                  <a:cubicBezTo>
                    <a:pt x="561" y="64"/>
                    <a:pt x="561" y="64"/>
                    <a:pt x="561" y="64"/>
                  </a:cubicBezTo>
                  <a:cubicBezTo>
                    <a:pt x="556" y="66"/>
                    <a:pt x="552" y="67"/>
                    <a:pt x="548" y="69"/>
                  </a:cubicBezTo>
                  <a:cubicBezTo>
                    <a:pt x="541" y="71"/>
                    <a:pt x="535" y="74"/>
                    <a:pt x="529" y="76"/>
                  </a:cubicBezTo>
                  <a:cubicBezTo>
                    <a:pt x="502" y="86"/>
                    <a:pt x="502" y="86"/>
                    <a:pt x="502" y="86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85" y="66"/>
                    <a:pt x="485" y="66"/>
                    <a:pt x="485" y="66"/>
                  </a:cubicBezTo>
                  <a:cubicBezTo>
                    <a:pt x="473" y="71"/>
                    <a:pt x="473" y="71"/>
                    <a:pt x="473" y="71"/>
                  </a:cubicBezTo>
                  <a:cubicBezTo>
                    <a:pt x="484" y="94"/>
                    <a:pt x="484" y="94"/>
                    <a:pt x="484" y="94"/>
                  </a:cubicBezTo>
                  <a:cubicBezTo>
                    <a:pt x="477" y="98"/>
                    <a:pt x="477" y="98"/>
                    <a:pt x="477" y="98"/>
                  </a:cubicBezTo>
                  <a:cubicBezTo>
                    <a:pt x="472" y="101"/>
                    <a:pt x="466" y="103"/>
                    <a:pt x="460" y="106"/>
                  </a:cubicBezTo>
                  <a:cubicBezTo>
                    <a:pt x="449" y="111"/>
                    <a:pt x="438" y="116"/>
                    <a:pt x="428" y="123"/>
                  </a:cubicBezTo>
                  <a:cubicBezTo>
                    <a:pt x="400" y="140"/>
                    <a:pt x="400" y="140"/>
                    <a:pt x="400" y="140"/>
                  </a:cubicBezTo>
                  <a:cubicBezTo>
                    <a:pt x="386" y="118"/>
                    <a:pt x="386" y="118"/>
                    <a:pt x="386" y="118"/>
                  </a:cubicBezTo>
                  <a:cubicBezTo>
                    <a:pt x="375" y="124"/>
                    <a:pt x="375" y="124"/>
                    <a:pt x="375" y="124"/>
                  </a:cubicBezTo>
                  <a:cubicBezTo>
                    <a:pt x="389" y="146"/>
                    <a:pt x="389" y="146"/>
                    <a:pt x="389" y="14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63"/>
                    <a:pt x="348" y="174"/>
                    <a:pt x="332" y="18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295" y="215"/>
                    <a:pt x="271" y="237"/>
                    <a:pt x="250" y="258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22" y="250"/>
                    <a:pt x="222" y="250"/>
                    <a:pt x="222" y="250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5" y="274"/>
                    <a:pt x="230" y="280"/>
                    <a:pt x="225" y="286"/>
                  </a:cubicBezTo>
                  <a:cubicBezTo>
                    <a:pt x="214" y="297"/>
                    <a:pt x="204" y="308"/>
                    <a:pt x="196" y="320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67" y="314"/>
                    <a:pt x="167" y="314"/>
                    <a:pt x="167" y="314"/>
                  </a:cubicBezTo>
                  <a:cubicBezTo>
                    <a:pt x="188" y="330"/>
                    <a:pt x="188" y="330"/>
                    <a:pt x="188" y="330"/>
                  </a:cubicBezTo>
                  <a:cubicBezTo>
                    <a:pt x="185" y="333"/>
                    <a:pt x="183" y="337"/>
                    <a:pt x="180" y="340"/>
                  </a:cubicBezTo>
                  <a:cubicBezTo>
                    <a:pt x="175" y="347"/>
                    <a:pt x="170" y="354"/>
                    <a:pt x="165" y="361"/>
                  </a:cubicBezTo>
                  <a:cubicBezTo>
                    <a:pt x="158" y="369"/>
                    <a:pt x="153" y="378"/>
                    <a:pt x="148" y="387"/>
                  </a:cubicBezTo>
                  <a:cubicBezTo>
                    <a:pt x="145" y="391"/>
                    <a:pt x="143" y="396"/>
                    <a:pt x="140" y="400"/>
                  </a:cubicBezTo>
                  <a:cubicBezTo>
                    <a:pt x="138" y="403"/>
                    <a:pt x="136" y="406"/>
                    <a:pt x="134" y="409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05" y="407"/>
                    <a:pt x="105" y="407"/>
                    <a:pt x="105" y="407"/>
                  </a:cubicBezTo>
                  <a:cubicBezTo>
                    <a:pt x="127" y="420"/>
                    <a:pt x="127" y="420"/>
                    <a:pt x="127" y="420"/>
                  </a:cubicBezTo>
                  <a:cubicBezTo>
                    <a:pt x="124" y="426"/>
                    <a:pt x="120" y="432"/>
                    <a:pt x="117" y="438"/>
                  </a:cubicBezTo>
                  <a:cubicBezTo>
                    <a:pt x="109" y="453"/>
                    <a:pt x="102" y="468"/>
                    <a:pt x="96" y="482"/>
                  </a:cubicBezTo>
                  <a:cubicBezTo>
                    <a:pt x="73" y="471"/>
                    <a:pt x="73" y="471"/>
                    <a:pt x="73" y="471"/>
                  </a:cubicBezTo>
                  <a:cubicBezTo>
                    <a:pt x="67" y="482"/>
                    <a:pt x="67" y="482"/>
                    <a:pt x="67" y="482"/>
                  </a:cubicBezTo>
                  <a:cubicBezTo>
                    <a:pt x="91" y="493"/>
                    <a:pt x="91" y="493"/>
                    <a:pt x="91" y="493"/>
                  </a:cubicBezTo>
                  <a:cubicBezTo>
                    <a:pt x="76" y="526"/>
                    <a:pt x="65" y="557"/>
                    <a:pt x="57" y="585"/>
                  </a:cubicBezTo>
                  <a:cubicBezTo>
                    <a:pt x="32" y="578"/>
                    <a:pt x="32" y="578"/>
                    <a:pt x="32" y="578"/>
                  </a:cubicBezTo>
                  <a:cubicBezTo>
                    <a:pt x="29" y="590"/>
                    <a:pt x="29" y="590"/>
                    <a:pt x="29" y="590"/>
                  </a:cubicBezTo>
                  <a:cubicBezTo>
                    <a:pt x="53" y="597"/>
                    <a:pt x="53" y="597"/>
                    <a:pt x="53" y="597"/>
                  </a:cubicBezTo>
                  <a:cubicBezTo>
                    <a:pt x="46" y="622"/>
                    <a:pt x="41" y="645"/>
                    <a:pt x="38" y="664"/>
                  </a:cubicBezTo>
                  <a:cubicBezTo>
                    <a:pt x="13" y="660"/>
                    <a:pt x="13" y="660"/>
                    <a:pt x="13" y="660"/>
                  </a:cubicBezTo>
                  <a:cubicBezTo>
                    <a:pt x="11" y="673"/>
                    <a:pt x="11" y="673"/>
                    <a:pt x="11" y="673"/>
                  </a:cubicBezTo>
                  <a:cubicBezTo>
                    <a:pt x="36" y="677"/>
                    <a:pt x="36" y="677"/>
                    <a:pt x="36" y="677"/>
                  </a:cubicBezTo>
                  <a:cubicBezTo>
                    <a:pt x="34" y="686"/>
                    <a:pt x="33" y="695"/>
                    <a:pt x="32" y="702"/>
                  </a:cubicBezTo>
                  <a:cubicBezTo>
                    <a:pt x="29" y="726"/>
                    <a:pt x="29" y="726"/>
                    <a:pt x="29" y="726"/>
                  </a:cubicBezTo>
                  <a:cubicBezTo>
                    <a:pt x="28" y="731"/>
                    <a:pt x="28" y="736"/>
                    <a:pt x="28" y="741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0" y="771"/>
                    <a:pt x="0" y="771"/>
                    <a:pt x="0" y="771"/>
                  </a:cubicBezTo>
                  <a:cubicBezTo>
                    <a:pt x="0" y="784"/>
                    <a:pt x="0" y="784"/>
                    <a:pt x="0" y="784"/>
                  </a:cubicBezTo>
                  <a:cubicBezTo>
                    <a:pt x="26" y="785"/>
                    <a:pt x="26" y="785"/>
                    <a:pt x="26" y="785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33" y="808"/>
                    <a:pt x="33" y="808"/>
                    <a:pt x="33" y="808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26" y="831"/>
                    <a:pt x="26" y="831"/>
                    <a:pt x="26" y="831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0" y="845"/>
                    <a:pt x="0" y="845"/>
                    <a:pt x="0" y="845"/>
                  </a:cubicBezTo>
                  <a:cubicBezTo>
                    <a:pt x="26" y="844"/>
                    <a:pt x="26" y="844"/>
                    <a:pt x="26" y="844"/>
                  </a:cubicBezTo>
                  <a:cubicBezTo>
                    <a:pt x="28" y="876"/>
                    <a:pt x="28" y="876"/>
                    <a:pt x="28" y="876"/>
                  </a:cubicBezTo>
                  <a:cubicBezTo>
                    <a:pt x="28" y="880"/>
                    <a:pt x="28" y="885"/>
                    <a:pt x="29" y="890"/>
                  </a:cubicBezTo>
                  <a:cubicBezTo>
                    <a:pt x="32" y="913"/>
                    <a:pt x="32" y="913"/>
                    <a:pt x="32" y="913"/>
                  </a:cubicBezTo>
                  <a:cubicBezTo>
                    <a:pt x="33" y="921"/>
                    <a:pt x="34" y="930"/>
                    <a:pt x="36" y="939"/>
                  </a:cubicBezTo>
                  <a:cubicBezTo>
                    <a:pt x="11" y="943"/>
                    <a:pt x="11" y="943"/>
                    <a:pt x="11" y="943"/>
                  </a:cubicBezTo>
                  <a:cubicBezTo>
                    <a:pt x="13" y="956"/>
                    <a:pt x="13" y="956"/>
                    <a:pt x="13" y="956"/>
                  </a:cubicBezTo>
                  <a:cubicBezTo>
                    <a:pt x="38" y="952"/>
                    <a:pt x="38" y="952"/>
                    <a:pt x="38" y="952"/>
                  </a:cubicBezTo>
                  <a:cubicBezTo>
                    <a:pt x="41" y="971"/>
                    <a:pt x="46" y="994"/>
                    <a:pt x="53" y="1019"/>
                  </a:cubicBezTo>
                  <a:cubicBezTo>
                    <a:pt x="29" y="1026"/>
                    <a:pt x="29" y="1026"/>
                    <a:pt x="29" y="1026"/>
                  </a:cubicBezTo>
                  <a:cubicBezTo>
                    <a:pt x="32" y="1038"/>
                    <a:pt x="32" y="1038"/>
                    <a:pt x="32" y="1038"/>
                  </a:cubicBezTo>
                  <a:cubicBezTo>
                    <a:pt x="57" y="1032"/>
                    <a:pt x="57" y="1032"/>
                    <a:pt x="57" y="1032"/>
                  </a:cubicBezTo>
                  <a:cubicBezTo>
                    <a:pt x="65" y="1059"/>
                    <a:pt x="76" y="1090"/>
                    <a:pt x="91" y="1123"/>
                  </a:cubicBezTo>
                  <a:cubicBezTo>
                    <a:pt x="67" y="1134"/>
                    <a:pt x="67" y="1134"/>
                    <a:pt x="67" y="1134"/>
                  </a:cubicBezTo>
                  <a:cubicBezTo>
                    <a:pt x="73" y="1145"/>
                    <a:pt x="73" y="1145"/>
                    <a:pt x="73" y="1145"/>
                  </a:cubicBezTo>
                  <a:cubicBezTo>
                    <a:pt x="96" y="1134"/>
                    <a:pt x="96" y="1134"/>
                    <a:pt x="96" y="1134"/>
                  </a:cubicBezTo>
                  <a:cubicBezTo>
                    <a:pt x="102" y="1148"/>
                    <a:pt x="109" y="1163"/>
                    <a:pt x="117" y="1178"/>
                  </a:cubicBezTo>
                  <a:cubicBezTo>
                    <a:pt x="120" y="1184"/>
                    <a:pt x="124" y="1190"/>
                    <a:pt x="127" y="1196"/>
                  </a:cubicBezTo>
                  <a:cubicBezTo>
                    <a:pt x="105" y="1209"/>
                    <a:pt x="105" y="1209"/>
                    <a:pt x="105" y="1209"/>
                  </a:cubicBezTo>
                  <a:cubicBezTo>
                    <a:pt x="112" y="1220"/>
                    <a:pt x="112" y="1220"/>
                    <a:pt x="112" y="1220"/>
                  </a:cubicBezTo>
                  <a:cubicBezTo>
                    <a:pt x="134" y="1207"/>
                    <a:pt x="134" y="1207"/>
                    <a:pt x="134" y="1207"/>
                  </a:cubicBezTo>
                  <a:cubicBezTo>
                    <a:pt x="136" y="1210"/>
                    <a:pt x="138" y="1213"/>
                    <a:pt x="140" y="1216"/>
                  </a:cubicBezTo>
                  <a:cubicBezTo>
                    <a:pt x="143" y="1220"/>
                    <a:pt x="145" y="1225"/>
                    <a:pt x="148" y="1229"/>
                  </a:cubicBezTo>
                  <a:cubicBezTo>
                    <a:pt x="153" y="1238"/>
                    <a:pt x="158" y="1247"/>
                    <a:pt x="165" y="1255"/>
                  </a:cubicBezTo>
                  <a:cubicBezTo>
                    <a:pt x="170" y="1262"/>
                    <a:pt x="175" y="1269"/>
                    <a:pt x="180" y="1276"/>
                  </a:cubicBezTo>
                  <a:cubicBezTo>
                    <a:pt x="183" y="1279"/>
                    <a:pt x="185" y="1283"/>
                    <a:pt x="188" y="1286"/>
                  </a:cubicBezTo>
                  <a:cubicBezTo>
                    <a:pt x="167" y="1302"/>
                    <a:pt x="167" y="1302"/>
                    <a:pt x="167" y="1302"/>
                  </a:cubicBezTo>
                  <a:cubicBezTo>
                    <a:pt x="175" y="1312"/>
                    <a:pt x="175" y="1312"/>
                    <a:pt x="175" y="1312"/>
                  </a:cubicBezTo>
                  <a:cubicBezTo>
                    <a:pt x="196" y="1296"/>
                    <a:pt x="196" y="1296"/>
                    <a:pt x="196" y="1296"/>
                  </a:cubicBezTo>
                  <a:cubicBezTo>
                    <a:pt x="204" y="1308"/>
                    <a:pt x="214" y="1319"/>
                    <a:pt x="224" y="1330"/>
                  </a:cubicBezTo>
                  <a:cubicBezTo>
                    <a:pt x="229" y="1336"/>
                    <a:pt x="235" y="1342"/>
                    <a:pt x="241" y="1349"/>
                  </a:cubicBezTo>
                  <a:cubicBezTo>
                    <a:pt x="222" y="1366"/>
                    <a:pt x="222" y="1366"/>
                    <a:pt x="222" y="1366"/>
                  </a:cubicBezTo>
                  <a:cubicBezTo>
                    <a:pt x="231" y="1375"/>
                    <a:pt x="231" y="1375"/>
                    <a:pt x="231" y="1375"/>
                  </a:cubicBezTo>
                  <a:cubicBezTo>
                    <a:pt x="250" y="1358"/>
                    <a:pt x="250" y="1358"/>
                    <a:pt x="250" y="1358"/>
                  </a:cubicBezTo>
                  <a:cubicBezTo>
                    <a:pt x="271" y="1379"/>
                    <a:pt x="295" y="1401"/>
                    <a:pt x="322" y="1422"/>
                  </a:cubicBezTo>
                  <a:cubicBezTo>
                    <a:pt x="307" y="1443"/>
                    <a:pt x="307" y="1443"/>
                    <a:pt x="307" y="1443"/>
                  </a:cubicBezTo>
                  <a:cubicBezTo>
                    <a:pt x="317" y="1451"/>
                    <a:pt x="317" y="1451"/>
                    <a:pt x="317" y="1451"/>
                  </a:cubicBezTo>
                  <a:cubicBezTo>
                    <a:pt x="332" y="1430"/>
                    <a:pt x="332" y="1430"/>
                    <a:pt x="332" y="1430"/>
                  </a:cubicBezTo>
                  <a:cubicBezTo>
                    <a:pt x="348" y="1442"/>
                    <a:pt x="364" y="1453"/>
                    <a:pt x="382" y="1465"/>
                  </a:cubicBezTo>
                  <a:cubicBezTo>
                    <a:pt x="389" y="1470"/>
                    <a:pt x="389" y="1470"/>
                    <a:pt x="389" y="1470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400" y="1476"/>
                    <a:pt x="400" y="1476"/>
                    <a:pt x="400" y="1476"/>
                  </a:cubicBezTo>
                  <a:cubicBezTo>
                    <a:pt x="428" y="1493"/>
                    <a:pt x="428" y="1493"/>
                    <a:pt x="428" y="1493"/>
                  </a:cubicBezTo>
                  <a:cubicBezTo>
                    <a:pt x="438" y="1500"/>
                    <a:pt x="449" y="1505"/>
                    <a:pt x="460" y="1510"/>
                  </a:cubicBezTo>
                  <a:cubicBezTo>
                    <a:pt x="466" y="1513"/>
                    <a:pt x="472" y="1515"/>
                    <a:pt x="477" y="1518"/>
                  </a:cubicBezTo>
                  <a:cubicBezTo>
                    <a:pt x="484" y="1522"/>
                    <a:pt x="484" y="1522"/>
                    <a:pt x="484" y="1522"/>
                  </a:cubicBezTo>
                  <a:cubicBezTo>
                    <a:pt x="473" y="1545"/>
                    <a:pt x="473" y="1545"/>
                    <a:pt x="473" y="1545"/>
                  </a:cubicBezTo>
                  <a:cubicBezTo>
                    <a:pt x="485" y="1550"/>
                    <a:pt x="485" y="1550"/>
                    <a:pt x="485" y="1550"/>
                  </a:cubicBezTo>
                  <a:cubicBezTo>
                    <a:pt x="496" y="1527"/>
                    <a:pt x="496" y="1527"/>
                    <a:pt x="496" y="1527"/>
                  </a:cubicBezTo>
                  <a:cubicBezTo>
                    <a:pt x="503" y="1531"/>
                    <a:pt x="503" y="1531"/>
                    <a:pt x="503" y="1531"/>
                  </a:cubicBezTo>
                  <a:cubicBezTo>
                    <a:pt x="529" y="1540"/>
                    <a:pt x="529" y="1540"/>
                    <a:pt x="529" y="1540"/>
                  </a:cubicBezTo>
                  <a:cubicBezTo>
                    <a:pt x="535" y="1542"/>
                    <a:pt x="541" y="1545"/>
                    <a:pt x="548" y="1547"/>
                  </a:cubicBezTo>
                  <a:cubicBezTo>
                    <a:pt x="552" y="1549"/>
                    <a:pt x="556" y="1550"/>
                    <a:pt x="561" y="1552"/>
                  </a:cubicBezTo>
                  <a:cubicBezTo>
                    <a:pt x="552" y="1576"/>
                    <a:pt x="552" y="1576"/>
                    <a:pt x="552" y="1576"/>
                  </a:cubicBezTo>
                  <a:cubicBezTo>
                    <a:pt x="564" y="1580"/>
                    <a:pt x="564" y="1580"/>
                    <a:pt x="564" y="1580"/>
                  </a:cubicBezTo>
                  <a:cubicBezTo>
                    <a:pt x="573" y="1556"/>
                    <a:pt x="573" y="1556"/>
                    <a:pt x="573" y="1556"/>
                  </a:cubicBezTo>
                  <a:cubicBezTo>
                    <a:pt x="576" y="1557"/>
                    <a:pt x="579" y="1558"/>
                    <a:pt x="582" y="1559"/>
                  </a:cubicBezTo>
                  <a:cubicBezTo>
                    <a:pt x="609" y="1567"/>
                    <a:pt x="638" y="1574"/>
                    <a:pt x="667" y="1579"/>
                  </a:cubicBezTo>
                  <a:cubicBezTo>
                    <a:pt x="663" y="1605"/>
                    <a:pt x="663" y="1605"/>
                    <a:pt x="663" y="1605"/>
                  </a:cubicBezTo>
                  <a:cubicBezTo>
                    <a:pt x="676" y="1607"/>
                    <a:pt x="676" y="1607"/>
                    <a:pt x="676" y="1607"/>
                  </a:cubicBezTo>
                  <a:cubicBezTo>
                    <a:pt x="679" y="1581"/>
                    <a:pt x="679" y="1581"/>
                    <a:pt x="679" y="1581"/>
                  </a:cubicBezTo>
                  <a:cubicBezTo>
                    <a:pt x="702" y="1584"/>
                    <a:pt x="725" y="1587"/>
                    <a:pt x="748" y="1589"/>
                  </a:cubicBezTo>
                  <a:cubicBezTo>
                    <a:pt x="747" y="1615"/>
                    <a:pt x="747" y="1615"/>
                    <a:pt x="747" y="1615"/>
                  </a:cubicBezTo>
                  <a:cubicBezTo>
                    <a:pt x="760" y="1616"/>
                    <a:pt x="760" y="1616"/>
                    <a:pt x="760" y="1616"/>
                  </a:cubicBezTo>
                  <a:cubicBezTo>
                    <a:pt x="761" y="1590"/>
                    <a:pt x="761" y="1590"/>
                    <a:pt x="761" y="1590"/>
                  </a:cubicBezTo>
                  <a:cubicBezTo>
                    <a:pt x="777" y="1591"/>
                    <a:pt x="793" y="1592"/>
                    <a:pt x="809" y="1593"/>
                  </a:cubicBezTo>
                  <a:cubicBezTo>
                    <a:pt x="825" y="1592"/>
                    <a:pt x="841" y="1591"/>
                    <a:pt x="857" y="1590"/>
                  </a:cubicBezTo>
                  <a:cubicBezTo>
                    <a:pt x="858" y="1616"/>
                    <a:pt x="858" y="1616"/>
                    <a:pt x="858" y="1616"/>
                  </a:cubicBezTo>
                  <a:cubicBezTo>
                    <a:pt x="871" y="1615"/>
                    <a:pt x="871" y="1615"/>
                    <a:pt x="871" y="1615"/>
                  </a:cubicBezTo>
                  <a:cubicBezTo>
                    <a:pt x="870" y="1589"/>
                    <a:pt x="870" y="1589"/>
                    <a:pt x="870" y="1589"/>
                  </a:cubicBezTo>
                  <a:cubicBezTo>
                    <a:pt x="893" y="1587"/>
                    <a:pt x="916" y="1584"/>
                    <a:pt x="938" y="1581"/>
                  </a:cubicBezTo>
                  <a:cubicBezTo>
                    <a:pt x="942" y="1607"/>
                    <a:pt x="942" y="1607"/>
                    <a:pt x="942" y="1607"/>
                  </a:cubicBezTo>
                  <a:cubicBezTo>
                    <a:pt x="955" y="1605"/>
                    <a:pt x="955" y="1605"/>
                    <a:pt x="955" y="1605"/>
                  </a:cubicBezTo>
                  <a:cubicBezTo>
                    <a:pt x="951" y="1579"/>
                    <a:pt x="951" y="1579"/>
                    <a:pt x="951" y="1579"/>
                  </a:cubicBezTo>
                  <a:cubicBezTo>
                    <a:pt x="980" y="1574"/>
                    <a:pt x="1008" y="1567"/>
                    <a:pt x="1035" y="1559"/>
                  </a:cubicBezTo>
                  <a:cubicBezTo>
                    <a:pt x="1039" y="1558"/>
                    <a:pt x="1042" y="1557"/>
                    <a:pt x="1045" y="1556"/>
                  </a:cubicBezTo>
                  <a:cubicBezTo>
                    <a:pt x="1054" y="1580"/>
                    <a:pt x="1054" y="1580"/>
                    <a:pt x="1054" y="1580"/>
                  </a:cubicBezTo>
                  <a:cubicBezTo>
                    <a:pt x="1066" y="1576"/>
                    <a:pt x="1066" y="1576"/>
                    <a:pt x="1066" y="1576"/>
                  </a:cubicBezTo>
                  <a:cubicBezTo>
                    <a:pt x="1057" y="1552"/>
                    <a:pt x="1057" y="1552"/>
                    <a:pt x="1057" y="1552"/>
                  </a:cubicBezTo>
                  <a:cubicBezTo>
                    <a:pt x="1062" y="1550"/>
                    <a:pt x="1066" y="1549"/>
                    <a:pt x="1070" y="1547"/>
                  </a:cubicBezTo>
                  <a:cubicBezTo>
                    <a:pt x="1076" y="1545"/>
                    <a:pt x="1082" y="1542"/>
                    <a:pt x="1089" y="1540"/>
                  </a:cubicBezTo>
                  <a:cubicBezTo>
                    <a:pt x="1116" y="1530"/>
                    <a:pt x="1116" y="1530"/>
                    <a:pt x="1116" y="1530"/>
                  </a:cubicBezTo>
                  <a:cubicBezTo>
                    <a:pt x="1122" y="1527"/>
                    <a:pt x="1122" y="1527"/>
                    <a:pt x="1122" y="1527"/>
                  </a:cubicBezTo>
                  <a:cubicBezTo>
                    <a:pt x="1133" y="1550"/>
                    <a:pt x="1133" y="1550"/>
                    <a:pt x="1133" y="1550"/>
                  </a:cubicBezTo>
                  <a:cubicBezTo>
                    <a:pt x="1145" y="1545"/>
                    <a:pt x="1145" y="1545"/>
                    <a:pt x="1145" y="1545"/>
                  </a:cubicBezTo>
                  <a:cubicBezTo>
                    <a:pt x="1133" y="1522"/>
                    <a:pt x="1133" y="1522"/>
                    <a:pt x="1133" y="1522"/>
                  </a:cubicBezTo>
                  <a:cubicBezTo>
                    <a:pt x="1141" y="1518"/>
                    <a:pt x="1141" y="1518"/>
                    <a:pt x="1141" y="1518"/>
                  </a:cubicBezTo>
                  <a:cubicBezTo>
                    <a:pt x="1146" y="1515"/>
                    <a:pt x="1152" y="1513"/>
                    <a:pt x="1158" y="1510"/>
                  </a:cubicBezTo>
                  <a:cubicBezTo>
                    <a:pt x="1169" y="1505"/>
                    <a:pt x="1180" y="1500"/>
                    <a:pt x="1190" y="1493"/>
                  </a:cubicBezTo>
                  <a:cubicBezTo>
                    <a:pt x="1218" y="1476"/>
                    <a:pt x="1218" y="1476"/>
                    <a:pt x="1218" y="1476"/>
                  </a:cubicBezTo>
                  <a:cubicBezTo>
                    <a:pt x="1232" y="1499"/>
                    <a:pt x="1232" y="1499"/>
                    <a:pt x="1232" y="1499"/>
                  </a:cubicBezTo>
                  <a:cubicBezTo>
                    <a:pt x="1242" y="1492"/>
                    <a:pt x="1242" y="1492"/>
                    <a:pt x="1242" y="1492"/>
                  </a:cubicBezTo>
                  <a:cubicBezTo>
                    <a:pt x="1229" y="1470"/>
                    <a:pt x="1229" y="1470"/>
                    <a:pt x="1229" y="1470"/>
                  </a:cubicBezTo>
                  <a:cubicBezTo>
                    <a:pt x="1237" y="1465"/>
                    <a:pt x="1237" y="1465"/>
                    <a:pt x="1237" y="1465"/>
                  </a:cubicBezTo>
                  <a:cubicBezTo>
                    <a:pt x="1254" y="1453"/>
                    <a:pt x="1270" y="1442"/>
                    <a:pt x="1286" y="1430"/>
                  </a:cubicBezTo>
                  <a:cubicBezTo>
                    <a:pt x="1301" y="1451"/>
                    <a:pt x="1301" y="1451"/>
                    <a:pt x="1301" y="1451"/>
                  </a:cubicBezTo>
                  <a:cubicBezTo>
                    <a:pt x="1311" y="1443"/>
                    <a:pt x="1311" y="1443"/>
                    <a:pt x="1311" y="1443"/>
                  </a:cubicBezTo>
                  <a:cubicBezTo>
                    <a:pt x="1296" y="1422"/>
                    <a:pt x="1296" y="1422"/>
                    <a:pt x="1296" y="1422"/>
                  </a:cubicBezTo>
                  <a:cubicBezTo>
                    <a:pt x="1323" y="1401"/>
                    <a:pt x="1347" y="1379"/>
                    <a:pt x="1368" y="1358"/>
                  </a:cubicBezTo>
                  <a:cubicBezTo>
                    <a:pt x="1387" y="1375"/>
                    <a:pt x="1387" y="1375"/>
                    <a:pt x="1387" y="1375"/>
                  </a:cubicBezTo>
                  <a:cubicBezTo>
                    <a:pt x="1396" y="1366"/>
                    <a:pt x="1396" y="1366"/>
                    <a:pt x="1396" y="1366"/>
                  </a:cubicBezTo>
                  <a:cubicBezTo>
                    <a:pt x="1377" y="1349"/>
                    <a:pt x="1377" y="1349"/>
                    <a:pt x="1377" y="1349"/>
                  </a:cubicBezTo>
                  <a:cubicBezTo>
                    <a:pt x="1383" y="1342"/>
                    <a:pt x="1388" y="1336"/>
                    <a:pt x="1393" y="1330"/>
                  </a:cubicBezTo>
                  <a:cubicBezTo>
                    <a:pt x="1404" y="1319"/>
                    <a:pt x="1413" y="1308"/>
                    <a:pt x="1422" y="1296"/>
                  </a:cubicBezTo>
                  <a:cubicBezTo>
                    <a:pt x="1443" y="1312"/>
                    <a:pt x="1443" y="1312"/>
                    <a:pt x="1443" y="1312"/>
                  </a:cubicBezTo>
                  <a:cubicBezTo>
                    <a:pt x="1451" y="1302"/>
                    <a:pt x="1451" y="1302"/>
                    <a:pt x="1451" y="1302"/>
                  </a:cubicBezTo>
                  <a:cubicBezTo>
                    <a:pt x="1430" y="1286"/>
                    <a:pt x="1430" y="1286"/>
                    <a:pt x="1430" y="1286"/>
                  </a:cubicBezTo>
                  <a:cubicBezTo>
                    <a:pt x="1432" y="1283"/>
                    <a:pt x="1435" y="1279"/>
                    <a:pt x="1438" y="1276"/>
                  </a:cubicBezTo>
                  <a:cubicBezTo>
                    <a:pt x="1443" y="1269"/>
                    <a:pt x="1448" y="1262"/>
                    <a:pt x="1453" y="1255"/>
                  </a:cubicBezTo>
                  <a:cubicBezTo>
                    <a:pt x="1460" y="1247"/>
                    <a:pt x="1465" y="1238"/>
                    <a:pt x="1470" y="1229"/>
                  </a:cubicBezTo>
                  <a:cubicBezTo>
                    <a:pt x="1473" y="1225"/>
                    <a:pt x="1475" y="1220"/>
                    <a:pt x="1478" y="1216"/>
                  </a:cubicBezTo>
                  <a:cubicBezTo>
                    <a:pt x="1480" y="1213"/>
                    <a:pt x="1482" y="1210"/>
                    <a:pt x="1484" y="1207"/>
                  </a:cubicBezTo>
                  <a:cubicBezTo>
                    <a:pt x="1506" y="1220"/>
                    <a:pt x="1506" y="1220"/>
                    <a:pt x="1506" y="1220"/>
                  </a:cubicBezTo>
                  <a:cubicBezTo>
                    <a:pt x="1513" y="1209"/>
                    <a:pt x="1513" y="1209"/>
                    <a:pt x="1513" y="1209"/>
                  </a:cubicBezTo>
                  <a:cubicBezTo>
                    <a:pt x="1490" y="1196"/>
                    <a:pt x="1490" y="1196"/>
                    <a:pt x="1490" y="1196"/>
                  </a:cubicBezTo>
                  <a:cubicBezTo>
                    <a:pt x="1494" y="1190"/>
                    <a:pt x="1498" y="1184"/>
                    <a:pt x="1501" y="1178"/>
                  </a:cubicBezTo>
                  <a:cubicBezTo>
                    <a:pt x="1509" y="1163"/>
                    <a:pt x="1516" y="1148"/>
                    <a:pt x="1522" y="1134"/>
                  </a:cubicBezTo>
                  <a:cubicBezTo>
                    <a:pt x="1545" y="1145"/>
                    <a:pt x="1545" y="1145"/>
                    <a:pt x="1545" y="1145"/>
                  </a:cubicBezTo>
                  <a:cubicBezTo>
                    <a:pt x="1551" y="1134"/>
                    <a:pt x="1551" y="1134"/>
                    <a:pt x="1551" y="1134"/>
                  </a:cubicBezTo>
                  <a:cubicBezTo>
                    <a:pt x="1527" y="1123"/>
                    <a:pt x="1527" y="1123"/>
                    <a:pt x="1527" y="1123"/>
                  </a:cubicBezTo>
                  <a:cubicBezTo>
                    <a:pt x="1542" y="1090"/>
                    <a:pt x="1552" y="1059"/>
                    <a:pt x="1561" y="1032"/>
                  </a:cubicBezTo>
                  <a:cubicBezTo>
                    <a:pt x="1586" y="1038"/>
                    <a:pt x="1586" y="1038"/>
                    <a:pt x="1586" y="1038"/>
                  </a:cubicBezTo>
                  <a:cubicBezTo>
                    <a:pt x="1589" y="1026"/>
                    <a:pt x="1589" y="1026"/>
                    <a:pt x="1589" y="1026"/>
                  </a:cubicBezTo>
                  <a:cubicBezTo>
                    <a:pt x="1564" y="1019"/>
                    <a:pt x="1564" y="1019"/>
                    <a:pt x="1564" y="1019"/>
                  </a:cubicBezTo>
                  <a:cubicBezTo>
                    <a:pt x="1572" y="994"/>
                    <a:pt x="1577" y="971"/>
                    <a:pt x="1580" y="952"/>
                  </a:cubicBezTo>
                  <a:cubicBezTo>
                    <a:pt x="1605" y="956"/>
                    <a:pt x="1605" y="956"/>
                    <a:pt x="1605" y="956"/>
                  </a:cubicBezTo>
                  <a:cubicBezTo>
                    <a:pt x="1607" y="943"/>
                    <a:pt x="1607" y="943"/>
                    <a:pt x="1607" y="943"/>
                  </a:cubicBezTo>
                  <a:cubicBezTo>
                    <a:pt x="1582" y="939"/>
                    <a:pt x="1582" y="939"/>
                    <a:pt x="1582" y="939"/>
                  </a:cubicBezTo>
                  <a:cubicBezTo>
                    <a:pt x="1584" y="930"/>
                    <a:pt x="1585" y="921"/>
                    <a:pt x="1585" y="914"/>
                  </a:cubicBezTo>
                  <a:cubicBezTo>
                    <a:pt x="1589" y="890"/>
                    <a:pt x="1589" y="890"/>
                    <a:pt x="1589" y="890"/>
                  </a:cubicBezTo>
                  <a:cubicBezTo>
                    <a:pt x="1590" y="885"/>
                    <a:pt x="1590" y="880"/>
                    <a:pt x="1590" y="876"/>
                  </a:cubicBezTo>
                  <a:cubicBezTo>
                    <a:pt x="1592" y="844"/>
                    <a:pt x="1592" y="844"/>
                    <a:pt x="1592" y="844"/>
                  </a:cubicBezTo>
                  <a:cubicBezTo>
                    <a:pt x="1617" y="845"/>
                    <a:pt x="1617" y="845"/>
                    <a:pt x="1617" y="845"/>
                  </a:cubicBezTo>
                  <a:cubicBezTo>
                    <a:pt x="1618" y="832"/>
                    <a:pt x="1618" y="832"/>
                    <a:pt x="1618" y="832"/>
                  </a:cubicBezTo>
                  <a:cubicBezTo>
                    <a:pt x="1592" y="831"/>
                    <a:pt x="1592" y="831"/>
                    <a:pt x="1592" y="831"/>
                  </a:cubicBezTo>
                  <a:cubicBezTo>
                    <a:pt x="1593" y="808"/>
                    <a:pt x="1593" y="808"/>
                    <a:pt x="1593" y="808"/>
                  </a:cubicBezTo>
                  <a:moveTo>
                    <a:pt x="1573" y="875"/>
                  </a:moveTo>
                  <a:cubicBezTo>
                    <a:pt x="1573" y="879"/>
                    <a:pt x="1572" y="884"/>
                    <a:pt x="1572" y="888"/>
                  </a:cubicBezTo>
                  <a:cubicBezTo>
                    <a:pt x="1568" y="911"/>
                    <a:pt x="1568" y="911"/>
                    <a:pt x="1568" y="911"/>
                  </a:cubicBezTo>
                  <a:cubicBezTo>
                    <a:pt x="1568" y="919"/>
                    <a:pt x="1567" y="927"/>
                    <a:pt x="1565" y="937"/>
                  </a:cubicBezTo>
                  <a:cubicBezTo>
                    <a:pt x="1539" y="933"/>
                    <a:pt x="1539" y="933"/>
                    <a:pt x="1539" y="933"/>
                  </a:cubicBezTo>
                  <a:cubicBezTo>
                    <a:pt x="1537" y="945"/>
                    <a:pt x="1537" y="945"/>
                    <a:pt x="1537" y="945"/>
                  </a:cubicBezTo>
                  <a:cubicBezTo>
                    <a:pt x="1563" y="949"/>
                    <a:pt x="1563" y="949"/>
                    <a:pt x="1563" y="949"/>
                  </a:cubicBezTo>
                  <a:cubicBezTo>
                    <a:pt x="1560" y="968"/>
                    <a:pt x="1555" y="990"/>
                    <a:pt x="1548" y="1015"/>
                  </a:cubicBezTo>
                  <a:cubicBezTo>
                    <a:pt x="1522" y="1009"/>
                    <a:pt x="1522" y="1009"/>
                    <a:pt x="1522" y="1009"/>
                  </a:cubicBezTo>
                  <a:cubicBezTo>
                    <a:pt x="1519" y="1021"/>
                    <a:pt x="1519" y="1021"/>
                    <a:pt x="1519" y="1021"/>
                  </a:cubicBezTo>
                  <a:cubicBezTo>
                    <a:pt x="1544" y="1027"/>
                    <a:pt x="1544" y="1027"/>
                    <a:pt x="1544" y="1027"/>
                  </a:cubicBezTo>
                  <a:cubicBezTo>
                    <a:pt x="1536" y="1054"/>
                    <a:pt x="1525" y="1084"/>
                    <a:pt x="1512" y="1115"/>
                  </a:cubicBezTo>
                  <a:cubicBezTo>
                    <a:pt x="1488" y="1104"/>
                    <a:pt x="1488" y="1104"/>
                    <a:pt x="1488" y="1104"/>
                  </a:cubicBezTo>
                  <a:cubicBezTo>
                    <a:pt x="1483" y="1115"/>
                    <a:pt x="1483" y="1115"/>
                    <a:pt x="1483" y="1115"/>
                  </a:cubicBezTo>
                  <a:cubicBezTo>
                    <a:pt x="1507" y="1127"/>
                    <a:pt x="1507" y="1127"/>
                    <a:pt x="1507" y="1127"/>
                  </a:cubicBezTo>
                  <a:cubicBezTo>
                    <a:pt x="1500" y="1141"/>
                    <a:pt x="1493" y="1155"/>
                    <a:pt x="1485" y="1170"/>
                  </a:cubicBezTo>
                  <a:cubicBezTo>
                    <a:pt x="1482" y="1175"/>
                    <a:pt x="1479" y="1181"/>
                    <a:pt x="1476" y="1187"/>
                  </a:cubicBezTo>
                  <a:cubicBezTo>
                    <a:pt x="1454" y="1173"/>
                    <a:pt x="1454" y="1173"/>
                    <a:pt x="1454" y="1173"/>
                  </a:cubicBezTo>
                  <a:cubicBezTo>
                    <a:pt x="1447" y="1184"/>
                    <a:pt x="1447" y="1184"/>
                    <a:pt x="1447" y="1184"/>
                  </a:cubicBezTo>
                  <a:cubicBezTo>
                    <a:pt x="1469" y="1198"/>
                    <a:pt x="1469" y="1198"/>
                    <a:pt x="1469" y="1198"/>
                  </a:cubicBezTo>
                  <a:cubicBezTo>
                    <a:pt x="1467" y="1201"/>
                    <a:pt x="1465" y="1204"/>
                    <a:pt x="1464" y="1207"/>
                  </a:cubicBezTo>
                  <a:cubicBezTo>
                    <a:pt x="1461" y="1211"/>
                    <a:pt x="1458" y="1216"/>
                    <a:pt x="1455" y="1220"/>
                  </a:cubicBezTo>
                  <a:cubicBezTo>
                    <a:pt x="1450" y="1229"/>
                    <a:pt x="1446" y="1237"/>
                    <a:pt x="1440" y="1244"/>
                  </a:cubicBezTo>
                  <a:cubicBezTo>
                    <a:pt x="1434" y="1251"/>
                    <a:pt x="1429" y="1258"/>
                    <a:pt x="1424" y="1266"/>
                  </a:cubicBezTo>
                  <a:cubicBezTo>
                    <a:pt x="1421" y="1269"/>
                    <a:pt x="1419" y="1272"/>
                    <a:pt x="1416" y="1276"/>
                  </a:cubicBezTo>
                  <a:cubicBezTo>
                    <a:pt x="1395" y="1260"/>
                    <a:pt x="1395" y="1260"/>
                    <a:pt x="1395" y="1260"/>
                  </a:cubicBezTo>
                  <a:cubicBezTo>
                    <a:pt x="1388" y="1271"/>
                    <a:pt x="1388" y="1271"/>
                    <a:pt x="1388" y="1271"/>
                  </a:cubicBezTo>
                  <a:cubicBezTo>
                    <a:pt x="1408" y="1286"/>
                    <a:pt x="1408" y="1286"/>
                    <a:pt x="1408" y="1286"/>
                  </a:cubicBezTo>
                  <a:cubicBezTo>
                    <a:pt x="1400" y="1297"/>
                    <a:pt x="1391" y="1308"/>
                    <a:pt x="1381" y="1319"/>
                  </a:cubicBezTo>
                  <a:cubicBezTo>
                    <a:pt x="1375" y="1325"/>
                    <a:pt x="1370" y="1331"/>
                    <a:pt x="1364" y="1337"/>
                  </a:cubicBezTo>
                  <a:cubicBezTo>
                    <a:pt x="1345" y="1319"/>
                    <a:pt x="1345" y="1319"/>
                    <a:pt x="1345" y="1319"/>
                  </a:cubicBezTo>
                  <a:cubicBezTo>
                    <a:pt x="1336" y="1329"/>
                    <a:pt x="1336" y="1329"/>
                    <a:pt x="1336" y="1329"/>
                  </a:cubicBezTo>
                  <a:cubicBezTo>
                    <a:pt x="1355" y="1346"/>
                    <a:pt x="1355" y="1346"/>
                    <a:pt x="1355" y="1346"/>
                  </a:cubicBezTo>
                  <a:cubicBezTo>
                    <a:pt x="1335" y="1367"/>
                    <a:pt x="1312" y="1388"/>
                    <a:pt x="1285" y="1408"/>
                  </a:cubicBezTo>
                  <a:cubicBezTo>
                    <a:pt x="1270" y="1388"/>
                    <a:pt x="1270" y="1388"/>
                    <a:pt x="1270" y="1388"/>
                  </a:cubicBezTo>
                  <a:cubicBezTo>
                    <a:pt x="1260" y="1396"/>
                    <a:pt x="1260" y="1396"/>
                    <a:pt x="1260" y="1396"/>
                  </a:cubicBezTo>
                  <a:cubicBezTo>
                    <a:pt x="1275" y="1416"/>
                    <a:pt x="1275" y="1416"/>
                    <a:pt x="1275" y="1416"/>
                  </a:cubicBezTo>
                  <a:cubicBezTo>
                    <a:pt x="1260" y="1428"/>
                    <a:pt x="1244" y="1439"/>
                    <a:pt x="1227" y="1451"/>
                  </a:cubicBezTo>
                  <a:cubicBezTo>
                    <a:pt x="1220" y="1455"/>
                    <a:pt x="1220" y="1455"/>
                    <a:pt x="1220" y="1455"/>
                  </a:cubicBezTo>
                  <a:cubicBezTo>
                    <a:pt x="1207" y="1433"/>
                    <a:pt x="1207" y="1433"/>
                    <a:pt x="1207" y="1433"/>
                  </a:cubicBezTo>
                  <a:cubicBezTo>
                    <a:pt x="1196" y="1440"/>
                    <a:pt x="1196" y="1440"/>
                    <a:pt x="1196" y="1440"/>
                  </a:cubicBezTo>
                  <a:cubicBezTo>
                    <a:pt x="1209" y="1462"/>
                    <a:pt x="1209" y="1462"/>
                    <a:pt x="1209" y="1462"/>
                  </a:cubicBezTo>
                  <a:cubicBezTo>
                    <a:pt x="1181" y="1479"/>
                    <a:pt x="1181" y="1479"/>
                    <a:pt x="1181" y="1479"/>
                  </a:cubicBezTo>
                  <a:cubicBezTo>
                    <a:pt x="1172" y="1484"/>
                    <a:pt x="1161" y="1489"/>
                    <a:pt x="1151" y="1494"/>
                  </a:cubicBezTo>
                  <a:cubicBezTo>
                    <a:pt x="1145" y="1497"/>
                    <a:pt x="1139" y="1500"/>
                    <a:pt x="1133" y="1503"/>
                  </a:cubicBezTo>
                  <a:cubicBezTo>
                    <a:pt x="1126" y="1506"/>
                    <a:pt x="1126" y="1506"/>
                    <a:pt x="1126" y="1506"/>
                  </a:cubicBezTo>
                  <a:cubicBezTo>
                    <a:pt x="1115" y="1483"/>
                    <a:pt x="1115" y="1483"/>
                    <a:pt x="1115" y="1483"/>
                  </a:cubicBezTo>
                  <a:cubicBezTo>
                    <a:pt x="1103" y="1488"/>
                    <a:pt x="1103" y="1488"/>
                    <a:pt x="1103" y="1488"/>
                  </a:cubicBezTo>
                  <a:cubicBezTo>
                    <a:pt x="1114" y="1512"/>
                    <a:pt x="1114" y="1512"/>
                    <a:pt x="1114" y="1512"/>
                  </a:cubicBezTo>
                  <a:cubicBezTo>
                    <a:pt x="1109" y="1514"/>
                    <a:pt x="1109" y="1514"/>
                    <a:pt x="1109" y="1514"/>
                  </a:cubicBezTo>
                  <a:cubicBezTo>
                    <a:pt x="1083" y="1524"/>
                    <a:pt x="1083" y="1524"/>
                    <a:pt x="1083" y="1524"/>
                  </a:cubicBezTo>
                  <a:cubicBezTo>
                    <a:pt x="1077" y="1526"/>
                    <a:pt x="1070" y="1529"/>
                    <a:pt x="1064" y="1531"/>
                  </a:cubicBezTo>
                  <a:cubicBezTo>
                    <a:pt x="1060" y="1532"/>
                    <a:pt x="1056" y="1534"/>
                    <a:pt x="1051" y="1536"/>
                  </a:cubicBezTo>
                  <a:cubicBezTo>
                    <a:pt x="1042" y="1511"/>
                    <a:pt x="1042" y="1511"/>
                    <a:pt x="1042" y="1511"/>
                  </a:cubicBezTo>
                  <a:cubicBezTo>
                    <a:pt x="1030" y="1516"/>
                    <a:pt x="1030" y="1516"/>
                    <a:pt x="1030" y="1516"/>
                  </a:cubicBezTo>
                  <a:cubicBezTo>
                    <a:pt x="1039" y="1540"/>
                    <a:pt x="1039" y="1540"/>
                    <a:pt x="1039" y="1540"/>
                  </a:cubicBezTo>
                  <a:cubicBezTo>
                    <a:pt x="1036" y="1541"/>
                    <a:pt x="1033" y="1542"/>
                    <a:pt x="1031" y="1542"/>
                  </a:cubicBezTo>
                  <a:cubicBezTo>
                    <a:pt x="1004" y="1550"/>
                    <a:pt x="977" y="1557"/>
                    <a:pt x="948" y="1562"/>
                  </a:cubicBezTo>
                  <a:cubicBezTo>
                    <a:pt x="944" y="1536"/>
                    <a:pt x="944" y="1536"/>
                    <a:pt x="944" y="1536"/>
                  </a:cubicBezTo>
                  <a:cubicBezTo>
                    <a:pt x="932" y="1538"/>
                    <a:pt x="932" y="1538"/>
                    <a:pt x="932" y="1538"/>
                  </a:cubicBezTo>
                  <a:cubicBezTo>
                    <a:pt x="936" y="1564"/>
                    <a:pt x="936" y="1564"/>
                    <a:pt x="936" y="1564"/>
                  </a:cubicBezTo>
                  <a:cubicBezTo>
                    <a:pt x="914" y="1567"/>
                    <a:pt x="892" y="1570"/>
                    <a:pt x="869" y="1572"/>
                  </a:cubicBezTo>
                  <a:cubicBezTo>
                    <a:pt x="868" y="1546"/>
                    <a:pt x="868" y="1546"/>
                    <a:pt x="868" y="1546"/>
                  </a:cubicBezTo>
                  <a:cubicBezTo>
                    <a:pt x="855" y="1547"/>
                    <a:pt x="855" y="1547"/>
                    <a:pt x="855" y="1547"/>
                  </a:cubicBezTo>
                  <a:cubicBezTo>
                    <a:pt x="856" y="1573"/>
                    <a:pt x="856" y="1573"/>
                    <a:pt x="856" y="1573"/>
                  </a:cubicBezTo>
                  <a:cubicBezTo>
                    <a:pt x="841" y="1574"/>
                    <a:pt x="825" y="1575"/>
                    <a:pt x="809" y="1575"/>
                  </a:cubicBezTo>
                  <a:cubicBezTo>
                    <a:pt x="793" y="1575"/>
                    <a:pt x="777" y="1574"/>
                    <a:pt x="762" y="1573"/>
                  </a:cubicBezTo>
                  <a:cubicBezTo>
                    <a:pt x="763" y="1547"/>
                    <a:pt x="763" y="1547"/>
                    <a:pt x="763" y="1547"/>
                  </a:cubicBezTo>
                  <a:cubicBezTo>
                    <a:pt x="750" y="1546"/>
                    <a:pt x="750" y="1546"/>
                    <a:pt x="750" y="1546"/>
                  </a:cubicBezTo>
                  <a:cubicBezTo>
                    <a:pt x="749" y="1572"/>
                    <a:pt x="749" y="1572"/>
                    <a:pt x="749" y="1572"/>
                  </a:cubicBezTo>
                  <a:cubicBezTo>
                    <a:pt x="726" y="1570"/>
                    <a:pt x="704" y="1567"/>
                    <a:pt x="682" y="1564"/>
                  </a:cubicBezTo>
                  <a:cubicBezTo>
                    <a:pt x="686" y="1538"/>
                    <a:pt x="686" y="1538"/>
                    <a:pt x="686" y="1538"/>
                  </a:cubicBezTo>
                  <a:cubicBezTo>
                    <a:pt x="673" y="1536"/>
                    <a:pt x="673" y="1536"/>
                    <a:pt x="673" y="1536"/>
                  </a:cubicBezTo>
                  <a:cubicBezTo>
                    <a:pt x="669" y="1562"/>
                    <a:pt x="669" y="1562"/>
                    <a:pt x="669" y="1562"/>
                  </a:cubicBezTo>
                  <a:cubicBezTo>
                    <a:pt x="641" y="1557"/>
                    <a:pt x="613" y="1550"/>
                    <a:pt x="587" y="1542"/>
                  </a:cubicBezTo>
                  <a:cubicBezTo>
                    <a:pt x="584" y="1542"/>
                    <a:pt x="581" y="1541"/>
                    <a:pt x="579" y="1540"/>
                  </a:cubicBezTo>
                  <a:cubicBezTo>
                    <a:pt x="587" y="1516"/>
                    <a:pt x="587" y="1516"/>
                    <a:pt x="587" y="1516"/>
                  </a:cubicBezTo>
                  <a:cubicBezTo>
                    <a:pt x="575" y="1511"/>
                    <a:pt x="575" y="1511"/>
                    <a:pt x="575" y="1511"/>
                  </a:cubicBezTo>
                  <a:cubicBezTo>
                    <a:pt x="567" y="1536"/>
                    <a:pt x="567" y="1536"/>
                    <a:pt x="567" y="1536"/>
                  </a:cubicBezTo>
                  <a:cubicBezTo>
                    <a:pt x="562" y="1534"/>
                    <a:pt x="558" y="1532"/>
                    <a:pt x="554" y="1531"/>
                  </a:cubicBezTo>
                  <a:cubicBezTo>
                    <a:pt x="547" y="1529"/>
                    <a:pt x="541" y="1526"/>
                    <a:pt x="535" y="1524"/>
                  </a:cubicBezTo>
                  <a:cubicBezTo>
                    <a:pt x="510" y="1515"/>
                    <a:pt x="510" y="1515"/>
                    <a:pt x="510" y="1515"/>
                  </a:cubicBezTo>
                  <a:cubicBezTo>
                    <a:pt x="503" y="1512"/>
                    <a:pt x="503" y="1512"/>
                    <a:pt x="503" y="1512"/>
                  </a:cubicBezTo>
                  <a:cubicBezTo>
                    <a:pt x="515" y="1488"/>
                    <a:pt x="515" y="1488"/>
                    <a:pt x="515" y="1488"/>
                  </a:cubicBezTo>
                  <a:cubicBezTo>
                    <a:pt x="503" y="1483"/>
                    <a:pt x="503" y="1483"/>
                    <a:pt x="503" y="1483"/>
                  </a:cubicBezTo>
                  <a:cubicBezTo>
                    <a:pt x="492" y="1506"/>
                    <a:pt x="492" y="1506"/>
                    <a:pt x="492" y="1506"/>
                  </a:cubicBezTo>
                  <a:cubicBezTo>
                    <a:pt x="485" y="1503"/>
                    <a:pt x="485" y="1503"/>
                    <a:pt x="485" y="1503"/>
                  </a:cubicBezTo>
                  <a:cubicBezTo>
                    <a:pt x="479" y="1500"/>
                    <a:pt x="473" y="1497"/>
                    <a:pt x="467" y="1494"/>
                  </a:cubicBezTo>
                  <a:cubicBezTo>
                    <a:pt x="456" y="1489"/>
                    <a:pt x="446" y="1484"/>
                    <a:pt x="437" y="1479"/>
                  </a:cubicBezTo>
                  <a:cubicBezTo>
                    <a:pt x="409" y="1462"/>
                    <a:pt x="409" y="1462"/>
                    <a:pt x="409" y="1462"/>
                  </a:cubicBezTo>
                  <a:cubicBezTo>
                    <a:pt x="422" y="1440"/>
                    <a:pt x="422" y="1440"/>
                    <a:pt x="422" y="1440"/>
                  </a:cubicBezTo>
                  <a:cubicBezTo>
                    <a:pt x="411" y="1433"/>
                    <a:pt x="411" y="1433"/>
                    <a:pt x="411" y="1433"/>
                  </a:cubicBezTo>
                  <a:cubicBezTo>
                    <a:pt x="398" y="1455"/>
                    <a:pt x="398" y="1455"/>
                    <a:pt x="398" y="1455"/>
                  </a:cubicBezTo>
                  <a:cubicBezTo>
                    <a:pt x="391" y="1451"/>
                    <a:pt x="391" y="1451"/>
                    <a:pt x="391" y="1451"/>
                  </a:cubicBezTo>
                  <a:cubicBezTo>
                    <a:pt x="374" y="1439"/>
                    <a:pt x="358" y="1428"/>
                    <a:pt x="343" y="1416"/>
                  </a:cubicBezTo>
                  <a:cubicBezTo>
                    <a:pt x="358" y="1396"/>
                    <a:pt x="358" y="1396"/>
                    <a:pt x="358" y="1396"/>
                  </a:cubicBezTo>
                  <a:cubicBezTo>
                    <a:pt x="348" y="1388"/>
                    <a:pt x="348" y="1388"/>
                    <a:pt x="348" y="1388"/>
                  </a:cubicBezTo>
                  <a:cubicBezTo>
                    <a:pt x="333" y="1408"/>
                    <a:pt x="333" y="1408"/>
                    <a:pt x="333" y="1408"/>
                  </a:cubicBezTo>
                  <a:cubicBezTo>
                    <a:pt x="306" y="1388"/>
                    <a:pt x="283" y="1367"/>
                    <a:pt x="263" y="1346"/>
                  </a:cubicBezTo>
                  <a:cubicBezTo>
                    <a:pt x="282" y="1329"/>
                    <a:pt x="282" y="1329"/>
                    <a:pt x="282" y="1329"/>
                  </a:cubicBezTo>
                  <a:cubicBezTo>
                    <a:pt x="273" y="1319"/>
                    <a:pt x="273" y="1319"/>
                    <a:pt x="273" y="1319"/>
                  </a:cubicBezTo>
                  <a:cubicBezTo>
                    <a:pt x="254" y="1337"/>
                    <a:pt x="254" y="1337"/>
                    <a:pt x="254" y="1337"/>
                  </a:cubicBezTo>
                  <a:cubicBezTo>
                    <a:pt x="248" y="1331"/>
                    <a:pt x="242" y="1324"/>
                    <a:pt x="237" y="1318"/>
                  </a:cubicBezTo>
                  <a:cubicBezTo>
                    <a:pt x="227" y="1308"/>
                    <a:pt x="218" y="1297"/>
                    <a:pt x="209" y="1286"/>
                  </a:cubicBezTo>
                  <a:cubicBezTo>
                    <a:pt x="230" y="1271"/>
                    <a:pt x="230" y="1271"/>
                    <a:pt x="230" y="1271"/>
                  </a:cubicBezTo>
                  <a:cubicBezTo>
                    <a:pt x="222" y="1260"/>
                    <a:pt x="222" y="1260"/>
                    <a:pt x="222" y="1260"/>
                  </a:cubicBezTo>
                  <a:cubicBezTo>
                    <a:pt x="202" y="1276"/>
                    <a:pt x="202" y="1276"/>
                    <a:pt x="202" y="1276"/>
                  </a:cubicBezTo>
                  <a:cubicBezTo>
                    <a:pt x="199" y="1272"/>
                    <a:pt x="197" y="1269"/>
                    <a:pt x="194" y="1266"/>
                  </a:cubicBezTo>
                  <a:cubicBezTo>
                    <a:pt x="189" y="1258"/>
                    <a:pt x="184" y="1251"/>
                    <a:pt x="178" y="1244"/>
                  </a:cubicBezTo>
                  <a:cubicBezTo>
                    <a:pt x="172" y="1237"/>
                    <a:pt x="167" y="1229"/>
                    <a:pt x="163" y="1220"/>
                  </a:cubicBezTo>
                  <a:cubicBezTo>
                    <a:pt x="160" y="1216"/>
                    <a:pt x="157" y="1211"/>
                    <a:pt x="154" y="1207"/>
                  </a:cubicBezTo>
                  <a:cubicBezTo>
                    <a:pt x="153" y="1204"/>
                    <a:pt x="151" y="1201"/>
                    <a:pt x="149" y="1198"/>
                  </a:cubicBezTo>
                  <a:cubicBezTo>
                    <a:pt x="171" y="1184"/>
                    <a:pt x="171" y="1184"/>
                    <a:pt x="171" y="1184"/>
                  </a:cubicBezTo>
                  <a:cubicBezTo>
                    <a:pt x="164" y="1173"/>
                    <a:pt x="164" y="1173"/>
                    <a:pt x="164" y="1173"/>
                  </a:cubicBezTo>
                  <a:cubicBezTo>
                    <a:pt x="142" y="1187"/>
                    <a:pt x="142" y="1187"/>
                    <a:pt x="142" y="1187"/>
                  </a:cubicBezTo>
                  <a:cubicBezTo>
                    <a:pt x="139" y="1181"/>
                    <a:pt x="135" y="1175"/>
                    <a:pt x="132" y="1170"/>
                  </a:cubicBezTo>
                  <a:cubicBezTo>
                    <a:pt x="125" y="1155"/>
                    <a:pt x="118" y="1141"/>
                    <a:pt x="111" y="1127"/>
                  </a:cubicBezTo>
                  <a:cubicBezTo>
                    <a:pt x="135" y="1115"/>
                    <a:pt x="135" y="1115"/>
                    <a:pt x="135" y="1115"/>
                  </a:cubicBezTo>
                  <a:cubicBezTo>
                    <a:pt x="129" y="1104"/>
                    <a:pt x="129" y="1104"/>
                    <a:pt x="129" y="1104"/>
                  </a:cubicBezTo>
                  <a:cubicBezTo>
                    <a:pt x="106" y="1115"/>
                    <a:pt x="106" y="1115"/>
                    <a:pt x="106" y="1115"/>
                  </a:cubicBezTo>
                  <a:cubicBezTo>
                    <a:pt x="92" y="1084"/>
                    <a:pt x="82" y="1054"/>
                    <a:pt x="74" y="1027"/>
                  </a:cubicBezTo>
                  <a:cubicBezTo>
                    <a:pt x="99" y="1021"/>
                    <a:pt x="99" y="1021"/>
                    <a:pt x="99" y="1021"/>
                  </a:cubicBezTo>
                  <a:cubicBezTo>
                    <a:pt x="96" y="1009"/>
                    <a:pt x="96" y="1009"/>
                    <a:pt x="96" y="1009"/>
                  </a:cubicBezTo>
                  <a:cubicBezTo>
                    <a:pt x="70" y="1015"/>
                    <a:pt x="70" y="1015"/>
                    <a:pt x="70" y="1015"/>
                  </a:cubicBezTo>
                  <a:cubicBezTo>
                    <a:pt x="63" y="990"/>
                    <a:pt x="58" y="968"/>
                    <a:pt x="55" y="949"/>
                  </a:cubicBezTo>
                  <a:cubicBezTo>
                    <a:pt x="81" y="945"/>
                    <a:pt x="81" y="945"/>
                    <a:pt x="81" y="945"/>
                  </a:cubicBezTo>
                  <a:cubicBezTo>
                    <a:pt x="79" y="933"/>
                    <a:pt x="79" y="933"/>
                    <a:pt x="79" y="933"/>
                  </a:cubicBezTo>
                  <a:cubicBezTo>
                    <a:pt x="53" y="937"/>
                    <a:pt x="53" y="937"/>
                    <a:pt x="53" y="937"/>
                  </a:cubicBezTo>
                  <a:cubicBezTo>
                    <a:pt x="51" y="927"/>
                    <a:pt x="50" y="918"/>
                    <a:pt x="49" y="911"/>
                  </a:cubicBezTo>
                  <a:cubicBezTo>
                    <a:pt x="46" y="888"/>
                    <a:pt x="46" y="888"/>
                    <a:pt x="46" y="888"/>
                  </a:cubicBezTo>
                  <a:cubicBezTo>
                    <a:pt x="45" y="884"/>
                    <a:pt x="45" y="879"/>
                    <a:pt x="45" y="875"/>
                  </a:cubicBezTo>
                  <a:cubicBezTo>
                    <a:pt x="43" y="843"/>
                    <a:pt x="43" y="843"/>
                    <a:pt x="43" y="843"/>
                  </a:cubicBezTo>
                  <a:cubicBezTo>
                    <a:pt x="69" y="841"/>
                    <a:pt x="69" y="841"/>
                    <a:pt x="69" y="841"/>
                  </a:cubicBezTo>
                  <a:cubicBezTo>
                    <a:pt x="69" y="829"/>
                    <a:pt x="69" y="829"/>
                    <a:pt x="69" y="829"/>
                  </a:cubicBezTo>
                  <a:cubicBezTo>
                    <a:pt x="43" y="830"/>
                    <a:pt x="43" y="830"/>
                    <a:pt x="43" y="830"/>
                  </a:cubicBezTo>
                  <a:cubicBezTo>
                    <a:pt x="42" y="808"/>
                    <a:pt x="42" y="808"/>
                    <a:pt x="42" y="808"/>
                  </a:cubicBezTo>
                  <a:cubicBezTo>
                    <a:pt x="43" y="786"/>
                    <a:pt x="43" y="786"/>
                    <a:pt x="43" y="786"/>
                  </a:cubicBezTo>
                  <a:cubicBezTo>
                    <a:pt x="69" y="787"/>
                    <a:pt x="69" y="787"/>
                    <a:pt x="69" y="787"/>
                  </a:cubicBezTo>
                  <a:cubicBezTo>
                    <a:pt x="69" y="775"/>
                    <a:pt x="69" y="775"/>
                    <a:pt x="69" y="775"/>
                  </a:cubicBezTo>
                  <a:cubicBezTo>
                    <a:pt x="43" y="773"/>
                    <a:pt x="43" y="773"/>
                    <a:pt x="43" y="773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5" y="737"/>
                    <a:pt x="45" y="733"/>
                    <a:pt x="46" y="728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50" y="697"/>
                    <a:pt x="51" y="689"/>
                    <a:pt x="53" y="679"/>
                  </a:cubicBezTo>
                  <a:cubicBezTo>
                    <a:pt x="79" y="683"/>
                    <a:pt x="79" y="683"/>
                    <a:pt x="79" y="683"/>
                  </a:cubicBezTo>
                  <a:cubicBezTo>
                    <a:pt x="81" y="671"/>
                    <a:pt x="81" y="671"/>
                    <a:pt x="81" y="671"/>
                  </a:cubicBezTo>
                  <a:cubicBezTo>
                    <a:pt x="55" y="667"/>
                    <a:pt x="55" y="667"/>
                    <a:pt x="55" y="667"/>
                  </a:cubicBezTo>
                  <a:cubicBezTo>
                    <a:pt x="58" y="648"/>
                    <a:pt x="63" y="626"/>
                    <a:pt x="70" y="601"/>
                  </a:cubicBezTo>
                  <a:cubicBezTo>
                    <a:pt x="96" y="608"/>
                    <a:pt x="96" y="608"/>
                    <a:pt x="96" y="608"/>
                  </a:cubicBezTo>
                  <a:cubicBezTo>
                    <a:pt x="99" y="595"/>
                    <a:pt x="99" y="595"/>
                    <a:pt x="99" y="595"/>
                  </a:cubicBezTo>
                  <a:cubicBezTo>
                    <a:pt x="74" y="589"/>
                    <a:pt x="74" y="589"/>
                    <a:pt x="74" y="589"/>
                  </a:cubicBezTo>
                  <a:cubicBezTo>
                    <a:pt x="82" y="562"/>
                    <a:pt x="92" y="533"/>
                    <a:pt x="106" y="501"/>
                  </a:cubicBezTo>
                  <a:cubicBezTo>
                    <a:pt x="129" y="512"/>
                    <a:pt x="129" y="512"/>
                    <a:pt x="129" y="512"/>
                  </a:cubicBezTo>
                  <a:cubicBezTo>
                    <a:pt x="135" y="501"/>
                    <a:pt x="135" y="501"/>
                    <a:pt x="135" y="501"/>
                  </a:cubicBezTo>
                  <a:cubicBezTo>
                    <a:pt x="111" y="489"/>
                    <a:pt x="111" y="489"/>
                    <a:pt x="111" y="489"/>
                  </a:cubicBezTo>
                  <a:cubicBezTo>
                    <a:pt x="118" y="475"/>
                    <a:pt x="125" y="461"/>
                    <a:pt x="132" y="446"/>
                  </a:cubicBezTo>
                  <a:cubicBezTo>
                    <a:pt x="135" y="441"/>
                    <a:pt x="139" y="435"/>
                    <a:pt x="142" y="429"/>
                  </a:cubicBezTo>
                  <a:cubicBezTo>
                    <a:pt x="164" y="443"/>
                    <a:pt x="164" y="443"/>
                    <a:pt x="164" y="443"/>
                  </a:cubicBezTo>
                  <a:cubicBezTo>
                    <a:pt x="171" y="432"/>
                    <a:pt x="171" y="432"/>
                    <a:pt x="171" y="432"/>
                  </a:cubicBezTo>
                  <a:cubicBezTo>
                    <a:pt x="149" y="418"/>
                    <a:pt x="149" y="418"/>
                    <a:pt x="149" y="418"/>
                  </a:cubicBezTo>
                  <a:cubicBezTo>
                    <a:pt x="151" y="415"/>
                    <a:pt x="153" y="412"/>
                    <a:pt x="154" y="409"/>
                  </a:cubicBezTo>
                  <a:cubicBezTo>
                    <a:pt x="157" y="405"/>
                    <a:pt x="160" y="400"/>
                    <a:pt x="163" y="396"/>
                  </a:cubicBezTo>
                  <a:cubicBezTo>
                    <a:pt x="167" y="388"/>
                    <a:pt x="172" y="379"/>
                    <a:pt x="178" y="372"/>
                  </a:cubicBezTo>
                  <a:cubicBezTo>
                    <a:pt x="184" y="365"/>
                    <a:pt x="189" y="358"/>
                    <a:pt x="194" y="350"/>
                  </a:cubicBezTo>
                  <a:cubicBezTo>
                    <a:pt x="197" y="347"/>
                    <a:pt x="199" y="344"/>
                    <a:pt x="202" y="340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09" y="330"/>
                    <a:pt x="209" y="330"/>
                    <a:pt x="209" y="330"/>
                  </a:cubicBezTo>
                  <a:cubicBezTo>
                    <a:pt x="218" y="319"/>
                    <a:pt x="227" y="308"/>
                    <a:pt x="237" y="298"/>
                  </a:cubicBezTo>
                  <a:cubicBezTo>
                    <a:pt x="242" y="291"/>
                    <a:pt x="248" y="285"/>
                    <a:pt x="254" y="279"/>
                  </a:cubicBezTo>
                  <a:cubicBezTo>
                    <a:pt x="273" y="297"/>
                    <a:pt x="273" y="297"/>
                    <a:pt x="273" y="297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263" y="270"/>
                    <a:pt x="263" y="270"/>
                    <a:pt x="263" y="270"/>
                  </a:cubicBezTo>
                  <a:cubicBezTo>
                    <a:pt x="283" y="249"/>
                    <a:pt x="306" y="228"/>
                    <a:pt x="332" y="208"/>
                  </a:cubicBezTo>
                  <a:cubicBezTo>
                    <a:pt x="348" y="228"/>
                    <a:pt x="348" y="228"/>
                    <a:pt x="348" y="228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43" y="200"/>
                    <a:pt x="343" y="200"/>
                    <a:pt x="343" y="200"/>
                  </a:cubicBezTo>
                  <a:cubicBezTo>
                    <a:pt x="358" y="188"/>
                    <a:pt x="374" y="177"/>
                    <a:pt x="391" y="165"/>
                  </a:cubicBezTo>
                  <a:cubicBezTo>
                    <a:pt x="398" y="161"/>
                    <a:pt x="398" y="161"/>
                    <a:pt x="398" y="161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22" y="176"/>
                    <a:pt x="422" y="176"/>
                    <a:pt x="422" y="176"/>
                  </a:cubicBezTo>
                  <a:cubicBezTo>
                    <a:pt x="409" y="154"/>
                    <a:pt x="409" y="154"/>
                    <a:pt x="409" y="154"/>
                  </a:cubicBezTo>
                  <a:cubicBezTo>
                    <a:pt x="437" y="137"/>
                    <a:pt x="437" y="137"/>
                    <a:pt x="437" y="137"/>
                  </a:cubicBezTo>
                  <a:cubicBezTo>
                    <a:pt x="446" y="132"/>
                    <a:pt x="456" y="127"/>
                    <a:pt x="467" y="122"/>
                  </a:cubicBezTo>
                  <a:cubicBezTo>
                    <a:pt x="473" y="119"/>
                    <a:pt x="479" y="116"/>
                    <a:pt x="485" y="113"/>
                  </a:cubicBezTo>
                  <a:cubicBezTo>
                    <a:pt x="492" y="110"/>
                    <a:pt x="492" y="110"/>
                    <a:pt x="492" y="110"/>
                  </a:cubicBezTo>
                  <a:cubicBezTo>
                    <a:pt x="503" y="133"/>
                    <a:pt x="503" y="133"/>
                    <a:pt x="503" y="133"/>
                  </a:cubicBezTo>
                  <a:cubicBezTo>
                    <a:pt x="515" y="128"/>
                    <a:pt x="515" y="128"/>
                    <a:pt x="515" y="128"/>
                  </a:cubicBezTo>
                  <a:cubicBezTo>
                    <a:pt x="503" y="104"/>
                    <a:pt x="503" y="104"/>
                    <a:pt x="503" y="104"/>
                  </a:cubicBezTo>
                  <a:cubicBezTo>
                    <a:pt x="509" y="102"/>
                    <a:pt x="509" y="102"/>
                    <a:pt x="509" y="102"/>
                  </a:cubicBezTo>
                  <a:cubicBezTo>
                    <a:pt x="535" y="92"/>
                    <a:pt x="535" y="92"/>
                    <a:pt x="535" y="92"/>
                  </a:cubicBezTo>
                  <a:cubicBezTo>
                    <a:pt x="541" y="90"/>
                    <a:pt x="547" y="88"/>
                    <a:pt x="554" y="85"/>
                  </a:cubicBezTo>
                  <a:cubicBezTo>
                    <a:pt x="558" y="84"/>
                    <a:pt x="562" y="82"/>
                    <a:pt x="567" y="80"/>
                  </a:cubicBezTo>
                  <a:cubicBezTo>
                    <a:pt x="575" y="105"/>
                    <a:pt x="575" y="105"/>
                    <a:pt x="575" y="105"/>
                  </a:cubicBezTo>
                  <a:cubicBezTo>
                    <a:pt x="587" y="100"/>
                    <a:pt x="587" y="100"/>
                    <a:pt x="587" y="100"/>
                  </a:cubicBezTo>
                  <a:cubicBezTo>
                    <a:pt x="579" y="76"/>
                    <a:pt x="579" y="76"/>
                    <a:pt x="579" y="76"/>
                  </a:cubicBezTo>
                  <a:cubicBezTo>
                    <a:pt x="581" y="75"/>
                    <a:pt x="584" y="74"/>
                    <a:pt x="587" y="74"/>
                  </a:cubicBezTo>
                  <a:cubicBezTo>
                    <a:pt x="613" y="66"/>
                    <a:pt x="641" y="59"/>
                    <a:pt x="670" y="54"/>
                  </a:cubicBezTo>
                  <a:cubicBezTo>
                    <a:pt x="673" y="80"/>
                    <a:pt x="673" y="80"/>
                    <a:pt x="673" y="80"/>
                  </a:cubicBezTo>
                  <a:cubicBezTo>
                    <a:pt x="686" y="78"/>
                    <a:pt x="686" y="78"/>
                    <a:pt x="686" y="78"/>
                  </a:cubicBezTo>
                  <a:cubicBezTo>
                    <a:pt x="682" y="52"/>
                    <a:pt x="682" y="52"/>
                    <a:pt x="682" y="52"/>
                  </a:cubicBezTo>
                  <a:cubicBezTo>
                    <a:pt x="704" y="49"/>
                    <a:pt x="726" y="46"/>
                    <a:pt x="749" y="44"/>
                  </a:cubicBezTo>
                  <a:cubicBezTo>
                    <a:pt x="750" y="70"/>
                    <a:pt x="750" y="70"/>
                    <a:pt x="750" y="70"/>
                  </a:cubicBezTo>
                  <a:cubicBezTo>
                    <a:pt x="763" y="69"/>
                    <a:pt x="763" y="69"/>
                    <a:pt x="763" y="69"/>
                  </a:cubicBezTo>
                  <a:cubicBezTo>
                    <a:pt x="762" y="43"/>
                    <a:pt x="762" y="43"/>
                    <a:pt x="762" y="43"/>
                  </a:cubicBezTo>
                  <a:cubicBezTo>
                    <a:pt x="777" y="42"/>
                    <a:pt x="793" y="41"/>
                    <a:pt x="809" y="41"/>
                  </a:cubicBezTo>
                  <a:cubicBezTo>
                    <a:pt x="825" y="41"/>
                    <a:pt x="841" y="42"/>
                    <a:pt x="856" y="43"/>
                  </a:cubicBezTo>
                  <a:cubicBezTo>
                    <a:pt x="855" y="69"/>
                    <a:pt x="855" y="69"/>
                    <a:pt x="855" y="69"/>
                  </a:cubicBezTo>
                  <a:cubicBezTo>
                    <a:pt x="868" y="70"/>
                    <a:pt x="868" y="70"/>
                    <a:pt x="868" y="70"/>
                  </a:cubicBezTo>
                  <a:cubicBezTo>
                    <a:pt x="869" y="44"/>
                    <a:pt x="869" y="44"/>
                    <a:pt x="869" y="44"/>
                  </a:cubicBezTo>
                  <a:cubicBezTo>
                    <a:pt x="892" y="46"/>
                    <a:pt x="914" y="49"/>
                    <a:pt x="936" y="52"/>
                  </a:cubicBezTo>
                  <a:cubicBezTo>
                    <a:pt x="932" y="78"/>
                    <a:pt x="932" y="78"/>
                    <a:pt x="932" y="78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8" y="54"/>
                    <a:pt x="948" y="54"/>
                    <a:pt x="948" y="54"/>
                  </a:cubicBezTo>
                  <a:cubicBezTo>
                    <a:pt x="977" y="59"/>
                    <a:pt x="1004" y="66"/>
                    <a:pt x="1031" y="74"/>
                  </a:cubicBezTo>
                  <a:cubicBezTo>
                    <a:pt x="1034" y="74"/>
                    <a:pt x="1036" y="75"/>
                    <a:pt x="1039" y="76"/>
                  </a:cubicBezTo>
                  <a:cubicBezTo>
                    <a:pt x="1030" y="100"/>
                    <a:pt x="1030" y="100"/>
                    <a:pt x="1030" y="100"/>
                  </a:cubicBezTo>
                  <a:cubicBezTo>
                    <a:pt x="1042" y="105"/>
                    <a:pt x="1042" y="105"/>
                    <a:pt x="1042" y="105"/>
                  </a:cubicBezTo>
                  <a:cubicBezTo>
                    <a:pt x="1051" y="80"/>
                    <a:pt x="1051" y="80"/>
                    <a:pt x="1051" y="80"/>
                  </a:cubicBezTo>
                  <a:cubicBezTo>
                    <a:pt x="1056" y="82"/>
                    <a:pt x="1060" y="84"/>
                    <a:pt x="1064" y="85"/>
                  </a:cubicBezTo>
                  <a:cubicBezTo>
                    <a:pt x="1070" y="88"/>
                    <a:pt x="1077" y="90"/>
                    <a:pt x="1083" y="92"/>
                  </a:cubicBezTo>
                  <a:cubicBezTo>
                    <a:pt x="1108" y="101"/>
                    <a:pt x="1108" y="101"/>
                    <a:pt x="1108" y="101"/>
                  </a:cubicBezTo>
                  <a:cubicBezTo>
                    <a:pt x="1114" y="104"/>
                    <a:pt x="1114" y="104"/>
                    <a:pt x="1114" y="104"/>
                  </a:cubicBezTo>
                  <a:cubicBezTo>
                    <a:pt x="1103" y="128"/>
                    <a:pt x="1103" y="128"/>
                    <a:pt x="1103" y="128"/>
                  </a:cubicBezTo>
                  <a:cubicBezTo>
                    <a:pt x="1115" y="133"/>
                    <a:pt x="1115" y="133"/>
                    <a:pt x="1115" y="133"/>
                  </a:cubicBezTo>
                  <a:cubicBezTo>
                    <a:pt x="1126" y="110"/>
                    <a:pt x="1126" y="110"/>
                    <a:pt x="1126" y="110"/>
                  </a:cubicBezTo>
                  <a:cubicBezTo>
                    <a:pt x="1133" y="113"/>
                    <a:pt x="1133" y="113"/>
                    <a:pt x="1133" y="113"/>
                  </a:cubicBezTo>
                  <a:cubicBezTo>
                    <a:pt x="1139" y="116"/>
                    <a:pt x="1145" y="119"/>
                    <a:pt x="1151" y="122"/>
                  </a:cubicBezTo>
                  <a:cubicBezTo>
                    <a:pt x="1161" y="127"/>
                    <a:pt x="1172" y="132"/>
                    <a:pt x="1181" y="137"/>
                  </a:cubicBezTo>
                  <a:cubicBezTo>
                    <a:pt x="1209" y="154"/>
                    <a:pt x="1209" y="154"/>
                    <a:pt x="1209" y="154"/>
                  </a:cubicBezTo>
                  <a:cubicBezTo>
                    <a:pt x="1196" y="176"/>
                    <a:pt x="1196" y="176"/>
                    <a:pt x="1196" y="176"/>
                  </a:cubicBezTo>
                  <a:cubicBezTo>
                    <a:pt x="1207" y="183"/>
                    <a:pt x="1207" y="183"/>
                    <a:pt x="1207" y="183"/>
                  </a:cubicBezTo>
                  <a:cubicBezTo>
                    <a:pt x="1220" y="161"/>
                    <a:pt x="1220" y="161"/>
                    <a:pt x="1220" y="161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44" y="177"/>
                    <a:pt x="1260" y="188"/>
                    <a:pt x="1275" y="200"/>
                  </a:cubicBezTo>
                  <a:cubicBezTo>
                    <a:pt x="1260" y="221"/>
                    <a:pt x="1260" y="221"/>
                    <a:pt x="1260" y="221"/>
                  </a:cubicBezTo>
                  <a:cubicBezTo>
                    <a:pt x="1270" y="228"/>
                    <a:pt x="1270" y="228"/>
                    <a:pt x="1270" y="228"/>
                  </a:cubicBezTo>
                  <a:cubicBezTo>
                    <a:pt x="1285" y="208"/>
                    <a:pt x="1285" y="208"/>
                    <a:pt x="1285" y="208"/>
                  </a:cubicBezTo>
                  <a:cubicBezTo>
                    <a:pt x="1312" y="228"/>
                    <a:pt x="1335" y="249"/>
                    <a:pt x="1355" y="270"/>
                  </a:cubicBezTo>
                  <a:cubicBezTo>
                    <a:pt x="1336" y="287"/>
                    <a:pt x="1336" y="287"/>
                    <a:pt x="1336" y="287"/>
                  </a:cubicBezTo>
                  <a:cubicBezTo>
                    <a:pt x="1345" y="297"/>
                    <a:pt x="1345" y="297"/>
                    <a:pt x="1345" y="297"/>
                  </a:cubicBezTo>
                  <a:cubicBezTo>
                    <a:pt x="1364" y="279"/>
                    <a:pt x="1364" y="279"/>
                    <a:pt x="1364" y="279"/>
                  </a:cubicBezTo>
                  <a:cubicBezTo>
                    <a:pt x="1370" y="285"/>
                    <a:pt x="1376" y="292"/>
                    <a:pt x="1381" y="298"/>
                  </a:cubicBezTo>
                  <a:cubicBezTo>
                    <a:pt x="1391" y="308"/>
                    <a:pt x="1400" y="319"/>
                    <a:pt x="1408" y="330"/>
                  </a:cubicBezTo>
                  <a:cubicBezTo>
                    <a:pt x="1388" y="345"/>
                    <a:pt x="1388" y="345"/>
                    <a:pt x="1388" y="345"/>
                  </a:cubicBezTo>
                  <a:cubicBezTo>
                    <a:pt x="1395" y="356"/>
                    <a:pt x="1395" y="356"/>
                    <a:pt x="1395" y="356"/>
                  </a:cubicBezTo>
                  <a:cubicBezTo>
                    <a:pt x="1416" y="340"/>
                    <a:pt x="1416" y="340"/>
                    <a:pt x="1416" y="340"/>
                  </a:cubicBezTo>
                  <a:cubicBezTo>
                    <a:pt x="1419" y="344"/>
                    <a:pt x="1421" y="347"/>
                    <a:pt x="1424" y="350"/>
                  </a:cubicBezTo>
                  <a:cubicBezTo>
                    <a:pt x="1429" y="358"/>
                    <a:pt x="1434" y="365"/>
                    <a:pt x="1440" y="372"/>
                  </a:cubicBezTo>
                  <a:cubicBezTo>
                    <a:pt x="1446" y="379"/>
                    <a:pt x="1450" y="388"/>
                    <a:pt x="1455" y="396"/>
                  </a:cubicBezTo>
                  <a:cubicBezTo>
                    <a:pt x="1458" y="400"/>
                    <a:pt x="1461" y="405"/>
                    <a:pt x="1463" y="409"/>
                  </a:cubicBezTo>
                  <a:cubicBezTo>
                    <a:pt x="1465" y="412"/>
                    <a:pt x="1467" y="415"/>
                    <a:pt x="1469" y="418"/>
                  </a:cubicBezTo>
                  <a:cubicBezTo>
                    <a:pt x="1447" y="432"/>
                    <a:pt x="1447" y="432"/>
                    <a:pt x="1447" y="432"/>
                  </a:cubicBezTo>
                  <a:cubicBezTo>
                    <a:pt x="1454" y="443"/>
                    <a:pt x="1454" y="443"/>
                    <a:pt x="1454" y="443"/>
                  </a:cubicBezTo>
                  <a:cubicBezTo>
                    <a:pt x="1476" y="429"/>
                    <a:pt x="1476" y="429"/>
                    <a:pt x="1476" y="429"/>
                  </a:cubicBezTo>
                  <a:cubicBezTo>
                    <a:pt x="1479" y="435"/>
                    <a:pt x="1482" y="441"/>
                    <a:pt x="1485" y="446"/>
                  </a:cubicBezTo>
                  <a:cubicBezTo>
                    <a:pt x="1493" y="461"/>
                    <a:pt x="1500" y="475"/>
                    <a:pt x="1507" y="489"/>
                  </a:cubicBezTo>
                  <a:cubicBezTo>
                    <a:pt x="1483" y="501"/>
                    <a:pt x="1483" y="501"/>
                    <a:pt x="1483" y="501"/>
                  </a:cubicBezTo>
                  <a:cubicBezTo>
                    <a:pt x="1488" y="512"/>
                    <a:pt x="1488" y="512"/>
                    <a:pt x="1488" y="512"/>
                  </a:cubicBezTo>
                  <a:cubicBezTo>
                    <a:pt x="1512" y="501"/>
                    <a:pt x="1512" y="501"/>
                    <a:pt x="1512" y="501"/>
                  </a:cubicBezTo>
                  <a:cubicBezTo>
                    <a:pt x="1525" y="533"/>
                    <a:pt x="1536" y="562"/>
                    <a:pt x="1544" y="589"/>
                  </a:cubicBezTo>
                  <a:cubicBezTo>
                    <a:pt x="1519" y="595"/>
                    <a:pt x="1519" y="595"/>
                    <a:pt x="1519" y="595"/>
                  </a:cubicBezTo>
                  <a:cubicBezTo>
                    <a:pt x="1522" y="608"/>
                    <a:pt x="1522" y="608"/>
                    <a:pt x="1522" y="608"/>
                  </a:cubicBezTo>
                  <a:cubicBezTo>
                    <a:pt x="1548" y="601"/>
                    <a:pt x="1548" y="601"/>
                    <a:pt x="1548" y="601"/>
                  </a:cubicBezTo>
                  <a:cubicBezTo>
                    <a:pt x="1555" y="626"/>
                    <a:pt x="1560" y="648"/>
                    <a:pt x="1563" y="667"/>
                  </a:cubicBezTo>
                  <a:cubicBezTo>
                    <a:pt x="1537" y="671"/>
                    <a:pt x="1537" y="671"/>
                    <a:pt x="1537" y="671"/>
                  </a:cubicBezTo>
                  <a:cubicBezTo>
                    <a:pt x="1539" y="683"/>
                    <a:pt x="1539" y="683"/>
                    <a:pt x="1539" y="683"/>
                  </a:cubicBezTo>
                  <a:cubicBezTo>
                    <a:pt x="1565" y="679"/>
                    <a:pt x="1565" y="679"/>
                    <a:pt x="1565" y="679"/>
                  </a:cubicBezTo>
                  <a:cubicBezTo>
                    <a:pt x="1567" y="689"/>
                    <a:pt x="1568" y="698"/>
                    <a:pt x="1568" y="705"/>
                  </a:cubicBezTo>
                  <a:cubicBezTo>
                    <a:pt x="1572" y="728"/>
                    <a:pt x="1572" y="728"/>
                    <a:pt x="1572" y="728"/>
                  </a:cubicBezTo>
                  <a:cubicBezTo>
                    <a:pt x="1572" y="733"/>
                    <a:pt x="1573" y="737"/>
                    <a:pt x="1573" y="741"/>
                  </a:cubicBezTo>
                  <a:cubicBezTo>
                    <a:pt x="1574" y="773"/>
                    <a:pt x="1574" y="773"/>
                    <a:pt x="1574" y="773"/>
                  </a:cubicBezTo>
                  <a:cubicBezTo>
                    <a:pt x="1549" y="775"/>
                    <a:pt x="1549" y="775"/>
                    <a:pt x="1549" y="775"/>
                  </a:cubicBezTo>
                  <a:cubicBezTo>
                    <a:pt x="1549" y="787"/>
                    <a:pt x="1549" y="787"/>
                    <a:pt x="1549" y="787"/>
                  </a:cubicBezTo>
                  <a:cubicBezTo>
                    <a:pt x="1575" y="786"/>
                    <a:pt x="1575" y="786"/>
                    <a:pt x="1575" y="786"/>
                  </a:cubicBezTo>
                  <a:cubicBezTo>
                    <a:pt x="1576" y="808"/>
                    <a:pt x="1576" y="808"/>
                    <a:pt x="1576" y="808"/>
                  </a:cubicBezTo>
                  <a:cubicBezTo>
                    <a:pt x="1575" y="830"/>
                    <a:pt x="1575" y="830"/>
                    <a:pt x="1575" y="830"/>
                  </a:cubicBezTo>
                  <a:cubicBezTo>
                    <a:pt x="1549" y="829"/>
                    <a:pt x="1549" y="829"/>
                    <a:pt x="1549" y="829"/>
                  </a:cubicBezTo>
                  <a:cubicBezTo>
                    <a:pt x="1549" y="841"/>
                    <a:pt x="1549" y="841"/>
                    <a:pt x="1549" y="841"/>
                  </a:cubicBezTo>
                  <a:cubicBezTo>
                    <a:pt x="1574" y="843"/>
                    <a:pt x="1574" y="843"/>
                    <a:pt x="1574" y="843"/>
                  </a:cubicBezTo>
                  <a:cubicBezTo>
                    <a:pt x="1573" y="875"/>
                    <a:pt x="1573" y="875"/>
                    <a:pt x="1573" y="8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3663950" y="1862138"/>
              <a:ext cx="3832225" cy="3825875"/>
            </a:xfrm>
            <a:custGeom>
              <a:avLst/>
              <a:gdLst>
                <a:gd name="T0" fmla="*/ 736 w 1476"/>
                <a:gd name="T1" fmla="*/ 1465 h 1474"/>
                <a:gd name="T2" fmla="*/ 815 w 1476"/>
                <a:gd name="T3" fmla="*/ 1461 h 1474"/>
                <a:gd name="T4" fmla="*/ 885 w 1476"/>
                <a:gd name="T5" fmla="*/ 1450 h 1474"/>
                <a:gd name="T6" fmla="*/ 566 w 1476"/>
                <a:gd name="T7" fmla="*/ 1454 h 1474"/>
                <a:gd name="T8" fmla="*/ 954 w 1476"/>
                <a:gd name="T9" fmla="*/ 1432 h 1474"/>
                <a:gd name="T10" fmla="*/ 497 w 1476"/>
                <a:gd name="T11" fmla="*/ 1434 h 1474"/>
                <a:gd name="T12" fmla="*/ 991 w 1476"/>
                <a:gd name="T13" fmla="*/ 1429 h 1474"/>
                <a:gd name="T14" fmla="*/ 466 w 1476"/>
                <a:gd name="T15" fmla="*/ 1413 h 1474"/>
                <a:gd name="T16" fmla="*/ 1085 w 1476"/>
                <a:gd name="T17" fmla="*/ 1377 h 1474"/>
                <a:gd name="T18" fmla="*/ 402 w 1476"/>
                <a:gd name="T19" fmla="*/ 1383 h 1474"/>
                <a:gd name="T20" fmla="*/ 1121 w 1476"/>
                <a:gd name="T21" fmla="*/ 1367 h 1474"/>
                <a:gd name="T22" fmla="*/ 314 w 1476"/>
                <a:gd name="T23" fmla="*/ 1329 h 1474"/>
                <a:gd name="T24" fmla="*/ 1203 w 1476"/>
                <a:gd name="T25" fmla="*/ 1297 h 1474"/>
                <a:gd name="T26" fmla="*/ 1255 w 1476"/>
                <a:gd name="T27" fmla="*/ 1249 h 1474"/>
                <a:gd name="T28" fmla="*/ 177 w 1476"/>
                <a:gd name="T29" fmla="*/ 1215 h 1474"/>
                <a:gd name="T30" fmla="*/ 191 w 1476"/>
                <a:gd name="T31" fmla="*/ 1217 h 1474"/>
                <a:gd name="T32" fmla="*/ 1303 w 1476"/>
                <a:gd name="T33" fmla="*/ 1197 h 1474"/>
                <a:gd name="T34" fmla="*/ 1345 w 1476"/>
                <a:gd name="T35" fmla="*/ 1139 h 1474"/>
                <a:gd name="T36" fmla="*/ 95 w 1476"/>
                <a:gd name="T37" fmla="*/ 1097 h 1474"/>
                <a:gd name="T38" fmla="*/ 1371 w 1476"/>
                <a:gd name="T39" fmla="*/ 1114 h 1474"/>
                <a:gd name="T40" fmla="*/ 86 w 1476"/>
                <a:gd name="T41" fmla="*/ 1061 h 1474"/>
                <a:gd name="T42" fmla="*/ 1412 w 1476"/>
                <a:gd name="T43" fmla="*/ 1014 h 1474"/>
                <a:gd name="T44" fmla="*/ 1435 w 1476"/>
                <a:gd name="T45" fmla="*/ 947 h 1474"/>
                <a:gd name="T46" fmla="*/ 1435 w 1476"/>
                <a:gd name="T47" fmla="*/ 947 h 1474"/>
                <a:gd name="T48" fmla="*/ 1453 w 1476"/>
                <a:gd name="T49" fmla="*/ 879 h 1474"/>
                <a:gd name="T50" fmla="*/ 1453 w 1476"/>
                <a:gd name="T51" fmla="*/ 879 h 1474"/>
                <a:gd name="T52" fmla="*/ 1463 w 1476"/>
                <a:gd name="T53" fmla="*/ 808 h 1474"/>
                <a:gd name="T54" fmla="*/ 0 w 1476"/>
                <a:gd name="T55" fmla="*/ 754 h 1474"/>
                <a:gd name="T56" fmla="*/ 1466 w 1476"/>
                <a:gd name="T57" fmla="*/ 734 h 1474"/>
                <a:gd name="T58" fmla="*/ 1475 w 1476"/>
                <a:gd name="T59" fmla="*/ 737 h 1474"/>
                <a:gd name="T60" fmla="*/ 11 w 1476"/>
                <a:gd name="T61" fmla="*/ 682 h 1474"/>
                <a:gd name="T62" fmla="*/ 1467 w 1476"/>
                <a:gd name="T63" fmla="*/ 633 h 1474"/>
                <a:gd name="T64" fmla="*/ 1454 w 1476"/>
                <a:gd name="T65" fmla="*/ 562 h 1474"/>
                <a:gd name="T66" fmla="*/ 1458 w 1476"/>
                <a:gd name="T67" fmla="*/ 598 h 1474"/>
                <a:gd name="T68" fmla="*/ 18 w 1476"/>
                <a:gd name="T69" fmla="*/ 575 h 1474"/>
                <a:gd name="T70" fmla="*/ 1428 w 1476"/>
                <a:gd name="T71" fmla="*/ 503 h 1474"/>
                <a:gd name="T72" fmla="*/ 38 w 1476"/>
                <a:gd name="T73" fmla="*/ 506 h 1474"/>
                <a:gd name="T74" fmla="*/ 1413 w 1476"/>
                <a:gd name="T75" fmla="*/ 463 h 1474"/>
                <a:gd name="T76" fmla="*/ 87 w 1476"/>
                <a:gd name="T77" fmla="*/ 410 h 1474"/>
                <a:gd name="T78" fmla="*/ 1373 w 1476"/>
                <a:gd name="T79" fmla="*/ 363 h 1474"/>
                <a:gd name="T80" fmla="*/ 1334 w 1476"/>
                <a:gd name="T81" fmla="*/ 303 h 1474"/>
                <a:gd name="T82" fmla="*/ 135 w 1476"/>
                <a:gd name="T83" fmla="*/ 314 h 1474"/>
                <a:gd name="T84" fmla="*/ 1305 w 1476"/>
                <a:gd name="T85" fmla="*/ 280 h 1474"/>
                <a:gd name="T86" fmla="*/ 179 w 1476"/>
                <a:gd name="T87" fmla="*/ 257 h 1474"/>
                <a:gd name="T88" fmla="*/ 1238 w 1476"/>
                <a:gd name="T89" fmla="*/ 196 h 1474"/>
                <a:gd name="T90" fmla="*/ 228 w 1476"/>
                <a:gd name="T91" fmla="*/ 204 h 1474"/>
                <a:gd name="T92" fmla="*/ 1205 w 1476"/>
                <a:gd name="T93" fmla="*/ 179 h 1474"/>
                <a:gd name="T94" fmla="*/ 317 w 1476"/>
                <a:gd name="T95" fmla="*/ 143 h 1474"/>
                <a:gd name="T96" fmla="*/ 1123 w 1476"/>
                <a:gd name="T97" fmla="*/ 109 h 1474"/>
                <a:gd name="T98" fmla="*/ 374 w 1476"/>
                <a:gd name="T99" fmla="*/ 106 h 1474"/>
                <a:gd name="T100" fmla="*/ 1088 w 1476"/>
                <a:gd name="T101" fmla="*/ 98 h 1474"/>
                <a:gd name="T102" fmla="*/ 470 w 1476"/>
                <a:gd name="T103" fmla="*/ 60 h 1474"/>
                <a:gd name="T104" fmla="*/ 994 w 1476"/>
                <a:gd name="T105" fmla="*/ 46 h 1474"/>
                <a:gd name="T106" fmla="*/ 926 w 1476"/>
                <a:gd name="T107" fmla="*/ 24 h 1474"/>
                <a:gd name="T108" fmla="*/ 594 w 1476"/>
                <a:gd name="T109" fmla="*/ 14 h 1474"/>
                <a:gd name="T110" fmla="*/ 855 w 1476"/>
                <a:gd name="T111" fmla="*/ 9 h 1474"/>
                <a:gd name="T112" fmla="*/ 640 w 1476"/>
                <a:gd name="T113" fmla="*/ 6 h 1474"/>
                <a:gd name="T114" fmla="*/ 819 w 1476"/>
                <a:gd name="T115" fmla="*/ 14 h 1474"/>
                <a:gd name="T116" fmla="*/ 735 w 1476"/>
                <a:gd name="T117" fmla="*/ 9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6" h="1474">
                  <a:moveTo>
                    <a:pt x="709" y="1464"/>
                  </a:moveTo>
                  <a:cubicBezTo>
                    <a:pt x="708" y="1473"/>
                    <a:pt x="708" y="1473"/>
                    <a:pt x="708" y="1473"/>
                  </a:cubicBezTo>
                  <a:cubicBezTo>
                    <a:pt x="718" y="1474"/>
                    <a:pt x="727" y="1474"/>
                    <a:pt x="736" y="1474"/>
                  </a:cubicBezTo>
                  <a:cubicBezTo>
                    <a:pt x="744" y="1474"/>
                    <a:pt x="744" y="1474"/>
                    <a:pt x="744" y="1474"/>
                  </a:cubicBezTo>
                  <a:cubicBezTo>
                    <a:pt x="744" y="1465"/>
                    <a:pt x="744" y="1465"/>
                    <a:pt x="744" y="1465"/>
                  </a:cubicBezTo>
                  <a:cubicBezTo>
                    <a:pt x="736" y="1465"/>
                    <a:pt x="736" y="1465"/>
                    <a:pt x="736" y="1465"/>
                  </a:cubicBezTo>
                  <a:cubicBezTo>
                    <a:pt x="727" y="1465"/>
                    <a:pt x="718" y="1465"/>
                    <a:pt x="709" y="1464"/>
                  </a:cubicBezTo>
                  <a:moveTo>
                    <a:pt x="815" y="1461"/>
                  </a:moveTo>
                  <a:cubicBezTo>
                    <a:pt x="803" y="1462"/>
                    <a:pt x="792" y="1463"/>
                    <a:pt x="780" y="1464"/>
                  </a:cubicBezTo>
                  <a:cubicBezTo>
                    <a:pt x="780" y="1473"/>
                    <a:pt x="780" y="1473"/>
                    <a:pt x="780" y="1473"/>
                  </a:cubicBezTo>
                  <a:cubicBezTo>
                    <a:pt x="792" y="1472"/>
                    <a:pt x="804" y="1471"/>
                    <a:pt x="816" y="1470"/>
                  </a:cubicBezTo>
                  <a:cubicBezTo>
                    <a:pt x="815" y="1461"/>
                    <a:pt x="815" y="1461"/>
                    <a:pt x="815" y="1461"/>
                  </a:cubicBezTo>
                  <a:moveTo>
                    <a:pt x="638" y="1458"/>
                  </a:moveTo>
                  <a:cubicBezTo>
                    <a:pt x="637" y="1467"/>
                    <a:pt x="637" y="1467"/>
                    <a:pt x="637" y="1467"/>
                  </a:cubicBezTo>
                  <a:cubicBezTo>
                    <a:pt x="648" y="1469"/>
                    <a:pt x="661" y="1470"/>
                    <a:pt x="672" y="1471"/>
                  </a:cubicBezTo>
                  <a:cubicBezTo>
                    <a:pt x="673" y="1462"/>
                    <a:pt x="673" y="1462"/>
                    <a:pt x="673" y="1462"/>
                  </a:cubicBezTo>
                  <a:cubicBezTo>
                    <a:pt x="661" y="1461"/>
                    <a:pt x="649" y="1460"/>
                    <a:pt x="638" y="1458"/>
                  </a:cubicBezTo>
                  <a:moveTo>
                    <a:pt x="885" y="1450"/>
                  </a:moveTo>
                  <a:cubicBezTo>
                    <a:pt x="874" y="1452"/>
                    <a:pt x="862" y="1455"/>
                    <a:pt x="850" y="1456"/>
                  </a:cubicBezTo>
                  <a:cubicBezTo>
                    <a:pt x="852" y="1465"/>
                    <a:pt x="852" y="1465"/>
                    <a:pt x="852" y="1465"/>
                  </a:cubicBezTo>
                  <a:cubicBezTo>
                    <a:pt x="864" y="1463"/>
                    <a:pt x="876" y="1461"/>
                    <a:pt x="887" y="1459"/>
                  </a:cubicBezTo>
                  <a:cubicBezTo>
                    <a:pt x="885" y="1450"/>
                    <a:pt x="885" y="1450"/>
                    <a:pt x="885" y="1450"/>
                  </a:cubicBezTo>
                  <a:moveTo>
                    <a:pt x="568" y="1445"/>
                  </a:moveTo>
                  <a:cubicBezTo>
                    <a:pt x="566" y="1454"/>
                    <a:pt x="566" y="1454"/>
                    <a:pt x="566" y="1454"/>
                  </a:cubicBezTo>
                  <a:cubicBezTo>
                    <a:pt x="575" y="1456"/>
                    <a:pt x="584" y="1458"/>
                    <a:pt x="594" y="1460"/>
                  </a:cubicBezTo>
                  <a:cubicBezTo>
                    <a:pt x="601" y="1462"/>
                    <a:pt x="601" y="1462"/>
                    <a:pt x="601" y="1462"/>
                  </a:cubicBezTo>
                  <a:cubicBezTo>
                    <a:pt x="603" y="1453"/>
                    <a:pt x="603" y="1453"/>
                    <a:pt x="603" y="1453"/>
                  </a:cubicBezTo>
                  <a:cubicBezTo>
                    <a:pt x="596" y="1452"/>
                    <a:pt x="596" y="1452"/>
                    <a:pt x="596" y="1452"/>
                  </a:cubicBezTo>
                  <a:cubicBezTo>
                    <a:pt x="586" y="1450"/>
                    <a:pt x="577" y="1447"/>
                    <a:pt x="568" y="1445"/>
                  </a:cubicBezTo>
                  <a:moveTo>
                    <a:pt x="954" y="1432"/>
                  </a:moveTo>
                  <a:cubicBezTo>
                    <a:pt x="943" y="1436"/>
                    <a:pt x="932" y="1439"/>
                    <a:pt x="920" y="1442"/>
                  </a:cubicBezTo>
                  <a:cubicBezTo>
                    <a:pt x="922" y="1451"/>
                    <a:pt x="922" y="1451"/>
                    <a:pt x="922" y="1451"/>
                  </a:cubicBezTo>
                  <a:cubicBezTo>
                    <a:pt x="934" y="1448"/>
                    <a:pt x="946" y="1444"/>
                    <a:pt x="957" y="1441"/>
                  </a:cubicBezTo>
                  <a:cubicBezTo>
                    <a:pt x="954" y="1432"/>
                    <a:pt x="954" y="1432"/>
                    <a:pt x="954" y="1432"/>
                  </a:cubicBezTo>
                  <a:moveTo>
                    <a:pt x="500" y="1425"/>
                  </a:moveTo>
                  <a:cubicBezTo>
                    <a:pt x="497" y="1434"/>
                    <a:pt x="497" y="1434"/>
                    <a:pt x="497" y="1434"/>
                  </a:cubicBezTo>
                  <a:cubicBezTo>
                    <a:pt x="508" y="1437"/>
                    <a:pt x="520" y="1441"/>
                    <a:pt x="531" y="1444"/>
                  </a:cubicBezTo>
                  <a:cubicBezTo>
                    <a:pt x="534" y="1436"/>
                    <a:pt x="534" y="1436"/>
                    <a:pt x="534" y="1436"/>
                  </a:cubicBezTo>
                  <a:cubicBezTo>
                    <a:pt x="522" y="1433"/>
                    <a:pt x="511" y="1429"/>
                    <a:pt x="500" y="1425"/>
                  </a:cubicBezTo>
                  <a:moveTo>
                    <a:pt x="1021" y="1408"/>
                  </a:moveTo>
                  <a:cubicBezTo>
                    <a:pt x="1010" y="1413"/>
                    <a:pt x="999" y="1417"/>
                    <a:pt x="988" y="1421"/>
                  </a:cubicBezTo>
                  <a:cubicBezTo>
                    <a:pt x="991" y="1429"/>
                    <a:pt x="991" y="1429"/>
                    <a:pt x="991" y="1429"/>
                  </a:cubicBezTo>
                  <a:cubicBezTo>
                    <a:pt x="1002" y="1425"/>
                    <a:pt x="1014" y="1421"/>
                    <a:pt x="1025" y="1416"/>
                  </a:cubicBezTo>
                  <a:cubicBezTo>
                    <a:pt x="1021" y="1408"/>
                    <a:pt x="1021" y="1408"/>
                    <a:pt x="1021" y="1408"/>
                  </a:cubicBezTo>
                  <a:moveTo>
                    <a:pt x="434" y="1399"/>
                  </a:moveTo>
                  <a:cubicBezTo>
                    <a:pt x="430" y="1407"/>
                    <a:pt x="430" y="1407"/>
                    <a:pt x="430" y="1407"/>
                  </a:cubicBezTo>
                  <a:cubicBezTo>
                    <a:pt x="440" y="1412"/>
                    <a:pt x="451" y="1417"/>
                    <a:pt x="463" y="1421"/>
                  </a:cubicBezTo>
                  <a:cubicBezTo>
                    <a:pt x="466" y="1413"/>
                    <a:pt x="466" y="1413"/>
                    <a:pt x="466" y="1413"/>
                  </a:cubicBezTo>
                  <a:cubicBezTo>
                    <a:pt x="455" y="1408"/>
                    <a:pt x="444" y="1404"/>
                    <a:pt x="434" y="1399"/>
                  </a:cubicBezTo>
                  <a:moveTo>
                    <a:pt x="1085" y="1377"/>
                  </a:moveTo>
                  <a:cubicBezTo>
                    <a:pt x="1075" y="1383"/>
                    <a:pt x="1064" y="1388"/>
                    <a:pt x="1053" y="1393"/>
                  </a:cubicBezTo>
                  <a:cubicBezTo>
                    <a:pt x="1057" y="1401"/>
                    <a:pt x="1057" y="1401"/>
                    <a:pt x="1057" y="1401"/>
                  </a:cubicBezTo>
                  <a:cubicBezTo>
                    <a:pt x="1068" y="1396"/>
                    <a:pt x="1079" y="1391"/>
                    <a:pt x="1089" y="1385"/>
                  </a:cubicBezTo>
                  <a:cubicBezTo>
                    <a:pt x="1085" y="1377"/>
                    <a:pt x="1085" y="1377"/>
                    <a:pt x="1085" y="1377"/>
                  </a:cubicBezTo>
                  <a:moveTo>
                    <a:pt x="343" y="1349"/>
                  </a:moveTo>
                  <a:cubicBezTo>
                    <a:pt x="339" y="1357"/>
                    <a:pt x="339" y="1357"/>
                    <a:pt x="339" y="1357"/>
                  </a:cubicBezTo>
                  <a:cubicBezTo>
                    <a:pt x="369" y="1375"/>
                    <a:pt x="369" y="1375"/>
                    <a:pt x="369" y="1375"/>
                  </a:cubicBezTo>
                  <a:cubicBezTo>
                    <a:pt x="384" y="1384"/>
                    <a:pt x="384" y="1384"/>
                    <a:pt x="384" y="1384"/>
                  </a:cubicBezTo>
                  <a:cubicBezTo>
                    <a:pt x="388" y="1386"/>
                    <a:pt x="393" y="1389"/>
                    <a:pt x="398" y="1391"/>
                  </a:cubicBezTo>
                  <a:cubicBezTo>
                    <a:pt x="402" y="1383"/>
                    <a:pt x="402" y="1383"/>
                    <a:pt x="402" y="1383"/>
                  </a:cubicBezTo>
                  <a:cubicBezTo>
                    <a:pt x="397" y="1381"/>
                    <a:pt x="392" y="1379"/>
                    <a:pt x="389" y="1377"/>
                  </a:cubicBezTo>
                  <a:cubicBezTo>
                    <a:pt x="374" y="1368"/>
                    <a:pt x="374" y="1368"/>
                    <a:pt x="374" y="1368"/>
                  </a:cubicBezTo>
                  <a:cubicBezTo>
                    <a:pt x="343" y="1349"/>
                    <a:pt x="343" y="1349"/>
                    <a:pt x="343" y="1349"/>
                  </a:cubicBezTo>
                  <a:moveTo>
                    <a:pt x="1146" y="1340"/>
                  </a:moveTo>
                  <a:cubicBezTo>
                    <a:pt x="1136" y="1347"/>
                    <a:pt x="1126" y="1353"/>
                    <a:pt x="1116" y="1359"/>
                  </a:cubicBezTo>
                  <a:cubicBezTo>
                    <a:pt x="1121" y="1367"/>
                    <a:pt x="1121" y="1367"/>
                    <a:pt x="1121" y="1367"/>
                  </a:cubicBezTo>
                  <a:cubicBezTo>
                    <a:pt x="1131" y="1361"/>
                    <a:pt x="1141" y="1354"/>
                    <a:pt x="1151" y="1348"/>
                  </a:cubicBezTo>
                  <a:cubicBezTo>
                    <a:pt x="1146" y="1340"/>
                    <a:pt x="1146" y="1340"/>
                    <a:pt x="1146" y="1340"/>
                  </a:cubicBezTo>
                  <a:moveTo>
                    <a:pt x="286" y="1308"/>
                  </a:moveTo>
                  <a:cubicBezTo>
                    <a:pt x="280" y="1315"/>
                    <a:pt x="280" y="1315"/>
                    <a:pt x="280" y="1315"/>
                  </a:cubicBezTo>
                  <a:cubicBezTo>
                    <a:pt x="309" y="1336"/>
                    <a:pt x="309" y="1336"/>
                    <a:pt x="309" y="1336"/>
                  </a:cubicBezTo>
                  <a:cubicBezTo>
                    <a:pt x="314" y="1329"/>
                    <a:pt x="314" y="1329"/>
                    <a:pt x="314" y="1329"/>
                  </a:cubicBezTo>
                  <a:cubicBezTo>
                    <a:pt x="286" y="1308"/>
                    <a:pt x="286" y="1308"/>
                    <a:pt x="286" y="1308"/>
                  </a:cubicBezTo>
                  <a:moveTo>
                    <a:pt x="1203" y="1297"/>
                  </a:moveTo>
                  <a:cubicBezTo>
                    <a:pt x="1193" y="1305"/>
                    <a:pt x="1184" y="1312"/>
                    <a:pt x="1175" y="1320"/>
                  </a:cubicBezTo>
                  <a:cubicBezTo>
                    <a:pt x="1180" y="1327"/>
                    <a:pt x="1180" y="1327"/>
                    <a:pt x="1180" y="1327"/>
                  </a:cubicBezTo>
                  <a:cubicBezTo>
                    <a:pt x="1190" y="1320"/>
                    <a:pt x="1199" y="1312"/>
                    <a:pt x="1208" y="1304"/>
                  </a:cubicBezTo>
                  <a:cubicBezTo>
                    <a:pt x="1203" y="1297"/>
                    <a:pt x="1203" y="1297"/>
                    <a:pt x="1203" y="1297"/>
                  </a:cubicBezTo>
                  <a:moveTo>
                    <a:pt x="232" y="1261"/>
                  </a:moveTo>
                  <a:cubicBezTo>
                    <a:pt x="226" y="1268"/>
                    <a:pt x="226" y="1268"/>
                    <a:pt x="226" y="1268"/>
                  </a:cubicBezTo>
                  <a:cubicBezTo>
                    <a:pt x="253" y="1292"/>
                    <a:pt x="253" y="1292"/>
                    <a:pt x="253" y="1292"/>
                  </a:cubicBezTo>
                  <a:cubicBezTo>
                    <a:pt x="259" y="1285"/>
                    <a:pt x="259" y="1285"/>
                    <a:pt x="259" y="1285"/>
                  </a:cubicBezTo>
                  <a:cubicBezTo>
                    <a:pt x="232" y="1261"/>
                    <a:pt x="232" y="1261"/>
                    <a:pt x="232" y="1261"/>
                  </a:cubicBezTo>
                  <a:moveTo>
                    <a:pt x="1255" y="1249"/>
                  </a:moveTo>
                  <a:cubicBezTo>
                    <a:pt x="1247" y="1258"/>
                    <a:pt x="1238" y="1266"/>
                    <a:pt x="1229" y="1274"/>
                  </a:cubicBezTo>
                  <a:cubicBezTo>
                    <a:pt x="1235" y="1281"/>
                    <a:pt x="1235" y="1281"/>
                    <a:pt x="1235" y="1281"/>
                  </a:cubicBezTo>
                  <a:cubicBezTo>
                    <a:pt x="1244" y="1273"/>
                    <a:pt x="1253" y="1264"/>
                    <a:pt x="1261" y="1256"/>
                  </a:cubicBezTo>
                  <a:cubicBezTo>
                    <a:pt x="1255" y="1249"/>
                    <a:pt x="1255" y="1249"/>
                    <a:pt x="1255" y="1249"/>
                  </a:cubicBezTo>
                  <a:moveTo>
                    <a:pt x="184" y="1209"/>
                  </a:moveTo>
                  <a:cubicBezTo>
                    <a:pt x="177" y="1215"/>
                    <a:pt x="177" y="1215"/>
                    <a:pt x="177" y="1215"/>
                  </a:cubicBezTo>
                  <a:cubicBezTo>
                    <a:pt x="179" y="1218"/>
                    <a:pt x="181" y="1220"/>
                    <a:pt x="184" y="1223"/>
                  </a:cubicBezTo>
                  <a:cubicBezTo>
                    <a:pt x="188" y="1228"/>
                    <a:pt x="193" y="1233"/>
                    <a:pt x="197" y="1237"/>
                  </a:cubicBezTo>
                  <a:cubicBezTo>
                    <a:pt x="201" y="1242"/>
                    <a:pt x="201" y="1242"/>
                    <a:pt x="201" y="1242"/>
                  </a:cubicBezTo>
                  <a:cubicBezTo>
                    <a:pt x="207" y="1236"/>
                    <a:pt x="207" y="1236"/>
                    <a:pt x="207" y="1236"/>
                  </a:cubicBezTo>
                  <a:cubicBezTo>
                    <a:pt x="204" y="1231"/>
                    <a:pt x="204" y="1231"/>
                    <a:pt x="204" y="1231"/>
                  </a:cubicBezTo>
                  <a:cubicBezTo>
                    <a:pt x="199" y="1227"/>
                    <a:pt x="195" y="1222"/>
                    <a:pt x="191" y="1217"/>
                  </a:cubicBezTo>
                  <a:cubicBezTo>
                    <a:pt x="188" y="1214"/>
                    <a:pt x="186" y="1212"/>
                    <a:pt x="184" y="1209"/>
                  </a:cubicBezTo>
                  <a:moveTo>
                    <a:pt x="1303" y="1197"/>
                  </a:moveTo>
                  <a:cubicBezTo>
                    <a:pt x="1295" y="1206"/>
                    <a:pt x="1287" y="1215"/>
                    <a:pt x="1279" y="1224"/>
                  </a:cubicBezTo>
                  <a:cubicBezTo>
                    <a:pt x="1286" y="1230"/>
                    <a:pt x="1286" y="1230"/>
                    <a:pt x="1286" y="1230"/>
                  </a:cubicBezTo>
                  <a:cubicBezTo>
                    <a:pt x="1294" y="1221"/>
                    <a:pt x="1302" y="1212"/>
                    <a:pt x="1310" y="1202"/>
                  </a:cubicBezTo>
                  <a:cubicBezTo>
                    <a:pt x="1303" y="1197"/>
                    <a:pt x="1303" y="1197"/>
                    <a:pt x="1303" y="1197"/>
                  </a:cubicBezTo>
                  <a:moveTo>
                    <a:pt x="140" y="1153"/>
                  </a:moveTo>
                  <a:cubicBezTo>
                    <a:pt x="133" y="1158"/>
                    <a:pt x="133" y="1158"/>
                    <a:pt x="133" y="1158"/>
                  </a:cubicBezTo>
                  <a:cubicBezTo>
                    <a:pt x="140" y="1168"/>
                    <a:pt x="147" y="1177"/>
                    <a:pt x="154" y="1187"/>
                  </a:cubicBezTo>
                  <a:cubicBezTo>
                    <a:pt x="161" y="1181"/>
                    <a:pt x="161" y="1181"/>
                    <a:pt x="161" y="1181"/>
                  </a:cubicBezTo>
                  <a:cubicBezTo>
                    <a:pt x="154" y="1172"/>
                    <a:pt x="147" y="1162"/>
                    <a:pt x="140" y="1153"/>
                  </a:cubicBezTo>
                  <a:moveTo>
                    <a:pt x="1345" y="1139"/>
                  </a:moveTo>
                  <a:cubicBezTo>
                    <a:pt x="1338" y="1149"/>
                    <a:pt x="1331" y="1159"/>
                    <a:pt x="1324" y="1169"/>
                  </a:cubicBezTo>
                  <a:cubicBezTo>
                    <a:pt x="1332" y="1174"/>
                    <a:pt x="1332" y="1174"/>
                    <a:pt x="1332" y="1174"/>
                  </a:cubicBezTo>
                  <a:cubicBezTo>
                    <a:pt x="1339" y="1164"/>
                    <a:pt x="1346" y="1154"/>
                    <a:pt x="1352" y="1144"/>
                  </a:cubicBezTo>
                  <a:cubicBezTo>
                    <a:pt x="1345" y="1139"/>
                    <a:pt x="1345" y="1139"/>
                    <a:pt x="1345" y="1139"/>
                  </a:cubicBezTo>
                  <a:moveTo>
                    <a:pt x="102" y="1093"/>
                  </a:moveTo>
                  <a:cubicBezTo>
                    <a:pt x="95" y="1097"/>
                    <a:pt x="95" y="1097"/>
                    <a:pt x="95" y="1097"/>
                  </a:cubicBezTo>
                  <a:cubicBezTo>
                    <a:pt x="100" y="1107"/>
                    <a:pt x="107" y="1118"/>
                    <a:pt x="113" y="1128"/>
                  </a:cubicBezTo>
                  <a:cubicBezTo>
                    <a:pt x="121" y="1123"/>
                    <a:pt x="121" y="1123"/>
                    <a:pt x="121" y="1123"/>
                  </a:cubicBezTo>
                  <a:cubicBezTo>
                    <a:pt x="114" y="1113"/>
                    <a:pt x="108" y="1103"/>
                    <a:pt x="102" y="1093"/>
                  </a:cubicBezTo>
                  <a:moveTo>
                    <a:pt x="1381" y="1079"/>
                  </a:moveTo>
                  <a:cubicBezTo>
                    <a:pt x="1376" y="1089"/>
                    <a:pt x="1370" y="1099"/>
                    <a:pt x="1364" y="1109"/>
                  </a:cubicBezTo>
                  <a:cubicBezTo>
                    <a:pt x="1371" y="1114"/>
                    <a:pt x="1371" y="1114"/>
                    <a:pt x="1371" y="1114"/>
                  </a:cubicBezTo>
                  <a:cubicBezTo>
                    <a:pt x="1378" y="1104"/>
                    <a:pt x="1384" y="1093"/>
                    <a:pt x="1389" y="1083"/>
                  </a:cubicBezTo>
                  <a:cubicBezTo>
                    <a:pt x="1381" y="1079"/>
                    <a:pt x="1381" y="1079"/>
                    <a:pt x="1381" y="1079"/>
                  </a:cubicBezTo>
                  <a:moveTo>
                    <a:pt x="71" y="1029"/>
                  </a:moveTo>
                  <a:cubicBezTo>
                    <a:pt x="62" y="1033"/>
                    <a:pt x="62" y="1033"/>
                    <a:pt x="62" y="1033"/>
                  </a:cubicBezTo>
                  <a:cubicBezTo>
                    <a:pt x="67" y="1044"/>
                    <a:pt x="72" y="1055"/>
                    <a:pt x="78" y="1065"/>
                  </a:cubicBezTo>
                  <a:cubicBezTo>
                    <a:pt x="86" y="1061"/>
                    <a:pt x="86" y="1061"/>
                    <a:pt x="86" y="1061"/>
                  </a:cubicBezTo>
                  <a:cubicBezTo>
                    <a:pt x="80" y="1051"/>
                    <a:pt x="75" y="1040"/>
                    <a:pt x="71" y="1029"/>
                  </a:cubicBezTo>
                  <a:moveTo>
                    <a:pt x="1412" y="1014"/>
                  </a:moveTo>
                  <a:cubicBezTo>
                    <a:pt x="1407" y="1025"/>
                    <a:pt x="1403" y="1036"/>
                    <a:pt x="1397" y="1047"/>
                  </a:cubicBezTo>
                  <a:cubicBezTo>
                    <a:pt x="1406" y="1051"/>
                    <a:pt x="1406" y="1051"/>
                    <a:pt x="1406" y="1051"/>
                  </a:cubicBezTo>
                  <a:cubicBezTo>
                    <a:pt x="1411" y="1040"/>
                    <a:pt x="1416" y="1029"/>
                    <a:pt x="1420" y="1018"/>
                  </a:cubicBezTo>
                  <a:cubicBezTo>
                    <a:pt x="1412" y="1014"/>
                    <a:pt x="1412" y="1014"/>
                    <a:pt x="1412" y="1014"/>
                  </a:cubicBezTo>
                  <a:moveTo>
                    <a:pt x="45" y="963"/>
                  </a:moveTo>
                  <a:cubicBezTo>
                    <a:pt x="37" y="966"/>
                    <a:pt x="37" y="966"/>
                    <a:pt x="37" y="966"/>
                  </a:cubicBezTo>
                  <a:cubicBezTo>
                    <a:pt x="40" y="977"/>
                    <a:pt x="44" y="988"/>
                    <a:pt x="49" y="1000"/>
                  </a:cubicBezTo>
                  <a:cubicBezTo>
                    <a:pt x="57" y="996"/>
                    <a:pt x="57" y="996"/>
                    <a:pt x="57" y="996"/>
                  </a:cubicBezTo>
                  <a:cubicBezTo>
                    <a:pt x="53" y="985"/>
                    <a:pt x="49" y="974"/>
                    <a:pt x="45" y="963"/>
                  </a:cubicBezTo>
                  <a:moveTo>
                    <a:pt x="1435" y="947"/>
                  </a:moveTo>
                  <a:cubicBezTo>
                    <a:pt x="1433" y="957"/>
                    <a:pt x="1430" y="964"/>
                    <a:pt x="1427" y="971"/>
                  </a:cubicBezTo>
                  <a:cubicBezTo>
                    <a:pt x="1426" y="974"/>
                    <a:pt x="1425" y="978"/>
                    <a:pt x="1424" y="981"/>
                  </a:cubicBezTo>
                  <a:cubicBezTo>
                    <a:pt x="1433" y="984"/>
                    <a:pt x="1433" y="984"/>
                    <a:pt x="1433" y="984"/>
                  </a:cubicBezTo>
                  <a:cubicBezTo>
                    <a:pt x="1434" y="981"/>
                    <a:pt x="1435" y="977"/>
                    <a:pt x="1436" y="974"/>
                  </a:cubicBezTo>
                  <a:cubicBezTo>
                    <a:pt x="1439" y="967"/>
                    <a:pt x="1441" y="959"/>
                    <a:pt x="1444" y="950"/>
                  </a:cubicBezTo>
                  <a:cubicBezTo>
                    <a:pt x="1435" y="947"/>
                    <a:pt x="1435" y="947"/>
                    <a:pt x="1435" y="947"/>
                  </a:cubicBezTo>
                  <a:moveTo>
                    <a:pt x="26" y="894"/>
                  </a:moveTo>
                  <a:cubicBezTo>
                    <a:pt x="18" y="896"/>
                    <a:pt x="18" y="896"/>
                    <a:pt x="18" y="896"/>
                  </a:cubicBezTo>
                  <a:cubicBezTo>
                    <a:pt x="20" y="908"/>
                    <a:pt x="23" y="920"/>
                    <a:pt x="26" y="931"/>
                  </a:cubicBezTo>
                  <a:cubicBezTo>
                    <a:pt x="35" y="929"/>
                    <a:pt x="35" y="929"/>
                    <a:pt x="35" y="929"/>
                  </a:cubicBezTo>
                  <a:cubicBezTo>
                    <a:pt x="32" y="917"/>
                    <a:pt x="29" y="906"/>
                    <a:pt x="26" y="894"/>
                  </a:cubicBezTo>
                  <a:moveTo>
                    <a:pt x="1453" y="879"/>
                  </a:moveTo>
                  <a:cubicBezTo>
                    <a:pt x="1451" y="887"/>
                    <a:pt x="1449" y="896"/>
                    <a:pt x="1446" y="905"/>
                  </a:cubicBezTo>
                  <a:cubicBezTo>
                    <a:pt x="1444" y="913"/>
                    <a:pt x="1444" y="913"/>
                    <a:pt x="1444" y="913"/>
                  </a:cubicBezTo>
                  <a:cubicBezTo>
                    <a:pt x="1453" y="915"/>
                    <a:pt x="1453" y="915"/>
                    <a:pt x="1453" y="915"/>
                  </a:cubicBezTo>
                  <a:cubicBezTo>
                    <a:pt x="1455" y="908"/>
                    <a:pt x="1455" y="908"/>
                    <a:pt x="1455" y="908"/>
                  </a:cubicBezTo>
                  <a:cubicBezTo>
                    <a:pt x="1458" y="898"/>
                    <a:pt x="1460" y="889"/>
                    <a:pt x="1461" y="880"/>
                  </a:cubicBezTo>
                  <a:cubicBezTo>
                    <a:pt x="1453" y="879"/>
                    <a:pt x="1453" y="879"/>
                    <a:pt x="1453" y="879"/>
                  </a:cubicBezTo>
                  <a:moveTo>
                    <a:pt x="14" y="824"/>
                  </a:moveTo>
                  <a:cubicBezTo>
                    <a:pt x="6" y="825"/>
                    <a:pt x="6" y="825"/>
                    <a:pt x="6" y="825"/>
                  </a:cubicBezTo>
                  <a:cubicBezTo>
                    <a:pt x="7" y="837"/>
                    <a:pt x="9" y="849"/>
                    <a:pt x="11" y="861"/>
                  </a:cubicBezTo>
                  <a:cubicBezTo>
                    <a:pt x="20" y="859"/>
                    <a:pt x="20" y="859"/>
                    <a:pt x="20" y="859"/>
                  </a:cubicBezTo>
                  <a:cubicBezTo>
                    <a:pt x="18" y="848"/>
                    <a:pt x="16" y="836"/>
                    <a:pt x="14" y="824"/>
                  </a:cubicBezTo>
                  <a:moveTo>
                    <a:pt x="1463" y="808"/>
                  </a:moveTo>
                  <a:cubicBezTo>
                    <a:pt x="1462" y="819"/>
                    <a:pt x="1460" y="830"/>
                    <a:pt x="1458" y="843"/>
                  </a:cubicBezTo>
                  <a:cubicBezTo>
                    <a:pt x="1467" y="845"/>
                    <a:pt x="1467" y="845"/>
                    <a:pt x="1467" y="845"/>
                  </a:cubicBezTo>
                  <a:cubicBezTo>
                    <a:pt x="1469" y="832"/>
                    <a:pt x="1471" y="820"/>
                    <a:pt x="1472" y="809"/>
                  </a:cubicBezTo>
                  <a:cubicBezTo>
                    <a:pt x="1463" y="808"/>
                    <a:pt x="1463" y="808"/>
                    <a:pt x="1463" y="808"/>
                  </a:cubicBezTo>
                  <a:moveTo>
                    <a:pt x="9" y="753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1" y="765"/>
                    <a:pt x="1" y="778"/>
                    <a:pt x="2" y="790"/>
                  </a:cubicBezTo>
                  <a:cubicBezTo>
                    <a:pt x="11" y="789"/>
                    <a:pt x="11" y="789"/>
                    <a:pt x="11" y="789"/>
                  </a:cubicBezTo>
                  <a:cubicBezTo>
                    <a:pt x="10" y="777"/>
                    <a:pt x="10" y="765"/>
                    <a:pt x="9" y="753"/>
                  </a:cubicBezTo>
                  <a:moveTo>
                    <a:pt x="1474" y="704"/>
                  </a:moveTo>
                  <a:cubicBezTo>
                    <a:pt x="1465" y="705"/>
                    <a:pt x="1465" y="705"/>
                    <a:pt x="1465" y="705"/>
                  </a:cubicBezTo>
                  <a:cubicBezTo>
                    <a:pt x="1466" y="734"/>
                    <a:pt x="1466" y="734"/>
                    <a:pt x="1466" y="734"/>
                  </a:cubicBezTo>
                  <a:cubicBezTo>
                    <a:pt x="1467" y="735"/>
                    <a:pt x="1467" y="736"/>
                    <a:pt x="1467" y="737"/>
                  </a:cubicBezTo>
                  <a:cubicBezTo>
                    <a:pt x="1467" y="737"/>
                    <a:pt x="1467" y="737"/>
                    <a:pt x="1467" y="737"/>
                  </a:cubicBezTo>
                  <a:cubicBezTo>
                    <a:pt x="1465" y="773"/>
                    <a:pt x="1465" y="773"/>
                    <a:pt x="1465" y="773"/>
                  </a:cubicBezTo>
                  <a:cubicBezTo>
                    <a:pt x="1474" y="773"/>
                    <a:pt x="1474" y="773"/>
                    <a:pt x="1474" y="773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5" y="737"/>
                    <a:pt x="1475" y="737"/>
                    <a:pt x="1475" y="737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4" y="704"/>
                    <a:pt x="1474" y="704"/>
                    <a:pt x="1474" y="704"/>
                  </a:cubicBezTo>
                  <a:moveTo>
                    <a:pt x="2" y="682"/>
                  </a:moveTo>
                  <a:cubicBezTo>
                    <a:pt x="1" y="694"/>
                    <a:pt x="1" y="706"/>
                    <a:pt x="0" y="718"/>
                  </a:cubicBezTo>
                  <a:cubicBezTo>
                    <a:pt x="9" y="718"/>
                    <a:pt x="9" y="718"/>
                    <a:pt x="9" y="718"/>
                  </a:cubicBezTo>
                  <a:cubicBezTo>
                    <a:pt x="10" y="706"/>
                    <a:pt x="10" y="694"/>
                    <a:pt x="11" y="682"/>
                  </a:cubicBezTo>
                  <a:cubicBezTo>
                    <a:pt x="2" y="682"/>
                    <a:pt x="2" y="682"/>
                    <a:pt x="2" y="682"/>
                  </a:cubicBezTo>
                  <a:moveTo>
                    <a:pt x="1467" y="633"/>
                  </a:moveTo>
                  <a:cubicBezTo>
                    <a:pt x="1459" y="634"/>
                    <a:pt x="1459" y="634"/>
                    <a:pt x="1459" y="634"/>
                  </a:cubicBezTo>
                  <a:cubicBezTo>
                    <a:pt x="1461" y="648"/>
                    <a:pt x="1462" y="659"/>
                    <a:pt x="1463" y="669"/>
                  </a:cubicBezTo>
                  <a:cubicBezTo>
                    <a:pt x="1472" y="669"/>
                    <a:pt x="1472" y="669"/>
                    <a:pt x="1472" y="669"/>
                  </a:cubicBezTo>
                  <a:cubicBezTo>
                    <a:pt x="1471" y="658"/>
                    <a:pt x="1470" y="647"/>
                    <a:pt x="1467" y="633"/>
                  </a:cubicBezTo>
                  <a:moveTo>
                    <a:pt x="11" y="610"/>
                  </a:moveTo>
                  <a:cubicBezTo>
                    <a:pt x="9" y="622"/>
                    <a:pt x="7" y="634"/>
                    <a:pt x="6" y="646"/>
                  </a:cubicBezTo>
                  <a:cubicBezTo>
                    <a:pt x="15" y="647"/>
                    <a:pt x="15" y="647"/>
                    <a:pt x="15" y="647"/>
                  </a:cubicBezTo>
                  <a:cubicBezTo>
                    <a:pt x="16" y="635"/>
                    <a:pt x="18" y="623"/>
                    <a:pt x="20" y="612"/>
                  </a:cubicBezTo>
                  <a:cubicBezTo>
                    <a:pt x="11" y="610"/>
                    <a:pt x="11" y="610"/>
                    <a:pt x="11" y="610"/>
                  </a:cubicBezTo>
                  <a:moveTo>
                    <a:pt x="1454" y="562"/>
                  </a:moveTo>
                  <a:cubicBezTo>
                    <a:pt x="1445" y="565"/>
                    <a:pt x="1445" y="565"/>
                    <a:pt x="1445" y="565"/>
                  </a:cubicBezTo>
                  <a:cubicBezTo>
                    <a:pt x="1446" y="569"/>
                    <a:pt x="1446" y="569"/>
                    <a:pt x="1446" y="569"/>
                  </a:cubicBezTo>
                  <a:cubicBezTo>
                    <a:pt x="1449" y="579"/>
                    <a:pt x="1451" y="588"/>
                    <a:pt x="1453" y="597"/>
                  </a:cubicBezTo>
                  <a:cubicBezTo>
                    <a:pt x="1457" y="596"/>
                    <a:pt x="1457" y="596"/>
                    <a:pt x="1457" y="596"/>
                  </a:cubicBezTo>
                  <a:cubicBezTo>
                    <a:pt x="1453" y="599"/>
                    <a:pt x="1453" y="599"/>
                    <a:pt x="1453" y="599"/>
                  </a:cubicBezTo>
                  <a:cubicBezTo>
                    <a:pt x="1458" y="598"/>
                    <a:pt x="1458" y="598"/>
                    <a:pt x="1458" y="598"/>
                  </a:cubicBezTo>
                  <a:cubicBezTo>
                    <a:pt x="1462" y="597"/>
                    <a:pt x="1462" y="597"/>
                    <a:pt x="1462" y="597"/>
                  </a:cubicBezTo>
                  <a:cubicBezTo>
                    <a:pt x="1462" y="596"/>
                    <a:pt x="1462" y="596"/>
                    <a:pt x="1462" y="596"/>
                  </a:cubicBezTo>
                  <a:cubicBezTo>
                    <a:pt x="1460" y="586"/>
                    <a:pt x="1458" y="577"/>
                    <a:pt x="1455" y="567"/>
                  </a:cubicBezTo>
                  <a:cubicBezTo>
                    <a:pt x="1454" y="562"/>
                    <a:pt x="1454" y="562"/>
                    <a:pt x="1454" y="562"/>
                  </a:cubicBezTo>
                  <a:moveTo>
                    <a:pt x="27" y="540"/>
                  </a:moveTo>
                  <a:cubicBezTo>
                    <a:pt x="24" y="552"/>
                    <a:pt x="21" y="563"/>
                    <a:pt x="18" y="575"/>
                  </a:cubicBezTo>
                  <a:cubicBezTo>
                    <a:pt x="27" y="577"/>
                    <a:pt x="27" y="577"/>
                    <a:pt x="27" y="577"/>
                  </a:cubicBezTo>
                  <a:cubicBezTo>
                    <a:pt x="30" y="565"/>
                    <a:pt x="33" y="554"/>
                    <a:pt x="36" y="542"/>
                  </a:cubicBezTo>
                  <a:cubicBezTo>
                    <a:pt x="27" y="540"/>
                    <a:pt x="27" y="540"/>
                    <a:pt x="27" y="540"/>
                  </a:cubicBezTo>
                  <a:moveTo>
                    <a:pt x="1434" y="493"/>
                  </a:moveTo>
                  <a:cubicBezTo>
                    <a:pt x="1425" y="496"/>
                    <a:pt x="1425" y="496"/>
                    <a:pt x="1425" y="496"/>
                  </a:cubicBezTo>
                  <a:cubicBezTo>
                    <a:pt x="1428" y="503"/>
                    <a:pt x="1428" y="503"/>
                    <a:pt x="1428" y="503"/>
                  </a:cubicBezTo>
                  <a:cubicBezTo>
                    <a:pt x="1432" y="513"/>
                    <a:pt x="1434" y="523"/>
                    <a:pt x="1436" y="530"/>
                  </a:cubicBezTo>
                  <a:cubicBezTo>
                    <a:pt x="1445" y="528"/>
                    <a:pt x="1445" y="528"/>
                    <a:pt x="1445" y="528"/>
                  </a:cubicBezTo>
                  <a:cubicBezTo>
                    <a:pt x="1443" y="520"/>
                    <a:pt x="1440" y="510"/>
                    <a:pt x="1436" y="500"/>
                  </a:cubicBezTo>
                  <a:cubicBezTo>
                    <a:pt x="1434" y="493"/>
                    <a:pt x="1434" y="493"/>
                    <a:pt x="1434" y="493"/>
                  </a:cubicBezTo>
                  <a:moveTo>
                    <a:pt x="50" y="472"/>
                  </a:moveTo>
                  <a:cubicBezTo>
                    <a:pt x="46" y="483"/>
                    <a:pt x="41" y="494"/>
                    <a:pt x="38" y="506"/>
                  </a:cubicBezTo>
                  <a:cubicBezTo>
                    <a:pt x="46" y="508"/>
                    <a:pt x="46" y="508"/>
                    <a:pt x="46" y="508"/>
                  </a:cubicBezTo>
                  <a:cubicBezTo>
                    <a:pt x="50" y="497"/>
                    <a:pt x="54" y="486"/>
                    <a:pt x="58" y="475"/>
                  </a:cubicBezTo>
                  <a:cubicBezTo>
                    <a:pt x="50" y="472"/>
                    <a:pt x="50" y="472"/>
                    <a:pt x="50" y="472"/>
                  </a:cubicBezTo>
                  <a:moveTo>
                    <a:pt x="1407" y="426"/>
                  </a:moveTo>
                  <a:cubicBezTo>
                    <a:pt x="1399" y="430"/>
                    <a:pt x="1399" y="430"/>
                    <a:pt x="1399" y="430"/>
                  </a:cubicBezTo>
                  <a:cubicBezTo>
                    <a:pt x="1404" y="441"/>
                    <a:pt x="1409" y="452"/>
                    <a:pt x="1413" y="463"/>
                  </a:cubicBezTo>
                  <a:cubicBezTo>
                    <a:pt x="1421" y="459"/>
                    <a:pt x="1421" y="459"/>
                    <a:pt x="1421" y="459"/>
                  </a:cubicBezTo>
                  <a:cubicBezTo>
                    <a:pt x="1417" y="448"/>
                    <a:pt x="1412" y="437"/>
                    <a:pt x="1407" y="426"/>
                  </a:cubicBezTo>
                  <a:moveTo>
                    <a:pt x="79" y="406"/>
                  </a:moveTo>
                  <a:cubicBezTo>
                    <a:pt x="74" y="417"/>
                    <a:pt x="68" y="428"/>
                    <a:pt x="64" y="439"/>
                  </a:cubicBezTo>
                  <a:cubicBezTo>
                    <a:pt x="72" y="442"/>
                    <a:pt x="72" y="442"/>
                    <a:pt x="72" y="442"/>
                  </a:cubicBezTo>
                  <a:cubicBezTo>
                    <a:pt x="77" y="431"/>
                    <a:pt x="82" y="421"/>
                    <a:pt x="87" y="410"/>
                  </a:cubicBezTo>
                  <a:cubicBezTo>
                    <a:pt x="79" y="406"/>
                    <a:pt x="79" y="406"/>
                    <a:pt x="79" y="406"/>
                  </a:cubicBezTo>
                  <a:moveTo>
                    <a:pt x="1373" y="363"/>
                  </a:moveTo>
                  <a:cubicBezTo>
                    <a:pt x="1366" y="367"/>
                    <a:pt x="1366" y="367"/>
                    <a:pt x="1366" y="367"/>
                  </a:cubicBezTo>
                  <a:cubicBezTo>
                    <a:pt x="1372" y="378"/>
                    <a:pt x="1378" y="388"/>
                    <a:pt x="1383" y="398"/>
                  </a:cubicBezTo>
                  <a:cubicBezTo>
                    <a:pt x="1391" y="394"/>
                    <a:pt x="1391" y="394"/>
                    <a:pt x="1391" y="394"/>
                  </a:cubicBezTo>
                  <a:cubicBezTo>
                    <a:pt x="1385" y="384"/>
                    <a:pt x="1379" y="373"/>
                    <a:pt x="1373" y="363"/>
                  </a:cubicBezTo>
                  <a:moveTo>
                    <a:pt x="115" y="344"/>
                  </a:moveTo>
                  <a:cubicBezTo>
                    <a:pt x="108" y="354"/>
                    <a:pt x="102" y="364"/>
                    <a:pt x="96" y="374"/>
                  </a:cubicBezTo>
                  <a:cubicBezTo>
                    <a:pt x="104" y="379"/>
                    <a:pt x="104" y="379"/>
                    <a:pt x="104" y="379"/>
                  </a:cubicBezTo>
                  <a:cubicBezTo>
                    <a:pt x="110" y="368"/>
                    <a:pt x="116" y="358"/>
                    <a:pt x="122" y="348"/>
                  </a:cubicBezTo>
                  <a:cubicBezTo>
                    <a:pt x="115" y="344"/>
                    <a:pt x="115" y="344"/>
                    <a:pt x="115" y="344"/>
                  </a:cubicBezTo>
                  <a:moveTo>
                    <a:pt x="1334" y="303"/>
                  </a:moveTo>
                  <a:cubicBezTo>
                    <a:pt x="1326" y="308"/>
                    <a:pt x="1326" y="308"/>
                    <a:pt x="1326" y="308"/>
                  </a:cubicBezTo>
                  <a:cubicBezTo>
                    <a:pt x="1333" y="318"/>
                    <a:pt x="1340" y="328"/>
                    <a:pt x="1347" y="337"/>
                  </a:cubicBezTo>
                  <a:cubicBezTo>
                    <a:pt x="1354" y="332"/>
                    <a:pt x="1354" y="332"/>
                    <a:pt x="1354" y="332"/>
                  </a:cubicBezTo>
                  <a:cubicBezTo>
                    <a:pt x="1348" y="322"/>
                    <a:pt x="1341" y="313"/>
                    <a:pt x="1334" y="303"/>
                  </a:cubicBezTo>
                  <a:moveTo>
                    <a:pt x="156" y="285"/>
                  </a:moveTo>
                  <a:cubicBezTo>
                    <a:pt x="149" y="294"/>
                    <a:pt x="142" y="304"/>
                    <a:pt x="135" y="314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49" y="309"/>
                    <a:pt x="156" y="300"/>
                    <a:pt x="163" y="290"/>
                  </a:cubicBezTo>
                  <a:cubicBezTo>
                    <a:pt x="156" y="285"/>
                    <a:pt x="156" y="285"/>
                    <a:pt x="156" y="285"/>
                  </a:cubicBezTo>
                  <a:moveTo>
                    <a:pt x="1288" y="247"/>
                  </a:moveTo>
                  <a:cubicBezTo>
                    <a:pt x="1282" y="253"/>
                    <a:pt x="1282" y="253"/>
                    <a:pt x="1282" y="253"/>
                  </a:cubicBezTo>
                  <a:cubicBezTo>
                    <a:pt x="1290" y="262"/>
                    <a:pt x="1297" y="271"/>
                    <a:pt x="1305" y="280"/>
                  </a:cubicBezTo>
                  <a:cubicBezTo>
                    <a:pt x="1312" y="274"/>
                    <a:pt x="1312" y="274"/>
                    <a:pt x="1312" y="274"/>
                  </a:cubicBezTo>
                  <a:cubicBezTo>
                    <a:pt x="1304" y="265"/>
                    <a:pt x="1296" y="256"/>
                    <a:pt x="1288" y="247"/>
                  </a:cubicBezTo>
                  <a:moveTo>
                    <a:pt x="203" y="230"/>
                  </a:moveTo>
                  <a:cubicBezTo>
                    <a:pt x="197" y="237"/>
                    <a:pt x="197" y="237"/>
                    <a:pt x="197" y="237"/>
                  </a:cubicBezTo>
                  <a:cubicBezTo>
                    <a:pt x="193" y="242"/>
                    <a:pt x="188" y="246"/>
                    <a:pt x="184" y="251"/>
                  </a:cubicBezTo>
                  <a:cubicBezTo>
                    <a:pt x="182" y="253"/>
                    <a:pt x="181" y="255"/>
                    <a:pt x="179" y="257"/>
                  </a:cubicBezTo>
                  <a:cubicBezTo>
                    <a:pt x="186" y="263"/>
                    <a:pt x="186" y="263"/>
                    <a:pt x="186" y="263"/>
                  </a:cubicBezTo>
                  <a:cubicBezTo>
                    <a:pt x="187" y="261"/>
                    <a:pt x="189" y="259"/>
                    <a:pt x="190" y="257"/>
                  </a:cubicBezTo>
                  <a:cubicBezTo>
                    <a:pt x="195" y="252"/>
                    <a:pt x="199" y="248"/>
                    <a:pt x="203" y="243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3" y="230"/>
                    <a:pt x="203" y="230"/>
                    <a:pt x="203" y="230"/>
                  </a:cubicBezTo>
                  <a:moveTo>
                    <a:pt x="1238" y="196"/>
                  </a:moveTo>
                  <a:cubicBezTo>
                    <a:pt x="1232" y="202"/>
                    <a:pt x="1232" y="202"/>
                    <a:pt x="1232" y="202"/>
                  </a:cubicBezTo>
                  <a:cubicBezTo>
                    <a:pt x="1241" y="210"/>
                    <a:pt x="1249" y="219"/>
                    <a:pt x="1257" y="227"/>
                  </a:cubicBezTo>
                  <a:cubicBezTo>
                    <a:pt x="1264" y="221"/>
                    <a:pt x="1264" y="221"/>
                    <a:pt x="1264" y="221"/>
                  </a:cubicBezTo>
                  <a:cubicBezTo>
                    <a:pt x="1255" y="212"/>
                    <a:pt x="1247" y="204"/>
                    <a:pt x="1238" y="196"/>
                  </a:cubicBezTo>
                  <a:moveTo>
                    <a:pt x="255" y="180"/>
                  </a:moveTo>
                  <a:cubicBezTo>
                    <a:pt x="228" y="204"/>
                    <a:pt x="228" y="204"/>
                    <a:pt x="228" y="204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61" y="187"/>
                    <a:pt x="261" y="187"/>
                    <a:pt x="261" y="187"/>
                  </a:cubicBezTo>
                  <a:cubicBezTo>
                    <a:pt x="255" y="180"/>
                    <a:pt x="255" y="180"/>
                    <a:pt x="255" y="180"/>
                  </a:cubicBezTo>
                  <a:moveTo>
                    <a:pt x="1183" y="149"/>
                  </a:moveTo>
                  <a:cubicBezTo>
                    <a:pt x="1177" y="157"/>
                    <a:pt x="1177" y="157"/>
                    <a:pt x="1177" y="157"/>
                  </a:cubicBezTo>
                  <a:cubicBezTo>
                    <a:pt x="1187" y="164"/>
                    <a:pt x="1196" y="171"/>
                    <a:pt x="1205" y="179"/>
                  </a:cubicBezTo>
                  <a:cubicBezTo>
                    <a:pt x="1211" y="172"/>
                    <a:pt x="1211" y="172"/>
                    <a:pt x="1211" y="172"/>
                  </a:cubicBezTo>
                  <a:cubicBezTo>
                    <a:pt x="1202" y="164"/>
                    <a:pt x="1192" y="157"/>
                    <a:pt x="1183" y="149"/>
                  </a:cubicBezTo>
                  <a:moveTo>
                    <a:pt x="311" y="136"/>
                  </a:moveTo>
                  <a:cubicBezTo>
                    <a:pt x="283" y="157"/>
                    <a:pt x="283" y="157"/>
                    <a:pt x="283" y="15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17" y="143"/>
                    <a:pt x="317" y="143"/>
                    <a:pt x="317" y="143"/>
                  </a:cubicBezTo>
                  <a:cubicBezTo>
                    <a:pt x="311" y="136"/>
                    <a:pt x="311" y="136"/>
                    <a:pt x="311" y="136"/>
                  </a:cubicBezTo>
                  <a:moveTo>
                    <a:pt x="1123" y="109"/>
                  </a:moveTo>
                  <a:cubicBezTo>
                    <a:pt x="1119" y="116"/>
                    <a:pt x="1119" y="116"/>
                    <a:pt x="1119" y="116"/>
                  </a:cubicBezTo>
                  <a:cubicBezTo>
                    <a:pt x="1129" y="123"/>
                    <a:pt x="1139" y="129"/>
                    <a:pt x="1149" y="136"/>
                  </a:cubicBezTo>
                  <a:cubicBezTo>
                    <a:pt x="1154" y="128"/>
                    <a:pt x="1154" y="128"/>
                    <a:pt x="1154" y="128"/>
                  </a:cubicBezTo>
                  <a:cubicBezTo>
                    <a:pt x="1144" y="122"/>
                    <a:pt x="1134" y="115"/>
                    <a:pt x="1123" y="109"/>
                  </a:cubicBezTo>
                  <a:moveTo>
                    <a:pt x="401" y="81"/>
                  </a:moveTo>
                  <a:cubicBezTo>
                    <a:pt x="394" y="84"/>
                    <a:pt x="389" y="87"/>
                    <a:pt x="384" y="90"/>
                  </a:cubicBezTo>
                  <a:cubicBezTo>
                    <a:pt x="369" y="99"/>
                    <a:pt x="369" y="99"/>
                    <a:pt x="369" y="99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6" y="123"/>
                    <a:pt x="346" y="123"/>
                    <a:pt x="346" y="123"/>
                  </a:cubicBezTo>
                  <a:cubicBezTo>
                    <a:pt x="374" y="106"/>
                    <a:pt x="374" y="106"/>
                    <a:pt x="374" y="106"/>
                  </a:cubicBezTo>
                  <a:cubicBezTo>
                    <a:pt x="388" y="98"/>
                    <a:pt x="388" y="98"/>
                    <a:pt x="388" y="98"/>
                  </a:cubicBezTo>
                  <a:cubicBezTo>
                    <a:pt x="393" y="95"/>
                    <a:pt x="398" y="92"/>
                    <a:pt x="405" y="89"/>
                  </a:cubicBezTo>
                  <a:cubicBezTo>
                    <a:pt x="401" y="81"/>
                    <a:pt x="401" y="81"/>
                    <a:pt x="401" y="81"/>
                  </a:cubicBezTo>
                  <a:moveTo>
                    <a:pt x="1060" y="74"/>
                  </a:moveTo>
                  <a:cubicBezTo>
                    <a:pt x="1056" y="82"/>
                    <a:pt x="1056" y="82"/>
                    <a:pt x="1056" y="82"/>
                  </a:cubicBezTo>
                  <a:cubicBezTo>
                    <a:pt x="1067" y="87"/>
                    <a:pt x="1078" y="93"/>
                    <a:pt x="1088" y="98"/>
                  </a:cubicBezTo>
                  <a:cubicBezTo>
                    <a:pt x="1092" y="91"/>
                    <a:pt x="1092" y="91"/>
                    <a:pt x="1092" y="91"/>
                  </a:cubicBezTo>
                  <a:cubicBezTo>
                    <a:pt x="1082" y="85"/>
                    <a:pt x="1071" y="79"/>
                    <a:pt x="1060" y="74"/>
                  </a:cubicBezTo>
                  <a:moveTo>
                    <a:pt x="466" y="51"/>
                  </a:moveTo>
                  <a:cubicBezTo>
                    <a:pt x="454" y="56"/>
                    <a:pt x="443" y="61"/>
                    <a:pt x="433" y="66"/>
                  </a:cubicBezTo>
                  <a:cubicBezTo>
                    <a:pt x="437" y="74"/>
                    <a:pt x="437" y="74"/>
                    <a:pt x="437" y="74"/>
                  </a:cubicBezTo>
                  <a:cubicBezTo>
                    <a:pt x="447" y="69"/>
                    <a:pt x="458" y="64"/>
                    <a:pt x="470" y="60"/>
                  </a:cubicBezTo>
                  <a:cubicBezTo>
                    <a:pt x="466" y="51"/>
                    <a:pt x="466" y="51"/>
                    <a:pt x="466" y="51"/>
                  </a:cubicBezTo>
                  <a:moveTo>
                    <a:pt x="994" y="46"/>
                  </a:moveTo>
                  <a:cubicBezTo>
                    <a:pt x="991" y="54"/>
                    <a:pt x="991" y="54"/>
                    <a:pt x="991" y="54"/>
                  </a:cubicBezTo>
                  <a:cubicBezTo>
                    <a:pt x="1002" y="58"/>
                    <a:pt x="1013" y="63"/>
                    <a:pt x="1024" y="67"/>
                  </a:cubicBezTo>
                  <a:cubicBezTo>
                    <a:pt x="1028" y="59"/>
                    <a:pt x="1028" y="59"/>
                    <a:pt x="1028" y="59"/>
                  </a:cubicBezTo>
                  <a:cubicBezTo>
                    <a:pt x="1017" y="54"/>
                    <a:pt x="1005" y="50"/>
                    <a:pt x="994" y="46"/>
                  </a:cubicBezTo>
                  <a:moveTo>
                    <a:pt x="535" y="29"/>
                  </a:moveTo>
                  <a:cubicBezTo>
                    <a:pt x="523" y="32"/>
                    <a:pt x="511" y="36"/>
                    <a:pt x="500" y="39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14" y="44"/>
                    <a:pt x="525" y="41"/>
                    <a:pt x="537" y="37"/>
                  </a:cubicBezTo>
                  <a:cubicBezTo>
                    <a:pt x="535" y="29"/>
                    <a:pt x="535" y="29"/>
                    <a:pt x="535" y="29"/>
                  </a:cubicBezTo>
                  <a:moveTo>
                    <a:pt x="926" y="24"/>
                  </a:moveTo>
                  <a:cubicBezTo>
                    <a:pt x="923" y="33"/>
                    <a:pt x="923" y="33"/>
                    <a:pt x="923" y="33"/>
                  </a:cubicBezTo>
                  <a:cubicBezTo>
                    <a:pt x="935" y="36"/>
                    <a:pt x="946" y="39"/>
                    <a:pt x="957" y="43"/>
                  </a:cubicBezTo>
                  <a:cubicBezTo>
                    <a:pt x="960" y="34"/>
                    <a:pt x="960" y="34"/>
                    <a:pt x="960" y="34"/>
                  </a:cubicBezTo>
                  <a:cubicBezTo>
                    <a:pt x="949" y="31"/>
                    <a:pt x="937" y="27"/>
                    <a:pt x="926" y="24"/>
                  </a:cubicBezTo>
                  <a:moveTo>
                    <a:pt x="605" y="12"/>
                  </a:moveTo>
                  <a:cubicBezTo>
                    <a:pt x="601" y="12"/>
                    <a:pt x="597" y="13"/>
                    <a:pt x="594" y="14"/>
                  </a:cubicBezTo>
                  <a:cubicBezTo>
                    <a:pt x="585" y="15"/>
                    <a:pt x="577" y="17"/>
                    <a:pt x="569" y="19"/>
                  </a:cubicBezTo>
                  <a:cubicBezTo>
                    <a:pt x="571" y="28"/>
                    <a:pt x="571" y="28"/>
                    <a:pt x="571" y="28"/>
                  </a:cubicBezTo>
                  <a:cubicBezTo>
                    <a:pt x="579" y="26"/>
                    <a:pt x="587" y="24"/>
                    <a:pt x="596" y="22"/>
                  </a:cubicBezTo>
                  <a:cubicBezTo>
                    <a:pt x="599" y="22"/>
                    <a:pt x="603" y="21"/>
                    <a:pt x="606" y="20"/>
                  </a:cubicBezTo>
                  <a:cubicBezTo>
                    <a:pt x="605" y="12"/>
                    <a:pt x="605" y="12"/>
                    <a:pt x="605" y="12"/>
                  </a:cubicBezTo>
                  <a:moveTo>
                    <a:pt x="855" y="9"/>
                  </a:moveTo>
                  <a:cubicBezTo>
                    <a:pt x="854" y="18"/>
                    <a:pt x="854" y="18"/>
                    <a:pt x="854" y="18"/>
                  </a:cubicBezTo>
                  <a:cubicBezTo>
                    <a:pt x="865" y="20"/>
                    <a:pt x="877" y="22"/>
                    <a:pt x="889" y="25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79" y="13"/>
                    <a:pt x="867" y="11"/>
                    <a:pt x="855" y="9"/>
                  </a:cubicBezTo>
                  <a:moveTo>
                    <a:pt x="676" y="3"/>
                  </a:moveTo>
                  <a:cubicBezTo>
                    <a:pt x="664" y="4"/>
                    <a:pt x="652" y="5"/>
                    <a:pt x="640" y="6"/>
                  </a:cubicBezTo>
                  <a:cubicBezTo>
                    <a:pt x="641" y="15"/>
                    <a:pt x="641" y="15"/>
                    <a:pt x="641" y="15"/>
                  </a:cubicBezTo>
                  <a:cubicBezTo>
                    <a:pt x="653" y="14"/>
                    <a:pt x="665" y="12"/>
                    <a:pt x="677" y="12"/>
                  </a:cubicBezTo>
                  <a:cubicBezTo>
                    <a:pt x="676" y="3"/>
                    <a:pt x="676" y="3"/>
                    <a:pt x="676" y="3"/>
                  </a:cubicBezTo>
                  <a:moveTo>
                    <a:pt x="784" y="2"/>
                  </a:moveTo>
                  <a:cubicBezTo>
                    <a:pt x="783" y="11"/>
                    <a:pt x="783" y="11"/>
                    <a:pt x="783" y="11"/>
                  </a:cubicBezTo>
                  <a:cubicBezTo>
                    <a:pt x="795" y="11"/>
                    <a:pt x="807" y="12"/>
                    <a:pt x="819" y="14"/>
                  </a:cubicBezTo>
                  <a:cubicBezTo>
                    <a:pt x="820" y="5"/>
                    <a:pt x="820" y="5"/>
                    <a:pt x="820" y="5"/>
                  </a:cubicBezTo>
                  <a:cubicBezTo>
                    <a:pt x="808" y="3"/>
                    <a:pt x="796" y="2"/>
                    <a:pt x="784" y="2"/>
                  </a:cubicBezTo>
                  <a:moveTo>
                    <a:pt x="736" y="0"/>
                  </a:moveTo>
                  <a:cubicBezTo>
                    <a:pt x="728" y="0"/>
                    <a:pt x="720" y="0"/>
                    <a:pt x="712" y="1"/>
                  </a:cubicBezTo>
                  <a:cubicBezTo>
                    <a:pt x="712" y="10"/>
                    <a:pt x="712" y="10"/>
                    <a:pt x="712" y="10"/>
                  </a:cubicBezTo>
                  <a:cubicBezTo>
                    <a:pt x="720" y="9"/>
                    <a:pt x="728" y="9"/>
                    <a:pt x="735" y="9"/>
                  </a:cubicBezTo>
                  <a:cubicBezTo>
                    <a:pt x="740" y="9"/>
                    <a:pt x="744" y="9"/>
                    <a:pt x="748" y="9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44" y="0"/>
                    <a:pt x="740" y="0"/>
                    <a:pt x="7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7340513" y="2999287"/>
            <a:ext cx="2784110" cy="1817370"/>
          </a:xfrm>
          <a:custGeom>
            <a:avLst/>
            <a:gdLst/>
            <a:ahLst/>
            <a:cxnLst/>
            <a:rect l="l" t="t" r="r" b="b"/>
            <a:pathLst>
              <a:path w="2784110" h="1817370">
                <a:moveTo>
                  <a:pt x="0" y="0"/>
                </a:moveTo>
                <a:lnTo>
                  <a:pt x="386191" y="0"/>
                </a:lnTo>
                <a:lnTo>
                  <a:pt x="802672" y="1140905"/>
                </a:lnTo>
                <a:lnTo>
                  <a:pt x="1219152" y="0"/>
                </a:lnTo>
                <a:lnTo>
                  <a:pt x="1562433" y="0"/>
                </a:lnTo>
                <a:lnTo>
                  <a:pt x="1983962" y="1140905"/>
                </a:lnTo>
                <a:lnTo>
                  <a:pt x="2400443" y="0"/>
                </a:lnTo>
                <a:lnTo>
                  <a:pt x="2784110" y="0"/>
                </a:lnTo>
                <a:lnTo>
                  <a:pt x="2122789" y="1817370"/>
                </a:lnTo>
                <a:lnTo>
                  <a:pt x="1840087" y="1817370"/>
                </a:lnTo>
                <a:lnTo>
                  <a:pt x="1390793" y="588121"/>
                </a:lnTo>
                <a:lnTo>
                  <a:pt x="941498" y="1817370"/>
                </a:lnTo>
                <a:lnTo>
                  <a:pt x="661321" y="181737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9900">
              <a:solidFill>
                <a:schemeClr val="bg1"/>
              </a:solidFill>
              <a:latin typeface="Orbitron ExtraBold" pitchFamily="2" charset="0"/>
            </a:endParaRPr>
          </a:p>
        </p:txBody>
      </p:sp>
      <p:sp>
        <p:nvSpPr>
          <p:cNvPr id="6" name="Heart 17">
            <a:extLst>
              <a:ext uri="{FF2B5EF4-FFF2-40B4-BE49-F238E27FC236}">
                <a16:creationId xmlns:a16="http://schemas.microsoft.com/office/drawing/2014/main" id="{8E12CE78-5AD7-AB3A-97D4-14A0DF82EF0C}"/>
              </a:ext>
            </a:extLst>
          </p:cNvPr>
          <p:cNvSpPr/>
          <p:nvPr/>
        </p:nvSpPr>
        <p:spPr>
          <a:xfrm>
            <a:off x="7903688" y="1464616"/>
            <a:ext cx="1613214" cy="1415308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Box 49">
            <a:extLst>
              <a:ext uri="{FF2B5EF4-FFF2-40B4-BE49-F238E27FC236}">
                <a16:creationId xmlns:a16="http://schemas.microsoft.com/office/drawing/2014/main" id="{A45CD1BF-5554-B34C-D9F4-D2F3F3310D02}"/>
              </a:ext>
            </a:extLst>
          </p:cNvPr>
          <p:cNvSpPr txBox="1"/>
          <p:nvPr/>
        </p:nvSpPr>
        <p:spPr>
          <a:xfrm>
            <a:off x="1085900" y="707079"/>
            <a:ext cx="4114800" cy="80021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0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نقاط</a:t>
            </a:r>
            <a:r>
              <a:rPr lang="ar-SA" sz="40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الضعف</a:t>
            </a:r>
            <a:endParaRPr lang="en-US" sz="40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8" name="معين 7">
            <a:extLst>
              <a:ext uri="{FF2B5EF4-FFF2-40B4-BE49-F238E27FC236}">
                <a16:creationId xmlns:a16="http://schemas.microsoft.com/office/drawing/2014/main" id="{D358EB8F-7CB8-E7E4-20F1-9BB597C455B4}"/>
              </a:ext>
            </a:extLst>
          </p:cNvPr>
          <p:cNvSpPr/>
          <p:nvPr/>
        </p:nvSpPr>
        <p:spPr>
          <a:xfrm>
            <a:off x="323166" y="805372"/>
            <a:ext cx="652132" cy="730954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2" name="Freeform 21">
            <a:extLst>
              <a:ext uri="{FF2B5EF4-FFF2-40B4-BE49-F238E27FC236}">
                <a16:creationId xmlns:a16="http://schemas.microsoft.com/office/drawing/2014/main" id="{C066DDE2-F6E9-D5CD-9F15-BB504EBD6898}"/>
              </a:ext>
            </a:extLst>
          </p:cNvPr>
          <p:cNvSpPr>
            <a:spLocks noEditPoints="1"/>
          </p:cNvSpPr>
          <p:nvPr/>
        </p:nvSpPr>
        <p:spPr bwMode="auto">
          <a:xfrm>
            <a:off x="495308" y="972309"/>
            <a:ext cx="328436" cy="397079"/>
          </a:xfrm>
          <a:custGeom>
            <a:avLst/>
            <a:gdLst>
              <a:gd name="T0" fmla="*/ 0 w 1374"/>
              <a:gd name="T1" fmla="*/ 1518 h 1662"/>
              <a:gd name="T2" fmla="*/ 144 w 1374"/>
              <a:gd name="T3" fmla="*/ 1662 h 1662"/>
              <a:gd name="T4" fmla="*/ 288 w 1374"/>
              <a:gd name="T5" fmla="*/ 1518 h 1662"/>
              <a:gd name="T6" fmla="*/ 235 w 1374"/>
              <a:gd name="T7" fmla="*/ 1371 h 1662"/>
              <a:gd name="T8" fmla="*/ 220 w 1374"/>
              <a:gd name="T9" fmla="*/ 1345 h 1662"/>
              <a:gd name="T10" fmla="*/ 262 w 1374"/>
              <a:gd name="T11" fmla="*/ 1316 h 1662"/>
              <a:gd name="T12" fmla="*/ 330 w 1374"/>
              <a:gd name="T13" fmla="*/ 1248 h 1662"/>
              <a:gd name="T14" fmla="*/ 534 w 1374"/>
              <a:gd name="T15" fmla="*/ 1180 h 1662"/>
              <a:gd name="T16" fmla="*/ 930 w 1374"/>
              <a:gd name="T17" fmla="*/ 783 h 1662"/>
              <a:gd name="T18" fmla="*/ 1098 w 1374"/>
              <a:gd name="T19" fmla="*/ 753 h 1662"/>
              <a:gd name="T20" fmla="*/ 1128 w 1374"/>
              <a:gd name="T21" fmla="*/ 586 h 1662"/>
              <a:gd name="T22" fmla="*/ 1281 w 1374"/>
              <a:gd name="T23" fmla="*/ 433 h 1662"/>
              <a:gd name="T24" fmla="*/ 1281 w 1374"/>
              <a:gd name="T25" fmla="*/ 94 h 1662"/>
              <a:gd name="T26" fmla="*/ 941 w 1374"/>
              <a:gd name="T27" fmla="*/ 94 h 1662"/>
              <a:gd name="T28" fmla="*/ 788 w 1374"/>
              <a:gd name="T29" fmla="*/ 247 h 1662"/>
              <a:gd name="T30" fmla="*/ 621 w 1374"/>
              <a:gd name="T31" fmla="*/ 277 h 1662"/>
              <a:gd name="T32" fmla="*/ 591 w 1374"/>
              <a:gd name="T33" fmla="*/ 444 h 1662"/>
              <a:gd name="T34" fmla="*/ 194 w 1374"/>
              <a:gd name="T35" fmla="*/ 840 h 1662"/>
              <a:gd name="T36" fmla="*/ 127 w 1374"/>
              <a:gd name="T37" fmla="*/ 1044 h 1662"/>
              <a:gd name="T38" fmla="*/ 59 w 1374"/>
              <a:gd name="T39" fmla="*/ 1112 h 1662"/>
              <a:gd name="T40" fmla="*/ 59 w 1374"/>
              <a:gd name="T41" fmla="*/ 1316 h 1662"/>
              <a:gd name="T42" fmla="*/ 76 w 1374"/>
              <a:gd name="T43" fmla="*/ 1331 h 1662"/>
              <a:gd name="T44" fmla="*/ 54 w 1374"/>
              <a:gd name="T45" fmla="*/ 1371 h 1662"/>
              <a:gd name="T46" fmla="*/ 0 w 1374"/>
              <a:gd name="T47" fmla="*/ 1518 h 1662"/>
              <a:gd name="T48" fmla="*/ 689 w 1374"/>
              <a:gd name="T49" fmla="*/ 345 h 1662"/>
              <a:gd name="T50" fmla="*/ 748 w 1374"/>
              <a:gd name="T51" fmla="*/ 336 h 1662"/>
              <a:gd name="T52" fmla="*/ 757 w 1374"/>
              <a:gd name="T53" fmla="*/ 345 h 1662"/>
              <a:gd name="T54" fmla="*/ 825 w 1374"/>
              <a:gd name="T55" fmla="*/ 345 h 1662"/>
              <a:gd name="T56" fmla="*/ 1009 w 1374"/>
              <a:gd name="T57" fmla="*/ 162 h 1662"/>
              <a:gd name="T58" fmla="*/ 1213 w 1374"/>
              <a:gd name="T59" fmla="*/ 162 h 1662"/>
              <a:gd name="T60" fmla="*/ 1213 w 1374"/>
              <a:gd name="T61" fmla="*/ 365 h 1662"/>
              <a:gd name="T62" fmla="*/ 1029 w 1374"/>
              <a:gd name="T63" fmla="*/ 549 h 1662"/>
              <a:gd name="T64" fmla="*/ 1029 w 1374"/>
              <a:gd name="T65" fmla="*/ 617 h 1662"/>
              <a:gd name="T66" fmla="*/ 1038 w 1374"/>
              <a:gd name="T67" fmla="*/ 626 h 1662"/>
              <a:gd name="T68" fmla="*/ 1030 w 1374"/>
              <a:gd name="T69" fmla="*/ 686 h 1662"/>
              <a:gd name="T70" fmla="*/ 970 w 1374"/>
              <a:gd name="T71" fmla="*/ 694 h 1662"/>
              <a:gd name="T72" fmla="*/ 680 w 1374"/>
              <a:gd name="T73" fmla="*/ 404 h 1662"/>
              <a:gd name="T74" fmla="*/ 689 w 1374"/>
              <a:gd name="T75" fmla="*/ 345 h 1662"/>
              <a:gd name="T76" fmla="*/ 656 w 1374"/>
              <a:gd name="T77" fmla="*/ 515 h 1662"/>
              <a:gd name="T78" fmla="*/ 859 w 1374"/>
              <a:gd name="T79" fmla="*/ 719 h 1662"/>
              <a:gd name="T80" fmla="*/ 795 w 1374"/>
              <a:gd name="T81" fmla="*/ 783 h 1662"/>
              <a:gd name="T82" fmla="*/ 502 w 1374"/>
              <a:gd name="T83" fmla="*/ 809 h 1662"/>
              <a:gd name="T84" fmla="*/ 333 w 1374"/>
              <a:gd name="T85" fmla="*/ 838 h 1662"/>
              <a:gd name="T86" fmla="*/ 656 w 1374"/>
              <a:gd name="T87" fmla="*/ 515 h 1662"/>
              <a:gd name="T88" fmla="*/ 127 w 1374"/>
              <a:gd name="T89" fmla="*/ 1180 h 1662"/>
              <a:gd name="T90" fmla="*/ 213 w 1374"/>
              <a:gd name="T91" fmla="*/ 1094 h 1662"/>
              <a:gd name="T92" fmla="*/ 225 w 1374"/>
              <a:gd name="T93" fmla="*/ 1047 h 1662"/>
              <a:gd name="T94" fmla="*/ 258 w 1374"/>
              <a:gd name="T95" fmla="*/ 913 h 1662"/>
              <a:gd name="T96" fmla="*/ 555 w 1374"/>
              <a:gd name="T97" fmla="*/ 889 h 1662"/>
              <a:gd name="T98" fmla="*/ 719 w 1374"/>
              <a:gd name="T99" fmla="*/ 858 h 1662"/>
              <a:gd name="T100" fmla="*/ 466 w 1374"/>
              <a:gd name="T101" fmla="*/ 1112 h 1662"/>
              <a:gd name="T102" fmla="*/ 327 w 1374"/>
              <a:gd name="T103" fmla="*/ 1149 h 1662"/>
              <a:gd name="T104" fmla="*/ 281 w 1374"/>
              <a:gd name="T105" fmla="*/ 1162 h 1662"/>
              <a:gd name="T106" fmla="*/ 194 w 1374"/>
              <a:gd name="T107" fmla="*/ 1248 h 1662"/>
              <a:gd name="T108" fmla="*/ 127 w 1374"/>
              <a:gd name="T109" fmla="*/ 1248 h 1662"/>
              <a:gd name="T110" fmla="*/ 127 w 1374"/>
              <a:gd name="T111" fmla="*/ 1180 h 1662"/>
              <a:gd name="T112" fmla="*/ 144 w 1374"/>
              <a:gd name="T113" fmla="*/ 1406 h 1662"/>
              <a:gd name="T114" fmla="*/ 192 w 1374"/>
              <a:gd name="T115" fmla="*/ 1518 h 1662"/>
              <a:gd name="T116" fmla="*/ 144 w 1374"/>
              <a:gd name="T117" fmla="*/ 1566 h 1662"/>
              <a:gd name="T118" fmla="*/ 96 w 1374"/>
              <a:gd name="T119" fmla="*/ 1518 h 1662"/>
              <a:gd name="T120" fmla="*/ 144 w 1374"/>
              <a:gd name="T121" fmla="*/ 1406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74" h="1662">
                <a:moveTo>
                  <a:pt x="0" y="1518"/>
                </a:moveTo>
                <a:cubicBezTo>
                  <a:pt x="0" y="1597"/>
                  <a:pt x="65" y="1662"/>
                  <a:pt x="144" y="1662"/>
                </a:cubicBezTo>
                <a:cubicBezTo>
                  <a:pt x="224" y="1662"/>
                  <a:pt x="288" y="1597"/>
                  <a:pt x="288" y="1518"/>
                </a:cubicBezTo>
                <a:cubicBezTo>
                  <a:pt x="288" y="1497"/>
                  <a:pt x="282" y="1461"/>
                  <a:pt x="235" y="1371"/>
                </a:cubicBezTo>
                <a:cubicBezTo>
                  <a:pt x="230" y="1362"/>
                  <a:pt x="225" y="1353"/>
                  <a:pt x="220" y="1345"/>
                </a:cubicBezTo>
                <a:cubicBezTo>
                  <a:pt x="236" y="1338"/>
                  <a:pt x="250" y="1328"/>
                  <a:pt x="262" y="1316"/>
                </a:cubicBezTo>
                <a:cubicBezTo>
                  <a:pt x="330" y="1248"/>
                  <a:pt x="330" y="1248"/>
                  <a:pt x="330" y="1248"/>
                </a:cubicBezTo>
                <a:cubicBezTo>
                  <a:pt x="404" y="1258"/>
                  <a:pt x="480" y="1233"/>
                  <a:pt x="534" y="1180"/>
                </a:cubicBezTo>
                <a:cubicBezTo>
                  <a:pt x="930" y="783"/>
                  <a:pt x="930" y="783"/>
                  <a:pt x="930" y="783"/>
                </a:cubicBezTo>
                <a:cubicBezTo>
                  <a:pt x="985" y="815"/>
                  <a:pt x="1052" y="799"/>
                  <a:pt x="1098" y="753"/>
                </a:cubicBezTo>
                <a:cubicBezTo>
                  <a:pt x="1142" y="708"/>
                  <a:pt x="1160" y="642"/>
                  <a:pt x="1128" y="586"/>
                </a:cubicBezTo>
                <a:cubicBezTo>
                  <a:pt x="1281" y="433"/>
                  <a:pt x="1281" y="433"/>
                  <a:pt x="1281" y="433"/>
                </a:cubicBezTo>
                <a:cubicBezTo>
                  <a:pt x="1374" y="339"/>
                  <a:pt x="1374" y="188"/>
                  <a:pt x="1281" y="94"/>
                </a:cubicBezTo>
                <a:cubicBezTo>
                  <a:pt x="1187" y="0"/>
                  <a:pt x="1035" y="0"/>
                  <a:pt x="941" y="94"/>
                </a:cubicBezTo>
                <a:cubicBezTo>
                  <a:pt x="788" y="247"/>
                  <a:pt x="788" y="247"/>
                  <a:pt x="788" y="247"/>
                </a:cubicBezTo>
                <a:cubicBezTo>
                  <a:pt x="732" y="215"/>
                  <a:pt x="666" y="232"/>
                  <a:pt x="621" y="277"/>
                </a:cubicBezTo>
                <a:cubicBezTo>
                  <a:pt x="576" y="321"/>
                  <a:pt x="559" y="388"/>
                  <a:pt x="591" y="444"/>
                </a:cubicBezTo>
                <a:cubicBezTo>
                  <a:pt x="194" y="840"/>
                  <a:pt x="194" y="840"/>
                  <a:pt x="194" y="840"/>
                </a:cubicBezTo>
                <a:cubicBezTo>
                  <a:pt x="141" y="894"/>
                  <a:pt x="116" y="970"/>
                  <a:pt x="127" y="1044"/>
                </a:cubicBezTo>
                <a:cubicBezTo>
                  <a:pt x="59" y="1112"/>
                  <a:pt x="59" y="1112"/>
                  <a:pt x="59" y="1112"/>
                </a:cubicBezTo>
                <a:cubicBezTo>
                  <a:pt x="2" y="1168"/>
                  <a:pt x="2" y="1259"/>
                  <a:pt x="59" y="1316"/>
                </a:cubicBezTo>
                <a:cubicBezTo>
                  <a:pt x="64" y="1321"/>
                  <a:pt x="70" y="1326"/>
                  <a:pt x="76" y="1331"/>
                </a:cubicBezTo>
                <a:cubicBezTo>
                  <a:pt x="69" y="1343"/>
                  <a:pt x="62" y="1357"/>
                  <a:pt x="54" y="1371"/>
                </a:cubicBezTo>
                <a:cubicBezTo>
                  <a:pt x="6" y="1461"/>
                  <a:pt x="0" y="1497"/>
                  <a:pt x="0" y="1518"/>
                </a:cubicBezTo>
                <a:close/>
                <a:moveTo>
                  <a:pt x="689" y="345"/>
                </a:moveTo>
                <a:cubicBezTo>
                  <a:pt x="706" y="327"/>
                  <a:pt x="730" y="318"/>
                  <a:pt x="748" y="336"/>
                </a:cubicBezTo>
                <a:cubicBezTo>
                  <a:pt x="757" y="345"/>
                  <a:pt x="757" y="345"/>
                  <a:pt x="757" y="345"/>
                </a:cubicBezTo>
                <a:cubicBezTo>
                  <a:pt x="776" y="364"/>
                  <a:pt x="807" y="364"/>
                  <a:pt x="825" y="345"/>
                </a:cubicBezTo>
                <a:cubicBezTo>
                  <a:pt x="1009" y="162"/>
                  <a:pt x="1009" y="162"/>
                  <a:pt x="1009" y="162"/>
                </a:cubicBezTo>
                <a:cubicBezTo>
                  <a:pt x="1065" y="105"/>
                  <a:pt x="1157" y="105"/>
                  <a:pt x="1213" y="162"/>
                </a:cubicBezTo>
                <a:cubicBezTo>
                  <a:pt x="1269" y="218"/>
                  <a:pt x="1269" y="309"/>
                  <a:pt x="1213" y="365"/>
                </a:cubicBezTo>
                <a:cubicBezTo>
                  <a:pt x="1029" y="549"/>
                  <a:pt x="1029" y="549"/>
                  <a:pt x="1029" y="549"/>
                </a:cubicBezTo>
                <a:cubicBezTo>
                  <a:pt x="1010" y="568"/>
                  <a:pt x="1010" y="598"/>
                  <a:pt x="1029" y="617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63" y="651"/>
                  <a:pt x="1033" y="682"/>
                  <a:pt x="1030" y="686"/>
                </a:cubicBezTo>
                <a:cubicBezTo>
                  <a:pt x="1026" y="689"/>
                  <a:pt x="995" y="719"/>
                  <a:pt x="970" y="694"/>
                </a:cubicBezTo>
                <a:cubicBezTo>
                  <a:pt x="680" y="404"/>
                  <a:pt x="680" y="404"/>
                  <a:pt x="680" y="404"/>
                </a:cubicBezTo>
                <a:cubicBezTo>
                  <a:pt x="656" y="379"/>
                  <a:pt x="685" y="348"/>
                  <a:pt x="689" y="345"/>
                </a:cubicBezTo>
                <a:close/>
                <a:moveTo>
                  <a:pt x="656" y="515"/>
                </a:moveTo>
                <a:cubicBezTo>
                  <a:pt x="859" y="719"/>
                  <a:pt x="859" y="719"/>
                  <a:pt x="859" y="719"/>
                </a:cubicBezTo>
                <a:cubicBezTo>
                  <a:pt x="795" y="783"/>
                  <a:pt x="795" y="783"/>
                  <a:pt x="795" y="783"/>
                </a:cubicBezTo>
                <a:cubicBezTo>
                  <a:pt x="700" y="742"/>
                  <a:pt x="589" y="751"/>
                  <a:pt x="502" y="809"/>
                </a:cubicBezTo>
                <a:cubicBezTo>
                  <a:pt x="451" y="842"/>
                  <a:pt x="390" y="852"/>
                  <a:pt x="333" y="838"/>
                </a:cubicBezTo>
                <a:lnTo>
                  <a:pt x="656" y="515"/>
                </a:lnTo>
                <a:close/>
                <a:moveTo>
                  <a:pt x="127" y="1180"/>
                </a:moveTo>
                <a:cubicBezTo>
                  <a:pt x="213" y="1094"/>
                  <a:pt x="213" y="1094"/>
                  <a:pt x="213" y="1094"/>
                </a:cubicBezTo>
                <a:cubicBezTo>
                  <a:pt x="225" y="1082"/>
                  <a:pt x="229" y="1064"/>
                  <a:pt x="225" y="1047"/>
                </a:cubicBezTo>
                <a:cubicBezTo>
                  <a:pt x="212" y="1000"/>
                  <a:pt x="225" y="949"/>
                  <a:pt x="258" y="913"/>
                </a:cubicBezTo>
                <a:cubicBezTo>
                  <a:pt x="355" y="957"/>
                  <a:pt x="467" y="947"/>
                  <a:pt x="555" y="889"/>
                </a:cubicBezTo>
                <a:cubicBezTo>
                  <a:pt x="604" y="856"/>
                  <a:pt x="664" y="846"/>
                  <a:pt x="719" y="858"/>
                </a:cubicBezTo>
                <a:cubicBezTo>
                  <a:pt x="466" y="1112"/>
                  <a:pt x="466" y="1112"/>
                  <a:pt x="466" y="1112"/>
                </a:cubicBezTo>
                <a:cubicBezTo>
                  <a:pt x="430" y="1148"/>
                  <a:pt x="376" y="1162"/>
                  <a:pt x="327" y="1149"/>
                </a:cubicBezTo>
                <a:cubicBezTo>
                  <a:pt x="310" y="1145"/>
                  <a:pt x="293" y="1150"/>
                  <a:pt x="281" y="1162"/>
                </a:cubicBezTo>
                <a:cubicBezTo>
                  <a:pt x="194" y="1248"/>
                  <a:pt x="194" y="1248"/>
                  <a:pt x="194" y="1248"/>
                </a:cubicBezTo>
                <a:cubicBezTo>
                  <a:pt x="176" y="1266"/>
                  <a:pt x="145" y="1266"/>
                  <a:pt x="127" y="1248"/>
                </a:cubicBezTo>
                <a:cubicBezTo>
                  <a:pt x="108" y="1229"/>
                  <a:pt x="108" y="1199"/>
                  <a:pt x="127" y="1180"/>
                </a:cubicBezTo>
                <a:close/>
                <a:moveTo>
                  <a:pt x="144" y="1406"/>
                </a:moveTo>
                <a:cubicBezTo>
                  <a:pt x="172" y="1457"/>
                  <a:pt x="192" y="1503"/>
                  <a:pt x="192" y="1518"/>
                </a:cubicBezTo>
                <a:cubicBezTo>
                  <a:pt x="192" y="1544"/>
                  <a:pt x="171" y="1566"/>
                  <a:pt x="144" y="1566"/>
                </a:cubicBezTo>
                <a:cubicBezTo>
                  <a:pt x="118" y="1566"/>
                  <a:pt x="96" y="1544"/>
                  <a:pt x="96" y="1518"/>
                </a:cubicBezTo>
                <a:cubicBezTo>
                  <a:pt x="97" y="1503"/>
                  <a:pt x="117" y="1457"/>
                  <a:pt x="144" y="14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3" name="Group 3">
            <a:extLst>
              <a:ext uri="{FF2B5EF4-FFF2-40B4-BE49-F238E27FC236}">
                <a16:creationId xmlns:a16="http://schemas.microsoft.com/office/drawing/2014/main" id="{7E7D3714-10BD-4FF3-6B2E-6CF690164B0B}"/>
              </a:ext>
            </a:extLst>
          </p:cNvPr>
          <p:cNvGrpSpPr/>
          <p:nvPr/>
        </p:nvGrpSpPr>
        <p:grpSpPr>
          <a:xfrm>
            <a:off x="205280" y="2194124"/>
            <a:ext cx="880620" cy="685800"/>
            <a:chOff x="7141590" y="2433132"/>
            <a:chExt cx="880620" cy="685800"/>
          </a:xfrm>
        </p:grpSpPr>
        <p:sp>
          <p:nvSpPr>
            <p:cNvPr id="14" name="Oval 50">
              <a:extLst>
                <a:ext uri="{FF2B5EF4-FFF2-40B4-BE49-F238E27FC236}">
                  <a16:creationId xmlns:a16="http://schemas.microsoft.com/office/drawing/2014/main" id="{A3440550-B5D5-04DD-E6F5-C659E789B508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29">
              <a:extLst>
                <a:ext uri="{FF2B5EF4-FFF2-40B4-BE49-F238E27FC236}">
                  <a16:creationId xmlns:a16="http://schemas.microsoft.com/office/drawing/2014/main" id="{4703B5E6-EDCD-7FB2-45A0-4CE5127EADF7}"/>
                </a:ext>
              </a:extLst>
            </p:cNvPr>
            <p:cNvSpPr txBox="1"/>
            <p:nvPr/>
          </p:nvSpPr>
          <p:spPr>
            <a:xfrm>
              <a:off x="7141590" y="2585980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01</a:t>
              </a:r>
            </a:p>
          </p:txBody>
        </p:sp>
      </p:grpSp>
      <p:grpSp>
        <p:nvGrpSpPr>
          <p:cNvPr id="16" name="Group 2">
            <a:extLst>
              <a:ext uri="{FF2B5EF4-FFF2-40B4-BE49-F238E27FC236}">
                <a16:creationId xmlns:a16="http://schemas.microsoft.com/office/drawing/2014/main" id="{0F95A136-8863-F313-6685-DBD3D772F5F2}"/>
              </a:ext>
            </a:extLst>
          </p:cNvPr>
          <p:cNvGrpSpPr/>
          <p:nvPr/>
        </p:nvGrpSpPr>
        <p:grpSpPr>
          <a:xfrm>
            <a:off x="205280" y="3479460"/>
            <a:ext cx="880620" cy="685800"/>
            <a:chOff x="7141590" y="3718468"/>
            <a:chExt cx="880620" cy="685800"/>
          </a:xfrm>
        </p:grpSpPr>
        <p:sp>
          <p:nvSpPr>
            <p:cNvPr id="17" name="Oval 54">
              <a:extLst>
                <a:ext uri="{FF2B5EF4-FFF2-40B4-BE49-F238E27FC236}">
                  <a16:creationId xmlns:a16="http://schemas.microsoft.com/office/drawing/2014/main" id="{5C7493C8-24C2-87C2-EFF0-388DA7D6F90C}"/>
                </a:ext>
              </a:extLst>
            </p:cNvPr>
            <p:cNvSpPr/>
            <p:nvPr/>
          </p:nvSpPr>
          <p:spPr>
            <a:xfrm>
              <a:off x="7239000" y="3718468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30">
              <a:extLst>
                <a:ext uri="{FF2B5EF4-FFF2-40B4-BE49-F238E27FC236}">
                  <a16:creationId xmlns:a16="http://schemas.microsoft.com/office/drawing/2014/main" id="{9854EB9B-E358-8A4D-5AD1-C50072F7821B}"/>
                </a:ext>
              </a:extLst>
            </p:cNvPr>
            <p:cNvSpPr txBox="1"/>
            <p:nvPr/>
          </p:nvSpPr>
          <p:spPr>
            <a:xfrm>
              <a:off x="7141590" y="3871316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02</a:t>
              </a:r>
            </a:p>
          </p:txBody>
        </p:sp>
      </p:grpSp>
      <p:grpSp>
        <p:nvGrpSpPr>
          <p:cNvPr id="19" name="Group 1">
            <a:extLst>
              <a:ext uri="{FF2B5EF4-FFF2-40B4-BE49-F238E27FC236}">
                <a16:creationId xmlns:a16="http://schemas.microsoft.com/office/drawing/2014/main" id="{5EBB074C-8F08-4416-EB5D-1F9D68802669}"/>
              </a:ext>
            </a:extLst>
          </p:cNvPr>
          <p:cNvGrpSpPr/>
          <p:nvPr/>
        </p:nvGrpSpPr>
        <p:grpSpPr>
          <a:xfrm>
            <a:off x="205280" y="4764796"/>
            <a:ext cx="880620" cy="685800"/>
            <a:chOff x="7141590" y="5003804"/>
            <a:chExt cx="880620" cy="685800"/>
          </a:xfrm>
        </p:grpSpPr>
        <p:sp>
          <p:nvSpPr>
            <p:cNvPr id="20" name="Oval 58">
              <a:extLst>
                <a:ext uri="{FF2B5EF4-FFF2-40B4-BE49-F238E27FC236}">
                  <a16:creationId xmlns:a16="http://schemas.microsoft.com/office/drawing/2014/main" id="{7DCC340D-91DD-A231-959B-AC6BAF71B704}"/>
                </a:ext>
              </a:extLst>
            </p:cNvPr>
            <p:cNvSpPr/>
            <p:nvPr/>
          </p:nvSpPr>
          <p:spPr>
            <a:xfrm>
              <a:off x="7239000" y="5003804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31">
              <a:extLst>
                <a:ext uri="{FF2B5EF4-FFF2-40B4-BE49-F238E27FC236}">
                  <a16:creationId xmlns:a16="http://schemas.microsoft.com/office/drawing/2014/main" id="{AF12149A-5BC2-EA31-A2FB-5B75D9457C53}"/>
                </a:ext>
              </a:extLst>
            </p:cNvPr>
            <p:cNvSpPr txBox="1"/>
            <p:nvPr/>
          </p:nvSpPr>
          <p:spPr>
            <a:xfrm>
              <a:off x="7141590" y="5156652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03</a:t>
              </a:r>
            </a:p>
          </p:txBody>
        </p:sp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D46B47A2-D683-7E1E-A282-4C3154F1685F}"/>
              </a:ext>
            </a:extLst>
          </p:cNvPr>
          <p:cNvSpPr txBox="1"/>
          <p:nvPr/>
        </p:nvSpPr>
        <p:spPr>
          <a:xfrm>
            <a:off x="975298" y="2218860"/>
            <a:ext cx="3192711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ضعف نفوذنا السياسي لتخطي التحديات القانونية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ED4F51C9-E0CB-3EFF-B5E1-EEFFC522CE63}"/>
              </a:ext>
            </a:extLst>
          </p:cNvPr>
          <p:cNvSpPr txBox="1"/>
          <p:nvPr/>
        </p:nvSpPr>
        <p:spPr>
          <a:xfrm>
            <a:off x="953860" y="3530368"/>
            <a:ext cx="3306416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محدودية الوعي الرقمي بين بعض العملاء المحتملين وليس المستهدفين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81FFA4D-AD40-7006-1C84-D87D8EACADE1}"/>
              </a:ext>
            </a:extLst>
          </p:cNvPr>
          <p:cNvSpPr txBox="1"/>
          <p:nvPr/>
        </p:nvSpPr>
        <p:spPr>
          <a:xfrm>
            <a:off x="953860" y="4834749"/>
            <a:ext cx="2973910" cy="63632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قلة الشراكات والتحالفات مع الجهات المحلية</a:t>
            </a:r>
          </a:p>
        </p:txBody>
      </p:sp>
    </p:spTree>
    <p:extLst>
      <p:ext uri="{BB962C8B-B14F-4D97-AF65-F5344CB8AC3E}">
        <p14:creationId xmlns:p14="http://schemas.microsoft.com/office/powerpoint/2010/main" val="6542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00"/>
                            </p:stCondLst>
                            <p:childTnLst>
                              <p:par>
                                <p:cTn id="15" presetID="8" presetClass="emph" presetSubtype="0" repeatCount="indefinite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16" dur="6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6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6" grpId="0" animBg="1"/>
      <p:bldP spid="7" grpId="0"/>
      <p:bldP spid="8" grpId="0" animBg="1"/>
      <p:bldP spid="12" grpId="0" animBg="1"/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425789" y="388190"/>
            <a:ext cx="6089332" cy="6081620"/>
            <a:chOff x="3073400" y="1270001"/>
            <a:chExt cx="5014913" cy="5008563"/>
          </a:xfrm>
          <a:solidFill>
            <a:schemeClr val="bg1">
              <a:alpha val="20000"/>
            </a:schemeClr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73400" y="1270001"/>
              <a:ext cx="5014913" cy="5008563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3289300" y="1482726"/>
              <a:ext cx="4583113" cy="4583113"/>
            </a:xfrm>
            <a:custGeom>
              <a:avLst/>
              <a:gdLst>
                <a:gd name="T0" fmla="*/ 837 w 1766"/>
                <a:gd name="T1" fmla="*/ 125 h 1766"/>
                <a:gd name="T2" fmla="*/ 788 w 1766"/>
                <a:gd name="T3" fmla="*/ 6 h 1766"/>
                <a:gd name="T4" fmla="*/ 1033 w 1766"/>
                <a:gd name="T5" fmla="*/ 14 h 1766"/>
                <a:gd name="T6" fmla="*/ 1048 w 1766"/>
                <a:gd name="T7" fmla="*/ 141 h 1766"/>
                <a:gd name="T8" fmla="*/ 659 w 1766"/>
                <a:gd name="T9" fmla="*/ 29 h 1766"/>
                <a:gd name="T10" fmla="*/ 644 w 1766"/>
                <a:gd name="T11" fmla="*/ 162 h 1766"/>
                <a:gd name="T12" fmla="*/ 566 w 1766"/>
                <a:gd name="T13" fmla="*/ 60 h 1766"/>
                <a:gd name="T14" fmla="*/ 1254 w 1766"/>
                <a:gd name="T15" fmla="*/ 83 h 1766"/>
                <a:gd name="T16" fmla="*/ 1235 w 1766"/>
                <a:gd name="T17" fmla="*/ 209 h 1766"/>
                <a:gd name="T18" fmla="*/ 1320 w 1766"/>
                <a:gd name="T19" fmla="*/ 117 h 1766"/>
                <a:gd name="T20" fmla="*/ 1300 w 1766"/>
                <a:gd name="T21" fmla="*/ 248 h 1766"/>
                <a:gd name="T22" fmla="*/ 447 w 1766"/>
                <a:gd name="T23" fmla="*/ 261 h 1766"/>
                <a:gd name="T24" fmla="*/ 331 w 1766"/>
                <a:gd name="T25" fmla="*/ 195 h 1766"/>
                <a:gd name="T26" fmla="*/ 1466 w 1766"/>
                <a:gd name="T27" fmla="*/ 221 h 1766"/>
                <a:gd name="T28" fmla="*/ 1421 w 1766"/>
                <a:gd name="T29" fmla="*/ 346 h 1766"/>
                <a:gd name="T30" fmla="*/ 1537 w 1766"/>
                <a:gd name="T31" fmla="*/ 291 h 1766"/>
                <a:gd name="T32" fmla="*/ 1558 w 1766"/>
                <a:gd name="T33" fmla="*/ 315 h 1766"/>
                <a:gd name="T34" fmla="*/ 1589 w 1766"/>
                <a:gd name="T35" fmla="*/ 354 h 1766"/>
                <a:gd name="T36" fmla="*/ 1606 w 1766"/>
                <a:gd name="T37" fmla="*/ 377 h 1766"/>
                <a:gd name="T38" fmla="*/ 1534 w 1766"/>
                <a:gd name="T39" fmla="*/ 492 h 1766"/>
                <a:gd name="T40" fmla="*/ 1660 w 1766"/>
                <a:gd name="T41" fmla="*/ 464 h 1766"/>
                <a:gd name="T42" fmla="*/ 201 w 1766"/>
                <a:gd name="T43" fmla="*/ 548 h 1766"/>
                <a:gd name="T44" fmla="*/ 66 w 1766"/>
                <a:gd name="T45" fmla="*/ 548 h 1766"/>
                <a:gd name="T46" fmla="*/ 1602 w 1766"/>
                <a:gd name="T47" fmla="*/ 637 h 1766"/>
                <a:gd name="T48" fmla="*/ 1724 w 1766"/>
                <a:gd name="T49" fmla="*/ 613 h 1766"/>
                <a:gd name="T50" fmla="*/ 1620 w 1766"/>
                <a:gd name="T51" fmla="*/ 701 h 1766"/>
                <a:gd name="T52" fmla="*/ 140 w 1766"/>
                <a:gd name="T53" fmla="*/ 724 h 1766"/>
                <a:gd name="T54" fmla="*/ 11 w 1766"/>
                <a:gd name="T55" fmla="*/ 752 h 1766"/>
                <a:gd name="T56" fmla="*/ 1761 w 1766"/>
                <a:gd name="T57" fmla="*/ 793 h 1766"/>
                <a:gd name="T58" fmla="*/ 1641 w 1766"/>
                <a:gd name="T59" fmla="*/ 848 h 1766"/>
                <a:gd name="T60" fmla="*/ 0 w 1766"/>
                <a:gd name="T61" fmla="*/ 872 h 1766"/>
                <a:gd name="T62" fmla="*/ 124 w 1766"/>
                <a:gd name="T63" fmla="*/ 911 h 1766"/>
                <a:gd name="T64" fmla="*/ 4 w 1766"/>
                <a:gd name="T65" fmla="*/ 963 h 1766"/>
                <a:gd name="T66" fmla="*/ 1634 w 1766"/>
                <a:gd name="T67" fmla="*/ 996 h 1766"/>
                <a:gd name="T68" fmla="*/ 18 w 1766"/>
                <a:gd name="T69" fmla="*/ 1060 h 1766"/>
                <a:gd name="T70" fmla="*/ 147 w 1766"/>
                <a:gd name="T71" fmla="*/ 1072 h 1766"/>
                <a:gd name="T72" fmla="*/ 39 w 1766"/>
                <a:gd name="T73" fmla="*/ 1142 h 1766"/>
                <a:gd name="T74" fmla="*/ 1600 w 1766"/>
                <a:gd name="T75" fmla="*/ 1133 h 1766"/>
                <a:gd name="T76" fmla="*/ 70 w 1766"/>
                <a:gd name="T77" fmla="*/ 1229 h 1766"/>
                <a:gd name="T78" fmla="*/ 1675 w 1766"/>
                <a:gd name="T79" fmla="*/ 1271 h 1766"/>
                <a:gd name="T80" fmla="*/ 213 w 1766"/>
                <a:gd name="T81" fmla="*/ 1243 h 1766"/>
                <a:gd name="T82" fmla="*/ 127 w 1766"/>
                <a:gd name="T83" fmla="*/ 1338 h 1766"/>
                <a:gd name="T84" fmla="*/ 1606 w 1766"/>
                <a:gd name="T85" fmla="*/ 1389 h 1766"/>
                <a:gd name="T86" fmla="*/ 177 w 1766"/>
                <a:gd name="T87" fmla="*/ 1412 h 1766"/>
                <a:gd name="T88" fmla="*/ 297 w 1766"/>
                <a:gd name="T89" fmla="*/ 1367 h 1766"/>
                <a:gd name="T90" fmla="*/ 1436 w 1766"/>
                <a:gd name="T91" fmla="*/ 1404 h 1766"/>
                <a:gd name="T92" fmla="*/ 345 w 1766"/>
                <a:gd name="T93" fmla="*/ 1420 h 1766"/>
                <a:gd name="T94" fmla="*/ 300 w 1766"/>
                <a:gd name="T95" fmla="*/ 1546 h 1766"/>
                <a:gd name="T96" fmla="*/ 408 w 1766"/>
                <a:gd name="T97" fmla="*/ 1476 h 1766"/>
                <a:gd name="T98" fmla="*/ 1396 w 1766"/>
                <a:gd name="T99" fmla="*/ 1600 h 1766"/>
                <a:gd name="T100" fmla="*/ 1284 w 1766"/>
                <a:gd name="T101" fmla="*/ 1528 h 1766"/>
                <a:gd name="T102" fmla="*/ 502 w 1766"/>
                <a:gd name="T103" fmla="*/ 1541 h 1766"/>
                <a:gd name="T104" fmla="*/ 1223 w 1766"/>
                <a:gd name="T105" fmla="*/ 1563 h 1766"/>
                <a:gd name="T106" fmla="*/ 565 w 1766"/>
                <a:gd name="T107" fmla="*/ 1573 h 1766"/>
                <a:gd name="T108" fmla="*/ 566 w 1766"/>
                <a:gd name="T109" fmla="*/ 1707 h 1766"/>
                <a:gd name="T110" fmla="*/ 644 w 1766"/>
                <a:gd name="T111" fmla="*/ 1605 h 1766"/>
                <a:gd name="T112" fmla="*/ 1115 w 1766"/>
                <a:gd name="T113" fmla="*/ 1735 h 1766"/>
                <a:gd name="T114" fmla="*/ 1035 w 1766"/>
                <a:gd name="T115" fmla="*/ 1627 h 1766"/>
                <a:gd name="T116" fmla="*/ 753 w 1766"/>
                <a:gd name="T117" fmla="*/ 1631 h 1766"/>
                <a:gd name="T118" fmla="*/ 789 w 1766"/>
                <a:gd name="T119" fmla="*/ 1760 h 1766"/>
                <a:gd name="T120" fmla="*/ 838 w 1766"/>
                <a:gd name="T121" fmla="*/ 1641 h 1766"/>
                <a:gd name="T122" fmla="*/ 881 w 1766"/>
                <a:gd name="T123" fmla="*/ 1643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6" h="1766">
                  <a:moveTo>
                    <a:pt x="896" y="0"/>
                  </a:moveTo>
                  <a:cubicBezTo>
                    <a:pt x="892" y="123"/>
                    <a:pt x="892" y="123"/>
                    <a:pt x="892" y="123"/>
                  </a:cubicBezTo>
                  <a:cubicBezTo>
                    <a:pt x="899" y="123"/>
                    <a:pt x="899" y="123"/>
                    <a:pt x="899" y="123"/>
                  </a:cubicBezTo>
                  <a:cubicBezTo>
                    <a:pt x="904" y="1"/>
                    <a:pt x="904" y="1"/>
                    <a:pt x="904" y="1"/>
                  </a:cubicBezTo>
                  <a:cubicBezTo>
                    <a:pt x="896" y="0"/>
                    <a:pt x="896" y="0"/>
                    <a:pt x="896" y="0"/>
                  </a:cubicBezTo>
                  <a:moveTo>
                    <a:pt x="869" y="1"/>
                  </a:moveTo>
                  <a:cubicBezTo>
                    <a:pt x="861" y="1"/>
                    <a:pt x="861" y="1"/>
                    <a:pt x="861" y="1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873" y="123"/>
                    <a:pt x="873" y="123"/>
                    <a:pt x="873" y="123"/>
                  </a:cubicBezTo>
                  <a:cubicBezTo>
                    <a:pt x="869" y="1"/>
                    <a:pt x="869" y="1"/>
                    <a:pt x="869" y="1"/>
                  </a:cubicBezTo>
                  <a:moveTo>
                    <a:pt x="912" y="1"/>
                  </a:moveTo>
                  <a:cubicBezTo>
                    <a:pt x="906" y="123"/>
                    <a:pt x="906" y="123"/>
                    <a:pt x="906" y="123"/>
                  </a:cubicBezTo>
                  <a:cubicBezTo>
                    <a:pt x="913" y="124"/>
                    <a:pt x="913" y="124"/>
                    <a:pt x="913" y="124"/>
                  </a:cubicBezTo>
                  <a:cubicBezTo>
                    <a:pt x="920" y="2"/>
                    <a:pt x="920" y="2"/>
                    <a:pt x="920" y="2"/>
                  </a:cubicBezTo>
                  <a:cubicBezTo>
                    <a:pt x="912" y="1"/>
                    <a:pt x="912" y="1"/>
                    <a:pt x="912" y="1"/>
                  </a:cubicBezTo>
                  <a:moveTo>
                    <a:pt x="853" y="1"/>
                  </a:moveTo>
                  <a:cubicBezTo>
                    <a:pt x="845" y="2"/>
                    <a:pt x="845" y="2"/>
                    <a:pt x="845" y="2"/>
                  </a:cubicBezTo>
                  <a:cubicBezTo>
                    <a:pt x="851" y="124"/>
                    <a:pt x="851" y="124"/>
                    <a:pt x="851" y="124"/>
                  </a:cubicBezTo>
                  <a:cubicBezTo>
                    <a:pt x="859" y="124"/>
                    <a:pt x="859" y="124"/>
                    <a:pt x="859" y="124"/>
                  </a:cubicBezTo>
                  <a:cubicBezTo>
                    <a:pt x="853" y="1"/>
                    <a:pt x="853" y="1"/>
                    <a:pt x="853" y="1"/>
                  </a:cubicBezTo>
                  <a:moveTo>
                    <a:pt x="928" y="2"/>
                  </a:moveTo>
                  <a:cubicBezTo>
                    <a:pt x="921" y="124"/>
                    <a:pt x="921" y="124"/>
                    <a:pt x="921" y="1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36" y="3"/>
                    <a:pt x="936" y="3"/>
                    <a:pt x="936" y="3"/>
                  </a:cubicBezTo>
                  <a:cubicBezTo>
                    <a:pt x="928" y="2"/>
                    <a:pt x="928" y="2"/>
                    <a:pt x="928" y="2"/>
                  </a:cubicBezTo>
                  <a:moveTo>
                    <a:pt x="837" y="2"/>
                  </a:moveTo>
                  <a:cubicBezTo>
                    <a:pt x="828" y="3"/>
                    <a:pt x="828" y="3"/>
                    <a:pt x="828" y="3"/>
                  </a:cubicBezTo>
                  <a:cubicBezTo>
                    <a:pt x="837" y="125"/>
                    <a:pt x="837" y="125"/>
                    <a:pt x="837" y="125"/>
                  </a:cubicBezTo>
                  <a:cubicBezTo>
                    <a:pt x="844" y="124"/>
                    <a:pt x="844" y="124"/>
                    <a:pt x="844" y="124"/>
                  </a:cubicBezTo>
                  <a:cubicBezTo>
                    <a:pt x="837" y="2"/>
                    <a:pt x="837" y="2"/>
                    <a:pt x="837" y="2"/>
                  </a:cubicBezTo>
                  <a:moveTo>
                    <a:pt x="944" y="3"/>
                  </a:moveTo>
                  <a:cubicBezTo>
                    <a:pt x="935" y="125"/>
                    <a:pt x="935" y="125"/>
                    <a:pt x="935" y="125"/>
                  </a:cubicBezTo>
                  <a:cubicBezTo>
                    <a:pt x="942" y="126"/>
                    <a:pt x="942" y="126"/>
                    <a:pt x="942" y="126"/>
                  </a:cubicBezTo>
                  <a:cubicBezTo>
                    <a:pt x="953" y="4"/>
                    <a:pt x="953" y="4"/>
                    <a:pt x="953" y="4"/>
                  </a:cubicBezTo>
                  <a:cubicBezTo>
                    <a:pt x="944" y="3"/>
                    <a:pt x="944" y="3"/>
                    <a:pt x="944" y="3"/>
                  </a:cubicBezTo>
                  <a:moveTo>
                    <a:pt x="820" y="3"/>
                  </a:moveTo>
                  <a:cubicBezTo>
                    <a:pt x="812" y="4"/>
                    <a:pt x="812" y="4"/>
                    <a:pt x="812" y="4"/>
                  </a:cubicBezTo>
                  <a:cubicBezTo>
                    <a:pt x="823" y="126"/>
                    <a:pt x="823" y="126"/>
                    <a:pt x="823" y="126"/>
                  </a:cubicBezTo>
                  <a:cubicBezTo>
                    <a:pt x="830" y="125"/>
                    <a:pt x="830" y="125"/>
                    <a:pt x="830" y="125"/>
                  </a:cubicBezTo>
                  <a:cubicBezTo>
                    <a:pt x="820" y="3"/>
                    <a:pt x="820" y="3"/>
                    <a:pt x="820" y="3"/>
                  </a:cubicBezTo>
                  <a:moveTo>
                    <a:pt x="961" y="4"/>
                  </a:moveTo>
                  <a:cubicBezTo>
                    <a:pt x="949" y="126"/>
                    <a:pt x="949" y="126"/>
                    <a:pt x="949" y="126"/>
                  </a:cubicBezTo>
                  <a:cubicBezTo>
                    <a:pt x="956" y="127"/>
                    <a:pt x="956" y="127"/>
                    <a:pt x="956" y="127"/>
                  </a:cubicBezTo>
                  <a:cubicBezTo>
                    <a:pt x="969" y="5"/>
                    <a:pt x="969" y="5"/>
                    <a:pt x="969" y="5"/>
                  </a:cubicBezTo>
                  <a:cubicBezTo>
                    <a:pt x="961" y="4"/>
                    <a:pt x="961" y="4"/>
                    <a:pt x="961" y="4"/>
                  </a:cubicBezTo>
                  <a:moveTo>
                    <a:pt x="804" y="5"/>
                  </a:moveTo>
                  <a:cubicBezTo>
                    <a:pt x="796" y="5"/>
                    <a:pt x="796" y="5"/>
                    <a:pt x="796" y="5"/>
                  </a:cubicBezTo>
                  <a:cubicBezTo>
                    <a:pt x="808" y="127"/>
                    <a:pt x="808" y="127"/>
                    <a:pt x="808" y="127"/>
                  </a:cubicBezTo>
                  <a:cubicBezTo>
                    <a:pt x="815" y="127"/>
                    <a:pt x="815" y="127"/>
                    <a:pt x="815" y="127"/>
                  </a:cubicBezTo>
                  <a:cubicBezTo>
                    <a:pt x="804" y="5"/>
                    <a:pt x="804" y="5"/>
                    <a:pt x="804" y="5"/>
                  </a:cubicBezTo>
                  <a:moveTo>
                    <a:pt x="977" y="6"/>
                  </a:moveTo>
                  <a:cubicBezTo>
                    <a:pt x="964" y="128"/>
                    <a:pt x="964" y="128"/>
                    <a:pt x="964" y="128"/>
                  </a:cubicBezTo>
                  <a:cubicBezTo>
                    <a:pt x="971" y="129"/>
                    <a:pt x="971" y="129"/>
                    <a:pt x="971" y="129"/>
                  </a:cubicBezTo>
                  <a:cubicBezTo>
                    <a:pt x="985" y="7"/>
                    <a:pt x="985" y="7"/>
                    <a:pt x="985" y="7"/>
                  </a:cubicBezTo>
                  <a:cubicBezTo>
                    <a:pt x="977" y="6"/>
                    <a:pt x="977" y="6"/>
                    <a:pt x="977" y="6"/>
                  </a:cubicBezTo>
                  <a:moveTo>
                    <a:pt x="788" y="6"/>
                  </a:moveTo>
                  <a:cubicBezTo>
                    <a:pt x="780" y="7"/>
                    <a:pt x="780" y="7"/>
                    <a:pt x="780" y="7"/>
                  </a:cubicBezTo>
                  <a:cubicBezTo>
                    <a:pt x="794" y="129"/>
                    <a:pt x="794" y="129"/>
                    <a:pt x="794" y="129"/>
                  </a:cubicBezTo>
                  <a:cubicBezTo>
                    <a:pt x="801" y="128"/>
                    <a:pt x="801" y="128"/>
                    <a:pt x="801" y="128"/>
                  </a:cubicBezTo>
                  <a:cubicBezTo>
                    <a:pt x="788" y="6"/>
                    <a:pt x="788" y="6"/>
                    <a:pt x="788" y="6"/>
                  </a:cubicBezTo>
                  <a:moveTo>
                    <a:pt x="993" y="8"/>
                  </a:moveTo>
                  <a:cubicBezTo>
                    <a:pt x="978" y="130"/>
                    <a:pt x="978" y="130"/>
                    <a:pt x="978" y="130"/>
                  </a:cubicBezTo>
                  <a:cubicBezTo>
                    <a:pt x="985" y="130"/>
                    <a:pt x="985" y="130"/>
                    <a:pt x="985" y="130"/>
                  </a:cubicBezTo>
                  <a:cubicBezTo>
                    <a:pt x="1001" y="9"/>
                    <a:pt x="1001" y="9"/>
                    <a:pt x="1001" y="9"/>
                  </a:cubicBezTo>
                  <a:cubicBezTo>
                    <a:pt x="993" y="8"/>
                    <a:pt x="993" y="8"/>
                    <a:pt x="993" y="8"/>
                  </a:cubicBezTo>
                  <a:moveTo>
                    <a:pt x="772" y="8"/>
                  </a:moveTo>
                  <a:cubicBezTo>
                    <a:pt x="764" y="9"/>
                    <a:pt x="764" y="9"/>
                    <a:pt x="764" y="9"/>
                  </a:cubicBezTo>
                  <a:cubicBezTo>
                    <a:pt x="780" y="131"/>
                    <a:pt x="780" y="131"/>
                    <a:pt x="780" y="131"/>
                  </a:cubicBezTo>
                  <a:cubicBezTo>
                    <a:pt x="787" y="130"/>
                    <a:pt x="787" y="130"/>
                    <a:pt x="787" y="130"/>
                  </a:cubicBezTo>
                  <a:cubicBezTo>
                    <a:pt x="772" y="8"/>
                    <a:pt x="772" y="8"/>
                    <a:pt x="772" y="8"/>
                  </a:cubicBezTo>
                  <a:moveTo>
                    <a:pt x="1009" y="10"/>
                  </a:moveTo>
                  <a:cubicBezTo>
                    <a:pt x="992" y="131"/>
                    <a:pt x="992" y="131"/>
                    <a:pt x="992" y="131"/>
                  </a:cubicBezTo>
                  <a:cubicBezTo>
                    <a:pt x="999" y="132"/>
                    <a:pt x="999" y="132"/>
                    <a:pt x="999" y="132"/>
                  </a:cubicBezTo>
                  <a:cubicBezTo>
                    <a:pt x="1017" y="11"/>
                    <a:pt x="1017" y="11"/>
                    <a:pt x="1017" y="11"/>
                  </a:cubicBezTo>
                  <a:cubicBezTo>
                    <a:pt x="1009" y="10"/>
                    <a:pt x="1009" y="10"/>
                    <a:pt x="1009" y="10"/>
                  </a:cubicBezTo>
                  <a:moveTo>
                    <a:pt x="756" y="10"/>
                  </a:moveTo>
                  <a:cubicBezTo>
                    <a:pt x="747" y="11"/>
                    <a:pt x="747" y="11"/>
                    <a:pt x="747" y="11"/>
                  </a:cubicBezTo>
                  <a:cubicBezTo>
                    <a:pt x="766" y="133"/>
                    <a:pt x="766" y="133"/>
                    <a:pt x="766" y="133"/>
                  </a:cubicBezTo>
                  <a:cubicBezTo>
                    <a:pt x="773" y="132"/>
                    <a:pt x="773" y="132"/>
                    <a:pt x="773" y="132"/>
                  </a:cubicBezTo>
                  <a:cubicBezTo>
                    <a:pt x="756" y="10"/>
                    <a:pt x="756" y="10"/>
                    <a:pt x="756" y="10"/>
                  </a:cubicBezTo>
                  <a:moveTo>
                    <a:pt x="1025" y="13"/>
                  </a:moveTo>
                  <a:cubicBezTo>
                    <a:pt x="1006" y="133"/>
                    <a:pt x="1006" y="133"/>
                    <a:pt x="1006" y="133"/>
                  </a:cubicBezTo>
                  <a:cubicBezTo>
                    <a:pt x="1013" y="135"/>
                    <a:pt x="1013" y="135"/>
                    <a:pt x="1013" y="135"/>
                  </a:cubicBezTo>
                  <a:cubicBezTo>
                    <a:pt x="1033" y="14"/>
                    <a:pt x="1033" y="14"/>
                    <a:pt x="1033" y="14"/>
                  </a:cubicBezTo>
                  <a:cubicBezTo>
                    <a:pt x="1025" y="13"/>
                    <a:pt x="1025" y="13"/>
                    <a:pt x="1025" y="13"/>
                  </a:cubicBezTo>
                  <a:moveTo>
                    <a:pt x="739" y="13"/>
                  </a:moveTo>
                  <a:cubicBezTo>
                    <a:pt x="731" y="14"/>
                    <a:pt x="731" y="14"/>
                    <a:pt x="731" y="14"/>
                  </a:cubicBezTo>
                  <a:cubicBezTo>
                    <a:pt x="752" y="135"/>
                    <a:pt x="752" y="135"/>
                    <a:pt x="752" y="135"/>
                  </a:cubicBezTo>
                  <a:cubicBezTo>
                    <a:pt x="759" y="134"/>
                    <a:pt x="759" y="134"/>
                    <a:pt x="759" y="134"/>
                  </a:cubicBezTo>
                  <a:cubicBezTo>
                    <a:pt x="739" y="13"/>
                    <a:pt x="739" y="13"/>
                    <a:pt x="739" y="13"/>
                  </a:cubicBezTo>
                  <a:moveTo>
                    <a:pt x="1041" y="15"/>
                  </a:moveTo>
                  <a:cubicBezTo>
                    <a:pt x="1020" y="136"/>
                    <a:pt x="1020" y="136"/>
                    <a:pt x="1020" y="136"/>
                  </a:cubicBezTo>
                  <a:cubicBezTo>
                    <a:pt x="1027" y="137"/>
                    <a:pt x="1027" y="137"/>
                    <a:pt x="1027" y="137"/>
                  </a:cubicBezTo>
                  <a:cubicBezTo>
                    <a:pt x="1049" y="17"/>
                    <a:pt x="1049" y="17"/>
                    <a:pt x="1049" y="17"/>
                  </a:cubicBezTo>
                  <a:cubicBezTo>
                    <a:pt x="1041" y="15"/>
                    <a:pt x="1041" y="15"/>
                    <a:pt x="1041" y="15"/>
                  </a:cubicBezTo>
                  <a:moveTo>
                    <a:pt x="723" y="15"/>
                  </a:moveTo>
                  <a:cubicBezTo>
                    <a:pt x="715" y="17"/>
                    <a:pt x="715" y="17"/>
                    <a:pt x="715" y="17"/>
                  </a:cubicBezTo>
                  <a:cubicBezTo>
                    <a:pt x="738" y="137"/>
                    <a:pt x="738" y="137"/>
                    <a:pt x="738" y="137"/>
                  </a:cubicBezTo>
                  <a:cubicBezTo>
                    <a:pt x="745" y="136"/>
                    <a:pt x="745" y="136"/>
                    <a:pt x="745" y="136"/>
                  </a:cubicBezTo>
                  <a:cubicBezTo>
                    <a:pt x="723" y="15"/>
                    <a:pt x="723" y="15"/>
                    <a:pt x="723" y="15"/>
                  </a:cubicBezTo>
                  <a:moveTo>
                    <a:pt x="1058" y="18"/>
                  </a:moveTo>
                  <a:cubicBezTo>
                    <a:pt x="1034" y="138"/>
                    <a:pt x="1034" y="138"/>
                    <a:pt x="1034" y="138"/>
                  </a:cubicBezTo>
                  <a:cubicBezTo>
                    <a:pt x="1041" y="140"/>
                    <a:pt x="1041" y="140"/>
                    <a:pt x="1041" y="140"/>
                  </a:cubicBezTo>
                  <a:cubicBezTo>
                    <a:pt x="1066" y="20"/>
                    <a:pt x="1066" y="20"/>
                    <a:pt x="1066" y="20"/>
                  </a:cubicBezTo>
                  <a:cubicBezTo>
                    <a:pt x="1058" y="18"/>
                    <a:pt x="1058" y="18"/>
                    <a:pt x="1058" y="18"/>
                  </a:cubicBezTo>
                  <a:moveTo>
                    <a:pt x="707" y="18"/>
                  </a:moveTo>
                  <a:cubicBezTo>
                    <a:pt x="699" y="20"/>
                    <a:pt x="699" y="20"/>
                    <a:pt x="699" y="20"/>
                  </a:cubicBezTo>
                  <a:cubicBezTo>
                    <a:pt x="724" y="140"/>
                    <a:pt x="724" y="140"/>
                    <a:pt x="724" y="140"/>
                  </a:cubicBezTo>
                  <a:cubicBezTo>
                    <a:pt x="731" y="139"/>
                    <a:pt x="731" y="139"/>
                    <a:pt x="731" y="139"/>
                  </a:cubicBezTo>
                  <a:cubicBezTo>
                    <a:pt x="707" y="18"/>
                    <a:pt x="707" y="18"/>
                    <a:pt x="707" y="18"/>
                  </a:cubicBezTo>
                  <a:moveTo>
                    <a:pt x="1074" y="21"/>
                  </a:moveTo>
                  <a:cubicBezTo>
                    <a:pt x="1048" y="141"/>
                    <a:pt x="1048" y="141"/>
                    <a:pt x="1048" y="141"/>
                  </a:cubicBezTo>
                  <a:cubicBezTo>
                    <a:pt x="1055" y="143"/>
                    <a:pt x="1055" y="143"/>
                    <a:pt x="1055" y="143"/>
                  </a:cubicBezTo>
                  <a:cubicBezTo>
                    <a:pt x="1082" y="23"/>
                    <a:pt x="1082" y="23"/>
                    <a:pt x="1082" y="23"/>
                  </a:cubicBezTo>
                  <a:cubicBezTo>
                    <a:pt x="1074" y="21"/>
                    <a:pt x="1074" y="21"/>
                    <a:pt x="1074" y="21"/>
                  </a:cubicBezTo>
                  <a:moveTo>
                    <a:pt x="691" y="22"/>
                  </a:moveTo>
                  <a:cubicBezTo>
                    <a:pt x="683" y="23"/>
                    <a:pt x="683" y="23"/>
                    <a:pt x="683" y="23"/>
                  </a:cubicBezTo>
                  <a:cubicBezTo>
                    <a:pt x="710" y="143"/>
                    <a:pt x="710" y="143"/>
                    <a:pt x="710" y="143"/>
                  </a:cubicBezTo>
                  <a:cubicBezTo>
                    <a:pt x="717" y="141"/>
                    <a:pt x="717" y="141"/>
                    <a:pt x="717" y="141"/>
                  </a:cubicBezTo>
                  <a:cubicBezTo>
                    <a:pt x="691" y="22"/>
                    <a:pt x="691" y="22"/>
                    <a:pt x="691" y="22"/>
                  </a:cubicBezTo>
                  <a:moveTo>
                    <a:pt x="1090" y="25"/>
                  </a:moveTo>
                  <a:cubicBezTo>
                    <a:pt x="1062" y="144"/>
                    <a:pt x="1062" y="144"/>
                    <a:pt x="1062" y="144"/>
                  </a:cubicBezTo>
                  <a:cubicBezTo>
                    <a:pt x="1069" y="146"/>
                    <a:pt x="1069" y="146"/>
                    <a:pt x="1069" y="146"/>
                  </a:cubicBezTo>
                  <a:cubicBezTo>
                    <a:pt x="1098" y="27"/>
                    <a:pt x="1098" y="27"/>
                    <a:pt x="1098" y="27"/>
                  </a:cubicBezTo>
                  <a:cubicBezTo>
                    <a:pt x="1090" y="25"/>
                    <a:pt x="1090" y="25"/>
                    <a:pt x="1090" y="25"/>
                  </a:cubicBezTo>
                  <a:moveTo>
                    <a:pt x="675" y="25"/>
                  </a:moveTo>
                  <a:cubicBezTo>
                    <a:pt x="667" y="27"/>
                    <a:pt x="667" y="27"/>
                    <a:pt x="667" y="27"/>
                  </a:cubicBezTo>
                  <a:cubicBezTo>
                    <a:pt x="696" y="146"/>
                    <a:pt x="696" y="146"/>
                    <a:pt x="696" y="146"/>
                  </a:cubicBezTo>
                  <a:cubicBezTo>
                    <a:pt x="703" y="145"/>
                    <a:pt x="703" y="145"/>
                    <a:pt x="703" y="145"/>
                  </a:cubicBezTo>
                  <a:cubicBezTo>
                    <a:pt x="675" y="25"/>
                    <a:pt x="675" y="25"/>
                    <a:pt x="675" y="25"/>
                  </a:cubicBezTo>
                  <a:moveTo>
                    <a:pt x="1106" y="29"/>
                  </a:moveTo>
                  <a:cubicBezTo>
                    <a:pt x="1076" y="148"/>
                    <a:pt x="1076" y="148"/>
                    <a:pt x="1076" y="148"/>
                  </a:cubicBezTo>
                  <a:cubicBezTo>
                    <a:pt x="1082" y="149"/>
                    <a:pt x="1082" y="149"/>
                    <a:pt x="1082" y="149"/>
                  </a:cubicBezTo>
                  <a:cubicBezTo>
                    <a:pt x="1114" y="31"/>
                    <a:pt x="1114" y="31"/>
                    <a:pt x="1114" y="31"/>
                  </a:cubicBezTo>
                  <a:cubicBezTo>
                    <a:pt x="1106" y="29"/>
                    <a:pt x="1106" y="29"/>
                    <a:pt x="1106" y="29"/>
                  </a:cubicBezTo>
                  <a:moveTo>
                    <a:pt x="659" y="29"/>
                  </a:moveTo>
                  <a:cubicBezTo>
                    <a:pt x="651" y="31"/>
                    <a:pt x="651" y="31"/>
                    <a:pt x="651" y="31"/>
                  </a:cubicBezTo>
                  <a:cubicBezTo>
                    <a:pt x="683" y="150"/>
                    <a:pt x="683" y="150"/>
                    <a:pt x="683" y="150"/>
                  </a:cubicBezTo>
                  <a:cubicBezTo>
                    <a:pt x="689" y="148"/>
                    <a:pt x="689" y="148"/>
                    <a:pt x="689" y="148"/>
                  </a:cubicBezTo>
                  <a:cubicBezTo>
                    <a:pt x="659" y="29"/>
                    <a:pt x="659" y="29"/>
                    <a:pt x="659" y="29"/>
                  </a:cubicBezTo>
                  <a:moveTo>
                    <a:pt x="1122" y="33"/>
                  </a:moveTo>
                  <a:cubicBezTo>
                    <a:pt x="1089" y="151"/>
                    <a:pt x="1089" y="151"/>
                    <a:pt x="1089" y="151"/>
                  </a:cubicBezTo>
                  <a:cubicBezTo>
                    <a:pt x="1096" y="153"/>
                    <a:pt x="1096" y="153"/>
                    <a:pt x="1096" y="153"/>
                  </a:cubicBezTo>
                  <a:cubicBezTo>
                    <a:pt x="1130" y="36"/>
                    <a:pt x="1130" y="36"/>
                    <a:pt x="1130" y="36"/>
                  </a:cubicBezTo>
                  <a:cubicBezTo>
                    <a:pt x="1122" y="33"/>
                    <a:pt x="1122" y="33"/>
                    <a:pt x="1122" y="33"/>
                  </a:cubicBezTo>
                  <a:moveTo>
                    <a:pt x="643" y="34"/>
                  </a:moveTo>
                  <a:cubicBezTo>
                    <a:pt x="635" y="36"/>
                    <a:pt x="635" y="36"/>
                    <a:pt x="635" y="3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76" y="152"/>
                    <a:pt x="676" y="152"/>
                    <a:pt x="676" y="152"/>
                  </a:cubicBezTo>
                  <a:cubicBezTo>
                    <a:pt x="643" y="34"/>
                    <a:pt x="643" y="34"/>
                    <a:pt x="643" y="34"/>
                  </a:cubicBezTo>
                  <a:moveTo>
                    <a:pt x="1137" y="38"/>
                  </a:moveTo>
                  <a:cubicBezTo>
                    <a:pt x="1103" y="155"/>
                    <a:pt x="1103" y="155"/>
                    <a:pt x="1103" y="155"/>
                  </a:cubicBezTo>
                  <a:cubicBezTo>
                    <a:pt x="1105" y="156"/>
                    <a:pt x="1107" y="156"/>
                    <a:pt x="1109" y="157"/>
                  </a:cubicBezTo>
                  <a:cubicBezTo>
                    <a:pt x="1146" y="40"/>
                    <a:pt x="1146" y="40"/>
                    <a:pt x="1146" y="40"/>
                  </a:cubicBezTo>
                  <a:cubicBezTo>
                    <a:pt x="1143" y="39"/>
                    <a:pt x="1140" y="39"/>
                    <a:pt x="1137" y="38"/>
                  </a:cubicBezTo>
                  <a:moveTo>
                    <a:pt x="627" y="38"/>
                  </a:moveTo>
                  <a:cubicBezTo>
                    <a:pt x="624" y="39"/>
                    <a:pt x="622" y="40"/>
                    <a:pt x="619" y="41"/>
                  </a:cubicBezTo>
                  <a:cubicBezTo>
                    <a:pt x="656" y="157"/>
                    <a:pt x="656" y="157"/>
                    <a:pt x="656" y="157"/>
                  </a:cubicBezTo>
                  <a:cubicBezTo>
                    <a:pt x="662" y="156"/>
                    <a:pt x="662" y="156"/>
                    <a:pt x="662" y="156"/>
                  </a:cubicBezTo>
                  <a:cubicBezTo>
                    <a:pt x="627" y="38"/>
                    <a:pt x="627" y="38"/>
                    <a:pt x="627" y="38"/>
                  </a:cubicBezTo>
                  <a:moveTo>
                    <a:pt x="1155" y="43"/>
                  </a:moveTo>
                  <a:cubicBezTo>
                    <a:pt x="1115" y="159"/>
                    <a:pt x="1115" y="159"/>
                    <a:pt x="1115" y="159"/>
                  </a:cubicBezTo>
                  <a:cubicBezTo>
                    <a:pt x="1121" y="161"/>
                    <a:pt x="1121" y="161"/>
                    <a:pt x="1121" y="161"/>
                  </a:cubicBezTo>
                  <a:cubicBezTo>
                    <a:pt x="1163" y="46"/>
                    <a:pt x="1163" y="46"/>
                    <a:pt x="1163" y="46"/>
                  </a:cubicBezTo>
                  <a:cubicBezTo>
                    <a:pt x="1155" y="43"/>
                    <a:pt x="1155" y="43"/>
                    <a:pt x="1155" y="43"/>
                  </a:cubicBezTo>
                  <a:moveTo>
                    <a:pt x="610" y="44"/>
                  </a:moveTo>
                  <a:cubicBezTo>
                    <a:pt x="602" y="46"/>
                    <a:pt x="602" y="46"/>
                    <a:pt x="602" y="46"/>
                  </a:cubicBezTo>
                  <a:cubicBezTo>
                    <a:pt x="644" y="162"/>
                    <a:pt x="644" y="162"/>
                    <a:pt x="644" y="162"/>
                  </a:cubicBezTo>
                  <a:cubicBezTo>
                    <a:pt x="650" y="159"/>
                    <a:pt x="650" y="159"/>
                    <a:pt x="650" y="159"/>
                  </a:cubicBezTo>
                  <a:cubicBezTo>
                    <a:pt x="610" y="44"/>
                    <a:pt x="610" y="44"/>
                    <a:pt x="610" y="44"/>
                  </a:cubicBezTo>
                  <a:moveTo>
                    <a:pt x="1171" y="49"/>
                  </a:moveTo>
                  <a:cubicBezTo>
                    <a:pt x="1128" y="164"/>
                    <a:pt x="1128" y="164"/>
                    <a:pt x="1128" y="164"/>
                  </a:cubicBezTo>
                  <a:cubicBezTo>
                    <a:pt x="1135" y="166"/>
                    <a:pt x="1135" y="166"/>
                    <a:pt x="1135" y="166"/>
                  </a:cubicBezTo>
                  <a:cubicBezTo>
                    <a:pt x="1178" y="52"/>
                    <a:pt x="1178" y="52"/>
                    <a:pt x="1178" y="52"/>
                  </a:cubicBezTo>
                  <a:cubicBezTo>
                    <a:pt x="1171" y="49"/>
                    <a:pt x="1171" y="49"/>
                    <a:pt x="1171" y="49"/>
                  </a:cubicBezTo>
                  <a:moveTo>
                    <a:pt x="594" y="49"/>
                  </a:moveTo>
                  <a:cubicBezTo>
                    <a:pt x="587" y="52"/>
                    <a:pt x="587" y="52"/>
                    <a:pt x="587" y="52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37" y="164"/>
                    <a:pt x="637" y="164"/>
                    <a:pt x="637" y="164"/>
                  </a:cubicBezTo>
                  <a:cubicBezTo>
                    <a:pt x="594" y="49"/>
                    <a:pt x="594" y="49"/>
                    <a:pt x="594" y="49"/>
                  </a:cubicBezTo>
                  <a:moveTo>
                    <a:pt x="1185" y="54"/>
                  </a:moveTo>
                  <a:cubicBezTo>
                    <a:pt x="1142" y="169"/>
                    <a:pt x="1142" y="169"/>
                    <a:pt x="1142" y="169"/>
                  </a:cubicBezTo>
                  <a:cubicBezTo>
                    <a:pt x="1150" y="172"/>
                    <a:pt x="1150" y="172"/>
                    <a:pt x="1150" y="172"/>
                  </a:cubicBezTo>
                  <a:cubicBezTo>
                    <a:pt x="1192" y="57"/>
                    <a:pt x="1192" y="57"/>
                    <a:pt x="1192" y="57"/>
                  </a:cubicBezTo>
                  <a:cubicBezTo>
                    <a:pt x="1185" y="54"/>
                    <a:pt x="1185" y="54"/>
                    <a:pt x="1185" y="54"/>
                  </a:cubicBezTo>
                  <a:moveTo>
                    <a:pt x="580" y="55"/>
                  </a:moveTo>
                  <a:cubicBezTo>
                    <a:pt x="573" y="57"/>
                    <a:pt x="573" y="57"/>
                    <a:pt x="573" y="57"/>
                  </a:cubicBezTo>
                  <a:cubicBezTo>
                    <a:pt x="615" y="172"/>
                    <a:pt x="615" y="172"/>
                    <a:pt x="615" y="172"/>
                  </a:cubicBezTo>
                  <a:cubicBezTo>
                    <a:pt x="623" y="169"/>
                    <a:pt x="623" y="169"/>
                    <a:pt x="623" y="169"/>
                  </a:cubicBezTo>
                  <a:cubicBezTo>
                    <a:pt x="580" y="55"/>
                    <a:pt x="580" y="55"/>
                    <a:pt x="580" y="55"/>
                  </a:cubicBezTo>
                  <a:moveTo>
                    <a:pt x="1199" y="59"/>
                  </a:moveTo>
                  <a:cubicBezTo>
                    <a:pt x="1157" y="174"/>
                    <a:pt x="1157" y="174"/>
                    <a:pt x="1157" y="174"/>
                  </a:cubicBezTo>
                  <a:cubicBezTo>
                    <a:pt x="1164" y="177"/>
                    <a:pt x="1164" y="177"/>
                    <a:pt x="1164" y="177"/>
                  </a:cubicBezTo>
                  <a:cubicBezTo>
                    <a:pt x="1206" y="62"/>
                    <a:pt x="1206" y="62"/>
                    <a:pt x="1206" y="62"/>
                  </a:cubicBezTo>
                  <a:cubicBezTo>
                    <a:pt x="1199" y="59"/>
                    <a:pt x="1199" y="59"/>
                    <a:pt x="1199" y="59"/>
                  </a:cubicBezTo>
                  <a:moveTo>
                    <a:pt x="566" y="60"/>
                  </a:moveTo>
                  <a:cubicBezTo>
                    <a:pt x="559" y="62"/>
                    <a:pt x="559" y="62"/>
                    <a:pt x="559" y="62"/>
                  </a:cubicBezTo>
                  <a:cubicBezTo>
                    <a:pt x="601" y="177"/>
                    <a:pt x="601" y="177"/>
                    <a:pt x="601" y="177"/>
                  </a:cubicBezTo>
                  <a:cubicBezTo>
                    <a:pt x="608" y="175"/>
                    <a:pt x="608" y="175"/>
                    <a:pt x="608" y="175"/>
                  </a:cubicBezTo>
                  <a:cubicBezTo>
                    <a:pt x="566" y="60"/>
                    <a:pt x="566" y="60"/>
                    <a:pt x="566" y="60"/>
                  </a:cubicBezTo>
                  <a:moveTo>
                    <a:pt x="1214" y="65"/>
                  </a:moveTo>
                  <a:cubicBezTo>
                    <a:pt x="1171" y="180"/>
                    <a:pt x="1171" y="180"/>
                    <a:pt x="1171" y="180"/>
                  </a:cubicBezTo>
                  <a:cubicBezTo>
                    <a:pt x="1178" y="182"/>
                    <a:pt x="1178" y="182"/>
                    <a:pt x="1178" y="182"/>
                  </a:cubicBezTo>
                  <a:cubicBezTo>
                    <a:pt x="1221" y="67"/>
                    <a:pt x="1221" y="67"/>
                    <a:pt x="1221" y="67"/>
                  </a:cubicBezTo>
                  <a:cubicBezTo>
                    <a:pt x="1214" y="65"/>
                    <a:pt x="1214" y="65"/>
                    <a:pt x="1214" y="65"/>
                  </a:cubicBezTo>
                  <a:moveTo>
                    <a:pt x="551" y="65"/>
                  </a:moveTo>
                  <a:cubicBezTo>
                    <a:pt x="544" y="68"/>
                    <a:pt x="544" y="68"/>
                    <a:pt x="544" y="68"/>
                  </a:cubicBezTo>
                  <a:cubicBezTo>
                    <a:pt x="587" y="183"/>
                    <a:pt x="587" y="183"/>
                    <a:pt x="587" y="183"/>
                  </a:cubicBezTo>
                  <a:cubicBezTo>
                    <a:pt x="594" y="180"/>
                    <a:pt x="594" y="180"/>
                    <a:pt x="594" y="180"/>
                  </a:cubicBezTo>
                  <a:cubicBezTo>
                    <a:pt x="551" y="65"/>
                    <a:pt x="551" y="65"/>
                    <a:pt x="551" y="65"/>
                  </a:cubicBezTo>
                  <a:moveTo>
                    <a:pt x="1233" y="73"/>
                  </a:moveTo>
                  <a:cubicBezTo>
                    <a:pt x="1180" y="183"/>
                    <a:pt x="1180" y="183"/>
                    <a:pt x="1180" y="183"/>
                  </a:cubicBezTo>
                  <a:cubicBezTo>
                    <a:pt x="1187" y="186"/>
                    <a:pt x="1187" y="186"/>
                    <a:pt x="1187" y="186"/>
                  </a:cubicBezTo>
                  <a:cubicBezTo>
                    <a:pt x="1240" y="76"/>
                    <a:pt x="1240" y="76"/>
                    <a:pt x="1240" y="76"/>
                  </a:cubicBezTo>
                  <a:cubicBezTo>
                    <a:pt x="1233" y="73"/>
                    <a:pt x="1233" y="73"/>
                    <a:pt x="1233" y="73"/>
                  </a:cubicBezTo>
                  <a:moveTo>
                    <a:pt x="532" y="73"/>
                  </a:moveTo>
                  <a:cubicBezTo>
                    <a:pt x="525" y="76"/>
                    <a:pt x="525" y="76"/>
                    <a:pt x="525" y="76"/>
                  </a:cubicBezTo>
                  <a:cubicBezTo>
                    <a:pt x="578" y="187"/>
                    <a:pt x="578" y="187"/>
                    <a:pt x="578" y="187"/>
                  </a:cubicBezTo>
                  <a:cubicBezTo>
                    <a:pt x="585" y="183"/>
                    <a:pt x="585" y="183"/>
                    <a:pt x="585" y="183"/>
                  </a:cubicBezTo>
                  <a:cubicBezTo>
                    <a:pt x="532" y="73"/>
                    <a:pt x="532" y="73"/>
                    <a:pt x="532" y="73"/>
                  </a:cubicBezTo>
                  <a:moveTo>
                    <a:pt x="1247" y="79"/>
                  </a:moveTo>
                  <a:cubicBezTo>
                    <a:pt x="1194" y="190"/>
                    <a:pt x="1194" y="190"/>
                    <a:pt x="1194" y="190"/>
                  </a:cubicBezTo>
                  <a:cubicBezTo>
                    <a:pt x="1201" y="193"/>
                    <a:pt x="1201" y="193"/>
                    <a:pt x="1201" y="193"/>
                  </a:cubicBezTo>
                  <a:cubicBezTo>
                    <a:pt x="1254" y="83"/>
                    <a:pt x="1254" y="83"/>
                    <a:pt x="1254" y="83"/>
                  </a:cubicBezTo>
                  <a:cubicBezTo>
                    <a:pt x="1247" y="79"/>
                    <a:pt x="1247" y="79"/>
                    <a:pt x="1247" y="79"/>
                  </a:cubicBezTo>
                  <a:moveTo>
                    <a:pt x="518" y="80"/>
                  </a:moveTo>
                  <a:cubicBezTo>
                    <a:pt x="511" y="83"/>
                    <a:pt x="511" y="83"/>
                    <a:pt x="511" y="83"/>
                  </a:cubicBezTo>
                  <a:cubicBezTo>
                    <a:pt x="564" y="193"/>
                    <a:pt x="564" y="193"/>
                    <a:pt x="564" y="193"/>
                  </a:cubicBezTo>
                  <a:cubicBezTo>
                    <a:pt x="571" y="190"/>
                    <a:pt x="571" y="190"/>
                    <a:pt x="571" y="190"/>
                  </a:cubicBezTo>
                  <a:cubicBezTo>
                    <a:pt x="518" y="80"/>
                    <a:pt x="518" y="80"/>
                    <a:pt x="518" y="80"/>
                  </a:cubicBezTo>
                  <a:moveTo>
                    <a:pt x="1261" y="86"/>
                  </a:moveTo>
                  <a:cubicBezTo>
                    <a:pt x="1207" y="196"/>
                    <a:pt x="1207" y="196"/>
                    <a:pt x="1207" y="196"/>
                  </a:cubicBezTo>
                  <a:cubicBezTo>
                    <a:pt x="1215" y="200"/>
                    <a:pt x="1215" y="200"/>
                    <a:pt x="1215" y="200"/>
                  </a:cubicBezTo>
                  <a:cubicBezTo>
                    <a:pt x="1267" y="89"/>
                    <a:pt x="1267" y="89"/>
                    <a:pt x="1267" y="89"/>
                  </a:cubicBezTo>
                  <a:cubicBezTo>
                    <a:pt x="1261" y="86"/>
                    <a:pt x="1261" y="86"/>
                    <a:pt x="1261" y="86"/>
                  </a:cubicBezTo>
                  <a:moveTo>
                    <a:pt x="504" y="87"/>
                  </a:moveTo>
                  <a:cubicBezTo>
                    <a:pt x="498" y="90"/>
                    <a:pt x="498" y="90"/>
                    <a:pt x="498" y="90"/>
                  </a:cubicBezTo>
                  <a:cubicBezTo>
                    <a:pt x="550" y="200"/>
                    <a:pt x="550" y="200"/>
                    <a:pt x="550" y="200"/>
                  </a:cubicBezTo>
                  <a:cubicBezTo>
                    <a:pt x="558" y="197"/>
                    <a:pt x="558" y="197"/>
                    <a:pt x="558" y="197"/>
                  </a:cubicBezTo>
                  <a:cubicBezTo>
                    <a:pt x="504" y="87"/>
                    <a:pt x="504" y="87"/>
                    <a:pt x="504" y="87"/>
                  </a:cubicBezTo>
                  <a:moveTo>
                    <a:pt x="1274" y="92"/>
                  </a:moveTo>
                  <a:cubicBezTo>
                    <a:pt x="1222" y="203"/>
                    <a:pt x="1222" y="203"/>
                    <a:pt x="1222" y="203"/>
                  </a:cubicBezTo>
                  <a:cubicBezTo>
                    <a:pt x="1229" y="206"/>
                    <a:pt x="1229" y="206"/>
                    <a:pt x="1229" y="206"/>
                  </a:cubicBezTo>
                  <a:cubicBezTo>
                    <a:pt x="1281" y="96"/>
                    <a:pt x="1281" y="96"/>
                    <a:pt x="1281" y="96"/>
                  </a:cubicBezTo>
                  <a:cubicBezTo>
                    <a:pt x="1274" y="92"/>
                    <a:pt x="1274" y="92"/>
                    <a:pt x="1274" y="92"/>
                  </a:cubicBezTo>
                  <a:moveTo>
                    <a:pt x="491" y="93"/>
                  </a:moveTo>
                  <a:cubicBezTo>
                    <a:pt x="484" y="96"/>
                    <a:pt x="484" y="96"/>
                    <a:pt x="484" y="9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43" y="204"/>
                    <a:pt x="543" y="204"/>
                    <a:pt x="543" y="204"/>
                  </a:cubicBezTo>
                  <a:cubicBezTo>
                    <a:pt x="491" y="93"/>
                    <a:pt x="491" y="93"/>
                    <a:pt x="491" y="93"/>
                  </a:cubicBezTo>
                  <a:moveTo>
                    <a:pt x="1289" y="99"/>
                  </a:moveTo>
                  <a:cubicBezTo>
                    <a:pt x="1235" y="209"/>
                    <a:pt x="1235" y="209"/>
                    <a:pt x="1235" y="209"/>
                  </a:cubicBezTo>
                  <a:cubicBezTo>
                    <a:pt x="1241" y="212"/>
                    <a:pt x="1241" y="212"/>
                    <a:pt x="1241" y="212"/>
                  </a:cubicBezTo>
                  <a:cubicBezTo>
                    <a:pt x="1297" y="103"/>
                    <a:pt x="1297" y="103"/>
                    <a:pt x="1297" y="103"/>
                  </a:cubicBezTo>
                  <a:cubicBezTo>
                    <a:pt x="1294" y="102"/>
                    <a:pt x="1291" y="101"/>
                    <a:pt x="1289" y="99"/>
                  </a:cubicBezTo>
                  <a:moveTo>
                    <a:pt x="476" y="100"/>
                  </a:moveTo>
                  <a:cubicBezTo>
                    <a:pt x="474" y="101"/>
                    <a:pt x="471" y="102"/>
                    <a:pt x="468" y="104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30" y="210"/>
                    <a:pt x="530" y="210"/>
                    <a:pt x="530" y="210"/>
                  </a:cubicBezTo>
                  <a:cubicBezTo>
                    <a:pt x="476" y="100"/>
                    <a:pt x="476" y="100"/>
                    <a:pt x="476" y="100"/>
                  </a:cubicBezTo>
                  <a:moveTo>
                    <a:pt x="1305" y="108"/>
                  </a:moveTo>
                  <a:cubicBezTo>
                    <a:pt x="1246" y="215"/>
                    <a:pt x="1246" y="215"/>
                    <a:pt x="1246" y="215"/>
                  </a:cubicBezTo>
                  <a:cubicBezTo>
                    <a:pt x="1248" y="216"/>
                    <a:pt x="1249" y="217"/>
                    <a:pt x="1251" y="218"/>
                  </a:cubicBezTo>
                  <a:cubicBezTo>
                    <a:pt x="1252" y="219"/>
                    <a:pt x="1252" y="219"/>
                    <a:pt x="1252" y="219"/>
                  </a:cubicBezTo>
                  <a:cubicBezTo>
                    <a:pt x="1282" y="165"/>
                    <a:pt x="1282" y="165"/>
                    <a:pt x="1282" y="165"/>
                  </a:cubicBezTo>
                  <a:cubicBezTo>
                    <a:pt x="1248" y="216"/>
                    <a:pt x="1248" y="216"/>
                    <a:pt x="1248" y="216"/>
                  </a:cubicBezTo>
                  <a:cubicBezTo>
                    <a:pt x="1316" y="114"/>
                    <a:pt x="1316" y="114"/>
                    <a:pt x="1316" y="114"/>
                  </a:cubicBezTo>
                  <a:cubicBezTo>
                    <a:pt x="1312" y="112"/>
                    <a:pt x="1312" y="112"/>
                    <a:pt x="1312" y="112"/>
                  </a:cubicBezTo>
                  <a:cubicBezTo>
                    <a:pt x="1310" y="110"/>
                    <a:pt x="1307" y="109"/>
                    <a:pt x="1305" y="108"/>
                  </a:cubicBezTo>
                  <a:moveTo>
                    <a:pt x="460" y="108"/>
                  </a:moveTo>
                  <a:cubicBezTo>
                    <a:pt x="458" y="110"/>
                    <a:pt x="455" y="111"/>
                    <a:pt x="452" y="112"/>
                  </a:cubicBezTo>
                  <a:cubicBezTo>
                    <a:pt x="451" y="113"/>
                    <a:pt x="451" y="113"/>
                    <a:pt x="451" y="113"/>
                  </a:cubicBezTo>
                  <a:cubicBezTo>
                    <a:pt x="515" y="218"/>
                    <a:pt x="515" y="218"/>
                    <a:pt x="515" y="218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460" y="108"/>
                    <a:pt x="460" y="108"/>
                    <a:pt x="460" y="108"/>
                  </a:cubicBezTo>
                  <a:moveTo>
                    <a:pt x="1320" y="117"/>
                  </a:moveTo>
                  <a:cubicBezTo>
                    <a:pt x="1257" y="221"/>
                    <a:pt x="1257" y="221"/>
                    <a:pt x="1257" y="221"/>
                  </a:cubicBezTo>
                  <a:cubicBezTo>
                    <a:pt x="1263" y="225"/>
                    <a:pt x="1263" y="225"/>
                    <a:pt x="1263" y="225"/>
                  </a:cubicBezTo>
                  <a:cubicBezTo>
                    <a:pt x="1327" y="121"/>
                    <a:pt x="1327" y="121"/>
                    <a:pt x="1327" y="121"/>
                  </a:cubicBezTo>
                  <a:cubicBezTo>
                    <a:pt x="1320" y="117"/>
                    <a:pt x="1320" y="117"/>
                    <a:pt x="1320" y="117"/>
                  </a:cubicBezTo>
                  <a:moveTo>
                    <a:pt x="445" y="117"/>
                  </a:moveTo>
                  <a:cubicBezTo>
                    <a:pt x="438" y="121"/>
                    <a:pt x="438" y="121"/>
                    <a:pt x="438" y="121"/>
                  </a:cubicBezTo>
                  <a:cubicBezTo>
                    <a:pt x="502" y="226"/>
                    <a:pt x="502" y="226"/>
                    <a:pt x="502" y="226"/>
                  </a:cubicBezTo>
                  <a:cubicBezTo>
                    <a:pt x="508" y="222"/>
                    <a:pt x="508" y="222"/>
                    <a:pt x="508" y="222"/>
                  </a:cubicBezTo>
                  <a:cubicBezTo>
                    <a:pt x="445" y="117"/>
                    <a:pt x="445" y="117"/>
                    <a:pt x="445" y="117"/>
                  </a:cubicBezTo>
                  <a:moveTo>
                    <a:pt x="1333" y="125"/>
                  </a:moveTo>
                  <a:cubicBezTo>
                    <a:pt x="1270" y="229"/>
                    <a:pt x="1270" y="229"/>
                    <a:pt x="1270" y="229"/>
                  </a:cubicBezTo>
                  <a:cubicBezTo>
                    <a:pt x="1276" y="233"/>
                    <a:pt x="1276" y="233"/>
                    <a:pt x="1276" y="233"/>
                  </a:cubicBezTo>
                  <a:cubicBezTo>
                    <a:pt x="1340" y="129"/>
                    <a:pt x="1340" y="129"/>
                    <a:pt x="1340" y="129"/>
                  </a:cubicBezTo>
                  <a:cubicBezTo>
                    <a:pt x="1333" y="125"/>
                    <a:pt x="1333" y="125"/>
                    <a:pt x="1333" y="125"/>
                  </a:cubicBezTo>
                  <a:moveTo>
                    <a:pt x="431" y="125"/>
                  </a:moveTo>
                  <a:cubicBezTo>
                    <a:pt x="425" y="129"/>
                    <a:pt x="425" y="129"/>
                    <a:pt x="425" y="129"/>
                  </a:cubicBezTo>
                  <a:cubicBezTo>
                    <a:pt x="489" y="234"/>
                    <a:pt x="489" y="234"/>
                    <a:pt x="489" y="234"/>
                  </a:cubicBezTo>
                  <a:cubicBezTo>
                    <a:pt x="495" y="230"/>
                    <a:pt x="495" y="230"/>
                    <a:pt x="495" y="230"/>
                  </a:cubicBezTo>
                  <a:cubicBezTo>
                    <a:pt x="431" y="125"/>
                    <a:pt x="431" y="125"/>
                    <a:pt x="431" y="125"/>
                  </a:cubicBezTo>
                  <a:moveTo>
                    <a:pt x="1347" y="133"/>
                  </a:moveTo>
                  <a:cubicBezTo>
                    <a:pt x="1283" y="237"/>
                    <a:pt x="1283" y="237"/>
                    <a:pt x="1283" y="237"/>
                  </a:cubicBezTo>
                  <a:cubicBezTo>
                    <a:pt x="1290" y="241"/>
                    <a:pt x="1290" y="241"/>
                    <a:pt x="1290" y="241"/>
                  </a:cubicBezTo>
                  <a:cubicBezTo>
                    <a:pt x="1353" y="137"/>
                    <a:pt x="1353" y="137"/>
                    <a:pt x="1353" y="137"/>
                  </a:cubicBezTo>
                  <a:cubicBezTo>
                    <a:pt x="1347" y="133"/>
                    <a:pt x="1347" y="133"/>
                    <a:pt x="1347" y="133"/>
                  </a:cubicBezTo>
                  <a:moveTo>
                    <a:pt x="418" y="133"/>
                  </a:moveTo>
                  <a:cubicBezTo>
                    <a:pt x="412" y="137"/>
                    <a:pt x="412" y="137"/>
                    <a:pt x="412" y="137"/>
                  </a:cubicBezTo>
                  <a:cubicBezTo>
                    <a:pt x="476" y="242"/>
                    <a:pt x="476" y="242"/>
                    <a:pt x="476" y="242"/>
                  </a:cubicBezTo>
                  <a:cubicBezTo>
                    <a:pt x="482" y="238"/>
                    <a:pt x="482" y="238"/>
                    <a:pt x="482" y="238"/>
                  </a:cubicBezTo>
                  <a:cubicBezTo>
                    <a:pt x="418" y="133"/>
                    <a:pt x="418" y="133"/>
                    <a:pt x="418" y="133"/>
                  </a:cubicBezTo>
                  <a:moveTo>
                    <a:pt x="1360" y="141"/>
                  </a:moveTo>
                  <a:cubicBezTo>
                    <a:pt x="1296" y="245"/>
                    <a:pt x="1296" y="245"/>
                    <a:pt x="1296" y="245"/>
                  </a:cubicBezTo>
                  <a:cubicBezTo>
                    <a:pt x="1300" y="248"/>
                    <a:pt x="1300" y="248"/>
                    <a:pt x="1300" y="248"/>
                  </a:cubicBezTo>
                  <a:cubicBezTo>
                    <a:pt x="1369" y="147"/>
                    <a:pt x="1369" y="147"/>
                    <a:pt x="1369" y="147"/>
                  </a:cubicBezTo>
                  <a:cubicBezTo>
                    <a:pt x="1360" y="141"/>
                    <a:pt x="1360" y="141"/>
                    <a:pt x="1360" y="141"/>
                  </a:cubicBezTo>
                  <a:moveTo>
                    <a:pt x="405" y="141"/>
                  </a:moveTo>
                  <a:cubicBezTo>
                    <a:pt x="396" y="147"/>
                    <a:pt x="396" y="147"/>
                    <a:pt x="396" y="147"/>
                  </a:cubicBezTo>
                  <a:cubicBezTo>
                    <a:pt x="465" y="248"/>
                    <a:pt x="465" y="248"/>
                    <a:pt x="465" y="248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5"/>
                    <a:pt x="469" y="245"/>
                    <a:pt x="469" y="245"/>
                  </a:cubicBezTo>
                  <a:cubicBezTo>
                    <a:pt x="405" y="141"/>
                    <a:pt x="405" y="141"/>
                    <a:pt x="405" y="141"/>
                  </a:cubicBezTo>
                  <a:moveTo>
                    <a:pt x="1376" y="151"/>
                  </a:moveTo>
                  <a:cubicBezTo>
                    <a:pt x="1306" y="252"/>
                    <a:pt x="1306" y="252"/>
                    <a:pt x="1306" y="252"/>
                  </a:cubicBezTo>
                  <a:cubicBezTo>
                    <a:pt x="1312" y="256"/>
                    <a:pt x="1312" y="256"/>
                    <a:pt x="1312" y="256"/>
                  </a:cubicBezTo>
                  <a:cubicBezTo>
                    <a:pt x="1382" y="156"/>
                    <a:pt x="1382" y="156"/>
                    <a:pt x="1382" y="156"/>
                  </a:cubicBezTo>
                  <a:cubicBezTo>
                    <a:pt x="1376" y="151"/>
                    <a:pt x="1376" y="151"/>
                    <a:pt x="1376" y="151"/>
                  </a:cubicBezTo>
                  <a:moveTo>
                    <a:pt x="389" y="152"/>
                  </a:moveTo>
                  <a:cubicBezTo>
                    <a:pt x="383" y="156"/>
                    <a:pt x="383" y="156"/>
                    <a:pt x="383" y="1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389" y="152"/>
                    <a:pt x="389" y="152"/>
                    <a:pt x="389" y="152"/>
                  </a:cubicBezTo>
                  <a:moveTo>
                    <a:pt x="1389" y="160"/>
                  </a:moveTo>
                  <a:cubicBezTo>
                    <a:pt x="1318" y="260"/>
                    <a:pt x="1318" y="260"/>
                    <a:pt x="1318" y="260"/>
                  </a:cubicBezTo>
                  <a:cubicBezTo>
                    <a:pt x="1323" y="264"/>
                    <a:pt x="1323" y="264"/>
                    <a:pt x="1323" y="264"/>
                  </a:cubicBezTo>
                  <a:cubicBezTo>
                    <a:pt x="1395" y="165"/>
                    <a:pt x="1395" y="165"/>
                    <a:pt x="1395" y="165"/>
                  </a:cubicBezTo>
                  <a:cubicBezTo>
                    <a:pt x="1389" y="160"/>
                    <a:pt x="1389" y="160"/>
                    <a:pt x="1389" y="160"/>
                  </a:cubicBezTo>
                  <a:moveTo>
                    <a:pt x="376" y="161"/>
                  </a:moveTo>
                  <a:cubicBezTo>
                    <a:pt x="370" y="166"/>
                    <a:pt x="370" y="166"/>
                    <a:pt x="370" y="166"/>
                  </a:cubicBezTo>
                  <a:cubicBezTo>
                    <a:pt x="442" y="265"/>
                    <a:pt x="442" y="265"/>
                    <a:pt x="442" y="265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376" y="161"/>
                    <a:pt x="376" y="161"/>
                    <a:pt x="376" y="161"/>
                  </a:cubicBezTo>
                  <a:moveTo>
                    <a:pt x="1402" y="170"/>
                  </a:moveTo>
                  <a:cubicBezTo>
                    <a:pt x="1329" y="269"/>
                    <a:pt x="1329" y="269"/>
                    <a:pt x="1329" y="269"/>
                  </a:cubicBezTo>
                  <a:cubicBezTo>
                    <a:pt x="1335" y="273"/>
                    <a:pt x="1335" y="273"/>
                    <a:pt x="1335" y="273"/>
                  </a:cubicBezTo>
                  <a:cubicBezTo>
                    <a:pt x="1408" y="175"/>
                    <a:pt x="1408" y="175"/>
                    <a:pt x="1408" y="175"/>
                  </a:cubicBezTo>
                  <a:cubicBezTo>
                    <a:pt x="1402" y="170"/>
                    <a:pt x="1402" y="170"/>
                    <a:pt x="1402" y="170"/>
                  </a:cubicBezTo>
                  <a:moveTo>
                    <a:pt x="363" y="170"/>
                  </a:moveTo>
                  <a:cubicBezTo>
                    <a:pt x="357" y="175"/>
                    <a:pt x="357" y="175"/>
                    <a:pt x="357" y="175"/>
                  </a:cubicBezTo>
                  <a:cubicBezTo>
                    <a:pt x="430" y="273"/>
                    <a:pt x="430" y="273"/>
                    <a:pt x="430" y="273"/>
                  </a:cubicBezTo>
                  <a:cubicBezTo>
                    <a:pt x="436" y="269"/>
                    <a:pt x="436" y="269"/>
                    <a:pt x="436" y="269"/>
                  </a:cubicBezTo>
                  <a:cubicBezTo>
                    <a:pt x="363" y="170"/>
                    <a:pt x="363" y="170"/>
                    <a:pt x="363" y="170"/>
                  </a:cubicBezTo>
                  <a:moveTo>
                    <a:pt x="1415" y="179"/>
                  </a:moveTo>
                  <a:cubicBezTo>
                    <a:pt x="1341" y="277"/>
                    <a:pt x="1341" y="277"/>
                    <a:pt x="1341" y="277"/>
                  </a:cubicBezTo>
                  <a:cubicBezTo>
                    <a:pt x="1347" y="282"/>
                    <a:pt x="1347" y="282"/>
                    <a:pt x="1347" y="282"/>
                  </a:cubicBezTo>
                  <a:cubicBezTo>
                    <a:pt x="1421" y="184"/>
                    <a:pt x="1421" y="184"/>
                    <a:pt x="1421" y="184"/>
                  </a:cubicBezTo>
                  <a:cubicBezTo>
                    <a:pt x="1415" y="179"/>
                    <a:pt x="1415" y="179"/>
                    <a:pt x="1415" y="179"/>
                  </a:cubicBezTo>
                  <a:moveTo>
                    <a:pt x="350" y="180"/>
                  </a:moveTo>
                  <a:cubicBezTo>
                    <a:pt x="344" y="185"/>
                    <a:pt x="344" y="185"/>
                    <a:pt x="344" y="185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24" y="278"/>
                    <a:pt x="424" y="278"/>
                    <a:pt x="424" y="278"/>
                  </a:cubicBezTo>
                  <a:cubicBezTo>
                    <a:pt x="350" y="180"/>
                    <a:pt x="350" y="180"/>
                    <a:pt x="350" y="180"/>
                  </a:cubicBezTo>
                  <a:moveTo>
                    <a:pt x="1428" y="189"/>
                  </a:moveTo>
                  <a:cubicBezTo>
                    <a:pt x="1352" y="286"/>
                    <a:pt x="1352" y="286"/>
                    <a:pt x="1352" y="286"/>
                  </a:cubicBezTo>
                  <a:cubicBezTo>
                    <a:pt x="1358" y="290"/>
                    <a:pt x="1358" y="290"/>
                    <a:pt x="1358" y="290"/>
                  </a:cubicBezTo>
                  <a:cubicBezTo>
                    <a:pt x="1434" y="194"/>
                    <a:pt x="1434" y="194"/>
                    <a:pt x="1434" y="194"/>
                  </a:cubicBezTo>
                  <a:cubicBezTo>
                    <a:pt x="1428" y="189"/>
                    <a:pt x="1428" y="189"/>
                    <a:pt x="1428" y="189"/>
                  </a:cubicBezTo>
                  <a:moveTo>
                    <a:pt x="338" y="190"/>
                  </a:moveTo>
                  <a:cubicBezTo>
                    <a:pt x="331" y="195"/>
                    <a:pt x="331" y="195"/>
                    <a:pt x="331" y="195"/>
                  </a:cubicBezTo>
                  <a:cubicBezTo>
                    <a:pt x="407" y="291"/>
                    <a:pt x="407" y="291"/>
                    <a:pt x="407" y="291"/>
                  </a:cubicBezTo>
                  <a:cubicBezTo>
                    <a:pt x="413" y="287"/>
                    <a:pt x="413" y="287"/>
                    <a:pt x="413" y="287"/>
                  </a:cubicBezTo>
                  <a:cubicBezTo>
                    <a:pt x="338" y="190"/>
                    <a:pt x="338" y="190"/>
                    <a:pt x="338" y="190"/>
                  </a:cubicBezTo>
                  <a:moveTo>
                    <a:pt x="1440" y="200"/>
                  </a:moveTo>
                  <a:cubicBezTo>
                    <a:pt x="1364" y="295"/>
                    <a:pt x="1364" y="295"/>
                    <a:pt x="1364" y="295"/>
                  </a:cubicBezTo>
                  <a:cubicBezTo>
                    <a:pt x="1369" y="299"/>
                    <a:pt x="1369" y="299"/>
                    <a:pt x="1369" y="299"/>
                  </a:cubicBezTo>
                  <a:cubicBezTo>
                    <a:pt x="1447" y="205"/>
                    <a:pt x="1447" y="205"/>
                    <a:pt x="1447" y="205"/>
                  </a:cubicBezTo>
                  <a:cubicBezTo>
                    <a:pt x="1440" y="200"/>
                    <a:pt x="1440" y="200"/>
                    <a:pt x="1440" y="200"/>
                  </a:cubicBezTo>
                  <a:moveTo>
                    <a:pt x="325" y="200"/>
                  </a:moveTo>
                  <a:cubicBezTo>
                    <a:pt x="318" y="205"/>
                    <a:pt x="318" y="205"/>
                    <a:pt x="318" y="205"/>
                  </a:cubicBezTo>
                  <a:cubicBezTo>
                    <a:pt x="396" y="300"/>
                    <a:pt x="396" y="300"/>
                    <a:pt x="396" y="300"/>
                  </a:cubicBezTo>
                  <a:cubicBezTo>
                    <a:pt x="402" y="295"/>
                    <a:pt x="402" y="295"/>
                    <a:pt x="402" y="295"/>
                  </a:cubicBezTo>
                  <a:cubicBezTo>
                    <a:pt x="325" y="200"/>
                    <a:pt x="325" y="200"/>
                    <a:pt x="325" y="200"/>
                  </a:cubicBezTo>
                  <a:moveTo>
                    <a:pt x="1453" y="210"/>
                  </a:moveTo>
                  <a:cubicBezTo>
                    <a:pt x="1375" y="304"/>
                    <a:pt x="1375" y="304"/>
                    <a:pt x="1375" y="304"/>
                  </a:cubicBezTo>
                  <a:cubicBezTo>
                    <a:pt x="1380" y="309"/>
                    <a:pt x="1380" y="309"/>
                    <a:pt x="1380" y="309"/>
                  </a:cubicBezTo>
                  <a:cubicBezTo>
                    <a:pt x="1460" y="215"/>
                    <a:pt x="1460" y="215"/>
                    <a:pt x="1460" y="215"/>
                  </a:cubicBezTo>
                  <a:cubicBezTo>
                    <a:pt x="1453" y="210"/>
                    <a:pt x="1453" y="210"/>
                    <a:pt x="1453" y="210"/>
                  </a:cubicBezTo>
                  <a:moveTo>
                    <a:pt x="312" y="210"/>
                  </a:moveTo>
                  <a:cubicBezTo>
                    <a:pt x="306" y="216"/>
                    <a:pt x="306" y="216"/>
                    <a:pt x="306" y="216"/>
                  </a:cubicBezTo>
                  <a:cubicBezTo>
                    <a:pt x="385" y="309"/>
                    <a:pt x="385" y="309"/>
                    <a:pt x="385" y="309"/>
                  </a:cubicBezTo>
                  <a:cubicBezTo>
                    <a:pt x="391" y="304"/>
                    <a:pt x="391" y="304"/>
                    <a:pt x="391" y="304"/>
                  </a:cubicBezTo>
                  <a:cubicBezTo>
                    <a:pt x="312" y="210"/>
                    <a:pt x="312" y="210"/>
                    <a:pt x="312" y="210"/>
                  </a:cubicBezTo>
                  <a:moveTo>
                    <a:pt x="1466" y="221"/>
                  </a:moveTo>
                  <a:cubicBezTo>
                    <a:pt x="1386" y="313"/>
                    <a:pt x="1386" y="313"/>
                    <a:pt x="1386" y="313"/>
                  </a:cubicBezTo>
                  <a:cubicBezTo>
                    <a:pt x="1391" y="318"/>
                    <a:pt x="1391" y="318"/>
                    <a:pt x="1391" y="318"/>
                  </a:cubicBezTo>
                  <a:cubicBezTo>
                    <a:pt x="1472" y="226"/>
                    <a:pt x="1472" y="226"/>
                    <a:pt x="1472" y="226"/>
                  </a:cubicBezTo>
                  <a:cubicBezTo>
                    <a:pt x="1466" y="221"/>
                    <a:pt x="1466" y="221"/>
                    <a:pt x="1466" y="221"/>
                  </a:cubicBezTo>
                  <a:moveTo>
                    <a:pt x="300" y="221"/>
                  </a:moveTo>
                  <a:cubicBezTo>
                    <a:pt x="293" y="227"/>
                    <a:pt x="293" y="227"/>
                    <a:pt x="293" y="227"/>
                  </a:cubicBezTo>
                  <a:cubicBezTo>
                    <a:pt x="375" y="318"/>
                    <a:pt x="375" y="318"/>
                    <a:pt x="375" y="318"/>
                  </a:cubicBezTo>
                  <a:cubicBezTo>
                    <a:pt x="380" y="314"/>
                    <a:pt x="380" y="314"/>
                    <a:pt x="380" y="314"/>
                  </a:cubicBezTo>
                  <a:cubicBezTo>
                    <a:pt x="300" y="221"/>
                    <a:pt x="300" y="221"/>
                    <a:pt x="300" y="221"/>
                  </a:cubicBezTo>
                  <a:moveTo>
                    <a:pt x="1478" y="232"/>
                  </a:moveTo>
                  <a:cubicBezTo>
                    <a:pt x="1396" y="322"/>
                    <a:pt x="1396" y="322"/>
                    <a:pt x="1396" y="322"/>
                  </a:cubicBezTo>
                  <a:cubicBezTo>
                    <a:pt x="1401" y="327"/>
                    <a:pt x="1401" y="327"/>
                    <a:pt x="1401" y="327"/>
                  </a:cubicBezTo>
                  <a:cubicBezTo>
                    <a:pt x="1484" y="237"/>
                    <a:pt x="1484" y="237"/>
                    <a:pt x="1484" y="237"/>
                  </a:cubicBezTo>
                  <a:cubicBezTo>
                    <a:pt x="1478" y="232"/>
                    <a:pt x="1478" y="232"/>
                    <a:pt x="1478" y="232"/>
                  </a:cubicBezTo>
                  <a:moveTo>
                    <a:pt x="287" y="232"/>
                  </a:moveTo>
                  <a:cubicBezTo>
                    <a:pt x="281" y="238"/>
                    <a:pt x="281" y="238"/>
                    <a:pt x="281" y="238"/>
                  </a:cubicBezTo>
                  <a:cubicBezTo>
                    <a:pt x="364" y="328"/>
                    <a:pt x="364" y="328"/>
                    <a:pt x="364" y="328"/>
                  </a:cubicBezTo>
                  <a:cubicBezTo>
                    <a:pt x="369" y="323"/>
                    <a:pt x="369" y="323"/>
                    <a:pt x="369" y="323"/>
                  </a:cubicBezTo>
                  <a:cubicBezTo>
                    <a:pt x="287" y="232"/>
                    <a:pt x="287" y="232"/>
                    <a:pt x="287" y="232"/>
                  </a:cubicBezTo>
                  <a:moveTo>
                    <a:pt x="1490" y="243"/>
                  </a:moveTo>
                  <a:cubicBezTo>
                    <a:pt x="1406" y="332"/>
                    <a:pt x="1406" y="332"/>
                    <a:pt x="1406" y="332"/>
                  </a:cubicBezTo>
                  <a:cubicBezTo>
                    <a:pt x="1412" y="337"/>
                    <a:pt x="1412" y="337"/>
                    <a:pt x="1412" y="337"/>
                  </a:cubicBezTo>
                  <a:cubicBezTo>
                    <a:pt x="1496" y="248"/>
                    <a:pt x="1496" y="248"/>
                    <a:pt x="1496" y="248"/>
                  </a:cubicBezTo>
                  <a:cubicBezTo>
                    <a:pt x="1490" y="243"/>
                    <a:pt x="1490" y="243"/>
                    <a:pt x="1490" y="243"/>
                  </a:cubicBezTo>
                  <a:moveTo>
                    <a:pt x="275" y="243"/>
                  </a:moveTo>
                  <a:cubicBezTo>
                    <a:pt x="269" y="249"/>
                    <a:pt x="269" y="249"/>
                    <a:pt x="269" y="249"/>
                  </a:cubicBezTo>
                  <a:cubicBezTo>
                    <a:pt x="354" y="337"/>
                    <a:pt x="354" y="337"/>
                    <a:pt x="354" y="337"/>
                  </a:cubicBezTo>
                  <a:cubicBezTo>
                    <a:pt x="359" y="332"/>
                    <a:pt x="359" y="332"/>
                    <a:pt x="359" y="332"/>
                  </a:cubicBezTo>
                  <a:cubicBezTo>
                    <a:pt x="275" y="243"/>
                    <a:pt x="275" y="243"/>
                    <a:pt x="275" y="243"/>
                  </a:cubicBezTo>
                  <a:moveTo>
                    <a:pt x="1502" y="254"/>
                  </a:moveTo>
                  <a:cubicBezTo>
                    <a:pt x="1416" y="342"/>
                    <a:pt x="1416" y="342"/>
                    <a:pt x="1416" y="342"/>
                  </a:cubicBezTo>
                  <a:cubicBezTo>
                    <a:pt x="1421" y="346"/>
                    <a:pt x="1421" y="346"/>
                    <a:pt x="1421" y="346"/>
                  </a:cubicBezTo>
                  <a:cubicBezTo>
                    <a:pt x="1508" y="260"/>
                    <a:pt x="1508" y="260"/>
                    <a:pt x="1508" y="260"/>
                  </a:cubicBezTo>
                  <a:cubicBezTo>
                    <a:pt x="1502" y="254"/>
                    <a:pt x="1502" y="254"/>
                    <a:pt x="1502" y="254"/>
                  </a:cubicBezTo>
                  <a:moveTo>
                    <a:pt x="263" y="255"/>
                  </a:moveTo>
                  <a:cubicBezTo>
                    <a:pt x="257" y="261"/>
                    <a:pt x="257" y="261"/>
                    <a:pt x="257" y="261"/>
                  </a:cubicBezTo>
                  <a:cubicBezTo>
                    <a:pt x="344" y="347"/>
                    <a:pt x="344" y="347"/>
                    <a:pt x="344" y="347"/>
                  </a:cubicBezTo>
                  <a:cubicBezTo>
                    <a:pt x="349" y="342"/>
                    <a:pt x="349" y="342"/>
                    <a:pt x="349" y="342"/>
                  </a:cubicBezTo>
                  <a:cubicBezTo>
                    <a:pt x="263" y="255"/>
                    <a:pt x="263" y="255"/>
                    <a:pt x="263" y="255"/>
                  </a:cubicBezTo>
                  <a:moveTo>
                    <a:pt x="1514" y="266"/>
                  </a:moveTo>
                  <a:cubicBezTo>
                    <a:pt x="1426" y="351"/>
                    <a:pt x="1426" y="351"/>
                    <a:pt x="1426" y="351"/>
                  </a:cubicBezTo>
                  <a:cubicBezTo>
                    <a:pt x="1431" y="356"/>
                    <a:pt x="1431" y="356"/>
                    <a:pt x="1431" y="356"/>
                  </a:cubicBezTo>
                  <a:cubicBezTo>
                    <a:pt x="1520" y="272"/>
                    <a:pt x="1520" y="272"/>
                    <a:pt x="1520" y="272"/>
                  </a:cubicBezTo>
                  <a:cubicBezTo>
                    <a:pt x="1514" y="266"/>
                    <a:pt x="1514" y="266"/>
                    <a:pt x="1514" y="266"/>
                  </a:cubicBezTo>
                  <a:moveTo>
                    <a:pt x="251" y="267"/>
                  </a:moveTo>
                  <a:cubicBezTo>
                    <a:pt x="245" y="273"/>
                    <a:pt x="245" y="273"/>
                    <a:pt x="245" y="273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39" y="352"/>
                    <a:pt x="339" y="352"/>
                    <a:pt x="339" y="352"/>
                  </a:cubicBezTo>
                  <a:cubicBezTo>
                    <a:pt x="251" y="267"/>
                    <a:pt x="251" y="267"/>
                    <a:pt x="251" y="267"/>
                  </a:cubicBezTo>
                  <a:moveTo>
                    <a:pt x="1526" y="279"/>
                  </a:moveTo>
                  <a:cubicBezTo>
                    <a:pt x="1436" y="362"/>
                    <a:pt x="1436" y="362"/>
                    <a:pt x="1436" y="362"/>
                  </a:cubicBezTo>
                  <a:cubicBezTo>
                    <a:pt x="1440" y="367"/>
                    <a:pt x="1440" y="367"/>
                    <a:pt x="1440" y="367"/>
                  </a:cubicBezTo>
                  <a:cubicBezTo>
                    <a:pt x="1531" y="285"/>
                    <a:pt x="1531" y="285"/>
                    <a:pt x="1531" y="285"/>
                  </a:cubicBezTo>
                  <a:cubicBezTo>
                    <a:pt x="1526" y="279"/>
                    <a:pt x="1526" y="279"/>
                    <a:pt x="1526" y="279"/>
                  </a:cubicBezTo>
                  <a:moveTo>
                    <a:pt x="240" y="279"/>
                  </a:moveTo>
                  <a:cubicBezTo>
                    <a:pt x="234" y="285"/>
                    <a:pt x="234" y="285"/>
                    <a:pt x="234" y="285"/>
                  </a:cubicBezTo>
                  <a:cubicBezTo>
                    <a:pt x="325" y="367"/>
                    <a:pt x="325" y="367"/>
                    <a:pt x="325" y="367"/>
                  </a:cubicBezTo>
                  <a:cubicBezTo>
                    <a:pt x="330" y="362"/>
                    <a:pt x="330" y="362"/>
                    <a:pt x="330" y="362"/>
                  </a:cubicBezTo>
                  <a:cubicBezTo>
                    <a:pt x="240" y="279"/>
                    <a:pt x="240" y="279"/>
                    <a:pt x="240" y="279"/>
                  </a:cubicBezTo>
                  <a:moveTo>
                    <a:pt x="1537" y="291"/>
                  </a:moveTo>
                  <a:cubicBezTo>
                    <a:pt x="1445" y="372"/>
                    <a:pt x="1445" y="372"/>
                    <a:pt x="1445" y="372"/>
                  </a:cubicBezTo>
                  <a:cubicBezTo>
                    <a:pt x="1453" y="381"/>
                    <a:pt x="1453" y="381"/>
                    <a:pt x="1453" y="381"/>
                  </a:cubicBezTo>
                  <a:cubicBezTo>
                    <a:pt x="1500" y="333"/>
                    <a:pt x="1500" y="333"/>
                    <a:pt x="1500" y="333"/>
                  </a:cubicBezTo>
                  <a:cubicBezTo>
                    <a:pt x="1542" y="297"/>
                    <a:pt x="1542" y="297"/>
                    <a:pt x="1542" y="297"/>
                  </a:cubicBezTo>
                  <a:cubicBezTo>
                    <a:pt x="1537" y="291"/>
                    <a:pt x="1537" y="291"/>
                    <a:pt x="1537" y="291"/>
                  </a:cubicBezTo>
                  <a:moveTo>
                    <a:pt x="228" y="292"/>
                  </a:moveTo>
                  <a:cubicBezTo>
                    <a:pt x="224" y="297"/>
                    <a:pt x="224" y="297"/>
                    <a:pt x="224" y="297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21" y="372"/>
                    <a:pt x="321" y="372"/>
                    <a:pt x="321" y="372"/>
                  </a:cubicBezTo>
                  <a:cubicBezTo>
                    <a:pt x="228" y="292"/>
                    <a:pt x="228" y="292"/>
                    <a:pt x="228" y="292"/>
                  </a:cubicBezTo>
                  <a:moveTo>
                    <a:pt x="1546" y="301"/>
                  </a:moveTo>
                  <a:cubicBezTo>
                    <a:pt x="1456" y="384"/>
                    <a:pt x="1456" y="384"/>
                    <a:pt x="1456" y="384"/>
                  </a:cubicBezTo>
                  <a:cubicBezTo>
                    <a:pt x="1458" y="386"/>
                    <a:pt x="1459" y="387"/>
                    <a:pt x="1460" y="389"/>
                  </a:cubicBezTo>
                  <a:cubicBezTo>
                    <a:pt x="1552" y="308"/>
                    <a:pt x="1552" y="308"/>
                    <a:pt x="1552" y="308"/>
                  </a:cubicBezTo>
                  <a:cubicBezTo>
                    <a:pt x="1550" y="306"/>
                    <a:pt x="1548" y="303"/>
                    <a:pt x="1546" y="301"/>
                  </a:cubicBezTo>
                  <a:moveTo>
                    <a:pt x="219" y="302"/>
                  </a:moveTo>
                  <a:cubicBezTo>
                    <a:pt x="217" y="304"/>
                    <a:pt x="215" y="306"/>
                    <a:pt x="213" y="308"/>
                  </a:cubicBezTo>
                  <a:cubicBezTo>
                    <a:pt x="305" y="389"/>
                    <a:pt x="305" y="389"/>
                    <a:pt x="305" y="389"/>
                  </a:cubicBezTo>
                  <a:cubicBezTo>
                    <a:pt x="309" y="385"/>
                    <a:pt x="309" y="385"/>
                    <a:pt x="309" y="385"/>
                  </a:cubicBezTo>
                  <a:cubicBezTo>
                    <a:pt x="219" y="302"/>
                    <a:pt x="219" y="302"/>
                    <a:pt x="219" y="302"/>
                  </a:cubicBezTo>
                  <a:moveTo>
                    <a:pt x="1558" y="315"/>
                  </a:moveTo>
                  <a:cubicBezTo>
                    <a:pt x="1465" y="394"/>
                    <a:pt x="1465" y="394"/>
                    <a:pt x="1465" y="394"/>
                  </a:cubicBezTo>
                  <a:cubicBezTo>
                    <a:pt x="1469" y="399"/>
                    <a:pt x="1469" y="399"/>
                    <a:pt x="1469" y="399"/>
                  </a:cubicBezTo>
                  <a:cubicBezTo>
                    <a:pt x="1564" y="322"/>
                    <a:pt x="1564" y="322"/>
                    <a:pt x="1564" y="322"/>
                  </a:cubicBezTo>
                  <a:cubicBezTo>
                    <a:pt x="1562" y="319"/>
                    <a:pt x="1560" y="317"/>
                    <a:pt x="1558" y="315"/>
                  </a:cubicBezTo>
                  <a:moveTo>
                    <a:pt x="207" y="315"/>
                  </a:moveTo>
                  <a:cubicBezTo>
                    <a:pt x="202" y="322"/>
                    <a:pt x="202" y="322"/>
                    <a:pt x="202" y="32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301" y="394"/>
                    <a:pt x="301" y="394"/>
                    <a:pt x="301" y="394"/>
                  </a:cubicBezTo>
                  <a:cubicBezTo>
                    <a:pt x="207" y="315"/>
                    <a:pt x="207" y="315"/>
                    <a:pt x="207" y="315"/>
                  </a:cubicBezTo>
                  <a:moveTo>
                    <a:pt x="255" y="324"/>
                  </a:moveTo>
                  <a:cubicBezTo>
                    <a:pt x="255" y="324"/>
                    <a:pt x="255" y="324"/>
                    <a:pt x="255" y="324"/>
                  </a:cubicBezTo>
                  <a:moveTo>
                    <a:pt x="1569" y="328"/>
                  </a:moveTo>
                  <a:cubicBezTo>
                    <a:pt x="1473" y="404"/>
                    <a:pt x="1473" y="404"/>
                    <a:pt x="1473" y="404"/>
                  </a:cubicBezTo>
                  <a:cubicBezTo>
                    <a:pt x="1477" y="409"/>
                    <a:pt x="1477" y="409"/>
                    <a:pt x="1477" y="409"/>
                  </a:cubicBezTo>
                  <a:cubicBezTo>
                    <a:pt x="1574" y="335"/>
                    <a:pt x="1574" y="335"/>
                    <a:pt x="1574" y="335"/>
                  </a:cubicBezTo>
                  <a:cubicBezTo>
                    <a:pt x="1569" y="328"/>
                    <a:pt x="1569" y="328"/>
                    <a:pt x="1569" y="328"/>
                  </a:cubicBezTo>
                  <a:moveTo>
                    <a:pt x="196" y="329"/>
                  </a:moveTo>
                  <a:cubicBezTo>
                    <a:pt x="191" y="335"/>
                    <a:pt x="191" y="335"/>
                    <a:pt x="191" y="335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93" y="404"/>
                    <a:pt x="293" y="404"/>
                    <a:pt x="293" y="404"/>
                  </a:cubicBezTo>
                  <a:cubicBezTo>
                    <a:pt x="196" y="329"/>
                    <a:pt x="196" y="329"/>
                    <a:pt x="196" y="329"/>
                  </a:cubicBezTo>
                  <a:moveTo>
                    <a:pt x="1579" y="342"/>
                  </a:moveTo>
                  <a:cubicBezTo>
                    <a:pt x="1481" y="415"/>
                    <a:pt x="1481" y="415"/>
                    <a:pt x="1481" y="415"/>
                  </a:cubicBezTo>
                  <a:cubicBezTo>
                    <a:pt x="1486" y="421"/>
                    <a:pt x="1486" y="421"/>
                    <a:pt x="1486" y="421"/>
                  </a:cubicBezTo>
                  <a:cubicBezTo>
                    <a:pt x="1584" y="348"/>
                    <a:pt x="1584" y="348"/>
                    <a:pt x="1584" y="348"/>
                  </a:cubicBezTo>
                  <a:cubicBezTo>
                    <a:pt x="1579" y="342"/>
                    <a:pt x="1579" y="342"/>
                    <a:pt x="1579" y="342"/>
                  </a:cubicBezTo>
                  <a:moveTo>
                    <a:pt x="186" y="342"/>
                  </a:moveTo>
                  <a:cubicBezTo>
                    <a:pt x="181" y="348"/>
                    <a:pt x="181" y="348"/>
                    <a:pt x="181" y="348"/>
                  </a:cubicBezTo>
                  <a:cubicBezTo>
                    <a:pt x="280" y="421"/>
                    <a:pt x="280" y="421"/>
                    <a:pt x="280" y="421"/>
                  </a:cubicBezTo>
                  <a:cubicBezTo>
                    <a:pt x="284" y="415"/>
                    <a:pt x="284" y="415"/>
                    <a:pt x="284" y="415"/>
                  </a:cubicBezTo>
                  <a:cubicBezTo>
                    <a:pt x="186" y="342"/>
                    <a:pt x="186" y="342"/>
                    <a:pt x="186" y="342"/>
                  </a:cubicBezTo>
                  <a:moveTo>
                    <a:pt x="1589" y="354"/>
                  </a:moveTo>
                  <a:cubicBezTo>
                    <a:pt x="1490" y="427"/>
                    <a:pt x="1490" y="427"/>
                    <a:pt x="1490" y="427"/>
                  </a:cubicBezTo>
                  <a:cubicBezTo>
                    <a:pt x="1495" y="433"/>
                    <a:pt x="1495" y="433"/>
                    <a:pt x="1495" y="433"/>
                  </a:cubicBezTo>
                  <a:cubicBezTo>
                    <a:pt x="1593" y="360"/>
                    <a:pt x="1593" y="360"/>
                    <a:pt x="1593" y="360"/>
                  </a:cubicBezTo>
                  <a:cubicBezTo>
                    <a:pt x="1589" y="354"/>
                    <a:pt x="1589" y="354"/>
                    <a:pt x="1589" y="354"/>
                  </a:cubicBezTo>
                  <a:moveTo>
                    <a:pt x="177" y="355"/>
                  </a:moveTo>
                  <a:cubicBezTo>
                    <a:pt x="172" y="361"/>
                    <a:pt x="172" y="361"/>
                    <a:pt x="172" y="361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5" y="427"/>
                    <a:pt x="275" y="427"/>
                    <a:pt x="275" y="427"/>
                  </a:cubicBezTo>
                  <a:cubicBezTo>
                    <a:pt x="177" y="355"/>
                    <a:pt x="177" y="355"/>
                    <a:pt x="177" y="355"/>
                  </a:cubicBezTo>
                  <a:moveTo>
                    <a:pt x="1598" y="366"/>
                  </a:moveTo>
                  <a:cubicBezTo>
                    <a:pt x="1499" y="439"/>
                    <a:pt x="1499" y="439"/>
                    <a:pt x="1499" y="439"/>
                  </a:cubicBezTo>
                  <a:cubicBezTo>
                    <a:pt x="1504" y="446"/>
                    <a:pt x="1504" y="446"/>
                    <a:pt x="1504" y="446"/>
                  </a:cubicBezTo>
                  <a:cubicBezTo>
                    <a:pt x="1602" y="372"/>
                    <a:pt x="1602" y="372"/>
                    <a:pt x="1602" y="372"/>
                  </a:cubicBezTo>
                  <a:cubicBezTo>
                    <a:pt x="1598" y="366"/>
                    <a:pt x="1598" y="366"/>
                    <a:pt x="1598" y="366"/>
                  </a:cubicBezTo>
                  <a:moveTo>
                    <a:pt x="168" y="367"/>
                  </a:moveTo>
                  <a:cubicBezTo>
                    <a:pt x="164" y="372"/>
                    <a:pt x="164" y="372"/>
                    <a:pt x="164" y="372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6" y="440"/>
                    <a:pt x="266" y="440"/>
                    <a:pt x="266" y="440"/>
                  </a:cubicBezTo>
                  <a:cubicBezTo>
                    <a:pt x="168" y="367"/>
                    <a:pt x="168" y="367"/>
                    <a:pt x="168" y="367"/>
                  </a:cubicBezTo>
                  <a:moveTo>
                    <a:pt x="1606" y="377"/>
                  </a:moveTo>
                  <a:cubicBezTo>
                    <a:pt x="1551" y="420"/>
                    <a:pt x="1551" y="420"/>
                    <a:pt x="1551" y="420"/>
                  </a:cubicBezTo>
                  <a:cubicBezTo>
                    <a:pt x="1508" y="451"/>
                    <a:pt x="1508" y="451"/>
                    <a:pt x="1508" y="451"/>
                  </a:cubicBezTo>
                  <a:cubicBezTo>
                    <a:pt x="1510" y="454"/>
                    <a:pt x="1510" y="454"/>
                    <a:pt x="1510" y="454"/>
                  </a:cubicBezTo>
                  <a:cubicBezTo>
                    <a:pt x="1511" y="455"/>
                    <a:pt x="1512" y="456"/>
                    <a:pt x="1512" y="456"/>
                  </a:cubicBezTo>
                  <a:cubicBezTo>
                    <a:pt x="1613" y="386"/>
                    <a:pt x="1613" y="386"/>
                    <a:pt x="1613" y="386"/>
                  </a:cubicBezTo>
                  <a:cubicBezTo>
                    <a:pt x="1611" y="383"/>
                    <a:pt x="1608" y="380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moveTo>
                    <a:pt x="160" y="377"/>
                  </a:moveTo>
                  <a:cubicBezTo>
                    <a:pt x="157" y="380"/>
                    <a:pt x="155" y="383"/>
                    <a:pt x="153" y="387"/>
                  </a:cubicBezTo>
                  <a:cubicBezTo>
                    <a:pt x="253" y="457"/>
                    <a:pt x="253" y="457"/>
                    <a:pt x="253" y="457"/>
                  </a:cubicBezTo>
                  <a:cubicBezTo>
                    <a:pt x="254" y="456"/>
                    <a:pt x="255" y="455"/>
                    <a:pt x="255" y="454"/>
                  </a:cubicBezTo>
                  <a:cubicBezTo>
                    <a:pt x="160" y="377"/>
                    <a:pt x="160" y="377"/>
                    <a:pt x="160" y="377"/>
                  </a:cubicBezTo>
                  <a:moveTo>
                    <a:pt x="1619" y="395"/>
                  </a:moveTo>
                  <a:cubicBezTo>
                    <a:pt x="1515" y="460"/>
                    <a:pt x="1515" y="460"/>
                    <a:pt x="1515" y="460"/>
                  </a:cubicBezTo>
                  <a:cubicBezTo>
                    <a:pt x="1516" y="462"/>
                    <a:pt x="1517" y="464"/>
                    <a:pt x="1518" y="465"/>
                  </a:cubicBezTo>
                  <a:cubicBezTo>
                    <a:pt x="1623" y="403"/>
                    <a:pt x="1623" y="403"/>
                    <a:pt x="1623" y="403"/>
                  </a:cubicBezTo>
                  <a:cubicBezTo>
                    <a:pt x="1622" y="400"/>
                    <a:pt x="1620" y="398"/>
                    <a:pt x="1619" y="395"/>
                  </a:cubicBezTo>
                  <a:moveTo>
                    <a:pt x="147" y="395"/>
                  </a:moveTo>
                  <a:cubicBezTo>
                    <a:pt x="145" y="398"/>
                    <a:pt x="144" y="401"/>
                    <a:pt x="142" y="403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147" y="395"/>
                    <a:pt x="147" y="395"/>
                    <a:pt x="147" y="395"/>
                  </a:cubicBezTo>
                  <a:moveTo>
                    <a:pt x="1627" y="409"/>
                  </a:moveTo>
                  <a:cubicBezTo>
                    <a:pt x="1522" y="473"/>
                    <a:pt x="1522" y="473"/>
                    <a:pt x="1522" y="473"/>
                  </a:cubicBezTo>
                  <a:cubicBezTo>
                    <a:pt x="1526" y="479"/>
                    <a:pt x="1526" y="479"/>
                    <a:pt x="1526" y="479"/>
                  </a:cubicBezTo>
                  <a:cubicBezTo>
                    <a:pt x="1631" y="415"/>
                    <a:pt x="1631" y="415"/>
                    <a:pt x="1631" y="415"/>
                  </a:cubicBezTo>
                  <a:cubicBezTo>
                    <a:pt x="1627" y="409"/>
                    <a:pt x="1627" y="409"/>
                    <a:pt x="1627" y="409"/>
                  </a:cubicBezTo>
                  <a:moveTo>
                    <a:pt x="139" y="409"/>
                  </a:moveTo>
                  <a:cubicBezTo>
                    <a:pt x="135" y="416"/>
                    <a:pt x="135" y="416"/>
                    <a:pt x="135" y="416"/>
                  </a:cubicBezTo>
                  <a:cubicBezTo>
                    <a:pt x="239" y="479"/>
                    <a:pt x="239" y="479"/>
                    <a:pt x="239" y="479"/>
                  </a:cubicBezTo>
                  <a:cubicBezTo>
                    <a:pt x="243" y="473"/>
                    <a:pt x="243" y="473"/>
                    <a:pt x="243" y="473"/>
                  </a:cubicBezTo>
                  <a:cubicBezTo>
                    <a:pt x="139" y="409"/>
                    <a:pt x="139" y="409"/>
                    <a:pt x="139" y="409"/>
                  </a:cubicBezTo>
                  <a:moveTo>
                    <a:pt x="1635" y="422"/>
                  </a:moveTo>
                  <a:cubicBezTo>
                    <a:pt x="1530" y="486"/>
                    <a:pt x="1530" y="486"/>
                    <a:pt x="1530" y="486"/>
                  </a:cubicBezTo>
                  <a:cubicBezTo>
                    <a:pt x="1534" y="492"/>
                    <a:pt x="1534" y="492"/>
                    <a:pt x="1534" y="492"/>
                  </a:cubicBezTo>
                  <a:cubicBezTo>
                    <a:pt x="1639" y="429"/>
                    <a:pt x="1639" y="429"/>
                    <a:pt x="1639" y="429"/>
                  </a:cubicBezTo>
                  <a:cubicBezTo>
                    <a:pt x="1635" y="422"/>
                    <a:pt x="1635" y="422"/>
                    <a:pt x="1635" y="422"/>
                  </a:cubicBezTo>
                  <a:moveTo>
                    <a:pt x="130" y="423"/>
                  </a:moveTo>
                  <a:cubicBezTo>
                    <a:pt x="127" y="429"/>
                    <a:pt x="127" y="429"/>
                    <a:pt x="127" y="429"/>
                  </a:cubicBezTo>
                  <a:cubicBezTo>
                    <a:pt x="232" y="492"/>
                    <a:pt x="232" y="492"/>
                    <a:pt x="232" y="492"/>
                  </a:cubicBezTo>
                  <a:cubicBezTo>
                    <a:pt x="236" y="486"/>
                    <a:pt x="236" y="486"/>
                    <a:pt x="236" y="486"/>
                  </a:cubicBezTo>
                  <a:cubicBezTo>
                    <a:pt x="130" y="423"/>
                    <a:pt x="130" y="423"/>
                    <a:pt x="130" y="423"/>
                  </a:cubicBezTo>
                  <a:moveTo>
                    <a:pt x="1643" y="435"/>
                  </a:moveTo>
                  <a:cubicBezTo>
                    <a:pt x="1538" y="499"/>
                    <a:pt x="1538" y="499"/>
                    <a:pt x="1538" y="499"/>
                  </a:cubicBezTo>
                  <a:cubicBezTo>
                    <a:pt x="1542" y="505"/>
                    <a:pt x="1542" y="505"/>
                    <a:pt x="1542" y="505"/>
                  </a:cubicBezTo>
                  <a:cubicBezTo>
                    <a:pt x="1647" y="441"/>
                    <a:pt x="1647" y="441"/>
                    <a:pt x="1647" y="441"/>
                  </a:cubicBezTo>
                  <a:cubicBezTo>
                    <a:pt x="1643" y="435"/>
                    <a:pt x="1643" y="435"/>
                    <a:pt x="1643" y="435"/>
                  </a:cubicBezTo>
                  <a:moveTo>
                    <a:pt x="123" y="435"/>
                  </a:moveTo>
                  <a:cubicBezTo>
                    <a:pt x="119" y="442"/>
                    <a:pt x="119" y="442"/>
                    <a:pt x="119" y="442"/>
                  </a:cubicBezTo>
                  <a:cubicBezTo>
                    <a:pt x="223" y="506"/>
                    <a:pt x="223" y="506"/>
                    <a:pt x="223" y="506"/>
                  </a:cubicBezTo>
                  <a:cubicBezTo>
                    <a:pt x="227" y="500"/>
                    <a:pt x="227" y="500"/>
                    <a:pt x="227" y="500"/>
                  </a:cubicBezTo>
                  <a:cubicBezTo>
                    <a:pt x="123" y="435"/>
                    <a:pt x="123" y="435"/>
                    <a:pt x="123" y="435"/>
                  </a:cubicBezTo>
                  <a:moveTo>
                    <a:pt x="1651" y="448"/>
                  </a:moveTo>
                  <a:cubicBezTo>
                    <a:pt x="1546" y="512"/>
                    <a:pt x="1546" y="512"/>
                    <a:pt x="1546" y="512"/>
                  </a:cubicBezTo>
                  <a:cubicBezTo>
                    <a:pt x="1549" y="517"/>
                    <a:pt x="1549" y="517"/>
                    <a:pt x="1549" y="517"/>
                  </a:cubicBezTo>
                  <a:cubicBezTo>
                    <a:pt x="1655" y="456"/>
                    <a:pt x="1655" y="456"/>
                    <a:pt x="1655" y="456"/>
                  </a:cubicBezTo>
                  <a:cubicBezTo>
                    <a:pt x="1651" y="448"/>
                    <a:pt x="1651" y="448"/>
                    <a:pt x="1651" y="448"/>
                  </a:cubicBezTo>
                  <a:moveTo>
                    <a:pt x="115" y="449"/>
                  </a:moveTo>
                  <a:cubicBezTo>
                    <a:pt x="113" y="451"/>
                    <a:pt x="112" y="454"/>
                    <a:pt x="110" y="456"/>
                  </a:cubicBezTo>
                  <a:cubicBezTo>
                    <a:pt x="216" y="517"/>
                    <a:pt x="216" y="517"/>
                    <a:pt x="216" y="517"/>
                  </a:cubicBezTo>
                  <a:cubicBezTo>
                    <a:pt x="220" y="512"/>
                    <a:pt x="220" y="512"/>
                    <a:pt x="220" y="512"/>
                  </a:cubicBezTo>
                  <a:cubicBezTo>
                    <a:pt x="115" y="449"/>
                    <a:pt x="115" y="449"/>
                    <a:pt x="115" y="449"/>
                  </a:cubicBezTo>
                  <a:moveTo>
                    <a:pt x="1660" y="464"/>
                  </a:moveTo>
                  <a:cubicBezTo>
                    <a:pt x="1552" y="522"/>
                    <a:pt x="1552" y="522"/>
                    <a:pt x="1552" y="522"/>
                  </a:cubicBezTo>
                  <a:cubicBezTo>
                    <a:pt x="1554" y="527"/>
                    <a:pt x="1554" y="527"/>
                    <a:pt x="1554" y="527"/>
                  </a:cubicBezTo>
                  <a:cubicBezTo>
                    <a:pt x="1665" y="474"/>
                    <a:pt x="1665" y="474"/>
                    <a:pt x="1665" y="474"/>
                  </a:cubicBezTo>
                  <a:cubicBezTo>
                    <a:pt x="1660" y="464"/>
                    <a:pt x="1660" y="464"/>
                    <a:pt x="1660" y="464"/>
                  </a:cubicBezTo>
                  <a:moveTo>
                    <a:pt x="106" y="464"/>
                  </a:moveTo>
                  <a:cubicBezTo>
                    <a:pt x="101" y="474"/>
                    <a:pt x="101" y="474"/>
                    <a:pt x="101" y="474"/>
                  </a:cubicBezTo>
                  <a:cubicBezTo>
                    <a:pt x="211" y="527"/>
                    <a:pt x="211" y="527"/>
                    <a:pt x="211" y="527"/>
                  </a:cubicBezTo>
                  <a:cubicBezTo>
                    <a:pt x="213" y="523"/>
                    <a:pt x="213" y="523"/>
                    <a:pt x="213" y="523"/>
                  </a:cubicBezTo>
                  <a:cubicBezTo>
                    <a:pt x="106" y="464"/>
                    <a:pt x="106" y="464"/>
                    <a:pt x="106" y="464"/>
                  </a:cubicBezTo>
                  <a:moveTo>
                    <a:pt x="1668" y="480"/>
                  </a:moveTo>
                  <a:cubicBezTo>
                    <a:pt x="1558" y="534"/>
                    <a:pt x="1558" y="534"/>
                    <a:pt x="1558" y="534"/>
                  </a:cubicBezTo>
                  <a:cubicBezTo>
                    <a:pt x="1561" y="540"/>
                    <a:pt x="1561" y="540"/>
                    <a:pt x="1561" y="540"/>
                  </a:cubicBezTo>
                  <a:cubicBezTo>
                    <a:pt x="1671" y="487"/>
                    <a:pt x="1671" y="487"/>
                    <a:pt x="1671" y="487"/>
                  </a:cubicBezTo>
                  <a:cubicBezTo>
                    <a:pt x="1668" y="480"/>
                    <a:pt x="1668" y="480"/>
                    <a:pt x="1668" y="480"/>
                  </a:cubicBezTo>
                  <a:moveTo>
                    <a:pt x="97" y="481"/>
                  </a:moveTo>
                  <a:cubicBezTo>
                    <a:pt x="94" y="488"/>
                    <a:pt x="94" y="488"/>
                    <a:pt x="94" y="488"/>
                  </a:cubicBezTo>
                  <a:cubicBezTo>
                    <a:pt x="205" y="541"/>
                    <a:pt x="205" y="541"/>
                    <a:pt x="205" y="541"/>
                  </a:cubicBezTo>
                  <a:cubicBezTo>
                    <a:pt x="208" y="534"/>
                    <a:pt x="208" y="534"/>
                    <a:pt x="208" y="534"/>
                  </a:cubicBezTo>
                  <a:cubicBezTo>
                    <a:pt x="97" y="481"/>
                    <a:pt x="97" y="481"/>
                    <a:pt x="97" y="481"/>
                  </a:cubicBezTo>
                  <a:moveTo>
                    <a:pt x="1675" y="494"/>
                  </a:moveTo>
                  <a:cubicBezTo>
                    <a:pt x="1564" y="547"/>
                    <a:pt x="1564" y="547"/>
                    <a:pt x="1564" y="547"/>
                  </a:cubicBezTo>
                  <a:cubicBezTo>
                    <a:pt x="1568" y="554"/>
                    <a:pt x="1568" y="554"/>
                    <a:pt x="1568" y="554"/>
                  </a:cubicBezTo>
                  <a:cubicBezTo>
                    <a:pt x="1678" y="501"/>
                    <a:pt x="1678" y="501"/>
                    <a:pt x="1678" y="501"/>
                  </a:cubicBezTo>
                  <a:cubicBezTo>
                    <a:pt x="1675" y="494"/>
                    <a:pt x="1675" y="494"/>
                    <a:pt x="1675" y="494"/>
                  </a:cubicBezTo>
                  <a:moveTo>
                    <a:pt x="91" y="495"/>
                  </a:moveTo>
                  <a:cubicBezTo>
                    <a:pt x="88" y="501"/>
                    <a:pt x="88" y="501"/>
                    <a:pt x="88" y="501"/>
                  </a:cubicBezTo>
                  <a:cubicBezTo>
                    <a:pt x="198" y="555"/>
                    <a:pt x="198" y="555"/>
                    <a:pt x="198" y="555"/>
                  </a:cubicBezTo>
                  <a:cubicBezTo>
                    <a:pt x="201" y="548"/>
                    <a:pt x="201" y="548"/>
                    <a:pt x="201" y="548"/>
                  </a:cubicBezTo>
                  <a:cubicBezTo>
                    <a:pt x="91" y="495"/>
                    <a:pt x="91" y="495"/>
                    <a:pt x="91" y="495"/>
                  </a:cubicBezTo>
                  <a:moveTo>
                    <a:pt x="1681" y="508"/>
                  </a:moveTo>
                  <a:cubicBezTo>
                    <a:pt x="1571" y="561"/>
                    <a:pt x="1571" y="561"/>
                    <a:pt x="1571" y="561"/>
                  </a:cubicBezTo>
                  <a:cubicBezTo>
                    <a:pt x="1572" y="563"/>
                    <a:pt x="1573" y="566"/>
                    <a:pt x="1574" y="568"/>
                  </a:cubicBezTo>
                  <a:cubicBezTo>
                    <a:pt x="1685" y="515"/>
                    <a:pt x="1685" y="515"/>
                    <a:pt x="1685" y="515"/>
                  </a:cubicBezTo>
                  <a:cubicBezTo>
                    <a:pt x="1681" y="508"/>
                    <a:pt x="1681" y="508"/>
                    <a:pt x="1681" y="508"/>
                  </a:cubicBezTo>
                  <a:moveTo>
                    <a:pt x="84" y="508"/>
                  </a:moveTo>
                  <a:cubicBezTo>
                    <a:pt x="81" y="515"/>
                    <a:pt x="81" y="515"/>
                    <a:pt x="81" y="515"/>
                  </a:cubicBezTo>
                  <a:cubicBezTo>
                    <a:pt x="191" y="569"/>
                    <a:pt x="191" y="569"/>
                    <a:pt x="191" y="569"/>
                  </a:cubicBezTo>
                  <a:cubicBezTo>
                    <a:pt x="192" y="566"/>
                    <a:pt x="194" y="564"/>
                    <a:pt x="195" y="562"/>
                  </a:cubicBezTo>
                  <a:cubicBezTo>
                    <a:pt x="84" y="508"/>
                    <a:pt x="84" y="508"/>
                    <a:pt x="84" y="508"/>
                  </a:cubicBezTo>
                  <a:moveTo>
                    <a:pt x="1688" y="521"/>
                  </a:moveTo>
                  <a:cubicBezTo>
                    <a:pt x="1578" y="576"/>
                    <a:pt x="1578" y="576"/>
                    <a:pt x="1578" y="576"/>
                  </a:cubicBezTo>
                  <a:cubicBezTo>
                    <a:pt x="1581" y="582"/>
                    <a:pt x="1581" y="582"/>
                    <a:pt x="1581" y="582"/>
                  </a:cubicBezTo>
                  <a:cubicBezTo>
                    <a:pt x="1691" y="529"/>
                    <a:pt x="1691" y="529"/>
                    <a:pt x="1691" y="529"/>
                  </a:cubicBezTo>
                  <a:cubicBezTo>
                    <a:pt x="1688" y="521"/>
                    <a:pt x="1688" y="521"/>
                    <a:pt x="1688" y="521"/>
                  </a:cubicBezTo>
                  <a:moveTo>
                    <a:pt x="78" y="521"/>
                  </a:moveTo>
                  <a:cubicBezTo>
                    <a:pt x="74" y="529"/>
                    <a:pt x="74" y="529"/>
                    <a:pt x="74" y="529"/>
                  </a:cubicBezTo>
                  <a:cubicBezTo>
                    <a:pt x="185" y="582"/>
                    <a:pt x="185" y="582"/>
                    <a:pt x="185" y="582"/>
                  </a:cubicBezTo>
                  <a:cubicBezTo>
                    <a:pt x="188" y="576"/>
                    <a:pt x="188" y="576"/>
                    <a:pt x="188" y="576"/>
                  </a:cubicBezTo>
                  <a:cubicBezTo>
                    <a:pt x="78" y="521"/>
                    <a:pt x="78" y="521"/>
                    <a:pt x="78" y="521"/>
                  </a:cubicBezTo>
                  <a:moveTo>
                    <a:pt x="1695" y="538"/>
                  </a:moveTo>
                  <a:cubicBezTo>
                    <a:pt x="1583" y="587"/>
                    <a:pt x="1583" y="587"/>
                    <a:pt x="1583" y="587"/>
                  </a:cubicBezTo>
                  <a:cubicBezTo>
                    <a:pt x="1584" y="588"/>
                    <a:pt x="1584" y="589"/>
                    <a:pt x="1585" y="591"/>
                  </a:cubicBezTo>
                  <a:cubicBezTo>
                    <a:pt x="1700" y="548"/>
                    <a:pt x="1700" y="548"/>
                    <a:pt x="1700" y="548"/>
                  </a:cubicBezTo>
                  <a:cubicBezTo>
                    <a:pt x="1698" y="544"/>
                    <a:pt x="1697" y="541"/>
                    <a:pt x="1695" y="538"/>
                  </a:cubicBezTo>
                  <a:moveTo>
                    <a:pt x="70" y="538"/>
                  </a:moveTo>
                  <a:cubicBezTo>
                    <a:pt x="69" y="541"/>
                    <a:pt x="67" y="545"/>
                    <a:pt x="66" y="548"/>
                  </a:cubicBezTo>
                  <a:cubicBezTo>
                    <a:pt x="181" y="591"/>
                    <a:pt x="181" y="591"/>
                    <a:pt x="181" y="591"/>
                  </a:cubicBezTo>
                  <a:cubicBezTo>
                    <a:pt x="181" y="590"/>
                    <a:pt x="182" y="588"/>
                    <a:pt x="182" y="587"/>
                  </a:cubicBezTo>
                  <a:cubicBezTo>
                    <a:pt x="70" y="538"/>
                    <a:pt x="70" y="538"/>
                    <a:pt x="70" y="538"/>
                  </a:cubicBezTo>
                  <a:moveTo>
                    <a:pt x="1702" y="555"/>
                  </a:moveTo>
                  <a:cubicBezTo>
                    <a:pt x="1587" y="598"/>
                    <a:pt x="1587" y="598"/>
                    <a:pt x="1587" y="598"/>
                  </a:cubicBezTo>
                  <a:cubicBezTo>
                    <a:pt x="1590" y="605"/>
                    <a:pt x="1590" y="605"/>
                    <a:pt x="1590" y="605"/>
                  </a:cubicBezTo>
                  <a:cubicBezTo>
                    <a:pt x="1705" y="563"/>
                    <a:pt x="1705" y="563"/>
                    <a:pt x="1705" y="563"/>
                  </a:cubicBezTo>
                  <a:cubicBezTo>
                    <a:pt x="1702" y="555"/>
                    <a:pt x="1702" y="555"/>
                    <a:pt x="1702" y="555"/>
                  </a:cubicBezTo>
                  <a:moveTo>
                    <a:pt x="63" y="556"/>
                  </a:moveTo>
                  <a:cubicBezTo>
                    <a:pt x="61" y="563"/>
                    <a:pt x="61" y="563"/>
                    <a:pt x="61" y="563"/>
                  </a:cubicBezTo>
                  <a:cubicBezTo>
                    <a:pt x="176" y="605"/>
                    <a:pt x="176" y="605"/>
                    <a:pt x="176" y="605"/>
                  </a:cubicBezTo>
                  <a:cubicBezTo>
                    <a:pt x="178" y="598"/>
                    <a:pt x="178" y="598"/>
                    <a:pt x="178" y="598"/>
                  </a:cubicBezTo>
                  <a:cubicBezTo>
                    <a:pt x="63" y="556"/>
                    <a:pt x="63" y="556"/>
                    <a:pt x="63" y="556"/>
                  </a:cubicBezTo>
                  <a:moveTo>
                    <a:pt x="1708" y="570"/>
                  </a:moveTo>
                  <a:cubicBezTo>
                    <a:pt x="1593" y="612"/>
                    <a:pt x="1593" y="612"/>
                    <a:pt x="1593" y="612"/>
                  </a:cubicBezTo>
                  <a:cubicBezTo>
                    <a:pt x="1595" y="619"/>
                    <a:pt x="1595" y="619"/>
                    <a:pt x="1595" y="619"/>
                  </a:cubicBezTo>
                  <a:cubicBezTo>
                    <a:pt x="1710" y="577"/>
                    <a:pt x="1710" y="577"/>
                    <a:pt x="1710" y="577"/>
                  </a:cubicBezTo>
                  <a:cubicBezTo>
                    <a:pt x="1708" y="570"/>
                    <a:pt x="1708" y="570"/>
                    <a:pt x="1708" y="570"/>
                  </a:cubicBezTo>
                  <a:moveTo>
                    <a:pt x="58" y="570"/>
                  </a:moveTo>
                  <a:cubicBezTo>
                    <a:pt x="55" y="577"/>
                    <a:pt x="55" y="577"/>
                    <a:pt x="55" y="577"/>
                  </a:cubicBezTo>
                  <a:cubicBezTo>
                    <a:pt x="170" y="619"/>
                    <a:pt x="170" y="619"/>
                    <a:pt x="170" y="619"/>
                  </a:cubicBezTo>
                  <a:cubicBezTo>
                    <a:pt x="173" y="612"/>
                    <a:pt x="173" y="612"/>
                    <a:pt x="173" y="612"/>
                  </a:cubicBezTo>
                  <a:cubicBezTo>
                    <a:pt x="58" y="570"/>
                    <a:pt x="58" y="570"/>
                    <a:pt x="58" y="570"/>
                  </a:cubicBezTo>
                  <a:moveTo>
                    <a:pt x="1713" y="584"/>
                  </a:moveTo>
                  <a:cubicBezTo>
                    <a:pt x="1598" y="626"/>
                    <a:pt x="1598" y="626"/>
                    <a:pt x="1598" y="626"/>
                  </a:cubicBezTo>
                  <a:cubicBezTo>
                    <a:pt x="1600" y="633"/>
                    <a:pt x="1600" y="633"/>
                    <a:pt x="1600" y="633"/>
                  </a:cubicBezTo>
                  <a:cubicBezTo>
                    <a:pt x="1601" y="633"/>
                    <a:pt x="1601" y="633"/>
                    <a:pt x="1601" y="633"/>
                  </a:cubicBezTo>
                  <a:cubicBezTo>
                    <a:pt x="1602" y="637"/>
                    <a:pt x="1602" y="637"/>
                    <a:pt x="1602" y="637"/>
                  </a:cubicBezTo>
                  <a:cubicBezTo>
                    <a:pt x="1660" y="612"/>
                    <a:pt x="1660" y="612"/>
                    <a:pt x="1660" y="612"/>
                  </a:cubicBezTo>
                  <a:cubicBezTo>
                    <a:pt x="1717" y="595"/>
                    <a:pt x="1717" y="595"/>
                    <a:pt x="1717" y="595"/>
                  </a:cubicBezTo>
                  <a:cubicBezTo>
                    <a:pt x="1713" y="584"/>
                    <a:pt x="1713" y="584"/>
                    <a:pt x="1713" y="584"/>
                  </a:cubicBezTo>
                  <a:moveTo>
                    <a:pt x="53" y="585"/>
                  </a:move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49" y="596"/>
                    <a:pt x="49" y="596"/>
                    <a:pt x="49" y="596"/>
                  </a:cubicBezTo>
                  <a:cubicBezTo>
                    <a:pt x="107" y="613"/>
                    <a:pt x="107" y="613"/>
                    <a:pt x="107" y="613"/>
                  </a:cubicBezTo>
                  <a:cubicBezTo>
                    <a:pt x="165" y="634"/>
                    <a:pt x="165" y="634"/>
                    <a:pt x="165" y="634"/>
                  </a:cubicBezTo>
                  <a:cubicBezTo>
                    <a:pt x="168" y="627"/>
                    <a:pt x="168" y="627"/>
                    <a:pt x="168" y="627"/>
                  </a:cubicBezTo>
                  <a:cubicBezTo>
                    <a:pt x="53" y="585"/>
                    <a:pt x="53" y="585"/>
                    <a:pt x="53" y="585"/>
                  </a:cubicBezTo>
                  <a:moveTo>
                    <a:pt x="1718" y="598"/>
                  </a:moveTo>
                  <a:cubicBezTo>
                    <a:pt x="1603" y="641"/>
                    <a:pt x="1603" y="641"/>
                    <a:pt x="1603" y="641"/>
                  </a:cubicBezTo>
                  <a:cubicBezTo>
                    <a:pt x="1606" y="649"/>
                    <a:pt x="1606" y="649"/>
                    <a:pt x="1606" y="649"/>
                  </a:cubicBezTo>
                  <a:cubicBezTo>
                    <a:pt x="1663" y="627"/>
                    <a:pt x="1663" y="627"/>
                    <a:pt x="1663" y="627"/>
                  </a:cubicBezTo>
                  <a:cubicBezTo>
                    <a:pt x="1720" y="604"/>
                    <a:pt x="1720" y="604"/>
                    <a:pt x="1720" y="604"/>
                  </a:cubicBezTo>
                  <a:cubicBezTo>
                    <a:pt x="1718" y="598"/>
                    <a:pt x="1718" y="598"/>
                    <a:pt x="1718" y="598"/>
                  </a:cubicBezTo>
                  <a:moveTo>
                    <a:pt x="48" y="598"/>
                  </a:moveTo>
                  <a:cubicBezTo>
                    <a:pt x="45" y="605"/>
                    <a:pt x="45" y="605"/>
                    <a:pt x="45" y="605"/>
                  </a:cubicBezTo>
                  <a:cubicBezTo>
                    <a:pt x="160" y="649"/>
                    <a:pt x="160" y="649"/>
                    <a:pt x="160" y="649"/>
                  </a:cubicBezTo>
                  <a:cubicBezTo>
                    <a:pt x="162" y="641"/>
                    <a:pt x="162" y="641"/>
                    <a:pt x="162" y="641"/>
                  </a:cubicBezTo>
                  <a:cubicBezTo>
                    <a:pt x="48" y="598"/>
                    <a:pt x="48" y="598"/>
                    <a:pt x="48" y="598"/>
                  </a:cubicBezTo>
                  <a:moveTo>
                    <a:pt x="1724" y="613"/>
                  </a:moveTo>
                  <a:cubicBezTo>
                    <a:pt x="1608" y="654"/>
                    <a:pt x="1608" y="654"/>
                    <a:pt x="1608" y="654"/>
                  </a:cubicBezTo>
                  <a:cubicBezTo>
                    <a:pt x="1609" y="656"/>
                    <a:pt x="1609" y="657"/>
                    <a:pt x="1610" y="658"/>
                  </a:cubicBezTo>
                  <a:cubicBezTo>
                    <a:pt x="1727" y="624"/>
                    <a:pt x="1727" y="624"/>
                    <a:pt x="1727" y="624"/>
                  </a:cubicBezTo>
                  <a:cubicBezTo>
                    <a:pt x="1726" y="621"/>
                    <a:pt x="1725" y="617"/>
                    <a:pt x="1724" y="613"/>
                  </a:cubicBezTo>
                  <a:moveTo>
                    <a:pt x="42" y="614"/>
                  </a:moveTo>
                  <a:cubicBezTo>
                    <a:pt x="41" y="618"/>
                    <a:pt x="40" y="621"/>
                    <a:pt x="39" y="625"/>
                  </a:cubicBezTo>
                  <a:cubicBezTo>
                    <a:pt x="156" y="659"/>
                    <a:pt x="156" y="659"/>
                    <a:pt x="156" y="659"/>
                  </a:cubicBezTo>
                  <a:cubicBezTo>
                    <a:pt x="157" y="657"/>
                    <a:pt x="157" y="656"/>
                    <a:pt x="158" y="654"/>
                  </a:cubicBezTo>
                  <a:cubicBezTo>
                    <a:pt x="42" y="614"/>
                    <a:pt x="42" y="614"/>
                    <a:pt x="42" y="614"/>
                  </a:cubicBezTo>
                  <a:moveTo>
                    <a:pt x="1729" y="633"/>
                  </a:moveTo>
                  <a:cubicBezTo>
                    <a:pt x="1611" y="664"/>
                    <a:pt x="1611" y="664"/>
                    <a:pt x="1611" y="664"/>
                  </a:cubicBezTo>
                  <a:cubicBezTo>
                    <a:pt x="1613" y="671"/>
                    <a:pt x="1613" y="671"/>
                    <a:pt x="1613" y="671"/>
                  </a:cubicBezTo>
                  <a:cubicBezTo>
                    <a:pt x="1731" y="641"/>
                    <a:pt x="1731" y="641"/>
                    <a:pt x="1731" y="641"/>
                  </a:cubicBezTo>
                  <a:cubicBezTo>
                    <a:pt x="1729" y="633"/>
                    <a:pt x="1729" y="633"/>
                    <a:pt x="1729" y="633"/>
                  </a:cubicBezTo>
                  <a:moveTo>
                    <a:pt x="36" y="634"/>
                  </a:moveTo>
                  <a:cubicBezTo>
                    <a:pt x="34" y="641"/>
                    <a:pt x="34" y="641"/>
                    <a:pt x="34" y="641"/>
                  </a:cubicBezTo>
                  <a:cubicBezTo>
                    <a:pt x="153" y="672"/>
                    <a:pt x="153" y="672"/>
                    <a:pt x="153" y="672"/>
                  </a:cubicBezTo>
                  <a:cubicBezTo>
                    <a:pt x="155" y="664"/>
                    <a:pt x="155" y="664"/>
                    <a:pt x="155" y="664"/>
                  </a:cubicBezTo>
                  <a:cubicBezTo>
                    <a:pt x="36" y="634"/>
                    <a:pt x="36" y="634"/>
                    <a:pt x="36" y="634"/>
                  </a:cubicBezTo>
                  <a:moveTo>
                    <a:pt x="1733" y="648"/>
                  </a:moveTo>
                  <a:cubicBezTo>
                    <a:pt x="1615" y="679"/>
                    <a:pt x="1615" y="679"/>
                    <a:pt x="1615" y="679"/>
                  </a:cubicBezTo>
                  <a:cubicBezTo>
                    <a:pt x="1617" y="686"/>
                    <a:pt x="1617" y="686"/>
                    <a:pt x="1617" y="686"/>
                  </a:cubicBezTo>
                  <a:cubicBezTo>
                    <a:pt x="1735" y="656"/>
                    <a:pt x="1735" y="656"/>
                    <a:pt x="1735" y="656"/>
                  </a:cubicBezTo>
                  <a:cubicBezTo>
                    <a:pt x="1733" y="648"/>
                    <a:pt x="1733" y="648"/>
                    <a:pt x="1733" y="648"/>
                  </a:cubicBezTo>
                  <a:moveTo>
                    <a:pt x="32" y="649"/>
                  </a:moveTo>
                  <a:cubicBezTo>
                    <a:pt x="31" y="656"/>
                    <a:pt x="31" y="656"/>
                    <a:pt x="31" y="656"/>
                  </a:cubicBezTo>
                  <a:cubicBezTo>
                    <a:pt x="149" y="686"/>
                    <a:pt x="149" y="686"/>
                    <a:pt x="149" y="686"/>
                  </a:cubicBezTo>
                  <a:cubicBezTo>
                    <a:pt x="151" y="679"/>
                    <a:pt x="151" y="679"/>
                    <a:pt x="151" y="679"/>
                  </a:cubicBezTo>
                  <a:cubicBezTo>
                    <a:pt x="32" y="649"/>
                    <a:pt x="32" y="649"/>
                    <a:pt x="32" y="649"/>
                  </a:cubicBezTo>
                  <a:moveTo>
                    <a:pt x="1737" y="663"/>
                  </a:moveTo>
                  <a:cubicBezTo>
                    <a:pt x="1618" y="694"/>
                    <a:pt x="1618" y="694"/>
                    <a:pt x="1618" y="694"/>
                  </a:cubicBezTo>
                  <a:cubicBezTo>
                    <a:pt x="1620" y="701"/>
                    <a:pt x="1620" y="701"/>
                    <a:pt x="1620" y="701"/>
                  </a:cubicBezTo>
                  <a:cubicBezTo>
                    <a:pt x="1739" y="671"/>
                    <a:pt x="1739" y="671"/>
                    <a:pt x="1739" y="671"/>
                  </a:cubicBezTo>
                  <a:cubicBezTo>
                    <a:pt x="1737" y="663"/>
                    <a:pt x="1737" y="663"/>
                    <a:pt x="1737" y="663"/>
                  </a:cubicBezTo>
                  <a:moveTo>
                    <a:pt x="29" y="663"/>
                  </a:moveTo>
                  <a:cubicBezTo>
                    <a:pt x="27" y="671"/>
                    <a:pt x="27" y="671"/>
                    <a:pt x="27" y="671"/>
                  </a:cubicBezTo>
                  <a:cubicBezTo>
                    <a:pt x="145" y="701"/>
                    <a:pt x="145" y="701"/>
                    <a:pt x="145" y="701"/>
                  </a:cubicBezTo>
                  <a:cubicBezTo>
                    <a:pt x="147" y="694"/>
                    <a:pt x="147" y="694"/>
                    <a:pt x="147" y="694"/>
                  </a:cubicBezTo>
                  <a:cubicBezTo>
                    <a:pt x="29" y="663"/>
                    <a:pt x="29" y="663"/>
                    <a:pt x="29" y="663"/>
                  </a:cubicBezTo>
                  <a:moveTo>
                    <a:pt x="1741" y="678"/>
                  </a:moveTo>
                  <a:cubicBezTo>
                    <a:pt x="1622" y="708"/>
                    <a:pt x="1622" y="708"/>
                    <a:pt x="1622" y="708"/>
                  </a:cubicBezTo>
                  <a:cubicBezTo>
                    <a:pt x="1624" y="716"/>
                    <a:pt x="1624" y="716"/>
                    <a:pt x="1624" y="716"/>
                  </a:cubicBezTo>
                  <a:cubicBezTo>
                    <a:pt x="1743" y="685"/>
                    <a:pt x="1743" y="685"/>
                    <a:pt x="1743" y="685"/>
                  </a:cubicBezTo>
                  <a:cubicBezTo>
                    <a:pt x="1741" y="678"/>
                    <a:pt x="1741" y="678"/>
                    <a:pt x="1741" y="678"/>
                  </a:cubicBezTo>
                  <a:moveTo>
                    <a:pt x="25" y="679"/>
                  </a:moveTo>
                  <a:cubicBezTo>
                    <a:pt x="23" y="686"/>
                    <a:pt x="23" y="686"/>
                    <a:pt x="23" y="686"/>
                  </a:cubicBezTo>
                  <a:cubicBezTo>
                    <a:pt x="142" y="716"/>
                    <a:pt x="142" y="716"/>
                    <a:pt x="142" y="716"/>
                  </a:cubicBezTo>
                  <a:cubicBezTo>
                    <a:pt x="143" y="709"/>
                    <a:pt x="143" y="709"/>
                    <a:pt x="143" y="709"/>
                  </a:cubicBezTo>
                  <a:cubicBezTo>
                    <a:pt x="25" y="679"/>
                    <a:pt x="25" y="679"/>
                    <a:pt x="25" y="679"/>
                  </a:cubicBezTo>
                  <a:moveTo>
                    <a:pt x="1745" y="693"/>
                  </a:moveTo>
                  <a:cubicBezTo>
                    <a:pt x="1626" y="723"/>
                    <a:pt x="1626" y="723"/>
                    <a:pt x="1626" y="723"/>
                  </a:cubicBezTo>
                  <a:cubicBezTo>
                    <a:pt x="1628" y="730"/>
                    <a:pt x="1628" y="730"/>
                    <a:pt x="1628" y="730"/>
                  </a:cubicBezTo>
                  <a:cubicBezTo>
                    <a:pt x="1681" y="716"/>
                    <a:pt x="1681" y="716"/>
                    <a:pt x="1681" y="716"/>
                  </a:cubicBezTo>
                  <a:cubicBezTo>
                    <a:pt x="1748" y="706"/>
                    <a:pt x="1748" y="706"/>
                    <a:pt x="1748" y="706"/>
                  </a:cubicBezTo>
                  <a:cubicBezTo>
                    <a:pt x="1745" y="693"/>
                    <a:pt x="1745" y="693"/>
                    <a:pt x="1745" y="693"/>
                  </a:cubicBezTo>
                  <a:moveTo>
                    <a:pt x="21" y="693"/>
                  </a:moveTo>
                  <a:cubicBezTo>
                    <a:pt x="18" y="705"/>
                    <a:pt x="18" y="705"/>
                    <a:pt x="18" y="705"/>
                  </a:cubicBezTo>
                  <a:cubicBezTo>
                    <a:pt x="92" y="718"/>
                    <a:pt x="92" y="718"/>
                    <a:pt x="92" y="718"/>
                  </a:cubicBezTo>
                  <a:cubicBezTo>
                    <a:pt x="138" y="730"/>
                    <a:pt x="138" y="730"/>
                    <a:pt x="138" y="730"/>
                  </a:cubicBezTo>
                  <a:cubicBezTo>
                    <a:pt x="140" y="724"/>
                    <a:pt x="140" y="724"/>
                    <a:pt x="140" y="724"/>
                  </a:cubicBezTo>
                  <a:cubicBezTo>
                    <a:pt x="21" y="693"/>
                    <a:pt x="21" y="693"/>
                    <a:pt x="21" y="693"/>
                  </a:cubicBezTo>
                  <a:moveTo>
                    <a:pt x="1749" y="713"/>
                  </a:moveTo>
                  <a:cubicBezTo>
                    <a:pt x="1628" y="733"/>
                    <a:pt x="1628" y="733"/>
                    <a:pt x="1628" y="733"/>
                  </a:cubicBezTo>
                  <a:cubicBezTo>
                    <a:pt x="1629" y="740"/>
                    <a:pt x="1629" y="740"/>
                    <a:pt x="1629" y="740"/>
                  </a:cubicBezTo>
                  <a:cubicBezTo>
                    <a:pt x="1750" y="721"/>
                    <a:pt x="1750" y="721"/>
                    <a:pt x="1750" y="721"/>
                  </a:cubicBezTo>
                  <a:cubicBezTo>
                    <a:pt x="1749" y="713"/>
                    <a:pt x="1749" y="713"/>
                    <a:pt x="1749" y="713"/>
                  </a:cubicBezTo>
                  <a:moveTo>
                    <a:pt x="17" y="713"/>
                  </a:moveTo>
                  <a:cubicBezTo>
                    <a:pt x="15" y="721"/>
                    <a:pt x="15" y="721"/>
                    <a:pt x="15" y="721"/>
                  </a:cubicBezTo>
                  <a:cubicBezTo>
                    <a:pt x="136" y="740"/>
                    <a:pt x="136" y="740"/>
                    <a:pt x="136" y="740"/>
                  </a:cubicBezTo>
                  <a:cubicBezTo>
                    <a:pt x="138" y="733"/>
                    <a:pt x="138" y="733"/>
                    <a:pt x="138" y="733"/>
                  </a:cubicBezTo>
                  <a:cubicBezTo>
                    <a:pt x="17" y="713"/>
                    <a:pt x="17" y="713"/>
                    <a:pt x="17" y="713"/>
                  </a:cubicBezTo>
                  <a:moveTo>
                    <a:pt x="1752" y="729"/>
                  </a:moveTo>
                  <a:cubicBezTo>
                    <a:pt x="1631" y="747"/>
                    <a:pt x="1631" y="747"/>
                    <a:pt x="1631" y="747"/>
                  </a:cubicBezTo>
                  <a:cubicBezTo>
                    <a:pt x="1632" y="755"/>
                    <a:pt x="1632" y="755"/>
                    <a:pt x="1632" y="755"/>
                  </a:cubicBezTo>
                  <a:cubicBezTo>
                    <a:pt x="1753" y="737"/>
                    <a:pt x="1753" y="737"/>
                    <a:pt x="1753" y="737"/>
                  </a:cubicBezTo>
                  <a:cubicBezTo>
                    <a:pt x="1752" y="729"/>
                    <a:pt x="1752" y="729"/>
                    <a:pt x="1752" y="729"/>
                  </a:cubicBezTo>
                  <a:moveTo>
                    <a:pt x="14" y="729"/>
                  </a:moveTo>
                  <a:cubicBezTo>
                    <a:pt x="13" y="737"/>
                    <a:pt x="13" y="737"/>
                    <a:pt x="13" y="737"/>
                  </a:cubicBezTo>
                  <a:cubicBezTo>
                    <a:pt x="134" y="755"/>
                    <a:pt x="134" y="755"/>
                    <a:pt x="134" y="755"/>
                  </a:cubicBezTo>
                  <a:cubicBezTo>
                    <a:pt x="135" y="748"/>
                    <a:pt x="135" y="748"/>
                    <a:pt x="135" y="748"/>
                  </a:cubicBezTo>
                  <a:cubicBezTo>
                    <a:pt x="14" y="729"/>
                    <a:pt x="14" y="729"/>
                    <a:pt x="14" y="729"/>
                  </a:cubicBezTo>
                  <a:moveTo>
                    <a:pt x="1754" y="744"/>
                  </a:moveTo>
                  <a:cubicBezTo>
                    <a:pt x="1633" y="762"/>
                    <a:pt x="1633" y="762"/>
                    <a:pt x="1633" y="762"/>
                  </a:cubicBezTo>
                  <a:cubicBezTo>
                    <a:pt x="1634" y="770"/>
                    <a:pt x="1634" y="770"/>
                    <a:pt x="1634" y="770"/>
                  </a:cubicBezTo>
                  <a:cubicBezTo>
                    <a:pt x="1755" y="752"/>
                    <a:pt x="1755" y="752"/>
                    <a:pt x="1755" y="752"/>
                  </a:cubicBezTo>
                  <a:cubicBezTo>
                    <a:pt x="1754" y="744"/>
                    <a:pt x="1754" y="744"/>
                    <a:pt x="1754" y="744"/>
                  </a:cubicBezTo>
                  <a:moveTo>
                    <a:pt x="12" y="744"/>
                  </a:moveTo>
                  <a:cubicBezTo>
                    <a:pt x="11" y="752"/>
                    <a:pt x="11" y="752"/>
                    <a:pt x="11" y="752"/>
                  </a:cubicBezTo>
                  <a:cubicBezTo>
                    <a:pt x="132" y="770"/>
                    <a:pt x="132" y="770"/>
                    <a:pt x="132" y="770"/>
                  </a:cubicBezTo>
                  <a:cubicBezTo>
                    <a:pt x="133" y="763"/>
                    <a:pt x="133" y="763"/>
                    <a:pt x="133" y="763"/>
                  </a:cubicBezTo>
                  <a:cubicBezTo>
                    <a:pt x="12" y="744"/>
                    <a:pt x="12" y="744"/>
                    <a:pt x="12" y="744"/>
                  </a:cubicBezTo>
                  <a:moveTo>
                    <a:pt x="10" y="759"/>
                  </a:moveTo>
                  <a:cubicBezTo>
                    <a:pt x="8" y="767"/>
                    <a:pt x="8" y="767"/>
                    <a:pt x="8" y="767"/>
                  </a:cubicBezTo>
                  <a:cubicBezTo>
                    <a:pt x="130" y="786"/>
                    <a:pt x="130" y="786"/>
                    <a:pt x="130" y="786"/>
                  </a:cubicBezTo>
                  <a:cubicBezTo>
                    <a:pt x="131" y="778"/>
                    <a:pt x="131" y="778"/>
                    <a:pt x="131" y="778"/>
                  </a:cubicBezTo>
                  <a:cubicBezTo>
                    <a:pt x="10" y="759"/>
                    <a:pt x="10" y="759"/>
                    <a:pt x="10" y="759"/>
                  </a:cubicBezTo>
                  <a:moveTo>
                    <a:pt x="1756" y="759"/>
                  </a:moveTo>
                  <a:cubicBezTo>
                    <a:pt x="1635" y="778"/>
                    <a:pt x="1635" y="778"/>
                    <a:pt x="1635" y="778"/>
                  </a:cubicBezTo>
                  <a:cubicBezTo>
                    <a:pt x="1636" y="785"/>
                    <a:pt x="1636" y="785"/>
                    <a:pt x="1636" y="785"/>
                  </a:cubicBezTo>
                  <a:cubicBezTo>
                    <a:pt x="1757" y="767"/>
                    <a:pt x="1757" y="767"/>
                    <a:pt x="1757" y="767"/>
                  </a:cubicBezTo>
                  <a:cubicBezTo>
                    <a:pt x="1756" y="759"/>
                    <a:pt x="1756" y="759"/>
                    <a:pt x="1756" y="759"/>
                  </a:cubicBezTo>
                  <a:moveTo>
                    <a:pt x="1759" y="774"/>
                  </a:moveTo>
                  <a:cubicBezTo>
                    <a:pt x="1637" y="793"/>
                    <a:pt x="1637" y="793"/>
                    <a:pt x="1637" y="793"/>
                  </a:cubicBezTo>
                  <a:cubicBezTo>
                    <a:pt x="1639" y="800"/>
                    <a:pt x="1639" y="800"/>
                    <a:pt x="1639" y="800"/>
                  </a:cubicBezTo>
                  <a:cubicBezTo>
                    <a:pt x="1760" y="782"/>
                    <a:pt x="1760" y="782"/>
                    <a:pt x="1760" y="782"/>
                  </a:cubicBezTo>
                  <a:cubicBezTo>
                    <a:pt x="1759" y="774"/>
                    <a:pt x="1759" y="774"/>
                    <a:pt x="1759" y="774"/>
                  </a:cubicBezTo>
                  <a:moveTo>
                    <a:pt x="7" y="775"/>
                  </a:moveTo>
                  <a:cubicBezTo>
                    <a:pt x="6" y="782"/>
                    <a:pt x="6" y="782"/>
                    <a:pt x="6" y="782"/>
                  </a:cubicBezTo>
                  <a:cubicBezTo>
                    <a:pt x="127" y="800"/>
                    <a:pt x="127" y="800"/>
                    <a:pt x="127" y="800"/>
                  </a:cubicBezTo>
                  <a:cubicBezTo>
                    <a:pt x="128" y="793"/>
                    <a:pt x="128" y="793"/>
                    <a:pt x="128" y="793"/>
                  </a:cubicBezTo>
                  <a:cubicBezTo>
                    <a:pt x="7" y="775"/>
                    <a:pt x="7" y="775"/>
                    <a:pt x="7" y="775"/>
                  </a:cubicBezTo>
                  <a:moveTo>
                    <a:pt x="1761" y="793"/>
                  </a:moveTo>
                  <a:cubicBezTo>
                    <a:pt x="1639" y="804"/>
                    <a:pt x="1639" y="804"/>
                    <a:pt x="1639" y="804"/>
                  </a:cubicBezTo>
                  <a:cubicBezTo>
                    <a:pt x="1639" y="806"/>
                    <a:pt x="1639" y="808"/>
                    <a:pt x="1640" y="810"/>
                  </a:cubicBezTo>
                  <a:cubicBezTo>
                    <a:pt x="1762" y="803"/>
                    <a:pt x="1762" y="803"/>
                    <a:pt x="1762" y="803"/>
                  </a:cubicBezTo>
                  <a:cubicBezTo>
                    <a:pt x="1762" y="800"/>
                    <a:pt x="1761" y="797"/>
                    <a:pt x="1761" y="793"/>
                  </a:cubicBezTo>
                  <a:moveTo>
                    <a:pt x="5" y="794"/>
                  </a:moveTo>
                  <a:cubicBezTo>
                    <a:pt x="4" y="797"/>
                    <a:pt x="4" y="800"/>
                    <a:pt x="4" y="803"/>
                  </a:cubicBezTo>
                  <a:cubicBezTo>
                    <a:pt x="126" y="810"/>
                    <a:pt x="126" y="810"/>
                    <a:pt x="126" y="810"/>
                  </a:cubicBezTo>
                  <a:cubicBezTo>
                    <a:pt x="126" y="808"/>
                    <a:pt x="126" y="806"/>
                    <a:pt x="127" y="804"/>
                  </a:cubicBezTo>
                  <a:cubicBezTo>
                    <a:pt x="5" y="794"/>
                    <a:pt x="5" y="794"/>
                    <a:pt x="5" y="794"/>
                  </a:cubicBezTo>
                  <a:moveTo>
                    <a:pt x="1762" y="811"/>
                  </a:moveTo>
                  <a:cubicBezTo>
                    <a:pt x="1640" y="817"/>
                    <a:pt x="1640" y="817"/>
                    <a:pt x="1640" y="817"/>
                  </a:cubicBezTo>
                  <a:cubicBezTo>
                    <a:pt x="1640" y="825"/>
                    <a:pt x="1640" y="825"/>
                    <a:pt x="1640" y="825"/>
                  </a:cubicBezTo>
                  <a:cubicBezTo>
                    <a:pt x="1763" y="819"/>
                    <a:pt x="1763" y="819"/>
                    <a:pt x="1763" y="819"/>
                  </a:cubicBezTo>
                  <a:cubicBezTo>
                    <a:pt x="1762" y="811"/>
                    <a:pt x="1762" y="811"/>
                    <a:pt x="1762" y="811"/>
                  </a:cubicBezTo>
                  <a:moveTo>
                    <a:pt x="4" y="812"/>
                  </a:moveTo>
                  <a:cubicBezTo>
                    <a:pt x="3" y="819"/>
                    <a:pt x="3" y="819"/>
                    <a:pt x="3" y="819"/>
                  </a:cubicBezTo>
                  <a:cubicBezTo>
                    <a:pt x="126" y="825"/>
                    <a:pt x="126" y="825"/>
                    <a:pt x="126" y="825"/>
                  </a:cubicBezTo>
                  <a:cubicBezTo>
                    <a:pt x="126" y="817"/>
                    <a:pt x="126" y="817"/>
                    <a:pt x="126" y="817"/>
                  </a:cubicBezTo>
                  <a:cubicBezTo>
                    <a:pt x="65" y="814"/>
                    <a:pt x="65" y="814"/>
                    <a:pt x="65" y="814"/>
                  </a:cubicBezTo>
                  <a:cubicBezTo>
                    <a:pt x="4" y="812"/>
                    <a:pt x="4" y="812"/>
                    <a:pt x="4" y="812"/>
                  </a:cubicBezTo>
                  <a:moveTo>
                    <a:pt x="1763" y="826"/>
                  </a:moveTo>
                  <a:cubicBezTo>
                    <a:pt x="1641" y="832"/>
                    <a:pt x="1641" y="832"/>
                    <a:pt x="1641" y="832"/>
                  </a:cubicBezTo>
                  <a:cubicBezTo>
                    <a:pt x="1641" y="840"/>
                    <a:pt x="1641" y="840"/>
                    <a:pt x="1641" y="840"/>
                  </a:cubicBezTo>
                  <a:cubicBezTo>
                    <a:pt x="1763" y="834"/>
                    <a:pt x="1763" y="834"/>
                    <a:pt x="1763" y="834"/>
                  </a:cubicBezTo>
                  <a:cubicBezTo>
                    <a:pt x="1763" y="826"/>
                    <a:pt x="1763" y="826"/>
                    <a:pt x="1763" y="826"/>
                  </a:cubicBezTo>
                  <a:moveTo>
                    <a:pt x="3" y="826"/>
                  </a:moveTo>
                  <a:cubicBezTo>
                    <a:pt x="2" y="834"/>
                    <a:pt x="2" y="834"/>
                    <a:pt x="2" y="834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5" y="833"/>
                    <a:pt x="125" y="833"/>
                    <a:pt x="125" y="833"/>
                  </a:cubicBezTo>
                  <a:cubicBezTo>
                    <a:pt x="3" y="826"/>
                    <a:pt x="3" y="826"/>
                    <a:pt x="3" y="826"/>
                  </a:cubicBezTo>
                  <a:moveTo>
                    <a:pt x="1764" y="841"/>
                  </a:moveTo>
                  <a:cubicBezTo>
                    <a:pt x="1641" y="848"/>
                    <a:pt x="1641" y="848"/>
                    <a:pt x="1641" y="848"/>
                  </a:cubicBezTo>
                  <a:cubicBezTo>
                    <a:pt x="1642" y="855"/>
                    <a:pt x="1642" y="855"/>
                    <a:pt x="1642" y="855"/>
                  </a:cubicBezTo>
                  <a:cubicBezTo>
                    <a:pt x="1764" y="849"/>
                    <a:pt x="1764" y="849"/>
                    <a:pt x="1764" y="849"/>
                  </a:cubicBezTo>
                  <a:cubicBezTo>
                    <a:pt x="1764" y="841"/>
                    <a:pt x="1764" y="841"/>
                    <a:pt x="1764" y="841"/>
                  </a:cubicBezTo>
                  <a:moveTo>
                    <a:pt x="2" y="842"/>
                  </a:moveTo>
                  <a:cubicBezTo>
                    <a:pt x="2" y="849"/>
                    <a:pt x="2" y="849"/>
                    <a:pt x="2" y="849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4" y="848"/>
                    <a:pt x="124" y="848"/>
                    <a:pt x="124" y="848"/>
                  </a:cubicBezTo>
                  <a:cubicBezTo>
                    <a:pt x="2" y="842"/>
                    <a:pt x="2" y="842"/>
                    <a:pt x="2" y="842"/>
                  </a:cubicBezTo>
                  <a:moveTo>
                    <a:pt x="1765" y="857"/>
                  </a:moveTo>
                  <a:cubicBezTo>
                    <a:pt x="1642" y="863"/>
                    <a:pt x="1642" y="863"/>
                    <a:pt x="1642" y="863"/>
                  </a:cubicBezTo>
                  <a:cubicBezTo>
                    <a:pt x="1643" y="870"/>
                    <a:pt x="1643" y="870"/>
                    <a:pt x="1643" y="870"/>
                  </a:cubicBezTo>
                  <a:cubicBezTo>
                    <a:pt x="1765" y="864"/>
                    <a:pt x="1765" y="864"/>
                    <a:pt x="1765" y="864"/>
                  </a:cubicBezTo>
                  <a:cubicBezTo>
                    <a:pt x="1765" y="857"/>
                    <a:pt x="1765" y="857"/>
                    <a:pt x="1765" y="857"/>
                  </a:cubicBezTo>
                  <a:moveTo>
                    <a:pt x="1" y="857"/>
                  </a:moveTo>
                  <a:cubicBezTo>
                    <a:pt x="1" y="865"/>
                    <a:pt x="1" y="865"/>
                    <a:pt x="1" y="865"/>
                  </a:cubicBezTo>
                  <a:cubicBezTo>
                    <a:pt x="123" y="871"/>
                    <a:pt x="123" y="871"/>
                    <a:pt x="123" y="871"/>
                  </a:cubicBezTo>
                  <a:cubicBezTo>
                    <a:pt x="124" y="863"/>
                    <a:pt x="124" y="863"/>
                    <a:pt x="124" y="863"/>
                  </a:cubicBezTo>
                  <a:cubicBezTo>
                    <a:pt x="1" y="857"/>
                    <a:pt x="1" y="857"/>
                    <a:pt x="1" y="857"/>
                  </a:cubicBezTo>
                  <a:moveTo>
                    <a:pt x="1765" y="872"/>
                  </a:moveTo>
                  <a:cubicBezTo>
                    <a:pt x="1643" y="878"/>
                    <a:pt x="1643" y="878"/>
                    <a:pt x="1643" y="878"/>
                  </a:cubicBezTo>
                  <a:cubicBezTo>
                    <a:pt x="1643" y="883"/>
                    <a:pt x="1643" y="883"/>
                    <a:pt x="1643" y="883"/>
                  </a:cubicBezTo>
                  <a:cubicBezTo>
                    <a:pt x="1643" y="888"/>
                    <a:pt x="1643" y="888"/>
                    <a:pt x="1643" y="888"/>
                  </a:cubicBezTo>
                  <a:cubicBezTo>
                    <a:pt x="1765" y="894"/>
                    <a:pt x="1765" y="894"/>
                    <a:pt x="1765" y="894"/>
                  </a:cubicBezTo>
                  <a:cubicBezTo>
                    <a:pt x="1766" y="886"/>
                    <a:pt x="1766" y="886"/>
                    <a:pt x="1766" y="886"/>
                  </a:cubicBezTo>
                  <a:cubicBezTo>
                    <a:pt x="1702" y="883"/>
                    <a:pt x="1702" y="883"/>
                    <a:pt x="1702" y="883"/>
                  </a:cubicBezTo>
                  <a:cubicBezTo>
                    <a:pt x="1766" y="880"/>
                    <a:pt x="1766" y="880"/>
                    <a:pt x="1766" y="880"/>
                  </a:cubicBezTo>
                  <a:cubicBezTo>
                    <a:pt x="1765" y="872"/>
                    <a:pt x="1765" y="872"/>
                    <a:pt x="1765" y="872"/>
                  </a:cubicBezTo>
                  <a:moveTo>
                    <a:pt x="0" y="872"/>
                  </a:moveTo>
                  <a:cubicBezTo>
                    <a:pt x="0" y="880"/>
                    <a:pt x="0" y="880"/>
                    <a:pt x="0" y="880"/>
                  </a:cubicBezTo>
                  <a:cubicBezTo>
                    <a:pt x="64" y="883"/>
                    <a:pt x="64" y="883"/>
                    <a:pt x="64" y="883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0" y="894"/>
                    <a:pt x="0" y="894"/>
                    <a:pt x="0" y="894"/>
                  </a:cubicBezTo>
                  <a:cubicBezTo>
                    <a:pt x="123" y="888"/>
                    <a:pt x="123" y="888"/>
                    <a:pt x="123" y="888"/>
                  </a:cubicBezTo>
                  <a:cubicBezTo>
                    <a:pt x="123" y="883"/>
                    <a:pt x="123" y="883"/>
                    <a:pt x="123" y="883"/>
                  </a:cubicBezTo>
                  <a:cubicBezTo>
                    <a:pt x="123" y="878"/>
                    <a:pt x="123" y="878"/>
                    <a:pt x="123" y="878"/>
                  </a:cubicBezTo>
                  <a:cubicBezTo>
                    <a:pt x="0" y="872"/>
                    <a:pt x="0" y="872"/>
                    <a:pt x="0" y="872"/>
                  </a:cubicBezTo>
                  <a:moveTo>
                    <a:pt x="1643" y="895"/>
                  </a:moveTo>
                  <a:cubicBezTo>
                    <a:pt x="1642" y="903"/>
                    <a:pt x="1642" y="903"/>
                    <a:pt x="1642" y="903"/>
                  </a:cubicBezTo>
                  <a:cubicBezTo>
                    <a:pt x="1765" y="909"/>
                    <a:pt x="1765" y="909"/>
                    <a:pt x="1765" y="909"/>
                  </a:cubicBezTo>
                  <a:cubicBezTo>
                    <a:pt x="1765" y="901"/>
                    <a:pt x="1765" y="901"/>
                    <a:pt x="1765" y="901"/>
                  </a:cubicBezTo>
                  <a:cubicBezTo>
                    <a:pt x="1643" y="895"/>
                    <a:pt x="1643" y="895"/>
                    <a:pt x="1643" y="895"/>
                  </a:cubicBezTo>
                  <a:moveTo>
                    <a:pt x="123" y="896"/>
                  </a:moveTo>
                  <a:cubicBezTo>
                    <a:pt x="1" y="902"/>
                    <a:pt x="1" y="902"/>
                    <a:pt x="1" y="902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124" y="903"/>
                    <a:pt x="124" y="903"/>
                    <a:pt x="124" y="903"/>
                  </a:cubicBezTo>
                  <a:cubicBezTo>
                    <a:pt x="123" y="896"/>
                    <a:pt x="123" y="896"/>
                    <a:pt x="123" y="896"/>
                  </a:cubicBezTo>
                  <a:moveTo>
                    <a:pt x="1642" y="911"/>
                  </a:moveTo>
                  <a:cubicBezTo>
                    <a:pt x="1641" y="918"/>
                    <a:pt x="1641" y="918"/>
                    <a:pt x="1641" y="918"/>
                  </a:cubicBezTo>
                  <a:cubicBezTo>
                    <a:pt x="1764" y="924"/>
                    <a:pt x="1764" y="924"/>
                    <a:pt x="1764" y="924"/>
                  </a:cubicBezTo>
                  <a:cubicBezTo>
                    <a:pt x="1764" y="917"/>
                    <a:pt x="1764" y="917"/>
                    <a:pt x="1764" y="917"/>
                  </a:cubicBezTo>
                  <a:cubicBezTo>
                    <a:pt x="1642" y="911"/>
                    <a:pt x="1642" y="911"/>
                    <a:pt x="1642" y="911"/>
                  </a:cubicBezTo>
                  <a:moveTo>
                    <a:pt x="124" y="911"/>
                  </a:moveTo>
                  <a:cubicBezTo>
                    <a:pt x="2" y="917"/>
                    <a:pt x="2" y="917"/>
                    <a:pt x="2" y="917"/>
                  </a:cubicBezTo>
                  <a:cubicBezTo>
                    <a:pt x="2" y="925"/>
                    <a:pt x="2" y="925"/>
                    <a:pt x="2" y="925"/>
                  </a:cubicBezTo>
                  <a:cubicBezTo>
                    <a:pt x="124" y="918"/>
                    <a:pt x="124" y="918"/>
                    <a:pt x="124" y="918"/>
                  </a:cubicBezTo>
                  <a:cubicBezTo>
                    <a:pt x="124" y="911"/>
                    <a:pt x="124" y="911"/>
                    <a:pt x="124" y="911"/>
                  </a:cubicBezTo>
                  <a:moveTo>
                    <a:pt x="1641" y="926"/>
                  </a:moveTo>
                  <a:cubicBezTo>
                    <a:pt x="1641" y="933"/>
                    <a:pt x="1641" y="933"/>
                    <a:pt x="1641" y="933"/>
                  </a:cubicBezTo>
                  <a:cubicBezTo>
                    <a:pt x="1763" y="940"/>
                    <a:pt x="1763" y="940"/>
                    <a:pt x="1763" y="940"/>
                  </a:cubicBezTo>
                  <a:cubicBezTo>
                    <a:pt x="1763" y="932"/>
                    <a:pt x="1763" y="932"/>
                    <a:pt x="1763" y="932"/>
                  </a:cubicBezTo>
                  <a:cubicBezTo>
                    <a:pt x="1641" y="926"/>
                    <a:pt x="1641" y="926"/>
                    <a:pt x="1641" y="926"/>
                  </a:cubicBezTo>
                  <a:moveTo>
                    <a:pt x="125" y="926"/>
                  </a:moveTo>
                  <a:cubicBezTo>
                    <a:pt x="2" y="932"/>
                    <a:pt x="2" y="932"/>
                    <a:pt x="2" y="932"/>
                  </a:cubicBezTo>
                  <a:cubicBezTo>
                    <a:pt x="3" y="940"/>
                    <a:pt x="3" y="940"/>
                    <a:pt x="3" y="940"/>
                  </a:cubicBezTo>
                  <a:cubicBezTo>
                    <a:pt x="125" y="934"/>
                    <a:pt x="125" y="934"/>
                    <a:pt x="125" y="934"/>
                  </a:cubicBezTo>
                  <a:cubicBezTo>
                    <a:pt x="125" y="926"/>
                    <a:pt x="125" y="926"/>
                    <a:pt x="125" y="926"/>
                  </a:cubicBezTo>
                  <a:moveTo>
                    <a:pt x="1640" y="941"/>
                  </a:moveTo>
                  <a:cubicBezTo>
                    <a:pt x="1640" y="949"/>
                    <a:pt x="1640" y="949"/>
                    <a:pt x="1640" y="949"/>
                  </a:cubicBezTo>
                  <a:cubicBezTo>
                    <a:pt x="1701" y="952"/>
                    <a:pt x="1701" y="952"/>
                    <a:pt x="1701" y="952"/>
                  </a:cubicBezTo>
                  <a:cubicBezTo>
                    <a:pt x="1762" y="954"/>
                    <a:pt x="1762" y="954"/>
                    <a:pt x="1762" y="954"/>
                  </a:cubicBezTo>
                  <a:cubicBezTo>
                    <a:pt x="1763" y="947"/>
                    <a:pt x="1763" y="947"/>
                    <a:pt x="1763" y="947"/>
                  </a:cubicBezTo>
                  <a:cubicBezTo>
                    <a:pt x="1640" y="941"/>
                    <a:pt x="1640" y="941"/>
                    <a:pt x="1640" y="941"/>
                  </a:cubicBezTo>
                  <a:moveTo>
                    <a:pt x="126" y="941"/>
                  </a:moveTo>
                  <a:cubicBezTo>
                    <a:pt x="3" y="948"/>
                    <a:pt x="3" y="948"/>
                    <a:pt x="3" y="948"/>
                  </a:cubicBezTo>
                  <a:cubicBezTo>
                    <a:pt x="4" y="955"/>
                    <a:pt x="4" y="955"/>
                    <a:pt x="4" y="955"/>
                  </a:cubicBezTo>
                  <a:cubicBezTo>
                    <a:pt x="126" y="949"/>
                    <a:pt x="126" y="949"/>
                    <a:pt x="126" y="949"/>
                  </a:cubicBezTo>
                  <a:cubicBezTo>
                    <a:pt x="126" y="941"/>
                    <a:pt x="126" y="941"/>
                    <a:pt x="126" y="941"/>
                  </a:cubicBezTo>
                  <a:moveTo>
                    <a:pt x="1640" y="956"/>
                  </a:moveTo>
                  <a:cubicBezTo>
                    <a:pt x="1639" y="958"/>
                    <a:pt x="1639" y="960"/>
                    <a:pt x="1639" y="962"/>
                  </a:cubicBezTo>
                  <a:cubicBezTo>
                    <a:pt x="1761" y="972"/>
                    <a:pt x="1761" y="972"/>
                    <a:pt x="1761" y="972"/>
                  </a:cubicBezTo>
                  <a:cubicBezTo>
                    <a:pt x="1762" y="969"/>
                    <a:pt x="1762" y="966"/>
                    <a:pt x="1762" y="963"/>
                  </a:cubicBezTo>
                  <a:cubicBezTo>
                    <a:pt x="1640" y="956"/>
                    <a:pt x="1640" y="956"/>
                    <a:pt x="1640" y="956"/>
                  </a:cubicBezTo>
                  <a:moveTo>
                    <a:pt x="126" y="956"/>
                  </a:moveTo>
                  <a:cubicBezTo>
                    <a:pt x="4" y="963"/>
                    <a:pt x="4" y="963"/>
                    <a:pt x="4" y="963"/>
                  </a:cubicBezTo>
                  <a:cubicBezTo>
                    <a:pt x="4" y="966"/>
                    <a:pt x="4" y="969"/>
                    <a:pt x="5" y="973"/>
                  </a:cubicBezTo>
                  <a:cubicBezTo>
                    <a:pt x="127" y="962"/>
                    <a:pt x="127" y="962"/>
                    <a:pt x="127" y="962"/>
                  </a:cubicBezTo>
                  <a:cubicBezTo>
                    <a:pt x="127" y="960"/>
                    <a:pt x="126" y="958"/>
                    <a:pt x="126" y="956"/>
                  </a:cubicBezTo>
                  <a:moveTo>
                    <a:pt x="1639" y="966"/>
                  </a:moveTo>
                  <a:cubicBezTo>
                    <a:pt x="1637" y="973"/>
                    <a:pt x="1637" y="973"/>
                    <a:pt x="1637" y="973"/>
                  </a:cubicBezTo>
                  <a:cubicBezTo>
                    <a:pt x="1759" y="991"/>
                    <a:pt x="1759" y="991"/>
                    <a:pt x="1759" y="991"/>
                  </a:cubicBezTo>
                  <a:cubicBezTo>
                    <a:pt x="1760" y="984"/>
                    <a:pt x="1760" y="984"/>
                    <a:pt x="1760" y="984"/>
                  </a:cubicBezTo>
                  <a:cubicBezTo>
                    <a:pt x="1639" y="966"/>
                    <a:pt x="1639" y="966"/>
                    <a:pt x="1639" y="966"/>
                  </a:cubicBezTo>
                  <a:moveTo>
                    <a:pt x="127" y="966"/>
                  </a:moveTo>
                  <a:cubicBezTo>
                    <a:pt x="6" y="984"/>
                    <a:pt x="6" y="984"/>
                    <a:pt x="6" y="984"/>
                  </a:cubicBezTo>
                  <a:cubicBezTo>
                    <a:pt x="7" y="992"/>
                    <a:pt x="7" y="992"/>
                    <a:pt x="7" y="992"/>
                  </a:cubicBezTo>
                  <a:cubicBezTo>
                    <a:pt x="128" y="973"/>
                    <a:pt x="128" y="973"/>
                    <a:pt x="128" y="973"/>
                  </a:cubicBezTo>
                  <a:cubicBezTo>
                    <a:pt x="127" y="966"/>
                    <a:pt x="127" y="966"/>
                    <a:pt x="127" y="966"/>
                  </a:cubicBezTo>
                  <a:moveTo>
                    <a:pt x="1636" y="981"/>
                  </a:moveTo>
                  <a:cubicBezTo>
                    <a:pt x="1635" y="988"/>
                    <a:pt x="1635" y="988"/>
                    <a:pt x="1635" y="988"/>
                  </a:cubicBezTo>
                  <a:cubicBezTo>
                    <a:pt x="1756" y="1007"/>
                    <a:pt x="1756" y="1007"/>
                    <a:pt x="1756" y="1007"/>
                  </a:cubicBezTo>
                  <a:cubicBezTo>
                    <a:pt x="1757" y="999"/>
                    <a:pt x="1757" y="999"/>
                    <a:pt x="1757" y="999"/>
                  </a:cubicBezTo>
                  <a:cubicBezTo>
                    <a:pt x="1636" y="981"/>
                    <a:pt x="1636" y="981"/>
                    <a:pt x="1636" y="981"/>
                  </a:cubicBezTo>
                  <a:moveTo>
                    <a:pt x="130" y="981"/>
                  </a:moveTo>
                  <a:cubicBezTo>
                    <a:pt x="9" y="1000"/>
                    <a:pt x="9" y="1000"/>
                    <a:pt x="9" y="1000"/>
                  </a:cubicBezTo>
                  <a:cubicBezTo>
                    <a:pt x="10" y="1007"/>
                    <a:pt x="10" y="1007"/>
                    <a:pt x="10" y="1007"/>
                  </a:cubicBezTo>
                  <a:cubicBezTo>
                    <a:pt x="131" y="988"/>
                    <a:pt x="131" y="988"/>
                    <a:pt x="131" y="988"/>
                  </a:cubicBezTo>
                  <a:cubicBezTo>
                    <a:pt x="130" y="981"/>
                    <a:pt x="130" y="981"/>
                    <a:pt x="130" y="981"/>
                  </a:cubicBezTo>
                  <a:moveTo>
                    <a:pt x="1634" y="996"/>
                  </a:moveTo>
                  <a:cubicBezTo>
                    <a:pt x="1633" y="1003"/>
                    <a:pt x="1633" y="1003"/>
                    <a:pt x="1633" y="1003"/>
                  </a:cubicBezTo>
                  <a:cubicBezTo>
                    <a:pt x="1754" y="1022"/>
                    <a:pt x="1754" y="1022"/>
                    <a:pt x="1754" y="1022"/>
                  </a:cubicBezTo>
                  <a:cubicBezTo>
                    <a:pt x="1755" y="1014"/>
                    <a:pt x="1755" y="1014"/>
                    <a:pt x="1755" y="1014"/>
                  </a:cubicBezTo>
                  <a:cubicBezTo>
                    <a:pt x="1634" y="996"/>
                    <a:pt x="1634" y="996"/>
                    <a:pt x="1634" y="996"/>
                  </a:cubicBezTo>
                  <a:moveTo>
                    <a:pt x="132" y="996"/>
                  </a:moveTo>
                  <a:cubicBezTo>
                    <a:pt x="11" y="1014"/>
                    <a:pt x="11" y="1014"/>
                    <a:pt x="11" y="1014"/>
                  </a:cubicBezTo>
                  <a:cubicBezTo>
                    <a:pt x="12" y="1022"/>
                    <a:pt x="12" y="1022"/>
                    <a:pt x="12" y="1022"/>
                  </a:cubicBezTo>
                  <a:cubicBezTo>
                    <a:pt x="133" y="1004"/>
                    <a:pt x="133" y="1004"/>
                    <a:pt x="133" y="1004"/>
                  </a:cubicBezTo>
                  <a:cubicBezTo>
                    <a:pt x="132" y="996"/>
                    <a:pt x="132" y="996"/>
                    <a:pt x="132" y="996"/>
                  </a:cubicBezTo>
                  <a:moveTo>
                    <a:pt x="1632" y="1011"/>
                  </a:moveTo>
                  <a:cubicBezTo>
                    <a:pt x="1631" y="1018"/>
                    <a:pt x="1631" y="1018"/>
                    <a:pt x="1631" y="1018"/>
                  </a:cubicBezTo>
                  <a:cubicBezTo>
                    <a:pt x="1752" y="1037"/>
                    <a:pt x="1752" y="1037"/>
                    <a:pt x="1752" y="1037"/>
                  </a:cubicBezTo>
                  <a:cubicBezTo>
                    <a:pt x="1753" y="1029"/>
                    <a:pt x="1753" y="1029"/>
                    <a:pt x="1753" y="1029"/>
                  </a:cubicBezTo>
                  <a:cubicBezTo>
                    <a:pt x="1632" y="1011"/>
                    <a:pt x="1632" y="1011"/>
                    <a:pt x="1632" y="1011"/>
                  </a:cubicBezTo>
                  <a:moveTo>
                    <a:pt x="134" y="1011"/>
                  </a:moveTo>
                  <a:cubicBezTo>
                    <a:pt x="13" y="1029"/>
                    <a:pt x="13" y="1029"/>
                    <a:pt x="13" y="1029"/>
                  </a:cubicBezTo>
                  <a:cubicBezTo>
                    <a:pt x="14" y="1037"/>
                    <a:pt x="14" y="1037"/>
                    <a:pt x="14" y="1037"/>
                  </a:cubicBezTo>
                  <a:cubicBezTo>
                    <a:pt x="135" y="1019"/>
                    <a:pt x="135" y="1019"/>
                    <a:pt x="135" y="1019"/>
                  </a:cubicBezTo>
                  <a:cubicBezTo>
                    <a:pt x="134" y="1011"/>
                    <a:pt x="134" y="1011"/>
                    <a:pt x="134" y="1011"/>
                  </a:cubicBezTo>
                  <a:moveTo>
                    <a:pt x="1629" y="1026"/>
                  </a:moveTo>
                  <a:cubicBezTo>
                    <a:pt x="1628" y="1033"/>
                    <a:pt x="1628" y="1033"/>
                    <a:pt x="1628" y="1033"/>
                  </a:cubicBezTo>
                  <a:cubicBezTo>
                    <a:pt x="1749" y="1053"/>
                    <a:pt x="1749" y="1053"/>
                    <a:pt x="1749" y="1053"/>
                  </a:cubicBezTo>
                  <a:cubicBezTo>
                    <a:pt x="1750" y="1045"/>
                    <a:pt x="1750" y="1045"/>
                    <a:pt x="1750" y="1045"/>
                  </a:cubicBezTo>
                  <a:cubicBezTo>
                    <a:pt x="1629" y="1026"/>
                    <a:pt x="1629" y="1026"/>
                    <a:pt x="1629" y="1026"/>
                  </a:cubicBezTo>
                  <a:moveTo>
                    <a:pt x="136" y="1026"/>
                  </a:moveTo>
                  <a:cubicBezTo>
                    <a:pt x="16" y="1045"/>
                    <a:pt x="16" y="1045"/>
                    <a:pt x="16" y="1045"/>
                  </a:cubicBezTo>
                  <a:cubicBezTo>
                    <a:pt x="17" y="1053"/>
                    <a:pt x="17" y="1053"/>
                    <a:pt x="17" y="1053"/>
                  </a:cubicBezTo>
                  <a:cubicBezTo>
                    <a:pt x="138" y="1033"/>
                    <a:pt x="138" y="1033"/>
                    <a:pt x="138" y="1033"/>
                  </a:cubicBezTo>
                  <a:cubicBezTo>
                    <a:pt x="136" y="1026"/>
                    <a:pt x="136" y="1026"/>
                    <a:pt x="136" y="1026"/>
                  </a:cubicBezTo>
                  <a:moveTo>
                    <a:pt x="138" y="1036"/>
                  </a:moveTo>
                  <a:cubicBezTo>
                    <a:pt x="87" y="1049"/>
                    <a:pt x="87" y="1049"/>
                    <a:pt x="87" y="1049"/>
                  </a:cubicBezTo>
                  <a:cubicBezTo>
                    <a:pt x="18" y="1060"/>
                    <a:pt x="18" y="1060"/>
                    <a:pt x="18" y="1060"/>
                  </a:cubicBezTo>
                  <a:cubicBezTo>
                    <a:pt x="21" y="1073"/>
                    <a:pt x="21" y="1073"/>
                    <a:pt x="21" y="1073"/>
                  </a:cubicBezTo>
                  <a:cubicBezTo>
                    <a:pt x="140" y="1043"/>
                    <a:pt x="140" y="1043"/>
                    <a:pt x="140" y="1043"/>
                  </a:cubicBezTo>
                  <a:cubicBezTo>
                    <a:pt x="138" y="1036"/>
                    <a:pt x="138" y="1036"/>
                    <a:pt x="138" y="1036"/>
                  </a:cubicBezTo>
                  <a:moveTo>
                    <a:pt x="1628" y="1036"/>
                  </a:moveTo>
                  <a:cubicBezTo>
                    <a:pt x="1626" y="1042"/>
                    <a:pt x="1626" y="1042"/>
                    <a:pt x="1626" y="1042"/>
                  </a:cubicBezTo>
                  <a:cubicBezTo>
                    <a:pt x="1745" y="1073"/>
                    <a:pt x="1745" y="1073"/>
                    <a:pt x="1745" y="1073"/>
                  </a:cubicBezTo>
                  <a:cubicBezTo>
                    <a:pt x="1748" y="1061"/>
                    <a:pt x="1748" y="1061"/>
                    <a:pt x="1748" y="1061"/>
                  </a:cubicBezTo>
                  <a:cubicBezTo>
                    <a:pt x="1673" y="1048"/>
                    <a:pt x="1673" y="1048"/>
                    <a:pt x="1673" y="1048"/>
                  </a:cubicBezTo>
                  <a:cubicBezTo>
                    <a:pt x="1628" y="1036"/>
                    <a:pt x="1628" y="1036"/>
                    <a:pt x="1628" y="1036"/>
                  </a:cubicBezTo>
                  <a:moveTo>
                    <a:pt x="1624" y="1050"/>
                  </a:moveTo>
                  <a:cubicBezTo>
                    <a:pt x="1622" y="1057"/>
                    <a:pt x="1622" y="1057"/>
                    <a:pt x="1622" y="1057"/>
                  </a:cubicBezTo>
                  <a:cubicBezTo>
                    <a:pt x="1741" y="1087"/>
                    <a:pt x="1741" y="1087"/>
                    <a:pt x="1741" y="1087"/>
                  </a:cubicBezTo>
                  <a:cubicBezTo>
                    <a:pt x="1743" y="1080"/>
                    <a:pt x="1743" y="1080"/>
                    <a:pt x="1743" y="1080"/>
                  </a:cubicBezTo>
                  <a:cubicBezTo>
                    <a:pt x="1624" y="1050"/>
                    <a:pt x="1624" y="1050"/>
                    <a:pt x="1624" y="1050"/>
                  </a:cubicBezTo>
                  <a:moveTo>
                    <a:pt x="142" y="1050"/>
                  </a:moveTo>
                  <a:cubicBezTo>
                    <a:pt x="23" y="1081"/>
                    <a:pt x="23" y="1081"/>
                    <a:pt x="23" y="1081"/>
                  </a:cubicBezTo>
                  <a:cubicBezTo>
                    <a:pt x="25" y="1088"/>
                    <a:pt x="25" y="1088"/>
                    <a:pt x="25" y="1088"/>
                  </a:cubicBezTo>
                  <a:cubicBezTo>
                    <a:pt x="144" y="1058"/>
                    <a:pt x="144" y="1058"/>
                    <a:pt x="144" y="1058"/>
                  </a:cubicBezTo>
                  <a:cubicBezTo>
                    <a:pt x="142" y="1050"/>
                    <a:pt x="142" y="1050"/>
                    <a:pt x="142" y="1050"/>
                  </a:cubicBezTo>
                  <a:moveTo>
                    <a:pt x="1620" y="1065"/>
                  </a:moveTo>
                  <a:cubicBezTo>
                    <a:pt x="1619" y="1072"/>
                    <a:pt x="1619" y="1072"/>
                    <a:pt x="1619" y="1072"/>
                  </a:cubicBezTo>
                  <a:cubicBezTo>
                    <a:pt x="1737" y="1103"/>
                    <a:pt x="1737" y="1103"/>
                    <a:pt x="1737" y="1103"/>
                  </a:cubicBezTo>
                  <a:cubicBezTo>
                    <a:pt x="1739" y="1095"/>
                    <a:pt x="1739" y="1095"/>
                    <a:pt x="1739" y="1095"/>
                  </a:cubicBezTo>
                  <a:cubicBezTo>
                    <a:pt x="1620" y="1065"/>
                    <a:pt x="1620" y="1065"/>
                    <a:pt x="1620" y="1065"/>
                  </a:cubicBezTo>
                  <a:moveTo>
                    <a:pt x="145" y="1065"/>
                  </a:moveTo>
                  <a:cubicBezTo>
                    <a:pt x="27" y="1096"/>
                    <a:pt x="27" y="1096"/>
                    <a:pt x="27" y="1096"/>
                  </a:cubicBezTo>
                  <a:cubicBezTo>
                    <a:pt x="29" y="1103"/>
                    <a:pt x="29" y="1103"/>
                    <a:pt x="29" y="1103"/>
                  </a:cubicBezTo>
                  <a:cubicBezTo>
                    <a:pt x="147" y="1072"/>
                    <a:pt x="147" y="1072"/>
                    <a:pt x="147" y="1072"/>
                  </a:cubicBezTo>
                  <a:cubicBezTo>
                    <a:pt x="145" y="1065"/>
                    <a:pt x="145" y="1065"/>
                    <a:pt x="145" y="1065"/>
                  </a:cubicBezTo>
                  <a:moveTo>
                    <a:pt x="1617" y="1080"/>
                  </a:moveTo>
                  <a:cubicBezTo>
                    <a:pt x="1615" y="1087"/>
                    <a:pt x="1615" y="1087"/>
                    <a:pt x="1615" y="1087"/>
                  </a:cubicBezTo>
                  <a:cubicBezTo>
                    <a:pt x="1733" y="1118"/>
                    <a:pt x="1733" y="1118"/>
                    <a:pt x="1733" y="1118"/>
                  </a:cubicBezTo>
                  <a:cubicBezTo>
                    <a:pt x="1735" y="1110"/>
                    <a:pt x="1735" y="1110"/>
                    <a:pt x="1735" y="1110"/>
                  </a:cubicBezTo>
                  <a:cubicBezTo>
                    <a:pt x="1617" y="1080"/>
                    <a:pt x="1617" y="1080"/>
                    <a:pt x="1617" y="1080"/>
                  </a:cubicBezTo>
                  <a:moveTo>
                    <a:pt x="149" y="1080"/>
                  </a:moveTo>
                  <a:cubicBezTo>
                    <a:pt x="31" y="1110"/>
                    <a:pt x="31" y="1110"/>
                    <a:pt x="31" y="1110"/>
                  </a:cubicBezTo>
                  <a:cubicBezTo>
                    <a:pt x="33" y="1118"/>
                    <a:pt x="33" y="1118"/>
                    <a:pt x="33" y="1118"/>
                  </a:cubicBezTo>
                  <a:cubicBezTo>
                    <a:pt x="151" y="1087"/>
                    <a:pt x="151" y="1087"/>
                    <a:pt x="151" y="1087"/>
                  </a:cubicBezTo>
                  <a:cubicBezTo>
                    <a:pt x="149" y="1080"/>
                    <a:pt x="149" y="1080"/>
                    <a:pt x="149" y="1080"/>
                  </a:cubicBezTo>
                  <a:moveTo>
                    <a:pt x="1613" y="1094"/>
                  </a:moveTo>
                  <a:cubicBezTo>
                    <a:pt x="1611" y="1102"/>
                    <a:pt x="1611" y="1102"/>
                    <a:pt x="1611" y="1102"/>
                  </a:cubicBezTo>
                  <a:cubicBezTo>
                    <a:pt x="1730" y="1132"/>
                    <a:pt x="1730" y="1132"/>
                    <a:pt x="1730" y="1132"/>
                  </a:cubicBezTo>
                  <a:cubicBezTo>
                    <a:pt x="1731" y="1125"/>
                    <a:pt x="1731" y="1125"/>
                    <a:pt x="1731" y="1125"/>
                  </a:cubicBezTo>
                  <a:cubicBezTo>
                    <a:pt x="1613" y="1094"/>
                    <a:pt x="1613" y="1094"/>
                    <a:pt x="1613" y="1094"/>
                  </a:cubicBezTo>
                  <a:moveTo>
                    <a:pt x="153" y="1095"/>
                  </a:moveTo>
                  <a:cubicBezTo>
                    <a:pt x="34" y="1125"/>
                    <a:pt x="34" y="1125"/>
                    <a:pt x="34" y="1125"/>
                  </a:cubicBezTo>
                  <a:cubicBezTo>
                    <a:pt x="36" y="1133"/>
                    <a:pt x="36" y="1133"/>
                    <a:pt x="36" y="1133"/>
                  </a:cubicBezTo>
                  <a:cubicBezTo>
                    <a:pt x="155" y="1102"/>
                    <a:pt x="155" y="1102"/>
                    <a:pt x="155" y="1102"/>
                  </a:cubicBezTo>
                  <a:cubicBezTo>
                    <a:pt x="153" y="1095"/>
                    <a:pt x="153" y="1095"/>
                    <a:pt x="153" y="1095"/>
                  </a:cubicBezTo>
                  <a:moveTo>
                    <a:pt x="1610" y="1108"/>
                  </a:moveTo>
                  <a:cubicBezTo>
                    <a:pt x="1609" y="1109"/>
                    <a:pt x="1609" y="1110"/>
                    <a:pt x="1608" y="1112"/>
                  </a:cubicBezTo>
                  <a:cubicBezTo>
                    <a:pt x="1724" y="1152"/>
                    <a:pt x="1724" y="1152"/>
                    <a:pt x="1724" y="1152"/>
                  </a:cubicBezTo>
                  <a:cubicBezTo>
                    <a:pt x="1725" y="1148"/>
                    <a:pt x="1726" y="1145"/>
                    <a:pt x="1727" y="1141"/>
                  </a:cubicBezTo>
                  <a:cubicBezTo>
                    <a:pt x="1610" y="1108"/>
                    <a:pt x="1610" y="1108"/>
                    <a:pt x="1610" y="1108"/>
                  </a:cubicBezTo>
                  <a:moveTo>
                    <a:pt x="156" y="1108"/>
                  </a:moveTo>
                  <a:cubicBezTo>
                    <a:pt x="39" y="1142"/>
                    <a:pt x="39" y="1142"/>
                    <a:pt x="39" y="1142"/>
                  </a:cubicBezTo>
                  <a:cubicBezTo>
                    <a:pt x="40" y="1146"/>
                    <a:pt x="41" y="1149"/>
                    <a:pt x="42" y="1153"/>
                  </a:cubicBezTo>
                  <a:cubicBezTo>
                    <a:pt x="158" y="1112"/>
                    <a:pt x="158" y="1112"/>
                    <a:pt x="158" y="1112"/>
                  </a:cubicBezTo>
                  <a:cubicBezTo>
                    <a:pt x="157" y="1110"/>
                    <a:pt x="157" y="1109"/>
                    <a:pt x="156" y="1108"/>
                  </a:cubicBezTo>
                  <a:moveTo>
                    <a:pt x="1606" y="1117"/>
                  </a:moveTo>
                  <a:cubicBezTo>
                    <a:pt x="1603" y="1125"/>
                    <a:pt x="1603" y="1125"/>
                    <a:pt x="1603" y="1125"/>
                  </a:cubicBezTo>
                  <a:cubicBezTo>
                    <a:pt x="1718" y="1168"/>
                    <a:pt x="1718" y="1168"/>
                    <a:pt x="1718" y="1168"/>
                  </a:cubicBezTo>
                  <a:cubicBezTo>
                    <a:pt x="1721" y="1161"/>
                    <a:pt x="1721" y="1161"/>
                    <a:pt x="1721" y="1161"/>
                  </a:cubicBezTo>
                  <a:cubicBezTo>
                    <a:pt x="1606" y="1117"/>
                    <a:pt x="1606" y="1117"/>
                    <a:pt x="1606" y="1117"/>
                  </a:cubicBezTo>
                  <a:moveTo>
                    <a:pt x="160" y="1117"/>
                  </a:moveTo>
                  <a:cubicBezTo>
                    <a:pt x="103" y="1139"/>
                    <a:pt x="103" y="1139"/>
                    <a:pt x="103" y="1139"/>
                  </a:cubicBezTo>
                  <a:cubicBezTo>
                    <a:pt x="46" y="1162"/>
                    <a:pt x="46" y="1162"/>
                    <a:pt x="46" y="1162"/>
                  </a:cubicBezTo>
                  <a:cubicBezTo>
                    <a:pt x="48" y="1168"/>
                    <a:pt x="48" y="1168"/>
                    <a:pt x="48" y="1168"/>
                  </a:cubicBezTo>
                  <a:cubicBezTo>
                    <a:pt x="163" y="1125"/>
                    <a:pt x="163" y="1125"/>
                    <a:pt x="163" y="1125"/>
                  </a:cubicBezTo>
                  <a:cubicBezTo>
                    <a:pt x="160" y="1117"/>
                    <a:pt x="160" y="1117"/>
                    <a:pt x="160" y="1117"/>
                  </a:cubicBezTo>
                  <a:moveTo>
                    <a:pt x="164" y="1129"/>
                  </a:moveTo>
                  <a:cubicBezTo>
                    <a:pt x="106" y="1154"/>
                    <a:pt x="106" y="1154"/>
                    <a:pt x="106" y="1154"/>
                  </a:cubicBezTo>
                  <a:cubicBezTo>
                    <a:pt x="49" y="1171"/>
                    <a:pt x="49" y="1171"/>
                    <a:pt x="49" y="1171"/>
                  </a:cubicBezTo>
                  <a:cubicBezTo>
                    <a:pt x="53" y="1182"/>
                    <a:pt x="53" y="1182"/>
                    <a:pt x="53" y="1182"/>
                  </a:cubicBezTo>
                  <a:cubicBezTo>
                    <a:pt x="168" y="1140"/>
                    <a:pt x="168" y="1140"/>
                    <a:pt x="168" y="1140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4" y="1129"/>
                    <a:pt x="164" y="1129"/>
                    <a:pt x="164" y="1129"/>
                  </a:cubicBezTo>
                  <a:moveTo>
                    <a:pt x="1600" y="1133"/>
                  </a:moveTo>
                  <a:cubicBezTo>
                    <a:pt x="1598" y="1139"/>
                    <a:pt x="1598" y="1139"/>
                    <a:pt x="1598" y="1139"/>
                  </a:cubicBezTo>
                  <a:cubicBezTo>
                    <a:pt x="1713" y="1182"/>
                    <a:pt x="1713" y="1182"/>
                    <a:pt x="1713" y="1182"/>
                  </a:cubicBezTo>
                  <a:cubicBezTo>
                    <a:pt x="1717" y="1170"/>
                    <a:pt x="1717" y="1170"/>
                    <a:pt x="1717" y="1170"/>
                  </a:cubicBezTo>
                  <a:cubicBezTo>
                    <a:pt x="1659" y="1153"/>
                    <a:pt x="1659" y="1153"/>
                    <a:pt x="1659" y="1153"/>
                  </a:cubicBezTo>
                  <a:cubicBezTo>
                    <a:pt x="1600" y="1133"/>
                    <a:pt x="1600" y="1133"/>
                    <a:pt x="1600" y="1133"/>
                  </a:cubicBezTo>
                  <a:moveTo>
                    <a:pt x="1595" y="1147"/>
                  </a:moveTo>
                  <a:cubicBezTo>
                    <a:pt x="1593" y="1154"/>
                    <a:pt x="1593" y="1154"/>
                    <a:pt x="1593" y="1154"/>
                  </a:cubicBezTo>
                  <a:cubicBezTo>
                    <a:pt x="1708" y="1196"/>
                    <a:pt x="1708" y="1196"/>
                    <a:pt x="1708" y="1196"/>
                  </a:cubicBezTo>
                  <a:cubicBezTo>
                    <a:pt x="1710" y="1189"/>
                    <a:pt x="1710" y="1189"/>
                    <a:pt x="1710" y="1189"/>
                  </a:cubicBezTo>
                  <a:cubicBezTo>
                    <a:pt x="1595" y="1147"/>
                    <a:pt x="1595" y="1147"/>
                    <a:pt x="1595" y="1147"/>
                  </a:cubicBezTo>
                  <a:moveTo>
                    <a:pt x="171" y="1147"/>
                  </a:moveTo>
                  <a:cubicBezTo>
                    <a:pt x="56" y="1189"/>
                    <a:pt x="56" y="1189"/>
                    <a:pt x="56" y="1189"/>
                  </a:cubicBezTo>
                  <a:cubicBezTo>
                    <a:pt x="58" y="1196"/>
                    <a:pt x="58" y="1196"/>
                    <a:pt x="58" y="1196"/>
                  </a:cubicBezTo>
                  <a:cubicBezTo>
                    <a:pt x="173" y="1154"/>
                    <a:pt x="173" y="1154"/>
                    <a:pt x="173" y="1154"/>
                  </a:cubicBezTo>
                  <a:cubicBezTo>
                    <a:pt x="171" y="1147"/>
                    <a:pt x="171" y="1147"/>
                    <a:pt x="171" y="1147"/>
                  </a:cubicBezTo>
                  <a:moveTo>
                    <a:pt x="1590" y="1161"/>
                  </a:moveTo>
                  <a:cubicBezTo>
                    <a:pt x="1587" y="1168"/>
                    <a:pt x="1587" y="1168"/>
                    <a:pt x="1587" y="1168"/>
                  </a:cubicBezTo>
                  <a:cubicBezTo>
                    <a:pt x="1703" y="1210"/>
                    <a:pt x="1703" y="1210"/>
                    <a:pt x="1703" y="1210"/>
                  </a:cubicBezTo>
                  <a:cubicBezTo>
                    <a:pt x="1705" y="1203"/>
                    <a:pt x="1705" y="1203"/>
                    <a:pt x="1705" y="1203"/>
                  </a:cubicBezTo>
                  <a:cubicBezTo>
                    <a:pt x="1590" y="1161"/>
                    <a:pt x="1590" y="1161"/>
                    <a:pt x="1590" y="1161"/>
                  </a:cubicBezTo>
                  <a:moveTo>
                    <a:pt x="176" y="1161"/>
                  </a:moveTo>
                  <a:cubicBezTo>
                    <a:pt x="61" y="1204"/>
                    <a:pt x="61" y="1204"/>
                    <a:pt x="61" y="1204"/>
                  </a:cubicBezTo>
                  <a:cubicBezTo>
                    <a:pt x="63" y="1211"/>
                    <a:pt x="63" y="1211"/>
                    <a:pt x="63" y="1211"/>
                  </a:cubicBezTo>
                  <a:cubicBezTo>
                    <a:pt x="178" y="1169"/>
                    <a:pt x="178" y="1169"/>
                    <a:pt x="178" y="1169"/>
                  </a:cubicBezTo>
                  <a:cubicBezTo>
                    <a:pt x="176" y="1161"/>
                    <a:pt x="176" y="1161"/>
                    <a:pt x="176" y="1161"/>
                  </a:cubicBezTo>
                  <a:moveTo>
                    <a:pt x="1585" y="1175"/>
                  </a:moveTo>
                  <a:cubicBezTo>
                    <a:pt x="1585" y="1177"/>
                    <a:pt x="1584" y="1178"/>
                    <a:pt x="1583" y="1179"/>
                  </a:cubicBezTo>
                  <a:cubicBezTo>
                    <a:pt x="1696" y="1228"/>
                    <a:pt x="1696" y="1228"/>
                    <a:pt x="1696" y="1228"/>
                  </a:cubicBezTo>
                  <a:cubicBezTo>
                    <a:pt x="1697" y="1225"/>
                    <a:pt x="1699" y="1221"/>
                    <a:pt x="1700" y="1218"/>
                  </a:cubicBezTo>
                  <a:cubicBezTo>
                    <a:pt x="1585" y="1175"/>
                    <a:pt x="1585" y="1175"/>
                    <a:pt x="1585" y="1175"/>
                  </a:cubicBezTo>
                  <a:moveTo>
                    <a:pt x="181" y="1175"/>
                  </a:moveTo>
                  <a:cubicBezTo>
                    <a:pt x="66" y="1218"/>
                    <a:pt x="66" y="1218"/>
                    <a:pt x="66" y="1218"/>
                  </a:cubicBezTo>
                  <a:cubicBezTo>
                    <a:pt x="67" y="1222"/>
                    <a:pt x="69" y="1225"/>
                    <a:pt x="70" y="1229"/>
                  </a:cubicBezTo>
                  <a:cubicBezTo>
                    <a:pt x="182" y="1179"/>
                    <a:pt x="182" y="1179"/>
                    <a:pt x="182" y="1179"/>
                  </a:cubicBezTo>
                  <a:cubicBezTo>
                    <a:pt x="182" y="1178"/>
                    <a:pt x="181" y="1177"/>
                    <a:pt x="181" y="1175"/>
                  </a:cubicBezTo>
                  <a:moveTo>
                    <a:pt x="1581" y="1184"/>
                  </a:moveTo>
                  <a:cubicBezTo>
                    <a:pt x="1578" y="1190"/>
                    <a:pt x="1578" y="1190"/>
                    <a:pt x="1578" y="1190"/>
                  </a:cubicBezTo>
                  <a:cubicBezTo>
                    <a:pt x="1688" y="1245"/>
                    <a:pt x="1688" y="1245"/>
                    <a:pt x="1688" y="1245"/>
                  </a:cubicBezTo>
                  <a:cubicBezTo>
                    <a:pt x="1692" y="1237"/>
                    <a:pt x="1692" y="1237"/>
                    <a:pt x="1692" y="1237"/>
                  </a:cubicBezTo>
                  <a:cubicBezTo>
                    <a:pt x="1581" y="1184"/>
                    <a:pt x="1581" y="1184"/>
                    <a:pt x="1581" y="1184"/>
                  </a:cubicBezTo>
                  <a:moveTo>
                    <a:pt x="185" y="1184"/>
                  </a:moveTo>
                  <a:cubicBezTo>
                    <a:pt x="74" y="1238"/>
                    <a:pt x="74" y="1238"/>
                    <a:pt x="74" y="1238"/>
                  </a:cubicBezTo>
                  <a:cubicBezTo>
                    <a:pt x="78" y="1245"/>
                    <a:pt x="78" y="1245"/>
                    <a:pt x="78" y="1245"/>
                  </a:cubicBezTo>
                  <a:cubicBezTo>
                    <a:pt x="188" y="1191"/>
                    <a:pt x="188" y="1191"/>
                    <a:pt x="188" y="1191"/>
                  </a:cubicBezTo>
                  <a:cubicBezTo>
                    <a:pt x="185" y="1184"/>
                    <a:pt x="185" y="1184"/>
                    <a:pt x="185" y="1184"/>
                  </a:cubicBezTo>
                  <a:moveTo>
                    <a:pt x="1575" y="1198"/>
                  </a:moveTo>
                  <a:cubicBezTo>
                    <a:pt x="1573" y="1200"/>
                    <a:pt x="1572" y="1202"/>
                    <a:pt x="1572" y="1204"/>
                  </a:cubicBezTo>
                  <a:cubicBezTo>
                    <a:pt x="1681" y="1259"/>
                    <a:pt x="1681" y="1259"/>
                    <a:pt x="1681" y="1259"/>
                  </a:cubicBezTo>
                  <a:cubicBezTo>
                    <a:pt x="1685" y="1251"/>
                    <a:pt x="1685" y="1251"/>
                    <a:pt x="1685" y="1251"/>
                  </a:cubicBezTo>
                  <a:cubicBezTo>
                    <a:pt x="1575" y="1198"/>
                    <a:pt x="1575" y="1198"/>
                    <a:pt x="1575" y="1198"/>
                  </a:cubicBezTo>
                  <a:moveTo>
                    <a:pt x="191" y="1198"/>
                  </a:moveTo>
                  <a:cubicBezTo>
                    <a:pt x="81" y="1251"/>
                    <a:pt x="81" y="1251"/>
                    <a:pt x="81" y="1251"/>
                  </a:cubicBezTo>
                  <a:cubicBezTo>
                    <a:pt x="84" y="1257"/>
                    <a:pt x="84" y="1257"/>
                    <a:pt x="84" y="1257"/>
                  </a:cubicBezTo>
                  <a:cubicBezTo>
                    <a:pt x="140" y="1232"/>
                    <a:pt x="140" y="1232"/>
                    <a:pt x="140" y="1232"/>
                  </a:cubicBezTo>
                  <a:cubicBezTo>
                    <a:pt x="84" y="1258"/>
                    <a:pt x="84" y="1258"/>
                    <a:pt x="84" y="1258"/>
                  </a:cubicBezTo>
                  <a:cubicBezTo>
                    <a:pt x="195" y="1205"/>
                    <a:pt x="195" y="1205"/>
                    <a:pt x="195" y="1205"/>
                  </a:cubicBezTo>
                  <a:cubicBezTo>
                    <a:pt x="194" y="1204"/>
                    <a:pt x="194" y="1204"/>
                    <a:pt x="194" y="1204"/>
                  </a:cubicBezTo>
                  <a:cubicBezTo>
                    <a:pt x="193" y="1202"/>
                    <a:pt x="192" y="1200"/>
                    <a:pt x="191" y="1198"/>
                  </a:cubicBezTo>
                  <a:moveTo>
                    <a:pt x="1568" y="1211"/>
                  </a:moveTo>
                  <a:cubicBezTo>
                    <a:pt x="1565" y="1218"/>
                    <a:pt x="1565" y="1218"/>
                    <a:pt x="1565" y="1218"/>
                  </a:cubicBezTo>
                  <a:cubicBezTo>
                    <a:pt x="1675" y="1271"/>
                    <a:pt x="1675" y="1271"/>
                    <a:pt x="1675" y="1271"/>
                  </a:cubicBezTo>
                  <a:cubicBezTo>
                    <a:pt x="1678" y="1265"/>
                    <a:pt x="1678" y="1265"/>
                    <a:pt x="1678" y="1265"/>
                  </a:cubicBezTo>
                  <a:cubicBezTo>
                    <a:pt x="1568" y="1211"/>
                    <a:pt x="1568" y="1211"/>
                    <a:pt x="1568" y="1211"/>
                  </a:cubicBezTo>
                  <a:moveTo>
                    <a:pt x="198" y="1212"/>
                  </a:moveTo>
                  <a:cubicBezTo>
                    <a:pt x="88" y="1265"/>
                    <a:pt x="88" y="1265"/>
                    <a:pt x="88" y="1265"/>
                  </a:cubicBezTo>
                  <a:cubicBezTo>
                    <a:pt x="91" y="1272"/>
                    <a:pt x="91" y="1272"/>
                    <a:pt x="91" y="1272"/>
                  </a:cubicBezTo>
                  <a:cubicBezTo>
                    <a:pt x="201" y="1219"/>
                    <a:pt x="201" y="1219"/>
                    <a:pt x="201" y="1219"/>
                  </a:cubicBezTo>
                  <a:cubicBezTo>
                    <a:pt x="198" y="1212"/>
                    <a:pt x="198" y="1212"/>
                    <a:pt x="198" y="1212"/>
                  </a:cubicBezTo>
                  <a:moveTo>
                    <a:pt x="1561" y="1225"/>
                  </a:moveTo>
                  <a:cubicBezTo>
                    <a:pt x="1558" y="1232"/>
                    <a:pt x="1558" y="1232"/>
                    <a:pt x="1558" y="1232"/>
                  </a:cubicBezTo>
                  <a:cubicBezTo>
                    <a:pt x="1668" y="1285"/>
                    <a:pt x="1668" y="1285"/>
                    <a:pt x="1668" y="1285"/>
                  </a:cubicBezTo>
                  <a:cubicBezTo>
                    <a:pt x="1672" y="1279"/>
                    <a:pt x="1672" y="1279"/>
                    <a:pt x="1672" y="1279"/>
                  </a:cubicBezTo>
                  <a:cubicBezTo>
                    <a:pt x="1561" y="1225"/>
                    <a:pt x="1561" y="1225"/>
                    <a:pt x="1561" y="1225"/>
                  </a:cubicBezTo>
                  <a:moveTo>
                    <a:pt x="205" y="1226"/>
                  </a:moveTo>
                  <a:cubicBezTo>
                    <a:pt x="94" y="1279"/>
                    <a:pt x="94" y="1279"/>
                    <a:pt x="94" y="1279"/>
                  </a:cubicBezTo>
                  <a:cubicBezTo>
                    <a:pt x="98" y="1286"/>
                    <a:pt x="98" y="1286"/>
                    <a:pt x="98" y="1286"/>
                  </a:cubicBezTo>
                  <a:cubicBezTo>
                    <a:pt x="208" y="1233"/>
                    <a:pt x="208" y="1233"/>
                    <a:pt x="208" y="1233"/>
                  </a:cubicBezTo>
                  <a:cubicBezTo>
                    <a:pt x="205" y="1226"/>
                    <a:pt x="205" y="1226"/>
                    <a:pt x="205" y="1226"/>
                  </a:cubicBezTo>
                  <a:moveTo>
                    <a:pt x="1555" y="1239"/>
                  </a:moveTo>
                  <a:cubicBezTo>
                    <a:pt x="1553" y="1243"/>
                    <a:pt x="1553" y="1243"/>
                    <a:pt x="1553" y="1243"/>
                  </a:cubicBezTo>
                  <a:cubicBezTo>
                    <a:pt x="1660" y="1302"/>
                    <a:pt x="1660" y="1302"/>
                    <a:pt x="1660" y="1302"/>
                  </a:cubicBezTo>
                  <a:cubicBezTo>
                    <a:pt x="1665" y="1292"/>
                    <a:pt x="1665" y="1292"/>
                    <a:pt x="1665" y="1292"/>
                  </a:cubicBezTo>
                  <a:cubicBezTo>
                    <a:pt x="1555" y="1239"/>
                    <a:pt x="1555" y="1239"/>
                    <a:pt x="1555" y="1239"/>
                  </a:cubicBezTo>
                  <a:moveTo>
                    <a:pt x="212" y="1240"/>
                  </a:moveTo>
                  <a:cubicBezTo>
                    <a:pt x="101" y="1292"/>
                    <a:pt x="101" y="1292"/>
                    <a:pt x="101" y="1292"/>
                  </a:cubicBezTo>
                  <a:cubicBezTo>
                    <a:pt x="106" y="1302"/>
                    <a:pt x="106" y="1302"/>
                    <a:pt x="106" y="1302"/>
                  </a:cubicBezTo>
                  <a:cubicBezTo>
                    <a:pt x="208" y="1245"/>
                    <a:pt x="208" y="1245"/>
                    <a:pt x="208" y="1245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2" y="1240"/>
                    <a:pt x="212" y="1240"/>
                    <a:pt x="212" y="1240"/>
                  </a:cubicBezTo>
                  <a:moveTo>
                    <a:pt x="1550" y="1249"/>
                  </a:moveTo>
                  <a:cubicBezTo>
                    <a:pt x="1546" y="1254"/>
                    <a:pt x="1546" y="1254"/>
                    <a:pt x="1546" y="1254"/>
                  </a:cubicBezTo>
                  <a:cubicBezTo>
                    <a:pt x="1651" y="1317"/>
                    <a:pt x="1651" y="1317"/>
                    <a:pt x="1651" y="1317"/>
                  </a:cubicBezTo>
                  <a:cubicBezTo>
                    <a:pt x="1653" y="1315"/>
                    <a:pt x="1654" y="1312"/>
                    <a:pt x="1656" y="1310"/>
                  </a:cubicBezTo>
                  <a:cubicBezTo>
                    <a:pt x="1550" y="1249"/>
                    <a:pt x="1550" y="1249"/>
                    <a:pt x="1550" y="1249"/>
                  </a:cubicBezTo>
                  <a:moveTo>
                    <a:pt x="216" y="1249"/>
                  </a:moveTo>
                  <a:cubicBezTo>
                    <a:pt x="110" y="1310"/>
                    <a:pt x="110" y="1310"/>
                    <a:pt x="110" y="1310"/>
                  </a:cubicBezTo>
                  <a:cubicBezTo>
                    <a:pt x="115" y="1318"/>
                    <a:pt x="115" y="1318"/>
                    <a:pt x="115" y="1318"/>
                  </a:cubicBezTo>
                  <a:cubicBezTo>
                    <a:pt x="220" y="1254"/>
                    <a:pt x="220" y="1254"/>
                    <a:pt x="220" y="1254"/>
                  </a:cubicBezTo>
                  <a:cubicBezTo>
                    <a:pt x="216" y="1249"/>
                    <a:pt x="216" y="1249"/>
                    <a:pt x="216" y="1249"/>
                  </a:cubicBezTo>
                  <a:moveTo>
                    <a:pt x="1543" y="1260"/>
                  </a:moveTo>
                  <a:cubicBezTo>
                    <a:pt x="1539" y="1267"/>
                    <a:pt x="1539" y="1267"/>
                    <a:pt x="1539" y="1267"/>
                  </a:cubicBezTo>
                  <a:cubicBezTo>
                    <a:pt x="1643" y="1331"/>
                    <a:pt x="1643" y="1331"/>
                    <a:pt x="1643" y="1331"/>
                  </a:cubicBezTo>
                  <a:cubicBezTo>
                    <a:pt x="1647" y="1324"/>
                    <a:pt x="1647" y="1324"/>
                    <a:pt x="1647" y="1324"/>
                  </a:cubicBezTo>
                  <a:cubicBezTo>
                    <a:pt x="1543" y="1260"/>
                    <a:pt x="1543" y="1260"/>
                    <a:pt x="1543" y="1260"/>
                  </a:cubicBezTo>
                  <a:moveTo>
                    <a:pt x="223" y="1261"/>
                  </a:moveTo>
                  <a:cubicBezTo>
                    <a:pt x="119" y="1325"/>
                    <a:pt x="119" y="1325"/>
                    <a:pt x="119" y="1325"/>
                  </a:cubicBezTo>
                  <a:cubicBezTo>
                    <a:pt x="123" y="1331"/>
                    <a:pt x="123" y="1331"/>
                    <a:pt x="123" y="1331"/>
                  </a:cubicBezTo>
                  <a:cubicBezTo>
                    <a:pt x="228" y="1267"/>
                    <a:pt x="228" y="1267"/>
                    <a:pt x="228" y="1267"/>
                  </a:cubicBezTo>
                  <a:cubicBezTo>
                    <a:pt x="223" y="1261"/>
                    <a:pt x="223" y="1261"/>
                    <a:pt x="223" y="1261"/>
                  </a:cubicBezTo>
                  <a:moveTo>
                    <a:pt x="1534" y="1274"/>
                  </a:moveTo>
                  <a:cubicBezTo>
                    <a:pt x="1531" y="1280"/>
                    <a:pt x="1531" y="1280"/>
                    <a:pt x="1531" y="1280"/>
                  </a:cubicBezTo>
                  <a:cubicBezTo>
                    <a:pt x="1635" y="1344"/>
                    <a:pt x="1635" y="1344"/>
                    <a:pt x="1635" y="1344"/>
                  </a:cubicBezTo>
                  <a:cubicBezTo>
                    <a:pt x="1639" y="1337"/>
                    <a:pt x="1639" y="1337"/>
                    <a:pt x="1639" y="1337"/>
                  </a:cubicBezTo>
                  <a:cubicBezTo>
                    <a:pt x="1534" y="1274"/>
                    <a:pt x="1534" y="1274"/>
                    <a:pt x="1534" y="1274"/>
                  </a:cubicBezTo>
                  <a:moveTo>
                    <a:pt x="232" y="1274"/>
                  </a:moveTo>
                  <a:cubicBezTo>
                    <a:pt x="127" y="1338"/>
                    <a:pt x="127" y="1338"/>
                    <a:pt x="127" y="1338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183" y="1312"/>
                    <a:pt x="183" y="1312"/>
                    <a:pt x="183" y="1312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236" y="1280"/>
                    <a:pt x="236" y="1280"/>
                    <a:pt x="236" y="1280"/>
                  </a:cubicBezTo>
                  <a:cubicBezTo>
                    <a:pt x="232" y="1274"/>
                    <a:pt x="232" y="1274"/>
                    <a:pt x="232" y="1274"/>
                  </a:cubicBezTo>
                  <a:moveTo>
                    <a:pt x="1526" y="1287"/>
                  </a:moveTo>
                  <a:cubicBezTo>
                    <a:pt x="1522" y="1293"/>
                    <a:pt x="1522" y="1293"/>
                    <a:pt x="1522" y="1293"/>
                  </a:cubicBezTo>
                  <a:cubicBezTo>
                    <a:pt x="1627" y="1357"/>
                    <a:pt x="1627" y="1357"/>
                    <a:pt x="1627" y="1357"/>
                  </a:cubicBezTo>
                  <a:cubicBezTo>
                    <a:pt x="1631" y="1350"/>
                    <a:pt x="1631" y="1350"/>
                    <a:pt x="1631" y="1350"/>
                  </a:cubicBezTo>
                  <a:cubicBezTo>
                    <a:pt x="1526" y="1287"/>
                    <a:pt x="1526" y="1287"/>
                    <a:pt x="1526" y="1287"/>
                  </a:cubicBezTo>
                  <a:moveTo>
                    <a:pt x="239" y="1287"/>
                  </a:moveTo>
                  <a:cubicBezTo>
                    <a:pt x="135" y="1351"/>
                    <a:pt x="135" y="1351"/>
                    <a:pt x="135" y="1351"/>
                  </a:cubicBezTo>
                  <a:cubicBezTo>
                    <a:pt x="139" y="1357"/>
                    <a:pt x="139" y="1357"/>
                    <a:pt x="139" y="1357"/>
                  </a:cubicBezTo>
                  <a:cubicBezTo>
                    <a:pt x="244" y="1294"/>
                    <a:pt x="244" y="1294"/>
                    <a:pt x="244" y="1294"/>
                  </a:cubicBezTo>
                  <a:cubicBezTo>
                    <a:pt x="239" y="1287"/>
                    <a:pt x="239" y="1287"/>
                    <a:pt x="239" y="1287"/>
                  </a:cubicBezTo>
                  <a:moveTo>
                    <a:pt x="1518" y="1300"/>
                  </a:moveTo>
                  <a:cubicBezTo>
                    <a:pt x="1515" y="1306"/>
                    <a:pt x="1515" y="1306"/>
                    <a:pt x="1515" y="1306"/>
                  </a:cubicBezTo>
                  <a:cubicBezTo>
                    <a:pt x="1619" y="1371"/>
                    <a:pt x="1619" y="1371"/>
                    <a:pt x="1619" y="1371"/>
                  </a:cubicBezTo>
                  <a:cubicBezTo>
                    <a:pt x="1620" y="1368"/>
                    <a:pt x="1622" y="1365"/>
                    <a:pt x="1623" y="1363"/>
                  </a:cubicBezTo>
                  <a:cubicBezTo>
                    <a:pt x="1518" y="1300"/>
                    <a:pt x="1518" y="1300"/>
                    <a:pt x="1518" y="1300"/>
                  </a:cubicBezTo>
                  <a:moveTo>
                    <a:pt x="248" y="1300"/>
                  </a:moveTo>
                  <a:cubicBezTo>
                    <a:pt x="143" y="1363"/>
                    <a:pt x="143" y="1363"/>
                    <a:pt x="143" y="1363"/>
                  </a:cubicBezTo>
                  <a:cubicBezTo>
                    <a:pt x="144" y="1366"/>
                    <a:pt x="146" y="1368"/>
                    <a:pt x="147" y="1371"/>
                  </a:cubicBezTo>
                  <a:cubicBezTo>
                    <a:pt x="251" y="1306"/>
                    <a:pt x="251" y="1306"/>
                    <a:pt x="251" y="1306"/>
                  </a:cubicBezTo>
                  <a:cubicBezTo>
                    <a:pt x="248" y="1300"/>
                    <a:pt x="248" y="1300"/>
                    <a:pt x="248" y="1300"/>
                  </a:cubicBezTo>
                  <a:moveTo>
                    <a:pt x="1512" y="1310"/>
                  </a:moveTo>
                  <a:cubicBezTo>
                    <a:pt x="1512" y="1310"/>
                    <a:pt x="1511" y="1311"/>
                    <a:pt x="1510" y="1312"/>
                  </a:cubicBezTo>
                  <a:cubicBezTo>
                    <a:pt x="1606" y="1389"/>
                    <a:pt x="1606" y="1389"/>
                    <a:pt x="1606" y="1389"/>
                  </a:cubicBezTo>
                  <a:cubicBezTo>
                    <a:pt x="1608" y="1386"/>
                    <a:pt x="1611" y="1383"/>
                    <a:pt x="1613" y="1379"/>
                  </a:cubicBezTo>
                  <a:cubicBezTo>
                    <a:pt x="1512" y="1310"/>
                    <a:pt x="1512" y="1310"/>
                    <a:pt x="1512" y="1310"/>
                  </a:cubicBezTo>
                  <a:moveTo>
                    <a:pt x="254" y="1310"/>
                  </a:moveTo>
                  <a:cubicBezTo>
                    <a:pt x="153" y="1380"/>
                    <a:pt x="153" y="1380"/>
                    <a:pt x="153" y="1380"/>
                  </a:cubicBezTo>
                  <a:cubicBezTo>
                    <a:pt x="155" y="1383"/>
                    <a:pt x="158" y="1386"/>
                    <a:pt x="160" y="1389"/>
                  </a:cubicBezTo>
                  <a:cubicBezTo>
                    <a:pt x="161" y="1390"/>
                    <a:pt x="161" y="1390"/>
                    <a:pt x="161" y="1390"/>
                  </a:cubicBezTo>
                  <a:cubicBezTo>
                    <a:pt x="208" y="1351"/>
                    <a:pt x="208" y="1351"/>
                    <a:pt x="208" y="1351"/>
                  </a:cubicBezTo>
                  <a:cubicBezTo>
                    <a:pt x="256" y="1313"/>
                    <a:pt x="256" y="1313"/>
                    <a:pt x="256" y="1313"/>
                  </a:cubicBezTo>
                  <a:cubicBezTo>
                    <a:pt x="255" y="1312"/>
                    <a:pt x="255" y="1312"/>
                    <a:pt x="255" y="1312"/>
                  </a:cubicBezTo>
                  <a:cubicBezTo>
                    <a:pt x="254" y="1311"/>
                    <a:pt x="254" y="1310"/>
                    <a:pt x="254" y="1310"/>
                  </a:cubicBezTo>
                  <a:moveTo>
                    <a:pt x="1505" y="1320"/>
                  </a:moveTo>
                  <a:cubicBezTo>
                    <a:pt x="1500" y="1326"/>
                    <a:pt x="1500" y="1326"/>
                    <a:pt x="1500" y="1326"/>
                  </a:cubicBezTo>
                  <a:cubicBezTo>
                    <a:pt x="1598" y="1399"/>
                    <a:pt x="1598" y="1399"/>
                    <a:pt x="1598" y="1399"/>
                  </a:cubicBezTo>
                  <a:cubicBezTo>
                    <a:pt x="1602" y="1394"/>
                    <a:pt x="1602" y="1394"/>
                    <a:pt x="1602" y="1394"/>
                  </a:cubicBezTo>
                  <a:cubicBezTo>
                    <a:pt x="1505" y="1320"/>
                    <a:pt x="1505" y="1320"/>
                    <a:pt x="1505" y="1320"/>
                  </a:cubicBezTo>
                  <a:moveTo>
                    <a:pt x="261" y="1320"/>
                  </a:moveTo>
                  <a:cubicBezTo>
                    <a:pt x="164" y="1394"/>
                    <a:pt x="164" y="1394"/>
                    <a:pt x="164" y="1394"/>
                  </a:cubicBezTo>
                  <a:cubicBezTo>
                    <a:pt x="168" y="1400"/>
                    <a:pt x="168" y="1400"/>
                    <a:pt x="168" y="1400"/>
                  </a:cubicBezTo>
                  <a:cubicBezTo>
                    <a:pt x="266" y="1327"/>
                    <a:pt x="266" y="1327"/>
                    <a:pt x="266" y="1327"/>
                  </a:cubicBezTo>
                  <a:cubicBezTo>
                    <a:pt x="261" y="1320"/>
                    <a:pt x="261" y="1320"/>
                    <a:pt x="261" y="1320"/>
                  </a:cubicBezTo>
                  <a:moveTo>
                    <a:pt x="1495" y="1333"/>
                  </a:moveTo>
                  <a:cubicBezTo>
                    <a:pt x="1490" y="1339"/>
                    <a:pt x="1490" y="1339"/>
                    <a:pt x="1490" y="1339"/>
                  </a:cubicBezTo>
                  <a:cubicBezTo>
                    <a:pt x="1589" y="1411"/>
                    <a:pt x="1589" y="1411"/>
                    <a:pt x="1589" y="1411"/>
                  </a:cubicBezTo>
                  <a:cubicBezTo>
                    <a:pt x="1594" y="1405"/>
                    <a:pt x="1594" y="1405"/>
                    <a:pt x="1594" y="1405"/>
                  </a:cubicBezTo>
                  <a:cubicBezTo>
                    <a:pt x="1495" y="1333"/>
                    <a:pt x="1495" y="1333"/>
                    <a:pt x="1495" y="1333"/>
                  </a:cubicBezTo>
                  <a:moveTo>
                    <a:pt x="271" y="1333"/>
                  </a:moveTo>
                  <a:cubicBezTo>
                    <a:pt x="172" y="1406"/>
                    <a:pt x="172" y="1406"/>
                    <a:pt x="172" y="1406"/>
                  </a:cubicBezTo>
                  <a:cubicBezTo>
                    <a:pt x="177" y="1412"/>
                    <a:pt x="177" y="1412"/>
                    <a:pt x="177" y="1412"/>
                  </a:cubicBezTo>
                  <a:cubicBezTo>
                    <a:pt x="276" y="1339"/>
                    <a:pt x="276" y="1339"/>
                    <a:pt x="276" y="1339"/>
                  </a:cubicBezTo>
                  <a:cubicBezTo>
                    <a:pt x="271" y="1333"/>
                    <a:pt x="271" y="1333"/>
                    <a:pt x="271" y="1333"/>
                  </a:cubicBezTo>
                  <a:moveTo>
                    <a:pt x="1486" y="1345"/>
                  </a:moveTo>
                  <a:cubicBezTo>
                    <a:pt x="1482" y="1351"/>
                    <a:pt x="1482" y="1351"/>
                    <a:pt x="1482" y="1351"/>
                  </a:cubicBezTo>
                  <a:cubicBezTo>
                    <a:pt x="1580" y="1424"/>
                    <a:pt x="1580" y="1424"/>
                    <a:pt x="1580" y="1424"/>
                  </a:cubicBezTo>
                  <a:cubicBezTo>
                    <a:pt x="1584" y="1418"/>
                    <a:pt x="1584" y="1418"/>
                    <a:pt x="1584" y="1418"/>
                  </a:cubicBezTo>
                  <a:cubicBezTo>
                    <a:pt x="1486" y="1345"/>
                    <a:pt x="1486" y="1345"/>
                    <a:pt x="1486" y="1345"/>
                  </a:cubicBezTo>
                  <a:moveTo>
                    <a:pt x="280" y="1345"/>
                  </a:moveTo>
                  <a:cubicBezTo>
                    <a:pt x="182" y="1418"/>
                    <a:pt x="182" y="1418"/>
                    <a:pt x="182" y="1418"/>
                  </a:cubicBezTo>
                  <a:cubicBezTo>
                    <a:pt x="186" y="1425"/>
                    <a:pt x="186" y="1425"/>
                    <a:pt x="186" y="1425"/>
                  </a:cubicBezTo>
                  <a:cubicBezTo>
                    <a:pt x="284" y="1351"/>
                    <a:pt x="284" y="1351"/>
                    <a:pt x="284" y="1351"/>
                  </a:cubicBezTo>
                  <a:cubicBezTo>
                    <a:pt x="280" y="1345"/>
                    <a:pt x="280" y="1345"/>
                    <a:pt x="280" y="1345"/>
                  </a:cubicBezTo>
                  <a:moveTo>
                    <a:pt x="1477" y="1356"/>
                  </a:moveTo>
                  <a:cubicBezTo>
                    <a:pt x="1473" y="1362"/>
                    <a:pt x="1473" y="1362"/>
                    <a:pt x="1473" y="1362"/>
                  </a:cubicBezTo>
                  <a:cubicBezTo>
                    <a:pt x="1570" y="1437"/>
                    <a:pt x="1570" y="1437"/>
                    <a:pt x="1570" y="1437"/>
                  </a:cubicBezTo>
                  <a:cubicBezTo>
                    <a:pt x="1575" y="1431"/>
                    <a:pt x="1575" y="1431"/>
                    <a:pt x="1575" y="1431"/>
                  </a:cubicBezTo>
                  <a:cubicBezTo>
                    <a:pt x="1477" y="1356"/>
                    <a:pt x="1477" y="1356"/>
                    <a:pt x="1477" y="1356"/>
                  </a:cubicBezTo>
                  <a:moveTo>
                    <a:pt x="289" y="1357"/>
                  </a:moveTo>
                  <a:cubicBezTo>
                    <a:pt x="191" y="1431"/>
                    <a:pt x="191" y="1431"/>
                    <a:pt x="191" y="1431"/>
                  </a:cubicBezTo>
                  <a:cubicBezTo>
                    <a:pt x="197" y="1438"/>
                    <a:pt x="197" y="1438"/>
                    <a:pt x="197" y="1438"/>
                  </a:cubicBezTo>
                  <a:cubicBezTo>
                    <a:pt x="293" y="1362"/>
                    <a:pt x="293" y="1362"/>
                    <a:pt x="293" y="1362"/>
                  </a:cubicBezTo>
                  <a:cubicBezTo>
                    <a:pt x="289" y="1357"/>
                    <a:pt x="289" y="1357"/>
                    <a:pt x="289" y="1357"/>
                  </a:cubicBezTo>
                  <a:moveTo>
                    <a:pt x="1469" y="1367"/>
                  </a:moveTo>
                  <a:cubicBezTo>
                    <a:pt x="1465" y="1372"/>
                    <a:pt x="1465" y="1372"/>
                    <a:pt x="1465" y="1372"/>
                  </a:cubicBezTo>
                  <a:cubicBezTo>
                    <a:pt x="1559" y="1451"/>
                    <a:pt x="1559" y="1451"/>
                    <a:pt x="1559" y="1451"/>
                  </a:cubicBezTo>
                  <a:cubicBezTo>
                    <a:pt x="1564" y="1444"/>
                    <a:pt x="1564" y="1444"/>
                    <a:pt x="1564" y="1444"/>
                  </a:cubicBezTo>
                  <a:cubicBezTo>
                    <a:pt x="1469" y="1367"/>
                    <a:pt x="1469" y="1367"/>
                    <a:pt x="1469" y="1367"/>
                  </a:cubicBezTo>
                  <a:moveTo>
                    <a:pt x="297" y="1367"/>
                  </a:moveTo>
                  <a:cubicBezTo>
                    <a:pt x="202" y="1444"/>
                    <a:pt x="202" y="1444"/>
                    <a:pt x="202" y="1444"/>
                  </a:cubicBezTo>
                  <a:cubicBezTo>
                    <a:pt x="204" y="1447"/>
                    <a:pt x="206" y="1449"/>
                    <a:pt x="208" y="1451"/>
                  </a:cubicBezTo>
                  <a:cubicBezTo>
                    <a:pt x="301" y="1372"/>
                    <a:pt x="301" y="1372"/>
                    <a:pt x="301" y="1372"/>
                  </a:cubicBezTo>
                  <a:cubicBezTo>
                    <a:pt x="297" y="1367"/>
                    <a:pt x="297" y="1367"/>
                    <a:pt x="297" y="1367"/>
                  </a:cubicBezTo>
                  <a:moveTo>
                    <a:pt x="1461" y="1377"/>
                  </a:moveTo>
                  <a:cubicBezTo>
                    <a:pt x="1457" y="1381"/>
                    <a:pt x="1457" y="1381"/>
                    <a:pt x="1457" y="1381"/>
                  </a:cubicBezTo>
                  <a:cubicBezTo>
                    <a:pt x="1547" y="1464"/>
                    <a:pt x="1547" y="1464"/>
                    <a:pt x="1547" y="1464"/>
                  </a:cubicBezTo>
                  <a:cubicBezTo>
                    <a:pt x="1549" y="1462"/>
                    <a:pt x="1551" y="1460"/>
                    <a:pt x="1553" y="1458"/>
                  </a:cubicBezTo>
                  <a:cubicBezTo>
                    <a:pt x="1461" y="1377"/>
                    <a:pt x="1461" y="1377"/>
                    <a:pt x="1461" y="1377"/>
                  </a:cubicBezTo>
                  <a:moveTo>
                    <a:pt x="305" y="1377"/>
                  </a:moveTo>
                  <a:cubicBezTo>
                    <a:pt x="214" y="1458"/>
                    <a:pt x="214" y="1458"/>
                    <a:pt x="214" y="1458"/>
                  </a:cubicBezTo>
                  <a:cubicBezTo>
                    <a:pt x="216" y="1460"/>
                    <a:pt x="218" y="1463"/>
                    <a:pt x="220" y="1465"/>
                  </a:cubicBezTo>
                  <a:cubicBezTo>
                    <a:pt x="309" y="1382"/>
                    <a:pt x="309" y="1382"/>
                    <a:pt x="309" y="1382"/>
                  </a:cubicBezTo>
                  <a:cubicBezTo>
                    <a:pt x="308" y="1380"/>
                    <a:pt x="307" y="1379"/>
                    <a:pt x="305" y="1377"/>
                  </a:cubicBezTo>
                  <a:moveTo>
                    <a:pt x="312" y="1385"/>
                  </a:moveTo>
                  <a:cubicBezTo>
                    <a:pt x="258" y="1440"/>
                    <a:pt x="258" y="1440"/>
                    <a:pt x="258" y="1440"/>
                  </a:cubicBezTo>
                  <a:cubicBezTo>
                    <a:pt x="224" y="1469"/>
                    <a:pt x="224" y="1469"/>
                    <a:pt x="224" y="1469"/>
                  </a:cubicBezTo>
                  <a:cubicBezTo>
                    <a:pt x="229" y="1475"/>
                    <a:pt x="229" y="1475"/>
                    <a:pt x="229" y="1475"/>
                  </a:cubicBezTo>
                  <a:cubicBezTo>
                    <a:pt x="321" y="1394"/>
                    <a:pt x="321" y="1394"/>
                    <a:pt x="321" y="1394"/>
                  </a:cubicBezTo>
                  <a:cubicBezTo>
                    <a:pt x="312" y="1385"/>
                    <a:pt x="312" y="1385"/>
                    <a:pt x="312" y="1385"/>
                  </a:cubicBezTo>
                  <a:moveTo>
                    <a:pt x="1452" y="1386"/>
                  </a:moveTo>
                  <a:cubicBezTo>
                    <a:pt x="1445" y="1394"/>
                    <a:pt x="1445" y="1394"/>
                    <a:pt x="1445" y="1394"/>
                  </a:cubicBezTo>
                  <a:cubicBezTo>
                    <a:pt x="1538" y="1474"/>
                    <a:pt x="1538" y="1474"/>
                    <a:pt x="1538" y="1474"/>
                  </a:cubicBezTo>
                  <a:cubicBezTo>
                    <a:pt x="1542" y="1469"/>
                    <a:pt x="1542" y="1469"/>
                    <a:pt x="1542" y="1469"/>
                  </a:cubicBezTo>
                  <a:cubicBezTo>
                    <a:pt x="1508" y="1440"/>
                    <a:pt x="1508" y="1440"/>
                    <a:pt x="1508" y="1440"/>
                  </a:cubicBezTo>
                  <a:cubicBezTo>
                    <a:pt x="1452" y="1386"/>
                    <a:pt x="1452" y="1386"/>
                    <a:pt x="1452" y="1386"/>
                  </a:cubicBezTo>
                  <a:moveTo>
                    <a:pt x="1441" y="1399"/>
                  </a:moveTo>
                  <a:cubicBezTo>
                    <a:pt x="1436" y="1404"/>
                    <a:pt x="1436" y="1404"/>
                    <a:pt x="1436" y="1404"/>
                  </a:cubicBezTo>
                  <a:cubicBezTo>
                    <a:pt x="1526" y="1487"/>
                    <a:pt x="1526" y="1487"/>
                    <a:pt x="1526" y="1487"/>
                  </a:cubicBezTo>
                  <a:cubicBezTo>
                    <a:pt x="1532" y="1481"/>
                    <a:pt x="1532" y="1481"/>
                    <a:pt x="1532" y="1481"/>
                  </a:cubicBezTo>
                  <a:cubicBezTo>
                    <a:pt x="1441" y="1399"/>
                    <a:pt x="1441" y="1399"/>
                    <a:pt x="1441" y="1399"/>
                  </a:cubicBezTo>
                  <a:moveTo>
                    <a:pt x="326" y="1399"/>
                  </a:moveTo>
                  <a:cubicBezTo>
                    <a:pt x="234" y="1481"/>
                    <a:pt x="234" y="1481"/>
                    <a:pt x="234" y="1481"/>
                  </a:cubicBezTo>
                  <a:cubicBezTo>
                    <a:pt x="240" y="1487"/>
                    <a:pt x="240" y="1487"/>
                    <a:pt x="240" y="1487"/>
                  </a:cubicBezTo>
                  <a:cubicBezTo>
                    <a:pt x="330" y="1405"/>
                    <a:pt x="330" y="1405"/>
                    <a:pt x="330" y="1405"/>
                  </a:cubicBezTo>
                  <a:cubicBezTo>
                    <a:pt x="326" y="1399"/>
                    <a:pt x="326" y="1399"/>
                    <a:pt x="326" y="1399"/>
                  </a:cubicBezTo>
                  <a:moveTo>
                    <a:pt x="1431" y="1409"/>
                  </a:moveTo>
                  <a:cubicBezTo>
                    <a:pt x="1427" y="1414"/>
                    <a:pt x="1427" y="1414"/>
                    <a:pt x="1427" y="1414"/>
                  </a:cubicBezTo>
                  <a:cubicBezTo>
                    <a:pt x="1515" y="1499"/>
                    <a:pt x="1515" y="1499"/>
                    <a:pt x="1515" y="1499"/>
                  </a:cubicBezTo>
                  <a:cubicBezTo>
                    <a:pt x="1520" y="1493"/>
                    <a:pt x="1520" y="1493"/>
                    <a:pt x="1520" y="1493"/>
                  </a:cubicBezTo>
                  <a:cubicBezTo>
                    <a:pt x="1431" y="1409"/>
                    <a:pt x="1431" y="1409"/>
                    <a:pt x="1431" y="1409"/>
                  </a:cubicBezTo>
                  <a:moveTo>
                    <a:pt x="335" y="1410"/>
                  </a:moveTo>
                  <a:cubicBezTo>
                    <a:pt x="246" y="1494"/>
                    <a:pt x="246" y="1494"/>
                    <a:pt x="246" y="1494"/>
                  </a:cubicBezTo>
                  <a:cubicBezTo>
                    <a:pt x="252" y="1500"/>
                    <a:pt x="252" y="1500"/>
                    <a:pt x="252" y="1500"/>
                  </a:cubicBezTo>
                  <a:cubicBezTo>
                    <a:pt x="340" y="1415"/>
                    <a:pt x="340" y="1415"/>
                    <a:pt x="340" y="1415"/>
                  </a:cubicBezTo>
                  <a:cubicBezTo>
                    <a:pt x="335" y="1410"/>
                    <a:pt x="335" y="1410"/>
                    <a:pt x="335" y="1410"/>
                  </a:cubicBezTo>
                  <a:moveTo>
                    <a:pt x="1422" y="1419"/>
                  </a:moveTo>
                  <a:cubicBezTo>
                    <a:pt x="1417" y="1424"/>
                    <a:pt x="1417" y="1424"/>
                    <a:pt x="1417" y="1424"/>
                  </a:cubicBezTo>
                  <a:cubicBezTo>
                    <a:pt x="1503" y="1511"/>
                    <a:pt x="1503" y="1511"/>
                    <a:pt x="1503" y="1511"/>
                  </a:cubicBezTo>
                  <a:cubicBezTo>
                    <a:pt x="1509" y="1505"/>
                    <a:pt x="1509" y="1505"/>
                    <a:pt x="1509" y="1505"/>
                  </a:cubicBezTo>
                  <a:cubicBezTo>
                    <a:pt x="1422" y="1419"/>
                    <a:pt x="1422" y="1419"/>
                    <a:pt x="1422" y="1419"/>
                  </a:cubicBezTo>
                  <a:moveTo>
                    <a:pt x="345" y="1420"/>
                  </a:moveTo>
                  <a:cubicBezTo>
                    <a:pt x="257" y="1506"/>
                    <a:pt x="257" y="1506"/>
                    <a:pt x="257" y="1506"/>
                  </a:cubicBezTo>
                  <a:cubicBezTo>
                    <a:pt x="263" y="1512"/>
                    <a:pt x="263" y="1512"/>
                    <a:pt x="263" y="1512"/>
                  </a:cubicBezTo>
                  <a:cubicBezTo>
                    <a:pt x="349" y="1424"/>
                    <a:pt x="349" y="1424"/>
                    <a:pt x="349" y="1424"/>
                  </a:cubicBezTo>
                  <a:cubicBezTo>
                    <a:pt x="345" y="1420"/>
                    <a:pt x="345" y="1420"/>
                    <a:pt x="345" y="1420"/>
                  </a:cubicBezTo>
                  <a:moveTo>
                    <a:pt x="1412" y="1429"/>
                  </a:moveTo>
                  <a:cubicBezTo>
                    <a:pt x="1407" y="1434"/>
                    <a:pt x="1407" y="1434"/>
                    <a:pt x="1407" y="1434"/>
                  </a:cubicBezTo>
                  <a:cubicBezTo>
                    <a:pt x="1491" y="1523"/>
                    <a:pt x="1491" y="1523"/>
                    <a:pt x="1491" y="1523"/>
                  </a:cubicBezTo>
                  <a:cubicBezTo>
                    <a:pt x="1497" y="1517"/>
                    <a:pt x="1497" y="1517"/>
                    <a:pt x="1497" y="1517"/>
                  </a:cubicBezTo>
                  <a:cubicBezTo>
                    <a:pt x="1412" y="1429"/>
                    <a:pt x="1412" y="1429"/>
                    <a:pt x="1412" y="1429"/>
                  </a:cubicBezTo>
                  <a:moveTo>
                    <a:pt x="354" y="1429"/>
                  </a:moveTo>
                  <a:cubicBezTo>
                    <a:pt x="269" y="1518"/>
                    <a:pt x="269" y="1518"/>
                    <a:pt x="269" y="1518"/>
                  </a:cubicBezTo>
                  <a:cubicBezTo>
                    <a:pt x="275" y="1523"/>
                    <a:pt x="275" y="1523"/>
                    <a:pt x="275" y="1523"/>
                  </a:cubicBezTo>
                  <a:cubicBezTo>
                    <a:pt x="359" y="1434"/>
                    <a:pt x="359" y="1434"/>
                    <a:pt x="359" y="1434"/>
                  </a:cubicBezTo>
                  <a:cubicBezTo>
                    <a:pt x="354" y="1429"/>
                    <a:pt x="354" y="1429"/>
                    <a:pt x="354" y="1429"/>
                  </a:cubicBezTo>
                  <a:moveTo>
                    <a:pt x="1402" y="1439"/>
                  </a:moveTo>
                  <a:cubicBezTo>
                    <a:pt x="1397" y="1443"/>
                    <a:pt x="1397" y="1443"/>
                    <a:pt x="1397" y="1443"/>
                  </a:cubicBezTo>
                  <a:cubicBezTo>
                    <a:pt x="1479" y="1534"/>
                    <a:pt x="1479" y="1534"/>
                    <a:pt x="1479" y="1534"/>
                  </a:cubicBezTo>
                  <a:cubicBezTo>
                    <a:pt x="1485" y="1528"/>
                    <a:pt x="1485" y="1528"/>
                    <a:pt x="1485" y="1528"/>
                  </a:cubicBezTo>
                  <a:cubicBezTo>
                    <a:pt x="1402" y="1439"/>
                    <a:pt x="1402" y="1439"/>
                    <a:pt x="1402" y="1439"/>
                  </a:cubicBezTo>
                  <a:moveTo>
                    <a:pt x="365" y="1439"/>
                  </a:moveTo>
                  <a:cubicBezTo>
                    <a:pt x="281" y="1529"/>
                    <a:pt x="281" y="1529"/>
                    <a:pt x="281" y="1529"/>
                  </a:cubicBezTo>
                  <a:cubicBezTo>
                    <a:pt x="288" y="1535"/>
                    <a:pt x="288" y="1535"/>
                    <a:pt x="288" y="1535"/>
                  </a:cubicBezTo>
                  <a:cubicBezTo>
                    <a:pt x="370" y="1444"/>
                    <a:pt x="370" y="1444"/>
                    <a:pt x="370" y="1444"/>
                  </a:cubicBezTo>
                  <a:cubicBezTo>
                    <a:pt x="365" y="1439"/>
                    <a:pt x="365" y="1439"/>
                    <a:pt x="365" y="1439"/>
                  </a:cubicBezTo>
                  <a:moveTo>
                    <a:pt x="1391" y="1448"/>
                  </a:moveTo>
                  <a:cubicBezTo>
                    <a:pt x="1386" y="1452"/>
                    <a:pt x="1386" y="1452"/>
                    <a:pt x="1386" y="1452"/>
                  </a:cubicBezTo>
                  <a:cubicBezTo>
                    <a:pt x="1466" y="1545"/>
                    <a:pt x="1466" y="1545"/>
                    <a:pt x="1466" y="1545"/>
                  </a:cubicBezTo>
                  <a:cubicBezTo>
                    <a:pt x="1472" y="1540"/>
                    <a:pt x="1472" y="1540"/>
                    <a:pt x="1472" y="1540"/>
                  </a:cubicBezTo>
                  <a:cubicBezTo>
                    <a:pt x="1391" y="1448"/>
                    <a:pt x="1391" y="1448"/>
                    <a:pt x="1391" y="1448"/>
                  </a:cubicBezTo>
                  <a:moveTo>
                    <a:pt x="375" y="1448"/>
                  </a:moveTo>
                  <a:cubicBezTo>
                    <a:pt x="294" y="1540"/>
                    <a:pt x="294" y="1540"/>
                    <a:pt x="294" y="1540"/>
                  </a:cubicBezTo>
                  <a:cubicBezTo>
                    <a:pt x="300" y="1546"/>
                    <a:pt x="300" y="1546"/>
                    <a:pt x="300" y="1546"/>
                  </a:cubicBezTo>
                  <a:cubicBezTo>
                    <a:pt x="380" y="1453"/>
                    <a:pt x="380" y="1453"/>
                    <a:pt x="380" y="1453"/>
                  </a:cubicBezTo>
                  <a:cubicBezTo>
                    <a:pt x="375" y="1448"/>
                    <a:pt x="375" y="1448"/>
                    <a:pt x="375" y="1448"/>
                  </a:cubicBezTo>
                  <a:moveTo>
                    <a:pt x="1381" y="1457"/>
                  </a:moveTo>
                  <a:cubicBezTo>
                    <a:pt x="1375" y="1462"/>
                    <a:pt x="1375" y="1462"/>
                    <a:pt x="1375" y="1462"/>
                  </a:cubicBezTo>
                  <a:cubicBezTo>
                    <a:pt x="1454" y="1556"/>
                    <a:pt x="1454" y="1556"/>
                    <a:pt x="1454" y="1556"/>
                  </a:cubicBezTo>
                  <a:cubicBezTo>
                    <a:pt x="1460" y="1550"/>
                    <a:pt x="1460" y="1550"/>
                    <a:pt x="1460" y="1550"/>
                  </a:cubicBezTo>
                  <a:cubicBezTo>
                    <a:pt x="1381" y="1457"/>
                    <a:pt x="1381" y="1457"/>
                    <a:pt x="1381" y="1457"/>
                  </a:cubicBezTo>
                  <a:moveTo>
                    <a:pt x="386" y="1458"/>
                  </a:moveTo>
                  <a:cubicBezTo>
                    <a:pt x="306" y="1551"/>
                    <a:pt x="306" y="1551"/>
                    <a:pt x="306" y="1551"/>
                  </a:cubicBezTo>
                  <a:cubicBezTo>
                    <a:pt x="313" y="1556"/>
                    <a:pt x="313" y="1556"/>
                    <a:pt x="313" y="1556"/>
                  </a:cubicBezTo>
                  <a:cubicBezTo>
                    <a:pt x="391" y="1462"/>
                    <a:pt x="391" y="1462"/>
                    <a:pt x="391" y="1462"/>
                  </a:cubicBezTo>
                  <a:cubicBezTo>
                    <a:pt x="386" y="1458"/>
                    <a:pt x="386" y="1458"/>
                    <a:pt x="386" y="1458"/>
                  </a:cubicBezTo>
                  <a:moveTo>
                    <a:pt x="1370" y="1466"/>
                  </a:moveTo>
                  <a:cubicBezTo>
                    <a:pt x="1364" y="1471"/>
                    <a:pt x="1364" y="1471"/>
                    <a:pt x="1364" y="1471"/>
                  </a:cubicBezTo>
                  <a:cubicBezTo>
                    <a:pt x="1441" y="1566"/>
                    <a:pt x="1441" y="1566"/>
                    <a:pt x="1441" y="1566"/>
                  </a:cubicBezTo>
                  <a:cubicBezTo>
                    <a:pt x="1447" y="1561"/>
                    <a:pt x="1447" y="1561"/>
                    <a:pt x="1447" y="1561"/>
                  </a:cubicBezTo>
                  <a:cubicBezTo>
                    <a:pt x="1370" y="1466"/>
                    <a:pt x="1370" y="1466"/>
                    <a:pt x="1370" y="1466"/>
                  </a:cubicBezTo>
                  <a:moveTo>
                    <a:pt x="397" y="1467"/>
                  </a:moveTo>
                  <a:cubicBezTo>
                    <a:pt x="319" y="1561"/>
                    <a:pt x="319" y="1561"/>
                    <a:pt x="319" y="1561"/>
                  </a:cubicBezTo>
                  <a:cubicBezTo>
                    <a:pt x="325" y="1567"/>
                    <a:pt x="325" y="1567"/>
                    <a:pt x="325" y="1567"/>
                  </a:cubicBezTo>
                  <a:cubicBezTo>
                    <a:pt x="402" y="1471"/>
                    <a:pt x="402" y="1471"/>
                    <a:pt x="402" y="1471"/>
                  </a:cubicBezTo>
                  <a:cubicBezTo>
                    <a:pt x="397" y="1467"/>
                    <a:pt x="397" y="1467"/>
                    <a:pt x="397" y="1467"/>
                  </a:cubicBezTo>
                  <a:moveTo>
                    <a:pt x="1359" y="1475"/>
                  </a:moveTo>
                  <a:cubicBezTo>
                    <a:pt x="1353" y="1480"/>
                    <a:pt x="1353" y="1480"/>
                    <a:pt x="1353" y="1480"/>
                  </a:cubicBezTo>
                  <a:cubicBezTo>
                    <a:pt x="1428" y="1576"/>
                    <a:pt x="1428" y="1576"/>
                    <a:pt x="1428" y="1576"/>
                  </a:cubicBezTo>
                  <a:cubicBezTo>
                    <a:pt x="1435" y="1571"/>
                    <a:pt x="1435" y="1571"/>
                    <a:pt x="1435" y="1571"/>
                  </a:cubicBezTo>
                  <a:cubicBezTo>
                    <a:pt x="1359" y="1475"/>
                    <a:pt x="1359" y="1475"/>
                    <a:pt x="1359" y="1475"/>
                  </a:cubicBezTo>
                  <a:moveTo>
                    <a:pt x="408" y="1476"/>
                  </a:moveTo>
                  <a:cubicBezTo>
                    <a:pt x="332" y="1572"/>
                    <a:pt x="332" y="1572"/>
                    <a:pt x="332" y="1572"/>
                  </a:cubicBezTo>
                  <a:cubicBezTo>
                    <a:pt x="338" y="1577"/>
                    <a:pt x="338" y="1577"/>
                    <a:pt x="338" y="1577"/>
                  </a:cubicBezTo>
                  <a:cubicBezTo>
                    <a:pt x="413" y="1480"/>
                    <a:pt x="413" y="1480"/>
                    <a:pt x="413" y="1480"/>
                  </a:cubicBezTo>
                  <a:cubicBezTo>
                    <a:pt x="408" y="1476"/>
                    <a:pt x="408" y="1476"/>
                    <a:pt x="408" y="1476"/>
                  </a:cubicBezTo>
                  <a:moveTo>
                    <a:pt x="1347" y="1484"/>
                  </a:moveTo>
                  <a:cubicBezTo>
                    <a:pt x="1342" y="1488"/>
                    <a:pt x="1342" y="1488"/>
                    <a:pt x="1342" y="1488"/>
                  </a:cubicBezTo>
                  <a:cubicBezTo>
                    <a:pt x="1415" y="1586"/>
                    <a:pt x="1415" y="1586"/>
                    <a:pt x="1415" y="1586"/>
                  </a:cubicBezTo>
                  <a:cubicBezTo>
                    <a:pt x="1422" y="1581"/>
                    <a:pt x="1422" y="1581"/>
                    <a:pt x="1422" y="1581"/>
                  </a:cubicBezTo>
                  <a:cubicBezTo>
                    <a:pt x="1347" y="1484"/>
                    <a:pt x="1347" y="1484"/>
                    <a:pt x="1347" y="1484"/>
                  </a:cubicBezTo>
                  <a:moveTo>
                    <a:pt x="419" y="1484"/>
                  </a:moveTo>
                  <a:cubicBezTo>
                    <a:pt x="345" y="1582"/>
                    <a:pt x="345" y="1582"/>
                    <a:pt x="345" y="1582"/>
                  </a:cubicBezTo>
                  <a:cubicBezTo>
                    <a:pt x="351" y="1587"/>
                    <a:pt x="351" y="1587"/>
                    <a:pt x="351" y="1587"/>
                  </a:cubicBezTo>
                  <a:cubicBezTo>
                    <a:pt x="425" y="1489"/>
                    <a:pt x="425" y="1489"/>
                    <a:pt x="425" y="1489"/>
                  </a:cubicBezTo>
                  <a:cubicBezTo>
                    <a:pt x="419" y="1484"/>
                    <a:pt x="419" y="1484"/>
                    <a:pt x="419" y="1484"/>
                  </a:cubicBezTo>
                  <a:moveTo>
                    <a:pt x="1336" y="1493"/>
                  </a:moveTo>
                  <a:cubicBezTo>
                    <a:pt x="1330" y="1497"/>
                    <a:pt x="1330" y="1497"/>
                    <a:pt x="1330" y="1497"/>
                  </a:cubicBezTo>
                  <a:cubicBezTo>
                    <a:pt x="1402" y="1596"/>
                    <a:pt x="1402" y="1596"/>
                    <a:pt x="1402" y="1596"/>
                  </a:cubicBezTo>
                  <a:cubicBezTo>
                    <a:pt x="1409" y="1591"/>
                    <a:pt x="1409" y="1591"/>
                    <a:pt x="1409" y="1591"/>
                  </a:cubicBezTo>
                  <a:cubicBezTo>
                    <a:pt x="1336" y="1493"/>
                    <a:pt x="1336" y="1493"/>
                    <a:pt x="1336" y="1493"/>
                  </a:cubicBezTo>
                  <a:moveTo>
                    <a:pt x="431" y="1493"/>
                  </a:moveTo>
                  <a:cubicBezTo>
                    <a:pt x="358" y="1591"/>
                    <a:pt x="358" y="1591"/>
                    <a:pt x="358" y="1591"/>
                  </a:cubicBezTo>
                  <a:cubicBezTo>
                    <a:pt x="364" y="1596"/>
                    <a:pt x="364" y="1596"/>
                    <a:pt x="364" y="1596"/>
                  </a:cubicBezTo>
                  <a:cubicBezTo>
                    <a:pt x="436" y="1497"/>
                    <a:pt x="436" y="1497"/>
                    <a:pt x="436" y="1497"/>
                  </a:cubicBezTo>
                  <a:cubicBezTo>
                    <a:pt x="431" y="1493"/>
                    <a:pt x="431" y="1493"/>
                    <a:pt x="431" y="1493"/>
                  </a:cubicBezTo>
                  <a:moveTo>
                    <a:pt x="1324" y="1501"/>
                  </a:moveTo>
                  <a:cubicBezTo>
                    <a:pt x="1318" y="1505"/>
                    <a:pt x="1318" y="1505"/>
                    <a:pt x="1318" y="1505"/>
                  </a:cubicBezTo>
                  <a:cubicBezTo>
                    <a:pt x="1389" y="1605"/>
                    <a:pt x="1389" y="1605"/>
                    <a:pt x="1389" y="1605"/>
                  </a:cubicBezTo>
                  <a:cubicBezTo>
                    <a:pt x="1396" y="1600"/>
                    <a:pt x="1396" y="1600"/>
                    <a:pt x="1396" y="1600"/>
                  </a:cubicBezTo>
                  <a:cubicBezTo>
                    <a:pt x="1324" y="1501"/>
                    <a:pt x="1324" y="1501"/>
                    <a:pt x="1324" y="1501"/>
                  </a:cubicBezTo>
                  <a:moveTo>
                    <a:pt x="442" y="1502"/>
                  </a:moveTo>
                  <a:cubicBezTo>
                    <a:pt x="371" y="1601"/>
                    <a:pt x="371" y="1601"/>
                    <a:pt x="371" y="1601"/>
                  </a:cubicBezTo>
                  <a:cubicBezTo>
                    <a:pt x="377" y="1606"/>
                    <a:pt x="377" y="1606"/>
                    <a:pt x="377" y="1606"/>
                  </a:cubicBezTo>
                  <a:cubicBezTo>
                    <a:pt x="448" y="1506"/>
                    <a:pt x="448" y="1506"/>
                    <a:pt x="448" y="1506"/>
                  </a:cubicBezTo>
                  <a:cubicBezTo>
                    <a:pt x="442" y="1502"/>
                    <a:pt x="442" y="1502"/>
                    <a:pt x="442" y="1502"/>
                  </a:cubicBezTo>
                  <a:moveTo>
                    <a:pt x="1312" y="1510"/>
                  </a:moveTo>
                  <a:cubicBezTo>
                    <a:pt x="1306" y="1514"/>
                    <a:pt x="1306" y="1514"/>
                    <a:pt x="1306" y="1514"/>
                  </a:cubicBezTo>
                  <a:cubicBezTo>
                    <a:pt x="1376" y="1614"/>
                    <a:pt x="1376" y="1614"/>
                    <a:pt x="1376" y="1614"/>
                  </a:cubicBezTo>
                  <a:cubicBezTo>
                    <a:pt x="1383" y="1610"/>
                    <a:pt x="1383" y="1610"/>
                    <a:pt x="1383" y="1610"/>
                  </a:cubicBezTo>
                  <a:cubicBezTo>
                    <a:pt x="1312" y="1510"/>
                    <a:pt x="1312" y="1510"/>
                    <a:pt x="1312" y="1510"/>
                  </a:cubicBezTo>
                  <a:moveTo>
                    <a:pt x="454" y="1510"/>
                  </a:moveTo>
                  <a:cubicBezTo>
                    <a:pt x="384" y="1610"/>
                    <a:pt x="384" y="1610"/>
                    <a:pt x="384" y="1610"/>
                  </a:cubicBezTo>
                  <a:cubicBezTo>
                    <a:pt x="390" y="1615"/>
                    <a:pt x="390" y="1615"/>
                    <a:pt x="390" y="1615"/>
                  </a:cubicBezTo>
                  <a:cubicBezTo>
                    <a:pt x="460" y="1514"/>
                    <a:pt x="460" y="1514"/>
                    <a:pt x="460" y="1514"/>
                  </a:cubicBezTo>
                  <a:cubicBezTo>
                    <a:pt x="454" y="1510"/>
                    <a:pt x="454" y="1510"/>
                    <a:pt x="454" y="1510"/>
                  </a:cubicBezTo>
                  <a:moveTo>
                    <a:pt x="1301" y="1518"/>
                  </a:moveTo>
                  <a:cubicBezTo>
                    <a:pt x="1297" y="1520"/>
                    <a:pt x="1297" y="1520"/>
                    <a:pt x="1297" y="1520"/>
                  </a:cubicBezTo>
                  <a:cubicBezTo>
                    <a:pt x="1360" y="1625"/>
                    <a:pt x="1360" y="1625"/>
                    <a:pt x="1360" y="1625"/>
                  </a:cubicBezTo>
                  <a:cubicBezTo>
                    <a:pt x="1370" y="1619"/>
                    <a:pt x="1370" y="1619"/>
                    <a:pt x="1370" y="1619"/>
                  </a:cubicBezTo>
                  <a:cubicBezTo>
                    <a:pt x="1301" y="1518"/>
                    <a:pt x="1301" y="1518"/>
                    <a:pt x="1301" y="1518"/>
                  </a:cubicBezTo>
                  <a:moveTo>
                    <a:pt x="466" y="1518"/>
                  </a:moveTo>
                  <a:cubicBezTo>
                    <a:pt x="397" y="1619"/>
                    <a:pt x="397" y="1619"/>
                    <a:pt x="397" y="1619"/>
                  </a:cubicBezTo>
                  <a:cubicBezTo>
                    <a:pt x="406" y="1625"/>
                    <a:pt x="406" y="1625"/>
                    <a:pt x="406" y="1625"/>
                  </a:cubicBezTo>
                  <a:cubicBezTo>
                    <a:pt x="470" y="1521"/>
                    <a:pt x="470" y="1521"/>
                    <a:pt x="470" y="1521"/>
                  </a:cubicBezTo>
                  <a:cubicBezTo>
                    <a:pt x="466" y="1518"/>
                    <a:pt x="466" y="1518"/>
                    <a:pt x="466" y="1518"/>
                  </a:cubicBezTo>
                  <a:moveTo>
                    <a:pt x="1290" y="1524"/>
                  </a:moveTo>
                  <a:cubicBezTo>
                    <a:pt x="1284" y="1528"/>
                    <a:pt x="1284" y="1528"/>
                    <a:pt x="1284" y="1528"/>
                  </a:cubicBezTo>
                  <a:cubicBezTo>
                    <a:pt x="1347" y="1633"/>
                    <a:pt x="1347" y="1633"/>
                    <a:pt x="1347" y="1633"/>
                  </a:cubicBezTo>
                  <a:cubicBezTo>
                    <a:pt x="1354" y="1629"/>
                    <a:pt x="1354" y="1629"/>
                    <a:pt x="1354" y="1629"/>
                  </a:cubicBezTo>
                  <a:cubicBezTo>
                    <a:pt x="1290" y="1524"/>
                    <a:pt x="1290" y="1524"/>
                    <a:pt x="1290" y="1524"/>
                  </a:cubicBezTo>
                  <a:moveTo>
                    <a:pt x="476" y="1525"/>
                  </a:moveTo>
                  <a:cubicBezTo>
                    <a:pt x="413" y="1629"/>
                    <a:pt x="413" y="1629"/>
                    <a:pt x="413" y="1629"/>
                  </a:cubicBezTo>
                  <a:cubicBezTo>
                    <a:pt x="419" y="1633"/>
                    <a:pt x="419" y="1633"/>
                    <a:pt x="419" y="1633"/>
                  </a:cubicBezTo>
                  <a:cubicBezTo>
                    <a:pt x="483" y="1529"/>
                    <a:pt x="483" y="1529"/>
                    <a:pt x="483" y="1529"/>
                  </a:cubicBezTo>
                  <a:cubicBezTo>
                    <a:pt x="476" y="1525"/>
                    <a:pt x="476" y="1525"/>
                    <a:pt x="476" y="1525"/>
                  </a:cubicBezTo>
                  <a:moveTo>
                    <a:pt x="1277" y="1532"/>
                  </a:moveTo>
                  <a:cubicBezTo>
                    <a:pt x="1271" y="1536"/>
                    <a:pt x="1271" y="1536"/>
                    <a:pt x="1271" y="1536"/>
                  </a:cubicBezTo>
                  <a:cubicBezTo>
                    <a:pt x="1334" y="1641"/>
                    <a:pt x="1334" y="1641"/>
                    <a:pt x="1334" y="1641"/>
                  </a:cubicBezTo>
                  <a:cubicBezTo>
                    <a:pt x="1341" y="1637"/>
                    <a:pt x="1341" y="1637"/>
                    <a:pt x="1341" y="1637"/>
                  </a:cubicBezTo>
                  <a:cubicBezTo>
                    <a:pt x="1277" y="1532"/>
                    <a:pt x="1277" y="1532"/>
                    <a:pt x="1277" y="1532"/>
                  </a:cubicBezTo>
                  <a:moveTo>
                    <a:pt x="489" y="1533"/>
                  </a:moveTo>
                  <a:cubicBezTo>
                    <a:pt x="426" y="1637"/>
                    <a:pt x="426" y="1637"/>
                    <a:pt x="426" y="1637"/>
                  </a:cubicBezTo>
                  <a:cubicBezTo>
                    <a:pt x="432" y="1641"/>
                    <a:pt x="432" y="1641"/>
                    <a:pt x="432" y="1641"/>
                  </a:cubicBezTo>
                  <a:cubicBezTo>
                    <a:pt x="496" y="1537"/>
                    <a:pt x="496" y="1537"/>
                    <a:pt x="496" y="1537"/>
                  </a:cubicBezTo>
                  <a:cubicBezTo>
                    <a:pt x="489" y="1533"/>
                    <a:pt x="489" y="1533"/>
                    <a:pt x="489" y="1533"/>
                  </a:cubicBezTo>
                  <a:moveTo>
                    <a:pt x="1264" y="1540"/>
                  </a:moveTo>
                  <a:cubicBezTo>
                    <a:pt x="1258" y="1544"/>
                    <a:pt x="1258" y="1544"/>
                    <a:pt x="1258" y="1544"/>
                  </a:cubicBezTo>
                  <a:cubicBezTo>
                    <a:pt x="1321" y="1649"/>
                    <a:pt x="1321" y="1649"/>
                    <a:pt x="1321" y="1649"/>
                  </a:cubicBezTo>
                  <a:cubicBezTo>
                    <a:pt x="1328" y="1645"/>
                    <a:pt x="1328" y="1645"/>
                    <a:pt x="1328" y="1645"/>
                  </a:cubicBezTo>
                  <a:cubicBezTo>
                    <a:pt x="1264" y="1540"/>
                    <a:pt x="1264" y="1540"/>
                    <a:pt x="1264" y="1540"/>
                  </a:cubicBezTo>
                  <a:moveTo>
                    <a:pt x="502" y="1541"/>
                  </a:moveTo>
                  <a:cubicBezTo>
                    <a:pt x="439" y="1645"/>
                    <a:pt x="439" y="1645"/>
                    <a:pt x="439" y="1645"/>
                  </a:cubicBezTo>
                  <a:cubicBezTo>
                    <a:pt x="445" y="1649"/>
                    <a:pt x="445" y="1649"/>
                    <a:pt x="445" y="1649"/>
                  </a:cubicBezTo>
                  <a:cubicBezTo>
                    <a:pt x="509" y="1545"/>
                    <a:pt x="509" y="1545"/>
                    <a:pt x="509" y="1545"/>
                  </a:cubicBezTo>
                  <a:cubicBezTo>
                    <a:pt x="502" y="1541"/>
                    <a:pt x="502" y="1541"/>
                    <a:pt x="502" y="1541"/>
                  </a:cubicBezTo>
                  <a:moveTo>
                    <a:pt x="514" y="1547"/>
                  </a:moveTo>
                  <a:cubicBezTo>
                    <a:pt x="484" y="1601"/>
                    <a:pt x="484" y="1601"/>
                    <a:pt x="484" y="1601"/>
                  </a:cubicBezTo>
                  <a:cubicBezTo>
                    <a:pt x="447" y="1650"/>
                    <a:pt x="447" y="1650"/>
                    <a:pt x="447" y="1650"/>
                  </a:cubicBezTo>
                  <a:cubicBezTo>
                    <a:pt x="453" y="1654"/>
                    <a:pt x="453" y="1654"/>
                    <a:pt x="453" y="1654"/>
                  </a:cubicBezTo>
                  <a:cubicBezTo>
                    <a:pt x="456" y="1656"/>
                    <a:pt x="458" y="1657"/>
                    <a:pt x="461" y="1658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2"/>
                    <a:pt x="520" y="1552"/>
                    <a:pt x="520" y="1552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1"/>
                    <a:pt x="520" y="1551"/>
                    <a:pt x="520" y="1551"/>
                  </a:cubicBezTo>
                  <a:cubicBezTo>
                    <a:pt x="518" y="1550"/>
                    <a:pt x="517" y="1549"/>
                    <a:pt x="515" y="1549"/>
                  </a:cubicBezTo>
                  <a:cubicBezTo>
                    <a:pt x="514" y="1547"/>
                    <a:pt x="514" y="1547"/>
                    <a:pt x="514" y="1547"/>
                  </a:cubicBezTo>
                  <a:moveTo>
                    <a:pt x="1251" y="1548"/>
                  </a:moveTo>
                  <a:cubicBezTo>
                    <a:pt x="1247" y="1551"/>
                    <a:pt x="1247" y="1551"/>
                    <a:pt x="1247" y="1551"/>
                  </a:cubicBezTo>
                  <a:cubicBezTo>
                    <a:pt x="1306" y="1658"/>
                    <a:pt x="1306" y="1658"/>
                    <a:pt x="1306" y="1658"/>
                  </a:cubicBezTo>
                  <a:cubicBezTo>
                    <a:pt x="1308" y="1657"/>
                    <a:pt x="1311" y="1655"/>
                    <a:pt x="1314" y="1653"/>
                  </a:cubicBezTo>
                  <a:cubicBezTo>
                    <a:pt x="1251" y="1548"/>
                    <a:pt x="1251" y="1548"/>
                    <a:pt x="1251" y="1548"/>
                  </a:cubicBezTo>
                  <a:moveTo>
                    <a:pt x="1241" y="1553"/>
                  </a:moveTo>
                  <a:cubicBezTo>
                    <a:pt x="1236" y="1556"/>
                    <a:pt x="1236" y="1556"/>
                    <a:pt x="1236" y="1556"/>
                  </a:cubicBezTo>
                  <a:cubicBezTo>
                    <a:pt x="1290" y="1666"/>
                    <a:pt x="1290" y="1666"/>
                    <a:pt x="1290" y="1666"/>
                  </a:cubicBezTo>
                  <a:cubicBezTo>
                    <a:pt x="1292" y="1665"/>
                    <a:pt x="1295" y="1664"/>
                    <a:pt x="1298" y="1662"/>
                  </a:cubicBezTo>
                  <a:cubicBezTo>
                    <a:pt x="1241" y="1553"/>
                    <a:pt x="1241" y="1553"/>
                    <a:pt x="1241" y="1553"/>
                  </a:cubicBezTo>
                  <a:moveTo>
                    <a:pt x="525" y="1554"/>
                  </a:moveTo>
                  <a:cubicBezTo>
                    <a:pt x="469" y="1663"/>
                    <a:pt x="469" y="1663"/>
                    <a:pt x="469" y="1663"/>
                  </a:cubicBezTo>
                  <a:cubicBezTo>
                    <a:pt x="472" y="1664"/>
                    <a:pt x="474" y="1665"/>
                    <a:pt x="477" y="1667"/>
                  </a:cubicBezTo>
                  <a:cubicBezTo>
                    <a:pt x="531" y="1557"/>
                    <a:pt x="531" y="1557"/>
                    <a:pt x="531" y="1557"/>
                  </a:cubicBezTo>
                  <a:cubicBezTo>
                    <a:pt x="525" y="1554"/>
                    <a:pt x="525" y="1554"/>
                    <a:pt x="525" y="1554"/>
                  </a:cubicBezTo>
                  <a:moveTo>
                    <a:pt x="1230" y="1559"/>
                  </a:moveTo>
                  <a:cubicBezTo>
                    <a:pt x="1223" y="1563"/>
                    <a:pt x="1223" y="1563"/>
                    <a:pt x="1223" y="1563"/>
                  </a:cubicBezTo>
                  <a:cubicBezTo>
                    <a:pt x="1275" y="1673"/>
                    <a:pt x="1275" y="1673"/>
                    <a:pt x="1275" y="1673"/>
                  </a:cubicBezTo>
                  <a:cubicBezTo>
                    <a:pt x="1282" y="1670"/>
                    <a:pt x="1282" y="1670"/>
                    <a:pt x="1282" y="1670"/>
                  </a:cubicBezTo>
                  <a:cubicBezTo>
                    <a:pt x="1230" y="1559"/>
                    <a:pt x="1230" y="1559"/>
                    <a:pt x="1230" y="1559"/>
                  </a:cubicBezTo>
                  <a:moveTo>
                    <a:pt x="537" y="1560"/>
                  </a:moveTo>
                  <a:cubicBezTo>
                    <a:pt x="485" y="1670"/>
                    <a:pt x="485" y="1670"/>
                    <a:pt x="485" y="1670"/>
                  </a:cubicBezTo>
                  <a:cubicBezTo>
                    <a:pt x="492" y="1674"/>
                    <a:pt x="492" y="1674"/>
                    <a:pt x="492" y="1674"/>
                  </a:cubicBezTo>
                  <a:cubicBezTo>
                    <a:pt x="544" y="1563"/>
                    <a:pt x="544" y="1563"/>
                    <a:pt x="544" y="1563"/>
                  </a:cubicBezTo>
                  <a:cubicBezTo>
                    <a:pt x="537" y="1560"/>
                    <a:pt x="537" y="1560"/>
                    <a:pt x="537" y="1560"/>
                  </a:cubicBezTo>
                  <a:moveTo>
                    <a:pt x="1216" y="1566"/>
                  </a:moveTo>
                  <a:cubicBezTo>
                    <a:pt x="1208" y="1569"/>
                    <a:pt x="1208" y="1569"/>
                    <a:pt x="1208" y="1569"/>
                  </a:cubicBezTo>
                  <a:cubicBezTo>
                    <a:pt x="1262" y="1679"/>
                    <a:pt x="1262" y="1679"/>
                    <a:pt x="1262" y="1679"/>
                  </a:cubicBezTo>
                  <a:cubicBezTo>
                    <a:pt x="1268" y="1677"/>
                    <a:pt x="1268" y="1677"/>
                    <a:pt x="1268" y="1677"/>
                  </a:cubicBezTo>
                  <a:cubicBezTo>
                    <a:pt x="1216" y="1566"/>
                    <a:pt x="1216" y="1566"/>
                    <a:pt x="1216" y="1566"/>
                  </a:cubicBezTo>
                  <a:moveTo>
                    <a:pt x="551" y="1566"/>
                  </a:moveTo>
                  <a:cubicBezTo>
                    <a:pt x="498" y="1677"/>
                    <a:pt x="498" y="1677"/>
                    <a:pt x="498" y="1677"/>
                  </a:cubicBezTo>
                  <a:cubicBezTo>
                    <a:pt x="505" y="1680"/>
                    <a:pt x="505" y="1680"/>
                    <a:pt x="505" y="1680"/>
                  </a:cubicBezTo>
                  <a:cubicBezTo>
                    <a:pt x="559" y="1570"/>
                    <a:pt x="559" y="1570"/>
                    <a:pt x="559" y="1570"/>
                  </a:cubicBezTo>
                  <a:cubicBezTo>
                    <a:pt x="551" y="1566"/>
                    <a:pt x="551" y="1566"/>
                    <a:pt x="551" y="1566"/>
                  </a:cubicBezTo>
                  <a:moveTo>
                    <a:pt x="1202" y="1573"/>
                  </a:moveTo>
                  <a:cubicBezTo>
                    <a:pt x="1195" y="1576"/>
                    <a:pt x="1195" y="1576"/>
                    <a:pt x="1195" y="1576"/>
                  </a:cubicBezTo>
                  <a:cubicBezTo>
                    <a:pt x="1248" y="1686"/>
                    <a:pt x="1248" y="1686"/>
                    <a:pt x="1248" y="1686"/>
                  </a:cubicBezTo>
                  <a:cubicBezTo>
                    <a:pt x="1255" y="1683"/>
                    <a:pt x="1255" y="1683"/>
                    <a:pt x="1255" y="1683"/>
                  </a:cubicBezTo>
                  <a:cubicBezTo>
                    <a:pt x="1202" y="1573"/>
                    <a:pt x="1202" y="1573"/>
                    <a:pt x="1202" y="1573"/>
                  </a:cubicBezTo>
                  <a:moveTo>
                    <a:pt x="565" y="1573"/>
                  </a:moveTo>
                  <a:cubicBezTo>
                    <a:pt x="512" y="1683"/>
                    <a:pt x="512" y="1683"/>
                    <a:pt x="512" y="1683"/>
                  </a:cubicBezTo>
                  <a:cubicBezTo>
                    <a:pt x="519" y="1687"/>
                    <a:pt x="519" y="1687"/>
                    <a:pt x="519" y="1687"/>
                  </a:cubicBezTo>
                  <a:cubicBezTo>
                    <a:pt x="572" y="1576"/>
                    <a:pt x="572" y="1576"/>
                    <a:pt x="572" y="1576"/>
                  </a:cubicBezTo>
                  <a:cubicBezTo>
                    <a:pt x="565" y="1573"/>
                    <a:pt x="565" y="1573"/>
                    <a:pt x="565" y="1573"/>
                  </a:cubicBezTo>
                  <a:moveTo>
                    <a:pt x="1188" y="1579"/>
                  </a:moveTo>
                  <a:cubicBezTo>
                    <a:pt x="1181" y="1583"/>
                    <a:pt x="1181" y="1583"/>
                    <a:pt x="1181" y="1583"/>
                  </a:cubicBezTo>
                  <a:cubicBezTo>
                    <a:pt x="1234" y="1693"/>
                    <a:pt x="1234" y="1693"/>
                    <a:pt x="1234" y="1693"/>
                  </a:cubicBezTo>
                  <a:cubicBezTo>
                    <a:pt x="1241" y="1690"/>
                    <a:pt x="1241" y="1690"/>
                    <a:pt x="1241" y="1690"/>
                  </a:cubicBezTo>
                  <a:cubicBezTo>
                    <a:pt x="1188" y="1579"/>
                    <a:pt x="1188" y="1579"/>
                    <a:pt x="1188" y="1579"/>
                  </a:cubicBezTo>
                  <a:moveTo>
                    <a:pt x="579" y="1580"/>
                  </a:moveTo>
                  <a:cubicBezTo>
                    <a:pt x="526" y="1690"/>
                    <a:pt x="526" y="1690"/>
                    <a:pt x="526" y="1690"/>
                  </a:cubicBezTo>
                  <a:cubicBezTo>
                    <a:pt x="533" y="1693"/>
                    <a:pt x="533" y="1693"/>
                    <a:pt x="533" y="1693"/>
                  </a:cubicBezTo>
                  <a:cubicBezTo>
                    <a:pt x="586" y="1583"/>
                    <a:pt x="586" y="1583"/>
                    <a:pt x="586" y="1583"/>
                  </a:cubicBezTo>
                  <a:cubicBezTo>
                    <a:pt x="579" y="1580"/>
                    <a:pt x="579" y="1580"/>
                    <a:pt x="579" y="1580"/>
                  </a:cubicBezTo>
                  <a:moveTo>
                    <a:pt x="1179" y="1583"/>
                  </a:moveTo>
                  <a:cubicBezTo>
                    <a:pt x="1172" y="1586"/>
                    <a:pt x="1172" y="1586"/>
                    <a:pt x="1172" y="1586"/>
                  </a:cubicBezTo>
                  <a:cubicBezTo>
                    <a:pt x="1214" y="1701"/>
                    <a:pt x="1214" y="1701"/>
                    <a:pt x="1214" y="1701"/>
                  </a:cubicBezTo>
                  <a:cubicBezTo>
                    <a:pt x="1222" y="1698"/>
                    <a:pt x="1222" y="1698"/>
                    <a:pt x="1222" y="1698"/>
                  </a:cubicBezTo>
                  <a:cubicBezTo>
                    <a:pt x="1179" y="1583"/>
                    <a:pt x="1179" y="1583"/>
                    <a:pt x="1179" y="1583"/>
                  </a:cubicBezTo>
                  <a:moveTo>
                    <a:pt x="588" y="1584"/>
                  </a:moveTo>
                  <a:cubicBezTo>
                    <a:pt x="545" y="1699"/>
                    <a:pt x="545" y="1699"/>
                    <a:pt x="545" y="1699"/>
                  </a:cubicBezTo>
                  <a:cubicBezTo>
                    <a:pt x="552" y="1701"/>
                    <a:pt x="552" y="1701"/>
                    <a:pt x="552" y="1701"/>
                  </a:cubicBezTo>
                  <a:cubicBezTo>
                    <a:pt x="595" y="1586"/>
                    <a:pt x="595" y="1586"/>
                    <a:pt x="595" y="1586"/>
                  </a:cubicBezTo>
                  <a:cubicBezTo>
                    <a:pt x="588" y="1584"/>
                    <a:pt x="588" y="1584"/>
                    <a:pt x="588" y="1584"/>
                  </a:cubicBezTo>
                  <a:moveTo>
                    <a:pt x="1165" y="1589"/>
                  </a:moveTo>
                  <a:cubicBezTo>
                    <a:pt x="1158" y="1591"/>
                    <a:pt x="1158" y="1591"/>
                    <a:pt x="1158" y="1591"/>
                  </a:cubicBezTo>
                  <a:cubicBezTo>
                    <a:pt x="1200" y="1706"/>
                    <a:pt x="1200" y="1706"/>
                    <a:pt x="1200" y="1706"/>
                  </a:cubicBezTo>
                  <a:cubicBezTo>
                    <a:pt x="1207" y="1704"/>
                    <a:pt x="1207" y="1704"/>
                    <a:pt x="1207" y="1704"/>
                  </a:cubicBezTo>
                  <a:cubicBezTo>
                    <a:pt x="1165" y="1589"/>
                    <a:pt x="1165" y="1589"/>
                    <a:pt x="1165" y="1589"/>
                  </a:cubicBezTo>
                  <a:moveTo>
                    <a:pt x="602" y="1589"/>
                  </a:moveTo>
                  <a:cubicBezTo>
                    <a:pt x="559" y="1704"/>
                    <a:pt x="559" y="1704"/>
                    <a:pt x="559" y="1704"/>
                  </a:cubicBezTo>
                  <a:cubicBezTo>
                    <a:pt x="566" y="1707"/>
                    <a:pt x="566" y="1707"/>
                    <a:pt x="566" y="1707"/>
                  </a:cubicBezTo>
                  <a:cubicBezTo>
                    <a:pt x="609" y="1592"/>
                    <a:pt x="609" y="1592"/>
                    <a:pt x="609" y="1592"/>
                  </a:cubicBezTo>
                  <a:cubicBezTo>
                    <a:pt x="602" y="1589"/>
                    <a:pt x="602" y="1589"/>
                    <a:pt x="602" y="1589"/>
                  </a:cubicBezTo>
                  <a:moveTo>
                    <a:pt x="1151" y="1594"/>
                  </a:moveTo>
                  <a:cubicBezTo>
                    <a:pt x="1143" y="1597"/>
                    <a:pt x="1143" y="1597"/>
                    <a:pt x="1143" y="1597"/>
                  </a:cubicBezTo>
                  <a:cubicBezTo>
                    <a:pt x="1186" y="1711"/>
                    <a:pt x="1186" y="1711"/>
                    <a:pt x="1186" y="1711"/>
                  </a:cubicBezTo>
                  <a:cubicBezTo>
                    <a:pt x="1192" y="1709"/>
                    <a:pt x="1192" y="1709"/>
                    <a:pt x="1192" y="1709"/>
                  </a:cubicBezTo>
                  <a:cubicBezTo>
                    <a:pt x="1151" y="1594"/>
                    <a:pt x="1151" y="1594"/>
                    <a:pt x="1151" y="1594"/>
                  </a:cubicBezTo>
                  <a:moveTo>
                    <a:pt x="616" y="1594"/>
                  </a:moveTo>
                  <a:cubicBezTo>
                    <a:pt x="574" y="1709"/>
                    <a:pt x="574" y="1709"/>
                    <a:pt x="574" y="1709"/>
                  </a:cubicBezTo>
                  <a:cubicBezTo>
                    <a:pt x="581" y="1712"/>
                    <a:pt x="581" y="1712"/>
                    <a:pt x="581" y="1712"/>
                  </a:cubicBezTo>
                  <a:cubicBezTo>
                    <a:pt x="624" y="1597"/>
                    <a:pt x="624" y="1597"/>
                    <a:pt x="624" y="1597"/>
                  </a:cubicBezTo>
                  <a:cubicBezTo>
                    <a:pt x="616" y="1594"/>
                    <a:pt x="616" y="1594"/>
                    <a:pt x="616" y="1594"/>
                  </a:cubicBezTo>
                  <a:moveTo>
                    <a:pt x="1136" y="1599"/>
                  </a:moveTo>
                  <a:cubicBezTo>
                    <a:pt x="1129" y="1602"/>
                    <a:pt x="1129" y="1602"/>
                    <a:pt x="1129" y="1602"/>
                  </a:cubicBezTo>
                  <a:cubicBezTo>
                    <a:pt x="1172" y="1717"/>
                    <a:pt x="1172" y="1717"/>
                    <a:pt x="1172" y="1717"/>
                  </a:cubicBezTo>
                  <a:cubicBezTo>
                    <a:pt x="1179" y="1714"/>
                    <a:pt x="1179" y="1714"/>
                    <a:pt x="1179" y="1714"/>
                  </a:cubicBezTo>
                  <a:cubicBezTo>
                    <a:pt x="1136" y="1599"/>
                    <a:pt x="1136" y="1599"/>
                    <a:pt x="1136" y="1599"/>
                  </a:cubicBezTo>
                  <a:moveTo>
                    <a:pt x="631" y="1600"/>
                  </a:moveTo>
                  <a:cubicBezTo>
                    <a:pt x="588" y="1714"/>
                    <a:pt x="588" y="1714"/>
                    <a:pt x="588" y="1714"/>
                  </a:cubicBezTo>
                  <a:cubicBezTo>
                    <a:pt x="595" y="1717"/>
                    <a:pt x="595" y="1717"/>
                    <a:pt x="595" y="1717"/>
                  </a:cubicBezTo>
                  <a:cubicBezTo>
                    <a:pt x="638" y="1602"/>
                    <a:pt x="638" y="1602"/>
                    <a:pt x="638" y="1602"/>
                  </a:cubicBezTo>
                  <a:cubicBezTo>
                    <a:pt x="631" y="1600"/>
                    <a:pt x="631" y="1600"/>
                    <a:pt x="631" y="1600"/>
                  </a:cubicBezTo>
                  <a:moveTo>
                    <a:pt x="1122" y="1604"/>
                  </a:moveTo>
                  <a:cubicBezTo>
                    <a:pt x="1116" y="1607"/>
                    <a:pt x="1116" y="1607"/>
                    <a:pt x="1116" y="1607"/>
                  </a:cubicBezTo>
                  <a:cubicBezTo>
                    <a:pt x="1156" y="1722"/>
                    <a:pt x="1156" y="1722"/>
                    <a:pt x="1156" y="1722"/>
                  </a:cubicBezTo>
                  <a:cubicBezTo>
                    <a:pt x="1164" y="1720"/>
                    <a:pt x="1164" y="1720"/>
                    <a:pt x="1164" y="1720"/>
                  </a:cubicBezTo>
                  <a:cubicBezTo>
                    <a:pt x="1122" y="1604"/>
                    <a:pt x="1122" y="1604"/>
                    <a:pt x="1122" y="1604"/>
                  </a:cubicBezTo>
                  <a:moveTo>
                    <a:pt x="644" y="1605"/>
                  </a:moveTo>
                  <a:cubicBezTo>
                    <a:pt x="603" y="1720"/>
                    <a:pt x="603" y="1720"/>
                    <a:pt x="603" y="1720"/>
                  </a:cubicBezTo>
                  <a:cubicBezTo>
                    <a:pt x="611" y="1723"/>
                    <a:pt x="611" y="1723"/>
                    <a:pt x="611" y="1723"/>
                  </a:cubicBezTo>
                  <a:cubicBezTo>
                    <a:pt x="651" y="1607"/>
                    <a:pt x="651" y="1607"/>
                    <a:pt x="651" y="1607"/>
                  </a:cubicBezTo>
                  <a:cubicBezTo>
                    <a:pt x="644" y="1605"/>
                    <a:pt x="644" y="1605"/>
                    <a:pt x="644" y="1605"/>
                  </a:cubicBezTo>
                  <a:moveTo>
                    <a:pt x="1110" y="1609"/>
                  </a:moveTo>
                  <a:cubicBezTo>
                    <a:pt x="1104" y="1610"/>
                    <a:pt x="1104" y="1610"/>
                    <a:pt x="1104" y="1610"/>
                  </a:cubicBezTo>
                  <a:cubicBezTo>
                    <a:pt x="1138" y="1728"/>
                    <a:pt x="1138" y="1728"/>
                    <a:pt x="1138" y="1728"/>
                  </a:cubicBezTo>
                  <a:cubicBezTo>
                    <a:pt x="1141" y="1727"/>
                    <a:pt x="1144" y="1726"/>
                    <a:pt x="1147" y="1725"/>
                  </a:cubicBezTo>
                  <a:cubicBezTo>
                    <a:pt x="1110" y="1609"/>
                    <a:pt x="1110" y="1609"/>
                    <a:pt x="1110" y="1609"/>
                  </a:cubicBezTo>
                  <a:moveTo>
                    <a:pt x="657" y="1609"/>
                  </a:moveTo>
                  <a:cubicBezTo>
                    <a:pt x="620" y="1726"/>
                    <a:pt x="620" y="1726"/>
                    <a:pt x="620" y="1726"/>
                  </a:cubicBezTo>
                  <a:cubicBezTo>
                    <a:pt x="623" y="1727"/>
                    <a:pt x="626" y="1728"/>
                    <a:pt x="629" y="1728"/>
                  </a:cubicBezTo>
                  <a:cubicBezTo>
                    <a:pt x="662" y="1611"/>
                    <a:pt x="662" y="1611"/>
                    <a:pt x="662" y="1611"/>
                  </a:cubicBezTo>
                  <a:cubicBezTo>
                    <a:pt x="661" y="1610"/>
                    <a:pt x="659" y="1610"/>
                    <a:pt x="657" y="1609"/>
                  </a:cubicBezTo>
                  <a:moveTo>
                    <a:pt x="1097" y="1613"/>
                  </a:moveTo>
                  <a:cubicBezTo>
                    <a:pt x="1090" y="1615"/>
                    <a:pt x="1090" y="1615"/>
                    <a:pt x="1090" y="1615"/>
                  </a:cubicBezTo>
                  <a:cubicBezTo>
                    <a:pt x="1123" y="1732"/>
                    <a:pt x="1123" y="1732"/>
                    <a:pt x="1123" y="1732"/>
                  </a:cubicBezTo>
                  <a:cubicBezTo>
                    <a:pt x="1131" y="1730"/>
                    <a:pt x="1131" y="1730"/>
                    <a:pt x="1131" y="1730"/>
                  </a:cubicBezTo>
                  <a:cubicBezTo>
                    <a:pt x="1097" y="1613"/>
                    <a:pt x="1097" y="1613"/>
                    <a:pt x="1097" y="1613"/>
                  </a:cubicBezTo>
                  <a:moveTo>
                    <a:pt x="670" y="1613"/>
                  </a:moveTo>
                  <a:cubicBezTo>
                    <a:pt x="636" y="1731"/>
                    <a:pt x="636" y="1731"/>
                    <a:pt x="636" y="1731"/>
                  </a:cubicBezTo>
                  <a:cubicBezTo>
                    <a:pt x="644" y="1733"/>
                    <a:pt x="644" y="1733"/>
                    <a:pt x="644" y="1733"/>
                  </a:cubicBezTo>
                  <a:cubicBezTo>
                    <a:pt x="677" y="1615"/>
                    <a:pt x="677" y="1615"/>
                    <a:pt x="677" y="1615"/>
                  </a:cubicBezTo>
                  <a:cubicBezTo>
                    <a:pt x="670" y="1613"/>
                    <a:pt x="670" y="1613"/>
                    <a:pt x="670" y="1613"/>
                  </a:cubicBezTo>
                  <a:moveTo>
                    <a:pt x="1083" y="1616"/>
                  </a:moveTo>
                  <a:cubicBezTo>
                    <a:pt x="1076" y="1618"/>
                    <a:pt x="1076" y="1618"/>
                    <a:pt x="1076" y="1618"/>
                  </a:cubicBezTo>
                  <a:cubicBezTo>
                    <a:pt x="1107" y="1737"/>
                    <a:pt x="1107" y="1737"/>
                    <a:pt x="1107" y="1737"/>
                  </a:cubicBezTo>
                  <a:cubicBezTo>
                    <a:pt x="1115" y="1735"/>
                    <a:pt x="1115" y="1735"/>
                    <a:pt x="1115" y="1735"/>
                  </a:cubicBezTo>
                  <a:cubicBezTo>
                    <a:pt x="1083" y="1616"/>
                    <a:pt x="1083" y="1616"/>
                    <a:pt x="1083" y="1616"/>
                  </a:cubicBezTo>
                  <a:moveTo>
                    <a:pt x="683" y="1617"/>
                  </a:moveTo>
                  <a:cubicBezTo>
                    <a:pt x="652" y="1735"/>
                    <a:pt x="652" y="1735"/>
                    <a:pt x="652" y="1735"/>
                  </a:cubicBezTo>
                  <a:cubicBezTo>
                    <a:pt x="660" y="1737"/>
                    <a:pt x="660" y="1737"/>
                    <a:pt x="660" y="1737"/>
                  </a:cubicBezTo>
                  <a:cubicBezTo>
                    <a:pt x="690" y="1618"/>
                    <a:pt x="690" y="1618"/>
                    <a:pt x="690" y="1618"/>
                  </a:cubicBezTo>
                  <a:cubicBezTo>
                    <a:pt x="683" y="1617"/>
                    <a:pt x="683" y="1617"/>
                    <a:pt x="683" y="1617"/>
                  </a:cubicBezTo>
                  <a:moveTo>
                    <a:pt x="1070" y="1620"/>
                  </a:moveTo>
                  <a:cubicBezTo>
                    <a:pt x="1063" y="1622"/>
                    <a:pt x="1063" y="1622"/>
                    <a:pt x="1063" y="1622"/>
                  </a:cubicBezTo>
                  <a:cubicBezTo>
                    <a:pt x="1091" y="1741"/>
                    <a:pt x="1091" y="1741"/>
                    <a:pt x="1091" y="1741"/>
                  </a:cubicBezTo>
                  <a:cubicBezTo>
                    <a:pt x="1099" y="1739"/>
                    <a:pt x="1099" y="1739"/>
                    <a:pt x="1099" y="1739"/>
                  </a:cubicBezTo>
                  <a:cubicBezTo>
                    <a:pt x="1070" y="1620"/>
                    <a:pt x="1070" y="1620"/>
                    <a:pt x="1070" y="1620"/>
                  </a:cubicBezTo>
                  <a:moveTo>
                    <a:pt x="697" y="1620"/>
                  </a:moveTo>
                  <a:cubicBezTo>
                    <a:pt x="668" y="1739"/>
                    <a:pt x="668" y="1739"/>
                    <a:pt x="668" y="1739"/>
                  </a:cubicBezTo>
                  <a:cubicBezTo>
                    <a:pt x="676" y="1741"/>
                    <a:pt x="676" y="1741"/>
                    <a:pt x="676" y="1741"/>
                  </a:cubicBezTo>
                  <a:cubicBezTo>
                    <a:pt x="704" y="1622"/>
                    <a:pt x="704" y="1622"/>
                    <a:pt x="704" y="1622"/>
                  </a:cubicBezTo>
                  <a:cubicBezTo>
                    <a:pt x="697" y="1620"/>
                    <a:pt x="697" y="1620"/>
                    <a:pt x="697" y="1620"/>
                  </a:cubicBezTo>
                  <a:moveTo>
                    <a:pt x="1056" y="1623"/>
                  </a:moveTo>
                  <a:cubicBezTo>
                    <a:pt x="1049" y="1625"/>
                    <a:pt x="1049" y="1625"/>
                    <a:pt x="1049" y="1625"/>
                  </a:cubicBezTo>
                  <a:cubicBezTo>
                    <a:pt x="1075" y="1744"/>
                    <a:pt x="1075" y="1744"/>
                    <a:pt x="1075" y="1744"/>
                  </a:cubicBezTo>
                  <a:cubicBezTo>
                    <a:pt x="1083" y="1743"/>
                    <a:pt x="1083" y="1743"/>
                    <a:pt x="1083" y="1743"/>
                  </a:cubicBezTo>
                  <a:cubicBezTo>
                    <a:pt x="1056" y="1623"/>
                    <a:pt x="1056" y="1623"/>
                    <a:pt x="1056" y="1623"/>
                  </a:cubicBezTo>
                  <a:moveTo>
                    <a:pt x="711" y="1623"/>
                  </a:moveTo>
                  <a:cubicBezTo>
                    <a:pt x="684" y="1743"/>
                    <a:pt x="684" y="1743"/>
                    <a:pt x="684" y="1743"/>
                  </a:cubicBezTo>
                  <a:cubicBezTo>
                    <a:pt x="692" y="1745"/>
                    <a:pt x="692" y="1745"/>
                    <a:pt x="692" y="1745"/>
                  </a:cubicBezTo>
                  <a:cubicBezTo>
                    <a:pt x="718" y="1625"/>
                    <a:pt x="718" y="1625"/>
                    <a:pt x="718" y="1625"/>
                  </a:cubicBezTo>
                  <a:cubicBezTo>
                    <a:pt x="711" y="1623"/>
                    <a:pt x="711" y="1623"/>
                    <a:pt x="711" y="1623"/>
                  </a:cubicBezTo>
                  <a:moveTo>
                    <a:pt x="1042" y="1626"/>
                  </a:moveTo>
                  <a:cubicBezTo>
                    <a:pt x="1035" y="1627"/>
                    <a:pt x="1035" y="1627"/>
                    <a:pt x="1035" y="1627"/>
                  </a:cubicBezTo>
                  <a:cubicBezTo>
                    <a:pt x="1059" y="1748"/>
                    <a:pt x="1059" y="1748"/>
                    <a:pt x="1059" y="1748"/>
                  </a:cubicBezTo>
                  <a:cubicBezTo>
                    <a:pt x="1067" y="1746"/>
                    <a:pt x="1067" y="1746"/>
                    <a:pt x="1067" y="1746"/>
                  </a:cubicBezTo>
                  <a:cubicBezTo>
                    <a:pt x="1042" y="1626"/>
                    <a:pt x="1042" y="1626"/>
                    <a:pt x="1042" y="1626"/>
                  </a:cubicBezTo>
                  <a:moveTo>
                    <a:pt x="725" y="1626"/>
                  </a:moveTo>
                  <a:cubicBezTo>
                    <a:pt x="700" y="1746"/>
                    <a:pt x="700" y="1746"/>
                    <a:pt x="700" y="1746"/>
                  </a:cubicBezTo>
                  <a:cubicBezTo>
                    <a:pt x="708" y="1748"/>
                    <a:pt x="708" y="1748"/>
                    <a:pt x="708" y="1748"/>
                  </a:cubicBezTo>
                  <a:cubicBezTo>
                    <a:pt x="732" y="1628"/>
                    <a:pt x="732" y="1628"/>
                    <a:pt x="732" y="1628"/>
                  </a:cubicBezTo>
                  <a:cubicBezTo>
                    <a:pt x="725" y="1626"/>
                    <a:pt x="725" y="1626"/>
                    <a:pt x="725" y="1626"/>
                  </a:cubicBezTo>
                  <a:moveTo>
                    <a:pt x="1028" y="1629"/>
                  </a:moveTo>
                  <a:cubicBezTo>
                    <a:pt x="1021" y="1630"/>
                    <a:pt x="1021" y="1630"/>
                    <a:pt x="1021" y="1630"/>
                  </a:cubicBezTo>
                  <a:cubicBezTo>
                    <a:pt x="1042" y="1751"/>
                    <a:pt x="1042" y="1751"/>
                    <a:pt x="1042" y="1751"/>
                  </a:cubicBezTo>
                  <a:cubicBezTo>
                    <a:pt x="1051" y="1749"/>
                    <a:pt x="1051" y="1749"/>
                    <a:pt x="1051" y="1749"/>
                  </a:cubicBezTo>
                  <a:cubicBezTo>
                    <a:pt x="1028" y="1629"/>
                    <a:pt x="1028" y="1629"/>
                    <a:pt x="1028" y="1629"/>
                  </a:cubicBezTo>
                  <a:moveTo>
                    <a:pt x="738" y="1629"/>
                  </a:moveTo>
                  <a:cubicBezTo>
                    <a:pt x="716" y="1749"/>
                    <a:pt x="716" y="1749"/>
                    <a:pt x="716" y="1749"/>
                  </a:cubicBezTo>
                  <a:cubicBezTo>
                    <a:pt x="724" y="1751"/>
                    <a:pt x="724" y="1751"/>
                    <a:pt x="724" y="1751"/>
                  </a:cubicBezTo>
                  <a:cubicBezTo>
                    <a:pt x="746" y="1630"/>
                    <a:pt x="746" y="1630"/>
                    <a:pt x="746" y="1630"/>
                  </a:cubicBezTo>
                  <a:cubicBezTo>
                    <a:pt x="738" y="1629"/>
                    <a:pt x="738" y="1629"/>
                    <a:pt x="738" y="1629"/>
                  </a:cubicBezTo>
                  <a:moveTo>
                    <a:pt x="1014" y="1631"/>
                  </a:moveTo>
                  <a:cubicBezTo>
                    <a:pt x="1007" y="1632"/>
                    <a:pt x="1007" y="1632"/>
                    <a:pt x="1007" y="1632"/>
                  </a:cubicBezTo>
                  <a:cubicBezTo>
                    <a:pt x="1026" y="1753"/>
                    <a:pt x="1026" y="1753"/>
                    <a:pt x="1026" y="1753"/>
                  </a:cubicBezTo>
                  <a:cubicBezTo>
                    <a:pt x="1034" y="1752"/>
                    <a:pt x="1034" y="1752"/>
                    <a:pt x="1034" y="1752"/>
                  </a:cubicBezTo>
                  <a:cubicBezTo>
                    <a:pt x="1014" y="1631"/>
                    <a:pt x="1014" y="1631"/>
                    <a:pt x="1014" y="1631"/>
                  </a:cubicBezTo>
                  <a:moveTo>
                    <a:pt x="753" y="1631"/>
                  </a:moveTo>
                  <a:cubicBezTo>
                    <a:pt x="732" y="1752"/>
                    <a:pt x="732" y="1752"/>
                    <a:pt x="732" y="1752"/>
                  </a:cubicBezTo>
                  <a:cubicBezTo>
                    <a:pt x="740" y="1754"/>
                    <a:pt x="740" y="1754"/>
                    <a:pt x="740" y="1754"/>
                  </a:cubicBezTo>
                  <a:cubicBezTo>
                    <a:pt x="760" y="1633"/>
                    <a:pt x="760" y="1633"/>
                    <a:pt x="760" y="1633"/>
                  </a:cubicBezTo>
                  <a:cubicBezTo>
                    <a:pt x="753" y="1631"/>
                    <a:pt x="753" y="1631"/>
                    <a:pt x="753" y="1631"/>
                  </a:cubicBezTo>
                  <a:moveTo>
                    <a:pt x="1000" y="1634"/>
                  </a:moveTo>
                  <a:cubicBezTo>
                    <a:pt x="993" y="1634"/>
                    <a:pt x="993" y="1634"/>
                    <a:pt x="993" y="1634"/>
                  </a:cubicBezTo>
                  <a:cubicBezTo>
                    <a:pt x="1010" y="1756"/>
                    <a:pt x="1010" y="1756"/>
                    <a:pt x="1010" y="1756"/>
                  </a:cubicBezTo>
                  <a:cubicBezTo>
                    <a:pt x="1018" y="1755"/>
                    <a:pt x="1018" y="1755"/>
                    <a:pt x="1018" y="1755"/>
                  </a:cubicBezTo>
                  <a:cubicBezTo>
                    <a:pt x="1000" y="1634"/>
                    <a:pt x="1000" y="1634"/>
                    <a:pt x="1000" y="1634"/>
                  </a:cubicBezTo>
                  <a:moveTo>
                    <a:pt x="767" y="1634"/>
                  </a:moveTo>
                  <a:cubicBezTo>
                    <a:pt x="749" y="1755"/>
                    <a:pt x="749" y="1755"/>
                    <a:pt x="749" y="1755"/>
                  </a:cubicBezTo>
                  <a:cubicBezTo>
                    <a:pt x="757" y="1756"/>
                    <a:pt x="757" y="1756"/>
                    <a:pt x="757" y="1756"/>
                  </a:cubicBezTo>
                  <a:cubicBezTo>
                    <a:pt x="774" y="1635"/>
                    <a:pt x="774" y="1635"/>
                    <a:pt x="774" y="1635"/>
                  </a:cubicBezTo>
                  <a:cubicBezTo>
                    <a:pt x="767" y="1634"/>
                    <a:pt x="767" y="1634"/>
                    <a:pt x="767" y="1634"/>
                  </a:cubicBezTo>
                  <a:moveTo>
                    <a:pt x="986" y="1635"/>
                  </a:moveTo>
                  <a:cubicBezTo>
                    <a:pt x="979" y="1636"/>
                    <a:pt x="979" y="1636"/>
                    <a:pt x="979" y="1636"/>
                  </a:cubicBezTo>
                  <a:cubicBezTo>
                    <a:pt x="994" y="1758"/>
                    <a:pt x="994" y="1758"/>
                    <a:pt x="994" y="1758"/>
                  </a:cubicBezTo>
                  <a:cubicBezTo>
                    <a:pt x="1002" y="1757"/>
                    <a:pt x="1002" y="1757"/>
                    <a:pt x="1002" y="1757"/>
                  </a:cubicBezTo>
                  <a:cubicBezTo>
                    <a:pt x="986" y="1635"/>
                    <a:pt x="986" y="1635"/>
                    <a:pt x="986" y="1635"/>
                  </a:cubicBezTo>
                  <a:moveTo>
                    <a:pt x="781" y="1636"/>
                  </a:moveTo>
                  <a:cubicBezTo>
                    <a:pt x="765" y="1757"/>
                    <a:pt x="765" y="1757"/>
                    <a:pt x="765" y="1757"/>
                  </a:cubicBezTo>
                  <a:cubicBezTo>
                    <a:pt x="773" y="1758"/>
                    <a:pt x="773" y="1758"/>
                    <a:pt x="773" y="1758"/>
                  </a:cubicBezTo>
                  <a:cubicBezTo>
                    <a:pt x="788" y="1637"/>
                    <a:pt x="788" y="1637"/>
                    <a:pt x="788" y="1637"/>
                  </a:cubicBezTo>
                  <a:cubicBezTo>
                    <a:pt x="781" y="1636"/>
                    <a:pt x="781" y="1636"/>
                    <a:pt x="781" y="1636"/>
                  </a:cubicBezTo>
                  <a:moveTo>
                    <a:pt x="972" y="1637"/>
                  </a:moveTo>
                  <a:cubicBezTo>
                    <a:pt x="965" y="1638"/>
                    <a:pt x="965" y="1638"/>
                    <a:pt x="965" y="1638"/>
                  </a:cubicBezTo>
                  <a:cubicBezTo>
                    <a:pt x="978" y="1760"/>
                    <a:pt x="978" y="1760"/>
                    <a:pt x="978" y="1760"/>
                  </a:cubicBezTo>
                  <a:cubicBezTo>
                    <a:pt x="986" y="1759"/>
                    <a:pt x="986" y="1759"/>
                    <a:pt x="986" y="1759"/>
                  </a:cubicBezTo>
                  <a:cubicBezTo>
                    <a:pt x="972" y="1637"/>
                    <a:pt x="972" y="1637"/>
                    <a:pt x="972" y="1637"/>
                  </a:cubicBezTo>
                  <a:moveTo>
                    <a:pt x="795" y="1637"/>
                  </a:moveTo>
                  <a:cubicBezTo>
                    <a:pt x="781" y="1759"/>
                    <a:pt x="781" y="1759"/>
                    <a:pt x="781" y="1759"/>
                  </a:cubicBezTo>
                  <a:cubicBezTo>
                    <a:pt x="789" y="1760"/>
                    <a:pt x="789" y="1760"/>
                    <a:pt x="789" y="1760"/>
                  </a:cubicBezTo>
                  <a:cubicBezTo>
                    <a:pt x="802" y="1638"/>
                    <a:pt x="802" y="1638"/>
                    <a:pt x="802" y="1638"/>
                  </a:cubicBezTo>
                  <a:cubicBezTo>
                    <a:pt x="795" y="1637"/>
                    <a:pt x="795" y="1637"/>
                    <a:pt x="795" y="1637"/>
                  </a:cubicBezTo>
                  <a:moveTo>
                    <a:pt x="958" y="1639"/>
                  </a:moveTo>
                  <a:cubicBezTo>
                    <a:pt x="950" y="1640"/>
                    <a:pt x="950" y="1640"/>
                    <a:pt x="950" y="1640"/>
                  </a:cubicBezTo>
                  <a:cubicBezTo>
                    <a:pt x="962" y="1761"/>
                    <a:pt x="962" y="1761"/>
                    <a:pt x="962" y="1761"/>
                  </a:cubicBezTo>
                  <a:cubicBezTo>
                    <a:pt x="970" y="1761"/>
                    <a:pt x="970" y="1761"/>
                    <a:pt x="970" y="1761"/>
                  </a:cubicBezTo>
                  <a:cubicBezTo>
                    <a:pt x="958" y="1639"/>
                    <a:pt x="958" y="1639"/>
                    <a:pt x="958" y="1639"/>
                  </a:cubicBezTo>
                  <a:moveTo>
                    <a:pt x="809" y="1639"/>
                  </a:moveTo>
                  <a:cubicBezTo>
                    <a:pt x="797" y="1761"/>
                    <a:pt x="797" y="1761"/>
                    <a:pt x="797" y="1761"/>
                  </a:cubicBezTo>
                  <a:cubicBezTo>
                    <a:pt x="805" y="1762"/>
                    <a:pt x="805" y="1762"/>
                    <a:pt x="805" y="1762"/>
                  </a:cubicBezTo>
                  <a:cubicBezTo>
                    <a:pt x="816" y="1640"/>
                    <a:pt x="816" y="1640"/>
                    <a:pt x="816" y="1640"/>
                  </a:cubicBezTo>
                  <a:cubicBezTo>
                    <a:pt x="809" y="1639"/>
                    <a:pt x="809" y="1639"/>
                    <a:pt x="809" y="1639"/>
                  </a:cubicBezTo>
                  <a:moveTo>
                    <a:pt x="943" y="1640"/>
                  </a:moveTo>
                  <a:cubicBezTo>
                    <a:pt x="936" y="1641"/>
                    <a:pt x="936" y="1641"/>
                    <a:pt x="936" y="1641"/>
                  </a:cubicBezTo>
                  <a:cubicBezTo>
                    <a:pt x="945" y="1763"/>
                    <a:pt x="945" y="1763"/>
                    <a:pt x="945" y="1763"/>
                  </a:cubicBezTo>
                  <a:cubicBezTo>
                    <a:pt x="954" y="1762"/>
                    <a:pt x="954" y="1762"/>
                    <a:pt x="954" y="1762"/>
                  </a:cubicBezTo>
                  <a:cubicBezTo>
                    <a:pt x="943" y="1640"/>
                    <a:pt x="943" y="1640"/>
                    <a:pt x="943" y="1640"/>
                  </a:cubicBezTo>
                  <a:moveTo>
                    <a:pt x="824" y="1640"/>
                  </a:moveTo>
                  <a:cubicBezTo>
                    <a:pt x="813" y="1762"/>
                    <a:pt x="813" y="1762"/>
                    <a:pt x="813" y="1762"/>
                  </a:cubicBezTo>
                  <a:cubicBezTo>
                    <a:pt x="821" y="1763"/>
                    <a:pt x="821" y="1763"/>
                    <a:pt x="821" y="1763"/>
                  </a:cubicBezTo>
                  <a:cubicBezTo>
                    <a:pt x="831" y="1641"/>
                    <a:pt x="831" y="1641"/>
                    <a:pt x="831" y="1641"/>
                  </a:cubicBezTo>
                  <a:cubicBezTo>
                    <a:pt x="824" y="1640"/>
                    <a:pt x="824" y="1640"/>
                    <a:pt x="824" y="1640"/>
                  </a:cubicBezTo>
                  <a:moveTo>
                    <a:pt x="929" y="1641"/>
                  </a:moveTo>
                  <a:cubicBezTo>
                    <a:pt x="922" y="1642"/>
                    <a:pt x="922" y="1642"/>
                    <a:pt x="922" y="1642"/>
                  </a:cubicBezTo>
                  <a:cubicBezTo>
                    <a:pt x="929" y="1764"/>
                    <a:pt x="929" y="1764"/>
                    <a:pt x="929" y="1764"/>
                  </a:cubicBezTo>
                  <a:cubicBezTo>
                    <a:pt x="937" y="1763"/>
                    <a:pt x="937" y="1763"/>
                    <a:pt x="937" y="1763"/>
                  </a:cubicBezTo>
                  <a:cubicBezTo>
                    <a:pt x="929" y="1641"/>
                    <a:pt x="929" y="1641"/>
                    <a:pt x="929" y="1641"/>
                  </a:cubicBezTo>
                  <a:moveTo>
                    <a:pt x="838" y="1641"/>
                  </a:moveTo>
                  <a:cubicBezTo>
                    <a:pt x="829" y="1763"/>
                    <a:pt x="829" y="1763"/>
                    <a:pt x="829" y="1763"/>
                  </a:cubicBezTo>
                  <a:cubicBezTo>
                    <a:pt x="838" y="1764"/>
                    <a:pt x="838" y="1764"/>
                    <a:pt x="838" y="1764"/>
                  </a:cubicBezTo>
                  <a:cubicBezTo>
                    <a:pt x="845" y="1642"/>
                    <a:pt x="845" y="1642"/>
                    <a:pt x="845" y="1642"/>
                  </a:cubicBezTo>
                  <a:cubicBezTo>
                    <a:pt x="838" y="1641"/>
                    <a:pt x="838" y="1641"/>
                    <a:pt x="838" y="1641"/>
                  </a:cubicBezTo>
                  <a:moveTo>
                    <a:pt x="914" y="1642"/>
                  </a:moveTo>
                  <a:cubicBezTo>
                    <a:pt x="907" y="1643"/>
                    <a:pt x="907" y="1643"/>
                    <a:pt x="907" y="1643"/>
                  </a:cubicBezTo>
                  <a:cubicBezTo>
                    <a:pt x="913" y="1765"/>
                    <a:pt x="913" y="1765"/>
                    <a:pt x="913" y="1765"/>
                  </a:cubicBezTo>
                  <a:cubicBezTo>
                    <a:pt x="921" y="1764"/>
                    <a:pt x="921" y="1764"/>
                    <a:pt x="921" y="1764"/>
                  </a:cubicBezTo>
                  <a:cubicBezTo>
                    <a:pt x="914" y="1642"/>
                    <a:pt x="914" y="1642"/>
                    <a:pt x="914" y="1642"/>
                  </a:cubicBezTo>
                  <a:moveTo>
                    <a:pt x="852" y="1642"/>
                  </a:moveTo>
                  <a:cubicBezTo>
                    <a:pt x="846" y="1765"/>
                    <a:pt x="846" y="1765"/>
                    <a:pt x="846" y="1765"/>
                  </a:cubicBezTo>
                  <a:cubicBezTo>
                    <a:pt x="854" y="1765"/>
                    <a:pt x="854" y="1765"/>
                    <a:pt x="854" y="1765"/>
                  </a:cubicBezTo>
                  <a:cubicBezTo>
                    <a:pt x="860" y="1643"/>
                    <a:pt x="860" y="1643"/>
                    <a:pt x="860" y="1643"/>
                  </a:cubicBezTo>
                  <a:cubicBezTo>
                    <a:pt x="852" y="1642"/>
                    <a:pt x="852" y="1642"/>
                    <a:pt x="852" y="1642"/>
                  </a:cubicBezTo>
                  <a:moveTo>
                    <a:pt x="900" y="1643"/>
                  </a:moveTo>
                  <a:cubicBezTo>
                    <a:pt x="893" y="1643"/>
                    <a:pt x="893" y="1643"/>
                    <a:pt x="893" y="1643"/>
                  </a:cubicBezTo>
                  <a:cubicBezTo>
                    <a:pt x="897" y="1766"/>
                    <a:pt x="897" y="1766"/>
                    <a:pt x="897" y="1766"/>
                  </a:cubicBezTo>
                  <a:cubicBezTo>
                    <a:pt x="905" y="1765"/>
                    <a:pt x="905" y="1765"/>
                    <a:pt x="905" y="1765"/>
                  </a:cubicBezTo>
                  <a:cubicBezTo>
                    <a:pt x="900" y="1643"/>
                    <a:pt x="900" y="1643"/>
                    <a:pt x="900" y="1643"/>
                  </a:cubicBezTo>
                  <a:moveTo>
                    <a:pt x="867" y="1643"/>
                  </a:moveTo>
                  <a:cubicBezTo>
                    <a:pt x="862" y="1765"/>
                    <a:pt x="862" y="1765"/>
                    <a:pt x="862" y="1765"/>
                  </a:cubicBezTo>
                  <a:cubicBezTo>
                    <a:pt x="870" y="1766"/>
                    <a:pt x="870" y="1766"/>
                    <a:pt x="870" y="1766"/>
                  </a:cubicBezTo>
                  <a:cubicBezTo>
                    <a:pt x="874" y="1643"/>
                    <a:pt x="874" y="1643"/>
                    <a:pt x="874" y="1643"/>
                  </a:cubicBezTo>
                  <a:cubicBezTo>
                    <a:pt x="867" y="1643"/>
                    <a:pt x="867" y="1643"/>
                    <a:pt x="867" y="1643"/>
                  </a:cubicBezTo>
                  <a:moveTo>
                    <a:pt x="886" y="1643"/>
                  </a:moveTo>
                  <a:cubicBezTo>
                    <a:pt x="883" y="1643"/>
                    <a:pt x="883" y="1643"/>
                    <a:pt x="883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8"/>
                    <a:pt x="881" y="1648"/>
                    <a:pt x="881" y="1648"/>
                  </a:cubicBezTo>
                  <a:cubicBezTo>
                    <a:pt x="878" y="1766"/>
                    <a:pt x="878" y="1766"/>
                    <a:pt x="878" y="1766"/>
                  </a:cubicBezTo>
                  <a:cubicBezTo>
                    <a:pt x="883" y="1766"/>
                    <a:pt x="883" y="1766"/>
                    <a:pt x="883" y="1766"/>
                  </a:cubicBezTo>
                  <a:cubicBezTo>
                    <a:pt x="889" y="1766"/>
                    <a:pt x="889" y="1766"/>
                    <a:pt x="889" y="1766"/>
                  </a:cubicBezTo>
                  <a:cubicBezTo>
                    <a:pt x="886" y="1643"/>
                    <a:pt x="886" y="1643"/>
                    <a:pt x="886" y="1643"/>
                  </a:cubicBezTo>
                  <a:moveTo>
                    <a:pt x="883" y="0"/>
                  </a:moveTo>
                  <a:cubicBezTo>
                    <a:pt x="877" y="0"/>
                    <a:pt x="877" y="0"/>
                    <a:pt x="877" y="0"/>
                  </a:cubicBezTo>
                  <a:cubicBezTo>
                    <a:pt x="880" y="123"/>
                    <a:pt x="880" y="123"/>
                    <a:pt x="880" y="123"/>
                  </a:cubicBezTo>
                  <a:cubicBezTo>
                    <a:pt x="883" y="123"/>
                    <a:pt x="883" y="123"/>
                    <a:pt x="883" y="123"/>
                  </a:cubicBezTo>
                  <a:cubicBezTo>
                    <a:pt x="885" y="123"/>
                    <a:pt x="885" y="123"/>
                    <a:pt x="885" y="123"/>
                  </a:cubicBezTo>
                  <a:cubicBezTo>
                    <a:pt x="888" y="0"/>
                    <a:pt x="888" y="0"/>
                    <a:pt x="888" y="0"/>
                  </a:cubicBezTo>
                  <a:cubicBezTo>
                    <a:pt x="883" y="0"/>
                    <a:pt x="883" y="0"/>
                    <a:pt x="8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3479800" y="1677988"/>
              <a:ext cx="4200525" cy="4194175"/>
            </a:xfrm>
            <a:custGeom>
              <a:avLst/>
              <a:gdLst>
                <a:gd name="T0" fmla="*/ 1589 w 1618"/>
                <a:gd name="T1" fmla="*/ 726 h 1616"/>
                <a:gd name="T2" fmla="*/ 1561 w 1618"/>
                <a:gd name="T3" fmla="*/ 584 h 1616"/>
                <a:gd name="T4" fmla="*/ 1484 w 1618"/>
                <a:gd name="T5" fmla="*/ 409 h 1616"/>
                <a:gd name="T6" fmla="*/ 1394 w 1618"/>
                <a:gd name="T7" fmla="*/ 286 h 1616"/>
                <a:gd name="T8" fmla="*/ 1236 w 1618"/>
                <a:gd name="T9" fmla="*/ 151 h 1616"/>
                <a:gd name="T10" fmla="*/ 1145 w 1618"/>
                <a:gd name="T11" fmla="*/ 71 h 1616"/>
                <a:gd name="T12" fmla="*/ 1045 w 1618"/>
                <a:gd name="T13" fmla="*/ 60 h 1616"/>
                <a:gd name="T14" fmla="*/ 857 w 1618"/>
                <a:gd name="T15" fmla="*/ 26 h 1616"/>
                <a:gd name="T16" fmla="*/ 667 w 1618"/>
                <a:gd name="T17" fmla="*/ 37 h 1616"/>
                <a:gd name="T18" fmla="*/ 496 w 1618"/>
                <a:gd name="T19" fmla="*/ 89 h 1616"/>
                <a:gd name="T20" fmla="*/ 375 w 1618"/>
                <a:gd name="T21" fmla="*/ 124 h 1616"/>
                <a:gd name="T22" fmla="*/ 222 w 1618"/>
                <a:gd name="T23" fmla="*/ 250 h 1616"/>
                <a:gd name="T24" fmla="*/ 148 w 1618"/>
                <a:gd name="T25" fmla="*/ 387 h 1616"/>
                <a:gd name="T26" fmla="*/ 67 w 1618"/>
                <a:gd name="T27" fmla="*/ 482 h 1616"/>
                <a:gd name="T28" fmla="*/ 36 w 1618"/>
                <a:gd name="T29" fmla="*/ 677 h 1616"/>
                <a:gd name="T30" fmla="*/ 33 w 1618"/>
                <a:gd name="T31" fmla="*/ 808 h 1616"/>
                <a:gd name="T32" fmla="*/ 36 w 1618"/>
                <a:gd name="T33" fmla="*/ 939 h 1616"/>
                <a:gd name="T34" fmla="*/ 67 w 1618"/>
                <a:gd name="T35" fmla="*/ 1134 h 1616"/>
                <a:gd name="T36" fmla="*/ 148 w 1618"/>
                <a:gd name="T37" fmla="*/ 1229 h 1616"/>
                <a:gd name="T38" fmla="*/ 222 w 1618"/>
                <a:gd name="T39" fmla="*/ 1366 h 1616"/>
                <a:gd name="T40" fmla="*/ 375 w 1618"/>
                <a:gd name="T41" fmla="*/ 1492 h 1616"/>
                <a:gd name="T42" fmla="*/ 496 w 1618"/>
                <a:gd name="T43" fmla="*/ 1527 h 1616"/>
                <a:gd name="T44" fmla="*/ 667 w 1618"/>
                <a:gd name="T45" fmla="*/ 1579 h 1616"/>
                <a:gd name="T46" fmla="*/ 857 w 1618"/>
                <a:gd name="T47" fmla="*/ 1590 h 1616"/>
                <a:gd name="T48" fmla="*/ 1045 w 1618"/>
                <a:gd name="T49" fmla="*/ 1556 h 1616"/>
                <a:gd name="T50" fmla="*/ 1145 w 1618"/>
                <a:gd name="T51" fmla="*/ 1545 h 1616"/>
                <a:gd name="T52" fmla="*/ 1237 w 1618"/>
                <a:gd name="T53" fmla="*/ 1465 h 1616"/>
                <a:gd name="T54" fmla="*/ 1393 w 1618"/>
                <a:gd name="T55" fmla="*/ 1330 h 1616"/>
                <a:gd name="T56" fmla="*/ 1484 w 1618"/>
                <a:gd name="T57" fmla="*/ 1207 h 1616"/>
                <a:gd name="T58" fmla="*/ 1561 w 1618"/>
                <a:gd name="T59" fmla="*/ 1032 h 1616"/>
                <a:gd name="T60" fmla="*/ 1589 w 1618"/>
                <a:gd name="T61" fmla="*/ 890 h 1616"/>
                <a:gd name="T62" fmla="*/ 1568 w 1618"/>
                <a:gd name="T63" fmla="*/ 911 h 1616"/>
                <a:gd name="T64" fmla="*/ 1512 w 1618"/>
                <a:gd name="T65" fmla="*/ 1115 h 1616"/>
                <a:gd name="T66" fmla="*/ 1464 w 1618"/>
                <a:gd name="T67" fmla="*/ 1207 h 1616"/>
                <a:gd name="T68" fmla="*/ 1364 w 1618"/>
                <a:gd name="T69" fmla="*/ 1337 h 1616"/>
                <a:gd name="T70" fmla="*/ 1220 w 1618"/>
                <a:gd name="T71" fmla="*/ 1455 h 1616"/>
                <a:gd name="T72" fmla="*/ 1103 w 1618"/>
                <a:gd name="T73" fmla="*/ 1488 h 1616"/>
                <a:gd name="T74" fmla="*/ 1031 w 1618"/>
                <a:gd name="T75" fmla="*/ 1542 h 1616"/>
                <a:gd name="T76" fmla="*/ 809 w 1618"/>
                <a:gd name="T77" fmla="*/ 1575 h 1616"/>
                <a:gd name="T78" fmla="*/ 587 w 1618"/>
                <a:gd name="T79" fmla="*/ 1542 h 1616"/>
                <a:gd name="T80" fmla="*/ 515 w 1618"/>
                <a:gd name="T81" fmla="*/ 1488 h 1616"/>
                <a:gd name="T82" fmla="*/ 398 w 1618"/>
                <a:gd name="T83" fmla="*/ 1455 h 1616"/>
                <a:gd name="T84" fmla="*/ 254 w 1618"/>
                <a:gd name="T85" fmla="*/ 1337 h 1616"/>
                <a:gd name="T86" fmla="*/ 154 w 1618"/>
                <a:gd name="T87" fmla="*/ 1207 h 1616"/>
                <a:gd name="T88" fmla="*/ 106 w 1618"/>
                <a:gd name="T89" fmla="*/ 1115 h 1616"/>
                <a:gd name="T90" fmla="*/ 49 w 1618"/>
                <a:gd name="T91" fmla="*/ 911 h 1616"/>
                <a:gd name="T92" fmla="*/ 69 w 1618"/>
                <a:gd name="T93" fmla="*/ 787 h 1616"/>
                <a:gd name="T94" fmla="*/ 55 w 1618"/>
                <a:gd name="T95" fmla="*/ 667 h 1616"/>
                <a:gd name="T96" fmla="*/ 132 w 1618"/>
                <a:gd name="T97" fmla="*/ 446 h 1616"/>
                <a:gd name="T98" fmla="*/ 202 w 1618"/>
                <a:gd name="T99" fmla="*/ 340 h 1616"/>
                <a:gd name="T100" fmla="*/ 332 w 1618"/>
                <a:gd name="T101" fmla="*/ 208 h 1616"/>
                <a:gd name="T102" fmla="*/ 437 w 1618"/>
                <a:gd name="T103" fmla="*/ 137 h 1616"/>
                <a:gd name="T104" fmla="*/ 554 w 1618"/>
                <a:gd name="T105" fmla="*/ 85 h 1616"/>
                <a:gd name="T106" fmla="*/ 682 w 1618"/>
                <a:gd name="T107" fmla="*/ 52 h 1616"/>
                <a:gd name="T108" fmla="*/ 869 w 1618"/>
                <a:gd name="T109" fmla="*/ 44 h 1616"/>
                <a:gd name="T110" fmla="*/ 1051 w 1618"/>
                <a:gd name="T111" fmla="*/ 80 h 1616"/>
                <a:gd name="T112" fmla="*/ 1151 w 1618"/>
                <a:gd name="T113" fmla="*/ 122 h 1616"/>
                <a:gd name="T114" fmla="*/ 1270 w 1618"/>
                <a:gd name="T115" fmla="*/ 228 h 1616"/>
                <a:gd name="T116" fmla="*/ 1395 w 1618"/>
                <a:gd name="T117" fmla="*/ 356 h 1616"/>
                <a:gd name="T118" fmla="*/ 1476 w 1618"/>
                <a:gd name="T119" fmla="*/ 429 h 1616"/>
                <a:gd name="T120" fmla="*/ 1548 w 1618"/>
                <a:gd name="T121" fmla="*/ 601 h 1616"/>
                <a:gd name="T122" fmla="*/ 1549 w 1618"/>
                <a:gd name="T123" fmla="*/ 775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8" h="1616">
                  <a:moveTo>
                    <a:pt x="1593" y="808"/>
                  </a:moveTo>
                  <a:cubicBezTo>
                    <a:pt x="1585" y="808"/>
                    <a:pt x="1585" y="808"/>
                    <a:pt x="1585" y="808"/>
                  </a:cubicBezTo>
                  <a:cubicBezTo>
                    <a:pt x="1593" y="808"/>
                    <a:pt x="1593" y="808"/>
                    <a:pt x="1593" y="808"/>
                  </a:cubicBezTo>
                  <a:cubicBezTo>
                    <a:pt x="1592" y="785"/>
                    <a:pt x="1592" y="785"/>
                    <a:pt x="1592" y="785"/>
                  </a:cubicBezTo>
                  <a:cubicBezTo>
                    <a:pt x="1618" y="784"/>
                    <a:pt x="1618" y="784"/>
                    <a:pt x="1618" y="784"/>
                  </a:cubicBezTo>
                  <a:cubicBezTo>
                    <a:pt x="1617" y="771"/>
                    <a:pt x="1617" y="771"/>
                    <a:pt x="1617" y="771"/>
                  </a:cubicBezTo>
                  <a:cubicBezTo>
                    <a:pt x="1592" y="772"/>
                    <a:pt x="1592" y="772"/>
                    <a:pt x="1592" y="772"/>
                  </a:cubicBezTo>
                  <a:cubicBezTo>
                    <a:pt x="1590" y="741"/>
                    <a:pt x="1590" y="741"/>
                    <a:pt x="1590" y="741"/>
                  </a:cubicBezTo>
                  <a:cubicBezTo>
                    <a:pt x="1590" y="736"/>
                    <a:pt x="1590" y="731"/>
                    <a:pt x="1589" y="726"/>
                  </a:cubicBezTo>
                  <a:cubicBezTo>
                    <a:pt x="1586" y="703"/>
                    <a:pt x="1586" y="703"/>
                    <a:pt x="1586" y="703"/>
                  </a:cubicBezTo>
                  <a:cubicBezTo>
                    <a:pt x="1585" y="695"/>
                    <a:pt x="1584" y="687"/>
                    <a:pt x="1582" y="677"/>
                  </a:cubicBezTo>
                  <a:cubicBezTo>
                    <a:pt x="1607" y="673"/>
                    <a:pt x="1607" y="673"/>
                    <a:pt x="1607" y="673"/>
                  </a:cubicBezTo>
                  <a:cubicBezTo>
                    <a:pt x="1605" y="660"/>
                    <a:pt x="1605" y="660"/>
                    <a:pt x="1605" y="660"/>
                  </a:cubicBezTo>
                  <a:cubicBezTo>
                    <a:pt x="1580" y="664"/>
                    <a:pt x="1580" y="664"/>
                    <a:pt x="1580" y="664"/>
                  </a:cubicBezTo>
                  <a:cubicBezTo>
                    <a:pt x="1577" y="645"/>
                    <a:pt x="1572" y="622"/>
                    <a:pt x="1564" y="597"/>
                  </a:cubicBezTo>
                  <a:cubicBezTo>
                    <a:pt x="1589" y="590"/>
                    <a:pt x="1589" y="590"/>
                    <a:pt x="1589" y="590"/>
                  </a:cubicBezTo>
                  <a:cubicBezTo>
                    <a:pt x="1586" y="578"/>
                    <a:pt x="1586" y="578"/>
                    <a:pt x="1586" y="578"/>
                  </a:cubicBezTo>
                  <a:cubicBezTo>
                    <a:pt x="1561" y="584"/>
                    <a:pt x="1561" y="584"/>
                    <a:pt x="1561" y="584"/>
                  </a:cubicBezTo>
                  <a:cubicBezTo>
                    <a:pt x="1552" y="557"/>
                    <a:pt x="1542" y="526"/>
                    <a:pt x="1527" y="493"/>
                  </a:cubicBezTo>
                  <a:cubicBezTo>
                    <a:pt x="1551" y="482"/>
                    <a:pt x="1551" y="482"/>
                    <a:pt x="1551" y="482"/>
                  </a:cubicBezTo>
                  <a:cubicBezTo>
                    <a:pt x="1545" y="471"/>
                    <a:pt x="1545" y="471"/>
                    <a:pt x="1545" y="471"/>
                  </a:cubicBezTo>
                  <a:cubicBezTo>
                    <a:pt x="1522" y="482"/>
                    <a:pt x="1522" y="482"/>
                    <a:pt x="1522" y="482"/>
                  </a:cubicBezTo>
                  <a:cubicBezTo>
                    <a:pt x="1516" y="468"/>
                    <a:pt x="1509" y="453"/>
                    <a:pt x="1501" y="438"/>
                  </a:cubicBezTo>
                  <a:cubicBezTo>
                    <a:pt x="1498" y="432"/>
                    <a:pt x="1494" y="426"/>
                    <a:pt x="1490" y="420"/>
                  </a:cubicBezTo>
                  <a:cubicBezTo>
                    <a:pt x="1513" y="407"/>
                    <a:pt x="1513" y="407"/>
                    <a:pt x="1513" y="407"/>
                  </a:cubicBezTo>
                  <a:cubicBezTo>
                    <a:pt x="1506" y="396"/>
                    <a:pt x="1506" y="396"/>
                    <a:pt x="1506" y="396"/>
                  </a:cubicBezTo>
                  <a:cubicBezTo>
                    <a:pt x="1484" y="409"/>
                    <a:pt x="1484" y="409"/>
                    <a:pt x="1484" y="409"/>
                  </a:cubicBezTo>
                  <a:cubicBezTo>
                    <a:pt x="1482" y="406"/>
                    <a:pt x="1480" y="403"/>
                    <a:pt x="1478" y="400"/>
                  </a:cubicBezTo>
                  <a:cubicBezTo>
                    <a:pt x="1475" y="396"/>
                    <a:pt x="1473" y="391"/>
                    <a:pt x="1470" y="387"/>
                  </a:cubicBezTo>
                  <a:cubicBezTo>
                    <a:pt x="1465" y="378"/>
                    <a:pt x="1460" y="369"/>
                    <a:pt x="1453" y="361"/>
                  </a:cubicBezTo>
                  <a:cubicBezTo>
                    <a:pt x="1448" y="354"/>
                    <a:pt x="1443" y="347"/>
                    <a:pt x="1438" y="340"/>
                  </a:cubicBezTo>
                  <a:cubicBezTo>
                    <a:pt x="1435" y="337"/>
                    <a:pt x="1432" y="333"/>
                    <a:pt x="1430" y="330"/>
                  </a:cubicBezTo>
                  <a:cubicBezTo>
                    <a:pt x="1451" y="314"/>
                    <a:pt x="1451" y="314"/>
                    <a:pt x="1451" y="314"/>
                  </a:cubicBezTo>
                  <a:cubicBezTo>
                    <a:pt x="1443" y="304"/>
                    <a:pt x="1443" y="304"/>
                    <a:pt x="1443" y="304"/>
                  </a:cubicBezTo>
                  <a:cubicBezTo>
                    <a:pt x="1422" y="320"/>
                    <a:pt x="1422" y="320"/>
                    <a:pt x="1422" y="320"/>
                  </a:cubicBezTo>
                  <a:cubicBezTo>
                    <a:pt x="1413" y="308"/>
                    <a:pt x="1404" y="297"/>
                    <a:pt x="1394" y="286"/>
                  </a:cubicBezTo>
                  <a:cubicBezTo>
                    <a:pt x="1388" y="280"/>
                    <a:pt x="1383" y="274"/>
                    <a:pt x="1377" y="267"/>
                  </a:cubicBezTo>
                  <a:cubicBezTo>
                    <a:pt x="1396" y="250"/>
                    <a:pt x="1396" y="250"/>
                    <a:pt x="1396" y="250"/>
                  </a:cubicBezTo>
                  <a:cubicBezTo>
                    <a:pt x="1387" y="241"/>
                    <a:pt x="1387" y="241"/>
                    <a:pt x="1387" y="241"/>
                  </a:cubicBezTo>
                  <a:cubicBezTo>
                    <a:pt x="1368" y="258"/>
                    <a:pt x="1368" y="258"/>
                    <a:pt x="1368" y="258"/>
                  </a:cubicBezTo>
                  <a:cubicBezTo>
                    <a:pt x="1347" y="237"/>
                    <a:pt x="1323" y="215"/>
                    <a:pt x="1296" y="194"/>
                  </a:cubicBezTo>
                  <a:cubicBezTo>
                    <a:pt x="1311" y="173"/>
                    <a:pt x="1311" y="173"/>
                    <a:pt x="1311" y="173"/>
                  </a:cubicBezTo>
                  <a:cubicBezTo>
                    <a:pt x="1301" y="165"/>
                    <a:pt x="1301" y="165"/>
                    <a:pt x="1301" y="165"/>
                  </a:cubicBezTo>
                  <a:cubicBezTo>
                    <a:pt x="1286" y="186"/>
                    <a:pt x="1286" y="186"/>
                    <a:pt x="1286" y="186"/>
                  </a:cubicBezTo>
                  <a:cubicBezTo>
                    <a:pt x="1270" y="174"/>
                    <a:pt x="1254" y="163"/>
                    <a:pt x="1236" y="151"/>
                  </a:cubicBezTo>
                  <a:cubicBezTo>
                    <a:pt x="1229" y="146"/>
                    <a:pt x="1229" y="146"/>
                    <a:pt x="1229" y="146"/>
                  </a:cubicBezTo>
                  <a:cubicBezTo>
                    <a:pt x="1243" y="124"/>
                    <a:pt x="1243" y="124"/>
                    <a:pt x="1243" y="124"/>
                  </a:cubicBezTo>
                  <a:cubicBezTo>
                    <a:pt x="1232" y="118"/>
                    <a:pt x="1232" y="118"/>
                    <a:pt x="1232" y="118"/>
                  </a:cubicBezTo>
                  <a:cubicBezTo>
                    <a:pt x="1218" y="140"/>
                    <a:pt x="1218" y="140"/>
                    <a:pt x="1218" y="140"/>
                  </a:cubicBezTo>
                  <a:cubicBezTo>
                    <a:pt x="1190" y="123"/>
                    <a:pt x="1190" y="123"/>
                    <a:pt x="1190" y="123"/>
                  </a:cubicBezTo>
                  <a:cubicBezTo>
                    <a:pt x="1180" y="116"/>
                    <a:pt x="1169" y="111"/>
                    <a:pt x="1158" y="106"/>
                  </a:cubicBezTo>
                  <a:cubicBezTo>
                    <a:pt x="1152" y="103"/>
                    <a:pt x="1146" y="101"/>
                    <a:pt x="1140" y="98"/>
                  </a:cubicBezTo>
                  <a:cubicBezTo>
                    <a:pt x="1133" y="94"/>
                    <a:pt x="1133" y="94"/>
                    <a:pt x="1133" y="94"/>
                  </a:cubicBezTo>
                  <a:cubicBezTo>
                    <a:pt x="1145" y="71"/>
                    <a:pt x="1145" y="71"/>
                    <a:pt x="1145" y="71"/>
                  </a:cubicBezTo>
                  <a:cubicBezTo>
                    <a:pt x="1133" y="66"/>
                    <a:pt x="1133" y="66"/>
                    <a:pt x="1133" y="66"/>
                  </a:cubicBezTo>
                  <a:cubicBezTo>
                    <a:pt x="1122" y="89"/>
                    <a:pt x="1122" y="89"/>
                    <a:pt x="1122" y="89"/>
                  </a:cubicBezTo>
                  <a:cubicBezTo>
                    <a:pt x="1115" y="85"/>
                    <a:pt x="1115" y="85"/>
                    <a:pt x="1115" y="85"/>
                  </a:cubicBezTo>
                  <a:cubicBezTo>
                    <a:pt x="1089" y="76"/>
                    <a:pt x="1089" y="76"/>
                    <a:pt x="1089" y="76"/>
                  </a:cubicBezTo>
                  <a:cubicBezTo>
                    <a:pt x="1082" y="74"/>
                    <a:pt x="1076" y="71"/>
                    <a:pt x="1070" y="69"/>
                  </a:cubicBezTo>
                  <a:cubicBezTo>
                    <a:pt x="1066" y="67"/>
                    <a:pt x="1062" y="66"/>
                    <a:pt x="1057" y="64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54" y="36"/>
                    <a:pt x="1054" y="36"/>
                    <a:pt x="1054" y="36"/>
                  </a:cubicBezTo>
                  <a:cubicBezTo>
                    <a:pt x="1045" y="60"/>
                    <a:pt x="1045" y="60"/>
                    <a:pt x="1045" y="60"/>
                  </a:cubicBezTo>
                  <a:cubicBezTo>
                    <a:pt x="1042" y="59"/>
                    <a:pt x="1039" y="58"/>
                    <a:pt x="1035" y="57"/>
                  </a:cubicBezTo>
                  <a:cubicBezTo>
                    <a:pt x="1009" y="49"/>
                    <a:pt x="980" y="42"/>
                    <a:pt x="951" y="37"/>
                  </a:cubicBezTo>
                  <a:cubicBezTo>
                    <a:pt x="955" y="11"/>
                    <a:pt x="955" y="11"/>
                    <a:pt x="955" y="11"/>
                  </a:cubicBezTo>
                  <a:cubicBezTo>
                    <a:pt x="942" y="10"/>
                    <a:pt x="942" y="10"/>
                    <a:pt x="942" y="10"/>
                  </a:cubicBezTo>
                  <a:cubicBezTo>
                    <a:pt x="938" y="35"/>
                    <a:pt x="938" y="35"/>
                    <a:pt x="938" y="35"/>
                  </a:cubicBezTo>
                  <a:cubicBezTo>
                    <a:pt x="916" y="32"/>
                    <a:pt x="893" y="29"/>
                    <a:pt x="870" y="27"/>
                  </a:cubicBezTo>
                  <a:cubicBezTo>
                    <a:pt x="871" y="1"/>
                    <a:pt x="871" y="1"/>
                    <a:pt x="871" y="1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41" y="25"/>
                    <a:pt x="825" y="24"/>
                    <a:pt x="809" y="24"/>
                  </a:cubicBezTo>
                  <a:cubicBezTo>
                    <a:pt x="792" y="24"/>
                    <a:pt x="777" y="25"/>
                    <a:pt x="761" y="26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747" y="1"/>
                    <a:pt x="747" y="1"/>
                    <a:pt x="747" y="1"/>
                  </a:cubicBezTo>
                  <a:cubicBezTo>
                    <a:pt x="748" y="27"/>
                    <a:pt x="748" y="27"/>
                    <a:pt x="748" y="27"/>
                  </a:cubicBezTo>
                  <a:cubicBezTo>
                    <a:pt x="725" y="29"/>
                    <a:pt x="702" y="32"/>
                    <a:pt x="679" y="35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67" y="37"/>
                    <a:pt x="667" y="37"/>
                    <a:pt x="667" y="37"/>
                  </a:cubicBezTo>
                  <a:cubicBezTo>
                    <a:pt x="638" y="42"/>
                    <a:pt x="609" y="49"/>
                    <a:pt x="582" y="57"/>
                  </a:cubicBezTo>
                  <a:cubicBezTo>
                    <a:pt x="579" y="58"/>
                    <a:pt x="576" y="59"/>
                    <a:pt x="573" y="60"/>
                  </a:cubicBezTo>
                  <a:cubicBezTo>
                    <a:pt x="564" y="36"/>
                    <a:pt x="564" y="36"/>
                    <a:pt x="564" y="36"/>
                  </a:cubicBezTo>
                  <a:cubicBezTo>
                    <a:pt x="552" y="40"/>
                    <a:pt x="552" y="40"/>
                    <a:pt x="552" y="40"/>
                  </a:cubicBezTo>
                  <a:cubicBezTo>
                    <a:pt x="561" y="64"/>
                    <a:pt x="561" y="64"/>
                    <a:pt x="561" y="64"/>
                  </a:cubicBezTo>
                  <a:cubicBezTo>
                    <a:pt x="556" y="66"/>
                    <a:pt x="552" y="67"/>
                    <a:pt x="548" y="69"/>
                  </a:cubicBezTo>
                  <a:cubicBezTo>
                    <a:pt x="541" y="71"/>
                    <a:pt x="535" y="74"/>
                    <a:pt x="529" y="76"/>
                  </a:cubicBezTo>
                  <a:cubicBezTo>
                    <a:pt x="502" y="86"/>
                    <a:pt x="502" y="86"/>
                    <a:pt x="502" y="86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85" y="66"/>
                    <a:pt x="485" y="66"/>
                    <a:pt x="485" y="66"/>
                  </a:cubicBezTo>
                  <a:cubicBezTo>
                    <a:pt x="473" y="71"/>
                    <a:pt x="473" y="71"/>
                    <a:pt x="473" y="71"/>
                  </a:cubicBezTo>
                  <a:cubicBezTo>
                    <a:pt x="484" y="94"/>
                    <a:pt x="484" y="94"/>
                    <a:pt x="484" y="94"/>
                  </a:cubicBezTo>
                  <a:cubicBezTo>
                    <a:pt x="477" y="98"/>
                    <a:pt x="477" y="98"/>
                    <a:pt x="477" y="98"/>
                  </a:cubicBezTo>
                  <a:cubicBezTo>
                    <a:pt x="472" y="101"/>
                    <a:pt x="466" y="103"/>
                    <a:pt x="460" y="106"/>
                  </a:cubicBezTo>
                  <a:cubicBezTo>
                    <a:pt x="449" y="111"/>
                    <a:pt x="438" y="116"/>
                    <a:pt x="428" y="123"/>
                  </a:cubicBezTo>
                  <a:cubicBezTo>
                    <a:pt x="400" y="140"/>
                    <a:pt x="400" y="140"/>
                    <a:pt x="400" y="140"/>
                  </a:cubicBezTo>
                  <a:cubicBezTo>
                    <a:pt x="386" y="118"/>
                    <a:pt x="386" y="118"/>
                    <a:pt x="386" y="118"/>
                  </a:cubicBezTo>
                  <a:cubicBezTo>
                    <a:pt x="375" y="124"/>
                    <a:pt x="375" y="124"/>
                    <a:pt x="375" y="124"/>
                  </a:cubicBezTo>
                  <a:cubicBezTo>
                    <a:pt x="389" y="146"/>
                    <a:pt x="389" y="146"/>
                    <a:pt x="389" y="14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63"/>
                    <a:pt x="348" y="174"/>
                    <a:pt x="332" y="18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295" y="215"/>
                    <a:pt x="271" y="237"/>
                    <a:pt x="250" y="258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22" y="250"/>
                    <a:pt x="222" y="250"/>
                    <a:pt x="222" y="250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5" y="274"/>
                    <a:pt x="230" y="280"/>
                    <a:pt x="225" y="286"/>
                  </a:cubicBezTo>
                  <a:cubicBezTo>
                    <a:pt x="214" y="297"/>
                    <a:pt x="204" y="308"/>
                    <a:pt x="196" y="320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67" y="314"/>
                    <a:pt x="167" y="314"/>
                    <a:pt x="167" y="314"/>
                  </a:cubicBezTo>
                  <a:cubicBezTo>
                    <a:pt x="188" y="330"/>
                    <a:pt x="188" y="330"/>
                    <a:pt x="188" y="330"/>
                  </a:cubicBezTo>
                  <a:cubicBezTo>
                    <a:pt x="185" y="333"/>
                    <a:pt x="183" y="337"/>
                    <a:pt x="180" y="340"/>
                  </a:cubicBezTo>
                  <a:cubicBezTo>
                    <a:pt x="175" y="347"/>
                    <a:pt x="170" y="354"/>
                    <a:pt x="165" y="361"/>
                  </a:cubicBezTo>
                  <a:cubicBezTo>
                    <a:pt x="158" y="369"/>
                    <a:pt x="153" y="378"/>
                    <a:pt x="148" y="387"/>
                  </a:cubicBezTo>
                  <a:cubicBezTo>
                    <a:pt x="145" y="391"/>
                    <a:pt x="143" y="396"/>
                    <a:pt x="140" y="400"/>
                  </a:cubicBezTo>
                  <a:cubicBezTo>
                    <a:pt x="138" y="403"/>
                    <a:pt x="136" y="406"/>
                    <a:pt x="134" y="409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05" y="407"/>
                    <a:pt x="105" y="407"/>
                    <a:pt x="105" y="407"/>
                  </a:cubicBezTo>
                  <a:cubicBezTo>
                    <a:pt x="127" y="420"/>
                    <a:pt x="127" y="420"/>
                    <a:pt x="127" y="420"/>
                  </a:cubicBezTo>
                  <a:cubicBezTo>
                    <a:pt x="124" y="426"/>
                    <a:pt x="120" y="432"/>
                    <a:pt x="117" y="438"/>
                  </a:cubicBezTo>
                  <a:cubicBezTo>
                    <a:pt x="109" y="453"/>
                    <a:pt x="102" y="468"/>
                    <a:pt x="96" y="482"/>
                  </a:cubicBezTo>
                  <a:cubicBezTo>
                    <a:pt x="73" y="471"/>
                    <a:pt x="73" y="471"/>
                    <a:pt x="73" y="471"/>
                  </a:cubicBezTo>
                  <a:cubicBezTo>
                    <a:pt x="67" y="482"/>
                    <a:pt x="67" y="482"/>
                    <a:pt x="67" y="482"/>
                  </a:cubicBezTo>
                  <a:cubicBezTo>
                    <a:pt x="91" y="493"/>
                    <a:pt x="91" y="493"/>
                    <a:pt x="91" y="493"/>
                  </a:cubicBezTo>
                  <a:cubicBezTo>
                    <a:pt x="76" y="526"/>
                    <a:pt x="65" y="557"/>
                    <a:pt x="57" y="585"/>
                  </a:cubicBezTo>
                  <a:cubicBezTo>
                    <a:pt x="32" y="578"/>
                    <a:pt x="32" y="578"/>
                    <a:pt x="32" y="578"/>
                  </a:cubicBezTo>
                  <a:cubicBezTo>
                    <a:pt x="29" y="590"/>
                    <a:pt x="29" y="590"/>
                    <a:pt x="29" y="590"/>
                  </a:cubicBezTo>
                  <a:cubicBezTo>
                    <a:pt x="53" y="597"/>
                    <a:pt x="53" y="597"/>
                    <a:pt x="53" y="597"/>
                  </a:cubicBezTo>
                  <a:cubicBezTo>
                    <a:pt x="46" y="622"/>
                    <a:pt x="41" y="645"/>
                    <a:pt x="38" y="664"/>
                  </a:cubicBezTo>
                  <a:cubicBezTo>
                    <a:pt x="13" y="660"/>
                    <a:pt x="13" y="660"/>
                    <a:pt x="13" y="660"/>
                  </a:cubicBezTo>
                  <a:cubicBezTo>
                    <a:pt x="11" y="673"/>
                    <a:pt x="11" y="673"/>
                    <a:pt x="11" y="673"/>
                  </a:cubicBezTo>
                  <a:cubicBezTo>
                    <a:pt x="36" y="677"/>
                    <a:pt x="36" y="677"/>
                    <a:pt x="36" y="677"/>
                  </a:cubicBezTo>
                  <a:cubicBezTo>
                    <a:pt x="34" y="686"/>
                    <a:pt x="33" y="695"/>
                    <a:pt x="32" y="702"/>
                  </a:cubicBezTo>
                  <a:cubicBezTo>
                    <a:pt x="29" y="726"/>
                    <a:pt x="29" y="726"/>
                    <a:pt x="29" y="726"/>
                  </a:cubicBezTo>
                  <a:cubicBezTo>
                    <a:pt x="28" y="731"/>
                    <a:pt x="28" y="736"/>
                    <a:pt x="28" y="741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0" y="771"/>
                    <a:pt x="0" y="771"/>
                    <a:pt x="0" y="771"/>
                  </a:cubicBezTo>
                  <a:cubicBezTo>
                    <a:pt x="0" y="784"/>
                    <a:pt x="0" y="784"/>
                    <a:pt x="0" y="784"/>
                  </a:cubicBezTo>
                  <a:cubicBezTo>
                    <a:pt x="26" y="785"/>
                    <a:pt x="26" y="785"/>
                    <a:pt x="26" y="785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33" y="808"/>
                    <a:pt x="33" y="808"/>
                    <a:pt x="33" y="808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26" y="831"/>
                    <a:pt x="26" y="831"/>
                    <a:pt x="26" y="831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0" y="845"/>
                    <a:pt x="0" y="845"/>
                    <a:pt x="0" y="845"/>
                  </a:cubicBezTo>
                  <a:cubicBezTo>
                    <a:pt x="26" y="844"/>
                    <a:pt x="26" y="844"/>
                    <a:pt x="26" y="844"/>
                  </a:cubicBezTo>
                  <a:cubicBezTo>
                    <a:pt x="28" y="876"/>
                    <a:pt x="28" y="876"/>
                    <a:pt x="28" y="876"/>
                  </a:cubicBezTo>
                  <a:cubicBezTo>
                    <a:pt x="28" y="880"/>
                    <a:pt x="28" y="885"/>
                    <a:pt x="29" y="890"/>
                  </a:cubicBezTo>
                  <a:cubicBezTo>
                    <a:pt x="32" y="913"/>
                    <a:pt x="32" y="913"/>
                    <a:pt x="32" y="913"/>
                  </a:cubicBezTo>
                  <a:cubicBezTo>
                    <a:pt x="33" y="921"/>
                    <a:pt x="34" y="930"/>
                    <a:pt x="36" y="939"/>
                  </a:cubicBezTo>
                  <a:cubicBezTo>
                    <a:pt x="11" y="943"/>
                    <a:pt x="11" y="943"/>
                    <a:pt x="11" y="943"/>
                  </a:cubicBezTo>
                  <a:cubicBezTo>
                    <a:pt x="13" y="956"/>
                    <a:pt x="13" y="956"/>
                    <a:pt x="13" y="956"/>
                  </a:cubicBezTo>
                  <a:cubicBezTo>
                    <a:pt x="38" y="952"/>
                    <a:pt x="38" y="952"/>
                    <a:pt x="38" y="952"/>
                  </a:cubicBezTo>
                  <a:cubicBezTo>
                    <a:pt x="41" y="971"/>
                    <a:pt x="46" y="994"/>
                    <a:pt x="53" y="1019"/>
                  </a:cubicBezTo>
                  <a:cubicBezTo>
                    <a:pt x="29" y="1026"/>
                    <a:pt x="29" y="1026"/>
                    <a:pt x="29" y="1026"/>
                  </a:cubicBezTo>
                  <a:cubicBezTo>
                    <a:pt x="32" y="1038"/>
                    <a:pt x="32" y="1038"/>
                    <a:pt x="32" y="1038"/>
                  </a:cubicBezTo>
                  <a:cubicBezTo>
                    <a:pt x="57" y="1032"/>
                    <a:pt x="57" y="1032"/>
                    <a:pt x="57" y="1032"/>
                  </a:cubicBezTo>
                  <a:cubicBezTo>
                    <a:pt x="65" y="1059"/>
                    <a:pt x="76" y="1090"/>
                    <a:pt x="91" y="1123"/>
                  </a:cubicBezTo>
                  <a:cubicBezTo>
                    <a:pt x="67" y="1134"/>
                    <a:pt x="67" y="1134"/>
                    <a:pt x="67" y="1134"/>
                  </a:cubicBezTo>
                  <a:cubicBezTo>
                    <a:pt x="73" y="1145"/>
                    <a:pt x="73" y="1145"/>
                    <a:pt x="73" y="1145"/>
                  </a:cubicBezTo>
                  <a:cubicBezTo>
                    <a:pt x="96" y="1134"/>
                    <a:pt x="96" y="1134"/>
                    <a:pt x="96" y="1134"/>
                  </a:cubicBezTo>
                  <a:cubicBezTo>
                    <a:pt x="102" y="1148"/>
                    <a:pt x="109" y="1163"/>
                    <a:pt x="117" y="1178"/>
                  </a:cubicBezTo>
                  <a:cubicBezTo>
                    <a:pt x="120" y="1184"/>
                    <a:pt x="124" y="1190"/>
                    <a:pt x="127" y="1196"/>
                  </a:cubicBezTo>
                  <a:cubicBezTo>
                    <a:pt x="105" y="1209"/>
                    <a:pt x="105" y="1209"/>
                    <a:pt x="105" y="1209"/>
                  </a:cubicBezTo>
                  <a:cubicBezTo>
                    <a:pt x="112" y="1220"/>
                    <a:pt x="112" y="1220"/>
                    <a:pt x="112" y="1220"/>
                  </a:cubicBezTo>
                  <a:cubicBezTo>
                    <a:pt x="134" y="1207"/>
                    <a:pt x="134" y="1207"/>
                    <a:pt x="134" y="1207"/>
                  </a:cubicBezTo>
                  <a:cubicBezTo>
                    <a:pt x="136" y="1210"/>
                    <a:pt x="138" y="1213"/>
                    <a:pt x="140" y="1216"/>
                  </a:cubicBezTo>
                  <a:cubicBezTo>
                    <a:pt x="143" y="1220"/>
                    <a:pt x="145" y="1225"/>
                    <a:pt x="148" y="1229"/>
                  </a:cubicBezTo>
                  <a:cubicBezTo>
                    <a:pt x="153" y="1238"/>
                    <a:pt x="158" y="1247"/>
                    <a:pt x="165" y="1255"/>
                  </a:cubicBezTo>
                  <a:cubicBezTo>
                    <a:pt x="170" y="1262"/>
                    <a:pt x="175" y="1269"/>
                    <a:pt x="180" y="1276"/>
                  </a:cubicBezTo>
                  <a:cubicBezTo>
                    <a:pt x="183" y="1279"/>
                    <a:pt x="185" y="1283"/>
                    <a:pt x="188" y="1286"/>
                  </a:cubicBezTo>
                  <a:cubicBezTo>
                    <a:pt x="167" y="1302"/>
                    <a:pt x="167" y="1302"/>
                    <a:pt x="167" y="1302"/>
                  </a:cubicBezTo>
                  <a:cubicBezTo>
                    <a:pt x="175" y="1312"/>
                    <a:pt x="175" y="1312"/>
                    <a:pt x="175" y="1312"/>
                  </a:cubicBezTo>
                  <a:cubicBezTo>
                    <a:pt x="196" y="1296"/>
                    <a:pt x="196" y="1296"/>
                    <a:pt x="196" y="1296"/>
                  </a:cubicBezTo>
                  <a:cubicBezTo>
                    <a:pt x="204" y="1308"/>
                    <a:pt x="214" y="1319"/>
                    <a:pt x="224" y="1330"/>
                  </a:cubicBezTo>
                  <a:cubicBezTo>
                    <a:pt x="229" y="1336"/>
                    <a:pt x="235" y="1342"/>
                    <a:pt x="241" y="1349"/>
                  </a:cubicBezTo>
                  <a:cubicBezTo>
                    <a:pt x="222" y="1366"/>
                    <a:pt x="222" y="1366"/>
                    <a:pt x="222" y="1366"/>
                  </a:cubicBezTo>
                  <a:cubicBezTo>
                    <a:pt x="231" y="1375"/>
                    <a:pt x="231" y="1375"/>
                    <a:pt x="231" y="1375"/>
                  </a:cubicBezTo>
                  <a:cubicBezTo>
                    <a:pt x="250" y="1358"/>
                    <a:pt x="250" y="1358"/>
                    <a:pt x="250" y="1358"/>
                  </a:cubicBezTo>
                  <a:cubicBezTo>
                    <a:pt x="271" y="1379"/>
                    <a:pt x="295" y="1401"/>
                    <a:pt x="322" y="1422"/>
                  </a:cubicBezTo>
                  <a:cubicBezTo>
                    <a:pt x="307" y="1443"/>
                    <a:pt x="307" y="1443"/>
                    <a:pt x="307" y="1443"/>
                  </a:cubicBezTo>
                  <a:cubicBezTo>
                    <a:pt x="317" y="1451"/>
                    <a:pt x="317" y="1451"/>
                    <a:pt x="317" y="1451"/>
                  </a:cubicBezTo>
                  <a:cubicBezTo>
                    <a:pt x="332" y="1430"/>
                    <a:pt x="332" y="1430"/>
                    <a:pt x="332" y="1430"/>
                  </a:cubicBezTo>
                  <a:cubicBezTo>
                    <a:pt x="348" y="1442"/>
                    <a:pt x="364" y="1453"/>
                    <a:pt x="382" y="1465"/>
                  </a:cubicBezTo>
                  <a:cubicBezTo>
                    <a:pt x="389" y="1470"/>
                    <a:pt x="389" y="1470"/>
                    <a:pt x="389" y="1470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400" y="1476"/>
                    <a:pt x="400" y="1476"/>
                    <a:pt x="400" y="1476"/>
                  </a:cubicBezTo>
                  <a:cubicBezTo>
                    <a:pt x="428" y="1493"/>
                    <a:pt x="428" y="1493"/>
                    <a:pt x="428" y="1493"/>
                  </a:cubicBezTo>
                  <a:cubicBezTo>
                    <a:pt x="438" y="1500"/>
                    <a:pt x="449" y="1505"/>
                    <a:pt x="460" y="1510"/>
                  </a:cubicBezTo>
                  <a:cubicBezTo>
                    <a:pt x="466" y="1513"/>
                    <a:pt x="472" y="1515"/>
                    <a:pt x="477" y="1518"/>
                  </a:cubicBezTo>
                  <a:cubicBezTo>
                    <a:pt x="484" y="1522"/>
                    <a:pt x="484" y="1522"/>
                    <a:pt x="484" y="1522"/>
                  </a:cubicBezTo>
                  <a:cubicBezTo>
                    <a:pt x="473" y="1545"/>
                    <a:pt x="473" y="1545"/>
                    <a:pt x="473" y="1545"/>
                  </a:cubicBezTo>
                  <a:cubicBezTo>
                    <a:pt x="485" y="1550"/>
                    <a:pt x="485" y="1550"/>
                    <a:pt x="485" y="1550"/>
                  </a:cubicBezTo>
                  <a:cubicBezTo>
                    <a:pt x="496" y="1527"/>
                    <a:pt x="496" y="1527"/>
                    <a:pt x="496" y="1527"/>
                  </a:cubicBezTo>
                  <a:cubicBezTo>
                    <a:pt x="503" y="1531"/>
                    <a:pt x="503" y="1531"/>
                    <a:pt x="503" y="1531"/>
                  </a:cubicBezTo>
                  <a:cubicBezTo>
                    <a:pt x="529" y="1540"/>
                    <a:pt x="529" y="1540"/>
                    <a:pt x="529" y="1540"/>
                  </a:cubicBezTo>
                  <a:cubicBezTo>
                    <a:pt x="535" y="1542"/>
                    <a:pt x="541" y="1545"/>
                    <a:pt x="548" y="1547"/>
                  </a:cubicBezTo>
                  <a:cubicBezTo>
                    <a:pt x="552" y="1549"/>
                    <a:pt x="556" y="1550"/>
                    <a:pt x="561" y="1552"/>
                  </a:cubicBezTo>
                  <a:cubicBezTo>
                    <a:pt x="552" y="1576"/>
                    <a:pt x="552" y="1576"/>
                    <a:pt x="552" y="1576"/>
                  </a:cubicBezTo>
                  <a:cubicBezTo>
                    <a:pt x="564" y="1580"/>
                    <a:pt x="564" y="1580"/>
                    <a:pt x="564" y="1580"/>
                  </a:cubicBezTo>
                  <a:cubicBezTo>
                    <a:pt x="573" y="1556"/>
                    <a:pt x="573" y="1556"/>
                    <a:pt x="573" y="1556"/>
                  </a:cubicBezTo>
                  <a:cubicBezTo>
                    <a:pt x="576" y="1557"/>
                    <a:pt x="579" y="1558"/>
                    <a:pt x="582" y="1559"/>
                  </a:cubicBezTo>
                  <a:cubicBezTo>
                    <a:pt x="609" y="1567"/>
                    <a:pt x="638" y="1574"/>
                    <a:pt x="667" y="1579"/>
                  </a:cubicBezTo>
                  <a:cubicBezTo>
                    <a:pt x="663" y="1605"/>
                    <a:pt x="663" y="1605"/>
                    <a:pt x="663" y="1605"/>
                  </a:cubicBezTo>
                  <a:cubicBezTo>
                    <a:pt x="676" y="1607"/>
                    <a:pt x="676" y="1607"/>
                    <a:pt x="676" y="1607"/>
                  </a:cubicBezTo>
                  <a:cubicBezTo>
                    <a:pt x="679" y="1581"/>
                    <a:pt x="679" y="1581"/>
                    <a:pt x="679" y="1581"/>
                  </a:cubicBezTo>
                  <a:cubicBezTo>
                    <a:pt x="702" y="1584"/>
                    <a:pt x="725" y="1587"/>
                    <a:pt x="748" y="1589"/>
                  </a:cubicBezTo>
                  <a:cubicBezTo>
                    <a:pt x="747" y="1615"/>
                    <a:pt x="747" y="1615"/>
                    <a:pt x="747" y="1615"/>
                  </a:cubicBezTo>
                  <a:cubicBezTo>
                    <a:pt x="760" y="1616"/>
                    <a:pt x="760" y="1616"/>
                    <a:pt x="760" y="1616"/>
                  </a:cubicBezTo>
                  <a:cubicBezTo>
                    <a:pt x="761" y="1590"/>
                    <a:pt x="761" y="1590"/>
                    <a:pt x="761" y="1590"/>
                  </a:cubicBezTo>
                  <a:cubicBezTo>
                    <a:pt x="777" y="1591"/>
                    <a:pt x="793" y="1592"/>
                    <a:pt x="809" y="1593"/>
                  </a:cubicBezTo>
                  <a:cubicBezTo>
                    <a:pt x="825" y="1592"/>
                    <a:pt x="841" y="1591"/>
                    <a:pt x="857" y="1590"/>
                  </a:cubicBezTo>
                  <a:cubicBezTo>
                    <a:pt x="858" y="1616"/>
                    <a:pt x="858" y="1616"/>
                    <a:pt x="858" y="1616"/>
                  </a:cubicBezTo>
                  <a:cubicBezTo>
                    <a:pt x="871" y="1615"/>
                    <a:pt x="871" y="1615"/>
                    <a:pt x="871" y="1615"/>
                  </a:cubicBezTo>
                  <a:cubicBezTo>
                    <a:pt x="870" y="1589"/>
                    <a:pt x="870" y="1589"/>
                    <a:pt x="870" y="1589"/>
                  </a:cubicBezTo>
                  <a:cubicBezTo>
                    <a:pt x="893" y="1587"/>
                    <a:pt x="916" y="1584"/>
                    <a:pt x="938" y="1581"/>
                  </a:cubicBezTo>
                  <a:cubicBezTo>
                    <a:pt x="942" y="1607"/>
                    <a:pt x="942" y="1607"/>
                    <a:pt x="942" y="1607"/>
                  </a:cubicBezTo>
                  <a:cubicBezTo>
                    <a:pt x="955" y="1605"/>
                    <a:pt x="955" y="1605"/>
                    <a:pt x="955" y="1605"/>
                  </a:cubicBezTo>
                  <a:cubicBezTo>
                    <a:pt x="951" y="1579"/>
                    <a:pt x="951" y="1579"/>
                    <a:pt x="951" y="1579"/>
                  </a:cubicBezTo>
                  <a:cubicBezTo>
                    <a:pt x="980" y="1574"/>
                    <a:pt x="1008" y="1567"/>
                    <a:pt x="1035" y="1559"/>
                  </a:cubicBezTo>
                  <a:cubicBezTo>
                    <a:pt x="1039" y="1558"/>
                    <a:pt x="1042" y="1557"/>
                    <a:pt x="1045" y="1556"/>
                  </a:cubicBezTo>
                  <a:cubicBezTo>
                    <a:pt x="1054" y="1580"/>
                    <a:pt x="1054" y="1580"/>
                    <a:pt x="1054" y="1580"/>
                  </a:cubicBezTo>
                  <a:cubicBezTo>
                    <a:pt x="1066" y="1576"/>
                    <a:pt x="1066" y="1576"/>
                    <a:pt x="1066" y="1576"/>
                  </a:cubicBezTo>
                  <a:cubicBezTo>
                    <a:pt x="1057" y="1552"/>
                    <a:pt x="1057" y="1552"/>
                    <a:pt x="1057" y="1552"/>
                  </a:cubicBezTo>
                  <a:cubicBezTo>
                    <a:pt x="1062" y="1550"/>
                    <a:pt x="1066" y="1549"/>
                    <a:pt x="1070" y="1547"/>
                  </a:cubicBezTo>
                  <a:cubicBezTo>
                    <a:pt x="1076" y="1545"/>
                    <a:pt x="1082" y="1542"/>
                    <a:pt x="1089" y="1540"/>
                  </a:cubicBezTo>
                  <a:cubicBezTo>
                    <a:pt x="1116" y="1530"/>
                    <a:pt x="1116" y="1530"/>
                    <a:pt x="1116" y="1530"/>
                  </a:cubicBezTo>
                  <a:cubicBezTo>
                    <a:pt x="1122" y="1527"/>
                    <a:pt x="1122" y="1527"/>
                    <a:pt x="1122" y="1527"/>
                  </a:cubicBezTo>
                  <a:cubicBezTo>
                    <a:pt x="1133" y="1550"/>
                    <a:pt x="1133" y="1550"/>
                    <a:pt x="1133" y="1550"/>
                  </a:cubicBezTo>
                  <a:cubicBezTo>
                    <a:pt x="1145" y="1545"/>
                    <a:pt x="1145" y="1545"/>
                    <a:pt x="1145" y="1545"/>
                  </a:cubicBezTo>
                  <a:cubicBezTo>
                    <a:pt x="1133" y="1522"/>
                    <a:pt x="1133" y="1522"/>
                    <a:pt x="1133" y="1522"/>
                  </a:cubicBezTo>
                  <a:cubicBezTo>
                    <a:pt x="1141" y="1518"/>
                    <a:pt x="1141" y="1518"/>
                    <a:pt x="1141" y="1518"/>
                  </a:cubicBezTo>
                  <a:cubicBezTo>
                    <a:pt x="1146" y="1515"/>
                    <a:pt x="1152" y="1513"/>
                    <a:pt x="1158" y="1510"/>
                  </a:cubicBezTo>
                  <a:cubicBezTo>
                    <a:pt x="1169" y="1505"/>
                    <a:pt x="1180" y="1500"/>
                    <a:pt x="1190" y="1493"/>
                  </a:cubicBezTo>
                  <a:cubicBezTo>
                    <a:pt x="1218" y="1476"/>
                    <a:pt x="1218" y="1476"/>
                    <a:pt x="1218" y="1476"/>
                  </a:cubicBezTo>
                  <a:cubicBezTo>
                    <a:pt x="1232" y="1499"/>
                    <a:pt x="1232" y="1499"/>
                    <a:pt x="1232" y="1499"/>
                  </a:cubicBezTo>
                  <a:cubicBezTo>
                    <a:pt x="1242" y="1492"/>
                    <a:pt x="1242" y="1492"/>
                    <a:pt x="1242" y="1492"/>
                  </a:cubicBezTo>
                  <a:cubicBezTo>
                    <a:pt x="1229" y="1470"/>
                    <a:pt x="1229" y="1470"/>
                    <a:pt x="1229" y="1470"/>
                  </a:cubicBezTo>
                  <a:cubicBezTo>
                    <a:pt x="1237" y="1465"/>
                    <a:pt x="1237" y="1465"/>
                    <a:pt x="1237" y="1465"/>
                  </a:cubicBezTo>
                  <a:cubicBezTo>
                    <a:pt x="1254" y="1453"/>
                    <a:pt x="1270" y="1442"/>
                    <a:pt x="1286" y="1430"/>
                  </a:cubicBezTo>
                  <a:cubicBezTo>
                    <a:pt x="1301" y="1451"/>
                    <a:pt x="1301" y="1451"/>
                    <a:pt x="1301" y="1451"/>
                  </a:cubicBezTo>
                  <a:cubicBezTo>
                    <a:pt x="1311" y="1443"/>
                    <a:pt x="1311" y="1443"/>
                    <a:pt x="1311" y="1443"/>
                  </a:cubicBezTo>
                  <a:cubicBezTo>
                    <a:pt x="1296" y="1422"/>
                    <a:pt x="1296" y="1422"/>
                    <a:pt x="1296" y="1422"/>
                  </a:cubicBezTo>
                  <a:cubicBezTo>
                    <a:pt x="1323" y="1401"/>
                    <a:pt x="1347" y="1379"/>
                    <a:pt x="1368" y="1358"/>
                  </a:cubicBezTo>
                  <a:cubicBezTo>
                    <a:pt x="1387" y="1375"/>
                    <a:pt x="1387" y="1375"/>
                    <a:pt x="1387" y="1375"/>
                  </a:cubicBezTo>
                  <a:cubicBezTo>
                    <a:pt x="1396" y="1366"/>
                    <a:pt x="1396" y="1366"/>
                    <a:pt x="1396" y="1366"/>
                  </a:cubicBezTo>
                  <a:cubicBezTo>
                    <a:pt x="1377" y="1349"/>
                    <a:pt x="1377" y="1349"/>
                    <a:pt x="1377" y="1349"/>
                  </a:cubicBezTo>
                  <a:cubicBezTo>
                    <a:pt x="1383" y="1342"/>
                    <a:pt x="1388" y="1336"/>
                    <a:pt x="1393" y="1330"/>
                  </a:cubicBezTo>
                  <a:cubicBezTo>
                    <a:pt x="1404" y="1319"/>
                    <a:pt x="1413" y="1308"/>
                    <a:pt x="1422" y="1296"/>
                  </a:cubicBezTo>
                  <a:cubicBezTo>
                    <a:pt x="1443" y="1312"/>
                    <a:pt x="1443" y="1312"/>
                    <a:pt x="1443" y="1312"/>
                  </a:cubicBezTo>
                  <a:cubicBezTo>
                    <a:pt x="1451" y="1302"/>
                    <a:pt x="1451" y="1302"/>
                    <a:pt x="1451" y="1302"/>
                  </a:cubicBezTo>
                  <a:cubicBezTo>
                    <a:pt x="1430" y="1286"/>
                    <a:pt x="1430" y="1286"/>
                    <a:pt x="1430" y="1286"/>
                  </a:cubicBezTo>
                  <a:cubicBezTo>
                    <a:pt x="1432" y="1283"/>
                    <a:pt x="1435" y="1279"/>
                    <a:pt x="1438" y="1276"/>
                  </a:cubicBezTo>
                  <a:cubicBezTo>
                    <a:pt x="1443" y="1269"/>
                    <a:pt x="1448" y="1262"/>
                    <a:pt x="1453" y="1255"/>
                  </a:cubicBezTo>
                  <a:cubicBezTo>
                    <a:pt x="1460" y="1247"/>
                    <a:pt x="1465" y="1238"/>
                    <a:pt x="1470" y="1229"/>
                  </a:cubicBezTo>
                  <a:cubicBezTo>
                    <a:pt x="1473" y="1225"/>
                    <a:pt x="1475" y="1220"/>
                    <a:pt x="1478" y="1216"/>
                  </a:cubicBezTo>
                  <a:cubicBezTo>
                    <a:pt x="1480" y="1213"/>
                    <a:pt x="1482" y="1210"/>
                    <a:pt x="1484" y="1207"/>
                  </a:cubicBezTo>
                  <a:cubicBezTo>
                    <a:pt x="1506" y="1220"/>
                    <a:pt x="1506" y="1220"/>
                    <a:pt x="1506" y="1220"/>
                  </a:cubicBezTo>
                  <a:cubicBezTo>
                    <a:pt x="1513" y="1209"/>
                    <a:pt x="1513" y="1209"/>
                    <a:pt x="1513" y="1209"/>
                  </a:cubicBezTo>
                  <a:cubicBezTo>
                    <a:pt x="1490" y="1196"/>
                    <a:pt x="1490" y="1196"/>
                    <a:pt x="1490" y="1196"/>
                  </a:cubicBezTo>
                  <a:cubicBezTo>
                    <a:pt x="1494" y="1190"/>
                    <a:pt x="1498" y="1184"/>
                    <a:pt x="1501" y="1178"/>
                  </a:cubicBezTo>
                  <a:cubicBezTo>
                    <a:pt x="1509" y="1163"/>
                    <a:pt x="1516" y="1148"/>
                    <a:pt x="1522" y="1134"/>
                  </a:cubicBezTo>
                  <a:cubicBezTo>
                    <a:pt x="1545" y="1145"/>
                    <a:pt x="1545" y="1145"/>
                    <a:pt x="1545" y="1145"/>
                  </a:cubicBezTo>
                  <a:cubicBezTo>
                    <a:pt x="1551" y="1134"/>
                    <a:pt x="1551" y="1134"/>
                    <a:pt x="1551" y="1134"/>
                  </a:cubicBezTo>
                  <a:cubicBezTo>
                    <a:pt x="1527" y="1123"/>
                    <a:pt x="1527" y="1123"/>
                    <a:pt x="1527" y="1123"/>
                  </a:cubicBezTo>
                  <a:cubicBezTo>
                    <a:pt x="1542" y="1090"/>
                    <a:pt x="1552" y="1059"/>
                    <a:pt x="1561" y="1032"/>
                  </a:cubicBezTo>
                  <a:cubicBezTo>
                    <a:pt x="1586" y="1038"/>
                    <a:pt x="1586" y="1038"/>
                    <a:pt x="1586" y="1038"/>
                  </a:cubicBezTo>
                  <a:cubicBezTo>
                    <a:pt x="1589" y="1026"/>
                    <a:pt x="1589" y="1026"/>
                    <a:pt x="1589" y="1026"/>
                  </a:cubicBezTo>
                  <a:cubicBezTo>
                    <a:pt x="1564" y="1019"/>
                    <a:pt x="1564" y="1019"/>
                    <a:pt x="1564" y="1019"/>
                  </a:cubicBezTo>
                  <a:cubicBezTo>
                    <a:pt x="1572" y="994"/>
                    <a:pt x="1577" y="971"/>
                    <a:pt x="1580" y="952"/>
                  </a:cubicBezTo>
                  <a:cubicBezTo>
                    <a:pt x="1605" y="956"/>
                    <a:pt x="1605" y="956"/>
                    <a:pt x="1605" y="956"/>
                  </a:cubicBezTo>
                  <a:cubicBezTo>
                    <a:pt x="1607" y="943"/>
                    <a:pt x="1607" y="943"/>
                    <a:pt x="1607" y="943"/>
                  </a:cubicBezTo>
                  <a:cubicBezTo>
                    <a:pt x="1582" y="939"/>
                    <a:pt x="1582" y="939"/>
                    <a:pt x="1582" y="939"/>
                  </a:cubicBezTo>
                  <a:cubicBezTo>
                    <a:pt x="1584" y="930"/>
                    <a:pt x="1585" y="921"/>
                    <a:pt x="1585" y="914"/>
                  </a:cubicBezTo>
                  <a:cubicBezTo>
                    <a:pt x="1589" y="890"/>
                    <a:pt x="1589" y="890"/>
                    <a:pt x="1589" y="890"/>
                  </a:cubicBezTo>
                  <a:cubicBezTo>
                    <a:pt x="1590" y="885"/>
                    <a:pt x="1590" y="880"/>
                    <a:pt x="1590" y="876"/>
                  </a:cubicBezTo>
                  <a:cubicBezTo>
                    <a:pt x="1592" y="844"/>
                    <a:pt x="1592" y="844"/>
                    <a:pt x="1592" y="844"/>
                  </a:cubicBezTo>
                  <a:cubicBezTo>
                    <a:pt x="1617" y="845"/>
                    <a:pt x="1617" y="845"/>
                    <a:pt x="1617" y="845"/>
                  </a:cubicBezTo>
                  <a:cubicBezTo>
                    <a:pt x="1618" y="832"/>
                    <a:pt x="1618" y="832"/>
                    <a:pt x="1618" y="832"/>
                  </a:cubicBezTo>
                  <a:cubicBezTo>
                    <a:pt x="1592" y="831"/>
                    <a:pt x="1592" y="831"/>
                    <a:pt x="1592" y="831"/>
                  </a:cubicBezTo>
                  <a:cubicBezTo>
                    <a:pt x="1593" y="808"/>
                    <a:pt x="1593" y="808"/>
                    <a:pt x="1593" y="808"/>
                  </a:cubicBezTo>
                  <a:moveTo>
                    <a:pt x="1573" y="875"/>
                  </a:moveTo>
                  <a:cubicBezTo>
                    <a:pt x="1573" y="879"/>
                    <a:pt x="1572" y="884"/>
                    <a:pt x="1572" y="888"/>
                  </a:cubicBezTo>
                  <a:cubicBezTo>
                    <a:pt x="1568" y="911"/>
                    <a:pt x="1568" y="911"/>
                    <a:pt x="1568" y="911"/>
                  </a:cubicBezTo>
                  <a:cubicBezTo>
                    <a:pt x="1568" y="919"/>
                    <a:pt x="1567" y="927"/>
                    <a:pt x="1565" y="937"/>
                  </a:cubicBezTo>
                  <a:cubicBezTo>
                    <a:pt x="1539" y="933"/>
                    <a:pt x="1539" y="933"/>
                    <a:pt x="1539" y="933"/>
                  </a:cubicBezTo>
                  <a:cubicBezTo>
                    <a:pt x="1537" y="945"/>
                    <a:pt x="1537" y="945"/>
                    <a:pt x="1537" y="945"/>
                  </a:cubicBezTo>
                  <a:cubicBezTo>
                    <a:pt x="1563" y="949"/>
                    <a:pt x="1563" y="949"/>
                    <a:pt x="1563" y="949"/>
                  </a:cubicBezTo>
                  <a:cubicBezTo>
                    <a:pt x="1560" y="968"/>
                    <a:pt x="1555" y="990"/>
                    <a:pt x="1548" y="1015"/>
                  </a:cubicBezTo>
                  <a:cubicBezTo>
                    <a:pt x="1522" y="1009"/>
                    <a:pt x="1522" y="1009"/>
                    <a:pt x="1522" y="1009"/>
                  </a:cubicBezTo>
                  <a:cubicBezTo>
                    <a:pt x="1519" y="1021"/>
                    <a:pt x="1519" y="1021"/>
                    <a:pt x="1519" y="1021"/>
                  </a:cubicBezTo>
                  <a:cubicBezTo>
                    <a:pt x="1544" y="1027"/>
                    <a:pt x="1544" y="1027"/>
                    <a:pt x="1544" y="1027"/>
                  </a:cubicBezTo>
                  <a:cubicBezTo>
                    <a:pt x="1536" y="1054"/>
                    <a:pt x="1525" y="1084"/>
                    <a:pt x="1512" y="1115"/>
                  </a:cubicBezTo>
                  <a:cubicBezTo>
                    <a:pt x="1488" y="1104"/>
                    <a:pt x="1488" y="1104"/>
                    <a:pt x="1488" y="1104"/>
                  </a:cubicBezTo>
                  <a:cubicBezTo>
                    <a:pt x="1483" y="1115"/>
                    <a:pt x="1483" y="1115"/>
                    <a:pt x="1483" y="1115"/>
                  </a:cubicBezTo>
                  <a:cubicBezTo>
                    <a:pt x="1507" y="1127"/>
                    <a:pt x="1507" y="1127"/>
                    <a:pt x="1507" y="1127"/>
                  </a:cubicBezTo>
                  <a:cubicBezTo>
                    <a:pt x="1500" y="1141"/>
                    <a:pt x="1493" y="1155"/>
                    <a:pt x="1485" y="1170"/>
                  </a:cubicBezTo>
                  <a:cubicBezTo>
                    <a:pt x="1482" y="1175"/>
                    <a:pt x="1479" y="1181"/>
                    <a:pt x="1476" y="1187"/>
                  </a:cubicBezTo>
                  <a:cubicBezTo>
                    <a:pt x="1454" y="1173"/>
                    <a:pt x="1454" y="1173"/>
                    <a:pt x="1454" y="1173"/>
                  </a:cubicBezTo>
                  <a:cubicBezTo>
                    <a:pt x="1447" y="1184"/>
                    <a:pt x="1447" y="1184"/>
                    <a:pt x="1447" y="1184"/>
                  </a:cubicBezTo>
                  <a:cubicBezTo>
                    <a:pt x="1469" y="1198"/>
                    <a:pt x="1469" y="1198"/>
                    <a:pt x="1469" y="1198"/>
                  </a:cubicBezTo>
                  <a:cubicBezTo>
                    <a:pt x="1467" y="1201"/>
                    <a:pt x="1465" y="1204"/>
                    <a:pt x="1464" y="1207"/>
                  </a:cubicBezTo>
                  <a:cubicBezTo>
                    <a:pt x="1461" y="1211"/>
                    <a:pt x="1458" y="1216"/>
                    <a:pt x="1455" y="1220"/>
                  </a:cubicBezTo>
                  <a:cubicBezTo>
                    <a:pt x="1450" y="1229"/>
                    <a:pt x="1446" y="1237"/>
                    <a:pt x="1440" y="1244"/>
                  </a:cubicBezTo>
                  <a:cubicBezTo>
                    <a:pt x="1434" y="1251"/>
                    <a:pt x="1429" y="1258"/>
                    <a:pt x="1424" y="1266"/>
                  </a:cubicBezTo>
                  <a:cubicBezTo>
                    <a:pt x="1421" y="1269"/>
                    <a:pt x="1419" y="1272"/>
                    <a:pt x="1416" y="1276"/>
                  </a:cubicBezTo>
                  <a:cubicBezTo>
                    <a:pt x="1395" y="1260"/>
                    <a:pt x="1395" y="1260"/>
                    <a:pt x="1395" y="1260"/>
                  </a:cubicBezTo>
                  <a:cubicBezTo>
                    <a:pt x="1388" y="1271"/>
                    <a:pt x="1388" y="1271"/>
                    <a:pt x="1388" y="1271"/>
                  </a:cubicBezTo>
                  <a:cubicBezTo>
                    <a:pt x="1408" y="1286"/>
                    <a:pt x="1408" y="1286"/>
                    <a:pt x="1408" y="1286"/>
                  </a:cubicBezTo>
                  <a:cubicBezTo>
                    <a:pt x="1400" y="1297"/>
                    <a:pt x="1391" y="1308"/>
                    <a:pt x="1381" y="1319"/>
                  </a:cubicBezTo>
                  <a:cubicBezTo>
                    <a:pt x="1375" y="1325"/>
                    <a:pt x="1370" y="1331"/>
                    <a:pt x="1364" y="1337"/>
                  </a:cubicBezTo>
                  <a:cubicBezTo>
                    <a:pt x="1345" y="1319"/>
                    <a:pt x="1345" y="1319"/>
                    <a:pt x="1345" y="1319"/>
                  </a:cubicBezTo>
                  <a:cubicBezTo>
                    <a:pt x="1336" y="1329"/>
                    <a:pt x="1336" y="1329"/>
                    <a:pt x="1336" y="1329"/>
                  </a:cubicBezTo>
                  <a:cubicBezTo>
                    <a:pt x="1355" y="1346"/>
                    <a:pt x="1355" y="1346"/>
                    <a:pt x="1355" y="1346"/>
                  </a:cubicBezTo>
                  <a:cubicBezTo>
                    <a:pt x="1335" y="1367"/>
                    <a:pt x="1312" y="1388"/>
                    <a:pt x="1285" y="1408"/>
                  </a:cubicBezTo>
                  <a:cubicBezTo>
                    <a:pt x="1270" y="1388"/>
                    <a:pt x="1270" y="1388"/>
                    <a:pt x="1270" y="1388"/>
                  </a:cubicBezTo>
                  <a:cubicBezTo>
                    <a:pt x="1260" y="1396"/>
                    <a:pt x="1260" y="1396"/>
                    <a:pt x="1260" y="1396"/>
                  </a:cubicBezTo>
                  <a:cubicBezTo>
                    <a:pt x="1275" y="1416"/>
                    <a:pt x="1275" y="1416"/>
                    <a:pt x="1275" y="1416"/>
                  </a:cubicBezTo>
                  <a:cubicBezTo>
                    <a:pt x="1260" y="1428"/>
                    <a:pt x="1244" y="1439"/>
                    <a:pt x="1227" y="1451"/>
                  </a:cubicBezTo>
                  <a:cubicBezTo>
                    <a:pt x="1220" y="1455"/>
                    <a:pt x="1220" y="1455"/>
                    <a:pt x="1220" y="1455"/>
                  </a:cubicBezTo>
                  <a:cubicBezTo>
                    <a:pt x="1207" y="1433"/>
                    <a:pt x="1207" y="1433"/>
                    <a:pt x="1207" y="1433"/>
                  </a:cubicBezTo>
                  <a:cubicBezTo>
                    <a:pt x="1196" y="1440"/>
                    <a:pt x="1196" y="1440"/>
                    <a:pt x="1196" y="1440"/>
                  </a:cubicBezTo>
                  <a:cubicBezTo>
                    <a:pt x="1209" y="1462"/>
                    <a:pt x="1209" y="1462"/>
                    <a:pt x="1209" y="1462"/>
                  </a:cubicBezTo>
                  <a:cubicBezTo>
                    <a:pt x="1181" y="1479"/>
                    <a:pt x="1181" y="1479"/>
                    <a:pt x="1181" y="1479"/>
                  </a:cubicBezTo>
                  <a:cubicBezTo>
                    <a:pt x="1172" y="1484"/>
                    <a:pt x="1161" y="1489"/>
                    <a:pt x="1151" y="1494"/>
                  </a:cubicBezTo>
                  <a:cubicBezTo>
                    <a:pt x="1145" y="1497"/>
                    <a:pt x="1139" y="1500"/>
                    <a:pt x="1133" y="1503"/>
                  </a:cubicBezTo>
                  <a:cubicBezTo>
                    <a:pt x="1126" y="1506"/>
                    <a:pt x="1126" y="1506"/>
                    <a:pt x="1126" y="1506"/>
                  </a:cubicBezTo>
                  <a:cubicBezTo>
                    <a:pt x="1115" y="1483"/>
                    <a:pt x="1115" y="1483"/>
                    <a:pt x="1115" y="1483"/>
                  </a:cubicBezTo>
                  <a:cubicBezTo>
                    <a:pt x="1103" y="1488"/>
                    <a:pt x="1103" y="1488"/>
                    <a:pt x="1103" y="1488"/>
                  </a:cubicBezTo>
                  <a:cubicBezTo>
                    <a:pt x="1114" y="1512"/>
                    <a:pt x="1114" y="1512"/>
                    <a:pt x="1114" y="1512"/>
                  </a:cubicBezTo>
                  <a:cubicBezTo>
                    <a:pt x="1109" y="1514"/>
                    <a:pt x="1109" y="1514"/>
                    <a:pt x="1109" y="1514"/>
                  </a:cubicBezTo>
                  <a:cubicBezTo>
                    <a:pt x="1083" y="1524"/>
                    <a:pt x="1083" y="1524"/>
                    <a:pt x="1083" y="1524"/>
                  </a:cubicBezTo>
                  <a:cubicBezTo>
                    <a:pt x="1077" y="1526"/>
                    <a:pt x="1070" y="1529"/>
                    <a:pt x="1064" y="1531"/>
                  </a:cubicBezTo>
                  <a:cubicBezTo>
                    <a:pt x="1060" y="1532"/>
                    <a:pt x="1056" y="1534"/>
                    <a:pt x="1051" y="1536"/>
                  </a:cubicBezTo>
                  <a:cubicBezTo>
                    <a:pt x="1042" y="1511"/>
                    <a:pt x="1042" y="1511"/>
                    <a:pt x="1042" y="1511"/>
                  </a:cubicBezTo>
                  <a:cubicBezTo>
                    <a:pt x="1030" y="1516"/>
                    <a:pt x="1030" y="1516"/>
                    <a:pt x="1030" y="1516"/>
                  </a:cubicBezTo>
                  <a:cubicBezTo>
                    <a:pt x="1039" y="1540"/>
                    <a:pt x="1039" y="1540"/>
                    <a:pt x="1039" y="1540"/>
                  </a:cubicBezTo>
                  <a:cubicBezTo>
                    <a:pt x="1036" y="1541"/>
                    <a:pt x="1033" y="1542"/>
                    <a:pt x="1031" y="1542"/>
                  </a:cubicBezTo>
                  <a:cubicBezTo>
                    <a:pt x="1004" y="1550"/>
                    <a:pt x="977" y="1557"/>
                    <a:pt x="948" y="1562"/>
                  </a:cubicBezTo>
                  <a:cubicBezTo>
                    <a:pt x="944" y="1536"/>
                    <a:pt x="944" y="1536"/>
                    <a:pt x="944" y="1536"/>
                  </a:cubicBezTo>
                  <a:cubicBezTo>
                    <a:pt x="932" y="1538"/>
                    <a:pt x="932" y="1538"/>
                    <a:pt x="932" y="1538"/>
                  </a:cubicBezTo>
                  <a:cubicBezTo>
                    <a:pt x="936" y="1564"/>
                    <a:pt x="936" y="1564"/>
                    <a:pt x="936" y="1564"/>
                  </a:cubicBezTo>
                  <a:cubicBezTo>
                    <a:pt x="914" y="1567"/>
                    <a:pt x="892" y="1570"/>
                    <a:pt x="869" y="1572"/>
                  </a:cubicBezTo>
                  <a:cubicBezTo>
                    <a:pt x="868" y="1546"/>
                    <a:pt x="868" y="1546"/>
                    <a:pt x="868" y="1546"/>
                  </a:cubicBezTo>
                  <a:cubicBezTo>
                    <a:pt x="855" y="1547"/>
                    <a:pt x="855" y="1547"/>
                    <a:pt x="855" y="1547"/>
                  </a:cubicBezTo>
                  <a:cubicBezTo>
                    <a:pt x="856" y="1573"/>
                    <a:pt x="856" y="1573"/>
                    <a:pt x="856" y="1573"/>
                  </a:cubicBezTo>
                  <a:cubicBezTo>
                    <a:pt x="841" y="1574"/>
                    <a:pt x="825" y="1575"/>
                    <a:pt x="809" y="1575"/>
                  </a:cubicBezTo>
                  <a:cubicBezTo>
                    <a:pt x="793" y="1575"/>
                    <a:pt x="777" y="1574"/>
                    <a:pt x="762" y="1573"/>
                  </a:cubicBezTo>
                  <a:cubicBezTo>
                    <a:pt x="763" y="1547"/>
                    <a:pt x="763" y="1547"/>
                    <a:pt x="763" y="1547"/>
                  </a:cubicBezTo>
                  <a:cubicBezTo>
                    <a:pt x="750" y="1546"/>
                    <a:pt x="750" y="1546"/>
                    <a:pt x="750" y="1546"/>
                  </a:cubicBezTo>
                  <a:cubicBezTo>
                    <a:pt x="749" y="1572"/>
                    <a:pt x="749" y="1572"/>
                    <a:pt x="749" y="1572"/>
                  </a:cubicBezTo>
                  <a:cubicBezTo>
                    <a:pt x="726" y="1570"/>
                    <a:pt x="704" y="1567"/>
                    <a:pt x="682" y="1564"/>
                  </a:cubicBezTo>
                  <a:cubicBezTo>
                    <a:pt x="686" y="1538"/>
                    <a:pt x="686" y="1538"/>
                    <a:pt x="686" y="1538"/>
                  </a:cubicBezTo>
                  <a:cubicBezTo>
                    <a:pt x="673" y="1536"/>
                    <a:pt x="673" y="1536"/>
                    <a:pt x="673" y="1536"/>
                  </a:cubicBezTo>
                  <a:cubicBezTo>
                    <a:pt x="669" y="1562"/>
                    <a:pt x="669" y="1562"/>
                    <a:pt x="669" y="1562"/>
                  </a:cubicBezTo>
                  <a:cubicBezTo>
                    <a:pt x="641" y="1557"/>
                    <a:pt x="613" y="1550"/>
                    <a:pt x="587" y="1542"/>
                  </a:cubicBezTo>
                  <a:cubicBezTo>
                    <a:pt x="584" y="1542"/>
                    <a:pt x="581" y="1541"/>
                    <a:pt x="579" y="1540"/>
                  </a:cubicBezTo>
                  <a:cubicBezTo>
                    <a:pt x="587" y="1516"/>
                    <a:pt x="587" y="1516"/>
                    <a:pt x="587" y="1516"/>
                  </a:cubicBezTo>
                  <a:cubicBezTo>
                    <a:pt x="575" y="1511"/>
                    <a:pt x="575" y="1511"/>
                    <a:pt x="575" y="1511"/>
                  </a:cubicBezTo>
                  <a:cubicBezTo>
                    <a:pt x="567" y="1536"/>
                    <a:pt x="567" y="1536"/>
                    <a:pt x="567" y="1536"/>
                  </a:cubicBezTo>
                  <a:cubicBezTo>
                    <a:pt x="562" y="1534"/>
                    <a:pt x="558" y="1532"/>
                    <a:pt x="554" y="1531"/>
                  </a:cubicBezTo>
                  <a:cubicBezTo>
                    <a:pt x="547" y="1529"/>
                    <a:pt x="541" y="1526"/>
                    <a:pt x="535" y="1524"/>
                  </a:cubicBezTo>
                  <a:cubicBezTo>
                    <a:pt x="510" y="1515"/>
                    <a:pt x="510" y="1515"/>
                    <a:pt x="510" y="1515"/>
                  </a:cubicBezTo>
                  <a:cubicBezTo>
                    <a:pt x="503" y="1512"/>
                    <a:pt x="503" y="1512"/>
                    <a:pt x="503" y="1512"/>
                  </a:cubicBezTo>
                  <a:cubicBezTo>
                    <a:pt x="515" y="1488"/>
                    <a:pt x="515" y="1488"/>
                    <a:pt x="515" y="1488"/>
                  </a:cubicBezTo>
                  <a:cubicBezTo>
                    <a:pt x="503" y="1483"/>
                    <a:pt x="503" y="1483"/>
                    <a:pt x="503" y="1483"/>
                  </a:cubicBezTo>
                  <a:cubicBezTo>
                    <a:pt x="492" y="1506"/>
                    <a:pt x="492" y="1506"/>
                    <a:pt x="492" y="1506"/>
                  </a:cubicBezTo>
                  <a:cubicBezTo>
                    <a:pt x="485" y="1503"/>
                    <a:pt x="485" y="1503"/>
                    <a:pt x="485" y="1503"/>
                  </a:cubicBezTo>
                  <a:cubicBezTo>
                    <a:pt x="479" y="1500"/>
                    <a:pt x="473" y="1497"/>
                    <a:pt x="467" y="1494"/>
                  </a:cubicBezTo>
                  <a:cubicBezTo>
                    <a:pt x="456" y="1489"/>
                    <a:pt x="446" y="1484"/>
                    <a:pt x="437" y="1479"/>
                  </a:cubicBezTo>
                  <a:cubicBezTo>
                    <a:pt x="409" y="1462"/>
                    <a:pt x="409" y="1462"/>
                    <a:pt x="409" y="1462"/>
                  </a:cubicBezTo>
                  <a:cubicBezTo>
                    <a:pt x="422" y="1440"/>
                    <a:pt x="422" y="1440"/>
                    <a:pt x="422" y="1440"/>
                  </a:cubicBezTo>
                  <a:cubicBezTo>
                    <a:pt x="411" y="1433"/>
                    <a:pt x="411" y="1433"/>
                    <a:pt x="411" y="1433"/>
                  </a:cubicBezTo>
                  <a:cubicBezTo>
                    <a:pt x="398" y="1455"/>
                    <a:pt x="398" y="1455"/>
                    <a:pt x="398" y="1455"/>
                  </a:cubicBezTo>
                  <a:cubicBezTo>
                    <a:pt x="391" y="1451"/>
                    <a:pt x="391" y="1451"/>
                    <a:pt x="391" y="1451"/>
                  </a:cubicBezTo>
                  <a:cubicBezTo>
                    <a:pt x="374" y="1439"/>
                    <a:pt x="358" y="1428"/>
                    <a:pt x="343" y="1416"/>
                  </a:cubicBezTo>
                  <a:cubicBezTo>
                    <a:pt x="358" y="1396"/>
                    <a:pt x="358" y="1396"/>
                    <a:pt x="358" y="1396"/>
                  </a:cubicBezTo>
                  <a:cubicBezTo>
                    <a:pt x="348" y="1388"/>
                    <a:pt x="348" y="1388"/>
                    <a:pt x="348" y="1388"/>
                  </a:cubicBezTo>
                  <a:cubicBezTo>
                    <a:pt x="333" y="1408"/>
                    <a:pt x="333" y="1408"/>
                    <a:pt x="333" y="1408"/>
                  </a:cubicBezTo>
                  <a:cubicBezTo>
                    <a:pt x="306" y="1388"/>
                    <a:pt x="283" y="1367"/>
                    <a:pt x="263" y="1346"/>
                  </a:cubicBezTo>
                  <a:cubicBezTo>
                    <a:pt x="282" y="1329"/>
                    <a:pt x="282" y="1329"/>
                    <a:pt x="282" y="1329"/>
                  </a:cubicBezTo>
                  <a:cubicBezTo>
                    <a:pt x="273" y="1319"/>
                    <a:pt x="273" y="1319"/>
                    <a:pt x="273" y="1319"/>
                  </a:cubicBezTo>
                  <a:cubicBezTo>
                    <a:pt x="254" y="1337"/>
                    <a:pt x="254" y="1337"/>
                    <a:pt x="254" y="1337"/>
                  </a:cubicBezTo>
                  <a:cubicBezTo>
                    <a:pt x="248" y="1331"/>
                    <a:pt x="242" y="1324"/>
                    <a:pt x="237" y="1318"/>
                  </a:cubicBezTo>
                  <a:cubicBezTo>
                    <a:pt x="227" y="1308"/>
                    <a:pt x="218" y="1297"/>
                    <a:pt x="209" y="1286"/>
                  </a:cubicBezTo>
                  <a:cubicBezTo>
                    <a:pt x="230" y="1271"/>
                    <a:pt x="230" y="1271"/>
                    <a:pt x="230" y="1271"/>
                  </a:cubicBezTo>
                  <a:cubicBezTo>
                    <a:pt x="222" y="1260"/>
                    <a:pt x="222" y="1260"/>
                    <a:pt x="222" y="1260"/>
                  </a:cubicBezTo>
                  <a:cubicBezTo>
                    <a:pt x="202" y="1276"/>
                    <a:pt x="202" y="1276"/>
                    <a:pt x="202" y="1276"/>
                  </a:cubicBezTo>
                  <a:cubicBezTo>
                    <a:pt x="199" y="1272"/>
                    <a:pt x="197" y="1269"/>
                    <a:pt x="194" y="1266"/>
                  </a:cubicBezTo>
                  <a:cubicBezTo>
                    <a:pt x="189" y="1258"/>
                    <a:pt x="184" y="1251"/>
                    <a:pt x="178" y="1244"/>
                  </a:cubicBezTo>
                  <a:cubicBezTo>
                    <a:pt x="172" y="1237"/>
                    <a:pt x="167" y="1229"/>
                    <a:pt x="163" y="1220"/>
                  </a:cubicBezTo>
                  <a:cubicBezTo>
                    <a:pt x="160" y="1216"/>
                    <a:pt x="157" y="1211"/>
                    <a:pt x="154" y="1207"/>
                  </a:cubicBezTo>
                  <a:cubicBezTo>
                    <a:pt x="153" y="1204"/>
                    <a:pt x="151" y="1201"/>
                    <a:pt x="149" y="1198"/>
                  </a:cubicBezTo>
                  <a:cubicBezTo>
                    <a:pt x="171" y="1184"/>
                    <a:pt x="171" y="1184"/>
                    <a:pt x="171" y="1184"/>
                  </a:cubicBezTo>
                  <a:cubicBezTo>
                    <a:pt x="164" y="1173"/>
                    <a:pt x="164" y="1173"/>
                    <a:pt x="164" y="1173"/>
                  </a:cubicBezTo>
                  <a:cubicBezTo>
                    <a:pt x="142" y="1187"/>
                    <a:pt x="142" y="1187"/>
                    <a:pt x="142" y="1187"/>
                  </a:cubicBezTo>
                  <a:cubicBezTo>
                    <a:pt x="139" y="1181"/>
                    <a:pt x="135" y="1175"/>
                    <a:pt x="132" y="1170"/>
                  </a:cubicBezTo>
                  <a:cubicBezTo>
                    <a:pt x="125" y="1155"/>
                    <a:pt x="118" y="1141"/>
                    <a:pt x="111" y="1127"/>
                  </a:cubicBezTo>
                  <a:cubicBezTo>
                    <a:pt x="135" y="1115"/>
                    <a:pt x="135" y="1115"/>
                    <a:pt x="135" y="1115"/>
                  </a:cubicBezTo>
                  <a:cubicBezTo>
                    <a:pt x="129" y="1104"/>
                    <a:pt x="129" y="1104"/>
                    <a:pt x="129" y="1104"/>
                  </a:cubicBezTo>
                  <a:cubicBezTo>
                    <a:pt x="106" y="1115"/>
                    <a:pt x="106" y="1115"/>
                    <a:pt x="106" y="1115"/>
                  </a:cubicBezTo>
                  <a:cubicBezTo>
                    <a:pt x="92" y="1084"/>
                    <a:pt x="82" y="1054"/>
                    <a:pt x="74" y="1027"/>
                  </a:cubicBezTo>
                  <a:cubicBezTo>
                    <a:pt x="99" y="1021"/>
                    <a:pt x="99" y="1021"/>
                    <a:pt x="99" y="1021"/>
                  </a:cubicBezTo>
                  <a:cubicBezTo>
                    <a:pt x="96" y="1009"/>
                    <a:pt x="96" y="1009"/>
                    <a:pt x="96" y="1009"/>
                  </a:cubicBezTo>
                  <a:cubicBezTo>
                    <a:pt x="70" y="1015"/>
                    <a:pt x="70" y="1015"/>
                    <a:pt x="70" y="1015"/>
                  </a:cubicBezTo>
                  <a:cubicBezTo>
                    <a:pt x="63" y="990"/>
                    <a:pt x="58" y="968"/>
                    <a:pt x="55" y="949"/>
                  </a:cubicBezTo>
                  <a:cubicBezTo>
                    <a:pt x="81" y="945"/>
                    <a:pt x="81" y="945"/>
                    <a:pt x="81" y="945"/>
                  </a:cubicBezTo>
                  <a:cubicBezTo>
                    <a:pt x="79" y="933"/>
                    <a:pt x="79" y="933"/>
                    <a:pt x="79" y="933"/>
                  </a:cubicBezTo>
                  <a:cubicBezTo>
                    <a:pt x="53" y="937"/>
                    <a:pt x="53" y="937"/>
                    <a:pt x="53" y="937"/>
                  </a:cubicBezTo>
                  <a:cubicBezTo>
                    <a:pt x="51" y="927"/>
                    <a:pt x="50" y="918"/>
                    <a:pt x="49" y="911"/>
                  </a:cubicBezTo>
                  <a:cubicBezTo>
                    <a:pt x="46" y="888"/>
                    <a:pt x="46" y="888"/>
                    <a:pt x="46" y="888"/>
                  </a:cubicBezTo>
                  <a:cubicBezTo>
                    <a:pt x="45" y="884"/>
                    <a:pt x="45" y="879"/>
                    <a:pt x="45" y="875"/>
                  </a:cubicBezTo>
                  <a:cubicBezTo>
                    <a:pt x="43" y="843"/>
                    <a:pt x="43" y="843"/>
                    <a:pt x="43" y="843"/>
                  </a:cubicBezTo>
                  <a:cubicBezTo>
                    <a:pt x="69" y="841"/>
                    <a:pt x="69" y="841"/>
                    <a:pt x="69" y="841"/>
                  </a:cubicBezTo>
                  <a:cubicBezTo>
                    <a:pt x="69" y="829"/>
                    <a:pt x="69" y="829"/>
                    <a:pt x="69" y="829"/>
                  </a:cubicBezTo>
                  <a:cubicBezTo>
                    <a:pt x="43" y="830"/>
                    <a:pt x="43" y="830"/>
                    <a:pt x="43" y="830"/>
                  </a:cubicBezTo>
                  <a:cubicBezTo>
                    <a:pt x="42" y="808"/>
                    <a:pt x="42" y="808"/>
                    <a:pt x="42" y="808"/>
                  </a:cubicBezTo>
                  <a:cubicBezTo>
                    <a:pt x="43" y="786"/>
                    <a:pt x="43" y="786"/>
                    <a:pt x="43" y="786"/>
                  </a:cubicBezTo>
                  <a:cubicBezTo>
                    <a:pt x="69" y="787"/>
                    <a:pt x="69" y="787"/>
                    <a:pt x="69" y="787"/>
                  </a:cubicBezTo>
                  <a:cubicBezTo>
                    <a:pt x="69" y="775"/>
                    <a:pt x="69" y="775"/>
                    <a:pt x="69" y="775"/>
                  </a:cubicBezTo>
                  <a:cubicBezTo>
                    <a:pt x="43" y="773"/>
                    <a:pt x="43" y="773"/>
                    <a:pt x="43" y="773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5" y="737"/>
                    <a:pt x="45" y="733"/>
                    <a:pt x="46" y="728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50" y="697"/>
                    <a:pt x="51" y="689"/>
                    <a:pt x="53" y="679"/>
                  </a:cubicBezTo>
                  <a:cubicBezTo>
                    <a:pt x="79" y="683"/>
                    <a:pt x="79" y="683"/>
                    <a:pt x="79" y="683"/>
                  </a:cubicBezTo>
                  <a:cubicBezTo>
                    <a:pt x="81" y="671"/>
                    <a:pt x="81" y="671"/>
                    <a:pt x="81" y="671"/>
                  </a:cubicBezTo>
                  <a:cubicBezTo>
                    <a:pt x="55" y="667"/>
                    <a:pt x="55" y="667"/>
                    <a:pt x="55" y="667"/>
                  </a:cubicBezTo>
                  <a:cubicBezTo>
                    <a:pt x="58" y="648"/>
                    <a:pt x="63" y="626"/>
                    <a:pt x="70" y="601"/>
                  </a:cubicBezTo>
                  <a:cubicBezTo>
                    <a:pt x="96" y="608"/>
                    <a:pt x="96" y="608"/>
                    <a:pt x="96" y="608"/>
                  </a:cubicBezTo>
                  <a:cubicBezTo>
                    <a:pt x="99" y="595"/>
                    <a:pt x="99" y="595"/>
                    <a:pt x="99" y="595"/>
                  </a:cubicBezTo>
                  <a:cubicBezTo>
                    <a:pt x="74" y="589"/>
                    <a:pt x="74" y="589"/>
                    <a:pt x="74" y="589"/>
                  </a:cubicBezTo>
                  <a:cubicBezTo>
                    <a:pt x="82" y="562"/>
                    <a:pt x="92" y="533"/>
                    <a:pt x="106" y="501"/>
                  </a:cubicBezTo>
                  <a:cubicBezTo>
                    <a:pt x="129" y="512"/>
                    <a:pt x="129" y="512"/>
                    <a:pt x="129" y="512"/>
                  </a:cubicBezTo>
                  <a:cubicBezTo>
                    <a:pt x="135" y="501"/>
                    <a:pt x="135" y="501"/>
                    <a:pt x="135" y="501"/>
                  </a:cubicBezTo>
                  <a:cubicBezTo>
                    <a:pt x="111" y="489"/>
                    <a:pt x="111" y="489"/>
                    <a:pt x="111" y="489"/>
                  </a:cubicBezTo>
                  <a:cubicBezTo>
                    <a:pt x="118" y="475"/>
                    <a:pt x="125" y="461"/>
                    <a:pt x="132" y="446"/>
                  </a:cubicBezTo>
                  <a:cubicBezTo>
                    <a:pt x="135" y="441"/>
                    <a:pt x="139" y="435"/>
                    <a:pt x="142" y="429"/>
                  </a:cubicBezTo>
                  <a:cubicBezTo>
                    <a:pt x="164" y="443"/>
                    <a:pt x="164" y="443"/>
                    <a:pt x="164" y="443"/>
                  </a:cubicBezTo>
                  <a:cubicBezTo>
                    <a:pt x="171" y="432"/>
                    <a:pt x="171" y="432"/>
                    <a:pt x="171" y="432"/>
                  </a:cubicBezTo>
                  <a:cubicBezTo>
                    <a:pt x="149" y="418"/>
                    <a:pt x="149" y="418"/>
                    <a:pt x="149" y="418"/>
                  </a:cubicBezTo>
                  <a:cubicBezTo>
                    <a:pt x="151" y="415"/>
                    <a:pt x="153" y="412"/>
                    <a:pt x="154" y="409"/>
                  </a:cubicBezTo>
                  <a:cubicBezTo>
                    <a:pt x="157" y="405"/>
                    <a:pt x="160" y="400"/>
                    <a:pt x="163" y="396"/>
                  </a:cubicBezTo>
                  <a:cubicBezTo>
                    <a:pt x="167" y="388"/>
                    <a:pt x="172" y="379"/>
                    <a:pt x="178" y="372"/>
                  </a:cubicBezTo>
                  <a:cubicBezTo>
                    <a:pt x="184" y="365"/>
                    <a:pt x="189" y="358"/>
                    <a:pt x="194" y="350"/>
                  </a:cubicBezTo>
                  <a:cubicBezTo>
                    <a:pt x="197" y="347"/>
                    <a:pt x="199" y="344"/>
                    <a:pt x="202" y="340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09" y="330"/>
                    <a:pt x="209" y="330"/>
                    <a:pt x="209" y="330"/>
                  </a:cubicBezTo>
                  <a:cubicBezTo>
                    <a:pt x="218" y="319"/>
                    <a:pt x="227" y="308"/>
                    <a:pt x="237" y="298"/>
                  </a:cubicBezTo>
                  <a:cubicBezTo>
                    <a:pt x="242" y="291"/>
                    <a:pt x="248" y="285"/>
                    <a:pt x="254" y="279"/>
                  </a:cubicBezTo>
                  <a:cubicBezTo>
                    <a:pt x="273" y="297"/>
                    <a:pt x="273" y="297"/>
                    <a:pt x="273" y="297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263" y="270"/>
                    <a:pt x="263" y="270"/>
                    <a:pt x="263" y="270"/>
                  </a:cubicBezTo>
                  <a:cubicBezTo>
                    <a:pt x="283" y="249"/>
                    <a:pt x="306" y="228"/>
                    <a:pt x="332" y="208"/>
                  </a:cubicBezTo>
                  <a:cubicBezTo>
                    <a:pt x="348" y="228"/>
                    <a:pt x="348" y="228"/>
                    <a:pt x="348" y="228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43" y="200"/>
                    <a:pt x="343" y="200"/>
                    <a:pt x="343" y="200"/>
                  </a:cubicBezTo>
                  <a:cubicBezTo>
                    <a:pt x="358" y="188"/>
                    <a:pt x="374" y="177"/>
                    <a:pt x="391" y="165"/>
                  </a:cubicBezTo>
                  <a:cubicBezTo>
                    <a:pt x="398" y="161"/>
                    <a:pt x="398" y="161"/>
                    <a:pt x="398" y="161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22" y="176"/>
                    <a:pt x="422" y="176"/>
                    <a:pt x="422" y="176"/>
                  </a:cubicBezTo>
                  <a:cubicBezTo>
                    <a:pt x="409" y="154"/>
                    <a:pt x="409" y="154"/>
                    <a:pt x="409" y="154"/>
                  </a:cubicBezTo>
                  <a:cubicBezTo>
                    <a:pt x="437" y="137"/>
                    <a:pt x="437" y="137"/>
                    <a:pt x="437" y="137"/>
                  </a:cubicBezTo>
                  <a:cubicBezTo>
                    <a:pt x="446" y="132"/>
                    <a:pt x="456" y="127"/>
                    <a:pt x="467" y="122"/>
                  </a:cubicBezTo>
                  <a:cubicBezTo>
                    <a:pt x="473" y="119"/>
                    <a:pt x="479" y="116"/>
                    <a:pt x="485" y="113"/>
                  </a:cubicBezTo>
                  <a:cubicBezTo>
                    <a:pt x="492" y="110"/>
                    <a:pt x="492" y="110"/>
                    <a:pt x="492" y="110"/>
                  </a:cubicBezTo>
                  <a:cubicBezTo>
                    <a:pt x="503" y="133"/>
                    <a:pt x="503" y="133"/>
                    <a:pt x="503" y="133"/>
                  </a:cubicBezTo>
                  <a:cubicBezTo>
                    <a:pt x="515" y="128"/>
                    <a:pt x="515" y="128"/>
                    <a:pt x="515" y="128"/>
                  </a:cubicBezTo>
                  <a:cubicBezTo>
                    <a:pt x="503" y="104"/>
                    <a:pt x="503" y="104"/>
                    <a:pt x="503" y="104"/>
                  </a:cubicBezTo>
                  <a:cubicBezTo>
                    <a:pt x="509" y="102"/>
                    <a:pt x="509" y="102"/>
                    <a:pt x="509" y="102"/>
                  </a:cubicBezTo>
                  <a:cubicBezTo>
                    <a:pt x="535" y="92"/>
                    <a:pt x="535" y="92"/>
                    <a:pt x="535" y="92"/>
                  </a:cubicBezTo>
                  <a:cubicBezTo>
                    <a:pt x="541" y="90"/>
                    <a:pt x="547" y="88"/>
                    <a:pt x="554" y="85"/>
                  </a:cubicBezTo>
                  <a:cubicBezTo>
                    <a:pt x="558" y="84"/>
                    <a:pt x="562" y="82"/>
                    <a:pt x="567" y="80"/>
                  </a:cubicBezTo>
                  <a:cubicBezTo>
                    <a:pt x="575" y="105"/>
                    <a:pt x="575" y="105"/>
                    <a:pt x="575" y="105"/>
                  </a:cubicBezTo>
                  <a:cubicBezTo>
                    <a:pt x="587" y="100"/>
                    <a:pt x="587" y="100"/>
                    <a:pt x="587" y="100"/>
                  </a:cubicBezTo>
                  <a:cubicBezTo>
                    <a:pt x="579" y="76"/>
                    <a:pt x="579" y="76"/>
                    <a:pt x="579" y="76"/>
                  </a:cubicBezTo>
                  <a:cubicBezTo>
                    <a:pt x="581" y="75"/>
                    <a:pt x="584" y="74"/>
                    <a:pt x="587" y="74"/>
                  </a:cubicBezTo>
                  <a:cubicBezTo>
                    <a:pt x="613" y="66"/>
                    <a:pt x="641" y="59"/>
                    <a:pt x="670" y="54"/>
                  </a:cubicBezTo>
                  <a:cubicBezTo>
                    <a:pt x="673" y="80"/>
                    <a:pt x="673" y="80"/>
                    <a:pt x="673" y="80"/>
                  </a:cubicBezTo>
                  <a:cubicBezTo>
                    <a:pt x="686" y="78"/>
                    <a:pt x="686" y="78"/>
                    <a:pt x="686" y="78"/>
                  </a:cubicBezTo>
                  <a:cubicBezTo>
                    <a:pt x="682" y="52"/>
                    <a:pt x="682" y="52"/>
                    <a:pt x="682" y="52"/>
                  </a:cubicBezTo>
                  <a:cubicBezTo>
                    <a:pt x="704" y="49"/>
                    <a:pt x="726" y="46"/>
                    <a:pt x="749" y="44"/>
                  </a:cubicBezTo>
                  <a:cubicBezTo>
                    <a:pt x="750" y="70"/>
                    <a:pt x="750" y="70"/>
                    <a:pt x="750" y="70"/>
                  </a:cubicBezTo>
                  <a:cubicBezTo>
                    <a:pt x="763" y="69"/>
                    <a:pt x="763" y="69"/>
                    <a:pt x="763" y="69"/>
                  </a:cubicBezTo>
                  <a:cubicBezTo>
                    <a:pt x="762" y="43"/>
                    <a:pt x="762" y="43"/>
                    <a:pt x="762" y="43"/>
                  </a:cubicBezTo>
                  <a:cubicBezTo>
                    <a:pt x="777" y="42"/>
                    <a:pt x="793" y="41"/>
                    <a:pt x="809" y="41"/>
                  </a:cubicBezTo>
                  <a:cubicBezTo>
                    <a:pt x="825" y="41"/>
                    <a:pt x="841" y="42"/>
                    <a:pt x="856" y="43"/>
                  </a:cubicBezTo>
                  <a:cubicBezTo>
                    <a:pt x="855" y="69"/>
                    <a:pt x="855" y="69"/>
                    <a:pt x="855" y="69"/>
                  </a:cubicBezTo>
                  <a:cubicBezTo>
                    <a:pt x="868" y="70"/>
                    <a:pt x="868" y="70"/>
                    <a:pt x="868" y="70"/>
                  </a:cubicBezTo>
                  <a:cubicBezTo>
                    <a:pt x="869" y="44"/>
                    <a:pt x="869" y="44"/>
                    <a:pt x="869" y="44"/>
                  </a:cubicBezTo>
                  <a:cubicBezTo>
                    <a:pt x="892" y="46"/>
                    <a:pt x="914" y="49"/>
                    <a:pt x="936" y="52"/>
                  </a:cubicBezTo>
                  <a:cubicBezTo>
                    <a:pt x="932" y="78"/>
                    <a:pt x="932" y="78"/>
                    <a:pt x="932" y="78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8" y="54"/>
                    <a:pt x="948" y="54"/>
                    <a:pt x="948" y="54"/>
                  </a:cubicBezTo>
                  <a:cubicBezTo>
                    <a:pt x="977" y="59"/>
                    <a:pt x="1004" y="66"/>
                    <a:pt x="1031" y="74"/>
                  </a:cubicBezTo>
                  <a:cubicBezTo>
                    <a:pt x="1034" y="74"/>
                    <a:pt x="1036" y="75"/>
                    <a:pt x="1039" y="76"/>
                  </a:cubicBezTo>
                  <a:cubicBezTo>
                    <a:pt x="1030" y="100"/>
                    <a:pt x="1030" y="100"/>
                    <a:pt x="1030" y="100"/>
                  </a:cubicBezTo>
                  <a:cubicBezTo>
                    <a:pt x="1042" y="105"/>
                    <a:pt x="1042" y="105"/>
                    <a:pt x="1042" y="105"/>
                  </a:cubicBezTo>
                  <a:cubicBezTo>
                    <a:pt x="1051" y="80"/>
                    <a:pt x="1051" y="80"/>
                    <a:pt x="1051" y="80"/>
                  </a:cubicBezTo>
                  <a:cubicBezTo>
                    <a:pt x="1056" y="82"/>
                    <a:pt x="1060" y="84"/>
                    <a:pt x="1064" y="85"/>
                  </a:cubicBezTo>
                  <a:cubicBezTo>
                    <a:pt x="1070" y="88"/>
                    <a:pt x="1077" y="90"/>
                    <a:pt x="1083" y="92"/>
                  </a:cubicBezTo>
                  <a:cubicBezTo>
                    <a:pt x="1108" y="101"/>
                    <a:pt x="1108" y="101"/>
                    <a:pt x="1108" y="101"/>
                  </a:cubicBezTo>
                  <a:cubicBezTo>
                    <a:pt x="1114" y="104"/>
                    <a:pt x="1114" y="104"/>
                    <a:pt x="1114" y="104"/>
                  </a:cubicBezTo>
                  <a:cubicBezTo>
                    <a:pt x="1103" y="128"/>
                    <a:pt x="1103" y="128"/>
                    <a:pt x="1103" y="128"/>
                  </a:cubicBezTo>
                  <a:cubicBezTo>
                    <a:pt x="1115" y="133"/>
                    <a:pt x="1115" y="133"/>
                    <a:pt x="1115" y="133"/>
                  </a:cubicBezTo>
                  <a:cubicBezTo>
                    <a:pt x="1126" y="110"/>
                    <a:pt x="1126" y="110"/>
                    <a:pt x="1126" y="110"/>
                  </a:cubicBezTo>
                  <a:cubicBezTo>
                    <a:pt x="1133" y="113"/>
                    <a:pt x="1133" y="113"/>
                    <a:pt x="1133" y="113"/>
                  </a:cubicBezTo>
                  <a:cubicBezTo>
                    <a:pt x="1139" y="116"/>
                    <a:pt x="1145" y="119"/>
                    <a:pt x="1151" y="122"/>
                  </a:cubicBezTo>
                  <a:cubicBezTo>
                    <a:pt x="1161" y="127"/>
                    <a:pt x="1172" y="132"/>
                    <a:pt x="1181" y="137"/>
                  </a:cubicBezTo>
                  <a:cubicBezTo>
                    <a:pt x="1209" y="154"/>
                    <a:pt x="1209" y="154"/>
                    <a:pt x="1209" y="154"/>
                  </a:cubicBezTo>
                  <a:cubicBezTo>
                    <a:pt x="1196" y="176"/>
                    <a:pt x="1196" y="176"/>
                    <a:pt x="1196" y="176"/>
                  </a:cubicBezTo>
                  <a:cubicBezTo>
                    <a:pt x="1207" y="183"/>
                    <a:pt x="1207" y="183"/>
                    <a:pt x="1207" y="183"/>
                  </a:cubicBezTo>
                  <a:cubicBezTo>
                    <a:pt x="1220" y="161"/>
                    <a:pt x="1220" y="161"/>
                    <a:pt x="1220" y="161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44" y="177"/>
                    <a:pt x="1260" y="188"/>
                    <a:pt x="1275" y="200"/>
                  </a:cubicBezTo>
                  <a:cubicBezTo>
                    <a:pt x="1260" y="221"/>
                    <a:pt x="1260" y="221"/>
                    <a:pt x="1260" y="221"/>
                  </a:cubicBezTo>
                  <a:cubicBezTo>
                    <a:pt x="1270" y="228"/>
                    <a:pt x="1270" y="228"/>
                    <a:pt x="1270" y="228"/>
                  </a:cubicBezTo>
                  <a:cubicBezTo>
                    <a:pt x="1285" y="208"/>
                    <a:pt x="1285" y="208"/>
                    <a:pt x="1285" y="208"/>
                  </a:cubicBezTo>
                  <a:cubicBezTo>
                    <a:pt x="1312" y="228"/>
                    <a:pt x="1335" y="249"/>
                    <a:pt x="1355" y="270"/>
                  </a:cubicBezTo>
                  <a:cubicBezTo>
                    <a:pt x="1336" y="287"/>
                    <a:pt x="1336" y="287"/>
                    <a:pt x="1336" y="287"/>
                  </a:cubicBezTo>
                  <a:cubicBezTo>
                    <a:pt x="1345" y="297"/>
                    <a:pt x="1345" y="297"/>
                    <a:pt x="1345" y="297"/>
                  </a:cubicBezTo>
                  <a:cubicBezTo>
                    <a:pt x="1364" y="279"/>
                    <a:pt x="1364" y="279"/>
                    <a:pt x="1364" y="279"/>
                  </a:cubicBezTo>
                  <a:cubicBezTo>
                    <a:pt x="1370" y="285"/>
                    <a:pt x="1376" y="292"/>
                    <a:pt x="1381" y="298"/>
                  </a:cubicBezTo>
                  <a:cubicBezTo>
                    <a:pt x="1391" y="308"/>
                    <a:pt x="1400" y="319"/>
                    <a:pt x="1408" y="330"/>
                  </a:cubicBezTo>
                  <a:cubicBezTo>
                    <a:pt x="1388" y="345"/>
                    <a:pt x="1388" y="345"/>
                    <a:pt x="1388" y="345"/>
                  </a:cubicBezTo>
                  <a:cubicBezTo>
                    <a:pt x="1395" y="356"/>
                    <a:pt x="1395" y="356"/>
                    <a:pt x="1395" y="356"/>
                  </a:cubicBezTo>
                  <a:cubicBezTo>
                    <a:pt x="1416" y="340"/>
                    <a:pt x="1416" y="340"/>
                    <a:pt x="1416" y="340"/>
                  </a:cubicBezTo>
                  <a:cubicBezTo>
                    <a:pt x="1419" y="344"/>
                    <a:pt x="1421" y="347"/>
                    <a:pt x="1424" y="350"/>
                  </a:cubicBezTo>
                  <a:cubicBezTo>
                    <a:pt x="1429" y="358"/>
                    <a:pt x="1434" y="365"/>
                    <a:pt x="1440" y="372"/>
                  </a:cubicBezTo>
                  <a:cubicBezTo>
                    <a:pt x="1446" y="379"/>
                    <a:pt x="1450" y="388"/>
                    <a:pt x="1455" y="396"/>
                  </a:cubicBezTo>
                  <a:cubicBezTo>
                    <a:pt x="1458" y="400"/>
                    <a:pt x="1461" y="405"/>
                    <a:pt x="1463" y="409"/>
                  </a:cubicBezTo>
                  <a:cubicBezTo>
                    <a:pt x="1465" y="412"/>
                    <a:pt x="1467" y="415"/>
                    <a:pt x="1469" y="418"/>
                  </a:cubicBezTo>
                  <a:cubicBezTo>
                    <a:pt x="1447" y="432"/>
                    <a:pt x="1447" y="432"/>
                    <a:pt x="1447" y="432"/>
                  </a:cubicBezTo>
                  <a:cubicBezTo>
                    <a:pt x="1454" y="443"/>
                    <a:pt x="1454" y="443"/>
                    <a:pt x="1454" y="443"/>
                  </a:cubicBezTo>
                  <a:cubicBezTo>
                    <a:pt x="1476" y="429"/>
                    <a:pt x="1476" y="429"/>
                    <a:pt x="1476" y="429"/>
                  </a:cubicBezTo>
                  <a:cubicBezTo>
                    <a:pt x="1479" y="435"/>
                    <a:pt x="1482" y="441"/>
                    <a:pt x="1485" y="446"/>
                  </a:cubicBezTo>
                  <a:cubicBezTo>
                    <a:pt x="1493" y="461"/>
                    <a:pt x="1500" y="475"/>
                    <a:pt x="1507" y="489"/>
                  </a:cubicBezTo>
                  <a:cubicBezTo>
                    <a:pt x="1483" y="501"/>
                    <a:pt x="1483" y="501"/>
                    <a:pt x="1483" y="501"/>
                  </a:cubicBezTo>
                  <a:cubicBezTo>
                    <a:pt x="1488" y="512"/>
                    <a:pt x="1488" y="512"/>
                    <a:pt x="1488" y="512"/>
                  </a:cubicBezTo>
                  <a:cubicBezTo>
                    <a:pt x="1512" y="501"/>
                    <a:pt x="1512" y="501"/>
                    <a:pt x="1512" y="501"/>
                  </a:cubicBezTo>
                  <a:cubicBezTo>
                    <a:pt x="1525" y="533"/>
                    <a:pt x="1536" y="562"/>
                    <a:pt x="1544" y="589"/>
                  </a:cubicBezTo>
                  <a:cubicBezTo>
                    <a:pt x="1519" y="595"/>
                    <a:pt x="1519" y="595"/>
                    <a:pt x="1519" y="595"/>
                  </a:cubicBezTo>
                  <a:cubicBezTo>
                    <a:pt x="1522" y="608"/>
                    <a:pt x="1522" y="608"/>
                    <a:pt x="1522" y="608"/>
                  </a:cubicBezTo>
                  <a:cubicBezTo>
                    <a:pt x="1548" y="601"/>
                    <a:pt x="1548" y="601"/>
                    <a:pt x="1548" y="601"/>
                  </a:cubicBezTo>
                  <a:cubicBezTo>
                    <a:pt x="1555" y="626"/>
                    <a:pt x="1560" y="648"/>
                    <a:pt x="1563" y="667"/>
                  </a:cubicBezTo>
                  <a:cubicBezTo>
                    <a:pt x="1537" y="671"/>
                    <a:pt x="1537" y="671"/>
                    <a:pt x="1537" y="671"/>
                  </a:cubicBezTo>
                  <a:cubicBezTo>
                    <a:pt x="1539" y="683"/>
                    <a:pt x="1539" y="683"/>
                    <a:pt x="1539" y="683"/>
                  </a:cubicBezTo>
                  <a:cubicBezTo>
                    <a:pt x="1565" y="679"/>
                    <a:pt x="1565" y="679"/>
                    <a:pt x="1565" y="679"/>
                  </a:cubicBezTo>
                  <a:cubicBezTo>
                    <a:pt x="1567" y="689"/>
                    <a:pt x="1568" y="698"/>
                    <a:pt x="1568" y="705"/>
                  </a:cubicBezTo>
                  <a:cubicBezTo>
                    <a:pt x="1572" y="728"/>
                    <a:pt x="1572" y="728"/>
                    <a:pt x="1572" y="728"/>
                  </a:cubicBezTo>
                  <a:cubicBezTo>
                    <a:pt x="1572" y="733"/>
                    <a:pt x="1573" y="737"/>
                    <a:pt x="1573" y="741"/>
                  </a:cubicBezTo>
                  <a:cubicBezTo>
                    <a:pt x="1574" y="773"/>
                    <a:pt x="1574" y="773"/>
                    <a:pt x="1574" y="773"/>
                  </a:cubicBezTo>
                  <a:cubicBezTo>
                    <a:pt x="1549" y="775"/>
                    <a:pt x="1549" y="775"/>
                    <a:pt x="1549" y="775"/>
                  </a:cubicBezTo>
                  <a:cubicBezTo>
                    <a:pt x="1549" y="787"/>
                    <a:pt x="1549" y="787"/>
                    <a:pt x="1549" y="787"/>
                  </a:cubicBezTo>
                  <a:cubicBezTo>
                    <a:pt x="1575" y="786"/>
                    <a:pt x="1575" y="786"/>
                    <a:pt x="1575" y="786"/>
                  </a:cubicBezTo>
                  <a:cubicBezTo>
                    <a:pt x="1576" y="808"/>
                    <a:pt x="1576" y="808"/>
                    <a:pt x="1576" y="808"/>
                  </a:cubicBezTo>
                  <a:cubicBezTo>
                    <a:pt x="1575" y="830"/>
                    <a:pt x="1575" y="830"/>
                    <a:pt x="1575" y="830"/>
                  </a:cubicBezTo>
                  <a:cubicBezTo>
                    <a:pt x="1549" y="829"/>
                    <a:pt x="1549" y="829"/>
                    <a:pt x="1549" y="829"/>
                  </a:cubicBezTo>
                  <a:cubicBezTo>
                    <a:pt x="1549" y="841"/>
                    <a:pt x="1549" y="841"/>
                    <a:pt x="1549" y="841"/>
                  </a:cubicBezTo>
                  <a:cubicBezTo>
                    <a:pt x="1574" y="843"/>
                    <a:pt x="1574" y="843"/>
                    <a:pt x="1574" y="843"/>
                  </a:cubicBezTo>
                  <a:cubicBezTo>
                    <a:pt x="1573" y="875"/>
                    <a:pt x="1573" y="875"/>
                    <a:pt x="1573" y="8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3663950" y="1862138"/>
              <a:ext cx="3832225" cy="3825875"/>
            </a:xfrm>
            <a:custGeom>
              <a:avLst/>
              <a:gdLst>
                <a:gd name="T0" fmla="*/ 736 w 1476"/>
                <a:gd name="T1" fmla="*/ 1465 h 1474"/>
                <a:gd name="T2" fmla="*/ 815 w 1476"/>
                <a:gd name="T3" fmla="*/ 1461 h 1474"/>
                <a:gd name="T4" fmla="*/ 885 w 1476"/>
                <a:gd name="T5" fmla="*/ 1450 h 1474"/>
                <a:gd name="T6" fmla="*/ 566 w 1476"/>
                <a:gd name="T7" fmla="*/ 1454 h 1474"/>
                <a:gd name="T8" fmla="*/ 954 w 1476"/>
                <a:gd name="T9" fmla="*/ 1432 h 1474"/>
                <a:gd name="T10" fmla="*/ 497 w 1476"/>
                <a:gd name="T11" fmla="*/ 1434 h 1474"/>
                <a:gd name="T12" fmla="*/ 991 w 1476"/>
                <a:gd name="T13" fmla="*/ 1429 h 1474"/>
                <a:gd name="T14" fmla="*/ 466 w 1476"/>
                <a:gd name="T15" fmla="*/ 1413 h 1474"/>
                <a:gd name="T16" fmla="*/ 1085 w 1476"/>
                <a:gd name="T17" fmla="*/ 1377 h 1474"/>
                <a:gd name="T18" fmla="*/ 402 w 1476"/>
                <a:gd name="T19" fmla="*/ 1383 h 1474"/>
                <a:gd name="T20" fmla="*/ 1121 w 1476"/>
                <a:gd name="T21" fmla="*/ 1367 h 1474"/>
                <a:gd name="T22" fmla="*/ 314 w 1476"/>
                <a:gd name="T23" fmla="*/ 1329 h 1474"/>
                <a:gd name="T24" fmla="*/ 1203 w 1476"/>
                <a:gd name="T25" fmla="*/ 1297 h 1474"/>
                <a:gd name="T26" fmla="*/ 1255 w 1476"/>
                <a:gd name="T27" fmla="*/ 1249 h 1474"/>
                <a:gd name="T28" fmla="*/ 177 w 1476"/>
                <a:gd name="T29" fmla="*/ 1215 h 1474"/>
                <a:gd name="T30" fmla="*/ 191 w 1476"/>
                <a:gd name="T31" fmla="*/ 1217 h 1474"/>
                <a:gd name="T32" fmla="*/ 1303 w 1476"/>
                <a:gd name="T33" fmla="*/ 1197 h 1474"/>
                <a:gd name="T34" fmla="*/ 1345 w 1476"/>
                <a:gd name="T35" fmla="*/ 1139 h 1474"/>
                <a:gd name="T36" fmla="*/ 95 w 1476"/>
                <a:gd name="T37" fmla="*/ 1097 h 1474"/>
                <a:gd name="T38" fmla="*/ 1371 w 1476"/>
                <a:gd name="T39" fmla="*/ 1114 h 1474"/>
                <a:gd name="T40" fmla="*/ 86 w 1476"/>
                <a:gd name="T41" fmla="*/ 1061 h 1474"/>
                <a:gd name="T42" fmla="*/ 1412 w 1476"/>
                <a:gd name="T43" fmla="*/ 1014 h 1474"/>
                <a:gd name="T44" fmla="*/ 1435 w 1476"/>
                <a:gd name="T45" fmla="*/ 947 h 1474"/>
                <a:gd name="T46" fmla="*/ 1435 w 1476"/>
                <a:gd name="T47" fmla="*/ 947 h 1474"/>
                <a:gd name="T48" fmla="*/ 1453 w 1476"/>
                <a:gd name="T49" fmla="*/ 879 h 1474"/>
                <a:gd name="T50" fmla="*/ 1453 w 1476"/>
                <a:gd name="T51" fmla="*/ 879 h 1474"/>
                <a:gd name="T52" fmla="*/ 1463 w 1476"/>
                <a:gd name="T53" fmla="*/ 808 h 1474"/>
                <a:gd name="T54" fmla="*/ 0 w 1476"/>
                <a:gd name="T55" fmla="*/ 754 h 1474"/>
                <a:gd name="T56" fmla="*/ 1466 w 1476"/>
                <a:gd name="T57" fmla="*/ 734 h 1474"/>
                <a:gd name="T58" fmla="*/ 1475 w 1476"/>
                <a:gd name="T59" fmla="*/ 737 h 1474"/>
                <a:gd name="T60" fmla="*/ 11 w 1476"/>
                <a:gd name="T61" fmla="*/ 682 h 1474"/>
                <a:gd name="T62" fmla="*/ 1467 w 1476"/>
                <a:gd name="T63" fmla="*/ 633 h 1474"/>
                <a:gd name="T64" fmla="*/ 1454 w 1476"/>
                <a:gd name="T65" fmla="*/ 562 h 1474"/>
                <a:gd name="T66" fmla="*/ 1458 w 1476"/>
                <a:gd name="T67" fmla="*/ 598 h 1474"/>
                <a:gd name="T68" fmla="*/ 18 w 1476"/>
                <a:gd name="T69" fmla="*/ 575 h 1474"/>
                <a:gd name="T70" fmla="*/ 1428 w 1476"/>
                <a:gd name="T71" fmla="*/ 503 h 1474"/>
                <a:gd name="T72" fmla="*/ 38 w 1476"/>
                <a:gd name="T73" fmla="*/ 506 h 1474"/>
                <a:gd name="T74" fmla="*/ 1413 w 1476"/>
                <a:gd name="T75" fmla="*/ 463 h 1474"/>
                <a:gd name="T76" fmla="*/ 87 w 1476"/>
                <a:gd name="T77" fmla="*/ 410 h 1474"/>
                <a:gd name="T78" fmla="*/ 1373 w 1476"/>
                <a:gd name="T79" fmla="*/ 363 h 1474"/>
                <a:gd name="T80" fmla="*/ 1334 w 1476"/>
                <a:gd name="T81" fmla="*/ 303 h 1474"/>
                <a:gd name="T82" fmla="*/ 135 w 1476"/>
                <a:gd name="T83" fmla="*/ 314 h 1474"/>
                <a:gd name="T84" fmla="*/ 1305 w 1476"/>
                <a:gd name="T85" fmla="*/ 280 h 1474"/>
                <a:gd name="T86" fmla="*/ 179 w 1476"/>
                <a:gd name="T87" fmla="*/ 257 h 1474"/>
                <a:gd name="T88" fmla="*/ 1238 w 1476"/>
                <a:gd name="T89" fmla="*/ 196 h 1474"/>
                <a:gd name="T90" fmla="*/ 228 w 1476"/>
                <a:gd name="T91" fmla="*/ 204 h 1474"/>
                <a:gd name="T92" fmla="*/ 1205 w 1476"/>
                <a:gd name="T93" fmla="*/ 179 h 1474"/>
                <a:gd name="T94" fmla="*/ 317 w 1476"/>
                <a:gd name="T95" fmla="*/ 143 h 1474"/>
                <a:gd name="T96" fmla="*/ 1123 w 1476"/>
                <a:gd name="T97" fmla="*/ 109 h 1474"/>
                <a:gd name="T98" fmla="*/ 374 w 1476"/>
                <a:gd name="T99" fmla="*/ 106 h 1474"/>
                <a:gd name="T100" fmla="*/ 1088 w 1476"/>
                <a:gd name="T101" fmla="*/ 98 h 1474"/>
                <a:gd name="T102" fmla="*/ 470 w 1476"/>
                <a:gd name="T103" fmla="*/ 60 h 1474"/>
                <a:gd name="T104" fmla="*/ 994 w 1476"/>
                <a:gd name="T105" fmla="*/ 46 h 1474"/>
                <a:gd name="T106" fmla="*/ 926 w 1476"/>
                <a:gd name="T107" fmla="*/ 24 h 1474"/>
                <a:gd name="T108" fmla="*/ 594 w 1476"/>
                <a:gd name="T109" fmla="*/ 14 h 1474"/>
                <a:gd name="T110" fmla="*/ 855 w 1476"/>
                <a:gd name="T111" fmla="*/ 9 h 1474"/>
                <a:gd name="T112" fmla="*/ 640 w 1476"/>
                <a:gd name="T113" fmla="*/ 6 h 1474"/>
                <a:gd name="T114" fmla="*/ 819 w 1476"/>
                <a:gd name="T115" fmla="*/ 14 h 1474"/>
                <a:gd name="T116" fmla="*/ 735 w 1476"/>
                <a:gd name="T117" fmla="*/ 9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6" h="1474">
                  <a:moveTo>
                    <a:pt x="709" y="1464"/>
                  </a:moveTo>
                  <a:cubicBezTo>
                    <a:pt x="708" y="1473"/>
                    <a:pt x="708" y="1473"/>
                    <a:pt x="708" y="1473"/>
                  </a:cubicBezTo>
                  <a:cubicBezTo>
                    <a:pt x="718" y="1474"/>
                    <a:pt x="727" y="1474"/>
                    <a:pt x="736" y="1474"/>
                  </a:cubicBezTo>
                  <a:cubicBezTo>
                    <a:pt x="744" y="1474"/>
                    <a:pt x="744" y="1474"/>
                    <a:pt x="744" y="1474"/>
                  </a:cubicBezTo>
                  <a:cubicBezTo>
                    <a:pt x="744" y="1465"/>
                    <a:pt x="744" y="1465"/>
                    <a:pt x="744" y="1465"/>
                  </a:cubicBezTo>
                  <a:cubicBezTo>
                    <a:pt x="736" y="1465"/>
                    <a:pt x="736" y="1465"/>
                    <a:pt x="736" y="1465"/>
                  </a:cubicBezTo>
                  <a:cubicBezTo>
                    <a:pt x="727" y="1465"/>
                    <a:pt x="718" y="1465"/>
                    <a:pt x="709" y="1464"/>
                  </a:cubicBezTo>
                  <a:moveTo>
                    <a:pt x="815" y="1461"/>
                  </a:moveTo>
                  <a:cubicBezTo>
                    <a:pt x="803" y="1462"/>
                    <a:pt x="792" y="1463"/>
                    <a:pt x="780" y="1464"/>
                  </a:cubicBezTo>
                  <a:cubicBezTo>
                    <a:pt x="780" y="1473"/>
                    <a:pt x="780" y="1473"/>
                    <a:pt x="780" y="1473"/>
                  </a:cubicBezTo>
                  <a:cubicBezTo>
                    <a:pt x="792" y="1472"/>
                    <a:pt x="804" y="1471"/>
                    <a:pt x="816" y="1470"/>
                  </a:cubicBezTo>
                  <a:cubicBezTo>
                    <a:pt x="815" y="1461"/>
                    <a:pt x="815" y="1461"/>
                    <a:pt x="815" y="1461"/>
                  </a:cubicBezTo>
                  <a:moveTo>
                    <a:pt x="638" y="1458"/>
                  </a:moveTo>
                  <a:cubicBezTo>
                    <a:pt x="637" y="1467"/>
                    <a:pt x="637" y="1467"/>
                    <a:pt x="637" y="1467"/>
                  </a:cubicBezTo>
                  <a:cubicBezTo>
                    <a:pt x="648" y="1469"/>
                    <a:pt x="661" y="1470"/>
                    <a:pt x="672" y="1471"/>
                  </a:cubicBezTo>
                  <a:cubicBezTo>
                    <a:pt x="673" y="1462"/>
                    <a:pt x="673" y="1462"/>
                    <a:pt x="673" y="1462"/>
                  </a:cubicBezTo>
                  <a:cubicBezTo>
                    <a:pt x="661" y="1461"/>
                    <a:pt x="649" y="1460"/>
                    <a:pt x="638" y="1458"/>
                  </a:cubicBezTo>
                  <a:moveTo>
                    <a:pt x="885" y="1450"/>
                  </a:moveTo>
                  <a:cubicBezTo>
                    <a:pt x="874" y="1452"/>
                    <a:pt x="862" y="1455"/>
                    <a:pt x="850" y="1456"/>
                  </a:cubicBezTo>
                  <a:cubicBezTo>
                    <a:pt x="852" y="1465"/>
                    <a:pt x="852" y="1465"/>
                    <a:pt x="852" y="1465"/>
                  </a:cubicBezTo>
                  <a:cubicBezTo>
                    <a:pt x="864" y="1463"/>
                    <a:pt x="876" y="1461"/>
                    <a:pt x="887" y="1459"/>
                  </a:cubicBezTo>
                  <a:cubicBezTo>
                    <a:pt x="885" y="1450"/>
                    <a:pt x="885" y="1450"/>
                    <a:pt x="885" y="1450"/>
                  </a:cubicBezTo>
                  <a:moveTo>
                    <a:pt x="568" y="1445"/>
                  </a:moveTo>
                  <a:cubicBezTo>
                    <a:pt x="566" y="1454"/>
                    <a:pt x="566" y="1454"/>
                    <a:pt x="566" y="1454"/>
                  </a:cubicBezTo>
                  <a:cubicBezTo>
                    <a:pt x="575" y="1456"/>
                    <a:pt x="584" y="1458"/>
                    <a:pt x="594" y="1460"/>
                  </a:cubicBezTo>
                  <a:cubicBezTo>
                    <a:pt x="601" y="1462"/>
                    <a:pt x="601" y="1462"/>
                    <a:pt x="601" y="1462"/>
                  </a:cubicBezTo>
                  <a:cubicBezTo>
                    <a:pt x="603" y="1453"/>
                    <a:pt x="603" y="1453"/>
                    <a:pt x="603" y="1453"/>
                  </a:cubicBezTo>
                  <a:cubicBezTo>
                    <a:pt x="596" y="1452"/>
                    <a:pt x="596" y="1452"/>
                    <a:pt x="596" y="1452"/>
                  </a:cubicBezTo>
                  <a:cubicBezTo>
                    <a:pt x="586" y="1450"/>
                    <a:pt x="577" y="1447"/>
                    <a:pt x="568" y="1445"/>
                  </a:cubicBezTo>
                  <a:moveTo>
                    <a:pt x="954" y="1432"/>
                  </a:moveTo>
                  <a:cubicBezTo>
                    <a:pt x="943" y="1436"/>
                    <a:pt x="932" y="1439"/>
                    <a:pt x="920" y="1442"/>
                  </a:cubicBezTo>
                  <a:cubicBezTo>
                    <a:pt x="922" y="1451"/>
                    <a:pt x="922" y="1451"/>
                    <a:pt x="922" y="1451"/>
                  </a:cubicBezTo>
                  <a:cubicBezTo>
                    <a:pt x="934" y="1448"/>
                    <a:pt x="946" y="1444"/>
                    <a:pt x="957" y="1441"/>
                  </a:cubicBezTo>
                  <a:cubicBezTo>
                    <a:pt x="954" y="1432"/>
                    <a:pt x="954" y="1432"/>
                    <a:pt x="954" y="1432"/>
                  </a:cubicBezTo>
                  <a:moveTo>
                    <a:pt x="500" y="1425"/>
                  </a:moveTo>
                  <a:cubicBezTo>
                    <a:pt x="497" y="1434"/>
                    <a:pt x="497" y="1434"/>
                    <a:pt x="497" y="1434"/>
                  </a:cubicBezTo>
                  <a:cubicBezTo>
                    <a:pt x="508" y="1437"/>
                    <a:pt x="520" y="1441"/>
                    <a:pt x="531" y="1444"/>
                  </a:cubicBezTo>
                  <a:cubicBezTo>
                    <a:pt x="534" y="1436"/>
                    <a:pt x="534" y="1436"/>
                    <a:pt x="534" y="1436"/>
                  </a:cubicBezTo>
                  <a:cubicBezTo>
                    <a:pt x="522" y="1433"/>
                    <a:pt x="511" y="1429"/>
                    <a:pt x="500" y="1425"/>
                  </a:cubicBezTo>
                  <a:moveTo>
                    <a:pt x="1021" y="1408"/>
                  </a:moveTo>
                  <a:cubicBezTo>
                    <a:pt x="1010" y="1413"/>
                    <a:pt x="999" y="1417"/>
                    <a:pt x="988" y="1421"/>
                  </a:cubicBezTo>
                  <a:cubicBezTo>
                    <a:pt x="991" y="1429"/>
                    <a:pt x="991" y="1429"/>
                    <a:pt x="991" y="1429"/>
                  </a:cubicBezTo>
                  <a:cubicBezTo>
                    <a:pt x="1002" y="1425"/>
                    <a:pt x="1014" y="1421"/>
                    <a:pt x="1025" y="1416"/>
                  </a:cubicBezTo>
                  <a:cubicBezTo>
                    <a:pt x="1021" y="1408"/>
                    <a:pt x="1021" y="1408"/>
                    <a:pt x="1021" y="1408"/>
                  </a:cubicBezTo>
                  <a:moveTo>
                    <a:pt x="434" y="1399"/>
                  </a:moveTo>
                  <a:cubicBezTo>
                    <a:pt x="430" y="1407"/>
                    <a:pt x="430" y="1407"/>
                    <a:pt x="430" y="1407"/>
                  </a:cubicBezTo>
                  <a:cubicBezTo>
                    <a:pt x="440" y="1412"/>
                    <a:pt x="451" y="1417"/>
                    <a:pt x="463" y="1421"/>
                  </a:cubicBezTo>
                  <a:cubicBezTo>
                    <a:pt x="466" y="1413"/>
                    <a:pt x="466" y="1413"/>
                    <a:pt x="466" y="1413"/>
                  </a:cubicBezTo>
                  <a:cubicBezTo>
                    <a:pt x="455" y="1408"/>
                    <a:pt x="444" y="1404"/>
                    <a:pt x="434" y="1399"/>
                  </a:cubicBezTo>
                  <a:moveTo>
                    <a:pt x="1085" y="1377"/>
                  </a:moveTo>
                  <a:cubicBezTo>
                    <a:pt x="1075" y="1383"/>
                    <a:pt x="1064" y="1388"/>
                    <a:pt x="1053" y="1393"/>
                  </a:cubicBezTo>
                  <a:cubicBezTo>
                    <a:pt x="1057" y="1401"/>
                    <a:pt x="1057" y="1401"/>
                    <a:pt x="1057" y="1401"/>
                  </a:cubicBezTo>
                  <a:cubicBezTo>
                    <a:pt x="1068" y="1396"/>
                    <a:pt x="1079" y="1391"/>
                    <a:pt x="1089" y="1385"/>
                  </a:cubicBezTo>
                  <a:cubicBezTo>
                    <a:pt x="1085" y="1377"/>
                    <a:pt x="1085" y="1377"/>
                    <a:pt x="1085" y="1377"/>
                  </a:cubicBezTo>
                  <a:moveTo>
                    <a:pt x="343" y="1349"/>
                  </a:moveTo>
                  <a:cubicBezTo>
                    <a:pt x="339" y="1357"/>
                    <a:pt x="339" y="1357"/>
                    <a:pt x="339" y="1357"/>
                  </a:cubicBezTo>
                  <a:cubicBezTo>
                    <a:pt x="369" y="1375"/>
                    <a:pt x="369" y="1375"/>
                    <a:pt x="369" y="1375"/>
                  </a:cubicBezTo>
                  <a:cubicBezTo>
                    <a:pt x="384" y="1384"/>
                    <a:pt x="384" y="1384"/>
                    <a:pt x="384" y="1384"/>
                  </a:cubicBezTo>
                  <a:cubicBezTo>
                    <a:pt x="388" y="1386"/>
                    <a:pt x="393" y="1389"/>
                    <a:pt x="398" y="1391"/>
                  </a:cubicBezTo>
                  <a:cubicBezTo>
                    <a:pt x="402" y="1383"/>
                    <a:pt x="402" y="1383"/>
                    <a:pt x="402" y="1383"/>
                  </a:cubicBezTo>
                  <a:cubicBezTo>
                    <a:pt x="397" y="1381"/>
                    <a:pt x="392" y="1379"/>
                    <a:pt x="389" y="1377"/>
                  </a:cubicBezTo>
                  <a:cubicBezTo>
                    <a:pt x="374" y="1368"/>
                    <a:pt x="374" y="1368"/>
                    <a:pt x="374" y="1368"/>
                  </a:cubicBezTo>
                  <a:cubicBezTo>
                    <a:pt x="343" y="1349"/>
                    <a:pt x="343" y="1349"/>
                    <a:pt x="343" y="1349"/>
                  </a:cubicBezTo>
                  <a:moveTo>
                    <a:pt x="1146" y="1340"/>
                  </a:moveTo>
                  <a:cubicBezTo>
                    <a:pt x="1136" y="1347"/>
                    <a:pt x="1126" y="1353"/>
                    <a:pt x="1116" y="1359"/>
                  </a:cubicBezTo>
                  <a:cubicBezTo>
                    <a:pt x="1121" y="1367"/>
                    <a:pt x="1121" y="1367"/>
                    <a:pt x="1121" y="1367"/>
                  </a:cubicBezTo>
                  <a:cubicBezTo>
                    <a:pt x="1131" y="1361"/>
                    <a:pt x="1141" y="1354"/>
                    <a:pt x="1151" y="1348"/>
                  </a:cubicBezTo>
                  <a:cubicBezTo>
                    <a:pt x="1146" y="1340"/>
                    <a:pt x="1146" y="1340"/>
                    <a:pt x="1146" y="1340"/>
                  </a:cubicBezTo>
                  <a:moveTo>
                    <a:pt x="286" y="1308"/>
                  </a:moveTo>
                  <a:cubicBezTo>
                    <a:pt x="280" y="1315"/>
                    <a:pt x="280" y="1315"/>
                    <a:pt x="280" y="1315"/>
                  </a:cubicBezTo>
                  <a:cubicBezTo>
                    <a:pt x="309" y="1336"/>
                    <a:pt x="309" y="1336"/>
                    <a:pt x="309" y="1336"/>
                  </a:cubicBezTo>
                  <a:cubicBezTo>
                    <a:pt x="314" y="1329"/>
                    <a:pt x="314" y="1329"/>
                    <a:pt x="314" y="1329"/>
                  </a:cubicBezTo>
                  <a:cubicBezTo>
                    <a:pt x="286" y="1308"/>
                    <a:pt x="286" y="1308"/>
                    <a:pt x="286" y="1308"/>
                  </a:cubicBezTo>
                  <a:moveTo>
                    <a:pt x="1203" y="1297"/>
                  </a:moveTo>
                  <a:cubicBezTo>
                    <a:pt x="1193" y="1305"/>
                    <a:pt x="1184" y="1312"/>
                    <a:pt x="1175" y="1320"/>
                  </a:cubicBezTo>
                  <a:cubicBezTo>
                    <a:pt x="1180" y="1327"/>
                    <a:pt x="1180" y="1327"/>
                    <a:pt x="1180" y="1327"/>
                  </a:cubicBezTo>
                  <a:cubicBezTo>
                    <a:pt x="1190" y="1320"/>
                    <a:pt x="1199" y="1312"/>
                    <a:pt x="1208" y="1304"/>
                  </a:cubicBezTo>
                  <a:cubicBezTo>
                    <a:pt x="1203" y="1297"/>
                    <a:pt x="1203" y="1297"/>
                    <a:pt x="1203" y="1297"/>
                  </a:cubicBezTo>
                  <a:moveTo>
                    <a:pt x="232" y="1261"/>
                  </a:moveTo>
                  <a:cubicBezTo>
                    <a:pt x="226" y="1268"/>
                    <a:pt x="226" y="1268"/>
                    <a:pt x="226" y="1268"/>
                  </a:cubicBezTo>
                  <a:cubicBezTo>
                    <a:pt x="253" y="1292"/>
                    <a:pt x="253" y="1292"/>
                    <a:pt x="253" y="1292"/>
                  </a:cubicBezTo>
                  <a:cubicBezTo>
                    <a:pt x="259" y="1285"/>
                    <a:pt x="259" y="1285"/>
                    <a:pt x="259" y="1285"/>
                  </a:cubicBezTo>
                  <a:cubicBezTo>
                    <a:pt x="232" y="1261"/>
                    <a:pt x="232" y="1261"/>
                    <a:pt x="232" y="1261"/>
                  </a:cubicBezTo>
                  <a:moveTo>
                    <a:pt x="1255" y="1249"/>
                  </a:moveTo>
                  <a:cubicBezTo>
                    <a:pt x="1247" y="1258"/>
                    <a:pt x="1238" y="1266"/>
                    <a:pt x="1229" y="1274"/>
                  </a:cubicBezTo>
                  <a:cubicBezTo>
                    <a:pt x="1235" y="1281"/>
                    <a:pt x="1235" y="1281"/>
                    <a:pt x="1235" y="1281"/>
                  </a:cubicBezTo>
                  <a:cubicBezTo>
                    <a:pt x="1244" y="1273"/>
                    <a:pt x="1253" y="1264"/>
                    <a:pt x="1261" y="1256"/>
                  </a:cubicBezTo>
                  <a:cubicBezTo>
                    <a:pt x="1255" y="1249"/>
                    <a:pt x="1255" y="1249"/>
                    <a:pt x="1255" y="1249"/>
                  </a:cubicBezTo>
                  <a:moveTo>
                    <a:pt x="184" y="1209"/>
                  </a:moveTo>
                  <a:cubicBezTo>
                    <a:pt x="177" y="1215"/>
                    <a:pt x="177" y="1215"/>
                    <a:pt x="177" y="1215"/>
                  </a:cubicBezTo>
                  <a:cubicBezTo>
                    <a:pt x="179" y="1218"/>
                    <a:pt x="181" y="1220"/>
                    <a:pt x="184" y="1223"/>
                  </a:cubicBezTo>
                  <a:cubicBezTo>
                    <a:pt x="188" y="1228"/>
                    <a:pt x="193" y="1233"/>
                    <a:pt x="197" y="1237"/>
                  </a:cubicBezTo>
                  <a:cubicBezTo>
                    <a:pt x="201" y="1242"/>
                    <a:pt x="201" y="1242"/>
                    <a:pt x="201" y="1242"/>
                  </a:cubicBezTo>
                  <a:cubicBezTo>
                    <a:pt x="207" y="1236"/>
                    <a:pt x="207" y="1236"/>
                    <a:pt x="207" y="1236"/>
                  </a:cubicBezTo>
                  <a:cubicBezTo>
                    <a:pt x="204" y="1231"/>
                    <a:pt x="204" y="1231"/>
                    <a:pt x="204" y="1231"/>
                  </a:cubicBezTo>
                  <a:cubicBezTo>
                    <a:pt x="199" y="1227"/>
                    <a:pt x="195" y="1222"/>
                    <a:pt x="191" y="1217"/>
                  </a:cubicBezTo>
                  <a:cubicBezTo>
                    <a:pt x="188" y="1214"/>
                    <a:pt x="186" y="1212"/>
                    <a:pt x="184" y="1209"/>
                  </a:cubicBezTo>
                  <a:moveTo>
                    <a:pt x="1303" y="1197"/>
                  </a:moveTo>
                  <a:cubicBezTo>
                    <a:pt x="1295" y="1206"/>
                    <a:pt x="1287" y="1215"/>
                    <a:pt x="1279" y="1224"/>
                  </a:cubicBezTo>
                  <a:cubicBezTo>
                    <a:pt x="1286" y="1230"/>
                    <a:pt x="1286" y="1230"/>
                    <a:pt x="1286" y="1230"/>
                  </a:cubicBezTo>
                  <a:cubicBezTo>
                    <a:pt x="1294" y="1221"/>
                    <a:pt x="1302" y="1212"/>
                    <a:pt x="1310" y="1202"/>
                  </a:cubicBezTo>
                  <a:cubicBezTo>
                    <a:pt x="1303" y="1197"/>
                    <a:pt x="1303" y="1197"/>
                    <a:pt x="1303" y="1197"/>
                  </a:cubicBezTo>
                  <a:moveTo>
                    <a:pt x="140" y="1153"/>
                  </a:moveTo>
                  <a:cubicBezTo>
                    <a:pt x="133" y="1158"/>
                    <a:pt x="133" y="1158"/>
                    <a:pt x="133" y="1158"/>
                  </a:cubicBezTo>
                  <a:cubicBezTo>
                    <a:pt x="140" y="1168"/>
                    <a:pt x="147" y="1177"/>
                    <a:pt x="154" y="1187"/>
                  </a:cubicBezTo>
                  <a:cubicBezTo>
                    <a:pt x="161" y="1181"/>
                    <a:pt x="161" y="1181"/>
                    <a:pt x="161" y="1181"/>
                  </a:cubicBezTo>
                  <a:cubicBezTo>
                    <a:pt x="154" y="1172"/>
                    <a:pt x="147" y="1162"/>
                    <a:pt x="140" y="1153"/>
                  </a:cubicBezTo>
                  <a:moveTo>
                    <a:pt x="1345" y="1139"/>
                  </a:moveTo>
                  <a:cubicBezTo>
                    <a:pt x="1338" y="1149"/>
                    <a:pt x="1331" y="1159"/>
                    <a:pt x="1324" y="1169"/>
                  </a:cubicBezTo>
                  <a:cubicBezTo>
                    <a:pt x="1332" y="1174"/>
                    <a:pt x="1332" y="1174"/>
                    <a:pt x="1332" y="1174"/>
                  </a:cubicBezTo>
                  <a:cubicBezTo>
                    <a:pt x="1339" y="1164"/>
                    <a:pt x="1346" y="1154"/>
                    <a:pt x="1352" y="1144"/>
                  </a:cubicBezTo>
                  <a:cubicBezTo>
                    <a:pt x="1345" y="1139"/>
                    <a:pt x="1345" y="1139"/>
                    <a:pt x="1345" y="1139"/>
                  </a:cubicBezTo>
                  <a:moveTo>
                    <a:pt x="102" y="1093"/>
                  </a:moveTo>
                  <a:cubicBezTo>
                    <a:pt x="95" y="1097"/>
                    <a:pt x="95" y="1097"/>
                    <a:pt x="95" y="1097"/>
                  </a:cubicBezTo>
                  <a:cubicBezTo>
                    <a:pt x="100" y="1107"/>
                    <a:pt x="107" y="1118"/>
                    <a:pt x="113" y="1128"/>
                  </a:cubicBezTo>
                  <a:cubicBezTo>
                    <a:pt x="121" y="1123"/>
                    <a:pt x="121" y="1123"/>
                    <a:pt x="121" y="1123"/>
                  </a:cubicBezTo>
                  <a:cubicBezTo>
                    <a:pt x="114" y="1113"/>
                    <a:pt x="108" y="1103"/>
                    <a:pt x="102" y="1093"/>
                  </a:cubicBezTo>
                  <a:moveTo>
                    <a:pt x="1381" y="1079"/>
                  </a:moveTo>
                  <a:cubicBezTo>
                    <a:pt x="1376" y="1089"/>
                    <a:pt x="1370" y="1099"/>
                    <a:pt x="1364" y="1109"/>
                  </a:cubicBezTo>
                  <a:cubicBezTo>
                    <a:pt x="1371" y="1114"/>
                    <a:pt x="1371" y="1114"/>
                    <a:pt x="1371" y="1114"/>
                  </a:cubicBezTo>
                  <a:cubicBezTo>
                    <a:pt x="1378" y="1104"/>
                    <a:pt x="1384" y="1093"/>
                    <a:pt x="1389" y="1083"/>
                  </a:cubicBezTo>
                  <a:cubicBezTo>
                    <a:pt x="1381" y="1079"/>
                    <a:pt x="1381" y="1079"/>
                    <a:pt x="1381" y="1079"/>
                  </a:cubicBezTo>
                  <a:moveTo>
                    <a:pt x="71" y="1029"/>
                  </a:moveTo>
                  <a:cubicBezTo>
                    <a:pt x="62" y="1033"/>
                    <a:pt x="62" y="1033"/>
                    <a:pt x="62" y="1033"/>
                  </a:cubicBezTo>
                  <a:cubicBezTo>
                    <a:pt x="67" y="1044"/>
                    <a:pt x="72" y="1055"/>
                    <a:pt x="78" y="1065"/>
                  </a:cubicBezTo>
                  <a:cubicBezTo>
                    <a:pt x="86" y="1061"/>
                    <a:pt x="86" y="1061"/>
                    <a:pt x="86" y="1061"/>
                  </a:cubicBezTo>
                  <a:cubicBezTo>
                    <a:pt x="80" y="1051"/>
                    <a:pt x="75" y="1040"/>
                    <a:pt x="71" y="1029"/>
                  </a:cubicBezTo>
                  <a:moveTo>
                    <a:pt x="1412" y="1014"/>
                  </a:moveTo>
                  <a:cubicBezTo>
                    <a:pt x="1407" y="1025"/>
                    <a:pt x="1403" y="1036"/>
                    <a:pt x="1397" y="1047"/>
                  </a:cubicBezTo>
                  <a:cubicBezTo>
                    <a:pt x="1406" y="1051"/>
                    <a:pt x="1406" y="1051"/>
                    <a:pt x="1406" y="1051"/>
                  </a:cubicBezTo>
                  <a:cubicBezTo>
                    <a:pt x="1411" y="1040"/>
                    <a:pt x="1416" y="1029"/>
                    <a:pt x="1420" y="1018"/>
                  </a:cubicBezTo>
                  <a:cubicBezTo>
                    <a:pt x="1412" y="1014"/>
                    <a:pt x="1412" y="1014"/>
                    <a:pt x="1412" y="1014"/>
                  </a:cubicBezTo>
                  <a:moveTo>
                    <a:pt x="45" y="963"/>
                  </a:moveTo>
                  <a:cubicBezTo>
                    <a:pt x="37" y="966"/>
                    <a:pt x="37" y="966"/>
                    <a:pt x="37" y="966"/>
                  </a:cubicBezTo>
                  <a:cubicBezTo>
                    <a:pt x="40" y="977"/>
                    <a:pt x="44" y="988"/>
                    <a:pt x="49" y="1000"/>
                  </a:cubicBezTo>
                  <a:cubicBezTo>
                    <a:pt x="57" y="996"/>
                    <a:pt x="57" y="996"/>
                    <a:pt x="57" y="996"/>
                  </a:cubicBezTo>
                  <a:cubicBezTo>
                    <a:pt x="53" y="985"/>
                    <a:pt x="49" y="974"/>
                    <a:pt x="45" y="963"/>
                  </a:cubicBezTo>
                  <a:moveTo>
                    <a:pt x="1435" y="947"/>
                  </a:moveTo>
                  <a:cubicBezTo>
                    <a:pt x="1433" y="957"/>
                    <a:pt x="1430" y="964"/>
                    <a:pt x="1427" y="971"/>
                  </a:cubicBezTo>
                  <a:cubicBezTo>
                    <a:pt x="1426" y="974"/>
                    <a:pt x="1425" y="978"/>
                    <a:pt x="1424" y="981"/>
                  </a:cubicBezTo>
                  <a:cubicBezTo>
                    <a:pt x="1433" y="984"/>
                    <a:pt x="1433" y="984"/>
                    <a:pt x="1433" y="984"/>
                  </a:cubicBezTo>
                  <a:cubicBezTo>
                    <a:pt x="1434" y="981"/>
                    <a:pt x="1435" y="977"/>
                    <a:pt x="1436" y="974"/>
                  </a:cubicBezTo>
                  <a:cubicBezTo>
                    <a:pt x="1439" y="967"/>
                    <a:pt x="1441" y="959"/>
                    <a:pt x="1444" y="950"/>
                  </a:cubicBezTo>
                  <a:cubicBezTo>
                    <a:pt x="1435" y="947"/>
                    <a:pt x="1435" y="947"/>
                    <a:pt x="1435" y="947"/>
                  </a:cubicBezTo>
                  <a:moveTo>
                    <a:pt x="26" y="894"/>
                  </a:moveTo>
                  <a:cubicBezTo>
                    <a:pt x="18" y="896"/>
                    <a:pt x="18" y="896"/>
                    <a:pt x="18" y="896"/>
                  </a:cubicBezTo>
                  <a:cubicBezTo>
                    <a:pt x="20" y="908"/>
                    <a:pt x="23" y="920"/>
                    <a:pt x="26" y="931"/>
                  </a:cubicBezTo>
                  <a:cubicBezTo>
                    <a:pt x="35" y="929"/>
                    <a:pt x="35" y="929"/>
                    <a:pt x="35" y="929"/>
                  </a:cubicBezTo>
                  <a:cubicBezTo>
                    <a:pt x="32" y="917"/>
                    <a:pt x="29" y="906"/>
                    <a:pt x="26" y="894"/>
                  </a:cubicBezTo>
                  <a:moveTo>
                    <a:pt x="1453" y="879"/>
                  </a:moveTo>
                  <a:cubicBezTo>
                    <a:pt x="1451" y="887"/>
                    <a:pt x="1449" y="896"/>
                    <a:pt x="1446" y="905"/>
                  </a:cubicBezTo>
                  <a:cubicBezTo>
                    <a:pt x="1444" y="913"/>
                    <a:pt x="1444" y="913"/>
                    <a:pt x="1444" y="913"/>
                  </a:cubicBezTo>
                  <a:cubicBezTo>
                    <a:pt x="1453" y="915"/>
                    <a:pt x="1453" y="915"/>
                    <a:pt x="1453" y="915"/>
                  </a:cubicBezTo>
                  <a:cubicBezTo>
                    <a:pt x="1455" y="908"/>
                    <a:pt x="1455" y="908"/>
                    <a:pt x="1455" y="908"/>
                  </a:cubicBezTo>
                  <a:cubicBezTo>
                    <a:pt x="1458" y="898"/>
                    <a:pt x="1460" y="889"/>
                    <a:pt x="1461" y="880"/>
                  </a:cubicBezTo>
                  <a:cubicBezTo>
                    <a:pt x="1453" y="879"/>
                    <a:pt x="1453" y="879"/>
                    <a:pt x="1453" y="879"/>
                  </a:cubicBezTo>
                  <a:moveTo>
                    <a:pt x="14" y="824"/>
                  </a:moveTo>
                  <a:cubicBezTo>
                    <a:pt x="6" y="825"/>
                    <a:pt x="6" y="825"/>
                    <a:pt x="6" y="825"/>
                  </a:cubicBezTo>
                  <a:cubicBezTo>
                    <a:pt x="7" y="837"/>
                    <a:pt x="9" y="849"/>
                    <a:pt x="11" y="861"/>
                  </a:cubicBezTo>
                  <a:cubicBezTo>
                    <a:pt x="20" y="859"/>
                    <a:pt x="20" y="859"/>
                    <a:pt x="20" y="859"/>
                  </a:cubicBezTo>
                  <a:cubicBezTo>
                    <a:pt x="18" y="848"/>
                    <a:pt x="16" y="836"/>
                    <a:pt x="14" y="824"/>
                  </a:cubicBezTo>
                  <a:moveTo>
                    <a:pt x="1463" y="808"/>
                  </a:moveTo>
                  <a:cubicBezTo>
                    <a:pt x="1462" y="819"/>
                    <a:pt x="1460" y="830"/>
                    <a:pt x="1458" y="843"/>
                  </a:cubicBezTo>
                  <a:cubicBezTo>
                    <a:pt x="1467" y="845"/>
                    <a:pt x="1467" y="845"/>
                    <a:pt x="1467" y="845"/>
                  </a:cubicBezTo>
                  <a:cubicBezTo>
                    <a:pt x="1469" y="832"/>
                    <a:pt x="1471" y="820"/>
                    <a:pt x="1472" y="809"/>
                  </a:cubicBezTo>
                  <a:cubicBezTo>
                    <a:pt x="1463" y="808"/>
                    <a:pt x="1463" y="808"/>
                    <a:pt x="1463" y="808"/>
                  </a:cubicBezTo>
                  <a:moveTo>
                    <a:pt x="9" y="753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1" y="765"/>
                    <a:pt x="1" y="778"/>
                    <a:pt x="2" y="790"/>
                  </a:cubicBezTo>
                  <a:cubicBezTo>
                    <a:pt x="11" y="789"/>
                    <a:pt x="11" y="789"/>
                    <a:pt x="11" y="789"/>
                  </a:cubicBezTo>
                  <a:cubicBezTo>
                    <a:pt x="10" y="777"/>
                    <a:pt x="10" y="765"/>
                    <a:pt x="9" y="753"/>
                  </a:cubicBezTo>
                  <a:moveTo>
                    <a:pt x="1474" y="704"/>
                  </a:moveTo>
                  <a:cubicBezTo>
                    <a:pt x="1465" y="705"/>
                    <a:pt x="1465" y="705"/>
                    <a:pt x="1465" y="705"/>
                  </a:cubicBezTo>
                  <a:cubicBezTo>
                    <a:pt x="1466" y="734"/>
                    <a:pt x="1466" y="734"/>
                    <a:pt x="1466" y="734"/>
                  </a:cubicBezTo>
                  <a:cubicBezTo>
                    <a:pt x="1467" y="735"/>
                    <a:pt x="1467" y="736"/>
                    <a:pt x="1467" y="737"/>
                  </a:cubicBezTo>
                  <a:cubicBezTo>
                    <a:pt x="1467" y="737"/>
                    <a:pt x="1467" y="737"/>
                    <a:pt x="1467" y="737"/>
                  </a:cubicBezTo>
                  <a:cubicBezTo>
                    <a:pt x="1465" y="773"/>
                    <a:pt x="1465" y="773"/>
                    <a:pt x="1465" y="773"/>
                  </a:cubicBezTo>
                  <a:cubicBezTo>
                    <a:pt x="1474" y="773"/>
                    <a:pt x="1474" y="773"/>
                    <a:pt x="1474" y="773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5" y="737"/>
                    <a:pt x="1475" y="737"/>
                    <a:pt x="1475" y="737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4" y="704"/>
                    <a:pt x="1474" y="704"/>
                    <a:pt x="1474" y="704"/>
                  </a:cubicBezTo>
                  <a:moveTo>
                    <a:pt x="2" y="682"/>
                  </a:moveTo>
                  <a:cubicBezTo>
                    <a:pt x="1" y="694"/>
                    <a:pt x="1" y="706"/>
                    <a:pt x="0" y="718"/>
                  </a:cubicBezTo>
                  <a:cubicBezTo>
                    <a:pt x="9" y="718"/>
                    <a:pt x="9" y="718"/>
                    <a:pt x="9" y="718"/>
                  </a:cubicBezTo>
                  <a:cubicBezTo>
                    <a:pt x="10" y="706"/>
                    <a:pt x="10" y="694"/>
                    <a:pt x="11" y="682"/>
                  </a:cubicBezTo>
                  <a:cubicBezTo>
                    <a:pt x="2" y="682"/>
                    <a:pt x="2" y="682"/>
                    <a:pt x="2" y="682"/>
                  </a:cubicBezTo>
                  <a:moveTo>
                    <a:pt x="1467" y="633"/>
                  </a:moveTo>
                  <a:cubicBezTo>
                    <a:pt x="1459" y="634"/>
                    <a:pt x="1459" y="634"/>
                    <a:pt x="1459" y="634"/>
                  </a:cubicBezTo>
                  <a:cubicBezTo>
                    <a:pt x="1461" y="648"/>
                    <a:pt x="1462" y="659"/>
                    <a:pt x="1463" y="669"/>
                  </a:cubicBezTo>
                  <a:cubicBezTo>
                    <a:pt x="1472" y="669"/>
                    <a:pt x="1472" y="669"/>
                    <a:pt x="1472" y="669"/>
                  </a:cubicBezTo>
                  <a:cubicBezTo>
                    <a:pt x="1471" y="658"/>
                    <a:pt x="1470" y="647"/>
                    <a:pt x="1467" y="633"/>
                  </a:cubicBezTo>
                  <a:moveTo>
                    <a:pt x="11" y="610"/>
                  </a:moveTo>
                  <a:cubicBezTo>
                    <a:pt x="9" y="622"/>
                    <a:pt x="7" y="634"/>
                    <a:pt x="6" y="646"/>
                  </a:cubicBezTo>
                  <a:cubicBezTo>
                    <a:pt x="15" y="647"/>
                    <a:pt x="15" y="647"/>
                    <a:pt x="15" y="647"/>
                  </a:cubicBezTo>
                  <a:cubicBezTo>
                    <a:pt x="16" y="635"/>
                    <a:pt x="18" y="623"/>
                    <a:pt x="20" y="612"/>
                  </a:cubicBezTo>
                  <a:cubicBezTo>
                    <a:pt x="11" y="610"/>
                    <a:pt x="11" y="610"/>
                    <a:pt x="11" y="610"/>
                  </a:cubicBezTo>
                  <a:moveTo>
                    <a:pt x="1454" y="562"/>
                  </a:moveTo>
                  <a:cubicBezTo>
                    <a:pt x="1445" y="565"/>
                    <a:pt x="1445" y="565"/>
                    <a:pt x="1445" y="565"/>
                  </a:cubicBezTo>
                  <a:cubicBezTo>
                    <a:pt x="1446" y="569"/>
                    <a:pt x="1446" y="569"/>
                    <a:pt x="1446" y="569"/>
                  </a:cubicBezTo>
                  <a:cubicBezTo>
                    <a:pt x="1449" y="579"/>
                    <a:pt x="1451" y="588"/>
                    <a:pt x="1453" y="597"/>
                  </a:cubicBezTo>
                  <a:cubicBezTo>
                    <a:pt x="1457" y="596"/>
                    <a:pt x="1457" y="596"/>
                    <a:pt x="1457" y="596"/>
                  </a:cubicBezTo>
                  <a:cubicBezTo>
                    <a:pt x="1453" y="599"/>
                    <a:pt x="1453" y="599"/>
                    <a:pt x="1453" y="599"/>
                  </a:cubicBezTo>
                  <a:cubicBezTo>
                    <a:pt x="1458" y="598"/>
                    <a:pt x="1458" y="598"/>
                    <a:pt x="1458" y="598"/>
                  </a:cubicBezTo>
                  <a:cubicBezTo>
                    <a:pt x="1462" y="597"/>
                    <a:pt x="1462" y="597"/>
                    <a:pt x="1462" y="597"/>
                  </a:cubicBezTo>
                  <a:cubicBezTo>
                    <a:pt x="1462" y="596"/>
                    <a:pt x="1462" y="596"/>
                    <a:pt x="1462" y="596"/>
                  </a:cubicBezTo>
                  <a:cubicBezTo>
                    <a:pt x="1460" y="586"/>
                    <a:pt x="1458" y="577"/>
                    <a:pt x="1455" y="567"/>
                  </a:cubicBezTo>
                  <a:cubicBezTo>
                    <a:pt x="1454" y="562"/>
                    <a:pt x="1454" y="562"/>
                    <a:pt x="1454" y="562"/>
                  </a:cubicBezTo>
                  <a:moveTo>
                    <a:pt x="27" y="540"/>
                  </a:moveTo>
                  <a:cubicBezTo>
                    <a:pt x="24" y="552"/>
                    <a:pt x="21" y="563"/>
                    <a:pt x="18" y="575"/>
                  </a:cubicBezTo>
                  <a:cubicBezTo>
                    <a:pt x="27" y="577"/>
                    <a:pt x="27" y="577"/>
                    <a:pt x="27" y="577"/>
                  </a:cubicBezTo>
                  <a:cubicBezTo>
                    <a:pt x="30" y="565"/>
                    <a:pt x="33" y="554"/>
                    <a:pt x="36" y="542"/>
                  </a:cubicBezTo>
                  <a:cubicBezTo>
                    <a:pt x="27" y="540"/>
                    <a:pt x="27" y="540"/>
                    <a:pt x="27" y="540"/>
                  </a:cubicBezTo>
                  <a:moveTo>
                    <a:pt x="1434" y="493"/>
                  </a:moveTo>
                  <a:cubicBezTo>
                    <a:pt x="1425" y="496"/>
                    <a:pt x="1425" y="496"/>
                    <a:pt x="1425" y="496"/>
                  </a:cubicBezTo>
                  <a:cubicBezTo>
                    <a:pt x="1428" y="503"/>
                    <a:pt x="1428" y="503"/>
                    <a:pt x="1428" y="503"/>
                  </a:cubicBezTo>
                  <a:cubicBezTo>
                    <a:pt x="1432" y="513"/>
                    <a:pt x="1434" y="523"/>
                    <a:pt x="1436" y="530"/>
                  </a:cubicBezTo>
                  <a:cubicBezTo>
                    <a:pt x="1445" y="528"/>
                    <a:pt x="1445" y="528"/>
                    <a:pt x="1445" y="528"/>
                  </a:cubicBezTo>
                  <a:cubicBezTo>
                    <a:pt x="1443" y="520"/>
                    <a:pt x="1440" y="510"/>
                    <a:pt x="1436" y="500"/>
                  </a:cubicBezTo>
                  <a:cubicBezTo>
                    <a:pt x="1434" y="493"/>
                    <a:pt x="1434" y="493"/>
                    <a:pt x="1434" y="493"/>
                  </a:cubicBezTo>
                  <a:moveTo>
                    <a:pt x="50" y="472"/>
                  </a:moveTo>
                  <a:cubicBezTo>
                    <a:pt x="46" y="483"/>
                    <a:pt x="41" y="494"/>
                    <a:pt x="38" y="506"/>
                  </a:cubicBezTo>
                  <a:cubicBezTo>
                    <a:pt x="46" y="508"/>
                    <a:pt x="46" y="508"/>
                    <a:pt x="46" y="508"/>
                  </a:cubicBezTo>
                  <a:cubicBezTo>
                    <a:pt x="50" y="497"/>
                    <a:pt x="54" y="486"/>
                    <a:pt x="58" y="475"/>
                  </a:cubicBezTo>
                  <a:cubicBezTo>
                    <a:pt x="50" y="472"/>
                    <a:pt x="50" y="472"/>
                    <a:pt x="50" y="472"/>
                  </a:cubicBezTo>
                  <a:moveTo>
                    <a:pt x="1407" y="426"/>
                  </a:moveTo>
                  <a:cubicBezTo>
                    <a:pt x="1399" y="430"/>
                    <a:pt x="1399" y="430"/>
                    <a:pt x="1399" y="430"/>
                  </a:cubicBezTo>
                  <a:cubicBezTo>
                    <a:pt x="1404" y="441"/>
                    <a:pt x="1409" y="452"/>
                    <a:pt x="1413" y="463"/>
                  </a:cubicBezTo>
                  <a:cubicBezTo>
                    <a:pt x="1421" y="459"/>
                    <a:pt x="1421" y="459"/>
                    <a:pt x="1421" y="459"/>
                  </a:cubicBezTo>
                  <a:cubicBezTo>
                    <a:pt x="1417" y="448"/>
                    <a:pt x="1412" y="437"/>
                    <a:pt x="1407" y="426"/>
                  </a:cubicBezTo>
                  <a:moveTo>
                    <a:pt x="79" y="406"/>
                  </a:moveTo>
                  <a:cubicBezTo>
                    <a:pt x="74" y="417"/>
                    <a:pt x="68" y="428"/>
                    <a:pt x="64" y="439"/>
                  </a:cubicBezTo>
                  <a:cubicBezTo>
                    <a:pt x="72" y="442"/>
                    <a:pt x="72" y="442"/>
                    <a:pt x="72" y="442"/>
                  </a:cubicBezTo>
                  <a:cubicBezTo>
                    <a:pt x="77" y="431"/>
                    <a:pt x="82" y="421"/>
                    <a:pt x="87" y="410"/>
                  </a:cubicBezTo>
                  <a:cubicBezTo>
                    <a:pt x="79" y="406"/>
                    <a:pt x="79" y="406"/>
                    <a:pt x="79" y="406"/>
                  </a:cubicBezTo>
                  <a:moveTo>
                    <a:pt x="1373" y="363"/>
                  </a:moveTo>
                  <a:cubicBezTo>
                    <a:pt x="1366" y="367"/>
                    <a:pt x="1366" y="367"/>
                    <a:pt x="1366" y="367"/>
                  </a:cubicBezTo>
                  <a:cubicBezTo>
                    <a:pt x="1372" y="378"/>
                    <a:pt x="1378" y="388"/>
                    <a:pt x="1383" y="398"/>
                  </a:cubicBezTo>
                  <a:cubicBezTo>
                    <a:pt x="1391" y="394"/>
                    <a:pt x="1391" y="394"/>
                    <a:pt x="1391" y="394"/>
                  </a:cubicBezTo>
                  <a:cubicBezTo>
                    <a:pt x="1385" y="384"/>
                    <a:pt x="1379" y="373"/>
                    <a:pt x="1373" y="363"/>
                  </a:cubicBezTo>
                  <a:moveTo>
                    <a:pt x="115" y="344"/>
                  </a:moveTo>
                  <a:cubicBezTo>
                    <a:pt x="108" y="354"/>
                    <a:pt x="102" y="364"/>
                    <a:pt x="96" y="374"/>
                  </a:cubicBezTo>
                  <a:cubicBezTo>
                    <a:pt x="104" y="379"/>
                    <a:pt x="104" y="379"/>
                    <a:pt x="104" y="379"/>
                  </a:cubicBezTo>
                  <a:cubicBezTo>
                    <a:pt x="110" y="368"/>
                    <a:pt x="116" y="358"/>
                    <a:pt x="122" y="348"/>
                  </a:cubicBezTo>
                  <a:cubicBezTo>
                    <a:pt x="115" y="344"/>
                    <a:pt x="115" y="344"/>
                    <a:pt x="115" y="344"/>
                  </a:cubicBezTo>
                  <a:moveTo>
                    <a:pt x="1334" y="303"/>
                  </a:moveTo>
                  <a:cubicBezTo>
                    <a:pt x="1326" y="308"/>
                    <a:pt x="1326" y="308"/>
                    <a:pt x="1326" y="308"/>
                  </a:cubicBezTo>
                  <a:cubicBezTo>
                    <a:pt x="1333" y="318"/>
                    <a:pt x="1340" y="328"/>
                    <a:pt x="1347" y="337"/>
                  </a:cubicBezTo>
                  <a:cubicBezTo>
                    <a:pt x="1354" y="332"/>
                    <a:pt x="1354" y="332"/>
                    <a:pt x="1354" y="332"/>
                  </a:cubicBezTo>
                  <a:cubicBezTo>
                    <a:pt x="1348" y="322"/>
                    <a:pt x="1341" y="313"/>
                    <a:pt x="1334" y="303"/>
                  </a:cubicBezTo>
                  <a:moveTo>
                    <a:pt x="156" y="285"/>
                  </a:moveTo>
                  <a:cubicBezTo>
                    <a:pt x="149" y="294"/>
                    <a:pt x="142" y="304"/>
                    <a:pt x="135" y="314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49" y="309"/>
                    <a:pt x="156" y="300"/>
                    <a:pt x="163" y="290"/>
                  </a:cubicBezTo>
                  <a:cubicBezTo>
                    <a:pt x="156" y="285"/>
                    <a:pt x="156" y="285"/>
                    <a:pt x="156" y="285"/>
                  </a:cubicBezTo>
                  <a:moveTo>
                    <a:pt x="1288" y="247"/>
                  </a:moveTo>
                  <a:cubicBezTo>
                    <a:pt x="1282" y="253"/>
                    <a:pt x="1282" y="253"/>
                    <a:pt x="1282" y="253"/>
                  </a:cubicBezTo>
                  <a:cubicBezTo>
                    <a:pt x="1290" y="262"/>
                    <a:pt x="1297" y="271"/>
                    <a:pt x="1305" y="280"/>
                  </a:cubicBezTo>
                  <a:cubicBezTo>
                    <a:pt x="1312" y="274"/>
                    <a:pt x="1312" y="274"/>
                    <a:pt x="1312" y="274"/>
                  </a:cubicBezTo>
                  <a:cubicBezTo>
                    <a:pt x="1304" y="265"/>
                    <a:pt x="1296" y="256"/>
                    <a:pt x="1288" y="247"/>
                  </a:cubicBezTo>
                  <a:moveTo>
                    <a:pt x="203" y="230"/>
                  </a:moveTo>
                  <a:cubicBezTo>
                    <a:pt x="197" y="237"/>
                    <a:pt x="197" y="237"/>
                    <a:pt x="197" y="237"/>
                  </a:cubicBezTo>
                  <a:cubicBezTo>
                    <a:pt x="193" y="242"/>
                    <a:pt x="188" y="246"/>
                    <a:pt x="184" y="251"/>
                  </a:cubicBezTo>
                  <a:cubicBezTo>
                    <a:pt x="182" y="253"/>
                    <a:pt x="181" y="255"/>
                    <a:pt x="179" y="257"/>
                  </a:cubicBezTo>
                  <a:cubicBezTo>
                    <a:pt x="186" y="263"/>
                    <a:pt x="186" y="263"/>
                    <a:pt x="186" y="263"/>
                  </a:cubicBezTo>
                  <a:cubicBezTo>
                    <a:pt x="187" y="261"/>
                    <a:pt x="189" y="259"/>
                    <a:pt x="190" y="257"/>
                  </a:cubicBezTo>
                  <a:cubicBezTo>
                    <a:pt x="195" y="252"/>
                    <a:pt x="199" y="248"/>
                    <a:pt x="203" y="243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3" y="230"/>
                    <a:pt x="203" y="230"/>
                    <a:pt x="203" y="230"/>
                  </a:cubicBezTo>
                  <a:moveTo>
                    <a:pt x="1238" y="196"/>
                  </a:moveTo>
                  <a:cubicBezTo>
                    <a:pt x="1232" y="202"/>
                    <a:pt x="1232" y="202"/>
                    <a:pt x="1232" y="202"/>
                  </a:cubicBezTo>
                  <a:cubicBezTo>
                    <a:pt x="1241" y="210"/>
                    <a:pt x="1249" y="219"/>
                    <a:pt x="1257" y="227"/>
                  </a:cubicBezTo>
                  <a:cubicBezTo>
                    <a:pt x="1264" y="221"/>
                    <a:pt x="1264" y="221"/>
                    <a:pt x="1264" y="221"/>
                  </a:cubicBezTo>
                  <a:cubicBezTo>
                    <a:pt x="1255" y="212"/>
                    <a:pt x="1247" y="204"/>
                    <a:pt x="1238" y="196"/>
                  </a:cubicBezTo>
                  <a:moveTo>
                    <a:pt x="255" y="180"/>
                  </a:moveTo>
                  <a:cubicBezTo>
                    <a:pt x="228" y="204"/>
                    <a:pt x="228" y="204"/>
                    <a:pt x="228" y="204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61" y="187"/>
                    <a:pt x="261" y="187"/>
                    <a:pt x="261" y="187"/>
                  </a:cubicBezTo>
                  <a:cubicBezTo>
                    <a:pt x="255" y="180"/>
                    <a:pt x="255" y="180"/>
                    <a:pt x="255" y="180"/>
                  </a:cubicBezTo>
                  <a:moveTo>
                    <a:pt x="1183" y="149"/>
                  </a:moveTo>
                  <a:cubicBezTo>
                    <a:pt x="1177" y="157"/>
                    <a:pt x="1177" y="157"/>
                    <a:pt x="1177" y="157"/>
                  </a:cubicBezTo>
                  <a:cubicBezTo>
                    <a:pt x="1187" y="164"/>
                    <a:pt x="1196" y="171"/>
                    <a:pt x="1205" y="179"/>
                  </a:cubicBezTo>
                  <a:cubicBezTo>
                    <a:pt x="1211" y="172"/>
                    <a:pt x="1211" y="172"/>
                    <a:pt x="1211" y="172"/>
                  </a:cubicBezTo>
                  <a:cubicBezTo>
                    <a:pt x="1202" y="164"/>
                    <a:pt x="1192" y="157"/>
                    <a:pt x="1183" y="149"/>
                  </a:cubicBezTo>
                  <a:moveTo>
                    <a:pt x="311" y="136"/>
                  </a:moveTo>
                  <a:cubicBezTo>
                    <a:pt x="283" y="157"/>
                    <a:pt x="283" y="157"/>
                    <a:pt x="283" y="15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17" y="143"/>
                    <a:pt x="317" y="143"/>
                    <a:pt x="317" y="143"/>
                  </a:cubicBezTo>
                  <a:cubicBezTo>
                    <a:pt x="311" y="136"/>
                    <a:pt x="311" y="136"/>
                    <a:pt x="311" y="136"/>
                  </a:cubicBezTo>
                  <a:moveTo>
                    <a:pt x="1123" y="109"/>
                  </a:moveTo>
                  <a:cubicBezTo>
                    <a:pt x="1119" y="116"/>
                    <a:pt x="1119" y="116"/>
                    <a:pt x="1119" y="116"/>
                  </a:cubicBezTo>
                  <a:cubicBezTo>
                    <a:pt x="1129" y="123"/>
                    <a:pt x="1139" y="129"/>
                    <a:pt x="1149" y="136"/>
                  </a:cubicBezTo>
                  <a:cubicBezTo>
                    <a:pt x="1154" y="128"/>
                    <a:pt x="1154" y="128"/>
                    <a:pt x="1154" y="128"/>
                  </a:cubicBezTo>
                  <a:cubicBezTo>
                    <a:pt x="1144" y="122"/>
                    <a:pt x="1134" y="115"/>
                    <a:pt x="1123" y="109"/>
                  </a:cubicBezTo>
                  <a:moveTo>
                    <a:pt x="401" y="81"/>
                  </a:moveTo>
                  <a:cubicBezTo>
                    <a:pt x="394" y="84"/>
                    <a:pt x="389" y="87"/>
                    <a:pt x="384" y="90"/>
                  </a:cubicBezTo>
                  <a:cubicBezTo>
                    <a:pt x="369" y="99"/>
                    <a:pt x="369" y="99"/>
                    <a:pt x="369" y="99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6" y="123"/>
                    <a:pt x="346" y="123"/>
                    <a:pt x="346" y="123"/>
                  </a:cubicBezTo>
                  <a:cubicBezTo>
                    <a:pt x="374" y="106"/>
                    <a:pt x="374" y="106"/>
                    <a:pt x="374" y="106"/>
                  </a:cubicBezTo>
                  <a:cubicBezTo>
                    <a:pt x="388" y="98"/>
                    <a:pt x="388" y="98"/>
                    <a:pt x="388" y="98"/>
                  </a:cubicBezTo>
                  <a:cubicBezTo>
                    <a:pt x="393" y="95"/>
                    <a:pt x="398" y="92"/>
                    <a:pt x="405" y="89"/>
                  </a:cubicBezTo>
                  <a:cubicBezTo>
                    <a:pt x="401" y="81"/>
                    <a:pt x="401" y="81"/>
                    <a:pt x="401" y="81"/>
                  </a:cubicBezTo>
                  <a:moveTo>
                    <a:pt x="1060" y="74"/>
                  </a:moveTo>
                  <a:cubicBezTo>
                    <a:pt x="1056" y="82"/>
                    <a:pt x="1056" y="82"/>
                    <a:pt x="1056" y="82"/>
                  </a:cubicBezTo>
                  <a:cubicBezTo>
                    <a:pt x="1067" y="87"/>
                    <a:pt x="1078" y="93"/>
                    <a:pt x="1088" y="98"/>
                  </a:cubicBezTo>
                  <a:cubicBezTo>
                    <a:pt x="1092" y="91"/>
                    <a:pt x="1092" y="91"/>
                    <a:pt x="1092" y="91"/>
                  </a:cubicBezTo>
                  <a:cubicBezTo>
                    <a:pt x="1082" y="85"/>
                    <a:pt x="1071" y="79"/>
                    <a:pt x="1060" y="74"/>
                  </a:cubicBezTo>
                  <a:moveTo>
                    <a:pt x="466" y="51"/>
                  </a:moveTo>
                  <a:cubicBezTo>
                    <a:pt x="454" y="56"/>
                    <a:pt x="443" y="61"/>
                    <a:pt x="433" y="66"/>
                  </a:cubicBezTo>
                  <a:cubicBezTo>
                    <a:pt x="437" y="74"/>
                    <a:pt x="437" y="74"/>
                    <a:pt x="437" y="74"/>
                  </a:cubicBezTo>
                  <a:cubicBezTo>
                    <a:pt x="447" y="69"/>
                    <a:pt x="458" y="64"/>
                    <a:pt x="470" y="60"/>
                  </a:cubicBezTo>
                  <a:cubicBezTo>
                    <a:pt x="466" y="51"/>
                    <a:pt x="466" y="51"/>
                    <a:pt x="466" y="51"/>
                  </a:cubicBezTo>
                  <a:moveTo>
                    <a:pt x="994" y="46"/>
                  </a:moveTo>
                  <a:cubicBezTo>
                    <a:pt x="991" y="54"/>
                    <a:pt x="991" y="54"/>
                    <a:pt x="991" y="54"/>
                  </a:cubicBezTo>
                  <a:cubicBezTo>
                    <a:pt x="1002" y="58"/>
                    <a:pt x="1013" y="63"/>
                    <a:pt x="1024" y="67"/>
                  </a:cubicBezTo>
                  <a:cubicBezTo>
                    <a:pt x="1028" y="59"/>
                    <a:pt x="1028" y="59"/>
                    <a:pt x="1028" y="59"/>
                  </a:cubicBezTo>
                  <a:cubicBezTo>
                    <a:pt x="1017" y="54"/>
                    <a:pt x="1005" y="50"/>
                    <a:pt x="994" y="46"/>
                  </a:cubicBezTo>
                  <a:moveTo>
                    <a:pt x="535" y="29"/>
                  </a:moveTo>
                  <a:cubicBezTo>
                    <a:pt x="523" y="32"/>
                    <a:pt x="511" y="36"/>
                    <a:pt x="500" y="39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14" y="44"/>
                    <a:pt x="525" y="41"/>
                    <a:pt x="537" y="37"/>
                  </a:cubicBezTo>
                  <a:cubicBezTo>
                    <a:pt x="535" y="29"/>
                    <a:pt x="535" y="29"/>
                    <a:pt x="535" y="29"/>
                  </a:cubicBezTo>
                  <a:moveTo>
                    <a:pt x="926" y="24"/>
                  </a:moveTo>
                  <a:cubicBezTo>
                    <a:pt x="923" y="33"/>
                    <a:pt x="923" y="33"/>
                    <a:pt x="923" y="33"/>
                  </a:cubicBezTo>
                  <a:cubicBezTo>
                    <a:pt x="935" y="36"/>
                    <a:pt x="946" y="39"/>
                    <a:pt x="957" y="43"/>
                  </a:cubicBezTo>
                  <a:cubicBezTo>
                    <a:pt x="960" y="34"/>
                    <a:pt x="960" y="34"/>
                    <a:pt x="960" y="34"/>
                  </a:cubicBezTo>
                  <a:cubicBezTo>
                    <a:pt x="949" y="31"/>
                    <a:pt x="937" y="27"/>
                    <a:pt x="926" y="24"/>
                  </a:cubicBezTo>
                  <a:moveTo>
                    <a:pt x="605" y="12"/>
                  </a:moveTo>
                  <a:cubicBezTo>
                    <a:pt x="601" y="12"/>
                    <a:pt x="597" y="13"/>
                    <a:pt x="594" y="14"/>
                  </a:cubicBezTo>
                  <a:cubicBezTo>
                    <a:pt x="585" y="15"/>
                    <a:pt x="577" y="17"/>
                    <a:pt x="569" y="19"/>
                  </a:cubicBezTo>
                  <a:cubicBezTo>
                    <a:pt x="571" y="28"/>
                    <a:pt x="571" y="28"/>
                    <a:pt x="571" y="28"/>
                  </a:cubicBezTo>
                  <a:cubicBezTo>
                    <a:pt x="579" y="26"/>
                    <a:pt x="587" y="24"/>
                    <a:pt x="596" y="22"/>
                  </a:cubicBezTo>
                  <a:cubicBezTo>
                    <a:pt x="599" y="22"/>
                    <a:pt x="603" y="21"/>
                    <a:pt x="606" y="20"/>
                  </a:cubicBezTo>
                  <a:cubicBezTo>
                    <a:pt x="605" y="12"/>
                    <a:pt x="605" y="12"/>
                    <a:pt x="605" y="12"/>
                  </a:cubicBezTo>
                  <a:moveTo>
                    <a:pt x="855" y="9"/>
                  </a:moveTo>
                  <a:cubicBezTo>
                    <a:pt x="854" y="18"/>
                    <a:pt x="854" y="18"/>
                    <a:pt x="854" y="18"/>
                  </a:cubicBezTo>
                  <a:cubicBezTo>
                    <a:pt x="865" y="20"/>
                    <a:pt x="877" y="22"/>
                    <a:pt x="889" y="25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79" y="13"/>
                    <a:pt x="867" y="11"/>
                    <a:pt x="855" y="9"/>
                  </a:cubicBezTo>
                  <a:moveTo>
                    <a:pt x="676" y="3"/>
                  </a:moveTo>
                  <a:cubicBezTo>
                    <a:pt x="664" y="4"/>
                    <a:pt x="652" y="5"/>
                    <a:pt x="640" y="6"/>
                  </a:cubicBezTo>
                  <a:cubicBezTo>
                    <a:pt x="641" y="15"/>
                    <a:pt x="641" y="15"/>
                    <a:pt x="641" y="15"/>
                  </a:cubicBezTo>
                  <a:cubicBezTo>
                    <a:pt x="653" y="14"/>
                    <a:pt x="665" y="12"/>
                    <a:pt x="677" y="12"/>
                  </a:cubicBezTo>
                  <a:cubicBezTo>
                    <a:pt x="676" y="3"/>
                    <a:pt x="676" y="3"/>
                    <a:pt x="676" y="3"/>
                  </a:cubicBezTo>
                  <a:moveTo>
                    <a:pt x="784" y="2"/>
                  </a:moveTo>
                  <a:cubicBezTo>
                    <a:pt x="783" y="11"/>
                    <a:pt x="783" y="11"/>
                    <a:pt x="783" y="11"/>
                  </a:cubicBezTo>
                  <a:cubicBezTo>
                    <a:pt x="795" y="11"/>
                    <a:pt x="807" y="12"/>
                    <a:pt x="819" y="14"/>
                  </a:cubicBezTo>
                  <a:cubicBezTo>
                    <a:pt x="820" y="5"/>
                    <a:pt x="820" y="5"/>
                    <a:pt x="820" y="5"/>
                  </a:cubicBezTo>
                  <a:cubicBezTo>
                    <a:pt x="808" y="3"/>
                    <a:pt x="796" y="2"/>
                    <a:pt x="784" y="2"/>
                  </a:cubicBezTo>
                  <a:moveTo>
                    <a:pt x="736" y="0"/>
                  </a:moveTo>
                  <a:cubicBezTo>
                    <a:pt x="728" y="0"/>
                    <a:pt x="720" y="0"/>
                    <a:pt x="712" y="1"/>
                  </a:cubicBezTo>
                  <a:cubicBezTo>
                    <a:pt x="712" y="10"/>
                    <a:pt x="712" y="10"/>
                    <a:pt x="712" y="10"/>
                  </a:cubicBezTo>
                  <a:cubicBezTo>
                    <a:pt x="720" y="9"/>
                    <a:pt x="728" y="9"/>
                    <a:pt x="735" y="9"/>
                  </a:cubicBezTo>
                  <a:cubicBezTo>
                    <a:pt x="740" y="9"/>
                    <a:pt x="744" y="9"/>
                    <a:pt x="748" y="9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44" y="0"/>
                    <a:pt x="740" y="0"/>
                    <a:pt x="7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2561770" y="2941225"/>
            <a:ext cx="1817370" cy="1817370"/>
          </a:xfrm>
          <a:custGeom>
            <a:avLst/>
            <a:gdLst/>
            <a:ahLst/>
            <a:cxnLst/>
            <a:rect l="l" t="t" r="r" b="b"/>
            <a:pathLst>
              <a:path w="1817370" h="1817370">
                <a:moveTo>
                  <a:pt x="363474" y="0"/>
                </a:moveTo>
                <a:lnTo>
                  <a:pt x="1453896" y="0"/>
                </a:lnTo>
                <a:cubicBezTo>
                  <a:pt x="1553178" y="0"/>
                  <a:pt x="1638578" y="35338"/>
                  <a:pt x="1710094" y="106013"/>
                </a:cubicBezTo>
                <a:cubicBezTo>
                  <a:pt x="1781612" y="176689"/>
                  <a:pt x="1817370" y="262509"/>
                  <a:pt x="1817370" y="363474"/>
                </a:cubicBezTo>
                <a:lnTo>
                  <a:pt x="1817370" y="1453896"/>
                </a:lnTo>
                <a:cubicBezTo>
                  <a:pt x="1817370" y="1554861"/>
                  <a:pt x="1781612" y="1640681"/>
                  <a:pt x="1710094" y="1711357"/>
                </a:cubicBezTo>
                <a:cubicBezTo>
                  <a:pt x="1638578" y="1782032"/>
                  <a:pt x="1553178" y="1817370"/>
                  <a:pt x="1453896" y="1817370"/>
                </a:cubicBezTo>
                <a:lnTo>
                  <a:pt x="363474" y="1817370"/>
                </a:lnTo>
                <a:cubicBezTo>
                  <a:pt x="262510" y="1817370"/>
                  <a:pt x="176690" y="1782032"/>
                  <a:pt x="106014" y="1711357"/>
                </a:cubicBezTo>
                <a:cubicBezTo>
                  <a:pt x="35338" y="1640681"/>
                  <a:pt x="0" y="1554861"/>
                  <a:pt x="0" y="1453896"/>
                </a:cubicBezTo>
                <a:lnTo>
                  <a:pt x="0" y="363474"/>
                </a:lnTo>
                <a:cubicBezTo>
                  <a:pt x="0" y="262509"/>
                  <a:pt x="35338" y="176689"/>
                  <a:pt x="106014" y="106013"/>
                </a:cubicBezTo>
                <a:cubicBezTo>
                  <a:pt x="176690" y="35338"/>
                  <a:pt x="262510" y="0"/>
                  <a:pt x="363474" y="0"/>
                </a:cubicBezTo>
                <a:close/>
                <a:moveTo>
                  <a:pt x="446770" y="363474"/>
                </a:moveTo>
                <a:cubicBezTo>
                  <a:pt x="396288" y="363474"/>
                  <a:pt x="369784" y="365157"/>
                  <a:pt x="367260" y="368522"/>
                </a:cubicBezTo>
                <a:cubicBezTo>
                  <a:pt x="364736" y="371888"/>
                  <a:pt x="363474" y="398812"/>
                  <a:pt x="363474" y="449294"/>
                </a:cubicBezTo>
                <a:lnTo>
                  <a:pt x="363474" y="1368076"/>
                </a:lnTo>
                <a:cubicBezTo>
                  <a:pt x="363474" y="1418558"/>
                  <a:pt x="364736" y="1445482"/>
                  <a:pt x="367260" y="1448848"/>
                </a:cubicBezTo>
                <a:cubicBezTo>
                  <a:pt x="369784" y="1452213"/>
                  <a:pt x="396288" y="1453896"/>
                  <a:pt x="446770" y="1453896"/>
                </a:cubicBezTo>
                <a:lnTo>
                  <a:pt x="1365552" y="1453896"/>
                </a:lnTo>
                <a:cubicBezTo>
                  <a:pt x="1416034" y="1453896"/>
                  <a:pt x="1442958" y="1452213"/>
                  <a:pt x="1446324" y="1448848"/>
                </a:cubicBezTo>
                <a:cubicBezTo>
                  <a:pt x="1449690" y="1445482"/>
                  <a:pt x="1451372" y="1418558"/>
                  <a:pt x="1451372" y="1368076"/>
                </a:cubicBezTo>
                <a:lnTo>
                  <a:pt x="1451372" y="449294"/>
                </a:lnTo>
                <a:cubicBezTo>
                  <a:pt x="1451372" y="398812"/>
                  <a:pt x="1449690" y="371888"/>
                  <a:pt x="1446324" y="368522"/>
                </a:cubicBezTo>
                <a:cubicBezTo>
                  <a:pt x="1442958" y="365157"/>
                  <a:pt x="1416034" y="363474"/>
                  <a:pt x="1365552" y="363474"/>
                </a:cubicBezTo>
                <a:lnTo>
                  <a:pt x="446770" y="36347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9900">
              <a:solidFill>
                <a:schemeClr val="bg1"/>
              </a:solidFill>
              <a:latin typeface="Orbitron ExtraBold" pitchFamily="2" charset="0"/>
            </a:endParaRPr>
          </a:p>
        </p:txBody>
      </p:sp>
      <p:sp>
        <p:nvSpPr>
          <p:cNvPr id="6" name="Freeform 58">
            <a:extLst>
              <a:ext uri="{FF2B5EF4-FFF2-40B4-BE49-F238E27FC236}">
                <a16:creationId xmlns:a16="http://schemas.microsoft.com/office/drawing/2014/main" id="{72DEECA8-D8E9-D5DE-EDB0-2431AC956AFB}"/>
              </a:ext>
            </a:extLst>
          </p:cNvPr>
          <p:cNvSpPr>
            <a:spLocks noEditPoints="1"/>
          </p:cNvSpPr>
          <p:nvPr/>
        </p:nvSpPr>
        <p:spPr bwMode="auto">
          <a:xfrm>
            <a:off x="2830314" y="1520236"/>
            <a:ext cx="1278351" cy="1285494"/>
          </a:xfrm>
          <a:custGeom>
            <a:avLst/>
            <a:gdLst>
              <a:gd name="T0" fmla="*/ 880 w 1652"/>
              <a:gd name="T1" fmla="*/ 773 h 1652"/>
              <a:gd name="T2" fmla="*/ 1220 w 1652"/>
              <a:gd name="T3" fmla="*/ 433 h 1652"/>
              <a:gd name="T4" fmla="*/ 1152 w 1652"/>
              <a:gd name="T5" fmla="*/ 705 h 1652"/>
              <a:gd name="T6" fmla="*/ 948 w 1652"/>
              <a:gd name="T7" fmla="*/ 501 h 1652"/>
              <a:gd name="T8" fmla="*/ 1152 w 1652"/>
              <a:gd name="T9" fmla="*/ 705 h 1652"/>
              <a:gd name="T10" fmla="*/ 748 w 1652"/>
              <a:gd name="T11" fmla="*/ 293 h 1652"/>
              <a:gd name="T12" fmla="*/ 561 w 1652"/>
              <a:gd name="T13" fmla="*/ 481 h 1652"/>
              <a:gd name="T14" fmla="*/ 104 w 1652"/>
              <a:gd name="T15" fmla="*/ 781 h 1652"/>
              <a:gd name="T16" fmla="*/ 147 w 1652"/>
              <a:gd name="T17" fmla="*/ 850 h 1652"/>
              <a:gd name="T18" fmla="*/ 328 w 1652"/>
              <a:gd name="T19" fmla="*/ 988 h 1652"/>
              <a:gd name="T20" fmla="*/ 235 w 1652"/>
              <a:gd name="T21" fmla="*/ 1078 h 1652"/>
              <a:gd name="T22" fmla="*/ 17 w 1652"/>
              <a:gd name="T23" fmla="*/ 1635 h 1652"/>
              <a:gd name="T24" fmla="*/ 575 w 1652"/>
              <a:gd name="T25" fmla="*/ 1418 h 1652"/>
              <a:gd name="T26" fmla="*/ 664 w 1652"/>
              <a:gd name="T27" fmla="*/ 1324 h 1652"/>
              <a:gd name="T28" fmla="*/ 797 w 1652"/>
              <a:gd name="T29" fmla="*/ 1501 h 1652"/>
              <a:gd name="T30" fmla="*/ 1091 w 1652"/>
              <a:gd name="T31" fmla="*/ 1349 h 1652"/>
              <a:gd name="T32" fmla="*/ 1165 w 1652"/>
              <a:gd name="T33" fmla="*/ 1054 h 1652"/>
              <a:gd name="T34" fmla="*/ 1640 w 1652"/>
              <a:gd name="T35" fmla="*/ 58 h 1652"/>
              <a:gd name="T36" fmla="*/ 225 w 1652"/>
              <a:gd name="T37" fmla="*/ 760 h 1652"/>
              <a:gd name="T38" fmla="*/ 434 w 1652"/>
              <a:gd name="T39" fmla="*/ 779 h 1652"/>
              <a:gd name="T40" fmla="*/ 507 w 1652"/>
              <a:gd name="T41" fmla="*/ 1350 h 1652"/>
              <a:gd name="T42" fmla="*/ 303 w 1652"/>
              <a:gd name="T43" fmla="*/ 1146 h 1652"/>
              <a:gd name="T44" fmla="*/ 439 w 1652"/>
              <a:gd name="T45" fmla="*/ 1146 h 1652"/>
              <a:gd name="T46" fmla="*/ 337 w 1652"/>
              <a:gd name="T47" fmla="*/ 1316 h 1652"/>
              <a:gd name="T48" fmla="*/ 507 w 1652"/>
              <a:gd name="T49" fmla="*/ 1214 h 1652"/>
              <a:gd name="T50" fmla="*/ 507 w 1652"/>
              <a:gd name="T51" fmla="*/ 1350 h 1652"/>
              <a:gd name="T52" fmla="*/ 430 w 1652"/>
              <a:gd name="T53" fmla="*/ 1001 h 1652"/>
              <a:gd name="T54" fmla="*/ 742 w 1652"/>
              <a:gd name="T55" fmla="*/ 1177 h 1652"/>
              <a:gd name="T56" fmla="*/ 889 w 1652"/>
              <a:gd name="T57" fmla="*/ 1422 h 1652"/>
              <a:gd name="T58" fmla="*/ 1068 w 1652"/>
              <a:gd name="T59" fmla="*/ 1113 h 1652"/>
              <a:gd name="T60" fmla="*/ 1293 w 1652"/>
              <a:gd name="T61" fmla="*/ 835 h 1652"/>
              <a:gd name="T62" fmla="*/ 521 w 1652"/>
              <a:gd name="T63" fmla="*/ 820 h 1652"/>
              <a:gd name="T64" fmla="*/ 1170 w 1652"/>
              <a:gd name="T65" fmla="*/ 147 h 1652"/>
              <a:gd name="T66" fmla="*/ 1505 w 1652"/>
              <a:gd name="T67" fmla="*/ 482 h 1652"/>
              <a:gd name="T68" fmla="*/ 1526 w 1652"/>
              <a:gd name="T69" fmla="*/ 388 h 1652"/>
              <a:gd name="T70" fmla="*/ 1545 w 1652"/>
              <a:gd name="T71" fmla="*/ 107 h 1652"/>
              <a:gd name="T72" fmla="*/ 812 w 1652"/>
              <a:gd name="T73" fmla="*/ 841 h 1652"/>
              <a:gd name="T74" fmla="*/ 744 w 1652"/>
              <a:gd name="T75" fmla="*/ 908 h 1652"/>
              <a:gd name="T76" fmla="*/ 812 w 1652"/>
              <a:gd name="T77" fmla="*/ 841 h 1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2" h="1652">
                <a:moveTo>
                  <a:pt x="880" y="433"/>
                </a:moveTo>
                <a:cubicBezTo>
                  <a:pt x="787" y="527"/>
                  <a:pt x="787" y="679"/>
                  <a:pt x="880" y="773"/>
                </a:cubicBezTo>
                <a:cubicBezTo>
                  <a:pt x="974" y="867"/>
                  <a:pt x="1126" y="867"/>
                  <a:pt x="1220" y="773"/>
                </a:cubicBezTo>
                <a:cubicBezTo>
                  <a:pt x="1313" y="679"/>
                  <a:pt x="1313" y="527"/>
                  <a:pt x="1220" y="433"/>
                </a:cubicBezTo>
                <a:cubicBezTo>
                  <a:pt x="1126" y="340"/>
                  <a:pt x="974" y="340"/>
                  <a:pt x="880" y="433"/>
                </a:cubicBezTo>
                <a:close/>
                <a:moveTo>
                  <a:pt x="1152" y="705"/>
                </a:moveTo>
                <a:cubicBezTo>
                  <a:pt x="1095" y="761"/>
                  <a:pt x="1004" y="761"/>
                  <a:pt x="948" y="705"/>
                </a:cubicBezTo>
                <a:cubicBezTo>
                  <a:pt x="892" y="649"/>
                  <a:pt x="892" y="557"/>
                  <a:pt x="948" y="501"/>
                </a:cubicBezTo>
                <a:cubicBezTo>
                  <a:pt x="1004" y="445"/>
                  <a:pt x="1095" y="445"/>
                  <a:pt x="1152" y="501"/>
                </a:cubicBezTo>
                <a:cubicBezTo>
                  <a:pt x="1208" y="557"/>
                  <a:pt x="1208" y="649"/>
                  <a:pt x="1152" y="705"/>
                </a:cubicBezTo>
                <a:close/>
                <a:moveTo>
                  <a:pt x="1594" y="12"/>
                </a:moveTo>
                <a:cubicBezTo>
                  <a:pt x="1262" y="0"/>
                  <a:pt x="979" y="54"/>
                  <a:pt x="748" y="293"/>
                </a:cubicBezTo>
                <a:cubicBezTo>
                  <a:pt x="696" y="347"/>
                  <a:pt x="647" y="410"/>
                  <a:pt x="601" y="481"/>
                </a:cubicBezTo>
                <a:cubicBezTo>
                  <a:pt x="561" y="481"/>
                  <a:pt x="561" y="481"/>
                  <a:pt x="561" y="481"/>
                </a:cubicBezTo>
                <a:cubicBezTo>
                  <a:pt x="374" y="481"/>
                  <a:pt x="201" y="588"/>
                  <a:pt x="116" y="758"/>
                </a:cubicBezTo>
                <a:cubicBezTo>
                  <a:pt x="104" y="781"/>
                  <a:pt x="104" y="781"/>
                  <a:pt x="104" y="781"/>
                </a:cubicBezTo>
                <a:cubicBezTo>
                  <a:pt x="97" y="796"/>
                  <a:pt x="97" y="813"/>
                  <a:pt x="106" y="828"/>
                </a:cubicBezTo>
                <a:cubicBezTo>
                  <a:pt x="115" y="842"/>
                  <a:pt x="130" y="850"/>
                  <a:pt x="147" y="850"/>
                </a:cubicBezTo>
                <a:cubicBezTo>
                  <a:pt x="174" y="850"/>
                  <a:pt x="132" y="849"/>
                  <a:pt x="387" y="871"/>
                </a:cubicBezTo>
                <a:cubicBezTo>
                  <a:pt x="367" y="912"/>
                  <a:pt x="347" y="952"/>
                  <a:pt x="328" y="988"/>
                </a:cubicBezTo>
                <a:cubicBezTo>
                  <a:pt x="324" y="997"/>
                  <a:pt x="323" y="1006"/>
                  <a:pt x="323" y="1014"/>
                </a:cubicBezTo>
                <a:cubicBezTo>
                  <a:pt x="291" y="1030"/>
                  <a:pt x="262" y="1052"/>
                  <a:pt x="235" y="1078"/>
                </a:cubicBezTo>
                <a:cubicBezTo>
                  <a:pt x="136" y="1177"/>
                  <a:pt x="18" y="1545"/>
                  <a:pt x="5" y="1587"/>
                </a:cubicBezTo>
                <a:cubicBezTo>
                  <a:pt x="0" y="1604"/>
                  <a:pt x="5" y="1622"/>
                  <a:pt x="17" y="1635"/>
                </a:cubicBezTo>
                <a:cubicBezTo>
                  <a:pt x="30" y="1647"/>
                  <a:pt x="48" y="1652"/>
                  <a:pt x="65" y="1647"/>
                </a:cubicBezTo>
                <a:cubicBezTo>
                  <a:pt x="107" y="1634"/>
                  <a:pt x="476" y="1517"/>
                  <a:pt x="575" y="1418"/>
                </a:cubicBezTo>
                <a:cubicBezTo>
                  <a:pt x="601" y="1391"/>
                  <a:pt x="623" y="1361"/>
                  <a:pt x="639" y="1329"/>
                </a:cubicBezTo>
                <a:cubicBezTo>
                  <a:pt x="648" y="1329"/>
                  <a:pt x="656" y="1327"/>
                  <a:pt x="664" y="1324"/>
                </a:cubicBezTo>
                <a:cubicBezTo>
                  <a:pt x="700" y="1305"/>
                  <a:pt x="739" y="1286"/>
                  <a:pt x="780" y="1265"/>
                </a:cubicBezTo>
                <a:cubicBezTo>
                  <a:pt x="799" y="1514"/>
                  <a:pt x="797" y="1473"/>
                  <a:pt x="797" y="1501"/>
                </a:cubicBezTo>
                <a:cubicBezTo>
                  <a:pt x="798" y="1537"/>
                  <a:pt x="835" y="1560"/>
                  <a:pt x="867" y="1544"/>
                </a:cubicBezTo>
                <a:cubicBezTo>
                  <a:pt x="879" y="1536"/>
                  <a:pt x="1003" y="1490"/>
                  <a:pt x="1091" y="1349"/>
                </a:cubicBezTo>
                <a:cubicBezTo>
                  <a:pt x="1139" y="1270"/>
                  <a:pt x="1165" y="1179"/>
                  <a:pt x="1165" y="1087"/>
                </a:cubicBezTo>
                <a:cubicBezTo>
                  <a:pt x="1165" y="1054"/>
                  <a:pt x="1165" y="1054"/>
                  <a:pt x="1165" y="1054"/>
                </a:cubicBezTo>
                <a:cubicBezTo>
                  <a:pt x="1237" y="1007"/>
                  <a:pt x="1304" y="957"/>
                  <a:pt x="1359" y="904"/>
                </a:cubicBezTo>
                <a:cubicBezTo>
                  <a:pt x="1598" y="673"/>
                  <a:pt x="1652" y="390"/>
                  <a:pt x="1640" y="58"/>
                </a:cubicBezTo>
                <a:cubicBezTo>
                  <a:pt x="1639" y="33"/>
                  <a:pt x="1619" y="13"/>
                  <a:pt x="1594" y="12"/>
                </a:cubicBezTo>
                <a:close/>
                <a:moveTo>
                  <a:pt x="225" y="760"/>
                </a:moveTo>
                <a:cubicBezTo>
                  <a:pt x="295" y="653"/>
                  <a:pt x="412" y="585"/>
                  <a:pt x="542" y="579"/>
                </a:cubicBezTo>
                <a:cubicBezTo>
                  <a:pt x="503" y="645"/>
                  <a:pt x="467" y="713"/>
                  <a:pt x="434" y="779"/>
                </a:cubicBezTo>
                <a:lnTo>
                  <a:pt x="225" y="760"/>
                </a:lnTo>
                <a:close/>
                <a:moveTo>
                  <a:pt x="507" y="1350"/>
                </a:moveTo>
                <a:cubicBezTo>
                  <a:pt x="452" y="1405"/>
                  <a:pt x="259" y="1480"/>
                  <a:pt x="127" y="1525"/>
                </a:cubicBezTo>
                <a:cubicBezTo>
                  <a:pt x="173" y="1394"/>
                  <a:pt x="248" y="1201"/>
                  <a:pt x="303" y="1146"/>
                </a:cubicBezTo>
                <a:cubicBezTo>
                  <a:pt x="327" y="1122"/>
                  <a:pt x="355" y="1103"/>
                  <a:pt x="385" y="1092"/>
                </a:cubicBezTo>
                <a:cubicBezTo>
                  <a:pt x="439" y="1146"/>
                  <a:pt x="439" y="1146"/>
                  <a:pt x="439" y="1146"/>
                </a:cubicBezTo>
                <a:cubicBezTo>
                  <a:pt x="337" y="1248"/>
                  <a:pt x="337" y="1248"/>
                  <a:pt x="337" y="1248"/>
                </a:cubicBezTo>
                <a:cubicBezTo>
                  <a:pt x="318" y="1267"/>
                  <a:pt x="318" y="1297"/>
                  <a:pt x="337" y="1316"/>
                </a:cubicBezTo>
                <a:cubicBezTo>
                  <a:pt x="356" y="1335"/>
                  <a:pt x="386" y="1335"/>
                  <a:pt x="405" y="1316"/>
                </a:cubicBezTo>
                <a:cubicBezTo>
                  <a:pt x="507" y="1214"/>
                  <a:pt x="507" y="1214"/>
                  <a:pt x="507" y="1214"/>
                </a:cubicBezTo>
                <a:cubicBezTo>
                  <a:pt x="561" y="1268"/>
                  <a:pt x="561" y="1268"/>
                  <a:pt x="561" y="1268"/>
                </a:cubicBezTo>
                <a:cubicBezTo>
                  <a:pt x="549" y="1298"/>
                  <a:pt x="531" y="1326"/>
                  <a:pt x="507" y="1350"/>
                </a:cubicBezTo>
                <a:close/>
                <a:moveTo>
                  <a:pt x="651" y="1222"/>
                </a:moveTo>
                <a:cubicBezTo>
                  <a:pt x="430" y="1001"/>
                  <a:pt x="430" y="1001"/>
                  <a:pt x="430" y="1001"/>
                </a:cubicBezTo>
                <a:cubicBezTo>
                  <a:pt x="444" y="973"/>
                  <a:pt x="458" y="944"/>
                  <a:pt x="475" y="911"/>
                </a:cubicBezTo>
                <a:cubicBezTo>
                  <a:pt x="742" y="1177"/>
                  <a:pt x="742" y="1177"/>
                  <a:pt x="742" y="1177"/>
                </a:cubicBezTo>
                <a:cubicBezTo>
                  <a:pt x="707" y="1195"/>
                  <a:pt x="679" y="1208"/>
                  <a:pt x="651" y="1222"/>
                </a:cubicBezTo>
                <a:close/>
                <a:moveTo>
                  <a:pt x="889" y="1422"/>
                </a:moveTo>
                <a:cubicBezTo>
                  <a:pt x="872" y="1219"/>
                  <a:pt x="872" y="1219"/>
                  <a:pt x="872" y="1219"/>
                </a:cubicBezTo>
                <a:cubicBezTo>
                  <a:pt x="937" y="1186"/>
                  <a:pt x="1003" y="1150"/>
                  <a:pt x="1068" y="1113"/>
                </a:cubicBezTo>
                <a:cubicBezTo>
                  <a:pt x="1060" y="1240"/>
                  <a:pt x="994" y="1353"/>
                  <a:pt x="889" y="1422"/>
                </a:cubicBezTo>
                <a:close/>
                <a:moveTo>
                  <a:pt x="1293" y="835"/>
                </a:moveTo>
                <a:cubicBezTo>
                  <a:pt x="1176" y="947"/>
                  <a:pt x="998" y="1047"/>
                  <a:pt x="832" y="1132"/>
                </a:cubicBezTo>
                <a:cubicBezTo>
                  <a:pt x="521" y="820"/>
                  <a:pt x="521" y="820"/>
                  <a:pt x="521" y="820"/>
                </a:cubicBezTo>
                <a:cubicBezTo>
                  <a:pt x="605" y="654"/>
                  <a:pt x="705" y="476"/>
                  <a:pt x="817" y="359"/>
                </a:cubicBezTo>
                <a:cubicBezTo>
                  <a:pt x="918" y="255"/>
                  <a:pt x="1030" y="186"/>
                  <a:pt x="1170" y="147"/>
                </a:cubicBezTo>
                <a:cubicBezTo>
                  <a:pt x="1184" y="230"/>
                  <a:pt x="1223" y="307"/>
                  <a:pt x="1284" y="368"/>
                </a:cubicBezTo>
                <a:cubicBezTo>
                  <a:pt x="1345" y="429"/>
                  <a:pt x="1422" y="468"/>
                  <a:pt x="1505" y="482"/>
                </a:cubicBezTo>
                <a:cubicBezTo>
                  <a:pt x="1466" y="622"/>
                  <a:pt x="1397" y="734"/>
                  <a:pt x="1293" y="835"/>
                </a:cubicBezTo>
                <a:close/>
                <a:moveTo>
                  <a:pt x="1526" y="388"/>
                </a:moveTo>
                <a:cubicBezTo>
                  <a:pt x="1390" y="369"/>
                  <a:pt x="1283" y="262"/>
                  <a:pt x="1264" y="126"/>
                </a:cubicBezTo>
                <a:cubicBezTo>
                  <a:pt x="1348" y="111"/>
                  <a:pt x="1440" y="105"/>
                  <a:pt x="1545" y="107"/>
                </a:cubicBezTo>
                <a:cubicBezTo>
                  <a:pt x="1547" y="212"/>
                  <a:pt x="1541" y="304"/>
                  <a:pt x="1526" y="388"/>
                </a:cubicBezTo>
                <a:close/>
                <a:moveTo>
                  <a:pt x="812" y="841"/>
                </a:moveTo>
                <a:cubicBezTo>
                  <a:pt x="830" y="859"/>
                  <a:pt x="830" y="890"/>
                  <a:pt x="812" y="908"/>
                </a:cubicBezTo>
                <a:cubicBezTo>
                  <a:pt x="793" y="927"/>
                  <a:pt x="762" y="927"/>
                  <a:pt x="744" y="908"/>
                </a:cubicBezTo>
                <a:cubicBezTo>
                  <a:pt x="725" y="890"/>
                  <a:pt x="725" y="859"/>
                  <a:pt x="744" y="841"/>
                </a:cubicBezTo>
                <a:cubicBezTo>
                  <a:pt x="762" y="822"/>
                  <a:pt x="793" y="822"/>
                  <a:pt x="812" y="841"/>
                </a:cubicBez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Box 49">
            <a:extLst>
              <a:ext uri="{FF2B5EF4-FFF2-40B4-BE49-F238E27FC236}">
                <a16:creationId xmlns:a16="http://schemas.microsoft.com/office/drawing/2014/main" id="{8B0C3361-4481-70D7-9FEA-8D4F6F1F8978}"/>
              </a:ext>
            </a:extLst>
          </p:cNvPr>
          <p:cNvSpPr txBox="1"/>
          <p:nvPr/>
        </p:nvSpPr>
        <p:spPr>
          <a:xfrm>
            <a:off x="7532914" y="245446"/>
            <a:ext cx="4114800" cy="80021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0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نقاط</a:t>
            </a:r>
            <a:r>
              <a:rPr lang="ar-SA" sz="40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الفرص</a:t>
            </a:r>
            <a:endParaRPr lang="en-US" sz="40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8" name="معين 7">
            <a:extLst>
              <a:ext uri="{FF2B5EF4-FFF2-40B4-BE49-F238E27FC236}">
                <a16:creationId xmlns:a16="http://schemas.microsoft.com/office/drawing/2014/main" id="{2A19C592-53B1-7075-83EE-5756D0B2D778}"/>
              </a:ext>
            </a:extLst>
          </p:cNvPr>
          <p:cNvSpPr/>
          <p:nvPr/>
        </p:nvSpPr>
        <p:spPr>
          <a:xfrm>
            <a:off x="10709455" y="280079"/>
            <a:ext cx="652132" cy="730954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0" name="Freeform 53">
            <a:extLst>
              <a:ext uri="{FF2B5EF4-FFF2-40B4-BE49-F238E27FC236}">
                <a16:creationId xmlns:a16="http://schemas.microsoft.com/office/drawing/2014/main" id="{487E035B-4DE6-F2B5-D264-6C678F378D0E}"/>
              </a:ext>
            </a:extLst>
          </p:cNvPr>
          <p:cNvSpPr>
            <a:spLocks noEditPoints="1"/>
          </p:cNvSpPr>
          <p:nvPr/>
        </p:nvSpPr>
        <p:spPr bwMode="auto">
          <a:xfrm>
            <a:off x="10855528" y="429666"/>
            <a:ext cx="359986" cy="431777"/>
          </a:xfrm>
          <a:custGeom>
            <a:avLst/>
            <a:gdLst>
              <a:gd name="T0" fmla="*/ 978 w 1281"/>
              <a:gd name="T1" fmla="*/ 1335 h 1536"/>
              <a:gd name="T2" fmla="*/ 877 w 1281"/>
              <a:gd name="T3" fmla="*/ 1241 h 1536"/>
              <a:gd name="T4" fmla="*/ 962 w 1281"/>
              <a:gd name="T5" fmla="*/ 1266 h 1536"/>
              <a:gd name="T6" fmla="*/ 1281 w 1281"/>
              <a:gd name="T7" fmla="*/ 1249 h 1536"/>
              <a:gd name="T8" fmla="*/ 598 w 1281"/>
              <a:gd name="T9" fmla="*/ 1236 h 1536"/>
              <a:gd name="T10" fmla="*/ 183 w 1281"/>
              <a:gd name="T11" fmla="*/ 1122 h 1536"/>
              <a:gd name="T12" fmla="*/ 45 w 1281"/>
              <a:gd name="T13" fmla="*/ 796 h 1536"/>
              <a:gd name="T14" fmla="*/ 183 w 1281"/>
              <a:gd name="T15" fmla="*/ 832 h 1536"/>
              <a:gd name="T16" fmla="*/ 176 w 1281"/>
              <a:gd name="T17" fmla="*/ 959 h 1536"/>
              <a:gd name="T18" fmla="*/ 408 w 1281"/>
              <a:gd name="T19" fmla="*/ 1116 h 1536"/>
              <a:gd name="T20" fmla="*/ 501 w 1281"/>
              <a:gd name="T21" fmla="*/ 1122 h 1536"/>
              <a:gd name="T22" fmla="*/ 471 w 1281"/>
              <a:gd name="T23" fmla="*/ 1241 h 1536"/>
              <a:gd name="T24" fmla="*/ 628 w 1281"/>
              <a:gd name="T25" fmla="*/ 1144 h 1536"/>
              <a:gd name="T26" fmla="*/ 1021 w 1281"/>
              <a:gd name="T27" fmla="*/ 963 h 1536"/>
              <a:gd name="T28" fmla="*/ 997 w 1281"/>
              <a:gd name="T29" fmla="*/ 850 h 1536"/>
              <a:gd name="T30" fmla="*/ 1014 w 1281"/>
              <a:gd name="T31" fmla="*/ 469 h 1536"/>
              <a:gd name="T32" fmla="*/ 1021 w 1281"/>
              <a:gd name="T33" fmla="*/ 342 h 1536"/>
              <a:gd name="T34" fmla="*/ 789 w 1281"/>
              <a:gd name="T35" fmla="*/ 186 h 1536"/>
              <a:gd name="T36" fmla="*/ 696 w 1281"/>
              <a:gd name="T37" fmla="*/ 221 h 1536"/>
              <a:gd name="T38" fmla="*/ 813 w 1281"/>
              <a:gd name="T39" fmla="*/ 115 h 1536"/>
              <a:gd name="T40" fmla="*/ 598 w 1281"/>
              <a:gd name="T41" fmla="*/ 187 h 1536"/>
              <a:gd name="T42" fmla="*/ 384 w 1281"/>
              <a:gd name="T43" fmla="*/ 115 h 1536"/>
              <a:gd name="T44" fmla="*/ 500 w 1281"/>
              <a:gd name="T45" fmla="*/ 221 h 1536"/>
              <a:gd name="T46" fmla="*/ 408 w 1281"/>
              <a:gd name="T47" fmla="*/ 186 h 1536"/>
              <a:gd name="T48" fmla="*/ 176 w 1281"/>
              <a:gd name="T49" fmla="*/ 342 h 1536"/>
              <a:gd name="T50" fmla="*/ 183 w 1281"/>
              <a:gd name="T51" fmla="*/ 469 h 1536"/>
              <a:gd name="T52" fmla="*/ 45 w 1281"/>
              <a:gd name="T53" fmla="*/ 506 h 1536"/>
              <a:gd name="T54" fmla="*/ 183 w 1281"/>
              <a:gd name="T55" fmla="*/ 179 h 1536"/>
              <a:gd name="T56" fmla="*/ 598 w 1281"/>
              <a:gd name="T57" fmla="*/ 65 h 1536"/>
              <a:gd name="T58" fmla="*/ 1014 w 1281"/>
              <a:gd name="T59" fmla="*/ 179 h 1536"/>
              <a:gd name="T60" fmla="*/ 1197 w 1281"/>
              <a:gd name="T61" fmla="*/ 651 h 1536"/>
              <a:gd name="T62" fmla="*/ 1080 w 1281"/>
              <a:gd name="T63" fmla="*/ 975 h 1536"/>
              <a:gd name="T64" fmla="*/ 994 w 1281"/>
              <a:gd name="T65" fmla="*/ 1022 h 1536"/>
              <a:gd name="T66" fmla="*/ 1221 w 1281"/>
              <a:gd name="T67" fmla="*/ 1249 h 1536"/>
              <a:gd name="T68" fmla="*/ 308 w 1281"/>
              <a:gd name="T69" fmla="*/ 549 h 1536"/>
              <a:gd name="T70" fmla="*/ 381 w 1281"/>
              <a:gd name="T71" fmla="*/ 489 h 1536"/>
              <a:gd name="T72" fmla="*/ 436 w 1281"/>
              <a:gd name="T73" fmla="*/ 434 h 1536"/>
              <a:gd name="T74" fmla="*/ 496 w 1281"/>
              <a:gd name="T75" fmla="*/ 360 h 1536"/>
              <a:gd name="T76" fmla="*/ 568 w 1281"/>
              <a:gd name="T77" fmla="*/ 310 h 1536"/>
              <a:gd name="T78" fmla="*/ 628 w 1281"/>
              <a:gd name="T79" fmla="*/ 434 h 1536"/>
              <a:gd name="T80" fmla="*/ 730 w 1281"/>
              <a:gd name="T81" fmla="*/ 330 h 1536"/>
              <a:gd name="T82" fmla="*/ 785 w 1281"/>
              <a:gd name="T83" fmla="*/ 434 h 1536"/>
              <a:gd name="T84" fmla="*/ 888 w 1281"/>
              <a:gd name="T85" fmla="*/ 489 h 1536"/>
              <a:gd name="T86" fmla="*/ 815 w 1281"/>
              <a:gd name="T87" fmla="*/ 549 h 1536"/>
              <a:gd name="T88" fmla="*/ 969 w 1281"/>
              <a:gd name="T89" fmla="*/ 651 h 1536"/>
              <a:gd name="T90" fmla="*/ 815 w 1281"/>
              <a:gd name="T91" fmla="*/ 753 h 1536"/>
              <a:gd name="T92" fmla="*/ 888 w 1281"/>
              <a:gd name="T93" fmla="*/ 813 h 1536"/>
              <a:gd name="T94" fmla="*/ 785 w 1281"/>
              <a:gd name="T95" fmla="*/ 868 h 1536"/>
              <a:gd name="T96" fmla="*/ 730 w 1281"/>
              <a:gd name="T97" fmla="*/ 971 h 1536"/>
              <a:gd name="T98" fmla="*/ 628 w 1281"/>
              <a:gd name="T99" fmla="*/ 868 h 1536"/>
              <a:gd name="T100" fmla="*/ 568 w 1281"/>
              <a:gd name="T101" fmla="*/ 992 h 1536"/>
              <a:gd name="T102" fmla="*/ 496 w 1281"/>
              <a:gd name="T103" fmla="*/ 941 h 1536"/>
              <a:gd name="T104" fmla="*/ 436 w 1281"/>
              <a:gd name="T105" fmla="*/ 868 h 1536"/>
              <a:gd name="T106" fmla="*/ 381 w 1281"/>
              <a:gd name="T107" fmla="*/ 813 h 1536"/>
              <a:gd name="T108" fmla="*/ 308 w 1281"/>
              <a:gd name="T109" fmla="*/ 753 h 1536"/>
              <a:gd name="T110" fmla="*/ 257 w 1281"/>
              <a:gd name="T111" fmla="*/ 681 h 1536"/>
              <a:gd name="T112" fmla="*/ 381 w 1281"/>
              <a:gd name="T113" fmla="*/ 621 h 1536"/>
              <a:gd name="T114" fmla="*/ 755 w 1281"/>
              <a:gd name="T115" fmla="*/ 494 h 1536"/>
              <a:gd name="T116" fmla="*/ 60 w 1281"/>
              <a:gd name="T117" fmla="*/ 651 h 1536"/>
              <a:gd name="T118" fmla="*/ 0 w 1281"/>
              <a:gd name="T119" fmla="*/ 651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1" h="1536">
                <a:moveTo>
                  <a:pt x="1105" y="1162"/>
                </a:moveTo>
                <a:cubicBezTo>
                  <a:pt x="1117" y="1174"/>
                  <a:pt x="1117" y="1193"/>
                  <a:pt x="1106" y="1205"/>
                </a:cubicBezTo>
                <a:cubicBezTo>
                  <a:pt x="978" y="1335"/>
                  <a:pt x="978" y="1335"/>
                  <a:pt x="978" y="1335"/>
                </a:cubicBezTo>
                <a:cubicBezTo>
                  <a:pt x="973" y="1341"/>
                  <a:pt x="965" y="1344"/>
                  <a:pt x="957" y="1344"/>
                </a:cubicBezTo>
                <a:cubicBezTo>
                  <a:pt x="947" y="1344"/>
                  <a:pt x="936" y="1338"/>
                  <a:pt x="931" y="1330"/>
                </a:cubicBezTo>
                <a:cubicBezTo>
                  <a:pt x="877" y="1241"/>
                  <a:pt x="877" y="1241"/>
                  <a:pt x="877" y="1241"/>
                </a:cubicBezTo>
                <a:cubicBezTo>
                  <a:pt x="869" y="1227"/>
                  <a:pt x="873" y="1209"/>
                  <a:pt x="888" y="1200"/>
                </a:cubicBezTo>
                <a:cubicBezTo>
                  <a:pt x="902" y="1191"/>
                  <a:pt x="920" y="1196"/>
                  <a:pt x="929" y="1210"/>
                </a:cubicBezTo>
                <a:cubicBezTo>
                  <a:pt x="962" y="1266"/>
                  <a:pt x="962" y="1266"/>
                  <a:pt x="962" y="1266"/>
                </a:cubicBezTo>
                <a:cubicBezTo>
                  <a:pt x="1063" y="1163"/>
                  <a:pt x="1063" y="1163"/>
                  <a:pt x="1063" y="1163"/>
                </a:cubicBezTo>
                <a:cubicBezTo>
                  <a:pt x="1074" y="1151"/>
                  <a:pt x="1093" y="1151"/>
                  <a:pt x="1105" y="1162"/>
                </a:cubicBezTo>
                <a:close/>
                <a:moveTo>
                  <a:pt x="1281" y="1249"/>
                </a:moveTo>
                <a:cubicBezTo>
                  <a:pt x="1281" y="1407"/>
                  <a:pt x="1152" y="1536"/>
                  <a:pt x="994" y="1536"/>
                </a:cubicBezTo>
                <a:cubicBezTo>
                  <a:pt x="853" y="1536"/>
                  <a:pt x="735" y="1434"/>
                  <a:pt x="711" y="1300"/>
                </a:cubicBezTo>
                <a:cubicBezTo>
                  <a:pt x="665" y="1296"/>
                  <a:pt x="624" y="1272"/>
                  <a:pt x="598" y="1236"/>
                </a:cubicBezTo>
                <a:cubicBezTo>
                  <a:pt x="570" y="1275"/>
                  <a:pt x="523" y="1301"/>
                  <a:pt x="471" y="1301"/>
                </a:cubicBezTo>
                <a:cubicBezTo>
                  <a:pt x="401" y="1301"/>
                  <a:pt x="341" y="1255"/>
                  <a:pt x="321" y="1190"/>
                </a:cubicBezTo>
                <a:cubicBezTo>
                  <a:pt x="268" y="1183"/>
                  <a:pt x="220" y="1160"/>
                  <a:pt x="183" y="1122"/>
                </a:cubicBezTo>
                <a:cubicBezTo>
                  <a:pt x="139" y="1078"/>
                  <a:pt x="116" y="1020"/>
                  <a:pt x="116" y="959"/>
                </a:cubicBezTo>
                <a:cubicBezTo>
                  <a:pt x="116" y="930"/>
                  <a:pt x="121" y="901"/>
                  <a:pt x="132" y="874"/>
                </a:cubicBezTo>
                <a:cubicBezTo>
                  <a:pt x="97" y="855"/>
                  <a:pt x="68" y="828"/>
                  <a:pt x="45" y="796"/>
                </a:cubicBezTo>
                <a:cubicBezTo>
                  <a:pt x="36" y="782"/>
                  <a:pt x="39" y="763"/>
                  <a:pt x="53" y="754"/>
                </a:cubicBezTo>
                <a:cubicBezTo>
                  <a:pt x="66" y="745"/>
                  <a:pt x="85" y="748"/>
                  <a:pt x="95" y="762"/>
                </a:cubicBezTo>
                <a:cubicBezTo>
                  <a:pt x="116" y="793"/>
                  <a:pt x="147" y="818"/>
                  <a:pt x="183" y="832"/>
                </a:cubicBezTo>
                <a:cubicBezTo>
                  <a:pt x="191" y="835"/>
                  <a:pt x="197" y="842"/>
                  <a:pt x="200" y="850"/>
                </a:cubicBezTo>
                <a:cubicBezTo>
                  <a:pt x="203" y="858"/>
                  <a:pt x="202" y="867"/>
                  <a:pt x="198" y="875"/>
                </a:cubicBezTo>
                <a:cubicBezTo>
                  <a:pt x="183" y="900"/>
                  <a:pt x="176" y="929"/>
                  <a:pt x="176" y="959"/>
                </a:cubicBezTo>
                <a:cubicBezTo>
                  <a:pt x="176" y="1051"/>
                  <a:pt x="250" y="1128"/>
                  <a:pt x="341" y="1131"/>
                </a:cubicBezTo>
                <a:cubicBezTo>
                  <a:pt x="342" y="1131"/>
                  <a:pt x="343" y="1131"/>
                  <a:pt x="344" y="1131"/>
                </a:cubicBezTo>
                <a:cubicBezTo>
                  <a:pt x="366" y="1130"/>
                  <a:pt x="388" y="1125"/>
                  <a:pt x="408" y="1116"/>
                </a:cubicBezTo>
                <a:cubicBezTo>
                  <a:pt x="427" y="1107"/>
                  <a:pt x="444" y="1095"/>
                  <a:pt x="458" y="1080"/>
                </a:cubicBezTo>
                <a:cubicBezTo>
                  <a:pt x="469" y="1069"/>
                  <a:pt x="488" y="1068"/>
                  <a:pt x="500" y="1080"/>
                </a:cubicBezTo>
                <a:cubicBezTo>
                  <a:pt x="512" y="1091"/>
                  <a:pt x="512" y="1110"/>
                  <a:pt x="501" y="1122"/>
                </a:cubicBezTo>
                <a:cubicBezTo>
                  <a:pt x="481" y="1142"/>
                  <a:pt x="458" y="1158"/>
                  <a:pt x="433" y="1170"/>
                </a:cubicBezTo>
                <a:cubicBezTo>
                  <a:pt x="417" y="1177"/>
                  <a:pt x="400" y="1183"/>
                  <a:pt x="384" y="1186"/>
                </a:cubicBezTo>
                <a:cubicBezTo>
                  <a:pt x="400" y="1219"/>
                  <a:pt x="433" y="1241"/>
                  <a:pt x="471" y="1241"/>
                </a:cubicBezTo>
                <a:cubicBezTo>
                  <a:pt x="525" y="1241"/>
                  <a:pt x="568" y="1197"/>
                  <a:pt x="568" y="1144"/>
                </a:cubicBezTo>
                <a:cubicBezTo>
                  <a:pt x="568" y="1127"/>
                  <a:pt x="582" y="1114"/>
                  <a:pt x="598" y="1114"/>
                </a:cubicBezTo>
                <a:cubicBezTo>
                  <a:pt x="615" y="1114"/>
                  <a:pt x="628" y="1127"/>
                  <a:pt x="628" y="1144"/>
                </a:cubicBezTo>
                <a:cubicBezTo>
                  <a:pt x="628" y="1191"/>
                  <a:pt x="662" y="1230"/>
                  <a:pt x="707" y="1239"/>
                </a:cubicBezTo>
                <a:cubicBezTo>
                  <a:pt x="712" y="1085"/>
                  <a:pt x="839" y="962"/>
                  <a:pt x="994" y="962"/>
                </a:cubicBezTo>
                <a:cubicBezTo>
                  <a:pt x="1003" y="962"/>
                  <a:pt x="1012" y="962"/>
                  <a:pt x="1021" y="963"/>
                </a:cubicBezTo>
                <a:cubicBezTo>
                  <a:pt x="1021" y="962"/>
                  <a:pt x="1021" y="960"/>
                  <a:pt x="1021" y="959"/>
                </a:cubicBezTo>
                <a:cubicBezTo>
                  <a:pt x="1021" y="929"/>
                  <a:pt x="1013" y="900"/>
                  <a:pt x="999" y="875"/>
                </a:cubicBezTo>
                <a:cubicBezTo>
                  <a:pt x="995" y="867"/>
                  <a:pt x="994" y="858"/>
                  <a:pt x="997" y="850"/>
                </a:cubicBezTo>
                <a:cubicBezTo>
                  <a:pt x="1000" y="842"/>
                  <a:pt x="1006" y="835"/>
                  <a:pt x="1014" y="832"/>
                </a:cubicBezTo>
                <a:cubicBezTo>
                  <a:pt x="1089" y="802"/>
                  <a:pt x="1137" y="731"/>
                  <a:pt x="1137" y="651"/>
                </a:cubicBezTo>
                <a:cubicBezTo>
                  <a:pt x="1137" y="570"/>
                  <a:pt x="1089" y="499"/>
                  <a:pt x="1014" y="469"/>
                </a:cubicBezTo>
                <a:cubicBezTo>
                  <a:pt x="1006" y="466"/>
                  <a:pt x="1000" y="459"/>
                  <a:pt x="997" y="451"/>
                </a:cubicBezTo>
                <a:cubicBezTo>
                  <a:pt x="994" y="443"/>
                  <a:pt x="995" y="434"/>
                  <a:pt x="999" y="427"/>
                </a:cubicBezTo>
                <a:cubicBezTo>
                  <a:pt x="1013" y="401"/>
                  <a:pt x="1021" y="372"/>
                  <a:pt x="1021" y="342"/>
                </a:cubicBezTo>
                <a:cubicBezTo>
                  <a:pt x="1021" y="250"/>
                  <a:pt x="947" y="173"/>
                  <a:pt x="855" y="170"/>
                </a:cubicBezTo>
                <a:cubicBezTo>
                  <a:pt x="854" y="170"/>
                  <a:pt x="853" y="171"/>
                  <a:pt x="852" y="171"/>
                </a:cubicBezTo>
                <a:cubicBezTo>
                  <a:pt x="830" y="171"/>
                  <a:pt x="809" y="176"/>
                  <a:pt x="789" y="186"/>
                </a:cubicBezTo>
                <a:cubicBezTo>
                  <a:pt x="770" y="194"/>
                  <a:pt x="753" y="206"/>
                  <a:pt x="739" y="221"/>
                </a:cubicBezTo>
                <a:cubicBezTo>
                  <a:pt x="733" y="227"/>
                  <a:pt x="725" y="230"/>
                  <a:pt x="717" y="230"/>
                </a:cubicBezTo>
                <a:cubicBezTo>
                  <a:pt x="710" y="230"/>
                  <a:pt x="702" y="227"/>
                  <a:pt x="696" y="221"/>
                </a:cubicBezTo>
                <a:cubicBezTo>
                  <a:pt x="685" y="210"/>
                  <a:pt x="684" y="191"/>
                  <a:pt x="696" y="179"/>
                </a:cubicBezTo>
                <a:cubicBezTo>
                  <a:pt x="715" y="159"/>
                  <a:pt x="738" y="143"/>
                  <a:pt x="764" y="131"/>
                </a:cubicBezTo>
                <a:cubicBezTo>
                  <a:pt x="780" y="124"/>
                  <a:pt x="796" y="119"/>
                  <a:pt x="813" y="115"/>
                </a:cubicBezTo>
                <a:cubicBezTo>
                  <a:pt x="797" y="82"/>
                  <a:pt x="763" y="60"/>
                  <a:pt x="726" y="60"/>
                </a:cubicBezTo>
                <a:cubicBezTo>
                  <a:pt x="672" y="60"/>
                  <a:pt x="628" y="104"/>
                  <a:pt x="628" y="157"/>
                </a:cubicBezTo>
                <a:cubicBezTo>
                  <a:pt x="628" y="174"/>
                  <a:pt x="615" y="187"/>
                  <a:pt x="598" y="187"/>
                </a:cubicBezTo>
                <a:cubicBezTo>
                  <a:pt x="582" y="187"/>
                  <a:pt x="568" y="174"/>
                  <a:pt x="568" y="157"/>
                </a:cubicBezTo>
                <a:cubicBezTo>
                  <a:pt x="568" y="104"/>
                  <a:pt x="525" y="60"/>
                  <a:pt x="471" y="60"/>
                </a:cubicBezTo>
                <a:cubicBezTo>
                  <a:pt x="433" y="60"/>
                  <a:pt x="400" y="82"/>
                  <a:pt x="384" y="115"/>
                </a:cubicBezTo>
                <a:cubicBezTo>
                  <a:pt x="401" y="119"/>
                  <a:pt x="417" y="124"/>
                  <a:pt x="433" y="131"/>
                </a:cubicBezTo>
                <a:cubicBezTo>
                  <a:pt x="458" y="143"/>
                  <a:pt x="481" y="159"/>
                  <a:pt x="501" y="179"/>
                </a:cubicBezTo>
                <a:cubicBezTo>
                  <a:pt x="512" y="191"/>
                  <a:pt x="512" y="210"/>
                  <a:pt x="500" y="221"/>
                </a:cubicBezTo>
                <a:cubicBezTo>
                  <a:pt x="494" y="227"/>
                  <a:pt x="487" y="230"/>
                  <a:pt x="479" y="230"/>
                </a:cubicBezTo>
                <a:cubicBezTo>
                  <a:pt x="472" y="230"/>
                  <a:pt x="464" y="227"/>
                  <a:pt x="458" y="221"/>
                </a:cubicBezTo>
                <a:cubicBezTo>
                  <a:pt x="444" y="206"/>
                  <a:pt x="427" y="194"/>
                  <a:pt x="408" y="186"/>
                </a:cubicBezTo>
                <a:cubicBezTo>
                  <a:pt x="388" y="176"/>
                  <a:pt x="366" y="171"/>
                  <a:pt x="344" y="171"/>
                </a:cubicBezTo>
                <a:cubicBezTo>
                  <a:pt x="344" y="171"/>
                  <a:pt x="343" y="170"/>
                  <a:pt x="342" y="170"/>
                </a:cubicBezTo>
                <a:cubicBezTo>
                  <a:pt x="250" y="173"/>
                  <a:pt x="176" y="250"/>
                  <a:pt x="176" y="342"/>
                </a:cubicBezTo>
                <a:cubicBezTo>
                  <a:pt x="176" y="372"/>
                  <a:pt x="183" y="401"/>
                  <a:pt x="198" y="427"/>
                </a:cubicBezTo>
                <a:cubicBezTo>
                  <a:pt x="202" y="434"/>
                  <a:pt x="203" y="443"/>
                  <a:pt x="200" y="451"/>
                </a:cubicBezTo>
                <a:cubicBezTo>
                  <a:pt x="197" y="459"/>
                  <a:pt x="191" y="466"/>
                  <a:pt x="183" y="469"/>
                </a:cubicBezTo>
                <a:cubicBezTo>
                  <a:pt x="147" y="483"/>
                  <a:pt x="117" y="508"/>
                  <a:pt x="95" y="540"/>
                </a:cubicBezTo>
                <a:cubicBezTo>
                  <a:pt x="85" y="553"/>
                  <a:pt x="66" y="557"/>
                  <a:pt x="53" y="547"/>
                </a:cubicBezTo>
                <a:cubicBezTo>
                  <a:pt x="39" y="538"/>
                  <a:pt x="36" y="519"/>
                  <a:pt x="45" y="506"/>
                </a:cubicBezTo>
                <a:cubicBezTo>
                  <a:pt x="68" y="473"/>
                  <a:pt x="97" y="446"/>
                  <a:pt x="132" y="427"/>
                </a:cubicBezTo>
                <a:cubicBezTo>
                  <a:pt x="121" y="400"/>
                  <a:pt x="116" y="371"/>
                  <a:pt x="116" y="342"/>
                </a:cubicBezTo>
                <a:cubicBezTo>
                  <a:pt x="116" y="281"/>
                  <a:pt x="139" y="223"/>
                  <a:pt x="183" y="179"/>
                </a:cubicBezTo>
                <a:cubicBezTo>
                  <a:pt x="220" y="141"/>
                  <a:pt x="269" y="118"/>
                  <a:pt x="321" y="112"/>
                </a:cubicBezTo>
                <a:cubicBezTo>
                  <a:pt x="341" y="47"/>
                  <a:pt x="401" y="0"/>
                  <a:pt x="471" y="0"/>
                </a:cubicBezTo>
                <a:cubicBezTo>
                  <a:pt x="523" y="0"/>
                  <a:pt x="570" y="26"/>
                  <a:pt x="598" y="65"/>
                </a:cubicBezTo>
                <a:cubicBezTo>
                  <a:pt x="627" y="26"/>
                  <a:pt x="673" y="0"/>
                  <a:pt x="726" y="0"/>
                </a:cubicBezTo>
                <a:cubicBezTo>
                  <a:pt x="795" y="0"/>
                  <a:pt x="856" y="47"/>
                  <a:pt x="876" y="112"/>
                </a:cubicBezTo>
                <a:cubicBezTo>
                  <a:pt x="928" y="118"/>
                  <a:pt x="977" y="141"/>
                  <a:pt x="1014" y="179"/>
                </a:cubicBezTo>
                <a:cubicBezTo>
                  <a:pt x="1057" y="223"/>
                  <a:pt x="1081" y="281"/>
                  <a:pt x="1081" y="342"/>
                </a:cubicBezTo>
                <a:cubicBezTo>
                  <a:pt x="1081" y="371"/>
                  <a:pt x="1076" y="400"/>
                  <a:pt x="1065" y="427"/>
                </a:cubicBezTo>
                <a:cubicBezTo>
                  <a:pt x="1146" y="472"/>
                  <a:pt x="1197" y="556"/>
                  <a:pt x="1197" y="651"/>
                </a:cubicBezTo>
                <a:cubicBezTo>
                  <a:pt x="1197" y="745"/>
                  <a:pt x="1146" y="830"/>
                  <a:pt x="1065" y="874"/>
                </a:cubicBezTo>
                <a:cubicBezTo>
                  <a:pt x="1076" y="901"/>
                  <a:pt x="1081" y="930"/>
                  <a:pt x="1081" y="959"/>
                </a:cubicBezTo>
                <a:cubicBezTo>
                  <a:pt x="1081" y="964"/>
                  <a:pt x="1081" y="970"/>
                  <a:pt x="1080" y="975"/>
                </a:cubicBezTo>
                <a:cubicBezTo>
                  <a:pt x="1197" y="1012"/>
                  <a:pt x="1281" y="1121"/>
                  <a:pt x="1281" y="1249"/>
                </a:cubicBezTo>
                <a:close/>
                <a:moveTo>
                  <a:pt x="1221" y="1249"/>
                </a:moveTo>
                <a:cubicBezTo>
                  <a:pt x="1221" y="1124"/>
                  <a:pt x="1119" y="1022"/>
                  <a:pt x="994" y="1022"/>
                </a:cubicBezTo>
                <a:cubicBezTo>
                  <a:pt x="868" y="1022"/>
                  <a:pt x="766" y="1124"/>
                  <a:pt x="766" y="1249"/>
                </a:cubicBezTo>
                <a:cubicBezTo>
                  <a:pt x="766" y="1374"/>
                  <a:pt x="868" y="1476"/>
                  <a:pt x="994" y="1476"/>
                </a:cubicBezTo>
                <a:cubicBezTo>
                  <a:pt x="1119" y="1476"/>
                  <a:pt x="1221" y="1374"/>
                  <a:pt x="1221" y="1249"/>
                </a:cubicBezTo>
                <a:close/>
                <a:moveTo>
                  <a:pt x="381" y="621"/>
                </a:moveTo>
                <a:cubicBezTo>
                  <a:pt x="381" y="549"/>
                  <a:pt x="381" y="549"/>
                  <a:pt x="381" y="549"/>
                </a:cubicBezTo>
                <a:cubicBezTo>
                  <a:pt x="308" y="549"/>
                  <a:pt x="308" y="549"/>
                  <a:pt x="308" y="549"/>
                </a:cubicBezTo>
                <a:cubicBezTo>
                  <a:pt x="292" y="549"/>
                  <a:pt x="278" y="535"/>
                  <a:pt x="278" y="519"/>
                </a:cubicBezTo>
                <a:cubicBezTo>
                  <a:pt x="278" y="502"/>
                  <a:pt x="292" y="489"/>
                  <a:pt x="308" y="489"/>
                </a:cubicBezTo>
                <a:cubicBezTo>
                  <a:pt x="381" y="489"/>
                  <a:pt x="381" y="489"/>
                  <a:pt x="381" y="489"/>
                </a:cubicBezTo>
                <a:cubicBezTo>
                  <a:pt x="381" y="464"/>
                  <a:pt x="381" y="464"/>
                  <a:pt x="381" y="464"/>
                </a:cubicBezTo>
                <a:cubicBezTo>
                  <a:pt x="381" y="447"/>
                  <a:pt x="395" y="434"/>
                  <a:pt x="411" y="434"/>
                </a:cubicBezTo>
                <a:cubicBezTo>
                  <a:pt x="436" y="434"/>
                  <a:pt x="436" y="434"/>
                  <a:pt x="436" y="434"/>
                </a:cubicBezTo>
                <a:cubicBezTo>
                  <a:pt x="436" y="360"/>
                  <a:pt x="436" y="360"/>
                  <a:pt x="436" y="360"/>
                </a:cubicBezTo>
                <a:cubicBezTo>
                  <a:pt x="436" y="344"/>
                  <a:pt x="450" y="330"/>
                  <a:pt x="466" y="330"/>
                </a:cubicBezTo>
                <a:cubicBezTo>
                  <a:pt x="483" y="330"/>
                  <a:pt x="496" y="344"/>
                  <a:pt x="496" y="360"/>
                </a:cubicBezTo>
                <a:cubicBezTo>
                  <a:pt x="496" y="434"/>
                  <a:pt x="496" y="434"/>
                  <a:pt x="496" y="434"/>
                </a:cubicBezTo>
                <a:cubicBezTo>
                  <a:pt x="568" y="434"/>
                  <a:pt x="568" y="434"/>
                  <a:pt x="568" y="434"/>
                </a:cubicBezTo>
                <a:cubicBezTo>
                  <a:pt x="568" y="310"/>
                  <a:pt x="568" y="310"/>
                  <a:pt x="568" y="310"/>
                </a:cubicBezTo>
                <a:cubicBezTo>
                  <a:pt x="568" y="293"/>
                  <a:pt x="582" y="280"/>
                  <a:pt x="598" y="280"/>
                </a:cubicBezTo>
                <a:cubicBezTo>
                  <a:pt x="615" y="280"/>
                  <a:pt x="628" y="293"/>
                  <a:pt x="628" y="310"/>
                </a:cubicBezTo>
                <a:cubicBezTo>
                  <a:pt x="628" y="434"/>
                  <a:pt x="628" y="434"/>
                  <a:pt x="628" y="434"/>
                </a:cubicBezTo>
                <a:cubicBezTo>
                  <a:pt x="700" y="434"/>
                  <a:pt x="700" y="434"/>
                  <a:pt x="700" y="434"/>
                </a:cubicBezTo>
                <a:cubicBezTo>
                  <a:pt x="700" y="360"/>
                  <a:pt x="700" y="360"/>
                  <a:pt x="700" y="360"/>
                </a:cubicBezTo>
                <a:cubicBezTo>
                  <a:pt x="700" y="344"/>
                  <a:pt x="714" y="330"/>
                  <a:pt x="730" y="330"/>
                </a:cubicBezTo>
                <a:cubicBezTo>
                  <a:pt x="747" y="330"/>
                  <a:pt x="760" y="344"/>
                  <a:pt x="760" y="360"/>
                </a:cubicBezTo>
                <a:cubicBezTo>
                  <a:pt x="760" y="434"/>
                  <a:pt x="760" y="434"/>
                  <a:pt x="760" y="434"/>
                </a:cubicBezTo>
                <a:cubicBezTo>
                  <a:pt x="785" y="434"/>
                  <a:pt x="785" y="434"/>
                  <a:pt x="785" y="434"/>
                </a:cubicBezTo>
                <a:cubicBezTo>
                  <a:pt x="802" y="434"/>
                  <a:pt x="815" y="447"/>
                  <a:pt x="815" y="464"/>
                </a:cubicBezTo>
                <a:cubicBezTo>
                  <a:pt x="815" y="489"/>
                  <a:pt x="815" y="489"/>
                  <a:pt x="815" y="489"/>
                </a:cubicBezTo>
                <a:cubicBezTo>
                  <a:pt x="888" y="489"/>
                  <a:pt x="888" y="489"/>
                  <a:pt x="888" y="489"/>
                </a:cubicBezTo>
                <a:cubicBezTo>
                  <a:pt x="905" y="489"/>
                  <a:pt x="918" y="502"/>
                  <a:pt x="918" y="519"/>
                </a:cubicBezTo>
                <a:cubicBezTo>
                  <a:pt x="918" y="535"/>
                  <a:pt x="905" y="549"/>
                  <a:pt x="888" y="549"/>
                </a:cubicBezTo>
                <a:cubicBezTo>
                  <a:pt x="815" y="549"/>
                  <a:pt x="815" y="549"/>
                  <a:pt x="815" y="549"/>
                </a:cubicBezTo>
                <a:cubicBezTo>
                  <a:pt x="815" y="621"/>
                  <a:pt x="815" y="621"/>
                  <a:pt x="815" y="621"/>
                </a:cubicBezTo>
                <a:cubicBezTo>
                  <a:pt x="939" y="621"/>
                  <a:pt x="939" y="621"/>
                  <a:pt x="939" y="621"/>
                </a:cubicBezTo>
                <a:cubicBezTo>
                  <a:pt x="956" y="621"/>
                  <a:pt x="969" y="634"/>
                  <a:pt x="969" y="651"/>
                </a:cubicBezTo>
                <a:cubicBezTo>
                  <a:pt x="969" y="667"/>
                  <a:pt x="956" y="681"/>
                  <a:pt x="939" y="681"/>
                </a:cubicBezTo>
                <a:cubicBezTo>
                  <a:pt x="815" y="681"/>
                  <a:pt x="815" y="681"/>
                  <a:pt x="815" y="681"/>
                </a:cubicBezTo>
                <a:cubicBezTo>
                  <a:pt x="815" y="753"/>
                  <a:pt x="815" y="753"/>
                  <a:pt x="815" y="753"/>
                </a:cubicBezTo>
                <a:cubicBezTo>
                  <a:pt x="888" y="753"/>
                  <a:pt x="888" y="753"/>
                  <a:pt x="888" y="753"/>
                </a:cubicBezTo>
                <a:cubicBezTo>
                  <a:pt x="905" y="753"/>
                  <a:pt x="918" y="766"/>
                  <a:pt x="918" y="783"/>
                </a:cubicBezTo>
                <a:cubicBezTo>
                  <a:pt x="918" y="799"/>
                  <a:pt x="905" y="813"/>
                  <a:pt x="888" y="813"/>
                </a:cubicBezTo>
                <a:cubicBezTo>
                  <a:pt x="815" y="813"/>
                  <a:pt x="815" y="813"/>
                  <a:pt x="815" y="813"/>
                </a:cubicBezTo>
                <a:cubicBezTo>
                  <a:pt x="815" y="838"/>
                  <a:pt x="815" y="838"/>
                  <a:pt x="815" y="838"/>
                </a:cubicBezTo>
                <a:cubicBezTo>
                  <a:pt x="815" y="854"/>
                  <a:pt x="802" y="868"/>
                  <a:pt x="785" y="868"/>
                </a:cubicBezTo>
                <a:cubicBezTo>
                  <a:pt x="760" y="868"/>
                  <a:pt x="760" y="868"/>
                  <a:pt x="760" y="868"/>
                </a:cubicBezTo>
                <a:cubicBezTo>
                  <a:pt x="760" y="941"/>
                  <a:pt x="760" y="941"/>
                  <a:pt x="760" y="941"/>
                </a:cubicBezTo>
                <a:cubicBezTo>
                  <a:pt x="760" y="957"/>
                  <a:pt x="747" y="971"/>
                  <a:pt x="730" y="971"/>
                </a:cubicBezTo>
                <a:cubicBezTo>
                  <a:pt x="714" y="971"/>
                  <a:pt x="700" y="957"/>
                  <a:pt x="700" y="941"/>
                </a:cubicBezTo>
                <a:cubicBezTo>
                  <a:pt x="700" y="868"/>
                  <a:pt x="700" y="868"/>
                  <a:pt x="700" y="868"/>
                </a:cubicBezTo>
                <a:cubicBezTo>
                  <a:pt x="628" y="868"/>
                  <a:pt x="628" y="868"/>
                  <a:pt x="628" y="868"/>
                </a:cubicBezTo>
                <a:cubicBezTo>
                  <a:pt x="628" y="992"/>
                  <a:pt x="628" y="992"/>
                  <a:pt x="628" y="992"/>
                </a:cubicBezTo>
                <a:cubicBezTo>
                  <a:pt x="628" y="1008"/>
                  <a:pt x="615" y="1022"/>
                  <a:pt x="598" y="1022"/>
                </a:cubicBezTo>
                <a:cubicBezTo>
                  <a:pt x="582" y="1022"/>
                  <a:pt x="568" y="1008"/>
                  <a:pt x="568" y="992"/>
                </a:cubicBezTo>
                <a:cubicBezTo>
                  <a:pt x="568" y="868"/>
                  <a:pt x="568" y="868"/>
                  <a:pt x="568" y="868"/>
                </a:cubicBezTo>
                <a:cubicBezTo>
                  <a:pt x="496" y="868"/>
                  <a:pt x="496" y="868"/>
                  <a:pt x="496" y="868"/>
                </a:cubicBezTo>
                <a:cubicBezTo>
                  <a:pt x="496" y="941"/>
                  <a:pt x="496" y="941"/>
                  <a:pt x="496" y="941"/>
                </a:cubicBezTo>
                <a:cubicBezTo>
                  <a:pt x="496" y="957"/>
                  <a:pt x="483" y="971"/>
                  <a:pt x="466" y="971"/>
                </a:cubicBezTo>
                <a:cubicBezTo>
                  <a:pt x="450" y="971"/>
                  <a:pt x="436" y="957"/>
                  <a:pt x="436" y="941"/>
                </a:cubicBezTo>
                <a:cubicBezTo>
                  <a:pt x="436" y="868"/>
                  <a:pt x="436" y="868"/>
                  <a:pt x="436" y="868"/>
                </a:cubicBezTo>
                <a:cubicBezTo>
                  <a:pt x="411" y="868"/>
                  <a:pt x="411" y="868"/>
                  <a:pt x="411" y="868"/>
                </a:cubicBezTo>
                <a:cubicBezTo>
                  <a:pt x="395" y="868"/>
                  <a:pt x="381" y="854"/>
                  <a:pt x="381" y="838"/>
                </a:cubicBezTo>
                <a:cubicBezTo>
                  <a:pt x="381" y="813"/>
                  <a:pt x="381" y="813"/>
                  <a:pt x="381" y="813"/>
                </a:cubicBezTo>
                <a:cubicBezTo>
                  <a:pt x="308" y="813"/>
                  <a:pt x="308" y="813"/>
                  <a:pt x="308" y="813"/>
                </a:cubicBezTo>
                <a:cubicBezTo>
                  <a:pt x="292" y="813"/>
                  <a:pt x="278" y="799"/>
                  <a:pt x="278" y="783"/>
                </a:cubicBezTo>
                <a:cubicBezTo>
                  <a:pt x="278" y="766"/>
                  <a:pt x="292" y="753"/>
                  <a:pt x="308" y="753"/>
                </a:cubicBezTo>
                <a:cubicBezTo>
                  <a:pt x="381" y="753"/>
                  <a:pt x="381" y="753"/>
                  <a:pt x="381" y="753"/>
                </a:cubicBezTo>
                <a:cubicBezTo>
                  <a:pt x="381" y="681"/>
                  <a:pt x="381" y="681"/>
                  <a:pt x="381" y="681"/>
                </a:cubicBezTo>
                <a:cubicBezTo>
                  <a:pt x="257" y="681"/>
                  <a:pt x="257" y="681"/>
                  <a:pt x="257" y="681"/>
                </a:cubicBezTo>
                <a:cubicBezTo>
                  <a:pt x="241" y="681"/>
                  <a:pt x="227" y="667"/>
                  <a:pt x="227" y="651"/>
                </a:cubicBezTo>
                <a:cubicBezTo>
                  <a:pt x="227" y="634"/>
                  <a:pt x="241" y="621"/>
                  <a:pt x="257" y="621"/>
                </a:cubicBezTo>
                <a:lnTo>
                  <a:pt x="381" y="621"/>
                </a:lnTo>
                <a:close/>
                <a:moveTo>
                  <a:pt x="441" y="808"/>
                </a:moveTo>
                <a:cubicBezTo>
                  <a:pt x="755" y="808"/>
                  <a:pt x="755" y="808"/>
                  <a:pt x="755" y="808"/>
                </a:cubicBezTo>
                <a:cubicBezTo>
                  <a:pt x="755" y="494"/>
                  <a:pt x="755" y="494"/>
                  <a:pt x="755" y="494"/>
                </a:cubicBezTo>
                <a:cubicBezTo>
                  <a:pt x="441" y="494"/>
                  <a:pt x="441" y="494"/>
                  <a:pt x="441" y="494"/>
                </a:cubicBezTo>
                <a:lnTo>
                  <a:pt x="441" y="808"/>
                </a:lnTo>
                <a:close/>
                <a:moveTo>
                  <a:pt x="60" y="651"/>
                </a:moveTo>
                <a:cubicBezTo>
                  <a:pt x="60" y="634"/>
                  <a:pt x="47" y="621"/>
                  <a:pt x="30" y="621"/>
                </a:cubicBezTo>
                <a:cubicBezTo>
                  <a:pt x="13" y="621"/>
                  <a:pt x="0" y="634"/>
                  <a:pt x="0" y="651"/>
                </a:cubicBezTo>
                <a:cubicBezTo>
                  <a:pt x="0" y="651"/>
                  <a:pt x="0" y="651"/>
                  <a:pt x="0" y="651"/>
                </a:cubicBezTo>
                <a:cubicBezTo>
                  <a:pt x="0" y="667"/>
                  <a:pt x="13" y="681"/>
                  <a:pt x="30" y="681"/>
                </a:cubicBezTo>
                <a:cubicBezTo>
                  <a:pt x="47" y="681"/>
                  <a:pt x="60" y="667"/>
                  <a:pt x="60" y="6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2EA26D7A-2C09-E888-0CF0-032607B95AD8}"/>
              </a:ext>
            </a:extLst>
          </p:cNvPr>
          <p:cNvGrpSpPr/>
          <p:nvPr/>
        </p:nvGrpSpPr>
        <p:grpSpPr>
          <a:xfrm>
            <a:off x="10703233" y="1144882"/>
            <a:ext cx="685800" cy="541128"/>
            <a:chOff x="7141590" y="2433132"/>
            <a:chExt cx="880620" cy="685800"/>
          </a:xfrm>
        </p:grpSpPr>
        <p:sp>
          <p:nvSpPr>
            <p:cNvPr id="12" name="Oval 50">
              <a:extLst>
                <a:ext uri="{FF2B5EF4-FFF2-40B4-BE49-F238E27FC236}">
                  <a16:creationId xmlns:a16="http://schemas.microsoft.com/office/drawing/2014/main" id="{22F851CE-0D4B-130B-1D93-21EB8C2A1B51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13" name="TextBox 1">
              <a:extLst>
                <a:ext uri="{FF2B5EF4-FFF2-40B4-BE49-F238E27FC236}">
                  <a16:creationId xmlns:a16="http://schemas.microsoft.com/office/drawing/2014/main" id="{7191E318-36F5-7A4E-C1B0-D69BC4805E4C}"/>
                </a:ext>
              </a:extLst>
            </p:cNvPr>
            <p:cNvSpPr txBox="1"/>
            <p:nvPr/>
          </p:nvSpPr>
          <p:spPr>
            <a:xfrm>
              <a:off x="7141590" y="2585980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01</a:t>
              </a:r>
            </a:p>
          </p:txBody>
        </p:sp>
      </p:grpSp>
      <p:grpSp>
        <p:nvGrpSpPr>
          <p:cNvPr id="26" name="Group 2">
            <a:extLst>
              <a:ext uri="{FF2B5EF4-FFF2-40B4-BE49-F238E27FC236}">
                <a16:creationId xmlns:a16="http://schemas.microsoft.com/office/drawing/2014/main" id="{815DDA02-7FAD-FD6C-E491-5EE5FEE0D9B1}"/>
              </a:ext>
            </a:extLst>
          </p:cNvPr>
          <p:cNvGrpSpPr/>
          <p:nvPr/>
        </p:nvGrpSpPr>
        <p:grpSpPr>
          <a:xfrm>
            <a:off x="10698375" y="1766381"/>
            <a:ext cx="685800" cy="541128"/>
            <a:chOff x="7141590" y="2433132"/>
            <a:chExt cx="880620" cy="685800"/>
          </a:xfrm>
        </p:grpSpPr>
        <p:sp>
          <p:nvSpPr>
            <p:cNvPr id="27" name="Oval 50">
              <a:extLst>
                <a:ext uri="{FF2B5EF4-FFF2-40B4-BE49-F238E27FC236}">
                  <a16:creationId xmlns:a16="http://schemas.microsoft.com/office/drawing/2014/main" id="{0B53D4C2-5A50-C030-6AEB-8DB56A7B0284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07EC6529-FFCD-7638-B6DD-F5C6B7507066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02</a:t>
              </a:r>
            </a:p>
          </p:txBody>
        </p:sp>
      </p:grpSp>
      <p:grpSp>
        <p:nvGrpSpPr>
          <p:cNvPr id="33" name="Group 2">
            <a:extLst>
              <a:ext uri="{FF2B5EF4-FFF2-40B4-BE49-F238E27FC236}">
                <a16:creationId xmlns:a16="http://schemas.microsoft.com/office/drawing/2014/main" id="{C0914AD6-BB91-10BE-6D04-25E9EB75994D}"/>
              </a:ext>
            </a:extLst>
          </p:cNvPr>
          <p:cNvGrpSpPr/>
          <p:nvPr/>
        </p:nvGrpSpPr>
        <p:grpSpPr>
          <a:xfrm>
            <a:off x="10709455" y="2401535"/>
            <a:ext cx="685800" cy="541128"/>
            <a:chOff x="7141590" y="2433132"/>
            <a:chExt cx="880620" cy="685800"/>
          </a:xfrm>
        </p:grpSpPr>
        <p:sp>
          <p:nvSpPr>
            <p:cNvPr id="35" name="Oval 50">
              <a:extLst>
                <a:ext uri="{FF2B5EF4-FFF2-40B4-BE49-F238E27FC236}">
                  <a16:creationId xmlns:a16="http://schemas.microsoft.com/office/drawing/2014/main" id="{F89C5344-0C83-DA22-80DE-E1BEC322FAED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36" name="TextBox 1">
              <a:extLst>
                <a:ext uri="{FF2B5EF4-FFF2-40B4-BE49-F238E27FC236}">
                  <a16:creationId xmlns:a16="http://schemas.microsoft.com/office/drawing/2014/main" id="{9CCDAB3F-E195-5E7E-3233-17B5CDFAE803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03</a:t>
              </a:r>
            </a:p>
          </p:txBody>
        </p:sp>
      </p:grpSp>
      <p:grpSp>
        <p:nvGrpSpPr>
          <p:cNvPr id="37" name="Group 2">
            <a:extLst>
              <a:ext uri="{FF2B5EF4-FFF2-40B4-BE49-F238E27FC236}">
                <a16:creationId xmlns:a16="http://schemas.microsoft.com/office/drawing/2014/main" id="{7AF04748-5D2C-F8D8-C757-9690EAB894A7}"/>
              </a:ext>
            </a:extLst>
          </p:cNvPr>
          <p:cNvGrpSpPr/>
          <p:nvPr/>
        </p:nvGrpSpPr>
        <p:grpSpPr>
          <a:xfrm>
            <a:off x="10709455" y="3029699"/>
            <a:ext cx="685800" cy="541128"/>
            <a:chOff x="7141590" y="2433132"/>
            <a:chExt cx="880620" cy="685800"/>
          </a:xfrm>
        </p:grpSpPr>
        <p:sp>
          <p:nvSpPr>
            <p:cNvPr id="38" name="Oval 50">
              <a:extLst>
                <a:ext uri="{FF2B5EF4-FFF2-40B4-BE49-F238E27FC236}">
                  <a16:creationId xmlns:a16="http://schemas.microsoft.com/office/drawing/2014/main" id="{BDE326E1-44AB-2FBD-D31A-AEA1C5706FA5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40" name="TextBox 1">
              <a:extLst>
                <a:ext uri="{FF2B5EF4-FFF2-40B4-BE49-F238E27FC236}">
                  <a16:creationId xmlns:a16="http://schemas.microsoft.com/office/drawing/2014/main" id="{9FB7ED3A-E428-4ABE-EB05-C34B9B10DEDE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04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:a16="http://schemas.microsoft.com/office/drawing/2014/main" id="{95B10B78-B835-3D05-127F-C078147AB7B4}"/>
              </a:ext>
            </a:extLst>
          </p:cNvPr>
          <p:cNvGrpSpPr/>
          <p:nvPr/>
        </p:nvGrpSpPr>
        <p:grpSpPr>
          <a:xfrm>
            <a:off x="10709455" y="3664399"/>
            <a:ext cx="685800" cy="541128"/>
            <a:chOff x="7141590" y="2433132"/>
            <a:chExt cx="880620" cy="685800"/>
          </a:xfrm>
        </p:grpSpPr>
        <p:sp>
          <p:nvSpPr>
            <p:cNvPr id="42" name="Oval 50">
              <a:extLst>
                <a:ext uri="{FF2B5EF4-FFF2-40B4-BE49-F238E27FC236}">
                  <a16:creationId xmlns:a16="http://schemas.microsoft.com/office/drawing/2014/main" id="{86370B43-58D2-C5AF-4CB8-B58BB09C0F3A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43" name="TextBox 1">
              <a:extLst>
                <a:ext uri="{FF2B5EF4-FFF2-40B4-BE49-F238E27FC236}">
                  <a16:creationId xmlns:a16="http://schemas.microsoft.com/office/drawing/2014/main" id="{37452E91-FC58-0069-8066-C3A00A4E1E4D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05</a:t>
              </a:r>
            </a:p>
          </p:txBody>
        </p:sp>
      </p:grpSp>
      <p:grpSp>
        <p:nvGrpSpPr>
          <p:cNvPr id="46" name="Group 2">
            <a:extLst>
              <a:ext uri="{FF2B5EF4-FFF2-40B4-BE49-F238E27FC236}">
                <a16:creationId xmlns:a16="http://schemas.microsoft.com/office/drawing/2014/main" id="{BBC8207A-F5C2-42A2-A970-96835513B70D}"/>
              </a:ext>
            </a:extLst>
          </p:cNvPr>
          <p:cNvGrpSpPr/>
          <p:nvPr/>
        </p:nvGrpSpPr>
        <p:grpSpPr>
          <a:xfrm>
            <a:off x="10709455" y="4296775"/>
            <a:ext cx="685800" cy="541128"/>
            <a:chOff x="7141590" y="2433132"/>
            <a:chExt cx="880620" cy="685800"/>
          </a:xfrm>
        </p:grpSpPr>
        <p:sp>
          <p:nvSpPr>
            <p:cNvPr id="48" name="Oval 50">
              <a:extLst>
                <a:ext uri="{FF2B5EF4-FFF2-40B4-BE49-F238E27FC236}">
                  <a16:creationId xmlns:a16="http://schemas.microsoft.com/office/drawing/2014/main" id="{21A370D4-101B-14BB-3E92-CB1FD02F3941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49" name="TextBox 1">
              <a:extLst>
                <a:ext uri="{FF2B5EF4-FFF2-40B4-BE49-F238E27FC236}">
                  <a16:creationId xmlns:a16="http://schemas.microsoft.com/office/drawing/2014/main" id="{C4C37003-E9A1-11F8-8BFA-E30AB0BE5F43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06</a:t>
              </a:r>
            </a:p>
          </p:txBody>
        </p:sp>
      </p:grpSp>
      <p:grpSp>
        <p:nvGrpSpPr>
          <p:cNvPr id="63" name="Group 2">
            <a:extLst>
              <a:ext uri="{FF2B5EF4-FFF2-40B4-BE49-F238E27FC236}">
                <a16:creationId xmlns:a16="http://schemas.microsoft.com/office/drawing/2014/main" id="{819B4D3E-C28B-3E39-737D-5CF180794C41}"/>
              </a:ext>
            </a:extLst>
          </p:cNvPr>
          <p:cNvGrpSpPr/>
          <p:nvPr/>
        </p:nvGrpSpPr>
        <p:grpSpPr>
          <a:xfrm>
            <a:off x="10711141" y="4914965"/>
            <a:ext cx="685800" cy="541128"/>
            <a:chOff x="7141590" y="2433132"/>
            <a:chExt cx="880620" cy="685800"/>
          </a:xfrm>
        </p:grpSpPr>
        <p:sp>
          <p:nvSpPr>
            <p:cNvPr id="64" name="Oval 50">
              <a:extLst>
                <a:ext uri="{FF2B5EF4-FFF2-40B4-BE49-F238E27FC236}">
                  <a16:creationId xmlns:a16="http://schemas.microsoft.com/office/drawing/2014/main" id="{3544AADF-E9BF-2648-174C-9977476A8576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Orbitron ExtraBold" pitchFamily="2" charset="0"/>
              </a:endParaRPr>
            </a:p>
          </p:txBody>
        </p:sp>
        <p:sp>
          <p:nvSpPr>
            <p:cNvPr id="65" name="TextBox 1">
              <a:extLst>
                <a:ext uri="{FF2B5EF4-FFF2-40B4-BE49-F238E27FC236}">
                  <a16:creationId xmlns:a16="http://schemas.microsoft.com/office/drawing/2014/main" id="{1DC76DF1-967B-D797-5F95-872DCCEBC24F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07</a:t>
              </a:r>
            </a:p>
          </p:txBody>
        </p:sp>
      </p:grpSp>
      <p:grpSp>
        <p:nvGrpSpPr>
          <p:cNvPr id="66" name="Group 2">
            <a:extLst>
              <a:ext uri="{FF2B5EF4-FFF2-40B4-BE49-F238E27FC236}">
                <a16:creationId xmlns:a16="http://schemas.microsoft.com/office/drawing/2014/main" id="{FC3A771B-7039-8DD1-3F55-758F154102E1}"/>
              </a:ext>
            </a:extLst>
          </p:cNvPr>
          <p:cNvGrpSpPr/>
          <p:nvPr/>
        </p:nvGrpSpPr>
        <p:grpSpPr>
          <a:xfrm>
            <a:off x="10711141" y="5517094"/>
            <a:ext cx="685800" cy="541128"/>
            <a:chOff x="7141590" y="2433132"/>
            <a:chExt cx="880620" cy="685800"/>
          </a:xfrm>
        </p:grpSpPr>
        <p:sp>
          <p:nvSpPr>
            <p:cNvPr id="67" name="Oval 50">
              <a:extLst>
                <a:ext uri="{FF2B5EF4-FFF2-40B4-BE49-F238E27FC236}">
                  <a16:creationId xmlns:a16="http://schemas.microsoft.com/office/drawing/2014/main" id="{EC0E82F1-8A99-3BA9-1D6B-8F5F7B61219E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rbitron ExtraBold" pitchFamily="2" charset="0"/>
              </a:endParaRPr>
            </a:p>
          </p:txBody>
        </p:sp>
        <p:sp>
          <p:nvSpPr>
            <p:cNvPr id="68" name="TextBox 1">
              <a:extLst>
                <a:ext uri="{FF2B5EF4-FFF2-40B4-BE49-F238E27FC236}">
                  <a16:creationId xmlns:a16="http://schemas.microsoft.com/office/drawing/2014/main" id="{E66F68F2-0389-8D99-E98D-FE28983D8123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08</a:t>
              </a:r>
            </a:p>
          </p:txBody>
        </p:sp>
      </p:grpSp>
      <p:grpSp>
        <p:nvGrpSpPr>
          <p:cNvPr id="69" name="Group 2">
            <a:extLst>
              <a:ext uri="{FF2B5EF4-FFF2-40B4-BE49-F238E27FC236}">
                <a16:creationId xmlns:a16="http://schemas.microsoft.com/office/drawing/2014/main" id="{6DAAE4AC-EC90-3BB0-7583-9B490AD1D229}"/>
              </a:ext>
            </a:extLst>
          </p:cNvPr>
          <p:cNvGrpSpPr/>
          <p:nvPr/>
        </p:nvGrpSpPr>
        <p:grpSpPr>
          <a:xfrm>
            <a:off x="10703233" y="6132064"/>
            <a:ext cx="685800" cy="541128"/>
            <a:chOff x="7141590" y="2433132"/>
            <a:chExt cx="880620" cy="685800"/>
          </a:xfrm>
        </p:grpSpPr>
        <p:sp>
          <p:nvSpPr>
            <p:cNvPr id="70" name="Oval 50">
              <a:extLst>
                <a:ext uri="{FF2B5EF4-FFF2-40B4-BE49-F238E27FC236}">
                  <a16:creationId xmlns:a16="http://schemas.microsoft.com/office/drawing/2014/main" id="{188A453A-564B-EF61-CDA7-2E0A6824E6DE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Orbitron ExtraBold" pitchFamily="2" charset="0"/>
              </a:endParaRPr>
            </a:p>
          </p:txBody>
        </p:sp>
        <p:sp>
          <p:nvSpPr>
            <p:cNvPr id="71" name="TextBox 1">
              <a:extLst>
                <a:ext uri="{FF2B5EF4-FFF2-40B4-BE49-F238E27FC236}">
                  <a16:creationId xmlns:a16="http://schemas.microsoft.com/office/drawing/2014/main" id="{C6B85E23-6F0E-E67C-36D7-57A7F761B228}"/>
                </a:ext>
              </a:extLst>
            </p:cNvPr>
            <p:cNvSpPr txBox="1"/>
            <p:nvPr/>
          </p:nvSpPr>
          <p:spPr>
            <a:xfrm>
              <a:off x="7141590" y="2535169"/>
              <a:ext cx="880620" cy="48172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09</a:t>
              </a:r>
            </a:p>
          </p:txBody>
        </p:sp>
      </p:grpSp>
      <p:sp>
        <p:nvSpPr>
          <p:cNvPr id="72" name="مربع نص 71">
            <a:extLst>
              <a:ext uri="{FF2B5EF4-FFF2-40B4-BE49-F238E27FC236}">
                <a16:creationId xmlns:a16="http://schemas.microsoft.com/office/drawing/2014/main" id="{16BD3F83-FF8B-BEC2-5B33-7AD71D1C092D}"/>
              </a:ext>
            </a:extLst>
          </p:cNvPr>
          <p:cNvSpPr txBox="1"/>
          <p:nvPr/>
        </p:nvSpPr>
        <p:spPr>
          <a:xfrm>
            <a:off x="7635293" y="1148887"/>
            <a:ext cx="3138942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رغبة العملاء بشدة في معالجة مشاكلهم المالية وتلبية </a:t>
            </a:r>
            <a:r>
              <a:rPr lang="ar-SA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إحتياجاتهم</a:t>
            </a:r>
            <a:endParaRPr lang="ar-SA" sz="1200" b="1" dirty="0">
              <a:solidFill>
                <a:schemeClr val="bg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74" name="مربع نص 73">
            <a:extLst>
              <a:ext uri="{FF2B5EF4-FFF2-40B4-BE49-F238E27FC236}">
                <a16:creationId xmlns:a16="http://schemas.microsoft.com/office/drawing/2014/main" id="{97D5697A-529E-1665-E928-0F452B6365A3}"/>
              </a:ext>
            </a:extLst>
          </p:cNvPr>
          <p:cNvSpPr txBox="1"/>
          <p:nvPr/>
        </p:nvSpPr>
        <p:spPr>
          <a:xfrm>
            <a:off x="7635293" y="1750569"/>
            <a:ext cx="3138942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إنعدام</a:t>
            </a: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السوق من أي مزود يلبي حاجة العملاء والسوق</a:t>
            </a: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2E447376-B6D3-1940-BBEC-7348F98F154C}"/>
              </a:ext>
            </a:extLst>
          </p:cNvPr>
          <p:cNvSpPr txBox="1"/>
          <p:nvPr/>
        </p:nvSpPr>
        <p:spPr>
          <a:xfrm>
            <a:off x="7646373" y="2396024"/>
            <a:ext cx="3138942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نمو الاقتصاد الرقمي وزيادة الطلب على الخدمات المصرفية الرقمية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C5ECF952-E269-EDD6-9803-324B85FDE57F}"/>
              </a:ext>
            </a:extLst>
          </p:cNvPr>
          <p:cNvSpPr txBox="1"/>
          <p:nvPr/>
        </p:nvSpPr>
        <p:spPr>
          <a:xfrm>
            <a:off x="7215029" y="3042328"/>
            <a:ext cx="3559206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نمط الحياة ذا مستوى الرفاهية الذي يحلم به أكثر المجتمع من ملاك الهواتف من عمر 18 إلى 45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E650510E-5E0E-BAC9-8E98-6642A2877353}"/>
              </a:ext>
            </a:extLst>
          </p:cNvPr>
          <p:cNvSpPr txBox="1"/>
          <p:nvPr/>
        </p:nvSpPr>
        <p:spPr>
          <a:xfrm>
            <a:off x="7532914" y="3679483"/>
            <a:ext cx="3258078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كثرة </a:t>
            </a:r>
            <a:r>
              <a:rPr lang="ar-SA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إستخدام</a:t>
            </a: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الناس للتقنية وخصوصاً من المستهدفين وبدء </a:t>
            </a:r>
            <a:r>
              <a:rPr lang="ar-SA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إنتشار</a:t>
            </a: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الوعي التقني بينهم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58CB8F1E-961A-F4E8-EA60-E8B4555AB5ED}"/>
              </a:ext>
            </a:extLst>
          </p:cNvPr>
          <p:cNvSpPr txBox="1"/>
          <p:nvPr/>
        </p:nvSpPr>
        <p:spPr>
          <a:xfrm>
            <a:off x="7532914" y="4429396"/>
            <a:ext cx="3258078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حاجة العملاء للخدمات المالية يومياً 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86F4C9D6-A6B2-E844-EF97-81D2A5601862}"/>
              </a:ext>
            </a:extLst>
          </p:cNvPr>
          <p:cNvSpPr txBox="1"/>
          <p:nvPr/>
        </p:nvSpPr>
        <p:spPr>
          <a:xfrm>
            <a:off x="7527237" y="4914965"/>
            <a:ext cx="3258078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الصورة النمطية السائدة لنجاح قطاع التكنولوجيا في تسهيل الخدمات بثقة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36999D48-93B8-6DA6-66EA-BE47E4754553}"/>
              </a:ext>
            </a:extLst>
          </p:cNvPr>
          <p:cNvSpPr txBox="1"/>
          <p:nvPr/>
        </p:nvSpPr>
        <p:spPr>
          <a:xfrm>
            <a:off x="7527237" y="5533194"/>
            <a:ext cx="3258078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حاجة مجتمع الموظفين والعمال لخدمات مصرفية </a:t>
            </a:r>
            <a:r>
              <a:rPr lang="ar-SA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إئتمانية</a:t>
            </a: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سهلة وميسرة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CF6195F2-D150-2C8D-0116-120A9C8F1195}"/>
              </a:ext>
            </a:extLst>
          </p:cNvPr>
          <p:cNvSpPr txBox="1"/>
          <p:nvPr/>
        </p:nvSpPr>
        <p:spPr>
          <a:xfrm>
            <a:off x="7527237" y="6123321"/>
            <a:ext cx="3258078" cy="5586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r">
              <a:lnSpc>
                <a:spcPct val="130000"/>
              </a:lnSpc>
            </a:pP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العادات والتقاليد المجتمعية التي تساعد في انتشار مثل هذه الحلول للمشاكل</a:t>
            </a:r>
          </a:p>
        </p:txBody>
      </p:sp>
    </p:spTree>
    <p:extLst>
      <p:ext uri="{BB962C8B-B14F-4D97-AF65-F5344CB8AC3E}">
        <p14:creationId xmlns:p14="http://schemas.microsoft.com/office/powerpoint/2010/main" val="4002683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17" dur="6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48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5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54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8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600"/>
                            </p:stCondLst>
                            <p:childTnLst>
                              <p:par>
                                <p:cTn id="85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6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18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51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30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1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6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7" grpId="0"/>
      <p:bldP spid="8" grpId="0" animBg="1"/>
      <p:bldP spid="10" grpId="0" animBg="1"/>
      <p:bldP spid="72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5687902" y="388190"/>
            <a:ext cx="6089332" cy="6081620"/>
            <a:chOff x="3073400" y="1270001"/>
            <a:chExt cx="5014913" cy="5008563"/>
          </a:xfrm>
          <a:solidFill>
            <a:schemeClr val="bg1">
              <a:alpha val="20000"/>
            </a:schemeClr>
          </a:solidFill>
        </p:grpSpPr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73400" y="1270001"/>
              <a:ext cx="5014913" cy="5008563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 noEditPoints="1"/>
            </p:cNvSpPr>
            <p:nvPr/>
          </p:nvSpPr>
          <p:spPr bwMode="auto">
            <a:xfrm>
              <a:off x="3289300" y="1482726"/>
              <a:ext cx="4583113" cy="4583113"/>
            </a:xfrm>
            <a:custGeom>
              <a:avLst/>
              <a:gdLst>
                <a:gd name="T0" fmla="*/ 837 w 1766"/>
                <a:gd name="T1" fmla="*/ 125 h 1766"/>
                <a:gd name="T2" fmla="*/ 788 w 1766"/>
                <a:gd name="T3" fmla="*/ 6 h 1766"/>
                <a:gd name="T4" fmla="*/ 1033 w 1766"/>
                <a:gd name="T5" fmla="*/ 14 h 1766"/>
                <a:gd name="T6" fmla="*/ 1048 w 1766"/>
                <a:gd name="T7" fmla="*/ 141 h 1766"/>
                <a:gd name="T8" fmla="*/ 659 w 1766"/>
                <a:gd name="T9" fmla="*/ 29 h 1766"/>
                <a:gd name="T10" fmla="*/ 644 w 1766"/>
                <a:gd name="T11" fmla="*/ 162 h 1766"/>
                <a:gd name="T12" fmla="*/ 566 w 1766"/>
                <a:gd name="T13" fmla="*/ 60 h 1766"/>
                <a:gd name="T14" fmla="*/ 1254 w 1766"/>
                <a:gd name="T15" fmla="*/ 83 h 1766"/>
                <a:gd name="T16" fmla="*/ 1235 w 1766"/>
                <a:gd name="T17" fmla="*/ 209 h 1766"/>
                <a:gd name="T18" fmla="*/ 1320 w 1766"/>
                <a:gd name="T19" fmla="*/ 117 h 1766"/>
                <a:gd name="T20" fmla="*/ 1300 w 1766"/>
                <a:gd name="T21" fmla="*/ 248 h 1766"/>
                <a:gd name="T22" fmla="*/ 447 w 1766"/>
                <a:gd name="T23" fmla="*/ 261 h 1766"/>
                <a:gd name="T24" fmla="*/ 331 w 1766"/>
                <a:gd name="T25" fmla="*/ 195 h 1766"/>
                <a:gd name="T26" fmla="*/ 1466 w 1766"/>
                <a:gd name="T27" fmla="*/ 221 h 1766"/>
                <a:gd name="T28" fmla="*/ 1421 w 1766"/>
                <a:gd name="T29" fmla="*/ 346 h 1766"/>
                <a:gd name="T30" fmla="*/ 1537 w 1766"/>
                <a:gd name="T31" fmla="*/ 291 h 1766"/>
                <a:gd name="T32" fmla="*/ 1558 w 1766"/>
                <a:gd name="T33" fmla="*/ 315 h 1766"/>
                <a:gd name="T34" fmla="*/ 1589 w 1766"/>
                <a:gd name="T35" fmla="*/ 354 h 1766"/>
                <a:gd name="T36" fmla="*/ 1606 w 1766"/>
                <a:gd name="T37" fmla="*/ 377 h 1766"/>
                <a:gd name="T38" fmla="*/ 1534 w 1766"/>
                <a:gd name="T39" fmla="*/ 492 h 1766"/>
                <a:gd name="T40" fmla="*/ 1660 w 1766"/>
                <a:gd name="T41" fmla="*/ 464 h 1766"/>
                <a:gd name="T42" fmla="*/ 201 w 1766"/>
                <a:gd name="T43" fmla="*/ 548 h 1766"/>
                <a:gd name="T44" fmla="*/ 66 w 1766"/>
                <a:gd name="T45" fmla="*/ 548 h 1766"/>
                <a:gd name="T46" fmla="*/ 1602 w 1766"/>
                <a:gd name="T47" fmla="*/ 637 h 1766"/>
                <a:gd name="T48" fmla="*/ 1724 w 1766"/>
                <a:gd name="T49" fmla="*/ 613 h 1766"/>
                <a:gd name="T50" fmla="*/ 1620 w 1766"/>
                <a:gd name="T51" fmla="*/ 701 h 1766"/>
                <a:gd name="T52" fmla="*/ 140 w 1766"/>
                <a:gd name="T53" fmla="*/ 724 h 1766"/>
                <a:gd name="T54" fmla="*/ 11 w 1766"/>
                <a:gd name="T55" fmla="*/ 752 h 1766"/>
                <a:gd name="T56" fmla="*/ 1761 w 1766"/>
                <a:gd name="T57" fmla="*/ 793 h 1766"/>
                <a:gd name="T58" fmla="*/ 1641 w 1766"/>
                <a:gd name="T59" fmla="*/ 848 h 1766"/>
                <a:gd name="T60" fmla="*/ 0 w 1766"/>
                <a:gd name="T61" fmla="*/ 872 h 1766"/>
                <a:gd name="T62" fmla="*/ 124 w 1766"/>
                <a:gd name="T63" fmla="*/ 911 h 1766"/>
                <a:gd name="T64" fmla="*/ 4 w 1766"/>
                <a:gd name="T65" fmla="*/ 963 h 1766"/>
                <a:gd name="T66" fmla="*/ 1634 w 1766"/>
                <a:gd name="T67" fmla="*/ 996 h 1766"/>
                <a:gd name="T68" fmla="*/ 18 w 1766"/>
                <a:gd name="T69" fmla="*/ 1060 h 1766"/>
                <a:gd name="T70" fmla="*/ 147 w 1766"/>
                <a:gd name="T71" fmla="*/ 1072 h 1766"/>
                <a:gd name="T72" fmla="*/ 39 w 1766"/>
                <a:gd name="T73" fmla="*/ 1142 h 1766"/>
                <a:gd name="T74" fmla="*/ 1600 w 1766"/>
                <a:gd name="T75" fmla="*/ 1133 h 1766"/>
                <a:gd name="T76" fmla="*/ 70 w 1766"/>
                <a:gd name="T77" fmla="*/ 1229 h 1766"/>
                <a:gd name="T78" fmla="*/ 1675 w 1766"/>
                <a:gd name="T79" fmla="*/ 1271 h 1766"/>
                <a:gd name="T80" fmla="*/ 213 w 1766"/>
                <a:gd name="T81" fmla="*/ 1243 h 1766"/>
                <a:gd name="T82" fmla="*/ 127 w 1766"/>
                <a:gd name="T83" fmla="*/ 1338 h 1766"/>
                <a:gd name="T84" fmla="*/ 1606 w 1766"/>
                <a:gd name="T85" fmla="*/ 1389 h 1766"/>
                <a:gd name="T86" fmla="*/ 177 w 1766"/>
                <a:gd name="T87" fmla="*/ 1412 h 1766"/>
                <a:gd name="T88" fmla="*/ 297 w 1766"/>
                <a:gd name="T89" fmla="*/ 1367 h 1766"/>
                <a:gd name="T90" fmla="*/ 1436 w 1766"/>
                <a:gd name="T91" fmla="*/ 1404 h 1766"/>
                <a:gd name="T92" fmla="*/ 345 w 1766"/>
                <a:gd name="T93" fmla="*/ 1420 h 1766"/>
                <a:gd name="T94" fmla="*/ 300 w 1766"/>
                <a:gd name="T95" fmla="*/ 1546 h 1766"/>
                <a:gd name="T96" fmla="*/ 408 w 1766"/>
                <a:gd name="T97" fmla="*/ 1476 h 1766"/>
                <a:gd name="T98" fmla="*/ 1396 w 1766"/>
                <a:gd name="T99" fmla="*/ 1600 h 1766"/>
                <a:gd name="T100" fmla="*/ 1284 w 1766"/>
                <a:gd name="T101" fmla="*/ 1528 h 1766"/>
                <a:gd name="T102" fmla="*/ 502 w 1766"/>
                <a:gd name="T103" fmla="*/ 1541 h 1766"/>
                <a:gd name="T104" fmla="*/ 1223 w 1766"/>
                <a:gd name="T105" fmla="*/ 1563 h 1766"/>
                <a:gd name="T106" fmla="*/ 565 w 1766"/>
                <a:gd name="T107" fmla="*/ 1573 h 1766"/>
                <a:gd name="T108" fmla="*/ 566 w 1766"/>
                <a:gd name="T109" fmla="*/ 1707 h 1766"/>
                <a:gd name="T110" fmla="*/ 644 w 1766"/>
                <a:gd name="T111" fmla="*/ 1605 h 1766"/>
                <a:gd name="T112" fmla="*/ 1115 w 1766"/>
                <a:gd name="T113" fmla="*/ 1735 h 1766"/>
                <a:gd name="T114" fmla="*/ 1035 w 1766"/>
                <a:gd name="T115" fmla="*/ 1627 h 1766"/>
                <a:gd name="T116" fmla="*/ 753 w 1766"/>
                <a:gd name="T117" fmla="*/ 1631 h 1766"/>
                <a:gd name="T118" fmla="*/ 789 w 1766"/>
                <a:gd name="T119" fmla="*/ 1760 h 1766"/>
                <a:gd name="T120" fmla="*/ 838 w 1766"/>
                <a:gd name="T121" fmla="*/ 1641 h 1766"/>
                <a:gd name="T122" fmla="*/ 881 w 1766"/>
                <a:gd name="T123" fmla="*/ 1643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6" h="1766">
                  <a:moveTo>
                    <a:pt x="896" y="0"/>
                  </a:moveTo>
                  <a:cubicBezTo>
                    <a:pt x="892" y="123"/>
                    <a:pt x="892" y="123"/>
                    <a:pt x="892" y="123"/>
                  </a:cubicBezTo>
                  <a:cubicBezTo>
                    <a:pt x="899" y="123"/>
                    <a:pt x="899" y="123"/>
                    <a:pt x="899" y="123"/>
                  </a:cubicBezTo>
                  <a:cubicBezTo>
                    <a:pt x="904" y="1"/>
                    <a:pt x="904" y="1"/>
                    <a:pt x="904" y="1"/>
                  </a:cubicBezTo>
                  <a:cubicBezTo>
                    <a:pt x="896" y="0"/>
                    <a:pt x="896" y="0"/>
                    <a:pt x="896" y="0"/>
                  </a:cubicBezTo>
                  <a:moveTo>
                    <a:pt x="869" y="1"/>
                  </a:moveTo>
                  <a:cubicBezTo>
                    <a:pt x="861" y="1"/>
                    <a:pt x="861" y="1"/>
                    <a:pt x="861" y="1"/>
                  </a:cubicBezTo>
                  <a:cubicBezTo>
                    <a:pt x="866" y="123"/>
                    <a:pt x="866" y="123"/>
                    <a:pt x="866" y="123"/>
                  </a:cubicBezTo>
                  <a:cubicBezTo>
                    <a:pt x="873" y="123"/>
                    <a:pt x="873" y="123"/>
                    <a:pt x="873" y="123"/>
                  </a:cubicBezTo>
                  <a:cubicBezTo>
                    <a:pt x="869" y="1"/>
                    <a:pt x="869" y="1"/>
                    <a:pt x="869" y="1"/>
                  </a:cubicBezTo>
                  <a:moveTo>
                    <a:pt x="912" y="1"/>
                  </a:moveTo>
                  <a:cubicBezTo>
                    <a:pt x="906" y="123"/>
                    <a:pt x="906" y="123"/>
                    <a:pt x="906" y="123"/>
                  </a:cubicBezTo>
                  <a:cubicBezTo>
                    <a:pt x="913" y="124"/>
                    <a:pt x="913" y="124"/>
                    <a:pt x="913" y="124"/>
                  </a:cubicBezTo>
                  <a:cubicBezTo>
                    <a:pt x="920" y="2"/>
                    <a:pt x="920" y="2"/>
                    <a:pt x="920" y="2"/>
                  </a:cubicBezTo>
                  <a:cubicBezTo>
                    <a:pt x="912" y="1"/>
                    <a:pt x="912" y="1"/>
                    <a:pt x="912" y="1"/>
                  </a:cubicBezTo>
                  <a:moveTo>
                    <a:pt x="853" y="1"/>
                  </a:moveTo>
                  <a:cubicBezTo>
                    <a:pt x="845" y="2"/>
                    <a:pt x="845" y="2"/>
                    <a:pt x="845" y="2"/>
                  </a:cubicBezTo>
                  <a:cubicBezTo>
                    <a:pt x="851" y="124"/>
                    <a:pt x="851" y="124"/>
                    <a:pt x="851" y="124"/>
                  </a:cubicBezTo>
                  <a:cubicBezTo>
                    <a:pt x="859" y="124"/>
                    <a:pt x="859" y="124"/>
                    <a:pt x="859" y="124"/>
                  </a:cubicBezTo>
                  <a:cubicBezTo>
                    <a:pt x="853" y="1"/>
                    <a:pt x="853" y="1"/>
                    <a:pt x="853" y="1"/>
                  </a:cubicBezTo>
                  <a:moveTo>
                    <a:pt x="928" y="2"/>
                  </a:moveTo>
                  <a:cubicBezTo>
                    <a:pt x="921" y="124"/>
                    <a:pt x="921" y="124"/>
                    <a:pt x="921" y="1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36" y="3"/>
                    <a:pt x="936" y="3"/>
                    <a:pt x="936" y="3"/>
                  </a:cubicBezTo>
                  <a:cubicBezTo>
                    <a:pt x="928" y="2"/>
                    <a:pt x="928" y="2"/>
                    <a:pt x="928" y="2"/>
                  </a:cubicBezTo>
                  <a:moveTo>
                    <a:pt x="837" y="2"/>
                  </a:moveTo>
                  <a:cubicBezTo>
                    <a:pt x="828" y="3"/>
                    <a:pt x="828" y="3"/>
                    <a:pt x="828" y="3"/>
                  </a:cubicBezTo>
                  <a:cubicBezTo>
                    <a:pt x="837" y="125"/>
                    <a:pt x="837" y="125"/>
                    <a:pt x="837" y="125"/>
                  </a:cubicBezTo>
                  <a:cubicBezTo>
                    <a:pt x="844" y="124"/>
                    <a:pt x="844" y="124"/>
                    <a:pt x="844" y="124"/>
                  </a:cubicBezTo>
                  <a:cubicBezTo>
                    <a:pt x="837" y="2"/>
                    <a:pt x="837" y="2"/>
                    <a:pt x="837" y="2"/>
                  </a:cubicBezTo>
                  <a:moveTo>
                    <a:pt x="944" y="3"/>
                  </a:moveTo>
                  <a:cubicBezTo>
                    <a:pt x="935" y="125"/>
                    <a:pt x="935" y="125"/>
                    <a:pt x="935" y="125"/>
                  </a:cubicBezTo>
                  <a:cubicBezTo>
                    <a:pt x="942" y="126"/>
                    <a:pt x="942" y="126"/>
                    <a:pt x="942" y="126"/>
                  </a:cubicBezTo>
                  <a:cubicBezTo>
                    <a:pt x="953" y="4"/>
                    <a:pt x="953" y="4"/>
                    <a:pt x="953" y="4"/>
                  </a:cubicBezTo>
                  <a:cubicBezTo>
                    <a:pt x="944" y="3"/>
                    <a:pt x="944" y="3"/>
                    <a:pt x="944" y="3"/>
                  </a:cubicBezTo>
                  <a:moveTo>
                    <a:pt x="820" y="3"/>
                  </a:moveTo>
                  <a:cubicBezTo>
                    <a:pt x="812" y="4"/>
                    <a:pt x="812" y="4"/>
                    <a:pt x="812" y="4"/>
                  </a:cubicBezTo>
                  <a:cubicBezTo>
                    <a:pt x="823" y="126"/>
                    <a:pt x="823" y="126"/>
                    <a:pt x="823" y="126"/>
                  </a:cubicBezTo>
                  <a:cubicBezTo>
                    <a:pt x="830" y="125"/>
                    <a:pt x="830" y="125"/>
                    <a:pt x="830" y="125"/>
                  </a:cubicBezTo>
                  <a:cubicBezTo>
                    <a:pt x="820" y="3"/>
                    <a:pt x="820" y="3"/>
                    <a:pt x="820" y="3"/>
                  </a:cubicBezTo>
                  <a:moveTo>
                    <a:pt x="961" y="4"/>
                  </a:moveTo>
                  <a:cubicBezTo>
                    <a:pt x="949" y="126"/>
                    <a:pt x="949" y="126"/>
                    <a:pt x="949" y="126"/>
                  </a:cubicBezTo>
                  <a:cubicBezTo>
                    <a:pt x="956" y="127"/>
                    <a:pt x="956" y="127"/>
                    <a:pt x="956" y="127"/>
                  </a:cubicBezTo>
                  <a:cubicBezTo>
                    <a:pt x="969" y="5"/>
                    <a:pt x="969" y="5"/>
                    <a:pt x="969" y="5"/>
                  </a:cubicBezTo>
                  <a:cubicBezTo>
                    <a:pt x="961" y="4"/>
                    <a:pt x="961" y="4"/>
                    <a:pt x="961" y="4"/>
                  </a:cubicBezTo>
                  <a:moveTo>
                    <a:pt x="804" y="5"/>
                  </a:moveTo>
                  <a:cubicBezTo>
                    <a:pt x="796" y="5"/>
                    <a:pt x="796" y="5"/>
                    <a:pt x="796" y="5"/>
                  </a:cubicBezTo>
                  <a:cubicBezTo>
                    <a:pt x="808" y="127"/>
                    <a:pt x="808" y="127"/>
                    <a:pt x="808" y="127"/>
                  </a:cubicBezTo>
                  <a:cubicBezTo>
                    <a:pt x="815" y="127"/>
                    <a:pt x="815" y="127"/>
                    <a:pt x="815" y="127"/>
                  </a:cubicBezTo>
                  <a:cubicBezTo>
                    <a:pt x="804" y="5"/>
                    <a:pt x="804" y="5"/>
                    <a:pt x="804" y="5"/>
                  </a:cubicBezTo>
                  <a:moveTo>
                    <a:pt x="977" y="6"/>
                  </a:moveTo>
                  <a:cubicBezTo>
                    <a:pt x="964" y="128"/>
                    <a:pt x="964" y="128"/>
                    <a:pt x="964" y="128"/>
                  </a:cubicBezTo>
                  <a:cubicBezTo>
                    <a:pt x="971" y="129"/>
                    <a:pt x="971" y="129"/>
                    <a:pt x="971" y="129"/>
                  </a:cubicBezTo>
                  <a:cubicBezTo>
                    <a:pt x="985" y="7"/>
                    <a:pt x="985" y="7"/>
                    <a:pt x="985" y="7"/>
                  </a:cubicBezTo>
                  <a:cubicBezTo>
                    <a:pt x="977" y="6"/>
                    <a:pt x="977" y="6"/>
                    <a:pt x="977" y="6"/>
                  </a:cubicBezTo>
                  <a:moveTo>
                    <a:pt x="788" y="6"/>
                  </a:moveTo>
                  <a:cubicBezTo>
                    <a:pt x="780" y="7"/>
                    <a:pt x="780" y="7"/>
                    <a:pt x="780" y="7"/>
                  </a:cubicBezTo>
                  <a:cubicBezTo>
                    <a:pt x="794" y="129"/>
                    <a:pt x="794" y="129"/>
                    <a:pt x="794" y="129"/>
                  </a:cubicBezTo>
                  <a:cubicBezTo>
                    <a:pt x="801" y="128"/>
                    <a:pt x="801" y="128"/>
                    <a:pt x="801" y="128"/>
                  </a:cubicBezTo>
                  <a:cubicBezTo>
                    <a:pt x="788" y="6"/>
                    <a:pt x="788" y="6"/>
                    <a:pt x="788" y="6"/>
                  </a:cubicBezTo>
                  <a:moveTo>
                    <a:pt x="993" y="8"/>
                  </a:moveTo>
                  <a:cubicBezTo>
                    <a:pt x="978" y="130"/>
                    <a:pt x="978" y="130"/>
                    <a:pt x="978" y="130"/>
                  </a:cubicBezTo>
                  <a:cubicBezTo>
                    <a:pt x="985" y="130"/>
                    <a:pt x="985" y="130"/>
                    <a:pt x="985" y="130"/>
                  </a:cubicBezTo>
                  <a:cubicBezTo>
                    <a:pt x="1001" y="9"/>
                    <a:pt x="1001" y="9"/>
                    <a:pt x="1001" y="9"/>
                  </a:cubicBezTo>
                  <a:cubicBezTo>
                    <a:pt x="993" y="8"/>
                    <a:pt x="993" y="8"/>
                    <a:pt x="993" y="8"/>
                  </a:cubicBezTo>
                  <a:moveTo>
                    <a:pt x="772" y="8"/>
                  </a:moveTo>
                  <a:cubicBezTo>
                    <a:pt x="764" y="9"/>
                    <a:pt x="764" y="9"/>
                    <a:pt x="764" y="9"/>
                  </a:cubicBezTo>
                  <a:cubicBezTo>
                    <a:pt x="780" y="131"/>
                    <a:pt x="780" y="131"/>
                    <a:pt x="780" y="131"/>
                  </a:cubicBezTo>
                  <a:cubicBezTo>
                    <a:pt x="787" y="130"/>
                    <a:pt x="787" y="130"/>
                    <a:pt x="787" y="130"/>
                  </a:cubicBezTo>
                  <a:cubicBezTo>
                    <a:pt x="772" y="8"/>
                    <a:pt x="772" y="8"/>
                    <a:pt x="772" y="8"/>
                  </a:cubicBezTo>
                  <a:moveTo>
                    <a:pt x="1009" y="10"/>
                  </a:moveTo>
                  <a:cubicBezTo>
                    <a:pt x="992" y="131"/>
                    <a:pt x="992" y="131"/>
                    <a:pt x="992" y="131"/>
                  </a:cubicBezTo>
                  <a:cubicBezTo>
                    <a:pt x="999" y="132"/>
                    <a:pt x="999" y="132"/>
                    <a:pt x="999" y="132"/>
                  </a:cubicBezTo>
                  <a:cubicBezTo>
                    <a:pt x="1017" y="11"/>
                    <a:pt x="1017" y="11"/>
                    <a:pt x="1017" y="11"/>
                  </a:cubicBezTo>
                  <a:cubicBezTo>
                    <a:pt x="1009" y="10"/>
                    <a:pt x="1009" y="10"/>
                    <a:pt x="1009" y="10"/>
                  </a:cubicBezTo>
                  <a:moveTo>
                    <a:pt x="756" y="10"/>
                  </a:moveTo>
                  <a:cubicBezTo>
                    <a:pt x="747" y="11"/>
                    <a:pt x="747" y="11"/>
                    <a:pt x="747" y="11"/>
                  </a:cubicBezTo>
                  <a:cubicBezTo>
                    <a:pt x="766" y="133"/>
                    <a:pt x="766" y="133"/>
                    <a:pt x="766" y="133"/>
                  </a:cubicBezTo>
                  <a:cubicBezTo>
                    <a:pt x="773" y="132"/>
                    <a:pt x="773" y="132"/>
                    <a:pt x="773" y="132"/>
                  </a:cubicBezTo>
                  <a:cubicBezTo>
                    <a:pt x="756" y="10"/>
                    <a:pt x="756" y="10"/>
                    <a:pt x="756" y="10"/>
                  </a:cubicBezTo>
                  <a:moveTo>
                    <a:pt x="1025" y="13"/>
                  </a:moveTo>
                  <a:cubicBezTo>
                    <a:pt x="1006" y="133"/>
                    <a:pt x="1006" y="133"/>
                    <a:pt x="1006" y="133"/>
                  </a:cubicBezTo>
                  <a:cubicBezTo>
                    <a:pt x="1013" y="135"/>
                    <a:pt x="1013" y="135"/>
                    <a:pt x="1013" y="135"/>
                  </a:cubicBezTo>
                  <a:cubicBezTo>
                    <a:pt x="1033" y="14"/>
                    <a:pt x="1033" y="14"/>
                    <a:pt x="1033" y="14"/>
                  </a:cubicBezTo>
                  <a:cubicBezTo>
                    <a:pt x="1025" y="13"/>
                    <a:pt x="1025" y="13"/>
                    <a:pt x="1025" y="13"/>
                  </a:cubicBezTo>
                  <a:moveTo>
                    <a:pt x="739" y="13"/>
                  </a:moveTo>
                  <a:cubicBezTo>
                    <a:pt x="731" y="14"/>
                    <a:pt x="731" y="14"/>
                    <a:pt x="731" y="14"/>
                  </a:cubicBezTo>
                  <a:cubicBezTo>
                    <a:pt x="752" y="135"/>
                    <a:pt x="752" y="135"/>
                    <a:pt x="752" y="135"/>
                  </a:cubicBezTo>
                  <a:cubicBezTo>
                    <a:pt x="759" y="134"/>
                    <a:pt x="759" y="134"/>
                    <a:pt x="759" y="134"/>
                  </a:cubicBezTo>
                  <a:cubicBezTo>
                    <a:pt x="739" y="13"/>
                    <a:pt x="739" y="13"/>
                    <a:pt x="739" y="13"/>
                  </a:cubicBezTo>
                  <a:moveTo>
                    <a:pt x="1041" y="15"/>
                  </a:moveTo>
                  <a:cubicBezTo>
                    <a:pt x="1020" y="136"/>
                    <a:pt x="1020" y="136"/>
                    <a:pt x="1020" y="136"/>
                  </a:cubicBezTo>
                  <a:cubicBezTo>
                    <a:pt x="1027" y="137"/>
                    <a:pt x="1027" y="137"/>
                    <a:pt x="1027" y="137"/>
                  </a:cubicBezTo>
                  <a:cubicBezTo>
                    <a:pt x="1049" y="17"/>
                    <a:pt x="1049" y="17"/>
                    <a:pt x="1049" y="17"/>
                  </a:cubicBezTo>
                  <a:cubicBezTo>
                    <a:pt x="1041" y="15"/>
                    <a:pt x="1041" y="15"/>
                    <a:pt x="1041" y="15"/>
                  </a:cubicBezTo>
                  <a:moveTo>
                    <a:pt x="723" y="15"/>
                  </a:moveTo>
                  <a:cubicBezTo>
                    <a:pt x="715" y="17"/>
                    <a:pt x="715" y="17"/>
                    <a:pt x="715" y="17"/>
                  </a:cubicBezTo>
                  <a:cubicBezTo>
                    <a:pt x="738" y="137"/>
                    <a:pt x="738" y="137"/>
                    <a:pt x="738" y="137"/>
                  </a:cubicBezTo>
                  <a:cubicBezTo>
                    <a:pt x="745" y="136"/>
                    <a:pt x="745" y="136"/>
                    <a:pt x="745" y="136"/>
                  </a:cubicBezTo>
                  <a:cubicBezTo>
                    <a:pt x="723" y="15"/>
                    <a:pt x="723" y="15"/>
                    <a:pt x="723" y="15"/>
                  </a:cubicBezTo>
                  <a:moveTo>
                    <a:pt x="1058" y="18"/>
                  </a:moveTo>
                  <a:cubicBezTo>
                    <a:pt x="1034" y="138"/>
                    <a:pt x="1034" y="138"/>
                    <a:pt x="1034" y="138"/>
                  </a:cubicBezTo>
                  <a:cubicBezTo>
                    <a:pt x="1041" y="140"/>
                    <a:pt x="1041" y="140"/>
                    <a:pt x="1041" y="140"/>
                  </a:cubicBezTo>
                  <a:cubicBezTo>
                    <a:pt x="1066" y="20"/>
                    <a:pt x="1066" y="20"/>
                    <a:pt x="1066" y="20"/>
                  </a:cubicBezTo>
                  <a:cubicBezTo>
                    <a:pt x="1058" y="18"/>
                    <a:pt x="1058" y="18"/>
                    <a:pt x="1058" y="18"/>
                  </a:cubicBezTo>
                  <a:moveTo>
                    <a:pt x="707" y="18"/>
                  </a:moveTo>
                  <a:cubicBezTo>
                    <a:pt x="699" y="20"/>
                    <a:pt x="699" y="20"/>
                    <a:pt x="699" y="20"/>
                  </a:cubicBezTo>
                  <a:cubicBezTo>
                    <a:pt x="724" y="140"/>
                    <a:pt x="724" y="140"/>
                    <a:pt x="724" y="140"/>
                  </a:cubicBezTo>
                  <a:cubicBezTo>
                    <a:pt x="731" y="139"/>
                    <a:pt x="731" y="139"/>
                    <a:pt x="731" y="139"/>
                  </a:cubicBezTo>
                  <a:cubicBezTo>
                    <a:pt x="707" y="18"/>
                    <a:pt x="707" y="18"/>
                    <a:pt x="707" y="18"/>
                  </a:cubicBezTo>
                  <a:moveTo>
                    <a:pt x="1074" y="21"/>
                  </a:moveTo>
                  <a:cubicBezTo>
                    <a:pt x="1048" y="141"/>
                    <a:pt x="1048" y="141"/>
                    <a:pt x="1048" y="141"/>
                  </a:cubicBezTo>
                  <a:cubicBezTo>
                    <a:pt x="1055" y="143"/>
                    <a:pt x="1055" y="143"/>
                    <a:pt x="1055" y="143"/>
                  </a:cubicBezTo>
                  <a:cubicBezTo>
                    <a:pt x="1082" y="23"/>
                    <a:pt x="1082" y="23"/>
                    <a:pt x="1082" y="23"/>
                  </a:cubicBezTo>
                  <a:cubicBezTo>
                    <a:pt x="1074" y="21"/>
                    <a:pt x="1074" y="21"/>
                    <a:pt x="1074" y="21"/>
                  </a:cubicBezTo>
                  <a:moveTo>
                    <a:pt x="691" y="22"/>
                  </a:moveTo>
                  <a:cubicBezTo>
                    <a:pt x="683" y="23"/>
                    <a:pt x="683" y="23"/>
                    <a:pt x="683" y="23"/>
                  </a:cubicBezTo>
                  <a:cubicBezTo>
                    <a:pt x="710" y="143"/>
                    <a:pt x="710" y="143"/>
                    <a:pt x="710" y="143"/>
                  </a:cubicBezTo>
                  <a:cubicBezTo>
                    <a:pt x="717" y="141"/>
                    <a:pt x="717" y="141"/>
                    <a:pt x="717" y="141"/>
                  </a:cubicBezTo>
                  <a:cubicBezTo>
                    <a:pt x="691" y="22"/>
                    <a:pt x="691" y="22"/>
                    <a:pt x="691" y="22"/>
                  </a:cubicBezTo>
                  <a:moveTo>
                    <a:pt x="1090" y="25"/>
                  </a:moveTo>
                  <a:cubicBezTo>
                    <a:pt x="1062" y="144"/>
                    <a:pt x="1062" y="144"/>
                    <a:pt x="1062" y="144"/>
                  </a:cubicBezTo>
                  <a:cubicBezTo>
                    <a:pt x="1069" y="146"/>
                    <a:pt x="1069" y="146"/>
                    <a:pt x="1069" y="146"/>
                  </a:cubicBezTo>
                  <a:cubicBezTo>
                    <a:pt x="1098" y="27"/>
                    <a:pt x="1098" y="27"/>
                    <a:pt x="1098" y="27"/>
                  </a:cubicBezTo>
                  <a:cubicBezTo>
                    <a:pt x="1090" y="25"/>
                    <a:pt x="1090" y="25"/>
                    <a:pt x="1090" y="25"/>
                  </a:cubicBezTo>
                  <a:moveTo>
                    <a:pt x="675" y="25"/>
                  </a:moveTo>
                  <a:cubicBezTo>
                    <a:pt x="667" y="27"/>
                    <a:pt x="667" y="27"/>
                    <a:pt x="667" y="27"/>
                  </a:cubicBezTo>
                  <a:cubicBezTo>
                    <a:pt x="696" y="146"/>
                    <a:pt x="696" y="146"/>
                    <a:pt x="696" y="146"/>
                  </a:cubicBezTo>
                  <a:cubicBezTo>
                    <a:pt x="703" y="145"/>
                    <a:pt x="703" y="145"/>
                    <a:pt x="703" y="145"/>
                  </a:cubicBezTo>
                  <a:cubicBezTo>
                    <a:pt x="675" y="25"/>
                    <a:pt x="675" y="25"/>
                    <a:pt x="675" y="25"/>
                  </a:cubicBezTo>
                  <a:moveTo>
                    <a:pt x="1106" y="29"/>
                  </a:moveTo>
                  <a:cubicBezTo>
                    <a:pt x="1076" y="148"/>
                    <a:pt x="1076" y="148"/>
                    <a:pt x="1076" y="148"/>
                  </a:cubicBezTo>
                  <a:cubicBezTo>
                    <a:pt x="1082" y="149"/>
                    <a:pt x="1082" y="149"/>
                    <a:pt x="1082" y="149"/>
                  </a:cubicBezTo>
                  <a:cubicBezTo>
                    <a:pt x="1114" y="31"/>
                    <a:pt x="1114" y="31"/>
                    <a:pt x="1114" y="31"/>
                  </a:cubicBezTo>
                  <a:cubicBezTo>
                    <a:pt x="1106" y="29"/>
                    <a:pt x="1106" y="29"/>
                    <a:pt x="1106" y="29"/>
                  </a:cubicBezTo>
                  <a:moveTo>
                    <a:pt x="659" y="29"/>
                  </a:moveTo>
                  <a:cubicBezTo>
                    <a:pt x="651" y="31"/>
                    <a:pt x="651" y="31"/>
                    <a:pt x="651" y="31"/>
                  </a:cubicBezTo>
                  <a:cubicBezTo>
                    <a:pt x="683" y="150"/>
                    <a:pt x="683" y="150"/>
                    <a:pt x="683" y="150"/>
                  </a:cubicBezTo>
                  <a:cubicBezTo>
                    <a:pt x="689" y="148"/>
                    <a:pt x="689" y="148"/>
                    <a:pt x="689" y="148"/>
                  </a:cubicBezTo>
                  <a:cubicBezTo>
                    <a:pt x="659" y="29"/>
                    <a:pt x="659" y="29"/>
                    <a:pt x="659" y="29"/>
                  </a:cubicBezTo>
                  <a:moveTo>
                    <a:pt x="1122" y="33"/>
                  </a:moveTo>
                  <a:cubicBezTo>
                    <a:pt x="1089" y="151"/>
                    <a:pt x="1089" y="151"/>
                    <a:pt x="1089" y="151"/>
                  </a:cubicBezTo>
                  <a:cubicBezTo>
                    <a:pt x="1096" y="153"/>
                    <a:pt x="1096" y="153"/>
                    <a:pt x="1096" y="153"/>
                  </a:cubicBezTo>
                  <a:cubicBezTo>
                    <a:pt x="1130" y="36"/>
                    <a:pt x="1130" y="36"/>
                    <a:pt x="1130" y="36"/>
                  </a:cubicBezTo>
                  <a:cubicBezTo>
                    <a:pt x="1122" y="33"/>
                    <a:pt x="1122" y="33"/>
                    <a:pt x="1122" y="33"/>
                  </a:cubicBezTo>
                  <a:moveTo>
                    <a:pt x="643" y="34"/>
                  </a:moveTo>
                  <a:cubicBezTo>
                    <a:pt x="635" y="36"/>
                    <a:pt x="635" y="36"/>
                    <a:pt x="635" y="3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76" y="152"/>
                    <a:pt x="676" y="152"/>
                    <a:pt x="676" y="152"/>
                  </a:cubicBezTo>
                  <a:cubicBezTo>
                    <a:pt x="643" y="34"/>
                    <a:pt x="643" y="34"/>
                    <a:pt x="643" y="34"/>
                  </a:cubicBezTo>
                  <a:moveTo>
                    <a:pt x="1137" y="38"/>
                  </a:moveTo>
                  <a:cubicBezTo>
                    <a:pt x="1103" y="155"/>
                    <a:pt x="1103" y="155"/>
                    <a:pt x="1103" y="155"/>
                  </a:cubicBezTo>
                  <a:cubicBezTo>
                    <a:pt x="1105" y="156"/>
                    <a:pt x="1107" y="156"/>
                    <a:pt x="1109" y="157"/>
                  </a:cubicBezTo>
                  <a:cubicBezTo>
                    <a:pt x="1146" y="40"/>
                    <a:pt x="1146" y="40"/>
                    <a:pt x="1146" y="40"/>
                  </a:cubicBezTo>
                  <a:cubicBezTo>
                    <a:pt x="1143" y="39"/>
                    <a:pt x="1140" y="39"/>
                    <a:pt x="1137" y="38"/>
                  </a:cubicBezTo>
                  <a:moveTo>
                    <a:pt x="627" y="38"/>
                  </a:moveTo>
                  <a:cubicBezTo>
                    <a:pt x="624" y="39"/>
                    <a:pt x="622" y="40"/>
                    <a:pt x="619" y="41"/>
                  </a:cubicBezTo>
                  <a:cubicBezTo>
                    <a:pt x="656" y="157"/>
                    <a:pt x="656" y="157"/>
                    <a:pt x="656" y="157"/>
                  </a:cubicBezTo>
                  <a:cubicBezTo>
                    <a:pt x="662" y="156"/>
                    <a:pt x="662" y="156"/>
                    <a:pt x="662" y="156"/>
                  </a:cubicBezTo>
                  <a:cubicBezTo>
                    <a:pt x="627" y="38"/>
                    <a:pt x="627" y="38"/>
                    <a:pt x="627" y="38"/>
                  </a:cubicBezTo>
                  <a:moveTo>
                    <a:pt x="1155" y="43"/>
                  </a:moveTo>
                  <a:cubicBezTo>
                    <a:pt x="1115" y="159"/>
                    <a:pt x="1115" y="159"/>
                    <a:pt x="1115" y="159"/>
                  </a:cubicBezTo>
                  <a:cubicBezTo>
                    <a:pt x="1121" y="161"/>
                    <a:pt x="1121" y="161"/>
                    <a:pt x="1121" y="161"/>
                  </a:cubicBezTo>
                  <a:cubicBezTo>
                    <a:pt x="1163" y="46"/>
                    <a:pt x="1163" y="46"/>
                    <a:pt x="1163" y="46"/>
                  </a:cubicBezTo>
                  <a:cubicBezTo>
                    <a:pt x="1155" y="43"/>
                    <a:pt x="1155" y="43"/>
                    <a:pt x="1155" y="43"/>
                  </a:cubicBezTo>
                  <a:moveTo>
                    <a:pt x="610" y="44"/>
                  </a:moveTo>
                  <a:cubicBezTo>
                    <a:pt x="602" y="46"/>
                    <a:pt x="602" y="46"/>
                    <a:pt x="602" y="46"/>
                  </a:cubicBezTo>
                  <a:cubicBezTo>
                    <a:pt x="644" y="162"/>
                    <a:pt x="644" y="162"/>
                    <a:pt x="644" y="162"/>
                  </a:cubicBezTo>
                  <a:cubicBezTo>
                    <a:pt x="650" y="159"/>
                    <a:pt x="650" y="159"/>
                    <a:pt x="650" y="159"/>
                  </a:cubicBezTo>
                  <a:cubicBezTo>
                    <a:pt x="610" y="44"/>
                    <a:pt x="610" y="44"/>
                    <a:pt x="610" y="44"/>
                  </a:cubicBezTo>
                  <a:moveTo>
                    <a:pt x="1171" y="49"/>
                  </a:moveTo>
                  <a:cubicBezTo>
                    <a:pt x="1128" y="164"/>
                    <a:pt x="1128" y="164"/>
                    <a:pt x="1128" y="164"/>
                  </a:cubicBezTo>
                  <a:cubicBezTo>
                    <a:pt x="1135" y="166"/>
                    <a:pt x="1135" y="166"/>
                    <a:pt x="1135" y="166"/>
                  </a:cubicBezTo>
                  <a:cubicBezTo>
                    <a:pt x="1178" y="52"/>
                    <a:pt x="1178" y="52"/>
                    <a:pt x="1178" y="52"/>
                  </a:cubicBezTo>
                  <a:cubicBezTo>
                    <a:pt x="1171" y="49"/>
                    <a:pt x="1171" y="49"/>
                    <a:pt x="1171" y="49"/>
                  </a:cubicBezTo>
                  <a:moveTo>
                    <a:pt x="594" y="49"/>
                  </a:moveTo>
                  <a:cubicBezTo>
                    <a:pt x="587" y="52"/>
                    <a:pt x="587" y="52"/>
                    <a:pt x="587" y="52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37" y="164"/>
                    <a:pt x="637" y="164"/>
                    <a:pt x="637" y="164"/>
                  </a:cubicBezTo>
                  <a:cubicBezTo>
                    <a:pt x="594" y="49"/>
                    <a:pt x="594" y="49"/>
                    <a:pt x="594" y="49"/>
                  </a:cubicBezTo>
                  <a:moveTo>
                    <a:pt x="1185" y="54"/>
                  </a:moveTo>
                  <a:cubicBezTo>
                    <a:pt x="1142" y="169"/>
                    <a:pt x="1142" y="169"/>
                    <a:pt x="1142" y="169"/>
                  </a:cubicBezTo>
                  <a:cubicBezTo>
                    <a:pt x="1150" y="172"/>
                    <a:pt x="1150" y="172"/>
                    <a:pt x="1150" y="172"/>
                  </a:cubicBezTo>
                  <a:cubicBezTo>
                    <a:pt x="1192" y="57"/>
                    <a:pt x="1192" y="57"/>
                    <a:pt x="1192" y="57"/>
                  </a:cubicBezTo>
                  <a:cubicBezTo>
                    <a:pt x="1185" y="54"/>
                    <a:pt x="1185" y="54"/>
                    <a:pt x="1185" y="54"/>
                  </a:cubicBezTo>
                  <a:moveTo>
                    <a:pt x="580" y="55"/>
                  </a:moveTo>
                  <a:cubicBezTo>
                    <a:pt x="573" y="57"/>
                    <a:pt x="573" y="57"/>
                    <a:pt x="573" y="57"/>
                  </a:cubicBezTo>
                  <a:cubicBezTo>
                    <a:pt x="615" y="172"/>
                    <a:pt x="615" y="172"/>
                    <a:pt x="615" y="172"/>
                  </a:cubicBezTo>
                  <a:cubicBezTo>
                    <a:pt x="623" y="169"/>
                    <a:pt x="623" y="169"/>
                    <a:pt x="623" y="169"/>
                  </a:cubicBezTo>
                  <a:cubicBezTo>
                    <a:pt x="580" y="55"/>
                    <a:pt x="580" y="55"/>
                    <a:pt x="580" y="55"/>
                  </a:cubicBezTo>
                  <a:moveTo>
                    <a:pt x="1199" y="59"/>
                  </a:moveTo>
                  <a:cubicBezTo>
                    <a:pt x="1157" y="174"/>
                    <a:pt x="1157" y="174"/>
                    <a:pt x="1157" y="174"/>
                  </a:cubicBezTo>
                  <a:cubicBezTo>
                    <a:pt x="1164" y="177"/>
                    <a:pt x="1164" y="177"/>
                    <a:pt x="1164" y="177"/>
                  </a:cubicBezTo>
                  <a:cubicBezTo>
                    <a:pt x="1206" y="62"/>
                    <a:pt x="1206" y="62"/>
                    <a:pt x="1206" y="62"/>
                  </a:cubicBezTo>
                  <a:cubicBezTo>
                    <a:pt x="1199" y="59"/>
                    <a:pt x="1199" y="59"/>
                    <a:pt x="1199" y="59"/>
                  </a:cubicBezTo>
                  <a:moveTo>
                    <a:pt x="566" y="60"/>
                  </a:moveTo>
                  <a:cubicBezTo>
                    <a:pt x="559" y="62"/>
                    <a:pt x="559" y="62"/>
                    <a:pt x="559" y="62"/>
                  </a:cubicBezTo>
                  <a:cubicBezTo>
                    <a:pt x="601" y="177"/>
                    <a:pt x="601" y="177"/>
                    <a:pt x="601" y="177"/>
                  </a:cubicBezTo>
                  <a:cubicBezTo>
                    <a:pt x="608" y="175"/>
                    <a:pt x="608" y="175"/>
                    <a:pt x="608" y="175"/>
                  </a:cubicBezTo>
                  <a:cubicBezTo>
                    <a:pt x="566" y="60"/>
                    <a:pt x="566" y="60"/>
                    <a:pt x="566" y="60"/>
                  </a:cubicBezTo>
                  <a:moveTo>
                    <a:pt x="1214" y="65"/>
                  </a:moveTo>
                  <a:cubicBezTo>
                    <a:pt x="1171" y="180"/>
                    <a:pt x="1171" y="180"/>
                    <a:pt x="1171" y="180"/>
                  </a:cubicBezTo>
                  <a:cubicBezTo>
                    <a:pt x="1178" y="182"/>
                    <a:pt x="1178" y="182"/>
                    <a:pt x="1178" y="182"/>
                  </a:cubicBezTo>
                  <a:cubicBezTo>
                    <a:pt x="1221" y="67"/>
                    <a:pt x="1221" y="67"/>
                    <a:pt x="1221" y="67"/>
                  </a:cubicBezTo>
                  <a:cubicBezTo>
                    <a:pt x="1214" y="65"/>
                    <a:pt x="1214" y="65"/>
                    <a:pt x="1214" y="65"/>
                  </a:cubicBezTo>
                  <a:moveTo>
                    <a:pt x="551" y="65"/>
                  </a:moveTo>
                  <a:cubicBezTo>
                    <a:pt x="544" y="68"/>
                    <a:pt x="544" y="68"/>
                    <a:pt x="544" y="68"/>
                  </a:cubicBezTo>
                  <a:cubicBezTo>
                    <a:pt x="587" y="183"/>
                    <a:pt x="587" y="183"/>
                    <a:pt x="587" y="183"/>
                  </a:cubicBezTo>
                  <a:cubicBezTo>
                    <a:pt x="594" y="180"/>
                    <a:pt x="594" y="180"/>
                    <a:pt x="594" y="180"/>
                  </a:cubicBezTo>
                  <a:cubicBezTo>
                    <a:pt x="551" y="65"/>
                    <a:pt x="551" y="65"/>
                    <a:pt x="551" y="65"/>
                  </a:cubicBezTo>
                  <a:moveTo>
                    <a:pt x="1233" y="73"/>
                  </a:moveTo>
                  <a:cubicBezTo>
                    <a:pt x="1180" y="183"/>
                    <a:pt x="1180" y="183"/>
                    <a:pt x="1180" y="183"/>
                  </a:cubicBezTo>
                  <a:cubicBezTo>
                    <a:pt x="1187" y="186"/>
                    <a:pt x="1187" y="186"/>
                    <a:pt x="1187" y="186"/>
                  </a:cubicBezTo>
                  <a:cubicBezTo>
                    <a:pt x="1240" y="76"/>
                    <a:pt x="1240" y="76"/>
                    <a:pt x="1240" y="76"/>
                  </a:cubicBezTo>
                  <a:cubicBezTo>
                    <a:pt x="1233" y="73"/>
                    <a:pt x="1233" y="73"/>
                    <a:pt x="1233" y="73"/>
                  </a:cubicBezTo>
                  <a:moveTo>
                    <a:pt x="532" y="73"/>
                  </a:moveTo>
                  <a:cubicBezTo>
                    <a:pt x="525" y="76"/>
                    <a:pt x="525" y="76"/>
                    <a:pt x="525" y="76"/>
                  </a:cubicBezTo>
                  <a:cubicBezTo>
                    <a:pt x="578" y="187"/>
                    <a:pt x="578" y="187"/>
                    <a:pt x="578" y="187"/>
                  </a:cubicBezTo>
                  <a:cubicBezTo>
                    <a:pt x="585" y="183"/>
                    <a:pt x="585" y="183"/>
                    <a:pt x="585" y="183"/>
                  </a:cubicBezTo>
                  <a:cubicBezTo>
                    <a:pt x="532" y="73"/>
                    <a:pt x="532" y="73"/>
                    <a:pt x="532" y="73"/>
                  </a:cubicBezTo>
                  <a:moveTo>
                    <a:pt x="1247" y="79"/>
                  </a:moveTo>
                  <a:cubicBezTo>
                    <a:pt x="1194" y="190"/>
                    <a:pt x="1194" y="190"/>
                    <a:pt x="1194" y="190"/>
                  </a:cubicBezTo>
                  <a:cubicBezTo>
                    <a:pt x="1201" y="193"/>
                    <a:pt x="1201" y="193"/>
                    <a:pt x="1201" y="193"/>
                  </a:cubicBezTo>
                  <a:cubicBezTo>
                    <a:pt x="1254" y="83"/>
                    <a:pt x="1254" y="83"/>
                    <a:pt x="1254" y="83"/>
                  </a:cubicBezTo>
                  <a:cubicBezTo>
                    <a:pt x="1247" y="79"/>
                    <a:pt x="1247" y="79"/>
                    <a:pt x="1247" y="79"/>
                  </a:cubicBezTo>
                  <a:moveTo>
                    <a:pt x="518" y="80"/>
                  </a:moveTo>
                  <a:cubicBezTo>
                    <a:pt x="511" y="83"/>
                    <a:pt x="511" y="83"/>
                    <a:pt x="511" y="83"/>
                  </a:cubicBezTo>
                  <a:cubicBezTo>
                    <a:pt x="564" y="193"/>
                    <a:pt x="564" y="193"/>
                    <a:pt x="564" y="193"/>
                  </a:cubicBezTo>
                  <a:cubicBezTo>
                    <a:pt x="571" y="190"/>
                    <a:pt x="571" y="190"/>
                    <a:pt x="571" y="190"/>
                  </a:cubicBezTo>
                  <a:cubicBezTo>
                    <a:pt x="518" y="80"/>
                    <a:pt x="518" y="80"/>
                    <a:pt x="518" y="80"/>
                  </a:cubicBezTo>
                  <a:moveTo>
                    <a:pt x="1261" y="86"/>
                  </a:moveTo>
                  <a:cubicBezTo>
                    <a:pt x="1207" y="196"/>
                    <a:pt x="1207" y="196"/>
                    <a:pt x="1207" y="196"/>
                  </a:cubicBezTo>
                  <a:cubicBezTo>
                    <a:pt x="1215" y="200"/>
                    <a:pt x="1215" y="200"/>
                    <a:pt x="1215" y="200"/>
                  </a:cubicBezTo>
                  <a:cubicBezTo>
                    <a:pt x="1267" y="89"/>
                    <a:pt x="1267" y="89"/>
                    <a:pt x="1267" y="89"/>
                  </a:cubicBezTo>
                  <a:cubicBezTo>
                    <a:pt x="1261" y="86"/>
                    <a:pt x="1261" y="86"/>
                    <a:pt x="1261" y="86"/>
                  </a:cubicBezTo>
                  <a:moveTo>
                    <a:pt x="504" y="87"/>
                  </a:moveTo>
                  <a:cubicBezTo>
                    <a:pt x="498" y="90"/>
                    <a:pt x="498" y="90"/>
                    <a:pt x="498" y="90"/>
                  </a:cubicBezTo>
                  <a:cubicBezTo>
                    <a:pt x="550" y="200"/>
                    <a:pt x="550" y="200"/>
                    <a:pt x="550" y="200"/>
                  </a:cubicBezTo>
                  <a:cubicBezTo>
                    <a:pt x="558" y="197"/>
                    <a:pt x="558" y="197"/>
                    <a:pt x="558" y="197"/>
                  </a:cubicBezTo>
                  <a:cubicBezTo>
                    <a:pt x="504" y="87"/>
                    <a:pt x="504" y="87"/>
                    <a:pt x="504" y="87"/>
                  </a:cubicBezTo>
                  <a:moveTo>
                    <a:pt x="1274" y="92"/>
                  </a:moveTo>
                  <a:cubicBezTo>
                    <a:pt x="1222" y="203"/>
                    <a:pt x="1222" y="203"/>
                    <a:pt x="1222" y="203"/>
                  </a:cubicBezTo>
                  <a:cubicBezTo>
                    <a:pt x="1229" y="206"/>
                    <a:pt x="1229" y="206"/>
                    <a:pt x="1229" y="206"/>
                  </a:cubicBezTo>
                  <a:cubicBezTo>
                    <a:pt x="1281" y="96"/>
                    <a:pt x="1281" y="96"/>
                    <a:pt x="1281" y="96"/>
                  </a:cubicBezTo>
                  <a:cubicBezTo>
                    <a:pt x="1274" y="92"/>
                    <a:pt x="1274" y="92"/>
                    <a:pt x="1274" y="92"/>
                  </a:cubicBezTo>
                  <a:moveTo>
                    <a:pt x="491" y="93"/>
                  </a:moveTo>
                  <a:cubicBezTo>
                    <a:pt x="484" y="96"/>
                    <a:pt x="484" y="96"/>
                    <a:pt x="484" y="96"/>
                  </a:cubicBezTo>
                  <a:cubicBezTo>
                    <a:pt x="536" y="207"/>
                    <a:pt x="536" y="207"/>
                    <a:pt x="536" y="207"/>
                  </a:cubicBezTo>
                  <a:cubicBezTo>
                    <a:pt x="543" y="204"/>
                    <a:pt x="543" y="204"/>
                    <a:pt x="543" y="204"/>
                  </a:cubicBezTo>
                  <a:cubicBezTo>
                    <a:pt x="491" y="93"/>
                    <a:pt x="491" y="93"/>
                    <a:pt x="491" y="93"/>
                  </a:cubicBezTo>
                  <a:moveTo>
                    <a:pt x="1289" y="99"/>
                  </a:moveTo>
                  <a:cubicBezTo>
                    <a:pt x="1235" y="209"/>
                    <a:pt x="1235" y="209"/>
                    <a:pt x="1235" y="209"/>
                  </a:cubicBezTo>
                  <a:cubicBezTo>
                    <a:pt x="1241" y="212"/>
                    <a:pt x="1241" y="212"/>
                    <a:pt x="1241" y="212"/>
                  </a:cubicBezTo>
                  <a:cubicBezTo>
                    <a:pt x="1297" y="103"/>
                    <a:pt x="1297" y="103"/>
                    <a:pt x="1297" y="103"/>
                  </a:cubicBezTo>
                  <a:cubicBezTo>
                    <a:pt x="1294" y="102"/>
                    <a:pt x="1291" y="101"/>
                    <a:pt x="1289" y="99"/>
                  </a:cubicBezTo>
                  <a:moveTo>
                    <a:pt x="476" y="100"/>
                  </a:moveTo>
                  <a:cubicBezTo>
                    <a:pt x="474" y="101"/>
                    <a:pt x="471" y="102"/>
                    <a:pt x="468" y="104"/>
                  </a:cubicBezTo>
                  <a:cubicBezTo>
                    <a:pt x="524" y="213"/>
                    <a:pt x="524" y="213"/>
                    <a:pt x="524" y="213"/>
                  </a:cubicBezTo>
                  <a:cubicBezTo>
                    <a:pt x="530" y="210"/>
                    <a:pt x="530" y="210"/>
                    <a:pt x="530" y="210"/>
                  </a:cubicBezTo>
                  <a:cubicBezTo>
                    <a:pt x="476" y="100"/>
                    <a:pt x="476" y="100"/>
                    <a:pt x="476" y="100"/>
                  </a:cubicBezTo>
                  <a:moveTo>
                    <a:pt x="1305" y="108"/>
                  </a:moveTo>
                  <a:cubicBezTo>
                    <a:pt x="1246" y="215"/>
                    <a:pt x="1246" y="215"/>
                    <a:pt x="1246" y="215"/>
                  </a:cubicBezTo>
                  <a:cubicBezTo>
                    <a:pt x="1248" y="216"/>
                    <a:pt x="1249" y="217"/>
                    <a:pt x="1251" y="218"/>
                  </a:cubicBezTo>
                  <a:cubicBezTo>
                    <a:pt x="1252" y="219"/>
                    <a:pt x="1252" y="219"/>
                    <a:pt x="1252" y="219"/>
                  </a:cubicBezTo>
                  <a:cubicBezTo>
                    <a:pt x="1282" y="165"/>
                    <a:pt x="1282" y="165"/>
                    <a:pt x="1282" y="165"/>
                  </a:cubicBezTo>
                  <a:cubicBezTo>
                    <a:pt x="1248" y="216"/>
                    <a:pt x="1248" y="216"/>
                    <a:pt x="1248" y="216"/>
                  </a:cubicBezTo>
                  <a:cubicBezTo>
                    <a:pt x="1316" y="114"/>
                    <a:pt x="1316" y="114"/>
                    <a:pt x="1316" y="114"/>
                  </a:cubicBezTo>
                  <a:cubicBezTo>
                    <a:pt x="1312" y="112"/>
                    <a:pt x="1312" y="112"/>
                    <a:pt x="1312" y="112"/>
                  </a:cubicBezTo>
                  <a:cubicBezTo>
                    <a:pt x="1310" y="110"/>
                    <a:pt x="1307" y="109"/>
                    <a:pt x="1305" y="108"/>
                  </a:cubicBezTo>
                  <a:moveTo>
                    <a:pt x="460" y="108"/>
                  </a:moveTo>
                  <a:cubicBezTo>
                    <a:pt x="458" y="110"/>
                    <a:pt x="455" y="111"/>
                    <a:pt x="452" y="112"/>
                  </a:cubicBezTo>
                  <a:cubicBezTo>
                    <a:pt x="451" y="113"/>
                    <a:pt x="451" y="113"/>
                    <a:pt x="451" y="113"/>
                  </a:cubicBezTo>
                  <a:cubicBezTo>
                    <a:pt x="515" y="218"/>
                    <a:pt x="515" y="218"/>
                    <a:pt x="515" y="218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460" y="108"/>
                    <a:pt x="460" y="108"/>
                    <a:pt x="460" y="108"/>
                  </a:cubicBezTo>
                  <a:moveTo>
                    <a:pt x="1320" y="117"/>
                  </a:moveTo>
                  <a:cubicBezTo>
                    <a:pt x="1257" y="221"/>
                    <a:pt x="1257" y="221"/>
                    <a:pt x="1257" y="221"/>
                  </a:cubicBezTo>
                  <a:cubicBezTo>
                    <a:pt x="1263" y="225"/>
                    <a:pt x="1263" y="225"/>
                    <a:pt x="1263" y="225"/>
                  </a:cubicBezTo>
                  <a:cubicBezTo>
                    <a:pt x="1327" y="121"/>
                    <a:pt x="1327" y="121"/>
                    <a:pt x="1327" y="121"/>
                  </a:cubicBezTo>
                  <a:cubicBezTo>
                    <a:pt x="1320" y="117"/>
                    <a:pt x="1320" y="117"/>
                    <a:pt x="1320" y="117"/>
                  </a:cubicBezTo>
                  <a:moveTo>
                    <a:pt x="445" y="117"/>
                  </a:moveTo>
                  <a:cubicBezTo>
                    <a:pt x="438" y="121"/>
                    <a:pt x="438" y="121"/>
                    <a:pt x="438" y="121"/>
                  </a:cubicBezTo>
                  <a:cubicBezTo>
                    <a:pt x="502" y="226"/>
                    <a:pt x="502" y="226"/>
                    <a:pt x="502" y="226"/>
                  </a:cubicBezTo>
                  <a:cubicBezTo>
                    <a:pt x="508" y="222"/>
                    <a:pt x="508" y="222"/>
                    <a:pt x="508" y="222"/>
                  </a:cubicBezTo>
                  <a:cubicBezTo>
                    <a:pt x="445" y="117"/>
                    <a:pt x="445" y="117"/>
                    <a:pt x="445" y="117"/>
                  </a:cubicBezTo>
                  <a:moveTo>
                    <a:pt x="1333" y="125"/>
                  </a:moveTo>
                  <a:cubicBezTo>
                    <a:pt x="1270" y="229"/>
                    <a:pt x="1270" y="229"/>
                    <a:pt x="1270" y="229"/>
                  </a:cubicBezTo>
                  <a:cubicBezTo>
                    <a:pt x="1276" y="233"/>
                    <a:pt x="1276" y="233"/>
                    <a:pt x="1276" y="233"/>
                  </a:cubicBezTo>
                  <a:cubicBezTo>
                    <a:pt x="1340" y="129"/>
                    <a:pt x="1340" y="129"/>
                    <a:pt x="1340" y="129"/>
                  </a:cubicBezTo>
                  <a:cubicBezTo>
                    <a:pt x="1333" y="125"/>
                    <a:pt x="1333" y="125"/>
                    <a:pt x="1333" y="125"/>
                  </a:cubicBezTo>
                  <a:moveTo>
                    <a:pt x="431" y="125"/>
                  </a:moveTo>
                  <a:cubicBezTo>
                    <a:pt x="425" y="129"/>
                    <a:pt x="425" y="129"/>
                    <a:pt x="425" y="129"/>
                  </a:cubicBezTo>
                  <a:cubicBezTo>
                    <a:pt x="489" y="234"/>
                    <a:pt x="489" y="234"/>
                    <a:pt x="489" y="234"/>
                  </a:cubicBezTo>
                  <a:cubicBezTo>
                    <a:pt x="495" y="230"/>
                    <a:pt x="495" y="230"/>
                    <a:pt x="495" y="230"/>
                  </a:cubicBezTo>
                  <a:cubicBezTo>
                    <a:pt x="431" y="125"/>
                    <a:pt x="431" y="125"/>
                    <a:pt x="431" y="125"/>
                  </a:cubicBezTo>
                  <a:moveTo>
                    <a:pt x="1347" y="133"/>
                  </a:moveTo>
                  <a:cubicBezTo>
                    <a:pt x="1283" y="237"/>
                    <a:pt x="1283" y="237"/>
                    <a:pt x="1283" y="237"/>
                  </a:cubicBezTo>
                  <a:cubicBezTo>
                    <a:pt x="1290" y="241"/>
                    <a:pt x="1290" y="241"/>
                    <a:pt x="1290" y="241"/>
                  </a:cubicBezTo>
                  <a:cubicBezTo>
                    <a:pt x="1353" y="137"/>
                    <a:pt x="1353" y="137"/>
                    <a:pt x="1353" y="137"/>
                  </a:cubicBezTo>
                  <a:cubicBezTo>
                    <a:pt x="1347" y="133"/>
                    <a:pt x="1347" y="133"/>
                    <a:pt x="1347" y="133"/>
                  </a:cubicBezTo>
                  <a:moveTo>
                    <a:pt x="418" y="133"/>
                  </a:moveTo>
                  <a:cubicBezTo>
                    <a:pt x="412" y="137"/>
                    <a:pt x="412" y="137"/>
                    <a:pt x="412" y="137"/>
                  </a:cubicBezTo>
                  <a:cubicBezTo>
                    <a:pt x="476" y="242"/>
                    <a:pt x="476" y="242"/>
                    <a:pt x="476" y="242"/>
                  </a:cubicBezTo>
                  <a:cubicBezTo>
                    <a:pt x="482" y="238"/>
                    <a:pt x="482" y="238"/>
                    <a:pt x="482" y="238"/>
                  </a:cubicBezTo>
                  <a:cubicBezTo>
                    <a:pt x="418" y="133"/>
                    <a:pt x="418" y="133"/>
                    <a:pt x="418" y="133"/>
                  </a:cubicBezTo>
                  <a:moveTo>
                    <a:pt x="1360" y="141"/>
                  </a:moveTo>
                  <a:cubicBezTo>
                    <a:pt x="1296" y="245"/>
                    <a:pt x="1296" y="245"/>
                    <a:pt x="1296" y="245"/>
                  </a:cubicBezTo>
                  <a:cubicBezTo>
                    <a:pt x="1300" y="248"/>
                    <a:pt x="1300" y="248"/>
                    <a:pt x="1300" y="248"/>
                  </a:cubicBezTo>
                  <a:cubicBezTo>
                    <a:pt x="1369" y="147"/>
                    <a:pt x="1369" y="147"/>
                    <a:pt x="1369" y="147"/>
                  </a:cubicBezTo>
                  <a:cubicBezTo>
                    <a:pt x="1360" y="141"/>
                    <a:pt x="1360" y="141"/>
                    <a:pt x="1360" y="141"/>
                  </a:cubicBezTo>
                  <a:moveTo>
                    <a:pt x="405" y="141"/>
                  </a:moveTo>
                  <a:cubicBezTo>
                    <a:pt x="396" y="147"/>
                    <a:pt x="396" y="147"/>
                    <a:pt x="396" y="147"/>
                  </a:cubicBezTo>
                  <a:cubicBezTo>
                    <a:pt x="465" y="248"/>
                    <a:pt x="465" y="248"/>
                    <a:pt x="465" y="248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6"/>
                    <a:pt x="469" y="246"/>
                    <a:pt x="469" y="246"/>
                  </a:cubicBezTo>
                  <a:cubicBezTo>
                    <a:pt x="469" y="245"/>
                    <a:pt x="469" y="245"/>
                    <a:pt x="469" y="245"/>
                  </a:cubicBezTo>
                  <a:cubicBezTo>
                    <a:pt x="405" y="141"/>
                    <a:pt x="405" y="141"/>
                    <a:pt x="405" y="141"/>
                  </a:cubicBezTo>
                  <a:moveTo>
                    <a:pt x="1376" y="151"/>
                  </a:moveTo>
                  <a:cubicBezTo>
                    <a:pt x="1306" y="252"/>
                    <a:pt x="1306" y="252"/>
                    <a:pt x="1306" y="252"/>
                  </a:cubicBezTo>
                  <a:cubicBezTo>
                    <a:pt x="1312" y="256"/>
                    <a:pt x="1312" y="256"/>
                    <a:pt x="1312" y="256"/>
                  </a:cubicBezTo>
                  <a:cubicBezTo>
                    <a:pt x="1382" y="156"/>
                    <a:pt x="1382" y="156"/>
                    <a:pt x="1382" y="156"/>
                  </a:cubicBezTo>
                  <a:cubicBezTo>
                    <a:pt x="1376" y="151"/>
                    <a:pt x="1376" y="151"/>
                    <a:pt x="1376" y="151"/>
                  </a:cubicBezTo>
                  <a:moveTo>
                    <a:pt x="389" y="152"/>
                  </a:moveTo>
                  <a:cubicBezTo>
                    <a:pt x="383" y="156"/>
                    <a:pt x="383" y="156"/>
                    <a:pt x="383" y="1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389" y="152"/>
                    <a:pt x="389" y="152"/>
                    <a:pt x="389" y="152"/>
                  </a:cubicBezTo>
                  <a:moveTo>
                    <a:pt x="1389" y="160"/>
                  </a:moveTo>
                  <a:cubicBezTo>
                    <a:pt x="1318" y="260"/>
                    <a:pt x="1318" y="260"/>
                    <a:pt x="1318" y="260"/>
                  </a:cubicBezTo>
                  <a:cubicBezTo>
                    <a:pt x="1323" y="264"/>
                    <a:pt x="1323" y="264"/>
                    <a:pt x="1323" y="264"/>
                  </a:cubicBezTo>
                  <a:cubicBezTo>
                    <a:pt x="1395" y="165"/>
                    <a:pt x="1395" y="165"/>
                    <a:pt x="1395" y="165"/>
                  </a:cubicBezTo>
                  <a:cubicBezTo>
                    <a:pt x="1389" y="160"/>
                    <a:pt x="1389" y="160"/>
                    <a:pt x="1389" y="160"/>
                  </a:cubicBezTo>
                  <a:moveTo>
                    <a:pt x="376" y="161"/>
                  </a:moveTo>
                  <a:cubicBezTo>
                    <a:pt x="370" y="166"/>
                    <a:pt x="370" y="166"/>
                    <a:pt x="370" y="166"/>
                  </a:cubicBezTo>
                  <a:cubicBezTo>
                    <a:pt x="442" y="265"/>
                    <a:pt x="442" y="265"/>
                    <a:pt x="442" y="265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376" y="161"/>
                    <a:pt x="376" y="161"/>
                    <a:pt x="376" y="161"/>
                  </a:cubicBezTo>
                  <a:moveTo>
                    <a:pt x="1402" y="170"/>
                  </a:moveTo>
                  <a:cubicBezTo>
                    <a:pt x="1329" y="269"/>
                    <a:pt x="1329" y="269"/>
                    <a:pt x="1329" y="269"/>
                  </a:cubicBezTo>
                  <a:cubicBezTo>
                    <a:pt x="1335" y="273"/>
                    <a:pt x="1335" y="273"/>
                    <a:pt x="1335" y="273"/>
                  </a:cubicBezTo>
                  <a:cubicBezTo>
                    <a:pt x="1408" y="175"/>
                    <a:pt x="1408" y="175"/>
                    <a:pt x="1408" y="175"/>
                  </a:cubicBezTo>
                  <a:cubicBezTo>
                    <a:pt x="1402" y="170"/>
                    <a:pt x="1402" y="170"/>
                    <a:pt x="1402" y="170"/>
                  </a:cubicBezTo>
                  <a:moveTo>
                    <a:pt x="363" y="170"/>
                  </a:moveTo>
                  <a:cubicBezTo>
                    <a:pt x="357" y="175"/>
                    <a:pt x="357" y="175"/>
                    <a:pt x="357" y="175"/>
                  </a:cubicBezTo>
                  <a:cubicBezTo>
                    <a:pt x="430" y="273"/>
                    <a:pt x="430" y="273"/>
                    <a:pt x="430" y="273"/>
                  </a:cubicBezTo>
                  <a:cubicBezTo>
                    <a:pt x="436" y="269"/>
                    <a:pt x="436" y="269"/>
                    <a:pt x="436" y="269"/>
                  </a:cubicBezTo>
                  <a:cubicBezTo>
                    <a:pt x="363" y="170"/>
                    <a:pt x="363" y="170"/>
                    <a:pt x="363" y="170"/>
                  </a:cubicBezTo>
                  <a:moveTo>
                    <a:pt x="1415" y="179"/>
                  </a:moveTo>
                  <a:cubicBezTo>
                    <a:pt x="1341" y="277"/>
                    <a:pt x="1341" y="277"/>
                    <a:pt x="1341" y="277"/>
                  </a:cubicBezTo>
                  <a:cubicBezTo>
                    <a:pt x="1347" y="282"/>
                    <a:pt x="1347" y="282"/>
                    <a:pt x="1347" y="282"/>
                  </a:cubicBezTo>
                  <a:cubicBezTo>
                    <a:pt x="1421" y="184"/>
                    <a:pt x="1421" y="184"/>
                    <a:pt x="1421" y="184"/>
                  </a:cubicBezTo>
                  <a:cubicBezTo>
                    <a:pt x="1415" y="179"/>
                    <a:pt x="1415" y="179"/>
                    <a:pt x="1415" y="179"/>
                  </a:cubicBezTo>
                  <a:moveTo>
                    <a:pt x="350" y="180"/>
                  </a:moveTo>
                  <a:cubicBezTo>
                    <a:pt x="344" y="185"/>
                    <a:pt x="344" y="185"/>
                    <a:pt x="344" y="185"/>
                  </a:cubicBezTo>
                  <a:cubicBezTo>
                    <a:pt x="418" y="282"/>
                    <a:pt x="418" y="282"/>
                    <a:pt x="418" y="282"/>
                  </a:cubicBezTo>
                  <a:cubicBezTo>
                    <a:pt x="424" y="278"/>
                    <a:pt x="424" y="278"/>
                    <a:pt x="424" y="278"/>
                  </a:cubicBezTo>
                  <a:cubicBezTo>
                    <a:pt x="350" y="180"/>
                    <a:pt x="350" y="180"/>
                    <a:pt x="350" y="180"/>
                  </a:cubicBezTo>
                  <a:moveTo>
                    <a:pt x="1428" y="189"/>
                  </a:moveTo>
                  <a:cubicBezTo>
                    <a:pt x="1352" y="286"/>
                    <a:pt x="1352" y="286"/>
                    <a:pt x="1352" y="286"/>
                  </a:cubicBezTo>
                  <a:cubicBezTo>
                    <a:pt x="1358" y="290"/>
                    <a:pt x="1358" y="290"/>
                    <a:pt x="1358" y="290"/>
                  </a:cubicBezTo>
                  <a:cubicBezTo>
                    <a:pt x="1434" y="194"/>
                    <a:pt x="1434" y="194"/>
                    <a:pt x="1434" y="194"/>
                  </a:cubicBezTo>
                  <a:cubicBezTo>
                    <a:pt x="1428" y="189"/>
                    <a:pt x="1428" y="189"/>
                    <a:pt x="1428" y="189"/>
                  </a:cubicBezTo>
                  <a:moveTo>
                    <a:pt x="338" y="190"/>
                  </a:moveTo>
                  <a:cubicBezTo>
                    <a:pt x="331" y="195"/>
                    <a:pt x="331" y="195"/>
                    <a:pt x="331" y="195"/>
                  </a:cubicBezTo>
                  <a:cubicBezTo>
                    <a:pt x="407" y="291"/>
                    <a:pt x="407" y="291"/>
                    <a:pt x="407" y="291"/>
                  </a:cubicBezTo>
                  <a:cubicBezTo>
                    <a:pt x="413" y="287"/>
                    <a:pt x="413" y="287"/>
                    <a:pt x="413" y="287"/>
                  </a:cubicBezTo>
                  <a:cubicBezTo>
                    <a:pt x="338" y="190"/>
                    <a:pt x="338" y="190"/>
                    <a:pt x="338" y="190"/>
                  </a:cubicBezTo>
                  <a:moveTo>
                    <a:pt x="1440" y="200"/>
                  </a:moveTo>
                  <a:cubicBezTo>
                    <a:pt x="1364" y="295"/>
                    <a:pt x="1364" y="295"/>
                    <a:pt x="1364" y="295"/>
                  </a:cubicBezTo>
                  <a:cubicBezTo>
                    <a:pt x="1369" y="299"/>
                    <a:pt x="1369" y="299"/>
                    <a:pt x="1369" y="299"/>
                  </a:cubicBezTo>
                  <a:cubicBezTo>
                    <a:pt x="1447" y="205"/>
                    <a:pt x="1447" y="205"/>
                    <a:pt x="1447" y="205"/>
                  </a:cubicBezTo>
                  <a:cubicBezTo>
                    <a:pt x="1440" y="200"/>
                    <a:pt x="1440" y="200"/>
                    <a:pt x="1440" y="200"/>
                  </a:cubicBezTo>
                  <a:moveTo>
                    <a:pt x="325" y="200"/>
                  </a:moveTo>
                  <a:cubicBezTo>
                    <a:pt x="318" y="205"/>
                    <a:pt x="318" y="205"/>
                    <a:pt x="318" y="205"/>
                  </a:cubicBezTo>
                  <a:cubicBezTo>
                    <a:pt x="396" y="300"/>
                    <a:pt x="396" y="300"/>
                    <a:pt x="396" y="300"/>
                  </a:cubicBezTo>
                  <a:cubicBezTo>
                    <a:pt x="402" y="295"/>
                    <a:pt x="402" y="295"/>
                    <a:pt x="402" y="295"/>
                  </a:cubicBezTo>
                  <a:cubicBezTo>
                    <a:pt x="325" y="200"/>
                    <a:pt x="325" y="200"/>
                    <a:pt x="325" y="200"/>
                  </a:cubicBezTo>
                  <a:moveTo>
                    <a:pt x="1453" y="210"/>
                  </a:moveTo>
                  <a:cubicBezTo>
                    <a:pt x="1375" y="304"/>
                    <a:pt x="1375" y="304"/>
                    <a:pt x="1375" y="304"/>
                  </a:cubicBezTo>
                  <a:cubicBezTo>
                    <a:pt x="1380" y="309"/>
                    <a:pt x="1380" y="309"/>
                    <a:pt x="1380" y="309"/>
                  </a:cubicBezTo>
                  <a:cubicBezTo>
                    <a:pt x="1460" y="215"/>
                    <a:pt x="1460" y="215"/>
                    <a:pt x="1460" y="215"/>
                  </a:cubicBezTo>
                  <a:cubicBezTo>
                    <a:pt x="1453" y="210"/>
                    <a:pt x="1453" y="210"/>
                    <a:pt x="1453" y="210"/>
                  </a:cubicBezTo>
                  <a:moveTo>
                    <a:pt x="312" y="210"/>
                  </a:moveTo>
                  <a:cubicBezTo>
                    <a:pt x="306" y="216"/>
                    <a:pt x="306" y="216"/>
                    <a:pt x="306" y="216"/>
                  </a:cubicBezTo>
                  <a:cubicBezTo>
                    <a:pt x="385" y="309"/>
                    <a:pt x="385" y="309"/>
                    <a:pt x="385" y="309"/>
                  </a:cubicBezTo>
                  <a:cubicBezTo>
                    <a:pt x="391" y="304"/>
                    <a:pt x="391" y="304"/>
                    <a:pt x="391" y="304"/>
                  </a:cubicBezTo>
                  <a:cubicBezTo>
                    <a:pt x="312" y="210"/>
                    <a:pt x="312" y="210"/>
                    <a:pt x="312" y="210"/>
                  </a:cubicBezTo>
                  <a:moveTo>
                    <a:pt x="1466" y="221"/>
                  </a:moveTo>
                  <a:cubicBezTo>
                    <a:pt x="1386" y="313"/>
                    <a:pt x="1386" y="313"/>
                    <a:pt x="1386" y="313"/>
                  </a:cubicBezTo>
                  <a:cubicBezTo>
                    <a:pt x="1391" y="318"/>
                    <a:pt x="1391" y="318"/>
                    <a:pt x="1391" y="318"/>
                  </a:cubicBezTo>
                  <a:cubicBezTo>
                    <a:pt x="1472" y="226"/>
                    <a:pt x="1472" y="226"/>
                    <a:pt x="1472" y="226"/>
                  </a:cubicBezTo>
                  <a:cubicBezTo>
                    <a:pt x="1466" y="221"/>
                    <a:pt x="1466" y="221"/>
                    <a:pt x="1466" y="221"/>
                  </a:cubicBezTo>
                  <a:moveTo>
                    <a:pt x="300" y="221"/>
                  </a:moveTo>
                  <a:cubicBezTo>
                    <a:pt x="293" y="227"/>
                    <a:pt x="293" y="227"/>
                    <a:pt x="293" y="227"/>
                  </a:cubicBezTo>
                  <a:cubicBezTo>
                    <a:pt x="375" y="318"/>
                    <a:pt x="375" y="318"/>
                    <a:pt x="375" y="318"/>
                  </a:cubicBezTo>
                  <a:cubicBezTo>
                    <a:pt x="380" y="314"/>
                    <a:pt x="380" y="314"/>
                    <a:pt x="380" y="314"/>
                  </a:cubicBezTo>
                  <a:cubicBezTo>
                    <a:pt x="300" y="221"/>
                    <a:pt x="300" y="221"/>
                    <a:pt x="300" y="221"/>
                  </a:cubicBezTo>
                  <a:moveTo>
                    <a:pt x="1478" y="232"/>
                  </a:moveTo>
                  <a:cubicBezTo>
                    <a:pt x="1396" y="322"/>
                    <a:pt x="1396" y="322"/>
                    <a:pt x="1396" y="322"/>
                  </a:cubicBezTo>
                  <a:cubicBezTo>
                    <a:pt x="1401" y="327"/>
                    <a:pt x="1401" y="327"/>
                    <a:pt x="1401" y="327"/>
                  </a:cubicBezTo>
                  <a:cubicBezTo>
                    <a:pt x="1484" y="237"/>
                    <a:pt x="1484" y="237"/>
                    <a:pt x="1484" y="237"/>
                  </a:cubicBezTo>
                  <a:cubicBezTo>
                    <a:pt x="1478" y="232"/>
                    <a:pt x="1478" y="232"/>
                    <a:pt x="1478" y="232"/>
                  </a:cubicBezTo>
                  <a:moveTo>
                    <a:pt x="287" y="232"/>
                  </a:moveTo>
                  <a:cubicBezTo>
                    <a:pt x="281" y="238"/>
                    <a:pt x="281" y="238"/>
                    <a:pt x="281" y="238"/>
                  </a:cubicBezTo>
                  <a:cubicBezTo>
                    <a:pt x="364" y="328"/>
                    <a:pt x="364" y="328"/>
                    <a:pt x="364" y="328"/>
                  </a:cubicBezTo>
                  <a:cubicBezTo>
                    <a:pt x="369" y="323"/>
                    <a:pt x="369" y="323"/>
                    <a:pt x="369" y="323"/>
                  </a:cubicBezTo>
                  <a:cubicBezTo>
                    <a:pt x="287" y="232"/>
                    <a:pt x="287" y="232"/>
                    <a:pt x="287" y="232"/>
                  </a:cubicBezTo>
                  <a:moveTo>
                    <a:pt x="1490" y="243"/>
                  </a:moveTo>
                  <a:cubicBezTo>
                    <a:pt x="1406" y="332"/>
                    <a:pt x="1406" y="332"/>
                    <a:pt x="1406" y="332"/>
                  </a:cubicBezTo>
                  <a:cubicBezTo>
                    <a:pt x="1412" y="337"/>
                    <a:pt x="1412" y="337"/>
                    <a:pt x="1412" y="337"/>
                  </a:cubicBezTo>
                  <a:cubicBezTo>
                    <a:pt x="1496" y="248"/>
                    <a:pt x="1496" y="248"/>
                    <a:pt x="1496" y="248"/>
                  </a:cubicBezTo>
                  <a:cubicBezTo>
                    <a:pt x="1490" y="243"/>
                    <a:pt x="1490" y="243"/>
                    <a:pt x="1490" y="243"/>
                  </a:cubicBezTo>
                  <a:moveTo>
                    <a:pt x="275" y="243"/>
                  </a:moveTo>
                  <a:cubicBezTo>
                    <a:pt x="269" y="249"/>
                    <a:pt x="269" y="249"/>
                    <a:pt x="269" y="249"/>
                  </a:cubicBezTo>
                  <a:cubicBezTo>
                    <a:pt x="354" y="337"/>
                    <a:pt x="354" y="337"/>
                    <a:pt x="354" y="337"/>
                  </a:cubicBezTo>
                  <a:cubicBezTo>
                    <a:pt x="359" y="332"/>
                    <a:pt x="359" y="332"/>
                    <a:pt x="359" y="332"/>
                  </a:cubicBezTo>
                  <a:cubicBezTo>
                    <a:pt x="275" y="243"/>
                    <a:pt x="275" y="243"/>
                    <a:pt x="275" y="243"/>
                  </a:cubicBezTo>
                  <a:moveTo>
                    <a:pt x="1502" y="254"/>
                  </a:moveTo>
                  <a:cubicBezTo>
                    <a:pt x="1416" y="342"/>
                    <a:pt x="1416" y="342"/>
                    <a:pt x="1416" y="342"/>
                  </a:cubicBezTo>
                  <a:cubicBezTo>
                    <a:pt x="1421" y="346"/>
                    <a:pt x="1421" y="346"/>
                    <a:pt x="1421" y="346"/>
                  </a:cubicBezTo>
                  <a:cubicBezTo>
                    <a:pt x="1508" y="260"/>
                    <a:pt x="1508" y="260"/>
                    <a:pt x="1508" y="260"/>
                  </a:cubicBezTo>
                  <a:cubicBezTo>
                    <a:pt x="1502" y="254"/>
                    <a:pt x="1502" y="254"/>
                    <a:pt x="1502" y="254"/>
                  </a:cubicBezTo>
                  <a:moveTo>
                    <a:pt x="263" y="255"/>
                  </a:moveTo>
                  <a:cubicBezTo>
                    <a:pt x="257" y="261"/>
                    <a:pt x="257" y="261"/>
                    <a:pt x="257" y="261"/>
                  </a:cubicBezTo>
                  <a:cubicBezTo>
                    <a:pt x="344" y="347"/>
                    <a:pt x="344" y="347"/>
                    <a:pt x="344" y="347"/>
                  </a:cubicBezTo>
                  <a:cubicBezTo>
                    <a:pt x="349" y="342"/>
                    <a:pt x="349" y="342"/>
                    <a:pt x="349" y="342"/>
                  </a:cubicBezTo>
                  <a:cubicBezTo>
                    <a:pt x="263" y="255"/>
                    <a:pt x="263" y="255"/>
                    <a:pt x="263" y="255"/>
                  </a:cubicBezTo>
                  <a:moveTo>
                    <a:pt x="1514" y="266"/>
                  </a:moveTo>
                  <a:cubicBezTo>
                    <a:pt x="1426" y="351"/>
                    <a:pt x="1426" y="351"/>
                    <a:pt x="1426" y="351"/>
                  </a:cubicBezTo>
                  <a:cubicBezTo>
                    <a:pt x="1431" y="356"/>
                    <a:pt x="1431" y="356"/>
                    <a:pt x="1431" y="356"/>
                  </a:cubicBezTo>
                  <a:cubicBezTo>
                    <a:pt x="1520" y="272"/>
                    <a:pt x="1520" y="272"/>
                    <a:pt x="1520" y="272"/>
                  </a:cubicBezTo>
                  <a:cubicBezTo>
                    <a:pt x="1514" y="266"/>
                    <a:pt x="1514" y="266"/>
                    <a:pt x="1514" y="266"/>
                  </a:cubicBezTo>
                  <a:moveTo>
                    <a:pt x="251" y="267"/>
                  </a:moveTo>
                  <a:cubicBezTo>
                    <a:pt x="245" y="273"/>
                    <a:pt x="245" y="273"/>
                    <a:pt x="245" y="273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39" y="352"/>
                    <a:pt x="339" y="352"/>
                    <a:pt x="339" y="352"/>
                  </a:cubicBezTo>
                  <a:cubicBezTo>
                    <a:pt x="251" y="267"/>
                    <a:pt x="251" y="267"/>
                    <a:pt x="251" y="267"/>
                  </a:cubicBezTo>
                  <a:moveTo>
                    <a:pt x="1526" y="279"/>
                  </a:moveTo>
                  <a:cubicBezTo>
                    <a:pt x="1436" y="362"/>
                    <a:pt x="1436" y="362"/>
                    <a:pt x="1436" y="362"/>
                  </a:cubicBezTo>
                  <a:cubicBezTo>
                    <a:pt x="1440" y="367"/>
                    <a:pt x="1440" y="367"/>
                    <a:pt x="1440" y="367"/>
                  </a:cubicBezTo>
                  <a:cubicBezTo>
                    <a:pt x="1531" y="285"/>
                    <a:pt x="1531" y="285"/>
                    <a:pt x="1531" y="285"/>
                  </a:cubicBezTo>
                  <a:cubicBezTo>
                    <a:pt x="1526" y="279"/>
                    <a:pt x="1526" y="279"/>
                    <a:pt x="1526" y="279"/>
                  </a:cubicBezTo>
                  <a:moveTo>
                    <a:pt x="240" y="279"/>
                  </a:moveTo>
                  <a:cubicBezTo>
                    <a:pt x="234" y="285"/>
                    <a:pt x="234" y="285"/>
                    <a:pt x="234" y="285"/>
                  </a:cubicBezTo>
                  <a:cubicBezTo>
                    <a:pt x="325" y="367"/>
                    <a:pt x="325" y="367"/>
                    <a:pt x="325" y="367"/>
                  </a:cubicBezTo>
                  <a:cubicBezTo>
                    <a:pt x="330" y="362"/>
                    <a:pt x="330" y="362"/>
                    <a:pt x="330" y="362"/>
                  </a:cubicBezTo>
                  <a:cubicBezTo>
                    <a:pt x="240" y="279"/>
                    <a:pt x="240" y="279"/>
                    <a:pt x="240" y="279"/>
                  </a:cubicBezTo>
                  <a:moveTo>
                    <a:pt x="1537" y="291"/>
                  </a:moveTo>
                  <a:cubicBezTo>
                    <a:pt x="1445" y="372"/>
                    <a:pt x="1445" y="372"/>
                    <a:pt x="1445" y="372"/>
                  </a:cubicBezTo>
                  <a:cubicBezTo>
                    <a:pt x="1453" y="381"/>
                    <a:pt x="1453" y="381"/>
                    <a:pt x="1453" y="381"/>
                  </a:cubicBezTo>
                  <a:cubicBezTo>
                    <a:pt x="1500" y="333"/>
                    <a:pt x="1500" y="333"/>
                    <a:pt x="1500" y="333"/>
                  </a:cubicBezTo>
                  <a:cubicBezTo>
                    <a:pt x="1542" y="297"/>
                    <a:pt x="1542" y="297"/>
                    <a:pt x="1542" y="297"/>
                  </a:cubicBezTo>
                  <a:cubicBezTo>
                    <a:pt x="1537" y="291"/>
                    <a:pt x="1537" y="291"/>
                    <a:pt x="1537" y="291"/>
                  </a:cubicBezTo>
                  <a:moveTo>
                    <a:pt x="228" y="292"/>
                  </a:moveTo>
                  <a:cubicBezTo>
                    <a:pt x="224" y="297"/>
                    <a:pt x="224" y="297"/>
                    <a:pt x="224" y="297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255" y="324"/>
                    <a:pt x="255" y="324"/>
                    <a:pt x="255" y="324"/>
                  </a:cubicBezTo>
                  <a:cubicBezTo>
                    <a:pt x="313" y="380"/>
                    <a:pt x="313" y="380"/>
                    <a:pt x="313" y="380"/>
                  </a:cubicBezTo>
                  <a:cubicBezTo>
                    <a:pt x="321" y="372"/>
                    <a:pt x="321" y="372"/>
                    <a:pt x="321" y="372"/>
                  </a:cubicBezTo>
                  <a:cubicBezTo>
                    <a:pt x="228" y="292"/>
                    <a:pt x="228" y="292"/>
                    <a:pt x="228" y="292"/>
                  </a:cubicBezTo>
                  <a:moveTo>
                    <a:pt x="1546" y="301"/>
                  </a:moveTo>
                  <a:cubicBezTo>
                    <a:pt x="1456" y="384"/>
                    <a:pt x="1456" y="384"/>
                    <a:pt x="1456" y="384"/>
                  </a:cubicBezTo>
                  <a:cubicBezTo>
                    <a:pt x="1458" y="386"/>
                    <a:pt x="1459" y="387"/>
                    <a:pt x="1460" y="389"/>
                  </a:cubicBezTo>
                  <a:cubicBezTo>
                    <a:pt x="1552" y="308"/>
                    <a:pt x="1552" y="308"/>
                    <a:pt x="1552" y="308"/>
                  </a:cubicBezTo>
                  <a:cubicBezTo>
                    <a:pt x="1550" y="306"/>
                    <a:pt x="1548" y="303"/>
                    <a:pt x="1546" y="301"/>
                  </a:cubicBezTo>
                  <a:moveTo>
                    <a:pt x="219" y="302"/>
                  </a:moveTo>
                  <a:cubicBezTo>
                    <a:pt x="217" y="304"/>
                    <a:pt x="215" y="306"/>
                    <a:pt x="213" y="308"/>
                  </a:cubicBezTo>
                  <a:cubicBezTo>
                    <a:pt x="305" y="389"/>
                    <a:pt x="305" y="389"/>
                    <a:pt x="305" y="389"/>
                  </a:cubicBezTo>
                  <a:cubicBezTo>
                    <a:pt x="309" y="385"/>
                    <a:pt x="309" y="385"/>
                    <a:pt x="309" y="385"/>
                  </a:cubicBezTo>
                  <a:cubicBezTo>
                    <a:pt x="219" y="302"/>
                    <a:pt x="219" y="302"/>
                    <a:pt x="219" y="302"/>
                  </a:cubicBezTo>
                  <a:moveTo>
                    <a:pt x="1558" y="315"/>
                  </a:moveTo>
                  <a:cubicBezTo>
                    <a:pt x="1465" y="394"/>
                    <a:pt x="1465" y="394"/>
                    <a:pt x="1465" y="394"/>
                  </a:cubicBezTo>
                  <a:cubicBezTo>
                    <a:pt x="1469" y="399"/>
                    <a:pt x="1469" y="399"/>
                    <a:pt x="1469" y="399"/>
                  </a:cubicBezTo>
                  <a:cubicBezTo>
                    <a:pt x="1564" y="322"/>
                    <a:pt x="1564" y="322"/>
                    <a:pt x="1564" y="322"/>
                  </a:cubicBezTo>
                  <a:cubicBezTo>
                    <a:pt x="1562" y="319"/>
                    <a:pt x="1560" y="317"/>
                    <a:pt x="1558" y="315"/>
                  </a:cubicBezTo>
                  <a:moveTo>
                    <a:pt x="207" y="315"/>
                  </a:moveTo>
                  <a:cubicBezTo>
                    <a:pt x="202" y="322"/>
                    <a:pt x="202" y="322"/>
                    <a:pt x="202" y="32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301" y="394"/>
                    <a:pt x="301" y="394"/>
                    <a:pt x="301" y="394"/>
                  </a:cubicBezTo>
                  <a:cubicBezTo>
                    <a:pt x="207" y="315"/>
                    <a:pt x="207" y="315"/>
                    <a:pt x="207" y="315"/>
                  </a:cubicBezTo>
                  <a:moveTo>
                    <a:pt x="255" y="324"/>
                  </a:moveTo>
                  <a:cubicBezTo>
                    <a:pt x="255" y="324"/>
                    <a:pt x="255" y="324"/>
                    <a:pt x="255" y="324"/>
                  </a:cubicBezTo>
                  <a:moveTo>
                    <a:pt x="1569" y="328"/>
                  </a:moveTo>
                  <a:cubicBezTo>
                    <a:pt x="1473" y="404"/>
                    <a:pt x="1473" y="404"/>
                    <a:pt x="1473" y="404"/>
                  </a:cubicBezTo>
                  <a:cubicBezTo>
                    <a:pt x="1477" y="409"/>
                    <a:pt x="1477" y="409"/>
                    <a:pt x="1477" y="409"/>
                  </a:cubicBezTo>
                  <a:cubicBezTo>
                    <a:pt x="1574" y="335"/>
                    <a:pt x="1574" y="335"/>
                    <a:pt x="1574" y="335"/>
                  </a:cubicBezTo>
                  <a:cubicBezTo>
                    <a:pt x="1569" y="328"/>
                    <a:pt x="1569" y="328"/>
                    <a:pt x="1569" y="328"/>
                  </a:cubicBezTo>
                  <a:moveTo>
                    <a:pt x="196" y="329"/>
                  </a:moveTo>
                  <a:cubicBezTo>
                    <a:pt x="191" y="335"/>
                    <a:pt x="191" y="335"/>
                    <a:pt x="191" y="335"/>
                  </a:cubicBezTo>
                  <a:cubicBezTo>
                    <a:pt x="288" y="410"/>
                    <a:pt x="288" y="410"/>
                    <a:pt x="288" y="410"/>
                  </a:cubicBezTo>
                  <a:cubicBezTo>
                    <a:pt x="293" y="404"/>
                    <a:pt x="293" y="404"/>
                    <a:pt x="293" y="404"/>
                  </a:cubicBezTo>
                  <a:cubicBezTo>
                    <a:pt x="196" y="329"/>
                    <a:pt x="196" y="329"/>
                    <a:pt x="196" y="329"/>
                  </a:cubicBezTo>
                  <a:moveTo>
                    <a:pt x="1579" y="342"/>
                  </a:moveTo>
                  <a:cubicBezTo>
                    <a:pt x="1481" y="415"/>
                    <a:pt x="1481" y="415"/>
                    <a:pt x="1481" y="415"/>
                  </a:cubicBezTo>
                  <a:cubicBezTo>
                    <a:pt x="1486" y="421"/>
                    <a:pt x="1486" y="421"/>
                    <a:pt x="1486" y="421"/>
                  </a:cubicBezTo>
                  <a:cubicBezTo>
                    <a:pt x="1584" y="348"/>
                    <a:pt x="1584" y="348"/>
                    <a:pt x="1584" y="348"/>
                  </a:cubicBezTo>
                  <a:cubicBezTo>
                    <a:pt x="1579" y="342"/>
                    <a:pt x="1579" y="342"/>
                    <a:pt x="1579" y="342"/>
                  </a:cubicBezTo>
                  <a:moveTo>
                    <a:pt x="186" y="342"/>
                  </a:moveTo>
                  <a:cubicBezTo>
                    <a:pt x="181" y="348"/>
                    <a:pt x="181" y="348"/>
                    <a:pt x="181" y="348"/>
                  </a:cubicBezTo>
                  <a:cubicBezTo>
                    <a:pt x="280" y="421"/>
                    <a:pt x="280" y="421"/>
                    <a:pt x="280" y="421"/>
                  </a:cubicBezTo>
                  <a:cubicBezTo>
                    <a:pt x="284" y="415"/>
                    <a:pt x="284" y="415"/>
                    <a:pt x="284" y="415"/>
                  </a:cubicBezTo>
                  <a:cubicBezTo>
                    <a:pt x="186" y="342"/>
                    <a:pt x="186" y="342"/>
                    <a:pt x="186" y="342"/>
                  </a:cubicBezTo>
                  <a:moveTo>
                    <a:pt x="1589" y="354"/>
                  </a:moveTo>
                  <a:cubicBezTo>
                    <a:pt x="1490" y="427"/>
                    <a:pt x="1490" y="427"/>
                    <a:pt x="1490" y="427"/>
                  </a:cubicBezTo>
                  <a:cubicBezTo>
                    <a:pt x="1495" y="433"/>
                    <a:pt x="1495" y="433"/>
                    <a:pt x="1495" y="433"/>
                  </a:cubicBezTo>
                  <a:cubicBezTo>
                    <a:pt x="1593" y="360"/>
                    <a:pt x="1593" y="360"/>
                    <a:pt x="1593" y="360"/>
                  </a:cubicBezTo>
                  <a:cubicBezTo>
                    <a:pt x="1589" y="354"/>
                    <a:pt x="1589" y="354"/>
                    <a:pt x="1589" y="354"/>
                  </a:cubicBezTo>
                  <a:moveTo>
                    <a:pt x="177" y="355"/>
                  </a:moveTo>
                  <a:cubicBezTo>
                    <a:pt x="172" y="361"/>
                    <a:pt x="172" y="361"/>
                    <a:pt x="172" y="361"/>
                  </a:cubicBezTo>
                  <a:cubicBezTo>
                    <a:pt x="271" y="433"/>
                    <a:pt x="271" y="433"/>
                    <a:pt x="271" y="433"/>
                  </a:cubicBezTo>
                  <a:cubicBezTo>
                    <a:pt x="275" y="427"/>
                    <a:pt x="275" y="427"/>
                    <a:pt x="275" y="427"/>
                  </a:cubicBezTo>
                  <a:cubicBezTo>
                    <a:pt x="177" y="355"/>
                    <a:pt x="177" y="355"/>
                    <a:pt x="177" y="355"/>
                  </a:cubicBezTo>
                  <a:moveTo>
                    <a:pt x="1598" y="366"/>
                  </a:moveTo>
                  <a:cubicBezTo>
                    <a:pt x="1499" y="439"/>
                    <a:pt x="1499" y="439"/>
                    <a:pt x="1499" y="439"/>
                  </a:cubicBezTo>
                  <a:cubicBezTo>
                    <a:pt x="1504" y="446"/>
                    <a:pt x="1504" y="446"/>
                    <a:pt x="1504" y="446"/>
                  </a:cubicBezTo>
                  <a:cubicBezTo>
                    <a:pt x="1602" y="372"/>
                    <a:pt x="1602" y="372"/>
                    <a:pt x="1602" y="372"/>
                  </a:cubicBezTo>
                  <a:cubicBezTo>
                    <a:pt x="1598" y="366"/>
                    <a:pt x="1598" y="366"/>
                    <a:pt x="1598" y="366"/>
                  </a:cubicBezTo>
                  <a:moveTo>
                    <a:pt x="168" y="367"/>
                  </a:moveTo>
                  <a:cubicBezTo>
                    <a:pt x="164" y="372"/>
                    <a:pt x="164" y="372"/>
                    <a:pt x="164" y="372"/>
                  </a:cubicBezTo>
                  <a:cubicBezTo>
                    <a:pt x="261" y="446"/>
                    <a:pt x="261" y="446"/>
                    <a:pt x="261" y="446"/>
                  </a:cubicBezTo>
                  <a:cubicBezTo>
                    <a:pt x="266" y="440"/>
                    <a:pt x="266" y="440"/>
                    <a:pt x="266" y="440"/>
                  </a:cubicBezTo>
                  <a:cubicBezTo>
                    <a:pt x="168" y="367"/>
                    <a:pt x="168" y="367"/>
                    <a:pt x="168" y="367"/>
                  </a:cubicBezTo>
                  <a:moveTo>
                    <a:pt x="1606" y="377"/>
                  </a:moveTo>
                  <a:cubicBezTo>
                    <a:pt x="1551" y="420"/>
                    <a:pt x="1551" y="420"/>
                    <a:pt x="1551" y="420"/>
                  </a:cubicBezTo>
                  <a:cubicBezTo>
                    <a:pt x="1508" y="451"/>
                    <a:pt x="1508" y="451"/>
                    <a:pt x="1508" y="451"/>
                  </a:cubicBezTo>
                  <a:cubicBezTo>
                    <a:pt x="1510" y="454"/>
                    <a:pt x="1510" y="454"/>
                    <a:pt x="1510" y="454"/>
                  </a:cubicBezTo>
                  <a:cubicBezTo>
                    <a:pt x="1511" y="455"/>
                    <a:pt x="1512" y="456"/>
                    <a:pt x="1512" y="456"/>
                  </a:cubicBezTo>
                  <a:cubicBezTo>
                    <a:pt x="1613" y="386"/>
                    <a:pt x="1613" y="386"/>
                    <a:pt x="1613" y="386"/>
                  </a:cubicBezTo>
                  <a:cubicBezTo>
                    <a:pt x="1611" y="383"/>
                    <a:pt x="1608" y="380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cubicBezTo>
                    <a:pt x="1606" y="377"/>
                    <a:pt x="1606" y="377"/>
                    <a:pt x="1606" y="377"/>
                  </a:cubicBezTo>
                  <a:moveTo>
                    <a:pt x="160" y="377"/>
                  </a:moveTo>
                  <a:cubicBezTo>
                    <a:pt x="157" y="380"/>
                    <a:pt x="155" y="383"/>
                    <a:pt x="153" y="387"/>
                  </a:cubicBezTo>
                  <a:cubicBezTo>
                    <a:pt x="253" y="457"/>
                    <a:pt x="253" y="457"/>
                    <a:pt x="253" y="457"/>
                  </a:cubicBezTo>
                  <a:cubicBezTo>
                    <a:pt x="254" y="456"/>
                    <a:pt x="255" y="455"/>
                    <a:pt x="255" y="454"/>
                  </a:cubicBezTo>
                  <a:cubicBezTo>
                    <a:pt x="160" y="377"/>
                    <a:pt x="160" y="377"/>
                    <a:pt x="160" y="377"/>
                  </a:cubicBezTo>
                  <a:moveTo>
                    <a:pt x="1619" y="395"/>
                  </a:moveTo>
                  <a:cubicBezTo>
                    <a:pt x="1515" y="460"/>
                    <a:pt x="1515" y="460"/>
                    <a:pt x="1515" y="460"/>
                  </a:cubicBezTo>
                  <a:cubicBezTo>
                    <a:pt x="1516" y="462"/>
                    <a:pt x="1517" y="464"/>
                    <a:pt x="1518" y="465"/>
                  </a:cubicBezTo>
                  <a:cubicBezTo>
                    <a:pt x="1623" y="403"/>
                    <a:pt x="1623" y="403"/>
                    <a:pt x="1623" y="403"/>
                  </a:cubicBezTo>
                  <a:cubicBezTo>
                    <a:pt x="1622" y="400"/>
                    <a:pt x="1620" y="398"/>
                    <a:pt x="1619" y="395"/>
                  </a:cubicBezTo>
                  <a:moveTo>
                    <a:pt x="147" y="395"/>
                  </a:moveTo>
                  <a:cubicBezTo>
                    <a:pt x="145" y="398"/>
                    <a:pt x="144" y="401"/>
                    <a:pt x="142" y="403"/>
                  </a:cubicBezTo>
                  <a:cubicBezTo>
                    <a:pt x="248" y="466"/>
                    <a:pt x="248" y="466"/>
                    <a:pt x="248" y="466"/>
                  </a:cubicBezTo>
                  <a:cubicBezTo>
                    <a:pt x="251" y="461"/>
                    <a:pt x="251" y="461"/>
                    <a:pt x="251" y="461"/>
                  </a:cubicBezTo>
                  <a:cubicBezTo>
                    <a:pt x="147" y="395"/>
                    <a:pt x="147" y="395"/>
                    <a:pt x="147" y="395"/>
                  </a:cubicBezTo>
                  <a:moveTo>
                    <a:pt x="1627" y="409"/>
                  </a:moveTo>
                  <a:cubicBezTo>
                    <a:pt x="1522" y="473"/>
                    <a:pt x="1522" y="473"/>
                    <a:pt x="1522" y="473"/>
                  </a:cubicBezTo>
                  <a:cubicBezTo>
                    <a:pt x="1526" y="479"/>
                    <a:pt x="1526" y="479"/>
                    <a:pt x="1526" y="479"/>
                  </a:cubicBezTo>
                  <a:cubicBezTo>
                    <a:pt x="1631" y="415"/>
                    <a:pt x="1631" y="415"/>
                    <a:pt x="1631" y="415"/>
                  </a:cubicBezTo>
                  <a:cubicBezTo>
                    <a:pt x="1627" y="409"/>
                    <a:pt x="1627" y="409"/>
                    <a:pt x="1627" y="409"/>
                  </a:cubicBezTo>
                  <a:moveTo>
                    <a:pt x="139" y="409"/>
                  </a:moveTo>
                  <a:cubicBezTo>
                    <a:pt x="135" y="416"/>
                    <a:pt x="135" y="416"/>
                    <a:pt x="135" y="416"/>
                  </a:cubicBezTo>
                  <a:cubicBezTo>
                    <a:pt x="239" y="479"/>
                    <a:pt x="239" y="479"/>
                    <a:pt x="239" y="479"/>
                  </a:cubicBezTo>
                  <a:cubicBezTo>
                    <a:pt x="243" y="473"/>
                    <a:pt x="243" y="473"/>
                    <a:pt x="243" y="473"/>
                  </a:cubicBezTo>
                  <a:cubicBezTo>
                    <a:pt x="139" y="409"/>
                    <a:pt x="139" y="409"/>
                    <a:pt x="139" y="409"/>
                  </a:cubicBezTo>
                  <a:moveTo>
                    <a:pt x="1635" y="422"/>
                  </a:moveTo>
                  <a:cubicBezTo>
                    <a:pt x="1530" y="486"/>
                    <a:pt x="1530" y="486"/>
                    <a:pt x="1530" y="486"/>
                  </a:cubicBezTo>
                  <a:cubicBezTo>
                    <a:pt x="1534" y="492"/>
                    <a:pt x="1534" y="492"/>
                    <a:pt x="1534" y="492"/>
                  </a:cubicBezTo>
                  <a:cubicBezTo>
                    <a:pt x="1639" y="429"/>
                    <a:pt x="1639" y="429"/>
                    <a:pt x="1639" y="429"/>
                  </a:cubicBezTo>
                  <a:cubicBezTo>
                    <a:pt x="1635" y="422"/>
                    <a:pt x="1635" y="422"/>
                    <a:pt x="1635" y="422"/>
                  </a:cubicBezTo>
                  <a:moveTo>
                    <a:pt x="130" y="423"/>
                  </a:moveTo>
                  <a:cubicBezTo>
                    <a:pt x="127" y="429"/>
                    <a:pt x="127" y="429"/>
                    <a:pt x="127" y="429"/>
                  </a:cubicBezTo>
                  <a:cubicBezTo>
                    <a:pt x="232" y="492"/>
                    <a:pt x="232" y="492"/>
                    <a:pt x="232" y="492"/>
                  </a:cubicBezTo>
                  <a:cubicBezTo>
                    <a:pt x="236" y="486"/>
                    <a:pt x="236" y="486"/>
                    <a:pt x="236" y="486"/>
                  </a:cubicBezTo>
                  <a:cubicBezTo>
                    <a:pt x="130" y="423"/>
                    <a:pt x="130" y="423"/>
                    <a:pt x="130" y="423"/>
                  </a:cubicBezTo>
                  <a:moveTo>
                    <a:pt x="1643" y="435"/>
                  </a:moveTo>
                  <a:cubicBezTo>
                    <a:pt x="1538" y="499"/>
                    <a:pt x="1538" y="499"/>
                    <a:pt x="1538" y="499"/>
                  </a:cubicBezTo>
                  <a:cubicBezTo>
                    <a:pt x="1542" y="505"/>
                    <a:pt x="1542" y="505"/>
                    <a:pt x="1542" y="505"/>
                  </a:cubicBezTo>
                  <a:cubicBezTo>
                    <a:pt x="1647" y="441"/>
                    <a:pt x="1647" y="441"/>
                    <a:pt x="1647" y="441"/>
                  </a:cubicBezTo>
                  <a:cubicBezTo>
                    <a:pt x="1643" y="435"/>
                    <a:pt x="1643" y="435"/>
                    <a:pt x="1643" y="435"/>
                  </a:cubicBezTo>
                  <a:moveTo>
                    <a:pt x="123" y="435"/>
                  </a:moveTo>
                  <a:cubicBezTo>
                    <a:pt x="119" y="442"/>
                    <a:pt x="119" y="442"/>
                    <a:pt x="119" y="442"/>
                  </a:cubicBezTo>
                  <a:cubicBezTo>
                    <a:pt x="223" y="506"/>
                    <a:pt x="223" y="506"/>
                    <a:pt x="223" y="506"/>
                  </a:cubicBezTo>
                  <a:cubicBezTo>
                    <a:pt x="227" y="500"/>
                    <a:pt x="227" y="500"/>
                    <a:pt x="227" y="500"/>
                  </a:cubicBezTo>
                  <a:cubicBezTo>
                    <a:pt x="123" y="435"/>
                    <a:pt x="123" y="435"/>
                    <a:pt x="123" y="435"/>
                  </a:cubicBezTo>
                  <a:moveTo>
                    <a:pt x="1651" y="448"/>
                  </a:moveTo>
                  <a:cubicBezTo>
                    <a:pt x="1546" y="512"/>
                    <a:pt x="1546" y="512"/>
                    <a:pt x="1546" y="512"/>
                  </a:cubicBezTo>
                  <a:cubicBezTo>
                    <a:pt x="1549" y="517"/>
                    <a:pt x="1549" y="517"/>
                    <a:pt x="1549" y="517"/>
                  </a:cubicBezTo>
                  <a:cubicBezTo>
                    <a:pt x="1655" y="456"/>
                    <a:pt x="1655" y="456"/>
                    <a:pt x="1655" y="456"/>
                  </a:cubicBezTo>
                  <a:cubicBezTo>
                    <a:pt x="1651" y="448"/>
                    <a:pt x="1651" y="448"/>
                    <a:pt x="1651" y="448"/>
                  </a:cubicBezTo>
                  <a:moveTo>
                    <a:pt x="115" y="449"/>
                  </a:moveTo>
                  <a:cubicBezTo>
                    <a:pt x="113" y="451"/>
                    <a:pt x="112" y="454"/>
                    <a:pt x="110" y="456"/>
                  </a:cubicBezTo>
                  <a:cubicBezTo>
                    <a:pt x="216" y="517"/>
                    <a:pt x="216" y="517"/>
                    <a:pt x="216" y="517"/>
                  </a:cubicBezTo>
                  <a:cubicBezTo>
                    <a:pt x="220" y="512"/>
                    <a:pt x="220" y="512"/>
                    <a:pt x="220" y="512"/>
                  </a:cubicBezTo>
                  <a:cubicBezTo>
                    <a:pt x="115" y="449"/>
                    <a:pt x="115" y="449"/>
                    <a:pt x="115" y="449"/>
                  </a:cubicBezTo>
                  <a:moveTo>
                    <a:pt x="1660" y="464"/>
                  </a:moveTo>
                  <a:cubicBezTo>
                    <a:pt x="1552" y="522"/>
                    <a:pt x="1552" y="522"/>
                    <a:pt x="1552" y="522"/>
                  </a:cubicBezTo>
                  <a:cubicBezTo>
                    <a:pt x="1554" y="527"/>
                    <a:pt x="1554" y="527"/>
                    <a:pt x="1554" y="527"/>
                  </a:cubicBezTo>
                  <a:cubicBezTo>
                    <a:pt x="1665" y="474"/>
                    <a:pt x="1665" y="474"/>
                    <a:pt x="1665" y="474"/>
                  </a:cubicBezTo>
                  <a:cubicBezTo>
                    <a:pt x="1660" y="464"/>
                    <a:pt x="1660" y="464"/>
                    <a:pt x="1660" y="464"/>
                  </a:cubicBezTo>
                  <a:moveTo>
                    <a:pt x="106" y="464"/>
                  </a:moveTo>
                  <a:cubicBezTo>
                    <a:pt x="101" y="474"/>
                    <a:pt x="101" y="474"/>
                    <a:pt x="101" y="474"/>
                  </a:cubicBezTo>
                  <a:cubicBezTo>
                    <a:pt x="211" y="527"/>
                    <a:pt x="211" y="527"/>
                    <a:pt x="211" y="527"/>
                  </a:cubicBezTo>
                  <a:cubicBezTo>
                    <a:pt x="213" y="523"/>
                    <a:pt x="213" y="523"/>
                    <a:pt x="213" y="523"/>
                  </a:cubicBezTo>
                  <a:cubicBezTo>
                    <a:pt x="106" y="464"/>
                    <a:pt x="106" y="464"/>
                    <a:pt x="106" y="464"/>
                  </a:cubicBezTo>
                  <a:moveTo>
                    <a:pt x="1668" y="480"/>
                  </a:moveTo>
                  <a:cubicBezTo>
                    <a:pt x="1558" y="534"/>
                    <a:pt x="1558" y="534"/>
                    <a:pt x="1558" y="534"/>
                  </a:cubicBezTo>
                  <a:cubicBezTo>
                    <a:pt x="1561" y="540"/>
                    <a:pt x="1561" y="540"/>
                    <a:pt x="1561" y="540"/>
                  </a:cubicBezTo>
                  <a:cubicBezTo>
                    <a:pt x="1671" y="487"/>
                    <a:pt x="1671" y="487"/>
                    <a:pt x="1671" y="487"/>
                  </a:cubicBezTo>
                  <a:cubicBezTo>
                    <a:pt x="1668" y="480"/>
                    <a:pt x="1668" y="480"/>
                    <a:pt x="1668" y="480"/>
                  </a:cubicBezTo>
                  <a:moveTo>
                    <a:pt x="97" y="481"/>
                  </a:moveTo>
                  <a:cubicBezTo>
                    <a:pt x="94" y="488"/>
                    <a:pt x="94" y="488"/>
                    <a:pt x="94" y="488"/>
                  </a:cubicBezTo>
                  <a:cubicBezTo>
                    <a:pt x="205" y="541"/>
                    <a:pt x="205" y="541"/>
                    <a:pt x="205" y="541"/>
                  </a:cubicBezTo>
                  <a:cubicBezTo>
                    <a:pt x="208" y="534"/>
                    <a:pt x="208" y="534"/>
                    <a:pt x="208" y="534"/>
                  </a:cubicBezTo>
                  <a:cubicBezTo>
                    <a:pt x="97" y="481"/>
                    <a:pt x="97" y="481"/>
                    <a:pt x="97" y="481"/>
                  </a:cubicBezTo>
                  <a:moveTo>
                    <a:pt x="1675" y="494"/>
                  </a:moveTo>
                  <a:cubicBezTo>
                    <a:pt x="1564" y="547"/>
                    <a:pt x="1564" y="547"/>
                    <a:pt x="1564" y="547"/>
                  </a:cubicBezTo>
                  <a:cubicBezTo>
                    <a:pt x="1568" y="554"/>
                    <a:pt x="1568" y="554"/>
                    <a:pt x="1568" y="554"/>
                  </a:cubicBezTo>
                  <a:cubicBezTo>
                    <a:pt x="1678" y="501"/>
                    <a:pt x="1678" y="501"/>
                    <a:pt x="1678" y="501"/>
                  </a:cubicBezTo>
                  <a:cubicBezTo>
                    <a:pt x="1675" y="494"/>
                    <a:pt x="1675" y="494"/>
                    <a:pt x="1675" y="494"/>
                  </a:cubicBezTo>
                  <a:moveTo>
                    <a:pt x="91" y="495"/>
                  </a:moveTo>
                  <a:cubicBezTo>
                    <a:pt x="88" y="501"/>
                    <a:pt x="88" y="501"/>
                    <a:pt x="88" y="501"/>
                  </a:cubicBezTo>
                  <a:cubicBezTo>
                    <a:pt x="198" y="555"/>
                    <a:pt x="198" y="555"/>
                    <a:pt x="198" y="555"/>
                  </a:cubicBezTo>
                  <a:cubicBezTo>
                    <a:pt x="201" y="548"/>
                    <a:pt x="201" y="548"/>
                    <a:pt x="201" y="548"/>
                  </a:cubicBezTo>
                  <a:cubicBezTo>
                    <a:pt x="91" y="495"/>
                    <a:pt x="91" y="495"/>
                    <a:pt x="91" y="495"/>
                  </a:cubicBezTo>
                  <a:moveTo>
                    <a:pt x="1681" y="508"/>
                  </a:moveTo>
                  <a:cubicBezTo>
                    <a:pt x="1571" y="561"/>
                    <a:pt x="1571" y="561"/>
                    <a:pt x="1571" y="561"/>
                  </a:cubicBezTo>
                  <a:cubicBezTo>
                    <a:pt x="1572" y="563"/>
                    <a:pt x="1573" y="566"/>
                    <a:pt x="1574" y="568"/>
                  </a:cubicBezTo>
                  <a:cubicBezTo>
                    <a:pt x="1685" y="515"/>
                    <a:pt x="1685" y="515"/>
                    <a:pt x="1685" y="515"/>
                  </a:cubicBezTo>
                  <a:cubicBezTo>
                    <a:pt x="1681" y="508"/>
                    <a:pt x="1681" y="508"/>
                    <a:pt x="1681" y="508"/>
                  </a:cubicBezTo>
                  <a:moveTo>
                    <a:pt x="84" y="508"/>
                  </a:moveTo>
                  <a:cubicBezTo>
                    <a:pt x="81" y="515"/>
                    <a:pt x="81" y="515"/>
                    <a:pt x="81" y="515"/>
                  </a:cubicBezTo>
                  <a:cubicBezTo>
                    <a:pt x="191" y="569"/>
                    <a:pt x="191" y="569"/>
                    <a:pt x="191" y="569"/>
                  </a:cubicBezTo>
                  <a:cubicBezTo>
                    <a:pt x="192" y="566"/>
                    <a:pt x="194" y="564"/>
                    <a:pt x="195" y="562"/>
                  </a:cubicBezTo>
                  <a:cubicBezTo>
                    <a:pt x="84" y="508"/>
                    <a:pt x="84" y="508"/>
                    <a:pt x="84" y="508"/>
                  </a:cubicBezTo>
                  <a:moveTo>
                    <a:pt x="1688" y="521"/>
                  </a:moveTo>
                  <a:cubicBezTo>
                    <a:pt x="1578" y="576"/>
                    <a:pt x="1578" y="576"/>
                    <a:pt x="1578" y="576"/>
                  </a:cubicBezTo>
                  <a:cubicBezTo>
                    <a:pt x="1581" y="582"/>
                    <a:pt x="1581" y="582"/>
                    <a:pt x="1581" y="582"/>
                  </a:cubicBezTo>
                  <a:cubicBezTo>
                    <a:pt x="1691" y="529"/>
                    <a:pt x="1691" y="529"/>
                    <a:pt x="1691" y="529"/>
                  </a:cubicBezTo>
                  <a:cubicBezTo>
                    <a:pt x="1688" y="521"/>
                    <a:pt x="1688" y="521"/>
                    <a:pt x="1688" y="521"/>
                  </a:cubicBezTo>
                  <a:moveTo>
                    <a:pt x="78" y="521"/>
                  </a:moveTo>
                  <a:cubicBezTo>
                    <a:pt x="74" y="529"/>
                    <a:pt x="74" y="529"/>
                    <a:pt x="74" y="529"/>
                  </a:cubicBezTo>
                  <a:cubicBezTo>
                    <a:pt x="185" y="582"/>
                    <a:pt x="185" y="582"/>
                    <a:pt x="185" y="582"/>
                  </a:cubicBezTo>
                  <a:cubicBezTo>
                    <a:pt x="188" y="576"/>
                    <a:pt x="188" y="576"/>
                    <a:pt x="188" y="576"/>
                  </a:cubicBezTo>
                  <a:cubicBezTo>
                    <a:pt x="78" y="521"/>
                    <a:pt x="78" y="521"/>
                    <a:pt x="78" y="521"/>
                  </a:cubicBezTo>
                  <a:moveTo>
                    <a:pt x="1695" y="538"/>
                  </a:moveTo>
                  <a:cubicBezTo>
                    <a:pt x="1583" y="587"/>
                    <a:pt x="1583" y="587"/>
                    <a:pt x="1583" y="587"/>
                  </a:cubicBezTo>
                  <a:cubicBezTo>
                    <a:pt x="1584" y="588"/>
                    <a:pt x="1584" y="589"/>
                    <a:pt x="1585" y="591"/>
                  </a:cubicBezTo>
                  <a:cubicBezTo>
                    <a:pt x="1700" y="548"/>
                    <a:pt x="1700" y="548"/>
                    <a:pt x="1700" y="548"/>
                  </a:cubicBezTo>
                  <a:cubicBezTo>
                    <a:pt x="1698" y="544"/>
                    <a:pt x="1697" y="541"/>
                    <a:pt x="1695" y="538"/>
                  </a:cubicBezTo>
                  <a:moveTo>
                    <a:pt x="70" y="538"/>
                  </a:moveTo>
                  <a:cubicBezTo>
                    <a:pt x="69" y="541"/>
                    <a:pt x="67" y="545"/>
                    <a:pt x="66" y="548"/>
                  </a:cubicBezTo>
                  <a:cubicBezTo>
                    <a:pt x="181" y="591"/>
                    <a:pt x="181" y="591"/>
                    <a:pt x="181" y="591"/>
                  </a:cubicBezTo>
                  <a:cubicBezTo>
                    <a:pt x="181" y="590"/>
                    <a:pt x="182" y="588"/>
                    <a:pt x="182" y="587"/>
                  </a:cubicBezTo>
                  <a:cubicBezTo>
                    <a:pt x="70" y="538"/>
                    <a:pt x="70" y="538"/>
                    <a:pt x="70" y="538"/>
                  </a:cubicBezTo>
                  <a:moveTo>
                    <a:pt x="1702" y="555"/>
                  </a:moveTo>
                  <a:cubicBezTo>
                    <a:pt x="1587" y="598"/>
                    <a:pt x="1587" y="598"/>
                    <a:pt x="1587" y="598"/>
                  </a:cubicBezTo>
                  <a:cubicBezTo>
                    <a:pt x="1590" y="605"/>
                    <a:pt x="1590" y="605"/>
                    <a:pt x="1590" y="605"/>
                  </a:cubicBezTo>
                  <a:cubicBezTo>
                    <a:pt x="1705" y="563"/>
                    <a:pt x="1705" y="563"/>
                    <a:pt x="1705" y="563"/>
                  </a:cubicBezTo>
                  <a:cubicBezTo>
                    <a:pt x="1702" y="555"/>
                    <a:pt x="1702" y="555"/>
                    <a:pt x="1702" y="555"/>
                  </a:cubicBezTo>
                  <a:moveTo>
                    <a:pt x="63" y="556"/>
                  </a:moveTo>
                  <a:cubicBezTo>
                    <a:pt x="61" y="563"/>
                    <a:pt x="61" y="563"/>
                    <a:pt x="61" y="563"/>
                  </a:cubicBezTo>
                  <a:cubicBezTo>
                    <a:pt x="176" y="605"/>
                    <a:pt x="176" y="605"/>
                    <a:pt x="176" y="605"/>
                  </a:cubicBezTo>
                  <a:cubicBezTo>
                    <a:pt x="178" y="598"/>
                    <a:pt x="178" y="598"/>
                    <a:pt x="178" y="598"/>
                  </a:cubicBezTo>
                  <a:cubicBezTo>
                    <a:pt x="63" y="556"/>
                    <a:pt x="63" y="556"/>
                    <a:pt x="63" y="556"/>
                  </a:cubicBezTo>
                  <a:moveTo>
                    <a:pt x="1708" y="570"/>
                  </a:moveTo>
                  <a:cubicBezTo>
                    <a:pt x="1593" y="612"/>
                    <a:pt x="1593" y="612"/>
                    <a:pt x="1593" y="612"/>
                  </a:cubicBezTo>
                  <a:cubicBezTo>
                    <a:pt x="1595" y="619"/>
                    <a:pt x="1595" y="619"/>
                    <a:pt x="1595" y="619"/>
                  </a:cubicBezTo>
                  <a:cubicBezTo>
                    <a:pt x="1710" y="577"/>
                    <a:pt x="1710" y="577"/>
                    <a:pt x="1710" y="577"/>
                  </a:cubicBezTo>
                  <a:cubicBezTo>
                    <a:pt x="1708" y="570"/>
                    <a:pt x="1708" y="570"/>
                    <a:pt x="1708" y="570"/>
                  </a:cubicBezTo>
                  <a:moveTo>
                    <a:pt x="58" y="570"/>
                  </a:moveTo>
                  <a:cubicBezTo>
                    <a:pt x="55" y="577"/>
                    <a:pt x="55" y="577"/>
                    <a:pt x="55" y="577"/>
                  </a:cubicBezTo>
                  <a:cubicBezTo>
                    <a:pt x="170" y="619"/>
                    <a:pt x="170" y="619"/>
                    <a:pt x="170" y="619"/>
                  </a:cubicBezTo>
                  <a:cubicBezTo>
                    <a:pt x="173" y="612"/>
                    <a:pt x="173" y="612"/>
                    <a:pt x="173" y="612"/>
                  </a:cubicBezTo>
                  <a:cubicBezTo>
                    <a:pt x="58" y="570"/>
                    <a:pt x="58" y="570"/>
                    <a:pt x="58" y="570"/>
                  </a:cubicBezTo>
                  <a:moveTo>
                    <a:pt x="1713" y="584"/>
                  </a:moveTo>
                  <a:cubicBezTo>
                    <a:pt x="1598" y="626"/>
                    <a:pt x="1598" y="626"/>
                    <a:pt x="1598" y="626"/>
                  </a:cubicBezTo>
                  <a:cubicBezTo>
                    <a:pt x="1600" y="633"/>
                    <a:pt x="1600" y="633"/>
                    <a:pt x="1600" y="633"/>
                  </a:cubicBezTo>
                  <a:cubicBezTo>
                    <a:pt x="1601" y="633"/>
                    <a:pt x="1601" y="633"/>
                    <a:pt x="1601" y="633"/>
                  </a:cubicBezTo>
                  <a:cubicBezTo>
                    <a:pt x="1602" y="637"/>
                    <a:pt x="1602" y="637"/>
                    <a:pt x="1602" y="637"/>
                  </a:cubicBezTo>
                  <a:cubicBezTo>
                    <a:pt x="1660" y="612"/>
                    <a:pt x="1660" y="612"/>
                    <a:pt x="1660" y="612"/>
                  </a:cubicBezTo>
                  <a:cubicBezTo>
                    <a:pt x="1717" y="595"/>
                    <a:pt x="1717" y="595"/>
                    <a:pt x="1717" y="595"/>
                  </a:cubicBezTo>
                  <a:cubicBezTo>
                    <a:pt x="1713" y="584"/>
                    <a:pt x="1713" y="584"/>
                    <a:pt x="1713" y="584"/>
                  </a:cubicBezTo>
                  <a:moveTo>
                    <a:pt x="53" y="585"/>
                  </a:move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50" y="592"/>
                    <a:pt x="50" y="592"/>
                    <a:pt x="50" y="592"/>
                  </a:cubicBezTo>
                  <a:cubicBezTo>
                    <a:pt x="49" y="596"/>
                    <a:pt x="49" y="596"/>
                    <a:pt x="49" y="596"/>
                  </a:cubicBezTo>
                  <a:cubicBezTo>
                    <a:pt x="107" y="613"/>
                    <a:pt x="107" y="613"/>
                    <a:pt x="107" y="613"/>
                  </a:cubicBezTo>
                  <a:cubicBezTo>
                    <a:pt x="165" y="634"/>
                    <a:pt x="165" y="634"/>
                    <a:pt x="165" y="634"/>
                  </a:cubicBezTo>
                  <a:cubicBezTo>
                    <a:pt x="168" y="627"/>
                    <a:pt x="168" y="627"/>
                    <a:pt x="168" y="627"/>
                  </a:cubicBezTo>
                  <a:cubicBezTo>
                    <a:pt x="53" y="585"/>
                    <a:pt x="53" y="585"/>
                    <a:pt x="53" y="585"/>
                  </a:cubicBezTo>
                  <a:moveTo>
                    <a:pt x="1718" y="598"/>
                  </a:moveTo>
                  <a:cubicBezTo>
                    <a:pt x="1603" y="641"/>
                    <a:pt x="1603" y="641"/>
                    <a:pt x="1603" y="641"/>
                  </a:cubicBezTo>
                  <a:cubicBezTo>
                    <a:pt x="1606" y="649"/>
                    <a:pt x="1606" y="649"/>
                    <a:pt x="1606" y="649"/>
                  </a:cubicBezTo>
                  <a:cubicBezTo>
                    <a:pt x="1663" y="627"/>
                    <a:pt x="1663" y="627"/>
                    <a:pt x="1663" y="627"/>
                  </a:cubicBezTo>
                  <a:cubicBezTo>
                    <a:pt x="1720" y="604"/>
                    <a:pt x="1720" y="604"/>
                    <a:pt x="1720" y="604"/>
                  </a:cubicBezTo>
                  <a:cubicBezTo>
                    <a:pt x="1718" y="598"/>
                    <a:pt x="1718" y="598"/>
                    <a:pt x="1718" y="598"/>
                  </a:cubicBezTo>
                  <a:moveTo>
                    <a:pt x="48" y="598"/>
                  </a:moveTo>
                  <a:cubicBezTo>
                    <a:pt x="45" y="605"/>
                    <a:pt x="45" y="605"/>
                    <a:pt x="45" y="605"/>
                  </a:cubicBezTo>
                  <a:cubicBezTo>
                    <a:pt x="160" y="649"/>
                    <a:pt x="160" y="649"/>
                    <a:pt x="160" y="649"/>
                  </a:cubicBezTo>
                  <a:cubicBezTo>
                    <a:pt x="162" y="641"/>
                    <a:pt x="162" y="641"/>
                    <a:pt x="162" y="641"/>
                  </a:cubicBezTo>
                  <a:cubicBezTo>
                    <a:pt x="48" y="598"/>
                    <a:pt x="48" y="598"/>
                    <a:pt x="48" y="598"/>
                  </a:cubicBezTo>
                  <a:moveTo>
                    <a:pt x="1724" y="613"/>
                  </a:moveTo>
                  <a:cubicBezTo>
                    <a:pt x="1608" y="654"/>
                    <a:pt x="1608" y="654"/>
                    <a:pt x="1608" y="654"/>
                  </a:cubicBezTo>
                  <a:cubicBezTo>
                    <a:pt x="1609" y="656"/>
                    <a:pt x="1609" y="657"/>
                    <a:pt x="1610" y="658"/>
                  </a:cubicBezTo>
                  <a:cubicBezTo>
                    <a:pt x="1727" y="624"/>
                    <a:pt x="1727" y="624"/>
                    <a:pt x="1727" y="624"/>
                  </a:cubicBezTo>
                  <a:cubicBezTo>
                    <a:pt x="1726" y="621"/>
                    <a:pt x="1725" y="617"/>
                    <a:pt x="1724" y="613"/>
                  </a:cubicBezTo>
                  <a:moveTo>
                    <a:pt x="42" y="614"/>
                  </a:moveTo>
                  <a:cubicBezTo>
                    <a:pt x="41" y="618"/>
                    <a:pt x="40" y="621"/>
                    <a:pt x="39" y="625"/>
                  </a:cubicBezTo>
                  <a:cubicBezTo>
                    <a:pt x="156" y="659"/>
                    <a:pt x="156" y="659"/>
                    <a:pt x="156" y="659"/>
                  </a:cubicBezTo>
                  <a:cubicBezTo>
                    <a:pt x="157" y="657"/>
                    <a:pt x="157" y="656"/>
                    <a:pt x="158" y="654"/>
                  </a:cubicBezTo>
                  <a:cubicBezTo>
                    <a:pt x="42" y="614"/>
                    <a:pt x="42" y="614"/>
                    <a:pt x="42" y="614"/>
                  </a:cubicBezTo>
                  <a:moveTo>
                    <a:pt x="1729" y="633"/>
                  </a:moveTo>
                  <a:cubicBezTo>
                    <a:pt x="1611" y="664"/>
                    <a:pt x="1611" y="664"/>
                    <a:pt x="1611" y="664"/>
                  </a:cubicBezTo>
                  <a:cubicBezTo>
                    <a:pt x="1613" y="671"/>
                    <a:pt x="1613" y="671"/>
                    <a:pt x="1613" y="671"/>
                  </a:cubicBezTo>
                  <a:cubicBezTo>
                    <a:pt x="1731" y="641"/>
                    <a:pt x="1731" y="641"/>
                    <a:pt x="1731" y="641"/>
                  </a:cubicBezTo>
                  <a:cubicBezTo>
                    <a:pt x="1729" y="633"/>
                    <a:pt x="1729" y="633"/>
                    <a:pt x="1729" y="633"/>
                  </a:cubicBezTo>
                  <a:moveTo>
                    <a:pt x="36" y="634"/>
                  </a:moveTo>
                  <a:cubicBezTo>
                    <a:pt x="34" y="641"/>
                    <a:pt x="34" y="641"/>
                    <a:pt x="34" y="641"/>
                  </a:cubicBezTo>
                  <a:cubicBezTo>
                    <a:pt x="153" y="672"/>
                    <a:pt x="153" y="672"/>
                    <a:pt x="153" y="672"/>
                  </a:cubicBezTo>
                  <a:cubicBezTo>
                    <a:pt x="155" y="664"/>
                    <a:pt x="155" y="664"/>
                    <a:pt x="155" y="664"/>
                  </a:cubicBezTo>
                  <a:cubicBezTo>
                    <a:pt x="36" y="634"/>
                    <a:pt x="36" y="634"/>
                    <a:pt x="36" y="634"/>
                  </a:cubicBezTo>
                  <a:moveTo>
                    <a:pt x="1733" y="648"/>
                  </a:moveTo>
                  <a:cubicBezTo>
                    <a:pt x="1615" y="679"/>
                    <a:pt x="1615" y="679"/>
                    <a:pt x="1615" y="679"/>
                  </a:cubicBezTo>
                  <a:cubicBezTo>
                    <a:pt x="1617" y="686"/>
                    <a:pt x="1617" y="686"/>
                    <a:pt x="1617" y="686"/>
                  </a:cubicBezTo>
                  <a:cubicBezTo>
                    <a:pt x="1735" y="656"/>
                    <a:pt x="1735" y="656"/>
                    <a:pt x="1735" y="656"/>
                  </a:cubicBezTo>
                  <a:cubicBezTo>
                    <a:pt x="1733" y="648"/>
                    <a:pt x="1733" y="648"/>
                    <a:pt x="1733" y="648"/>
                  </a:cubicBezTo>
                  <a:moveTo>
                    <a:pt x="32" y="649"/>
                  </a:moveTo>
                  <a:cubicBezTo>
                    <a:pt x="31" y="656"/>
                    <a:pt x="31" y="656"/>
                    <a:pt x="31" y="656"/>
                  </a:cubicBezTo>
                  <a:cubicBezTo>
                    <a:pt x="149" y="686"/>
                    <a:pt x="149" y="686"/>
                    <a:pt x="149" y="686"/>
                  </a:cubicBezTo>
                  <a:cubicBezTo>
                    <a:pt x="151" y="679"/>
                    <a:pt x="151" y="679"/>
                    <a:pt x="151" y="679"/>
                  </a:cubicBezTo>
                  <a:cubicBezTo>
                    <a:pt x="32" y="649"/>
                    <a:pt x="32" y="649"/>
                    <a:pt x="32" y="649"/>
                  </a:cubicBezTo>
                  <a:moveTo>
                    <a:pt x="1737" y="663"/>
                  </a:moveTo>
                  <a:cubicBezTo>
                    <a:pt x="1618" y="694"/>
                    <a:pt x="1618" y="694"/>
                    <a:pt x="1618" y="694"/>
                  </a:cubicBezTo>
                  <a:cubicBezTo>
                    <a:pt x="1620" y="701"/>
                    <a:pt x="1620" y="701"/>
                    <a:pt x="1620" y="701"/>
                  </a:cubicBezTo>
                  <a:cubicBezTo>
                    <a:pt x="1739" y="671"/>
                    <a:pt x="1739" y="671"/>
                    <a:pt x="1739" y="671"/>
                  </a:cubicBezTo>
                  <a:cubicBezTo>
                    <a:pt x="1737" y="663"/>
                    <a:pt x="1737" y="663"/>
                    <a:pt x="1737" y="663"/>
                  </a:cubicBezTo>
                  <a:moveTo>
                    <a:pt x="29" y="663"/>
                  </a:moveTo>
                  <a:cubicBezTo>
                    <a:pt x="27" y="671"/>
                    <a:pt x="27" y="671"/>
                    <a:pt x="27" y="671"/>
                  </a:cubicBezTo>
                  <a:cubicBezTo>
                    <a:pt x="145" y="701"/>
                    <a:pt x="145" y="701"/>
                    <a:pt x="145" y="701"/>
                  </a:cubicBezTo>
                  <a:cubicBezTo>
                    <a:pt x="147" y="694"/>
                    <a:pt x="147" y="694"/>
                    <a:pt x="147" y="694"/>
                  </a:cubicBezTo>
                  <a:cubicBezTo>
                    <a:pt x="29" y="663"/>
                    <a:pt x="29" y="663"/>
                    <a:pt x="29" y="663"/>
                  </a:cubicBezTo>
                  <a:moveTo>
                    <a:pt x="1741" y="678"/>
                  </a:moveTo>
                  <a:cubicBezTo>
                    <a:pt x="1622" y="708"/>
                    <a:pt x="1622" y="708"/>
                    <a:pt x="1622" y="708"/>
                  </a:cubicBezTo>
                  <a:cubicBezTo>
                    <a:pt x="1624" y="716"/>
                    <a:pt x="1624" y="716"/>
                    <a:pt x="1624" y="716"/>
                  </a:cubicBezTo>
                  <a:cubicBezTo>
                    <a:pt x="1743" y="685"/>
                    <a:pt x="1743" y="685"/>
                    <a:pt x="1743" y="685"/>
                  </a:cubicBezTo>
                  <a:cubicBezTo>
                    <a:pt x="1741" y="678"/>
                    <a:pt x="1741" y="678"/>
                    <a:pt x="1741" y="678"/>
                  </a:cubicBezTo>
                  <a:moveTo>
                    <a:pt x="25" y="679"/>
                  </a:moveTo>
                  <a:cubicBezTo>
                    <a:pt x="23" y="686"/>
                    <a:pt x="23" y="686"/>
                    <a:pt x="23" y="686"/>
                  </a:cubicBezTo>
                  <a:cubicBezTo>
                    <a:pt x="142" y="716"/>
                    <a:pt x="142" y="716"/>
                    <a:pt x="142" y="716"/>
                  </a:cubicBezTo>
                  <a:cubicBezTo>
                    <a:pt x="143" y="709"/>
                    <a:pt x="143" y="709"/>
                    <a:pt x="143" y="709"/>
                  </a:cubicBezTo>
                  <a:cubicBezTo>
                    <a:pt x="25" y="679"/>
                    <a:pt x="25" y="679"/>
                    <a:pt x="25" y="679"/>
                  </a:cubicBezTo>
                  <a:moveTo>
                    <a:pt x="1745" y="693"/>
                  </a:moveTo>
                  <a:cubicBezTo>
                    <a:pt x="1626" y="723"/>
                    <a:pt x="1626" y="723"/>
                    <a:pt x="1626" y="723"/>
                  </a:cubicBezTo>
                  <a:cubicBezTo>
                    <a:pt x="1628" y="730"/>
                    <a:pt x="1628" y="730"/>
                    <a:pt x="1628" y="730"/>
                  </a:cubicBezTo>
                  <a:cubicBezTo>
                    <a:pt x="1681" y="716"/>
                    <a:pt x="1681" y="716"/>
                    <a:pt x="1681" y="716"/>
                  </a:cubicBezTo>
                  <a:cubicBezTo>
                    <a:pt x="1748" y="706"/>
                    <a:pt x="1748" y="706"/>
                    <a:pt x="1748" y="706"/>
                  </a:cubicBezTo>
                  <a:cubicBezTo>
                    <a:pt x="1745" y="693"/>
                    <a:pt x="1745" y="693"/>
                    <a:pt x="1745" y="693"/>
                  </a:cubicBezTo>
                  <a:moveTo>
                    <a:pt x="21" y="693"/>
                  </a:moveTo>
                  <a:cubicBezTo>
                    <a:pt x="18" y="705"/>
                    <a:pt x="18" y="705"/>
                    <a:pt x="18" y="705"/>
                  </a:cubicBezTo>
                  <a:cubicBezTo>
                    <a:pt x="92" y="718"/>
                    <a:pt x="92" y="718"/>
                    <a:pt x="92" y="718"/>
                  </a:cubicBezTo>
                  <a:cubicBezTo>
                    <a:pt x="138" y="730"/>
                    <a:pt x="138" y="730"/>
                    <a:pt x="138" y="730"/>
                  </a:cubicBezTo>
                  <a:cubicBezTo>
                    <a:pt x="140" y="724"/>
                    <a:pt x="140" y="724"/>
                    <a:pt x="140" y="724"/>
                  </a:cubicBezTo>
                  <a:cubicBezTo>
                    <a:pt x="21" y="693"/>
                    <a:pt x="21" y="693"/>
                    <a:pt x="21" y="693"/>
                  </a:cubicBezTo>
                  <a:moveTo>
                    <a:pt x="1749" y="713"/>
                  </a:moveTo>
                  <a:cubicBezTo>
                    <a:pt x="1628" y="733"/>
                    <a:pt x="1628" y="733"/>
                    <a:pt x="1628" y="733"/>
                  </a:cubicBezTo>
                  <a:cubicBezTo>
                    <a:pt x="1629" y="740"/>
                    <a:pt x="1629" y="740"/>
                    <a:pt x="1629" y="740"/>
                  </a:cubicBezTo>
                  <a:cubicBezTo>
                    <a:pt x="1750" y="721"/>
                    <a:pt x="1750" y="721"/>
                    <a:pt x="1750" y="721"/>
                  </a:cubicBezTo>
                  <a:cubicBezTo>
                    <a:pt x="1749" y="713"/>
                    <a:pt x="1749" y="713"/>
                    <a:pt x="1749" y="713"/>
                  </a:cubicBezTo>
                  <a:moveTo>
                    <a:pt x="17" y="713"/>
                  </a:moveTo>
                  <a:cubicBezTo>
                    <a:pt x="15" y="721"/>
                    <a:pt x="15" y="721"/>
                    <a:pt x="15" y="721"/>
                  </a:cubicBezTo>
                  <a:cubicBezTo>
                    <a:pt x="136" y="740"/>
                    <a:pt x="136" y="740"/>
                    <a:pt x="136" y="740"/>
                  </a:cubicBezTo>
                  <a:cubicBezTo>
                    <a:pt x="138" y="733"/>
                    <a:pt x="138" y="733"/>
                    <a:pt x="138" y="733"/>
                  </a:cubicBezTo>
                  <a:cubicBezTo>
                    <a:pt x="17" y="713"/>
                    <a:pt x="17" y="713"/>
                    <a:pt x="17" y="713"/>
                  </a:cubicBezTo>
                  <a:moveTo>
                    <a:pt x="1752" y="729"/>
                  </a:moveTo>
                  <a:cubicBezTo>
                    <a:pt x="1631" y="747"/>
                    <a:pt x="1631" y="747"/>
                    <a:pt x="1631" y="747"/>
                  </a:cubicBezTo>
                  <a:cubicBezTo>
                    <a:pt x="1632" y="755"/>
                    <a:pt x="1632" y="755"/>
                    <a:pt x="1632" y="755"/>
                  </a:cubicBezTo>
                  <a:cubicBezTo>
                    <a:pt x="1753" y="737"/>
                    <a:pt x="1753" y="737"/>
                    <a:pt x="1753" y="737"/>
                  </a:cubicBezTo>
                  <a:cubicBezTo>
                    <a:pt x="1752" y="729"/>
                    <a:pt x="1752" y="729"/>
                    <a:pt x="1752" y="729"/>
                  </a:cubicBezTo>
                  <a:moveTo>
                    <a:pt x="14" y="729"/>
                  </a:moveTo>
                  <a:cubicBezTo>
                    <a:pt x="13" y="737"/>
                    <a:pt x="13" y="737"/>
                    <a:pt x="13" y="737"/>
                  </a:cubicBezTo>
                  <a:cubicBezTo>
                    <a:pt x="134" y="755"/>
                    <a:pt x="134" y="755"/>
                    <a:pt x="134" y="755"/>
                  </a:cubicBezTo>
                  <a:cubicBezTo>
                    <a:pt x="135" y="748"/>
                    <a:pt x="135" y="748"/>
                    <a:pt x="135" y="748"/>
                  </a:cubicBezTo>
                  <a:cubicBezTo>
                    <a:pt x="14" y="729"/>
                    <a:pt x="14" y="729"/>
                    <a:pt x="14" y="729"/>
                  </a:cubicBezTo>
                  <a:moveTo>
                    <a:pt x="1754" y="744"/>
                  </a:moveTo>
                  <a:cubicBezTo>
                    <a:pt x="1633" y="762"/>
                    <a:pt x="1633" y="762"/>
                    <a:pt x="1633" y="762"/>
                  </a:cubicBezTo>
                  <a:cubicBezTo>
                    <a:pt x="1634" y="770"/>
                    <a:pt x="1634" y="770"/>
                    <a:pt x="1634" y="770"/>
                  </a:cubicBezTo>
                  <a:cubicBezTo>
                    <a:pt x="1755" y="752"/>
                    <a:pt x="1755" y="752"/>
                    <a:pt x="1755" y="752"/>
                  </a:cubicBezTo>
                  <a:cubicBezTo>
                    <a:pt x="1754" y="744"/>
                    <a:pt x="1754" y="744"/>
                    <a:pt x="1754" y="744"/>
                  </a:cubicBezTo>
                  <a:moveTo>
                    <a:pt x="12" y="744"/>
                  </a:moveTo>
                  <a:cubicBezTo>
                    <a:pt x="11" y="752"/>
                    <a:pt x="11" y="752"/>
                    <a:pt x="11" y="752"/>
                  </a:cubicBezTo>
                  <a:cubicBezTo>
                    <a:pt x="132" y="770"/>
                    <a:pt x="132" y="770"/>
                    <a:pt x="132" y="770"/>
                  </a:cubicBezTo>
                  <a:cubicBezTo>
                    <a:pt x="133" y="763"/>
                    <a:pt x="133" y="763"/>
                    <a:pt x="133" y="763"/>
                  </a:cubicBezTo>
                  <a:cubicBezTo>
                    <a:pt x="12" y="744"/>
                    <a:pt x="12" y="744"/>
                    <a:pt x="12" y="744"/>
                  </a:cubicBezTo>
                  <a:moveTo>
                    <a:pt x="10" y="759"/>
                  </a:moveTo>
                  <a:cubicBezTo>
                    <a:pt x="8" y="767"/>
                    <a:pt x="8" y="767"/>
                    <a:pt x="8" y="767"/>
                  </a:cubicBezTo>
                  <a:cubicBezTo>
                    <a:pt x="130" y="786"/>
                    <a:pt x="130" y="786"/>
                    <a:pt x="130" y="786"/>
                  </a:cubicBezTo>
                  <a:cubicBezTo>
                    <a:pt x="131" y="778"/>
                    <a:pt x="131" y="778"/>
                    <a:pt x="131" y="778"/>
                  </a:cubicBezTo>
                  <a:cubicBezTo>
                    <a:pt x="10" y="759"/>
                    <a:pt x="10" y="759"/>
                    <a:pt x="10" y="759"/>
                  </a:cubicBezTo>
                  <a:moveTo>
                    <a:pt x="1756" y="759"/>
                  </a:moveTo>
                  <a:cubicBezTo>
                    <a:pt x="1635" y="778"/>
                    <a:pt x="1635" y="778"/>
                    <a:pt x="1635" y="778"/>
                  </a:cubicBezTo>
                  <a:cubicBezTo>
                    <a:pt x="1636" y="785"/>
                    <a:pt x="1636" y="785"/>
                    <a:pt x="1636" y="785"/>
                  </a:cubicBezTo>
                  <a:cubicBezTo>
                    <a:pt x="1757" y="767"/>
                    <a:pt x="1757" y="767"/>
                    <a:pt x="1757" y="767"/>
                  </a:cubicBezTo>
                  <a:cubicBezTo>
                    <a:pt x="1756" y="759"/>
                    <a:pt x="1756" y="759"/>
                    <a:pt x="1756" y="759"/>
                  </a:cubicBezTo>
                  <a:moveTo>
                    <a:pt x="1759" y="774"/>
                  </a:moveTo>
                  <a:cubicBezTo>
                    <a:pt x="1637" y="793"/>
                    <a:pt x="1637" y="793"/>
                    <a:pt x="1637" y="793"/>
                  </a:cubicBezTo>
                  <a:cubicBezTo>
                    <a:pt x="1639" y="800"/>
                    <a:pt x="1639" y="800"/>
                    <a:pt x="1639" y="800"/>
                  </a:cubicBezTo>
                  <a:cubicBezTo>
                    <a:pt x="1760" y="782"/>
                    <a:pt x="1760" y="782"/>
                    <a:pt x="1760" y="782"/>
                  </a:cubicBezTo>
                  <a:cubicBezTo>
                    <a:pt x="1759" y="774"/>
                    <a:pt x="1759" y="774"/>
                    <a:pt x="1759" y="774"/>
                  </a:cubicBezTo>
                  <a:moveTo>
                    <a:pt x="7" y="775"/>
                  </a:moveTo>
                  <a:cubicBezTo>
                    <a:pt x="6" y="782"/>
                    <a:pt x="6" y="782"/>
                    <a:pt x="6" y="782"/>
                  </a:cubicBezTo>
                  <a:cubicBezTo>
                    <a:pt x="127" y="800"/>
                    <a:pt x="127" y="800"/>
                    <a:pt x="127" y="800"/>
                  </a:cubicBezTo>
                  <a:cubicBezTo>
                    <a:pt x="128" y="793"/>
                    <a:pt x="128" y="793"/>
                    <a:pt x="128" y="793"/>
                  </a:cubicBezTo>
                  <a:cubicBezTo>
                    <a:pt x="7" y="775"/>
                    <a:pt x="7" y="775"/>
                    <a:pt x="7" y="775"/>
                  </a:cubicBezTo>
                  <a:moveTo>
                    <a:pt x="1761" y="793"/>
                  </a:moveTo>
                  <a:cubicBezTo>
                    <a:pt x="1639" y="804"/>
                    <a:pt x="1639" y="804"/>
                    <a:pt x="1639" y="804"/>
                  </a:cubicBezTo>
                  <a:cubicBezTo>
                    <a:pt x="1639" y="806"/>
                    <a:pt x="1639" y="808"/>
                    <a:pt x="1640" y="810"/>
                  </a:cubicBezTo>
                  <a:cubicBezTo>
                    <a:pt x="1762" y="803"/>
                    <a:pt x="1762" y="803"/>
                    <a:pt x="1762" y="803"/>
                  </a:cubicBezTo>
                  <a:cubicBezTo>
                    <a:pt x="1762" y="800"/>
                    <a:pt x="1761" y="797"/>
                    <a:pt x="1761" y="793"/>
                  </a:cubicBezTo>
                  <a:moveTo>
                    <a:pt x="5" y="794"/>
                  </a:moveTo>
                  <a:cubicBezTo>
                    <a:pt x="4" y="797"/>
                    <a:pt x="4" y="800"/>
                    <a:pt x="4" y="803"/>
                  </a:cubicBezTo>
                  <a:cubicBezTo>
                    <a:pt x="126" y="810"/>
                    <a:pt x="126" y="810"/>
                    <a:pt x="126" y="810"/>
                  </a:cubicBezTo>
                  <a:cubicBezTo>
                    <a:pt x="126" y="808"/>
                    <a:pt x="126" y="806"/>
                    <a:pt x="127" y="804"/>
                  </a:cubicBezTo>
                  <a:cubicBezTo>
                    <a:pt x="5" y="794"/>
                    <a:pt x="5" y="794"/>
                    <a:pt x="5" y="794"/>
                  </a:cubicBezTo>
                  <a:moveTo>
                    <a:pt x="1762" y="811"/>
                  </a:moveTo>
                  <a:cubicBezTo>
                    <a:pt x="1640" y="817"/>
                    <a:pt x="1640" y="817"/>
                    <a:pt x="1640" y="817"/>
                  </a:cubicBezTo>
                  <a:cubicBezTo>
                    <a:pt x="1640" y="825"/>
                    <a:pt x="1640" y="825"/>
                    <a:pt x="1640" y="825"/>
                  </a:cubicBezTo>
                  <a:cubicBezTo>
                    <a:pt x="1763" y="819"/>
                    <a:pt x="1763" y="819"/>
                    <a:pt x="1763" y="819"/>
                  </a:cubicBezTo>
                  <a:cubicBezTo>
                    <a:pt x="1762" y="811"/>
                    <a:pt x="1762" y="811"/>
                    <a:pt x="1762" y="811"/>
                  </a:cubicBezTo>
                  <a:moveTo>
                    <a:pt x="4" y="812"/>
                  </a:moveTo>
                  <a:cubicBezTo>
                    <a:pt x="3" y="819"/>
                    <a:pt x="3" y="819"/>
                    <a:pt x="3" y="819"/>
                  </a:cubicBezTo>
                  <a:cubicBezTo>
                    <a:pt x="126" y="825"/>
                    <a:pt x="126" y="825"/>
                    <a:pt x="126" y="825"/>
                  </a:cubicBezTo>
                  <a:cubicBezTo>
                    <a:pt x="126" y="817"/>
                    <a:pt x="126" y="817"/>
                    <a:pt x="126" y="817"/>
                  </a:cubicBezTo>
                  <a:cubicBezTo>
                    <a:pt x="65" y="814"/>
                    <a:pt x="65" y="814"/>
                    <a:pt x="65" y="814"/>
                  </a:cubicBezTo>
                  <a:cubicBezTo>
                    <a:pt x="4" y="812"/>
                    <a:pt x="4" y="812"/>
                    <a:pt x="4" y="812"/>
                  </a:cubicBezTo>
                  <a:moveTo>
                    <a:pt x="1763" y="826"/>
                  </a:moveTo>
                  <a:cubicBezTo>
                    <a:pt x="1641" y="832"/>
                    <a:pt x="1641" y="832"/>
                    <a:pt x="1641" y="832"/>
                  </a:cubicBezTo>
                  <a:cubicBezTo>
                    <a:pt x="1641" y="840"/>
                    <a:pt x="1641" y="840"/>
                    <a:pt x="1641" y="840"/>
                  </a:cubicBezTo>
                  <a:cubicBezTo>
                    <a:pt x="1763" y="834"/>
                    <a:pt x="1763" y="834"/>
                    <a:pt x="1763" y="834"/>
                  </a:cubicBezTo>
                  <a:cubicBezTo>
                    <a:pt x="1763" y="826"/>
                    <a:pt x="1763" y="826"/>
                    <a:pt x="1763" y="826"/>
                  </a:cubicBezTo>
                  <a:moveTo>
                    <a:pt x="3" y="826"/>
                  </a:moveTo>
                  <a:cubicBezTo>
                    <a:pt x="2" y="834"/>
                    <a:pt x="2" y="834"/>
                    <a:pt x="2" y="834"/>
                  </a:cubicBezTo>
                  <a:cubicBezTo>
                    <a:pt x="125" y="840"/>
                    <a:pt x="125" y="840"/>
                    <a:pt x="125" y="840"/>
                  </a:cubicBezTo>
                  <a:cubicBezTo>
                    <a:pt x="125" y="833"/>
                    <a:pt x="125" y="833"/>
                    <a:pt x="125" y="833"/>
                  </a:cubicBezTo>
                  <a:cubicBezTo>
                    <a:pt x="3" y="826"/>
                    <a:pt x="3" y="826"/>
                    <a:pt x="3" y="826"/>
                  </a:cubicBezTo>
                  <a:moveTo>
                    <a:pt x="1764" y="841"/>
                  </a:moveTo>
                  <a:cubicBezTo>
                    <a:pt x="1641" y="848"/>
                    <a:pt x="1641" y="848"/>
                    <a:pt x="1641" y="848"/>
                  </a:cubicBezTo>
                  <a:cubicBezTo>
                    <a:pt x="1642" y="855"/>
                    <a:pt x="1642" y="855"/>
                    <a:pt x="1642" y="855"/>
                  </a:cubicBezTo>
                  <a:cubicBezTo>
                    <a:pt x="1764" y="849"/>
                    <a:pt x="1764" y="849"/>
                    <a:pt x="1764" y="849"/>
                  </a:cubicBezTo>
                  <a:cubicBezTo>
                    <a:pt x="1764" y="841"/>
                    <a:pt x="1764" y="841"/>
                    <a:pt x="1764" y="841"/>
                  </a:cubicBezTo>
                  <a:moveTo>
                    <a:pt x="2" y="842"/>
                  </a:moveTo>
                  <a:cubicBezTo>
                    <a:pt x="2" y="849"/>
                    <a:pt x="2" y="849"/>
                    <a:pt x="2" y="849"/>
                  </a:cubicBezTo>
                  <a:cubicBezTo>
                    <a:pt x="124" y="855"/>
                    <a:pt x="124" y="855"/>
                    <a:pt x="124" y="855"/>
                  </a:cubicBezTo>
                  <a:cubicBezTo>
                    <a:pt x="124" y="848"/>
                    <a:pt x="124" y="848"/>
                    <a:pt x="124" y="848"/>
                  </a:cubicBezTo>
                  <a:cubicBezTo>
                    <a:pt x="2" y="842"/>
                    <a:pt x="2" y="842"/>
                    <a:pt x="2" y="842"/>
                  </a:cubicBezTo>
                  <a:moveTo>
                    <a:pt x="1765" y="857"/>
                  </a:moveTo>
                  <a:cubicBezTo>
                    <a:pt x="1642" y="863"/>
                    <a:pt x="1642" y="863"/>
                    <a:pt x="1642" y="863"/>
                  </a:cubicBezTo>
                  <a:cubicBezTo>
                    <a:pt x="1643" y="870"/>
                    <a:pt x="1643" y="870"/>
                    <a:pt x="1643" y="870"/>
                  </a:cubicBezTo>
                  <a:cubicBezTo>
                    <a:pt x="1765" y="864"/>
                    <a:pt x="1765" y="864"/>
                    <a:pt x="1765" y="864"/>
                  </a:cubicBezTo>
                  <a:cubicBezTo>
                    <a:pt x="1765" y="857"/>
                    <a:pt x="1765" y="857"/>
                    <a:pt x="1765" y="857"/>
                  </a:cubicBezTo>
                  <a:moveTo>
                    <a:pt x="1" y="857"/>
                  </a:moveTo>
                  <a:cubicBezTo>
                    <a:pt x="1" y="865"/>
                    <a:pt x="1" y="865"/>
                    <a:pt x="1" y="865"/>
                  </a:cubicBezTo>
                  <a:cubicBezTo>
                    <a:pt x="123" y="871"/>
                    <a:pt x="123" y="871"/>
                    <a:pt x="123" y="871"/>
                  </a:cubicBezTo>
                  <a:cubicBezTo>
                    <a:pt x="124" y="863"/>
                    <a:pt x="124" y="863"/>
                    <a:pt x="124" y="863"/>
                  </a:cubicBezTo>
                  <a:cubicBezTo>
                    <a:pt x="1" y="857"/>
                    <a:pt x="1" y="857"/>
                    <a:pt x="1" y="857"/>
                  </a:cubicBezTo>
                  <a:moveTo>
                    <a:pt x="1765" y="872"/>
                  </a:moveTo>
                  <a:cubicBezTo>
                    <a:pt x="1643" y="878"/>
                    <a:pt x="1643" y="878"/>
                    <a:pt x="1643" y="878"/>
                  </a:cubicBezTo>
                  <a:cubicBezTo>
                    <a:pt x="1643" y="883"/>
                    <a:pt x="1643" y="883"/>
                    <a:pt x="1643" y="883"/>
                  </a:cubicBezTo>
                  <a:cubicBezTo>
                    <a:pt x="1643" y="888"/>
                    <a:pt x="1643" y="888"/>
                    <a:pt x="1643" y="888"/>
                  </a:cubicBezTo>
                  <a:cubicBezTo>
                    <a:pt x="1765" y="894"/>
                    <a:pt x="1765" y="894"/>
                    <a:pt x="1765" y="894"/>
                  </a:cubicBezTo>
                  <a:cubicBezTo>
                    <a:pt x="1766" y="886"/>
                    <a:pt x="1766" y="886"/>
                    <a:pt x="1766" y="886"/>
                  </a:cubicBezTo>
                  <a:cubicBezTo>
                    <a:pt x="1702" y="883"/>
                    <a:pt x="1702" y="883"/>
                    <a:pt x="1702" y="883"/>
                  </a:cubicBezTo>
                  <a:cubicBezTo>
                    <a:pt x="1766" y="880"/>
                    <a:pt x="1766" y="880"/>
                    <a:pt x="1766" y="880"/>
                  </a:cubicBezTo>
                  <a:cubicBezTo>
                    <a:pt x="1765" y="872"/>
                    <a:pt x="1765" y="872"/>
                    <a:pt x="1765" y="872"/>
                  </a:cubicBezTo>
                  <a:moveTo>
                    <a:pt x="0" y="872"/>
                  </a:moveTo>
                  <a:cubicBezTo>
                    <a:pt x="0" y="880"/>
                    <a:pt x="0" y="880"/>
                    <a:pt x="0" y="880"/>
                  </a:cubicBezTo>
                  <a:cubicBezTo>
                    <a:pt x="64" y="883"/>
                    <a:pt x="64" y="883"/>
                    <a:pt x="64" y="883"/>
                  </a:cubicBezTo>
                  <a:cubicBezTo>
                    <a:pt x="0" y="887"/>
                    <a:pt x="0" y="887"/>
                    <a:pt x="0" y="887"/>
                  </a:cubicBezTo>
                  <a:cubicBezTo>
                    <a:pt x="0" y="894"/>
                    <a:pt x="0" y="894"/>
                    <a:pt x="0" y="894"/>
                  </a:cubicBezTo>
                  <a:cubicBezTo>
                    <a:pt x="123" y="888"/>
                    <a:pt x="123" y="888"/>
                    <a:pt x="123" y="888"/>
                  </a:cubicBezTo>
                  <a:cubicBezTo>
                    <a:pt x="123" y="883"/>
                    <a:pt x="123" y="883"/>
                    <a:pt x="123" y="883"/>
                  </a:cubicBezTo>
                  <a:cubicBezTo>
                    <a:pt x="123" y="878"/>
                    <a:pt x="123" y="878"/>
                    <a:pt x="123" y="878"/>
                  </a:cubicBezTo>
                  <a:cubicBezTo>
                    <a:pt x="0" y="872"/>
                    <a:pt x="0" y="872"/>
                    <a:pt x="0" y="872"/>
                  </a:cubicBezTo>
                  <a:moveTo>
                    <a:pt x="1643" y="895"/>
                  </a:moveTo>
                  <a:cubicBezTo>
                    <a:pt x="1642" y="903"/>
                    <a:pt x="1642" y="903"/>
                    <a:pt x="1642" y="903"/>
                  </a:cubicBezTo>
                  <a:cubicBezTo>
                    <a:pt x="1765" y="909"/>
                    <a:pt x="1765" y="909"/>
                    <a:pt x="1765" y="909"/>
                  </a:cubicBezTo>
                  <a:cubicBezTo>
                    <a:pt x="1765" y="901"/>
                    <a:pt x="1765" y="901"/>
                    <a:pt x="1765" y="901"/>
                  </a:cubicBezTo>
                  <a:cubicBezTo>
                    <a:pt x="1643" y="895"/>
                    <a:pt x="1643" y="895"/>
                    <a:pt x="1643" y="895"/>
                  </a:cubicBezTo>
                  <a:moveTo>
                    <a:pt x="123" y="896"/>
                  </a:moveTo>
                  <a:cubicBezTo>
                    <a:pt x="1" y="902"/>
                    <a:pt x="1" y="902"/>
                    <a:pt x="1" y="902"/>
                  </a:cubicBezTo>
                  <a:cubicBezTo>
                    <a:pt x="1" y="909"/>
                    <a:pt x="1" y="909"/>
                    <a:pt x="1" y="909"/>
                  </a:cubicBezTo>
                  <a:cubicBezTo>
                    <a:pt x="124" y="903"/>
                    <a:pt x="124" y="903"/>
                    <a:pt x="124" y="903"/>
                  </a:cubicBezTo>
                  <a:cubicBezTo>
                    <a:pt x="123" y="896"/>
                    <a:pt x="123" y="896"/>
                    <a:pt x="123" y="896"/>
                  </a:cubicBezTo>
                  <a:moveTo>
                    <a:pt x="1642" y="911"/>
                  </a:moveTo>
                  <a:cubicBezTo>
                    <a:pt x="1641" y="918"/>
                    <a:pt x="1641" y="918"/>
                    <a:pt x="1641" y="918"/>
                  </a:cubicBezTo>
                  <a:cubicBezTo>
                    <a:pt x="1764" y="924"/>
                    <a:pt x="1764" y="924"/>
                    <a:pt x="1764" y="924"/>
                  </a:cubicBezTo>
                  <a:cubicBezTo>
                    <a:pt x="1764" y="917"/>
                    <a:pt x="1764" y="917"/>
                    <a:pt x="1764" y="917"/>
                  </a:cubicBezTo>
                  <a:cubicBezTo>
                    <a:pt x="1642" y="911"/>
                    <a:pt x="1642" y="911"/>
                    <a:pt x="1642" y="911"/>
                  </a:cubicBezTo>
                  <a:moveTo>
                    <a:pt x="124" y="911"/>
                  </a:moveTo>
                  <a:cubicBezTo>
                    <a:pt x="2" y="917"/>
                    <a:pt x="2" y="917"/>
                    <a:pt x="2" y="917"/>
                  </a:cubicBezTo>
                  <a:cubicBezTo>
                    <a:pt x="2" y="925"/>
                    <a:pt x="2" y="925"/>
                    <a:pt x="2" y="925"/>
                  </a:cubicBezTo>
                  <a:cubicBezTo>
                    <a:pt x="124" y="918"/>
                    <a:pt x="124" y="918"/>
                    <a:pt x="124" y="918"/>
                  </a:cubicBezTo>
                  <a:cubicBezTo>
                    <a:pt x="124" y="911"/>
                    <a:pt x="124" y="911"/>
                    <a:pt x="124" y="911"/>
                  </a:cubicBezTo>
                  <a:moveTo>
                    <a:pt x="1641" y="926"/>
                  </a:moveTo>
                  <a:cubicBezTo>
                    <a:pt x="1641" y="933"/>
                    <a:pt x="1641" y="933"/>
                    <a:pt x="1641" y="933"/>
                  </a:cubicBezTo>
                  <a:cubicBezTo>
                    <a:pt x="1763" y="940"/>
                    <a:pt x="1763" y="940"/>
                    <a:pt x="1763" y="940"/>
                  </a:cubicBezTo>
                  <a:cubicBezTo>
                    <a:pt x="1763" y="932"/>
                    <a:pt x="1763" y="932"/>
                    <a:pt x="1763" y="932"/>
                  </a:cubicBezTo>
                  <a:cubicBezTo>
                    <a:pt x="1641" y="926"/>
                    <a:pt x="1641" y="926"/>
                    <a:pt x="1641" y="926"/>
                  </a:cubicBezTo>
                  <a:moveTo>
                    <a:pt x="125" y="926"/>
                  </a:moveTo>
                  <a:cubicBezTo>
                    <a:pt x="2" y="932"/>
                    <a:pt x="2" y="932"/>
                    <a:pt x="2" y="932"/>
                  </a:cubicBezTo>
                  <a:cubicBezTo>
                    <a:pt x="3" y="940"/>
                    <a:pt x="3" y="940"/>
                    <a:pt x="3" y="940"/>
                  </a:cubicBezTo>
                  <a:cubicBezTo>
                    <a:pt x="125" y="934"/>
                    <a:pt x="125" y="934"/>
                    <a:pt x="125" y="934"/>
                  </a:cubicBezTo>
                  <a:cubicBezTo>
                    <a:pt x="125" y="926"/>
                    <a:pt x="125" y="926"/>
                    <a:pt x="125" y="926"/>
                  </a:cubicBezTo>
                  <a:moveTo>
                    <a:pt x="1640" y="941"/>
                  </a:moveTo>
                  <a:cubicBezTo>
                    <a:pt x="1640" y="949"/>
                    <a:pt x="1640" y="949"/>
                    <a:pt x="1640" y="949"/>
                  </a:cubicBezTo>
                  <a:cubicBezTo>
                    <a:pt x="1701" y="952"/>
                    <a:pt x="1701" y="952"/>
                    <a:pt x="1701" y="952"/>
                  </a:cubicBezTo>
                  <a:cubicBezTo>
                    <a:pt x="1762" y="954"/>
                    <a:pt x="1762" y="954"/>
                    <a:pt x="1762" y="954"/>
                  </a:cubicBezTo>
                  <a:cubicBezTo>
                    <a:pt x="1763" y="947"/>
                    <a:pt x="1763" y="947"/>
                    <a:pt x="1763" y="947"/>
                  </a:cubicBezTo>
                  <a:cubicBezTo>
                    <a:pt x="1640" y="941"/>
                    <a:pt x="1640" y="941"/>
                    <a:pt x="1640" y="941"/>
                  </a:cubicBezTo>
                  <a:moveTo>
                    <a:pt x="126" y="941"/>
                  </a:moveTo>
                  <a:cubicBezTo>
                    <a:pt x="3" y="948"/>
                    <a:pt x="3" y="948"/>
                    <a:pt x="3" y="948"/>
                  </a:cubicBezTo>
                  <a:cubicBezTo>
                    <a:pt x="4" y="955"/>
                    <a:pt x="4" y="955"/>
                    <a:pt x="4" y="955"/>
                  </a:cubicBezTo>
                  <a:cubicBezTo>
                    <a:pt x="126" y="949"/>
                    <a:pt x="126" y="949"/>
                    <a:pt x="126" y="949"/>
                  </a:cubicBezTo>
                  <a:cubicBezTo>
                    <a:pt x="126" y="941"/>
                    <a:pt x="126" y="941"/>
                    <a:pt x="126" y="941"/>
                  </a:cubicBezTo>
                  <a:moveTo>
                    <a:pt x="1640" y="956"/>
                  </a:moveTo>
                  <a:cubicBezTo>
                    <a:pt x="1639" y="958"/>
                    <a:pt x="1639" y="960"/>
                    <a:pt x="1639" y="962"/>
                  </a:cubicBezTo>
                  <a:cubicBezTo>
                    <a:pt x="1761" y="972"/>
                    <a:pt x="1761" y="972"/>
                    <a:pt x="1761" y="972"/>
                  </a:cubicBezTo>
                  <a:cubicBezTo>
                    <a:pt x="1762" y="969"/>
                    <a:pt x="1762" y="966"/>
                    <a:pt x="1762" y="963"/>
                  </a:cubicBezTo>
                  <a:cubicBezTo>
                    <a:pt x="1640" y="956"/>
                    <a:pt x="1640" y="956"/>
                    <a:pt x="1640" y="956"/>
                  </a:cubicBezTo>
                  <a:moveTo>
                    <a:pt x="126" y="956"/>
                  </a:moveTo>
                  <a:cubicBezTo>
                    <a:pt x="4" y="963"/>
                    <a:pt x="4" y="963"/>
                    <a:pt x="4" y="963"/>
                  </a:cubicBezTo>
                  <a:cubicBezTo>
                    <a:pt x="4" y="966"/>
                    <a:pt x="4" y="969"/>
                    <a:pt x="5" y="973"/>
                  </a:cubicBezTo>
                  <a:cubicBezTo>
                    <a:pt x="127" y="962"/>
                    <a:pt x="127" y="962"/>
                    <a:pt x="127" y="962"/>
                  </a:cubicBezTo>
                  <a:cubicBezTo>
                    <a:pt x="127" y="960"/>
                    <a:pt x="126" y="958"/>
                    <a:pt x="126" y="956"/>
                  </a:cubicBezTo>
                  <a:moveTo>
                    <a:pt x="1639" y="966"/>
                  </a:moveTo>
                  <a:cubicBezTo>
                    <a:pt x="1637" y="973"/>
                    <a:pt x="1637" y="973"/>
                    <a:pt x="1637" y="973"/>
                  </a:cubicBezTo>
                  <a:cubicBezTo>
                    <a:pt x="1759" y="991"/>
                    <a:pt x="1759" y="991"/>
                    <a:pt x="1759" y="991"/>
                  </a:cubicBezTo>
                  <a:cubicBezTo>
                    <a:pt x="1760" y="984"/>
                    <a:pt x="1760" y="984"/>
                    <a:pt x="1760" y="984"/>
                  </a:cubicBezTo>
                  <a:cubicBezTo>
                    <a:pt x="1639" y="966"/>
                    <a:pt x="1639" y="966"/>
                    <a:pt x="1639" y="966"/>
                  </a:cubicBezTo>
                  <a:moveTo>
                    <a:pt x="127" y="966"/>
                  </a:moveTo>
                  <a:cubicBezTo>
                    <a:pt x="6" y="984"/>
                    <a:pt x="6" y="984"/>
                    <a:pt x="6" y="984"/>
                  </a:cubicBezTo>
                  <a:cubicBezTo>
                    <a:pt x="7" y="992"/>
                    <a:pt x="7" y="992"/>
                    <a:pt x="7" y="992"/>
                  </a:cubicBezTo>
                  <a:cubicBezTo>
                    <a:pt x="128" y="973"/>
                    <a:pt x="128" y="973"/>
                    <a:pt x="128" y="973"/>
                  </a:cubicBezTo>
                  <a:cubicBezTo>
                    <a:pt x="127" y="966"/>
                    <a:pt x="127" y="966"/>
                    <a:pt x="127" y="966"/>
                  </a:cubicBezTo>
                  <a:moveTo>
                    <a:pt x="1636" y="981"/>
                  </a:moveTo>
                  <a:cubicBezTo>
                    <a:pt x="1635" y="988"/>
                    <a:pt x="1635" y="988"/>
                    <a:pt x="1635" y="988"/>
                  </a:cubicBezTo>
                  <a:cubicBezTo>
                    <a:pt x="1756" y="1007"/>
                    <a:pt x="1756" y="1007"/>
                    <a:pt x="1756" y="1007"/>
                  </a:cubicBezTo>
                  <a:cubicBezTo>
                    <a:pt x="1757" y="999"/>
                    <a:pt x="1757" y="999"/>
                    <a:pt x="1757" y="999"/>
                  </a:cubicBezTo>
                  <a:cubicBezTo>
                    <a:pt x="1636" y="981"/>
                    <a:pt x="1636" y="981"/>
                    <a:pt x="1636" y="981"/>
                  </a:cubicBezTo>
                  <a:moveTo>
                    <a:pt x="130" y="981"/>
                  </a:moveTo>
                  <a:cubicBezTo>
                    <a:pt x="9" y="1000"/>
                    <a:pt x="9" y="1000"/>
                    <a:pt x="9" y="1000"/>
                  </a:cubicBezTo>
                  <a:cubicBezTo>
                    <a:pt x="10" y="1007"/>
                    <a:pt x="10" y="1007"/>
                    <a:pt x="10" y="1007"/>
                  </a:cubicBezTo>
                  <a:cubicBezTo>
                    <a:pt x="131" y="988"/>
                    <a:pt x="131" y="988"/>
                    <a:pt x="131" y="988"/>
                  </a:cubicBezTo>
                  <a:cubicBezTo>
                    <a:pt x="130" y="981"/>
                    <a:pt x="130" y="981"/>
                    <a:pt x="130" y="981"/>
                  </a:cubicBezTo>
                  <a:moveTo>
                    <a:pt x="1634" y="996"/>
                  </a:moveTo>
                  <a:cubicBezTo>
                    <a:pt x="1633" y="1003"/>
                    <a:pt x="1633" y="1003"/>
                    <a:pt x="1633" y="1003"/>
                  </a:cubicBezTo>
                  <a:cubicBezTo>
                    <a:pt x="1754" y="1022"/>
                    <a:pt x="1754" y="1022"/>
                    <a:pt x="1754" y="1022"/>
                  </a:cubicBezTo>
                  <a:cubicBezTo>
                    <a:pt x="1755" y="1014"/>
                    <a:pt x="1755" y="1014"/>
                    <a:pt x="1755" y="1014"/>
                  </a:cubicBezTo>
                  <a:cubicBezTo>
                    <a:pt x="1634" y="996"/>
                    <a:pt x="1634" y="996"/>
                    <a:pt x="1634" y="996"/>
                  </a:cubicBezTo>
                  <a:moveTo>
                    <a:pt x="132" y="996"/>
                  </a:moveTo>
                  <a:cubicBezTo>
                    <a:pt x="11" y="1014"/>
                    <a:pt x="11" y="1014"/>
                    <a:pt x="11" y="1014"/>
                  </a:cubicBezTo>
                  <a:cubicBezTo>
                    <a:pt x="12" y="1022"/>
                    <a:pt x="12" y="1022"/>
                    <a:pt x="12" y="1022"/>
                  </a:cubicBezTo>
                  <a:cubicBezTo>
                    <a:pt x="133" y="1004"/>
                    <a:pt x="133" y="1004"/>
                    <a:pt x="133" y="1004"/>
                  </a:cubicBezTo>
                  <a:cubicBezTo>
                    <a:pt x="132" y="996"/>
                    <a:pt x="132" y="996"/>
                    <a:pt x="132" y="996"/>
                  </a:cubicBezTo>
                  <a:moveTo>
                    <a:pt x="1632" y="1011"/>
                  </a:moveTo>
                  <a:cubicBezTo>
                    <a:pt x="1631" y="1018"/>
                    <a:pt x="1631" y="1018"/>
                    <a:pt x="1631" y="1018"/>
                  </a:cubicBezTo>
                  <a:cubicBezTo>
                    <a:pt x="1752" y="1037"/>
                    <a:pt x="1752" y="1037"/>
                    <a:pt x="1752" y="1037"/>
                  </a:cubicBezTo>
                  <a:cubicBezTo>
                    <a:pt x="1753" y="1029"/>
                    <a:pt x="1753" y="1029"/>
                    <a:pt x="1753" y="1029"/>
                  </a:cubicBezTo>
                  <a:cubicBezTo>
                    <a:pt x="1632" y="1011"/>
                    <a:pt x="1632" y="1011"/>
                    <a:pt x="1632" y="1011"/>
                  </a:cubicBezTo>
                  <a:moveTo>
                    <a:pt x="134" y="1011"/>
                  </a:moveTo>
                  <a:cubicBezTo>
                    <a:pt x="13" y="1029"/>
                    <a:pt x="13" y="1029"/>
                    <a:pt x="13" y="1029"/>
                  </a:cubicBezTo>
                  <a:cubicBezTo>
                    <a:pt x="14" y="1037"/>
                    <a:pt x="14" y="1037"/>
                    <a:pt x="14" y="1037"/>
                  </a:cubicBezTo>
                  <a:cubicBezTo>
                    <a:pt x="135" y="1019"/>
                    <a:pt x="135" y="1019"/>
                    <a:pt x="135" y="1019"/>
                  </a:cubicBezTo>
                  <a:cubicBezTo>
                    <a:pt x="134" y="1011"/>
                    <a:pt x="134" y="1011"/>
                    <a:pt x="134" y="1011"/>
                  </a:cubicBezTo>
                  <a:moveTo>
                    <a:pt x="1629" y="1026"/>
                  </a:moveTo>
                  <a:cubicBezTo>
                    <a:pt x="1628" y="1033"/>
                    <a:pt x="1628" y="1033"/>
                    <a:pt x="1628" y="1033"/>
                  </a:cubicBezTo>
                  <a:cubicBezTo>
                    <a:pt x="1749" y="1053"/>
                    <a:pt x="1749" y="1053"/>
                    <a:pt x="1749" y="1053"/>
                  </a:cubicBezTo>
                  <a:cubicBezTo>
                    <a:pt x="1750" y="1045"/>
                    <a:pt x="1750" y="1045"/>
                    <a:pt x="1750" y="1045"/>
                  </a:cubicBezTo>
                  <a:cubicBezTo>
                    <a:pt x="1629" y="1026"/>
                    <a:pt x="1629" y="1026"/>
                    <a:pt x="1629" y="1026"/>
                  </a:cubicBezTo>
                  <a:moveTo>
                    <a:pt x="136" y="1026"/>
                  </a:moveTo>
                  <a:cubicBezTo>
                    <a:pt x="16" y="1045"/>
                    <a:pt x="16" y="1045"/>
                    <a:pt x="16" y="1045"/>
                  </a:cubicBezTo>
                  <a:cubicBezTo>
                    <a:pt x="17" y="1053"/>
                    <a:pt x="17" y="1053"/>
                    <a:pt x="17" y="1053"/>
                  </a:cubicBezTo>
                  <a:cubicBezTo>
                    <a:pt x="138" y="1033"/>
                    <a:pt x="138" y="1033"/>
                    <a:pt x="138" y="1033"/>
                  </a:cubicBezTo>
                  <a:cubicBezTo>
                    <a:pt x="136" y="1026"/>
                    <a:pt x="136" y="1026"/>
                    <a:pt x="136" y="1026"/>
                  </a:cubicBezTo>
                  <a:moveTo>
                    <a:pt x="138" y="1036"/>
                  </a:moveTo>
                  <a:cubicBezTo>
                    <a:pt x="87" y="1049"/>
                    <a:pt x="87" y="1049"/>
                    <a:pt x="87" y="1049"/>
                  </a:cubicBezTo>
                  <a:cubicBezTo>
                    <a:pt x="18" y="1060"/>
                    <a:pt x="18" y="1060"/>
                    <a:pt x="18" y="1060"/>
                  </a:cubicBezTo>
                  <a:cubicBezTo>
                    <a:pt x="21" y="1073"/>
                    <a:pt x="21" y="1073"/>
                    <a:pt x="21" y="1073"/>
                  </a:cubicBezTo>
                  <a:cubicBezTo>
                    <a:pt x="140" y="1043"/>
                    <a:pt x="140" y="1043"/>
                    <a:pt x="140" y="1043"/>
                  </a:cubicBezTo>
                  <a:cubicBezTo>
                    <a:pt x="138" y="1036"/>
                    <a:pt x="138" y="1036"/>
                    <a:pt x="138" y="1036"/>
                  </a:cubicBezTo>
                  <a:moveTo>
                    <a:pt x="1628" y="1036"/>
                  </a:moveTo>
                  <a:cubicBezTo>
                    <a:pt x="1626" y="1042"/>
                    <a:pt x="1626" y="1042"/>
                    <a:pt x="1626" y="1042"/>
                  </a:cubicBezTo>
                  <a:cubicBezTo>
                    <a:pt x="1745" y="1073"/>
                    <a:pt x="1745" y="1073"/>
                    <a:pt x="1745" y="1073"/>
                  </a:cubicBezTo>
                  <a:cubicBezTo>
                    <a:pt x="1748" y="1061"/>
                    <a:pt x="1748" y="1061"/>
                    <a:pt x="1748" y="1061"/>
                  </a:cubicBezTo>
                  <a:cubicBezTo>
                    <a:pt x="1673" y="1048"/>
                    <a:pt x="1673" y="1048"/>
                    <a:pt x="1673" y="1048"/>
                  </a:cubicBezTo>
                  <a:cubicBezTo>
                    <a:pt x="1628" y="1036"/>
                    <a:pt x="1628" y="1036"/>
                    <a:pt x="1628" y="1036"/>
                  </a:cubicBezTo>
                  <a:moveTo>
                    <a:pt x="1624" y="1050"/>
                  </a:moveTo>
                  <a:cubicBezTo>
                    <a:pt x="1622" y="1057"/>
                    <a:pt x="1622" y="1057"/>
                    <a:pt x="1622" y="1057"/>
                  </a:cubicBezTo>
                  <a:cubicBezTo>
                    <a:pt x="1741" y="1087"/>
                    <a:pt x="1741" y="1087"/>
                    <a:pt x="1741" y="1087"/>
                  </a:cubicBezTo>
                  <a:cubicBezTo>
                    <a:pt x="1743" y="1080"/>
                    <a:pt x="1743" y="1080"/>
                    <a:pt x="1743" y="1080"/>
                  </a:cubicBezTo>
                  <a:cubicBezTo>
                    <a:pt x="1624" y="1050"/>
                    <a:pt x="1624" y="1050"/>
                    <a:pt x="1624" y="1050"/>
                  </a:cubicBezTo>
                  <a:moveTo>
                    <a:pt x="142" y="1050"/>
                  </a:moveTo>
                  <a:cubicBezTo>
                    <a:pt x="23" y="1081"/>
                    <a:pt x="23" y="1081"/>
                    <a:pt x="23" y="1081"/>
                  </a:cubicBezTo>
                  <a:cubicBezTo>
                    <a:pt x="25" y="1088"/>
                    <a:pt x="25" y="1088"/>
                    <a:pt x="25" y="1088"/>
                  </a:cubicBezTo>
                  <a:cubicBezTo>
                    <a:pt x="144" y="1058"/>
                    <a:pt x="144" y="1058"/>
                    <a:pt x="144" y="1058"/>
                  </a:cubicBezTo>
                  <a:cubicBezTo>
                    <a:pt x="142" y="1050"/>
                    <a:pt x="142" y="1050"/>
                    <a:pt x="142" y="1050"/>
                  </a:cubicBezTo>
                  <a:moveTo>
                    <a:pt x="1620" y="1065"/>
                  </a:moveTo>
                  <a:cubicBezTo>
                    <a:pt x="1619" y="1072"/>
                    <a:pt x="1619" y="1072"/>
                    <a:pt x="1619" y="1072"/>
                  </a:cubicBezTo>
                  <a:cubicBezTo>
                    <a:pt x="1737" y="1103"/>
                    <a:pt x="1737" y="1103"/>
                    <a:pt x="1737" y="1103"/>
                  </a:cubicBezTo>
                  <a:cubicBezTo>
                    <a:pt x="1739" y="1095"/>
                    <a:pt x="1739" y="1095"/>
                    <a:pt x="1739" y="1095"/>
                  </a:cubicBezTo>
                  <a:cubicBezTo>
                    <a:pt x="1620" y="1065"/>
                    <a:pt x="1620" y="1065"/>
                    <a:pt x="1620" y="1065"/>
                  </a:cubicBezTo>
                  <a:moveTo>
                    <a:pt x="145" y="1065"/>
                  </a:moveTo>
                  <a:cubicBezTo>
                    <a:pt x="27" y="1096"/>
                    <a:pt x="27" y="1096"/>
                    <a:pt x="27" y="1096"/>
                  </a:cubicBezTo>
                  <a:cubicBezTo>
                    <a:pt x="29" y="1103"/>
                    <a:pt x="29" y="1103"/>
                    <a:pt x="29" y="1103"/>
                  </a:cubicBezTo>
                  <a:cubicBezTo>
                    <a:pt x="147" y="1072"/>
                    <a:pt x="147" y="1072"/>
                    <a:pt x="147" y="1072"/>
                  </a:cubicBezTo>
                  <a:cubicBezTo>
                    <a:pt x="145" y="1065"/>
                    <a:pt x="145" y="1065"/>
                    <a:pt x="145" y="1065"/>
                  </a:cubicBezTo>
                  <a:moveTo>
                    <a:pt x="1617" y="1080"/>
                  </a:moveTo>
                  <a:cubicBezTo>
                    <a:pt x="1615" y="1087"/>
                    <a:pt x="1615" y="1087"/>
                    <a:pt x="1615" y="1087"/>
                  </a:cubicBezTo>
                  <a:cubicBezTo>
                    <a:pt x="1733" y="1118"/>
                    <a:pt x="1733" y="1118"/>
                    <a:pt x="1733" y="1118"/>
                  </a:cubicBezTo>
                  <a:cubicBezTo>
                    <a:pt x="1735" y="1110"/>
                    <a:pt x="1735" y="1110"/>
                    <a:pt x="1735" y="1110"/>
                  </a:cubicBezTo>
                  <a:cubicBezTo>
                    <a:pt x="1617" y="1080"/>
                    <a:pt x="1617" y="1080"/>
                    <a:pt x="1617" y="1080"/>
                  </a:cubicBezTo>
                  <a:moveTo>
                    <a:pt x="149" y="1080"/>
                  </a:moveTo>
                  <a:cubicBezTo>
                    <a:pt x="31" y="1110"/>
                    <a:pt x="31" y="1110"/>
                    <a:pt x="31" y="1110"/>
                  </a:cubicBezTo>
                  <a:cubicBezTo>
                    <a:pt x="33" y="1118"/>
                    <a:pt x="33" y="1118"/>
                    <a:pt x="33" y="1118"/>
                  </a:cubicBezTo>
                  <a:cubicBezTo>
                    <a:pt x="151" y="1087"/>
                    <a:pt x="151" y="1087"/>
                    <a:pt x="151" y="1087"/>
                  </a:cubicBezTo>
                  <a:cubicBezTo>
                    <a:pt x="149" y="1080"/>
                    <a:pt x="149" y="1080"/>
                    <a:pt x="149" y="1080"/>
                  </a:cubicBezTo>
                  <a:moveTo>
                    <a:pt x="1613" y="1094"/>
                  </a:moveTo>
                  <a:cubicBezTo>
                    <a:pt x="1611" y="1102"/>
                    <a:pt x="1611" y="1102"/>
                    <a:pt x="1611" y="1102"/>
                  </a:cubicBezTo>
                  <a:cubicBezTo>
                    <a:pt x="1730" y="1132"/>
                    <a:pt x="1730" y="1132"/>
                    <a:pt x="1730" y="1132"/>
                  </a:cubicBezTo>
                  <a:cubicBezTo>
                    <a:pt x="1731" y="1125"/>
                    <a:pt x="1731" y="1125"/>
                    <a:pt x="1731" y="1125"/>
                  </a:cubicBezTo>
                  <a:cubicBezTo>
                    <a:pt x="1613" y="1094"/>
                    <a:pt x="1613" y="1094"/>
                    <a:pt x="1613" y="1094"/>
                  </a:cubicBezTo>
                  <a:moveTo>
                    <a:pt x="153" y="1095"/>
                  </a:moveTo>
                  <a:cubicBezTo>
                    <a:pt x="34" y="1125"/>
                    <a:pt x="34" y="1125"/>
                    <a:pt x="34" y="1125"/>
                  </a:cubicBezTo>
                  <a:cubicBezTo>
                    <a:pt x="36" y="1133"/>
                    <a:pt x="36" y="1133"/>
                    <a:pt x="36" y="1133"/>
                  </a:cubicBezTo>
                  <a:cubicBezTo>
                    <a:pt x="155" y="1102"/>
                    <a:pt x="155" y="1102"/>
                    <a:pt x="155" y="1102"/>
                  </a:cubicBezTo>
                  <a:cubicBezTo>
                    <a:pt x="153" y="1095"/>
                    <a:pt x="153" y="1095"/>
                    <a:pt x="153" y="1095"/>
                  </a:cubicBezTo>
                  <a:moveTo>
                    <a:pt x="1610" y="1108"/>
                  </a:moveTo>
                  <a:cubicBezTo>
                    <a:pt x="1609" y="1109"/>
                    <a:pt x="1609" y="1110"/>
                    <a:pt x="1608" y="1112"/>
                  </a:cubicBezTo>
                  <a:cubicBezTo>
                    <a:pt x="1724" y="1152"/>
                    <a:pt x="1724" y="1152"/>
                    <a:pt x="1724" y="1152"/>
                  </a:cubicBezTo>
                  <a:cubicBezTo>
                    <a:pt x="1725" y="1148"/>
                    <a:pt x="1726" y="1145"/>
                    <a:pt x="1727" y="1141"/>
                  </a:cubicBezTo>
                  <a:cubicBezTo>
                    <a:pt x="1610" y="1108"/>
                    <a:pt x="1610" y="1108"/>
                    <a:pt x="1610" y="1108"/>
                  </a:cubicBezTo>
                  <a:moveTo>
                    <a:pt x="156" y="1108"/>
                  </a:moveTo>
                  <a:cubicBezTo>
                    <a:pt x="39" y="1142"/>
                    <a:pt x="39" y="1142"/>
                    <a:pt x="39" y="1142"/>
                  </a:cubicBezTo>
                  <a:cubicBezTo>
                    <a:pt x="40" y="1146"/>
                    <a:pt x="41" y="1149"/>
                    <a:pt x="42" y="1153"/>
                  </a:cubicBezTo>
                  <a:cubicBezTo>
                    <a:pt x="158" y="1112"/>
                    <a:pt x="158" y="1112"/>
                    <a:pt x="158" y="1112"/>
                  </a:cubicBezTo>
                  <a:cubicBezTo>
                    <a:pt x="157" y="1110"/>
                    <a:pt x="157" y="1109"/>
                    <a:pt x="156" y="1108"/>
                  </a:cubicBezTo>
                  <a:moveTo>
                    <a:pt x="1606" y="1117"/>
                  </a:moveTo>
                  <a:cubicBezTo>
                    <a:pt x="1603" y="1125"/>
                    <a:pt x="1603" y="1125"/>
                    <a:pt x="1603" y="1125"/>
                  </a:cubicBezTo>
                  <a:cubicBezTo>
                    <a:pt x="1718" y="1168"/>
                    <a:pt x="1718" y="1168"/>
                    <a:pt x="1718" y="1168"/>
                  </a:cubicBezTo>
                  <a:cubicBezTo>
                    <a:pt x="1721" y="1161"/>
                    <a:pt x="1721" y="1161"/>
                    <a:pt x="1721" y="1161"/>
                  </a:cubicBezTo>
                  <a:cubicBezTo>
                    <a:pt x="1606" y="1117"/>
                    <a:pt x="1606" y="1117"/>
                    <a:pt x="1606" y="1117"/>
                  </a:cubicBezTo>
                  <a:moveTo>
                    <a:pt x="160" y="1117"/>
                  </a:moveTo>
                  <a:cubicBezTo>
                    <a:pt x="103" y="1139"/>
                    <a:pt x="103" y="1139"/>
                    <a:pt x="103" y="1139"/>
                  </a:cubicBezTo>
                  <a:cubicBezTo>
                    <a:pt x="46" y="1162"/>
                    <a:pt x="46" y="1162"/>
                    <a:pt x="46" y="1162"/>
                  </a:cubicBezTo>
                  <a:cubicBezTo>
                    <a:pt x="48" y="1168"/>
                    <a:pt x="48" y="1168"/>
                    <a:pt x="48" y="1168"/>
                  </a:cubicBezTo>
                  <a:cubicBezTo>
                    <a:pt x="163" y="1125"/>
                    <a:pt x="163" y="1125"/>
                    <a:pt x="163" y="1125"/>
                  </a:cubicBezTo>
                  <a:cubicBezTo>
                    <a:pt x="160" y="1117"/>
                    <a:pt x="160" y="1117"/>
                    <a:pt x="160" y="1117"/>
                  </a:cubicBezTo>
                  <a:moveTo>
                    <a:pt x="164" y="1129"/>
                  </a:moveTo>
                  <a:cubicBezTo>
                    <a:pt x="106" y="1154"/>
                    <a:pt x="106" y="1154"/>
                    <a:pt x="106" y="1154"/>
                  </a:cubicBezTo>
                  <a:cubicBezTo>
                    <a:pt x="49" y="1171"/>
                    <a:pt x="49" y="1171"/>
                    <a:pt x="49" y="1171"/>
                  </a:cubicBezTo>
                  <a:cubicBezTo>
                    <a:pt x="53" y="1182"/>
                    <a:pt x="53" y="1182"/>
                    <a:pt x="53" y="1182"/>
                  </a:cubicBezTo>
                  <a:cubicBezTo>
                    <a:pt x="168" y="1140"/>
                    <a:pt x="168" y="1140"/>
                    <a:pt x="168" y="1140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5" y="1133"/>
                    <a:pt x="165" y="1133"/>
                    <a:pt x="165" y="1133"/>
                  </a:cubicBezTo>
                  <a:cubicBezTo>
                    <a:pt x="164" y="1129"/>
                    <a:pt x="164" y="1129"/>
                    <a:pt x="164" y="1129"/>
                  </a:cubicBezTo>
                  <a:moveTo>
                    <a:pt x="1600" y="1133"/>
                  </a:moveTo>
                  <a:cubicBezTo>
                    <a:pt x="1598" y="1139"/>
                    <a:pt x="1598" y="1139"/>
                    <a:pt x="1598" y="1139"/>
                  </a:cubicBezTo>
                  <a:cubicBezTo>
                    <a:pt x="1713" y="1182"/>
                    <a:pt x="1713" y="1182"/>
                    <a:pt x="1713" y="1182"/>
                  </a:cubicBezTo>
                  <a:cubicBezTo>
                    <a:pt x="1717" y="1170"/>
                    <a:pt x="1717" y="1170"/>
                    <a:pt x="1717" y="1170"/>
                  </a:cubicBezTo>
                  <a:cubicBezTo>
                    <a:pt x="1659" y="1153"/>
                    <a:pt x="1659" y="1153"/>
                    <a:pt x="1659" y="1153"/>
                  </a:cubicBezTo>
                  <a:cubicBezTo>
                    <a:pt x="1600" y="1133"/>
                    <a:pt x="1600" y="1133"/>
                    <a:pt x="1600" y="1133"/>
                  </a:cubicBezTo>
                  <a:moveTo>
                    <a:pt x="1595" y="1147"/>
                  </a:moveTo>
                  <a:cubicBezTo>
                    <a:pt x="1593" y="1154"/>
                    <a:pt x="1593" y="1154"/>
                    <a:pt x="1593" y="1154"/>
                  </a:cubicBezTo>
                  <a:cubicBezTo>
                    <a:pt x="1708" y="1196"/>
                    <a:pt x="1708" y="1196"/>
                    <a:pt x="1708" y="1196"/>
                  </a:cubicBezTo>
                  <a:cubicBezTo>
                    <a:pt x="1710" y="1189"/>
                    <a:pt x="1710" y="1189"/>
                    <a:pt x="1710" y="1189"/>
                  </a:cubicBezTo>
                  <a:cubicBezTo>
                    <a:pt x="1595" y="1147"/>
                    <a:pt x="1595" y="1147"/>
                    <a:pt x="1595" y="1147"/>
                  </a:cubicBezTo>
                  <a:moveTo>
                    <a:pt x="171" y="1147"/>
                  </a:moveTo>
                  <a:cubicBezTo>
                    <a:pt x="56" y="1189"/>
                    <a:pt x="56" y="1189"/>
                    <a:pt x="56" y="1189"/>
                  </a:cubicBezTo>
                  <a:cubicBezTo>
                    <a:pt x="58" y="1196"/>
                    <a:pt x="58" y="1196"/>
                    <a:pt x="58" y="1196"/>
                  </a:cubicBezTo>
                  <a:cubicBezTo>
                    <a:pt x="173" y="1154"/>
                    <a:pt x="173" y="1154"/>
                    <a:pt x="173" y="1154"/>
                  </a:cubicBezTo>
                  <a:cubicBezTo>
                    <a:pt x="171" y="1147"/>
                    <a:pt x="171" y="1147"/>
                    <a:pt x="171" y="1147"/>
                  </a:cubicBezTo>
                  <a:moveTo>
                    <a:pt x="1590" y="1161"/>
                  </a:moveTo>
                  <a:cubicBezTo>
                    <a:pt x="1587" y="1168"/>
                    <a:pt x="1587" y="1168"/>
                    <a:pt x="1587" y="1168"/>
                  </a:cubicBezTo>
                  <a:cubicBezTo>
                    <a:pt x="1703" y="1210"/>
                    <a:pt x="1703" y="1210"/>
                    <a:pt x="1703" y="1210"/>
                  </a:cubicBezTo>
                  <a:cubicBezTo>
                    <a:pt x="1705" y="1203"/>
                    <a:pt x="1705" y="1203"/>
                    <a:pt x="1705" y="1203"/>
                  </a:cubicBezTo>
                  <a:cubicBezTo>
                    <a:pt x="1590" y="1161"/>
                    <a:pt x="1590" y="1161"/>
                    <a:pt x="1590" y="1161"/>
                  </a:cubicBezTo>
                  <a:moveTo>
                    <a:pt x="176" y="1161"/>
                  </a:moveTo>
                  <a:cubicBezTo>
                    <a:pt x="61" y="1204"/>
                    <a:pt x="61" y="1204"/>
                    <a:pt x="61" y="1204"/>
                  </a:cubicBezTo>
                  <a:cubicBezTo>
                    <a:pt x="63" y="1211"/>
                    <a:pt x="63" y="1211"/>
                    <a:pt x="63" y="1211"/>
                  </a:cubicBezTo>
                  <a:cubicBezTo>
                    <a:pt x="178" y="1169"/>
                    <a:pt x="178" y="1169"/>
                    <a:pt x="178" y="1169"/>
                  </a:cubicBezTo>
                  <a:cubicBezTo>
                    <a:pt x="176" y="1161"/>
                    <a:pt x="176" y="1161"/>
                    <a:pt x="176" y="1161"/>
                  </a:cubicBezTo>
                  <a:moveTo>
                    <a:pt x="1585" y="1175"/>
                  </a:moveTo>
                  <a:cubicBezTo>
                    <a:pt x="1585" y="1177"/>
                    <a:pt x="1584" y="1178"/>
                    <a:pt x="1583" y="1179"/>
                  </a:cubicBezTo>
                  <a:cubicBezTo>
                    <a:pt x="1696" y="1228"/>
                    <a:pt x="1696" y="1228"/>
                    <a:pt x="1696" y="1228"/>
                  </a:cubicBezTo>
                  <a:cubicBezTo>
                    <a:pt x="1697" y="1225"/>
                    <a:pt x="1699" y="1221"/>
                    <a:pt x="1700" y="1218"/>
                  </a:cubicBezTo>
                  <a:cubicBezTo>
                    <a:pt x="1585" y="1175"/>
                    <a:pt x="1585" y="1175"/>
                    <a:pt x="1585" y="1175"/>
                  </a:cubicBezTo>
                  <a:moveTo>
                    <a:pt x="181" y="1175"/>
                  </a:moveTo>
                  <a:cubicBezTo>
                    <a:pt x="66" y="1218"/>
                    <a:pt x="66" y="1218"/>
                    <a:pt x="66" y="1218"/>
                  </a:cubicBezTo>
                  <a:cubicBezTo>
                    <a:pt x="67" y="1222"/>
                    <a:pt x="69" y="1225"/>
                    <a:pt x="70" y="1229"/>
                  </a:cubicBezTo>
                  <a:cubicBezTo>
                    <a:pt x="182" y="1179"/>
                    <a:pt x="182" y="1179"/>
                    <a:pt x="182" y="1179"/>
                  </a:cubicBezTo>
                  <a:cubicBezTo>
                    <a:pt x="182" y="1178"/>
                    <a:pt x="181" y="1177"/>
                    <a:pt x="181" y="1175"/>
                  </a:cubicBezTo>
                  <a:moveTo>
                    <a:pt x="1581" y="1184"/>
                  </a:moveTo>
                  <a:cubicBezTo>
                    <a:pt x="1578" y="1190"/>
                    <a:pt x="1578" y="1190"/>
                    <a:pt x="1578" y="1190"/>
                  </a:cubicBezTo>
                  <a:cubicBezTo>
                    <a:pt x="1688" y="1245"/>
                    <a:pt x="1688" y="1245"/>
                    <a:pt x="1688" y="1245"/>
                  </a:cubicBezTo>
                  <a:cubicBezTo>
                    <a:pt x="1692" y="1237"/>
                    <a:pt x="1692" y="1237"/>
                    <a:pt x="1692" y="1237"/>
                  </a:cubicBezTo>
                  <a:cubicBezTo>
                    <a:pt x="1581" y="1184"/>
                    <a:pt x="1581" y="1184"/>
                    <a:pt x="1581" y="1184"/>
                  </a:cubicBezTo>
                  <a:moveTo>
                    <a:pt x="185" y="1184"/>
                  </a:moveTo>
                  <a:cubicBezTo>
                    <a:pt x="74" y="1238"/>
                    <a:pt x="74" y="1238"/>
                    <a:pt x="74" y="1238"/>
                  </a:cubicBezTo>
                  <a:cubicBezTo>
                    <a:pt x="78" y="1245"/>
                    <a:pt x="78" y="1245"/>
                    <a:pt x="78" y="1245"/>
                  </a:cubicBezTo>
                  <a:cubicBezTo>
                    <a:pt x="188" y="1191"/>
                    <a:pt x="188" y="1191"/>
                    <a:pt x="188" y="1191"/>
                  </a:cubicBezTo>
                  <a:cubicBezTo>
                    <a:pt x="185" y="1184"/>
                    <a:pt x="185" y="1184"/>
                    <a:pt x="185" y="1184"/>
                  </a:cubicBezTo>
                  <a:moveTo>
                    <a:pt x="1575" y="1198"/>
                  </a:moveTo>
                  <a:cubicBezTo>
                    <a:pt x="1573" y="1200"/>
                    <a:pt x="1572" y="1202"/>
                    <a:pt x="1572" y="1204"/>
                  </a:cubicBezTo>
                  <a:cubicBezTo>
                    <a:pt x="1681" y="1259"/>
                    <a:pt x="1681" y="1259"/>
                    <a:pt x="1681" y="1259"/>
                  </a:cubicBezTo>
                  <a:cubicBezTo>
                    <a:pt x="1685" y="1251"/>
                    <a:pt x="1685" y="1251"/>
                    <a:pt x="1685" y="1251"/>
                  </a:cubicBezTo>
                  <a:cubicBezTo>
                    <a:pt x="1575" y="1198"/>
                    <a:pt x="1575" y="1198"/>
                    <a:pt x="1575" y="1198"/>
                  </a:cubicBezTo>
                  <a:moveTo>
                    <a:pt x="191" y="1198"/>
                  </a:moveTo>
                  <a:cubicBezTo>
                    <a:pt x="81" y="1251"/>
                    <a:pt x="81" y="1251"/>
                    <a:pt x="81" y="1251"/>
                  </a:cubicBezTo>
                  <a:cubicBezTo>
                    <a:pt x="84" y="1257"/>
                    <a:pt x="84" y="1257"/>
                    <a:pt x="84" y="1257"/>
                  </a:cubicBezTo>
                  <a:cubicBezTo>
                    <a:pt x="140" y="1232"/>
                    <a:pt x="140" y="1232"/>
                    <a:pt x="140" y="1232"/>
                  </a:cubicBezTo>
                  <a:cubicBezTo>
                    <a:pt x="84" y="1258"/>
                    <a:pt x="84" y="1258"/>
                    <a:pt x="84" y="1258"/>
                  </a:cubicBezTo>
                  <a:cubicBezTo>
                    <a:pt x="195" y="1205"/>
                    <a:pt x="195" y="1205"/>
                    <a:pt x="195" y="1205"/>
                  </a:cubicBezTo>
                  <a:cubicBezTo>
                    <a:pt x="194" y="1204"/>
                    <a:pt x="194" y="1204"/>
                    <a:pt x="194" y="1204"/>
                  </a:cubicBezTo>
                  <a:cubicBezTo>
                    <a:pt x="193" y="1202"/>
                    <a:pt x="192" y="1200"/>
                    <a:pt x="191" y="1198"/>
                  </a:cubicBezTo>
                  <a:moveTo>
                    <a:pt x="1568" y="1211"/>
                  </a:moveTo>
                  <a:cubicBezTo>
                    <a:pt x="1565" y="1218"/>
                    <a:pt x="1565" y="1218"/>
                    <a:pt x="1565" y="1218"/>
                  </a:cubicBezTo>
                  <a:cubicBezTo>
                    <a:pt x="1675" y="1271"/>
                    <a:pt x="1675" y="1271"/>
                    <a:pt x="1675" y="1271"/>
                  </a:cubicBezTo>
                  <a:cubicBezTo>
                    <a:pt x="1678" y="1265"/>
                    <a:pt x="1678" y="1265"/>
                    <a:pt x="1678" y="1265"/>
                  </a:cubicBezTo>
                  <a:cubicBezTo>
                    <a:pt x="1568" y="1211"/>
                    <a:pt x="1568" y="1211"/>
                    <a:pt x="1568" y="1211"/>
                  </a:cubicBezTo>
                  <a:moveTo>
                    <a:pt x="198" y="1212"/>
                  </a:moveTo>
                  <a:cubicBezTo>
                    <a:pt x="88" y="1265"/>
                    <a:pt x="88" y="1265"/>
                    <a:pt x="88" y="1265"/>
                  </a:cubicBezTo>
                  <a:cubicBezTo>
                    <a:pt x="91" y="1272"/>
                    <a:pt x="91" y="1272"/>
                    <a:pt x="91" y="1272"/>
                  </a:cubicBezTo>
                  <a:cubicBezTo>
                    <a:pt x="201" y="1219"/>
                    <a:pt x="201" y="1219"/>
                    <a:pt x="201" y="1219"/>
                  </a:cubicBezTo>
                  <a:cubicBezTo>
                    <a:pt x="198" y="1212"/>
                    <a:pt x="198" y="1212"/>
                    <a:pt x="198" y="1212"/>
                  </a:cubicBezTo>
                  <a:moveTo>
                    <a:pt x="1561" y="1225"/>
                  </a:moveTo>
                  <a:cubicBezTo>
                    <a:pt x="1558" y="1232"/>
                    <a:pt x="1558" y="1232"/>
                    <a:pt x="1558" y="1232"/>
                  </a:cubicBezTo>
                  <a:cubicBezTo>
                    <a:pt x="1668" y="1285"/>
                    <a:pt x="1668" y="1285"/>
                    <a:pt x="1668" y="1285"/>
                  </a:cubicBezTo>
                  <a:cubicBezTo>
                    <a:pt x="1672" y="1279"/>
                    <a:pt x="1672" y="1279"/>
                    <a:pt x="1672" y="1279"/>
                  </a:cubicBezTo>
                  <a:cubicBezTo>
                    <a:pt x="1561" y="1225"/>
                    <a:pt x="1561" y="1225"/>
                    <a:pt x="1561" y="1225"/>
                  </a:cubicBezTo>
                  <a:moveTo>
                    <a:pt x="205" y="1226"/>
                  </a:moveTo>
                  <a:cubicBezTo>
                    <a:pt x="94" y="1279"/>
                    <a:pt x="94" y="1279"/>
                    <a:pt x="94" y="1279"/>
                  </a:cubicBezTo>
                  <a:cubicBezTo>
                    <a:pt x="98" y="1286"/>
                    <a:pt x="98" y="1286"/>
                    <a:pt x="98" y="1286"/>
                  </a:cubicBezTo>
                  <a:cubicBezTo>
                    <a:pt x="208" y="1233"/>
                    <a:pt x="208" y="1233"/>
                    <a:pt x="208" y="1233"/>
                  </a:cubicBezTo>
                  <a:cubicBezTo>
                    <a:pt x="205" y="1226"/>
                    <a:pt x="205" y="1226"/>
                    <a:pt x="205" y="1226"/>
                  </a:cubicBezTo>
                  <a:moveTo>
                    <a:pt x="1555" y="1239"/>
                  </a:moveTo>
                  <a:cubicBezTo>
                    <a:pt x="1553" y="1243"/>
                    <a:pt x="1553" y="1243"/>
                    <a:pt x="1553" y="1243"/>
                  </a:cubicBezTo>
                  <a:cubicBezTo>
                    <a:pt x="1660" y="1302"/>
                    <a:pt x="1660" y="1302"/>
                    <a:pt x="1660" y="1302"/>
                  </a:cubicBezTo>
                  <a:cubicBezTo>
                    <a:pt x="1665" y="1292"/>
                    <a:pt x="1665" y="1292"/>
                    <a:pt x="1665" y="1292"/>
                  </a:cubicBezTo>
                  <a:cubicBezTo>
                    <a:pt x="1555" y="1239"/>
                    <a:pt x="1555" y="1239"/>
                    <a:pt x="1555" y="1239"/>
                  </a:cubicBezTo>
                  <a:moveTo>
                    <a:pt x="212" y="1240"/>
                  </a:moveTo>
                  <a:cubicBezTo>
                    <a:pt x="101" y="1292"/>
                    <a:pt x="101" y="1292"/>
                    <a:pt x="101" y="1292"/>
                  </a:cubicBezTo>
                  <a:cubicBezTo>
                    <a:pt x="106" y="1302"/>
                    <a:pt x="106" y="1302"/>
                    <a:pt x="106" y="1302"/>
                  </a:cubicBezTo>
                  <a:cubicBezTo>
                    <a:pt x="208" y="1245"/>
                    <a:pt x="208" y="1245"/>
                    <a:pt x="208" y="1245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3" y="1243"/>
                    <a:pt x="213" y="1243"/>
                    <a:pt x="213" y="1243"/>
                  </a:cubicBezTo>
                  <a:cubicBezTo>
                    <a:pt x="212" y="1240"/>
                    <a:pt x="212" y="1240"/>
                    <a:pt x="212" y="1240"/>
                  </a:cubicBezTo>
                  <a:moveTo>
                    <a:pt x="1550" y="1249"/>
                  </a:moveTo>
                  <a:cubicBezTo>
                    <a:pt x="1546" y="1254"/>
                    <a:pt x="1546" y="1254"/>
                    <a:pt x="1546" y="1254"/>
                  </a:cubicBezTo>
                  <a:cubicBezTo>
                    <a:pt x="1651" y="1317"/>
                    <a:pt x="1651" y="1317"/>
                    <a:pt x="1651" y="1317"/>
                  </a:cubicBezTo>
                  <a:cubicBezTo>
                    <a:pt x="1653" y="1315"/>
                    <a:pt x="1654" y="1312"/>
                    <a:pt x="1656" y="1310"/>
                  </a:cubicBezTo>
                  <a:cubicBezTo>
                    <a:pt x="1550" y="1249"/>
                    <a:pt x="1550" y="1249"/>
                    <a:pt x="1550" y="1249"/>
                  </a:cubicBezTo>
                  <a:moveTo>
                    <a:pt x="216" y="1249"/>
                  </a:moveTo>
                  <a:cubicBezTo>
                    <a:pt x="110" y="1310"/>
                    <a:pt x="110" y="1310"/>
                    <a:pt x="110" y="1310"/>
                  </a:cubicBezTo>
                  <a:cubicBezTo>
                    <a:pt x="115" y="1318"/>
                    <a:pt x="115" y="1318"/>
                    <a:pt x="115" y="1318"/>
                  </a:cubicBezTo>
                  <a:cubicBezTo>
                    <a:pt x="220" y="1254"/>
                    <a:pt x="220" y="1254"/>
                    <a:pt x="220" y="1254"/>
                  </a:cubicBezTo>
                  <a:cubicBezTo>
                    <a:pt x="216" y="1249"/>
                    <a:pt x="216" y="1249"/>
                    <a:pt x="216" y="1249"/>
                  </a:cubicBezTo>
                  <a:moveTo>
                    <a:pt x="1543" y="1260"/>
                  </a:moveTo>
                  <a:cubicBezTo>
                    <a:pt x="1539" y="1267"/>
                    <a:pt x="1539" y="1267"/>
                    <a:pt x="1539" y="1267"/>
                  </a:cubicBezTo>
                  <a:cubicBezTo>
                    <a:pt x="1643" y="1331"/>
                    <a:pt x="1643" y="1331"/>
                    <a:pt x="1643" y="1331"/>
                  </a:cubicBezTo>
                  <a:cubicBezTo>
                    <a:pt x="1647" y="1324"/>
                    <a:pt x="1647" y="1324"/>
                    <a:pt x="1647" y="1324"/>
                  </a:cubicBezTo>
                  <a:cubicBezTo>
                    <a:pt x="1543" y="1260"/>
                    <a:pt x="1543" y="1260"/>
                    <a:pt x="1543" y="1260"/>
                  </a:cubicBezTo>
                  <a:moveTo>
                    <a:pt x="223" y="1261"/>
                  </a:moveTo>
                  <a:cubicBezTo>
                    <a:pt x="119" y="1325"/>
                    <a:pt x="119" y="1325"/>
                    <a:pt x="119" y="1325"/>
                  </a:cubicBezTo>
                  <a:cubicBezTo>
                    <a:pt x="123" y="1331"/>
                    <a:pt x="123" y="1331"/>
                    <a:pt x="123" y="1331"/>
                  </a:cubicBezTo>
                  <a:cubicBezTo>
                    <a:pt x="228" y="1267"/>
                    <a:pt x="228" y="1267"/>
                    <a:pt x="228" y="1267"/>
                  </a:cubicBezTo>
                  <a:cubicBezTo>
                    <a:pt x="223" y="1261"/>
                    <a:pt x="223" y="1261"/>
                    <a:pt x="223" y="1261"/>
                  </a:cubicBezTo>
                  <a:moveTo>
                    <a:pt x="1534" y="1274"/>
                  </a:moveTo>
                  <a:cubicBezTo>
                    <a:pt x="1531" y="1280"/>
                    <a:pt x="1531" y="1280"/>
                    <a:pt x="1531" y="1280"/>
                  </a:cubicBezTo>
                  <a:cubicBezTo>
                    <a:pt x="1635" y="1344"/>
                    <a:pt x="1635" y="1344"/>
                    <a:pt x="1635" y="1344"/>
                  </a:cubicBezTo>
                  <a:cubicBezTo>
                    <a:pt x="1639" y="1337"/>
                    <a:pt x="1639" y="1337"/>
                    <a:pt x="1639" y="1337"/>
                  </a:cubicBezTo>
                  <a:cubicBezTo>
                    <a:pt x="1534" y="1274"/>
                    <a:pt x="1534" y="1274"/>
                    <a:pt x="1534" y="1274"/>
                  </a:cubicBezTo>
                  <a:moveTo>
                    <a:pt x="232" y="1274"/>
                  </a:moveTo>
                  <a:cubicBezTo>
                    <a:pt x="127" y="1338"/>
                    <a:pt x="127" y="1338"/>
                    <a:pt x="127" y="1338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183" y="1312"/>
                    <a:pt x="183" y="1312"/>
                    <a:pt x="183" y="1312"/>
                  </a:cubicBezTo>
                  <a:cubicBezTo>
                    <a:pt x="131" y="1344"/>
                    <a:pt x="131" y="1344"/>
                    <a:pt x="131" y="1344"/>
                  </a:cubicBezTo>
                  <a:cubicBezTo>
                    <a:pt x="236" y="1280"/>
                    <a:pt x="236" y="1280"/>
                    <a:pt x="236" y="1280"/>
                  </a:cubicBezTo>
                  <a:cubicBezTo>
                    <a:pt x="232" y="1274"/>
                    <a:pt x="232" y="1274"/>
                    <a:pt x="232" y="1274"/>
                  </a:cubicBezTo>
                  <a:moveTo>
                    <a:pt x="1526" y="1287"/>
                  </a:moveTo>
                  <a:cubicBezTo>
                    <a:pt x="1522" y="1293"/>
                    <a:pt x="1522" y="1293"/>
                    <a:pt x="1522" y="1293"/>
                  </a:cubicBezTo>
                  <a:cubicBezTo>
                    <a:pt x="1627" y="1357"/>
                    <a:pt x="1627" y="1357"/>
                    <a:pt x="1627" y="1357"/>
                  </a:cubicBezTo>
                  <a:cubicBezTo>
                    <a:pt x="1631" y="1350"/>
                    <a:pt x="1631" y="1350"/>
                    <a:pt x="1631" y="1350"/>
                  </a:cubicBezTo>
                  <a:cubicBezTo>
                    <a:pt x="1526" y="1287"/>
                    <a:pt x="1526" y="1287"/>
                    <a:pt x="1526" y="1287"/>
                  </a:cubicBezTo>
                  <a:moveTo>
                    <a:pt x="239" y="1287"/>
                  </a:moveTo>
                  <a:cubicBezTo>
                    <a:pt x="135" y="1351"/>
                    <a:pt x="135" y="1351"/>
                    <a:pt x="135" y="1351"/>
                  </a:cubicBezTo>
                  <a:cubicBezTo>
                    <a:pt x="139" y="1357"/>
                    <a:pt x="139" y="1357"/>
                    <a:pt x="139" y="1357"/>
                  </a:cubicBezTo>
                  <a:cubicBezTo>
                    <a:pt x="244" y="1294"/>
                    <a:pt x="244" y="1294"/>
                    <a:pt x="244" y="1294"/>
                  </a:cubicBezTo>
                  <a:cubicBezTo>
                    <a:pt x="239" y="1287"/>
                    <a:pt x="239" y="1287"/>
                    <a:pt x="239" y="1287"/>
                  </a:cubicBezTo>
                  <a:moveTo>
                    <a:pt x="1518" y="1300"/>
                  </a:moveTo>
                  <a:cubicBezTo>
                    <a:pt x="1515" y="1306"/>
                    <a:pt x="1515" y="1306"/>
                    <a:pt x="1515" y="1306"/>
                  </a:cubicBezTo>
                  <a:cubicBezTo>
                    <a:pt x="1619" y="1371"/>
                    <a:pt x="1619" y="1371"/>
                    <a:pt x="1619" y="1371"/>
                  </a:cubicBezTo>
                  <a:cubicBezTo>
                    <a:pt x="1620" y="1368"/>
                    <a:pt x="1622" y="1365"/>
                    <a:pt x="1623" y="1363"/>
                  </a:cubicBezTo>
                  <a:cubicBezTo>
                    <a:pt x="1518" y="1300"/>
                    <a:pt x="1518" y="1300"/>
                    <a:pt x="1518" y="1300"/>
                  </a:cubicBezTo>
                  <a:moveTo>
                    <a:pt x="248" y="1300"/>
                  </a:moveTo>
                  <a:cubicBezTo>
                    <a:pt x="143" y="1363"/>
                    <a:pt x="143" y="1363"/>
                    <a:pt x="143" y="1363"/>
                  </a:cubicBezTo>
                  <a:cubicBezTo>
                    <a:pt x="144" y="1366"/>
                    <a:pt x="146" y="1368"/>
                    <a:pt x="147" y="1371"/>
                  </a:cubicBezTo>
                  <a:cubicBezTo>
                    <a:pt x="251" y="1306"/>
                    <a:pt x="251" y="1306"/>
                    <a:pt x="251" y="1306"/>
                  </a:cubicBezTo>
                  <a:cubicBezTo>
                    <a:pt x="248" y="1300"/>
                    <a:pt x="248" y="1300"/>
                    <a:pt x="248" y="1300"/>
                  </a:cubicBezTo>
                  <a:moveTo>
                    <a:pt x="1512" y="1310"/>
                  </a:moveTo>
                  <a:cubicBezTo>
                    <a:pt x="1512" y="1310"/>
                    <a:pt x="1511" y="1311"/>
                    <a:pt x="1510" y="1312"/>
                  </a:cubicBezTo>
                  <a:cubicBezTo>
                    <a:pt x="1606" y="1389"/>
                    <a:pt x="1606" y="1389"/>
                    <a:pt x="1606" y="1389"/>
                  </a:cubicBezTo>
                  <a:cubicBezTo>
                    <a:pt x="1608" y="1386"/>
                    <a:pt x="1611" y="1383"/>
                    <a:pt x="1613" y="1379"/>
                  </a:cubicBezTo>
                  <a:cubicBezTo>
                    <a:pt x="1512" y="1310"/>
                    <a:pt x="1512" y="1310"/>
                    <a:pt x="1512" y="1310"/>
                  </a:cubicBezTo>
                  <a:moveTo>
                    <a:pt x="254" y="1310"/>
                  </a:moveTo>
                  <a:cubicBezTo>
                    <a:pt x="153" y="1380"/>
                    <a:pt x="153" y="1380"/>
                    <a:pt x="153" y="1380"/>
                  </a:cubicBezTo>
                  <a:cubicBezTo>
                    <a:pt x="155" y="1383"/>
                    <a:pt x="158" y="1386"/>
                    <a:pt x="160" y="1389"/>
                  </a:cubicBezTo>
                  <a:cubicBezTo>
                    <a:pt x="161" y="1390"/>
                    <a:pt x="161" y="1390"/>
                    <a:pt x="161" y="1390"/>
                  </a:cubicBezTo>
                  <a:cubicBezTo>
                    <a:pt x="208" y="1351"/>
                    <a:pt x="208" y="1351"/>
                    <a:pt x="208" y="1351"/>
                  </a:cubicBezTo>
                  <a:cubicBezTo>
                    <a:pt x="256" y="1313"/>
                    <a:pt x="256" y="1313"/>
                    <a:pt x="256" y="1313"/>
                  </a:cubicBezTo>
                  <a:cubicBezTo>
                    <a:pt x="255" y="1312"/>
                    <a:pt x="255" y="1312"/>
                    <a:pt x="255" y="1312"/>
                  </a:cubicBezTo>
                  <a:cubicBezTo>
                    <a:pt x="254" y="1311"/>
                    <a:pt x="254" y="1310"/>
                    <a:pt x="254" y="1310"/>
                  </a:cubicBezTo>
                  <a:moveTo>
                    <a:pt x="1505" y="1320"/>
                  </a:moveTo>
                  <a:cubicBezTo>
                    <a:pt x="1500" y="1326"/>
                    <a:pt x="1500" y="1326"/>
                    <a:pt x="1500" y="1326"/>
                  </a:cubicBezTo>
                  <a:cubicBezTo>
                    <a:pt x="1598" y="1399"/>
                    <a:pt x="1598" y="1399"/>
                    <a:pt x="1598" y="1399"/>
                  </a:cubicBezTo>
                  <a:cubicBezTo>
                    <a:pt x="1602" y="1394"/>
                    <a:pt x="1602" y="1394"/>
                    <a:pt x="1602" y="1394"/>
                  </a:cubicBezTo>
                  <a:cubicBezTo>
                    <a:pt x="1505" y="1320"/>
                    <a:pt x="1505" y="1320"/>
                    <a:pt x="1505" y="1320"/>
                  </a:cubicBezTo>
                  <a:moveTo>
                    <a:pt x="261" y="1320"/>
                  </a:moveTo>
                  <a:cubicBezTo>
                    <a:pt x="164" y="1394"/>
                    <a:pt x="164" y="1394"/>
                    <a:pt x="164" y="1394"/>
                  </a:cubicBezTo>
                  <a:cubicBezTo>
                    <a:pt x="168" y="1400"/>
                    <a:pt x="168" y="1400"/>
                    <a:pt x="168" y="1400"/>
                  </a:cubicBezTo>
                  <a:cubicBezTo>
                    <a:pt x="266" y="1327"/>
                    <a:pt x="266" y="1327"/>
                    <a:pt x="266" y="1327"/>
                  </a:cubicBezTo>
                  <a:cubicBezTo>
                    <a:pt x="261" y="1320"/>
                    <a:pt x="261" y="1320"/>
                    <a:pt x="261" y="1320"/>
                  </a:cubicBezTo>
                  <a:moveTo>
                    <a:pt x="1495" y="1333"/>
                  </a:moveTo>
                  <a:cubicBezTo>
                    <a:pt x="1490" y="1339"/>
                    <a:pt x="1490" y="1339"/>
                    <a:pt x="1490" y="1339"/>
                  </a:cubicBezTo>
                  <a:cubicBezTo>
                    <a:pt x="1589" y="1411"/>
                    <a:pt x="1589" y="1411"/>
                    <a:pt x="1589" y="1411"/>
                  </a:cubicBezTo>
                  <a:cubicBezTo>
                    <a:pt x="1594" y="1405"/>
                    <a:pt x="1594" y="1405"/>
                    <a:pt x="1594" y="1405"/>
                  </a:cubicBezTo>
                  <a:cubicBezTo>
                    <a:pt x="1495" y="1333"/>
                    <a:pt x="1495" y="1333"/>
                    <a:pt x="1495" y="1333"/>
                  </a:cubicBezTo>
                  <a:moveTo>
                    <a:pt x="271" y="1333"/>
                  </a:moveTo>
                  <a:cubicBezTo>
                    <a:pt x="172" y="1406"/>
                    <a:pt x="172" y="1406"/>
                    <a:pt x="172" y="1406"/>
                  </a:cubicBezTo>
                  <a:cubicBezTo>
                    <a:pt x="177" y="1412"/>
                    <a:pt x="177" y="1412"/>
                    <a:pt x="177" y="1412"/>
                  </a:cubicBezTo>
                  <a:cubicBezTo>
                    <a:pt x="276" y="1339"/>
                    <a:pt x="276" y="1339"/>
                    <a:pt x="276" y="1339"/>
                  </a:cubicBezTo>
                  <a:cubicBezTo>
                    <a:pt x="271" y="1333"/>
                    <a:pt x="271" y="1333"/>
                    <a:pt x="271" y="1333"/>
                  </a:cubicBezTo>
                  <a:moveTo>
                    <a:pt x="1486" y="1345"/>
                  </a:moveTo>
                  <a:cubicBezTo>
                    <a:pt x="1482" y="1351"/>
                    <a:pt x="1482" y="1351"/>
                    <a:pt x="1482" y="1351"/>
                  </a:cubicBezTo>
                  <a:cubicBezTo>
                    <a:pt x="1580" y="1424"/>
                    <a:pt x="1580" y="1424"/>
                    <a:pt x="1580" y="1424"/>
                  </a:cubicBezTo>
                  <a:cubicBezTo>
                    <a:pt x="1584" y="1418"/>
                    <a:pt x="1584" y="1418"/>
                    <a:pt x="1584" y="1418"/>
                  </a:cubicBezTo>
                  <a:cubicBezTo>
                    <a:pt x="1486" y="1345"/>
                    <a:pt x="1486" y="1345"/>
                    <a:pt x="1486" y="1345"/>
                  </a:cubicBezTo>
                  <a:moveTo>
                    <a:pt x="280" y="1345"/>
                  </a:moveTo>
                  <a:cubicBezTo>
                    <a:pt x="182" y="1418"/>
                    <a:pt x="182" y="1418"/>
                    <a:pt x="182" y="1418"/>
                  </a:cubicBezTo>
                  <a:cubicBezTo>
                    <a:pt x="186" y="1425"/>
                    <a:pt x="186" y="1425"/>
                    <a:pt x="186" y="1425"/>
                  </a:cubicBezTo>
                  <a:cubicBezTo>
                    <a:pt x="284" y="1351"/>
                    <a:pt x="284" y="1351"/>
                    <a:pt x="284" y="1351"/>
                  </a:cubicBezTo>
                  <a:cubicBezTo>
                    <a:pt x="280" y="1345"/>
                    <a:pt x="280" y="1345"/>
                    <a:pt x="280" y="1345"/>
                  </a:cubicBezTo>
                  <a:moveTo>
                    <a:pt x="1477" y="1356"/>
                  </a:moveTo>
                  <a:cubicBezTo>
                    <a:pt x="1473" y="1362"/>
                    <a:pt x="1473" y="1362"/>
                    <a:pt x="1473" y="1362"/>
                  </a:cubicBezTo>
                  <a:cubicBezTo>
                    <a:pt x="1570" y="1437"/>
                    <a:pt x="1570" y="1437"/>
                    <a:pt x="1570" y="1437"/>
                  </a:cubicBezTo>
                  <a:cubicBezTo>
                    <a:pt x="1575" y="1431"/>
                    <a:pt x="1575" y="1431"/>
                    <a:pt x="1575" y="1431"/>
                  </a:cubicBezTo>
                  <a:cubicBezTo>
                    <a:pt x="1477" y="1356"/>
                    <a:pt x="1477" y="1356"/>
                    <a:pt x="1477" y="1356"/>
                  </a:cubicBezTo>
                  <a:moveTo>
                    <a:pt x="289" y="1357"/>
                  </a:moveTo>
                  <a:cubicBezTo>
                    <a:pt x="191" y="1431"/>
                    <a:pt x="191" y="1431"/>
                    <a:pt x="191" y="1431"/>
                  </a:cubicBezTo>
                  <a:cubicBezTo>
                    <a:pt x="197" y="1438"/>
                    <a:pt x="197" y="1438"/>
                    <a:pt x="197" y="1438"/>
                  </a:cubicBezTo>
                  <a:cubicBezTo>
                    <a:pt x="293" y="1362"/>
                    <a:pt x="293" y="1362"/>
                    <a:pt x="293" y="1362"/>
                  </a:cubicBezTo>
                  <a:cubicBezTo>
                    <a:pt x="289" y="1357"/>
                    <a:pt x="289" y="1357"/>
                    <a:pt x="289" y="1357"/>
                  </a:cubicBezTo>
                  <a:moveTo>
                    <a:pt x="1469" y="1367"/>
                  </a:moveTo>
                  <a:cubicBezTo>
                    <a:pt x="1465" y="1372"/>
                    <a:pt x="1465" y="1372"/>
                    <a:pt x="1465" y="1372"/>
                  </a:cubicBezTo>
                  <a:cubicBezTo>
                    <a:pt x="1559" y="1451"/>
                    <a:pt x="1559" y="1451"/>
                    <a:pt x="1559" y="1451"/>
                  </a:cubicBezTo>
                  <a:cubicBezTo>
                    <a:pt x="1564" y="1444"/>
                    <a:pt x="1564" y="1444"/>
                    <a:pt x="1564" y="1444"/>
                  </a:cubicBezTo>
                  <a:cubicBezTo>
                    <a:pt x="1469" y="1367"/>
                    <a:pt x="1469" y="1367"/>
                    <a:pt x="1469" y="1367"/>
                  </a:cubicBezTo>
                  <a:moveTo>
                    <a:pt x="297" y="1367"/>
                  </a:moveTo>
                  <a:cubicBezTo>
                    <a:pt x="202" y="1444"/>
                    <a:pt x="202" y="1444"/>
                    <a:pt x="202" y="1444"/>
                  </a:cubicBezTo>
                  <a:cubicBezTo>
                    <a:pt x="204" y="1447"/>
                    <a:pt x="206" y="1449"/>
                    <a:pt x="208" y="1451"/>
                  </a:cubicBezTo>
                  <a:cubicBezTo>
                    <a:pt x="301" y="1372"/>
                    <a:pt x="301" y="1372"/>
                    <a:pt x="301" y="1372"/>
                  </a:cubicBezTo>
                  <a:cubicBezTo>
                    <a:pt x="297" y="1367"/>
                    <a:pt x="297" y="1367"/>
                    <a:pt x="297" y="1367"/>
                  </a:cubicBezTo>
                  <a:moveTo>
                    <a:pt x="1461" y="1377"/>
                  </a:moveTo>
                  <a:cubicBezTo>
                    <a:pt x="1457" y="1381"/>
                    <a:pt x="1457" y="1381"/>
                    <a:pt x="1457" y="1381"/>
                  </a:cubicBezTo>
                  <a:cubicBezTo>
                    <a:pt x="1547" y="1464"/>
                    <a:pt x="1547" y="1464"/>
                    <a:pt x="1547" y="1464"/>
                  </a:cubicBezTo>
                  <a:cubicBezTo>
                    <a:pt x="1549" y="1462"/>
                    <a:pt x="1551" y="1460"/>
                    <a:pt x="1553" y="1458"/>
                  </a:cubicBezTo>
                  <a:cubicBezTo>
                    <a:pt x="1461" y="1377"/>
                    <a:pt x="1461" y="1377"/>
                    <a:pt x="1461" y="1377"/>
                  </a:cubicBezTo>
                  <a:moveTo>
                    <a:pt x="305" y="1377"/>
                  </a:moveTo>
                  <a:cubicBezTo>
                    <a:pt x="214" y="1458"/>
                    <a:pt x="214" y="1458"/>
                    <a:pt x="214" y="1458"/>
                  </a:cubicBezTo>
                  <a:cubicBezTo>
                    <a:pt x="216" y="1460"/>
                    <a:pt x="218" y="1463"/>
                    <a:pt x="220" y="1465"/>
                  </a:cubicBezTo>
                  <a:cubicBezTo>
                    <a:pt x="309" y="1382"/>
                    <a:pt x="309" y="1382"/>
                    <a:pt x="309" y="1382"/>
                  </a:cubicBezTo>
                  <a:cubicBezTo>
                    <a:pt x="308" y="1380"/>
                    <a:pt x="307" y="1379"/>
                    <a:pt x="305" y="1377"/>
                  </a:cubicBezTo>
                  <a:moveTo>
                    <a:pt x="312" y="1385"/>
                  </a:moveTo>
                  <a:cubicBezTo>
                    <a:pt x="258" y="1440"/>
                    <a:pt x="258" y="1440"/>
                    <a:pt x="258" y="1440"/>
                  </a:cubicBezTo>
                  <a:cubicBezTo>
                    <a:pt x="224" y="1469"/>
                    <a:pt x="224" y="1469"/>
                    <a:pt x="224" y="1469"/>
                  </a:cubicBezTo>
                  <a:cubicBezTo>
                    <a:pt x="229" y="1475"/>
                    <a:pt x="229" y="1475"/>
                    <a:pt x="229" y="1475"/>
                  </a:cubicBezTo>
                  <a:cubicBezTo>
                    <a:pt x="321" y="1394"/>
                    <a:pt x="321" y="1394"/>
                    <a:pt x="321" y="1394"/>
                  </a:cubicBezTo>
                  <a:cubicBezTo>
                    <a:pt x="312" y="1385"/>
                    <a:pt x="312" y="1385"/>
                    <a:pt x="312" y="1385"/>
                  </a:cubicBezTo>
                  <a:moveTo>
                    <a:pt x="1452" y="1386"/>
                  </a:moveTo>
                  <a:cubicBezTo>
                    <a:pt x="1445" y="1394"/>
                    <a:pt x="1445" y="1394"/>
                    <a:pt x="1445" y="1394"/>
                  </a:cubicBezTo>
                  <a:cubicBezTo>
                    <a:pt x="1538" y="1474"/>
                    <a:pt x="1538" y="1474"/>
                    <a:pt x="1538" y="1474"/>
                  </a:cubicBezTo>
                  <a:cubicBezTo>
                    <a:pt x="1542" y="1469"/>
                    <a:pt x="1542" y="1469"/>
                    <a:pt x="1542" y="1469"/>
                  </a:cubicBezTo>
                  <a:cubicBezTo>
                    <a:pt x="1508" y="1440"/>
                    <a:pt x="1508" y="1440"/>
                    <a:pt x="1508" y="1440"/>
                  </a:cubicBezTo>
                  <a:cubicBezTo>
                    <a:pt x="1452" y="1386"/>
                    <a:pt x="1452" y="1386"/>
                    <a:pt x="1452" y="1386"/>
                  </a:cubicBezTo>
                  <a:moveTo>
                    <a:pt x="1441" y="1399"/>
                  </a:moveTo>
                  <a:cubicBezTo>
                    <a:pt x="1436" y="1404"/>
                    <a:pt x="1436" y="1404"/>
                    <a:pt x="1436" y="1404"/>
                  </a:cubicBezTo>
                  <a:cubicBezTo>
                    <a:pt x="1526" y="1487"/>
                    <a:pt x="1526" y="1487"/>
                    <a:pt x="1526" y="1487"/>
                  </a:cubicBezTo>
                  <a:cubicBezTo>
                    <a:pt x="1532" y="1481"/>
                    <a:pt x="1532" y="1481"/>
                    <a:pt x="1532" y="1481"/>
                  </a:cubicBezTo>
                  <a:cubicBezTo>
                    <a:pt x="1441" y="1399"/>
                    <a:pt x="1441" y="1399"/>
                    <a:pt x="1441" y="1399"/>
                  </a:cubicBezTo>
                  <a:moveTo>
                    <a:pt x="326" y="1399"/>
                  </a:moveTo>
                  <a:cubicBezTo>
                    <a:pt x="234" y="1481"/>
                    <a:pt x="234" y="1481"/>
                    <a:pt x="234" y="1481"/>
                  </a:cubicBezTo>
                  <a:cubicBezTo>
                    <a:pt x="240" y="1487"/>
                    <a:pt x="240" y="1487"/>
                    <a:pt x="240" y="1487"/>
                  </a:cubicBezTo>
                  <a:cubicBezTo>
                    <a:pt x="330" y="1405"/>
                    <a:pt x="330" y="1405"/>
                    <a:pt x="330" y="1405"/>
                  </a:cubicBezTo>
                  <a:cubicBezTo>
                    <a:pt x="326" y="1399"/>
                    <a:pt x="326" y="1399"/>
                    <a:pt x="326" y="1399"/>
                  </a:cubicBezTo>
                  <a:moveTo>
                    <a:pt x="1431" y="1409"/>
                  </a:moveTo>
                  <a:cubicBezTo>
                    <a:pt x="1427" y="1414"/>
                    <a:pt x="1427" y="1414"/>
                    <a:pt x="1427" y="1414"/>
                  </a:cubicBezTo>
                  <a:cubicBezTo>
                    <a:pt x="1515" y="1499"/>
                    <a:pt x="1515" y="1499"/>
                    <a:pt x="1515" y="1499"/>
                  </a:cubicBezTo>
                  <a:cubicBezTo>
                    <a:pt x="1520" y="1493"/>
                    <a:pt x="1520" y="1493"/>
                    <a:pt x="1520" y="1493"/>
                  </a:cubicBezTo>
                  <a:cubicBezTo>
                    <a:pt x="1431" y="1409"/>
                    <a:pt x="1431" y="1409"/>
                    <a:pt x="1431" y="1409"/>
                  </a:cubicBezTo>
                  <a:moveTo>
                    <a:pt x="335" y="1410"/>
                  </a:moveTo>
                  <a:cubicBezTo>
                    <a:pt x="246" y="1494"/>
                    <a:pt x="246" y="1494"/>
                    <a:pt x="246" y="1494"/>
                  </a:cubicBezTo>
                  <a:cubicBezTo>
                    <a:pt x="252" y="1500"/>
                    <a:pt x="252" y="1500"/>
                    <a:pt x="252" y="1500"/>
                  </a:cubicBezTo>
                  <a:cubicBezTo>
                    <a:pt x="340" y="1415"/>
                    <a:pt x="340" y="1415"/>
                    <a:pt x="340" y="1415"/>
                  </a:cubicBezTo>
                  <a:cubicBezTo>
                    <a:pt x="335" y="1410"/>
                    <a:pt x="335" y="1410"/>
                    <a:pt x="335" y="1410"/>
                  </a:cubicBezTo>
                  <a:moveTo>
                    <a:pt x="1422" y="1419"/>
                  </a:moveTo>
                  <a:cubicBezTo>
                    <a:pt x="1417" y="1424"/>
                    <a:pt x="1417" y="1424"/>
                    <a:pt x="1417" y="1424"/>
                  </a:cubicBezTo>
                  <a:cubicBezTo>
                    <a:pt x="1503" y="1511"/>
                    <a:pt x="1503" y="1511"/>
                    <a:pt x="1503" y="1511"/>
                  </a:cubicBezTo>
                  <a:cubicBezTo>
                    <a:pt x="1509" y="1505"/>
                    <a:pt x="1509" y="1505"/>
                    <a:pt x="1509" y="1505"/>
                  </a:cubicBezTo>
                  <a:cubicBezTo>
                    <a:pt x="1422" y="1419"/>
                    <a:pt x="1422" y="1419"/>
                    <a:pt x="1422" y="1419"/>
                  </a:cubicBezTo>
                  <a:moveTo>
                    <a:pt x="345" y="1420"/>
                  </a:moveTo>
                  <a:cubicBezTo>
                    <a:pt x="257" y="1506"/>
                    <a:pt x="257" y="1506"/>
                    <a:pt x="257" y="1506"/>
                  </a:cubicBezTo>
                  <a:cubicBezTo>
                    <a:pt x="263" y="1512"/>
                    <a:pt x="263" y="1512"/>
                    <a:pt x="263" y="1512"/>
                  </a:cubicBezTo>
                  <a:cubicBezTo>
                    <a:pt x="349" y="1424"/>
                    <a:pt x="349" y="1424"/>
                    <a:pt x="349" y="1424"/>
                  </a:cubicBezTo>
                  <a:cubicBezTo>
                    <a:pt x="345" y="1420"/>
                    <a:pt x="345" y="1420"/>
                    <a:pt x="345" y="1420"/>
                  </a:cubicBezTo>
                  <a:moveTo>
                    <a:pt x="1412" y="1429"/>
                  </a:moveTo>
                  <a:cubicBezTo>
                    <a:pt x="1407" y="1434"/>
                    <a:pt x="1407" y="1434"/>
                    <a:pt x="1407" y="1434"/>
                  </a:cubicBezTo>
                  <a:cubicBezTo>
                    <a:pt x="1491" y="1523"/>
                    <a:pt x="1491" y="1523"/>
                    <a:pt x="1491" y="1523"/>
                  </a:cubicBezTo>
                  <a:cubicBezTo>
                    <a:pt x="1497" y="1517"/>
                    <a:pt x="1497" y="1517"/>
                    <a:pt x="1497" y="1517"/>
                  </a:cubicBezTo>
                  <a:cubicBezTo>
                    <a:pt x="1412" y="1429"/>
                    <a:pt x="1412" y="1429"/>
                    <a:pt x="1412" y="1429"/>
                  </a:cubicBezTo>
                  <a:moveTo>
                    <a:pt x="354" y="1429"/>
                  </a:moveTo>
                  <a:cubicBezTo>
                    <a:pt x="269" y="1518"/>
                    <a:pt x="269" y="1518"/>
                    <a:pt x="269" y="1518"/>
                  </a:cubicBezTo>
                  <a:cubicBezTo>
                    <a:pt x="275" y="1523"/>
                    <a:pt x="275" y="1523"/>
                    <a:pt x="275" y="1523"/>
                  </a:cubicBezTo>
                  <a:cubicBezTo>
                    <a:pt x="359" y="1434"/>
                    <a:pt x="359" y="1434"/>
                    <a:pt x="359" y="1434"/>
                  </a:cubicBezTo>
                  <a:cubicBezTo>
                    <a:pt x="354" y="1429"/>
                    <a:pt x="354" y="1429"/>
                    <a:pt x="354" y="1429"/>
                  </a:cubicBezTo>
                  <a:moveTo>
                    <a:pt x="1402" y="1439"/>
                  </a:moveTo>
                  <a:cubicBezTo>
                    <a:pt x="1397" y="1443"/>
                    <a:pt x="1397" y="1443"/>
                    <a:pt x="1397" y="1443"/>
                  </a:cubicBezTo>
                  <a:cubicBezTo>
                    <a:pt x="1479" y="1534"/>
                    <a:pt x="1479" y="1534"/>
                    <a:pt x="1479" y="1534"/>
                  </a:cubicBezTo>
                  <a:cubicBezTo>
                    <a:pt x="1485" y="1528"/>
                    <a:pt x="1485" y="1528"/>
                    <a:pt x="1485" y="1528"/>
                  </a:cubicBezTo>
                  <a:cubicBezTo>
                    <a:pt x="1402" y="1439"/>
                    <a:pt x="1402" y="1439"/>
                    <a:pt x="1402" y="1439"/>
                  </a:cubicBezTo>
                  <a:moveTo>
                    <a:pt x="365" y="1439"/>
                  </a:moveTo>
                  <a:cubicBezTo>
                    <a:pt x="281" y="1529"/>
                    <a:pt x="281" y="1529"/>
                    <a:pt x="281" y="1529"/>
                  </a:cubicBezTo>
                  <a:cubicBezTo>
                    <a:pt x="288" y="1535"/>
                    <a:pt x="288" y="1535"/>
                    <a:pt x="288" y="1535"/>
                  </a:cubicBezTo>
                  <a:cubicBezTo>
                    <a:pt x="370" y="1444"/>
                    <a:pt x="370" y="1444"/>
                    <a:pt x="370" y="1444"/>
                  </a:cubicBezTo>
                  <a:cubicBezTo>
                    <a:pt x="365" y="1439"/>
                    <a:pt x="365" y="1439"/>
                    <a:pt x="365" y="1439"/>
                  </a:cubicBezTo>
                  <a:moveTo>
                    <a:pt x="1391" y="1448"/>
                  </a:moveTo>
                  <a:cubicBezTo>
                    <a:pt x="1386" y="1452"/>
                    <a:pt x="1386" y="1452"/>
                    <a:pt x="1386" y="1452"/>
                  </a:cubicBezTo>
                  <a:cubicBezTo>
                    <a:pt x="1466" y="1545"/>
                    <a:pt x="1466" y="1545"/>
                    <a:pt x="1466" y="1545"/>
                  </a:cubicBezTo>
                  <a:cubicBezTo>
                    <a:pt x="1472" y="1540"/>
                    <a:pt x="1472" y="1540"/>
                    <a:pt x="1472" y="1540"/>
                  </a:cubicBezTo>
                  <a:cubicBezTo>
                    <a:pt x="1391" y="1448"/>
                    <a:pt x="1391" y="1448"/>
                    <a:pt x="1391" y="1448"/>
                  </a:cubicBezTo>
                  <a:moveTo>
                    <a:pt x="375" y="1448"/>
                  </a:moveTo>
                  <a:cubicBezTo>
                    <a:pt x="294" y="1540"/>
                    <a:pt x="294" y="1540"/>
                    <a:pt x="294" y="1540"/>
                  </a:cubicBezTo>
                  <a:cubicBezTo>
                    <a:pt x="300" y="1546"/>
                    <a:pt x="300" y="1546"/>
                    <a:pt x="300" y="1546"/>
                  </a:cubicBezTo>
                  <a:cubicBezTo>
                    <a:pt x="380" y="1453"/>
                    <a:pt x="380" y="1453"/>
                    <a:pt x="380" y="1453"/>
                  </a:cubicBezTo>
                  <a:cubicBezTo>
                    <a:pt x="375" y="1448"/>
                    <a:pt x="375" y="1448"/>
                    <a:pt x="375" y="1448"/>
                  </a:cubicBezTo>
                  <a:moveTo>
                    <a:pt x="1381" y="1457"/>
                  </a:moveTo>
                  <a:cubicBezTo>
                    <a:pt x="1375" y="1462"/>
                    <a:pt x="1375" y="1462"/>
                    <a:pt x="1375" y="1462"/>
                  </a:cubicBezTo>
                  <a:cubicBezTo>
                    <a:pt x="1454" y="1556"/>
                    <a:pt x="1454" y="1556"/>
                    <a:pt x="1454" y="1556"/>
                  </a:cubicBezTo>
                  <a:cubicBezTo>
                    <a:pt x="1460" y="1550"/>
                    <a:pt x="1460" y="1550"/>
                    <a:pt x="1460" y="1550"/>
                  </a:cubicBezTo>
                  <a:cubicBezTo>
                    <a:pt x="1381" y="1457"/>
                    <a:pt x="1381" y="1457"/>
                    <a:pt x="1381" y="1457"/>
                  </a:cubicBezTo>
                  <a:moveTo>
                    <a:pt x="386" y="1458"/>
                  </a:moveTo>
                  <a:cubicBezTo>
                    <a:pt x="306" y="1551"/>
                    <a:pt x="306" y="1551"/>
                    <a:pt x="306" y="1551"/>
                  </a:cubicBezTo>
                  <a:cubicBezTo>
                    <a:pt x="313" y="1556"/>
                    <a:pt x="313" y="1556"/>
                    <a:pt x="313" y="1556"/>
                  </a:cubicBezTo>
                  <a:cubicBezTo>
                    <a:pt x="391" y="1462"/>
                    <a:pt x="391" y="1462"/>
                    <a:pt x="391" y="1462"/>
                  </a:cubicBezTo>
                  <a:cubicBezTo>
                    <a:pt x="386" y="1458"/>
                    <a:pt x="386" y="1458"/>
                    <a:pt x="386" y="1458"/>
                  </a:cubicBezTo>
                  <a:moveTo>
                    <a:pt x="1370" y="1466"/>
                  </a:moveTo>
                  <a:cubicBezTo>
                    <a:pt x="1364" y="1471"/>
                    <a:pt x="1364" y="1471"/>
                    <a:pt x="1364" y="1471"/>
                  </a:cubicBezTo>
                  <a:cubicBezTo>
                    <a:pt x="1441" y="1566"/>
                    <a:pt x="1441" y="1566"/>
                    <a:pt x="1441" y="1566"/>
                  </a:cubicBezTo>
                  <a:cubicBezTo>
                    <a:pt x="1447" y="1561"/>
                    <a:pt x="1447" y="1561"/>
                    <a:pt x="1447" y="1561"/>
                  </a:cubicBezTo>
                  <a:cubicBezTo>
                    <a:pt x="1370" y="1466"/>
                    <a:pt x="1370" y="1466"/>
                    <a:pt x="1370" y="1466"/>
                  </a:cubicBezTo>
                  <a:moveTo>
                    <a:pt x="397" y="1467"/>
                  </a:moveTo>
                  <a:cubicBezTo>
                    <a:pt x="319" y="1561"/>
                    <a:pt x="319" y="1561"/>
                    <a:pt x="319" y="1561"/>
                  </a:cubicBezTo>
                  <a:cubicBezTo>
                    <a:pt x="325" y="1567"/>
                    <a:pt x="325" y="1567"/>
                    <a:pt x="325" y="1567"/>
                  </a:cubicBezTo>
                  <a:cubicBezTo>
                    <a:pt x="402" y="1471"/>
                    <a:pt x="402" y="1471"/>
                    <a:pt x="402" y="1471"/>
                  </a:cubicBezTo>
                  <a:cubicBezTo>
                    <a:pt x="397" y="1467"/>
                    <a:pt x="397" y="1467"/>
                    <a:pt x="397" y="1467"/>
                  </a:cubicBezTo>
                  <a:moveTo>
                    <a:pt x="1359" y="1475"/>
                  </a:moveTo>
                  <a:cubicBezTo>
                    <a:pt x="1353" y="1480"/>
                    <a:pt x="1353" y="1480"/>
                    <a:pt x="1353" y="1480"/>
                  </a:cubicBezTo>
                  <a:cubicBezTo>
                    <a:pt x="1428" y="1576"/>
                    <a:pt x="1428" y="1576"/>
                    <a:pt x="1428" y="1576"/>
                  </a:cubicBezTo>
                  <a:cubicBezTo>
                    <a:pt x="1435" y="1571"/>
                    <a:pt x="1435" y="1571"/>
                    <a:pt x="1435" y="1571"/>
                  </a:cubicBezTo>
                  <a:cubicBezTo>
                    <a:pt x="1359" y="1475"/>
                    <a:pt x="1359" y="1475"/>
                    <a:pt x="1359" y="1475"/>
                  </a:cubicBezTo>
                  <a:moveTo>
                    <a:pt x="408" y="1476"/>
                  </a:moveTo>
                  <a:cubicBezTo>
                    <a:pt x="332" y="1572"/>
                    <a:pt x="332" y="1572"/>
                    <a:pt x="332" y="1572"/>
                  </a:cubicBezTo>
                  <a:cubicBezTo>
                    <a:pt x="338" y="1577"/>
                    <a:pt x="338" y="1577"/>
                    <a:pt x="338" y="1577"/>
                  </a:cubicBezTo>
                  <a:cubicBezTo>
                    <a:pt x="413" y="1480"/>
                    <a:pt x="413" y="1480"/>
                    <a:pt x="413" y="1480"/>
                  </a:cubicBezTo>
                  <a:cubicBezTo>
                    <a:pt x="408" y="1476"/>
                    <a:pt x="408" y="1476"/>
                    <a:pt x="408" y="1476"/>
                  </a:cubicBezTo>
                  <a:moveTo>
                    <a:pt x="1347" y="1484"/>
                  </a:moveTo>
                  <a:cubicBezTo>
                    <a:pt x="1342" y="1488"/>
                    <a:pt x="1342" y="1488"/>
                    <a:pt x="1342" y="1488"/>
                  </a:cubicBezTo>
                  <a:cubicBezTo>
                    <a:pt x="1415" y="1586"/>
                    <a:pt x="1415" y="1586"/>
                    <a:pt x="1415" y="1586"/>
                  </a:cubicBezTo>
                  <a:cubicBezTo>
                    <a:pt x="1422" y="1581"/>
                    <a:pt x="1422" y="1581"/>
                    <a:pt x="1422" y="1581"/>
                  </a:cubicBezTo>
                  <a:cubicBezTo>
                    <a:pt x="1347" y="1484"/>
                    <a:pt x="1347" y="1484"/>
                    <a:pt x="1347" y="1484"/>
                  </a:cubicBezTo>
                  <a:moveTo>
                    <a:pt x="419" y="1484"/>
                  </a:moveTo>
                  <a:cubicBezTo>
                    <a:pt x="345" y="1582"/>
                    <a:pt x="345" y="1582"/>
                    <a:pt x="345" y="1582"/>
                  </a:cubicBezTo>
                  <a:cubicBezTo>
                    <a:pt x="351" y="1587"/>
                    <a:pt x="351" y="1587"/>
                    <a:pt x="351" y="1587"/>
                  </a:cubicBezTo>
                  <a:cubicBezTo>
                    <a:pt x="425" y="1489"/>
                    <a:pt x="425" y="1489"/>
                    <a:pt x="425" y="1489"/>
                  </a:cubicBezTo>
                  <a:cubicBezTo>
                    <a:pt x="419" y="1484"/>
                    <a:pt x="419" y="1484"/>
                    <a:pt x="419" y="1484"/>
                  </a:cubicBezTo>
                  <a:moveTo>
                    <a:pt x="1336" y="1493"/>
                  </a:moveTo>
                  <a:cubicBezTo>
                    <a:pt x="1330" y="1497"/>
                    <a:pt x="1330" y="1497"/>
                    <a:pt x="1330" y="1497"/>
                  </a:cubicBezTo>
                  <a:cubicBezTo>
                    <a:pt x="1402" y="1596"/>
                    <a:pt x="1402" y="1596"/>
                    <a:pt x="1402" y="1596"/>
                  </a:cubicBezTo>
                  <a:cubicBezTo>
                    <a:pt x="1409" y="1591"/>
                    <a:pt x="1409" y="1591"/>
                    <a:pt x="1409" y="1591"/>
                  </a:cubicBezTo>
                  <a:cubicBezTo>
                    <a:pt x="1336" y="1493"/>
                    <a:pt x="1336" y="1493"/>
                    <a:pt x="1336" y="1493"/>
                  </a:cubicBezTo>
                  <a:moveTo>
                    <a:pt x="431" y="1493"/>
                  </a:moveTo>
                  <a:cubicBezTo>
                    <a:pt x="358" y="1591"/>
                    <a:pt x="358" y="1591"/>
                    <a:pt x="358" y="1591"/>
                  </a:cubicBezTo>
                  <a:cubicBezTo>
                    <a:pt x="364" y="1596"/>
                    <a:pt x="364" y="1596"/>
                    <a:pt x="364" y="1596"/>
                  </a:cubicBezTo>
                  <a:cubicBezTo>
                    <a:pt x="436" y="1497"/>
                    <a:pt x="436" y="1497"/>
                    <a:pt x="436" y="1497"/>
                  </a:cubicBezTo>
                  <a:cubicBezTo>
                    <a:pt x="431" y="1493"/>
                    <a:pt x="431" y="1493"/>
                    <a:pt x="431" y="1493"/>
                  </a:cubicBezTo>
                  <a:moveTo>
                    <a:pt x="1324" y="1501"/>
                  </a:moveTo>
                  <a:cubicBezTo>
                    <a:pt x="1318" y="1505"/>
                    <a:pt x="1318" y="1505"/>
                    <a:pt x="1318" y="1505"/>
                  </a:cubicBezTo>
                  <a:cubicBezTo>
                    <a:pt x="1389" y="1605"/>
                    <a:pt x="1389" y="1605"/>
                    <a:pt x="1389" y="1605"/>
                  </a:cubicBezTo>
                  <a:cubicBezTo>
                    <a:pt x="1396" y="1600"/>
                    <a:pt x="1396" y="1600"/>
                    <a:pt x="1396" y="1600"/>
                  </a:cubicBezTo>
                  <a:cubicBezTo>
                    <a:pt x="1324" y="1501"/>
                    <a:pt x="1324" y="1501"/>
                    <a:pt x="1324" y="1501"/>
                  </a:cubicBezTo>
                  <a:moveTo>
                    <a:pt x="442" y="1502"/>
                  </a:moveTo>
                  <a:cubicBezTo>
                    <a:pt x="371" y="1601"/>
                    <a:pt x="371" y="1601"/>
                    <a:pt x="371" y="1601"/>
                  </a:cubicBezTo>
                  <a:cubicBezTo>
                    <a:pt x="377" y="1606"/>
                    <a:pt x="377" y="1606"/>
                    <a:pt x="377" y="1606"/>
                  </a:cubicBezTo>
                  <a:cubicBezTo>
                    <a:pt x="448" y="1506"/>
                    <a:pt x="448" y="1506"/>
                    <a:pt x="448" y="1506"/>
                  </a:cubicBezTo>
                  <a:cubicBezTo>
                    <a:pt x="442" y="1502"/>
                    <a:pt x="442" y="1502"/>
                    <a:pt x="442" y="1502"/>
                  </a:cubicBezTo>
                  <a:moveTo>
                    <a:pt x="1312" y="1510"/>
                  </a:moveTo>
                  <a:cubicBezTo>
                    <a:pt x="1306" y="1514"/>
                    <a:pt x="1306" y="1514"/>
                    <a:pt x="1306" y="1514"/>
                  </a:cubicBezTo>
                  <a:cubicBezTo>
                    <a:pt x="1376" y="1614"/>
                    <a:pt x="1376" y="1614"/>
                    <a:pt x="1376" y="1614"/>
                  </a:cubicBezTo>
                  <a:cubicBezTo>
                    <a:pt x="1383" y="1610"/>
                    <a:pt x="1383" y="1610"/>
                    <a:pt x="1383" y="1610"/>
                  </a:cubicBezTo>
                  <a:cubicBezTo>
                    <a:pt x="1312" y="1510"/>
                    <a:pt x="1312" y="1510"/>
                    <a:pt x="1312" y="1510"/>
                  </a:cubicBezTo>
                  <a:moveTo>
                    <a:pt x="454" y="1510"/>
                  </a:moveTo>
                  <a:cubicBezTo>
                    <a:pt x="384" y="1610"/>
                    <a:pt x="384" y="1610"/>
                    <a:pt x="384" y="1610"/>
                  </a:cubicBezTo>
                  <a:cubicBezTo>
                    <a:pt x="390" y="1615"/>
                    <a:pt x="390" y="1615"/>
                    <a:pt x="390" y="1615"/>
                  </a:cubicBezTo>
                  <a:cubicBezTo>
                    <a:pt x="460" y="1514"/>
                    <a:pt x="460" y="1514"/>
                    <a:pt x="460" y="1514"/>
                  </a:cubicBezTo>
                  <a:cubicBezTo>
                    <a:pt x="454" y="1510"/>
                    <a:pt x="454" y="1510"/>
                    <a:pt x="454" y="1510"/>
                  </a:cubicBezTo>
                  <a:moveTo>
                    <a:pt x="1301" y="1518"/>
                  </a:moveTo>
                  <a:cubicBezTo>
                    <a:pt x="1297" y="1520"/>
                    <a:pt x="1297" y="1520"/>
                    <a:pt x="1297" y="1520"/>
                  </a:cubicBezTo>
                  <a:cubicBezTo>
                    <a:pt x="1360" y="1625"/>
                    <a:pt x="1360" y="1625"/>
                    <a:pt x="1360" y="1625"/>
                  </a:cubicBezTo>
                  <a:cubicBezTo>
                    <a:pt x="1370" y="1619"/>
                    <a:pt x="1370" y="1619"/>
                    <a:pt x="1370" y="1619"/>
                  </a:cubicBezTo>
                  <a:cubicBezTo>
                    <a:pt x="1301" y="1518"/>
                    <a:pt x="1301" y="1518"/>
                    <a:pt x="1301" y="1518"/>
                  </a:cubicBezTo>
                  <a:moveTo>
                    <a:pt x="466" y="1518"/>
                  </a:moveTo>
                  <a:cubicBezTo>
                    <a:pt x="397" y="1619"/>
                    <a:pt x="397" y="1619"/>
                    <a:pt x="397" y="1619"/>
                  </a:cubicBezTo>
                  <a:cubicBezTo>
                    <a:pt x="406" y="1625"/>
                    <a:pt x="406" y="1625"/>
                    <a:pt x="406" y="1625"/>
                  </a:cubicBezTo>
                  <a:cubicBezTo>
                    <a:pt x="470" y="1521"/>
                    <a:pt x="470" y="1521"/>
                    <a:pt x="470" y="1521"/>
                  </a:cubicBezTo>
                  <a:cubicBezTo>
                    <a:pt x="466" y="1518"/>
                    <a:pt x="466" y="1518"/>
                    <a:pt x="466" y="1518"/>
                  </a:cubicBezTo>
                  <a:moveTo>
                    <a:pt x="1290" y="1524"/>
                  </a:moveTo>
                  <a:cubicBezTo>
                    <a:pt x="1284" y="1528"/>
                    <a:pt x="1284" y="1528"/>
                    <a:pt x="1284" y="1528"/>
                  </a:cubicBezTo>
                  <a:cubicBezTo>
                    <a:pt x="1347" y="1633"/>
                    <a:pt x="1347" y="1633"/>
                    <a:pt x="1347" y="1633"/>
                  </a:cubicBezTo>
                  <a:cubicBezTo>
                    <a:pt x="1354" y="1629"/>
                    <a:pt x="1354" y="1629"/>
                    <a:pt x="1354" y="1629"/>
                  </a:cubicBezTo>
                  <a:cubicBezTo>
                    <a:pt x="1290" y="1524"/>
                    <a:pt x="1290" y="1524"/>
                    <a:pt x="1290" y="1524"/>
                  </a:cubicBezTo>
                  <a:moveTo>
                    <a:pt x="476" y="1525"/>
                  </a:moveTo>
                  <a:cubicBezTo>
                    <a:pt x="413" y="1629"/>
                    <a:pt x="413" y="1629"/>
                    <a:pt x="413" y="1629"/>
                  </a:cubicBezTo>
                  <a:cubicBezTo>
                    <a:pt x="419" y="1633"/>
                    <a:pt x="419" y="1633"/>
                    <a:pt x="419" y="1633"/>
                  </a:cubicBezTo>
                  <a:cubicBezTo>
                    <a:pt x="483" y="1529"/>
                    <a:pt x="483" y="1529"/>
                    <a:pt x="483" y="1529"/>
                  </a:cubicBezTo>
                  <a:cubicBezTo>
                    <a:pt x="476" y="1525"/>
                    <a:pt x="476" y="1525"/>
                    <a:pt x="476" y="1525"/>
                  </a:cubicBezTo>
                  <a:moveTo>
                    <a:pt x="1277" y="1532"/>
                  </a:moveTo>
                  <a:cubicBezTo>
                    <a:pt x="1271" y="1536"/>
                    <a:pt x="1271" y="1536"/>
                    <a:pt x="1271" y="1536"/>
                  </a:cubicBezTo>
                  <a:cubicBezTo>
                    <a:pt x="1334" y="1641"/>
                    <a:pt x="1334" y="1641"/>
                    <a:pt x="1334" y="1641"/>
                  </a:cubicBezTo>
                  <a:cubicBezTo>
                    <a:pt x="1341" y="1637"/>
                    <a:pt x="1341" y="1637"/>
                    <a:pt x="1341" y="1637"/>
                  </a:cubicBezTo>
                  <a:cubicBezTo>
                    <a:pt x="1277" y="1532"/>
                    <a:pt x="1277" y="1532"/>
                    <a:pt x="1277" y="1532"/>
                  </a:cubicBezTo>
                  <a:moveTo>
                    <a:pt x="489" y="1533"/>
                  </a:moveTo>
                  <a:cubicBezTo>
                    <a:pt x="426" y="1637"/>
                    <a:pt x="426" y="1637"/>
                    <a:pt x="426" y="1637"/>
                  </a:cubicBezTo>
                  <a:cubicBezTo>
                    <a:pt x="432" y="1641"/>
                    <a:pt x="432" y="1641"/>
                    <a:pt x="432" y="1641"/>
                  </a:cubicBezTo>
                  <a:cubicBezTo>
                    <a:pt x="496" y="1537"/>
                    <a:pt x="496" y="1537"/>
                    <a:pt x="496" y="1537"/>
                  </a:cubicBezTo>
                  <a:cubicBezTo>
                    <a:pt x="489" y="1533"/>
                    <a:pt x="489" y="1533"/>
                    <a:pt x="489" y="1533"/>
                  </a:cubicBezTo>
                  <a:moveTo>
                    <a:pt x="1264" y="1540"/>
                  </a:moveTo>
                  <a:cubicBezTo>
                    <a:pt x="1258" y="1544"/>
                    <a:pt x="1258" y="1544"/>
                    <a:pt x="1258" y="1544"/>
                  </a:cubicBezTo>
                  <a:cubicBezTo>
                    <a:pt x="1321" y="1649"/>
                    <a:pt x="1321" y="1649"/>
                    <a:pt x="1321" y="1649"/>
                  </a:cubicBezTo>
                  <a:cubicBezTo>
                    <a:pt x="1328" y="1645"/>
                    <a:pt x="1328" y="1645"/>
                    <a:pt x="1328" y="1645"/>
                  </a:cubicBezTo>
                  <a:cubicBezTo>
                    <a:pt x="1264" y="1540"/>
                    <a:pt x="1264" y="1540"/>
                    <a:pt x="1264" y="1540"/>
                  </a:cubicBezTo>
                  <a:moveTo>
                    <a:pt x="502" y="1541"/>
                  </a:moveTo>
                  <a:cubicBezTo>
                    <a:pt x="439" y="1645"/>
                    <a:pt x="439" y="1645"/>
                    <a:pt x="439" y="1645"/>
                  </a:cubicBezTo>
                  <a:cubicBezTo>
                    <a:pt x="445" y="1649"/>
                    <a:pt x="445" y="1649"/>
                    <a:pt x="445" y="1649"/>
                  </a:cubicBezTo>
                  <a:cubicBezTo>
                    <a:pt x="509" y="1545"/>
                    <a:pt x="509" y="1545"/>
                    <a:pt x="509" y="1545"/>
                  </a:cubicBezTo>
                  <a:cubicBezTo>
                    <a:pt x="502" y="1541"/>
                    <a:pt x="502" y="1541"/>
                    <a:pt x="502" y="1541"/>
                  </a:cubicBezTo>
                  <a:moveTo>
                    <a:pt x="514" y="1547"/>
                  </a:moveTo>
                  <a:cubicBezTo>
                    <a:pt x="484" y="1601"/>
                    <a:pt x="484" y="1601"/>
                    <a:pt x="484" y="1601"/>
                  </a:cubicBezTo>
                  <a:cubicBezTo>
                    <a:pt x="447" y="1650"/>
                    <a:pt x="447" y="1650"/>
                    <a:pt x="447" y="1650"/>
                  </a:cubicBezTo>
                  <a:cubicBezTo>
                    <a:pt x="453" y="1654"/>
                    <a:pt x="453" y="1654"/>
                    <a:pt x="453" y="1654"/>
                  </a:cubicBezTo>
                  <a:cubicBezTo>
                    <a:pt x="456" y="1656"/>
                    <a:pt x="458" y="1657"/>
                    <a:pt x="461" y="1658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2"/>
                    <a:pt x="520" y="1552"/>
                    <a:pt x="520" y="1552"/>
                  </a:cubicBezTo>
                  <a:cubicBezTo>
                    <a:pt x="516" y="1558"/>
                    <a:pt x="516" y="1558"/>
                    <a:pt x="516" y="1558"/>
                  </a:cubicBezTo>
                  <a:cubicBezTo>
                    <a:pt x="520" y="1551"/>
                    <a:pt x="520" y="1551"/>
                    <a:pt x="520" y="1551"/>
                  </a:cubicBezTo>
                  <a:cubicBezTo>
                    <a:pt x="518" y="1550"/>
                    <a:pt x="517" y="1549"/>
                    <a:pt x="515" y="1549"/>
                  </a:cubicBezTo>
                  <a:cubicBezTo>
                    <a:pt x="514" y="1547"/>
                    <a:pt x="514" y="1547"/>
                    <a:pt x="514" y="1547"/>
                  </a:cubicBezTo>
                  <a:moveTo>
                    <a:pt x="1251" y="1548"/>
                  </a:moveTo>
                  <a:cubicBezTo>
                    <a:pt x="1247" y="1551"/>
                    <a:pt x="1247" y="1551"/>
                    <a:pt x="1247" y="1551"/>
                  </a:cubicBezTo>
                  <a:cubicBezTo>
                    <a:pt x="1306" y="1658"/>
                    <a:pt x="1306" y="1658"/>
                    <a:pt x="1306" y="1658"/>
                  </a:cubicBezTo>
                  <a:cubicBezTo>
                    <a:pt x="1308" y="1657"/>
                    <a:pt x="1311" y="1655"/>
                    <a:pt x="1314" y="1653"/>
                  </a:cubicBezTo>
                  <a:cubicBezTo>
                    <a:pt x="1251" y="1548"/>
                    <a:pt x="1251" y="1548"/>
                    <a:pt x="1251" y="1548"/>
                  </a:cubicBezTo>
                  <a:moveTo>
                    <a:pt x="1241" y="1553"/>
                  </a:moveTo>
                  <a:cubicBezTo>
                    <a:pt x="1236" y="1556"/>
                    <a:pt x="1236" y="1556"/>
                    <a:pt x="1236" y="1556"/>
                  </a:cubicBezTo>
                  <a:cubicBezTo>
                    <a:pt x="1290" y="1666"/>
                    <a:pt x="1290" y="1666"/>
                    <a:pt x="1290" y="1666"/>
                  </a:cubicBezTo>
                  <a:cubicBezTo>
                    <a:pt x="1292" y="1665"/>
                    <a:pt x="1295" y="1664"/>
                    <a:pt x="1298" y="1662"/>
                  </a:cubicBezTo>
                  <a:cubicBezTo>
                    <a:pt x="1241" y="1553"/>
                    <a:pt x="1241" y="1553"/>
                    <a:pt x="1241" y="1553"/>
                  </a:cubicBezTo>
                  <a:moveTo>
                    <a:pt x="525" y="1554"/>
                  </a:moveTo>
                  <a:cubicBezTo>
                    <a:pt x="469" y="1663"/>
                    <a:pt x="469" y="1663"/>
                    <a:pt x="469" y="1663"/>
                  </a:cubicBezTo>
                  <a:cubicBezTo>
                    <a:pt x="472" y="1664"/>
                    <a:pt x="474" y="1665"/>
                    <a:pt x="477" y="1667"/>
                  </a:cubicBezTo>
                  <a:cubicBezTo>
                    <a:pt x="531" y="1557"/>
                    <a:pt x="531" y="1557"/>
                    <a:pt x="531" y="1557"/>
                  </a:cubicBezTo>
                  <a:cubicBezTo>
                    <a:pt x="525" y="1554"/>
                    <a:pt x="525" y="1554"/>
                    <a:pt x="525" y="1554"/>
                  </a:cubicBezTo>
                  <a:moveTo>
                    <a:pt x="1230" y="1559"/>
                  </a:moveTo>
                  <a:cubicBezTo>
                    <a:pt x="1223" y="1563"/>
                    <a:pt x="1223" y="1563"/>
                    <a:pt x="1223" y="1563"/>
                  </a:cubicBezTo>
                  <a:cubicBezTo>
                    <a:pt x="1275" y="1673"/>
                    <a:pt x="1275" y="1673"/>
                    <a:pt x="1275" y="1673"/>
                  </a:cubicBezTo>
                  <a:cubicBezTo>
                    <a:pt x="1282" y="1670"/>
                    <a:pt x="1282" y="1670"/>
                    <a:pt x="1282" y="1670"/>
                  </a:cubicBezTo>
                  <a:cubicBezTo>
                    <a:pt x="1230" y="1559"/>
                    <a:pt x="1230" y="1559"/>
                    <a:pt x="1230" y="1559"/>
                  </a:cubicBezTo>
                  <a:moveTo>
                    <a:pt x="537" y="1560"/>
                  </a:moveTo>
                  <a:cubicBezTo>
                    <a:pt x="485" y="1670"/>
                    <a:pt x="485" y="1670"/>
                    <a:pt x="485" y="1670"/>
                  </a:cubicBezTo>
                  <a:cubicBezTo>
                    <a:pt x="492" y="1674"/>
                    <a:pt x="492" y="1674"/>
                    <a:pt x="492" y="1674"/>
                  </a:cubicBezTo>
                  <a:cubicBezTo>
                    <a:pt x="544" y="1563"/>
                    <a:pt x="544" y="1563"/>
                    <a:pt x="544" y="1563"/>
                  </a:cubicBezTo>
                  <a:cubicBezTo>
                    <a:pt x="537" y="1560"/>
                    <a:pt x="537" y="1560"/>
                    <a:pt x="537" y="1560"/>
                  </a:cubicBezTo>
                  <a:moveTo>
                    <a:pt x="1216" y="1566"/>
                  </a:moveTo>
                  <a:cubicBezTo>
                    <a:pt x="1208" y="1569"/>
                    <a:pt x="1208" y="1569"/>
                    <a:pt x="1208" y="1569"/>
                  </a:cubicBezTo>
                  <a:cubicBezTo>
                    <a:pt x="1262" y="1679"/>
                    <a:pt x="1262" y="1679"/>
                    <a:pt x="1262" y="1679"/>
                  </a:cubicBezTo>
                  <a:cubicBezTo>
                    <a:pt x="1268" y="1677"/>
                    <a:pt x="1268" y="1677"/>
                    <a:pt x="1268" y="1677"/>
                  </a:cubicBezTo>
                  <a:cubicBezTo>
                    <a:pt x="1216" y="1566"/>
                    <a:pt x="1216" y="1566"/>
                    <a:pt x="1216" y="1566"/>
                  </a:cubicBezTo>
                  <a:moveTo>
                    <a:pt x="551" y="1566"/>
                  </a:moveTo>
                  <a:cubicBezTo>
                    <a:pt x="498" y="1677"/>
                    <a:pt x="498" y="1677"/>
                    <a:pt x="498" y="1677"/>
                  </a:cubicBezTo>
                  <a:cubicBezTo>
                    <a:pt x="505" y="1680"/>
                    <a:pt x="505" y="1680"/>
                    <a:pt x="505" y="1680"/>
                  </a:cubicBezTo>
                  <a:cubicBezTo>
                    <a:pt x="559" y="1570"/>
                    <a:pt x="559" y="1570"/>
                    <a:pt x="559" y="1570"/>
                  </a:cubicBezTo>
                  <a:cubicBezTo>
                    <a:pt x="551" y="1566"/>
                    <a:pt x="551" y="1566"/>
                    <a:pt x="551" y="1566"/>
                  </a:cubicBezTo>
                  <a:moveTo>
                    <a:pt x="1202" y="1573"/>
                  </a:moveTo>
                  <a:cubicBezTo>
                    <a:pt x="1195" y="1576"/>
                    <a:pt x="1195" y="1576"/>
                    <a:pt x="1195" y="1576"/>
                  </a:cubicBezTo>
                  <a:cubicBezTo>
                    <a:pt x="1248" y="1686"/>
                    <a:pt x="1248" y="1686"/>
                    <a:pt x="1248" y="1686"/>
                  </a:cubicBezTo>
                  <a:cubicBezTo>
                    <a:pt x="1255" y="1683"/>
                    <a:pt x="1255" y="1683"/>
                    <a:pt x="1255" y="1683"/>
                  </a:cubicBezTo>
                  <a:cubicBezTo>
                    <a:pt x="1202" y="1573"/>
                    <a:pt x="1202" y="1573"/>
                    <a:pt x="1202" y="1573"/>
                  </a:cubicBezTo>
                  <a:moveTo>
                    <a:pt x="565" y="1573"/>
                  </a:moveTo>
                  <a:cubicBezTo>
                    <a:pt x="512" y="1683"/>
                    <a:pt x="512" y="1683"/>
                    <a:pt x="512" y="1683"/>
                  </a:cubicBezTo>
                  <a:cubicBezTo>
                    <a:pt x="519" y="1687"/>
                    <a:pt x="519" y="1687"/>
                    <a:pt x="519" y="1687"/>
                  </a:cubicBezTo>
                  <a:cubicBezTo>
                    <a:pt x="572" y="1576"/>
                    <a:pt x="572" y="1576"/>
                    <a:pt x="572" y="1576"/>
                  </a:cubicBezTo>
                  <a:cubicBezTo>
                    <a:pt x="565" y="1573"/>
                    <a:pt x="565" y="1573"/>
                    <a:pt x="565" y="1573"/>
                  </a:cubicBezTo>
                  <a:moveTo>
                    <a:pt x="1188" y="1579"/>
                  </a:moveTo>
                  <a:cubicBezTo>
                    <a:pt x="1181" y="1583"/>
                    <a:pt x="1181" y="1583"/>
                    <a:pt x="1181" y="1583"/>
                  </a:cubicBezTo>
                  <a:cubicBezTo>
                    <a:pt x="1234" y="1693"/>
                    <a:pt x="1234" y="1693"/>
                    <a:pt x="1234" y="1693"/>
                  </a:cubicBezTo>
                  <a:cubicBezTo>
                    <a:pt x="1241" y="1690"/>
                    <a:pt x="1241" y="1690"/>
                    <a:pt x="1241" y="1690"/>
                  </a:cubicBezTo>
                  <a:cubicBezTo>
                    <a:pt x="1188" y="1579"/>
                    <a:pt x="1188" y="1579"/>
                    <a:pt x="1188" y="1579"/>
                  </a:cubicBezTo>
                  <a:moveTo>
                    <a:pt x="579" y="1580"/>
                  </a:moveTo>
                  <a:cubicBezTo>
                    <a:pt x="526" y="1690"/>
                    <a:pt x="526" y="1690"/>
                    <a:pt x="526" y="1690"/>
                  </a:cubicBezTo>
                  <a:cubicBezTo>
                    <a:pt x="533" y="1693"/>
                    <a:pt x="533" y="1693"/>
                    <a:pt x="533" y="1693"/>
                  </a:cubicBezTo>
                  <a:cubicBezTo>
                    <a:pt x="586" y="1583"/>
                    <a:pt x="586" y="1583"/>
                    <a:pt x="586" y="1583"/>
                  </a:cubicBezTo>
                  <a:cubicBezTo>
                    <a:pt x="579" y="1580"/>
                    <a:pt x="579" y="1580"/>
                    <a:pt x="579" y="1580"/>
                  </a:cubicBezTo>
                  <a:moveTo>
                    <a:pt x="1179" y="1583"/>
                  </a:moveTo>
                  <a:cubicBezTo>
                    <a:pt x="1172" y="1586"/>
                    <a:pt x="1172" y="1586"/>
                    <a:pt x="1172" y="1586"/>
                  </a:cubicBezTo>
                  <a:cubicBezTo>
                    <a:pt x="1214" y="1701"/>
                    <a:pt x="1214" y="1701"/>
                    <a:pt x="1214" y="1701"/>
                  </a:cubicBezTo>
                  <a:cubicBezTo>
                    <a:pt x="1222" y="1698"/>
                    <a:pt x="1222" y="1698"/>
                    <a:pt x="1222" y="1698"/>
                  </a:cubicBezTo>
                  <a:cubicBezTo>
                    <a:pt x="1179" y="1583"/>
                    <a:pt x="1179" y="1583"/>
                    <a:pt x="1179" y="1583"/>
                  </a:cubicBezTo>
                  <a:moveTo>
                    <a:pt x="588" y="1584"/>
                  </a:moveTo>
                  <a:cubicBezTo>
                    <a:pt x="545" y="1699"/>
                    <a:pt x="545" y="1699"/>
                    <a:pt x="545" y="1699"/>
                  </a:cubicBezTo>
                  <a:cubicBezTo>
                    <a:pt x="552" y="1701"/>
                    <a:pt x="552" y="1701"/>
                    <a:pt x="552" y="1701"/>
                  </a:cubicBezTo>
                  <a:cubicBezTo>
                    <a:pt x="595" y="1586"/>
                    <a:pt x="595" y="1586"/>
                    <a:pt x="595" y="1586"/>
                  </a:cubicBezTo>
                  <a:cubicBezTo>
                    <a:pt x="588" y="1584"/>
                    <a:pt x="588" y="1584"/>
                    <a:pt x="588" y="1584"/>
                  </a:cubicBezTo>
                  <a:moveTo>
                    <a:pt x="1165" y="1589"/>
                  </a:moveTo>
                  <a:cubicBezTo>
                    <a:pt x="1158" y="1591"/>
                    <a:pt x="1158" y="1591"/>
                    <a:pt x="1158" y="1591"/>
                  </a:cubicBezTo>
                  <a:cubicBezTo>
                    <a:pt x="1200" y="1706"/>
                    <a:pt x="1200" y="1706"/>
                    <a:pt x="1200" y="1706"/>
                  </a:cubicBezTo>
                  <a:cubicBezTo>
                    <a:pt x="1207" y="1704"/>
                    <a:pt x="1207" y="1704"/>
                    <a:pt x="1207" y="1704"/>
                  </a:cubicBezTo>
                  <a:cubicBezTo>
                    <a:pt x="1165" y="1589"/>
                    <a:pt x="1165" y="1589"/>
                    <a:pt x="1165" y="1589"/>
                  </a:cubicBezTo>
                  <a:moveTo>
                    <a:pt x="602" y="1589"/>
                  </a:moveTo>
                  <a:cubicBezTo>
                    <a:pt x="559" y="1704"/>
                    <a:pt x="559" y="1704"/>
                    <a:pt x="559" y="1704"/>
                  </a:cubicBezTo>
                  <a:cubicBezTo>
                    <a:pt x="566" y="1707"/>
                    <a:pt x="566" y="1707"/>
                    <a:pt x="566" y="1707"/>
                  </a:cubicBezTo>
                  <a:cubicBezTo>
                    <a:pt x="609" y="1592"/>
                    <a:pt x="609" y="1592"/>
                    <a:pt x="609" y="1592"/>
                  </a:cubicBezTo>
                  <a:cubicBezTo>
                    <a:pt x="602" y="1589"/>
                    <a:pt x="602" y="1589"/>
                    <a:pt x="602" y="1589"/>
                  </a:cubicBezTo>
                  <a:moveTo>
                    <a:pt x="1151" y="1594"/>
                  </a:moveTo>
                  <a:cubicBezTo>
                    <a:pt x="1143" y="1597"/>
                    <a:pt x="1143" y="1597"/>
                    <a:pt x="1143" y="1597"/>
                  </a:cubicBezTo>
                  <a:cubicBezTo>
                    <a:pt x="1186" y="1711"/>
                    <a:pt x="1186" y="1711"/>
                    <a:pt x="1186" y="1711"/>
                  </a:cubicBezTo>
                  <a:cubicBezTo>
                    <a:pt x="1192" y="1709"/>
                    <a:pt x="1192" y="1709"/>
                    <a:pt x="1192" y="1709"/>
                  </a:cubicBezTo>
                  <a:cubicBezTo>
                    <a:pt x="1151" y="1594"/>
                    <a:pt x="1151" y="1594"/>
                    <a:pt x="1151" y="1594"/>
                  </a:cubicBezTo>
                  <a:moveTo>
                    <a:pt x="616" y="1594"/>
                  </a:moveTo>
                  <a:cubicBezTo>
                    <a:pt x="574" y="1709"/>
                    <a:pt x="574" y="1709"/>
                    <a:pt x="574" y="1709"/>
                  </a:cubicBezTo>
                  <a:cubicBezTo>
                    <a:pt x="581" y="1712"/>
                    <a:pt x="581" y="1712"/>
                    <a:pt x="581" y="1712"/>
                  </a:cubicBezTo>
                  <a:cubicBezTo>
                    <a:pt x="624" y="1597"/>
                    <a:pt x="624" y="1597"/>
                    <a:pt x="624" y="1597"/>
                  </a:cubicBezTo>
                  <a:cubicBezTo>
                    <a:pt x="616" y="1594"/>
                    <a:pt x="616" y="1594"/>
                    <a:pt x="616" y="1594"/>
                  </a:cubicBezTo>
                  <a:moveTo>
                    <a:pt x="1136" y="1599"/>
                  </a:moveTo>
                  <a:cubicBezTo>
                    <a:pt x="1129" y="1602"/>
                    <a:pt x="1129" y="1602"/>
                    <a:pt x="1129" y="1602"/>
                  </a:cubicBezTo>
                  <a:cubicBezTo>
                    <a:pt x="1172" y="1717"/>
                    <a:pt x="1172" y="1717"/>
                    <a:pt x="1172" y="1717"/>
                  </a:cubicBezTo>
                  <a:cubicBezTo>
                    <a:pt x="1179" y="1714"/>
                    <a:pt x="1179" y="1714"/>
                    <a:pt x="1179" y="1714"/>
                  </a:cubicBezTo>
                  <a:cubicBezTo>
                    <a:pt x="1136" y="1599"/>
                    <a:pt x="1136" y="1599"/>
                    <a:pt x="1136" y="1599"/>
                  </a:cubicBezTo>
                  <a:moveTo>
                    <a:pt x="631" y="1600"/>
                  </a:moveTo>
                  <a:cubicBezTo>
                    <a:pt x="588" y="1714"/>
                    <a:pt x="588" y="1714"/>
                    <a:pt x="588" y="1714"/>
                  </a:cubicBezTo>
                  <a:cubicBezTo>
                    <a:pt x="595" y="1717"/>
                    <a:pt x="595" y="1717"/>
                    <a:pt x="595" y="1717"/>
                  </a:cubicBezTo>
                  <a:cubicBezTo>
                    <a:pt x="638" y="1602"/>
                    <a:pt x="638" y="1602"/>
                    <a:pt x="638" y="1602"/>
                  </a:cubicBezTo>
                  <a:cubicBezTo>
                    <a:pt x="631" y="1600"/>
                    <a:pt x="631" y="1600"/>
                    <a:pt x="631" y="1600"/>
                  </a:cubicBezTo>
                  <a:moveTo>
                    <a:pt x="1122" y="1604"/>
                  </a:moveTo>
                  <a:cubicBezTo>
                    <a:pt x="1116" y="1607"/>
                    <a:pt x="1116" y="1607"/>
                    <a:pt x="1116" y="1607"/>
                  </a:cubicBezTo>
                  <a:cubicBezTo>
                    <a:pt x="1156" y="1722"/>
                    <a:pt x="1156" y="1722"/>
                    <a:pt x="1156" y="1722"/>
                  </a:cubicBezTo>
                  <a:cubicBezTo>
                    <a:pt x="1164" y="1720"/>
                    <a:pt x="1164" y="1720"/>
                    <a:pt x="1164" y="1720"/>
                  </a:cubicBezTo>
                  <a:cubicBezTo>
                    <a:pt x="1122" y="1604"/>
                    <a:pt x="1122" y="1604"/>
                    <a:pt x="1122" y="1604"/>
                  </a:cubicBezTo>
                  <a:moveTo>
                    <a:pt x="644" y="1605"/>
                  </a:moveTo>
                  <a:cubicBezTo>
                    <a:pt x="603" y="1720"/>
                    <a:pt x="603" y="1720"/>
                    <a:pt x="603" y="1720"/>
                  </a:cubicBezTo>
                  <a:cubicBezTo>
                    <a:pt x="611" y="1723"/>
                    <a:pt x="611" y="1723"/>
                    <a:pt x="611" y="1723"/>
                  </a:cubicBezTo>
                  <a:cubicBezTo>
                    <a:pt x="651" y="1607"/>
                    <a:pt x="651" y="1607"/>
                    <a:pt x="651" y="1607"/>
                  </a:cubicBezTo>
                  <a:cubicBezTo>
                    <a:pt x="644" y="1605"/>
                    <a:pt x="644" y="1605"/>
                    <a:pt x="644" y="1605"/>
                  </a:cubicBezTo>
                  <a:moveTo>
                    <a:pt x="1110" y="1609"/>
                  </a:moveTo>
                  <a:cubicBezTo>
                    <a:pt x="1104" y="1610"/>
                    <a:pt x="1104" y="1610"/>
                    <a:pt x="1104" y="1610"/>
                  </a:cubicBezTo>
                  <a:cubicBezTo>
                    <a:pt x="1138" y="1728"/>
                    <a:pt x="1138" y="1728"/>
                    <a:pt x="1138" y="1728"/>
                  </a:cubicBezTo>
                  <a:cubicBezTo>
                    <a:pt x="1141" y="1727"/>
                    <a:pt x="1144" y="1726"/>
                    <a:pt x="1147" y="1725"/>
                  </a:cubicBezTo>
                  <a:cubicBezTo>
                    <a:pt x="1110" y="1609"/>
                    <a:pt x="1110" y="1609"/>
                    <a:pt x="1110" y="1609"/>
                  </a:cubicBezTo>
                  <a:moveTo>
                    <a:pt x="657" y="1609"/>
                  </a:moveTo>
                  <a:cubicBezTo>
                    <a:pt x="620" y="1726"/>
                    <a:pt x="620" y="1726"/>
                    <a:pt x="620" y="1726"/>
                  </a:cubicBezTo>
                  <a:cubicBezTo>
                    <a:pt x="623" y="1727"/>
                    <a:pt x="626" y="1728"/>
                    <a:pt x="629" y="1728"/>
                  </a:cubicBezTo>
                  <a:cubicBezTo>
                    <a:pt x="662" y="1611"/>
                    <a:pt x="662" y="1611"/>
                    <a:pt x="662" y="1611"/>
                  </a:cubicBezTo>
                  <a:cubicBezTo>
                    <a:pt x="661" y="1610"/>
                    <a:pt x="659" y="1610"/>
                    <a:pt x="657" y="1609"/>
                  </a:cubicBezTo>
                  <a:moveTo>
                    <a:pt x="1097" y="1613"/>
                  </a:moveTo>
                  <a:cubicBezTo>
                    <a:pt x="1090" y="1615"/>
                    <a:pt x="1090" y="1615"/>
                    <a:pt x="1090" y="1615"/>
                  </a:cubicBezTo>
                  <a:cubicBezTo>
                    <a:pt x="1123" y="1732"/>
                    <a:pt x="1123" y="1732"/>
                    <a:pt x="1123" y="1732"/>
                  </a:cubicBezTo>
                  <a:cubicBezTo>
                    <a:pt x="1131" y="1730"/>
                    <a:pt x="1131" y="1730"/>
                    <a:pt x="1131" y="1730"/>
                  </a:cubicBezTo>
                  <a:cubicBezTo>
                    <a:pt x="1097" y="1613"/>
                    <a:pt x="1097" y="1613"/>
                    <a:pt x="1097" y="1613"/>
                  </a:cubicBezTo>
                  <a:moveTo>
                    <a:pt x="670" y="1613"/>
                  </a:moveTo>
                  <a:cubicBezTo>
                    <a:pt x="636" y="1731"/>
                    <a:pt x="636" y="1731"/>
                    <a:pt x="636" y="1731"/>
                  </a:cubicBezTo>
                  <a:cubicBezTo>
                    <a:pt x="644" y="1733"/>
                    <a:pt x="644" y="1733"/>
                    <a:pt x="644" y="1733"/>
                  </a:cubicBezTo>
                  <a:cubicBezTo>
                    <a:pt x="677" y="1615"/>
                    <a:pt x="677" y="1615"/>
                    <a:pt x="677" y="1615"/>
                  </a:cubicBezTo>
                  <a:cubicBezTo>
                    <a:pt x="670" y="1613"/>
                    <a:pt x="670" y="1613"/>
                    <a:pt x="670" y="1613"/>
                  </a:cubicBezTo>
                  <a:moveTo>
                    <a:pt x="1083" y="1616"/>
                  </a:moveTo>
                  <a:cubicBezTo>
                    <a:pt x="1076" y="1618"/>
                    <a:pt x="1076" y="1618"/>
                    <a:pt x="1076" y="1618"/>
                  </a:cubicBezTo>
                  <a:cubicBezTo>
                    <a:pt x="1107" y="1737"/>
                    <a:pt x="1107" y="1737"/>
                    <a:pt x="1107" y="1737"/>
                  </a:cubicBezTo>
                  <a:cubicBezTo>
                    <a:pt x="1115" y="1735"/>
                    <a:pt x="1115" y="1735"/>
                    <a:pt x="1115" y="1735"/>
                  </a:cubicBezTo>
                  <a:cubicBezTo>
                    <a:pt x="1083" y="1616"/>
                    <a:pt x="1083" y="1616"/>
                    <a:pt x="1083" y="1616"/>
                  </a:cubicBezTo>
                  <a:moveTo>
                    <a:pt x="683" y="1617"/>
                  </a:moveTo>
                  <a:cubicBezTo>
                    <a:pt x="652" y="1735"/>
                    <a:pt x="652" y="1735"/>
                    <a:pt x="652" y="1735"/>
                  </a:cubicBezTo>
                  <a:cubicBezTo>
                    <a:pt x="660" y="1737"/>
                    <a:pt x="660" y="1737"/>
                    <a:pt x="660" y="1737"/>
                  </a:cubicBezTo>
                  <a:cubicBezTo>
                    <a:pt x="690" y="1618"/>
                    <a:pt x="690" y="1618"/>
                    <a:pt x="690" y="1618"/>
                  </a:cubicBezTo>
                  <a:cubicBezTo>
                    <a:pt x="683" y="1617"/>
                    <a:pt x="683" y="1617"/>
                    <a:pt x="683" y="1617"/>
                  </a:cubicBezTo>
                  <a:moveTo>
                    <a:pt x="1070" y="1620"/>
                  </a:moveTo>
                  <a:cubicBezTo>
                    <a:pt x="1063" y="1622"/>
                    <a:pt x="1063" y="1622"/>
                    <a:pt x="1063" y="1622"/>
                  </a:cubicBezTo>
                  <a:cubicBezTo>
                    <a:pt x="1091" y="1741"/>
                    <a:pt x="1091" y="1741"/>
                    <a:pt x="1091" y="1741"/>
                  </a:cubicBezTo>
                  <a:cubicBezTo>
                    <a:pt x="1099" y="1739"/>
                    <a:pt x="1099" y="1739"/>
                    <a:pt x="1099" y="1739"/>
                  </a:cubicBezTo>
                  <a:cubicBezTo>
                    <a:pt x="1070" y="1620"/>
                    <a:pt x="1070" y="1620"/>
                    <a:pt x="1070" y="1620"/>
                  </a:cubicBezTo>
                  <a:moveTo>
                    <a:pt x="697" y="1620"/>
                  </a:moveTo>
                  <a:cubicBezTo>
                    <a:pt x="668" y="1739"/>
                    <a:pt x="668" y="1739"/>
                    <a:pt x="668" y="1739"/>
                  </a:cubicBezTo>
                  <a:cubicBezTo>
                    <a:pt x="676" y="1741"/>
                    <a:pt x="676" y="1741"/>
                    <a:pt x="676" y="1741"/>
                  </a:cubicBezTo>
                  <a:cubicBezTo>
                    <a:pt x="704" y="1622"/>
                    <a:pt x="704" y="1622"/>
                    <a:pt x="704" y="1622"/>
                  </a:cubicBezTo>
                  <a:cubicBezTo>
                    <a:pt x="697" y="1620"/>
                    <a:pt x="697" y="1620"/>
                    <a:pt x="697" y="1620"/>
                  </a:cubicBezTo>
                  <a:moveTo>
                    <a:pt x="1056" y="1623"/>
                  </a:moveTo>
                  <a:cubicBezTo>
                    <a:pt x="1049" y="1625"/>
                    <a:pt x="1049" y="1625"/>
                    <a:pt x="1049" y="1625"/>
                  </a:cubicBezTo>
                  <a:cubicBezTo>
                    <a:pt x="1075" y="1744"/>
                    <a:pt x="1075" y="1744"/>
                    <a:pt x="1075" y="1744"/>
                  </a:cubicBezTo>
                  <a:cubicBezTo>
                    <a:pt x="1083" y="1743"/>
                    <a:pt x="1083" y="1743"/>
                    <a:pt x="1083" y="1743"/>
                  </a:cubicBezTo>
                  <a:cubicBezTo>
                    <a:pt x="1056" y="1623"/>
                    <a:pt x="1056" y="1623"/>
                    <a:pt x="1056" y="1623"/>
                  </a:cubicBezTo>
                  <a:moveTo>
                    <a:pt x="711" y="1623"/>
                  </a:moveTo>
                  <a:cubicBezTo>
                    <a:pt x="684" y="1743"/>
                    <a:pt x="684" y="1743"/>
                    <a:pt x="684" y="1743"/>
                  </a:cubicBezTo>
                  <a:cubicBezTo>
                    <a:pt x="692" y="1745"/>
                    <a:pt x="692" y="1745"/>
                    <a:pt x="692" y="1745"/>
                  </a:cubicBezTo>
                  <a:cubicBezTo>
                    <a:pt x="718" y="1625"/>
                    <a:pt x="718" y="1625"/>
                    <a:pt x="718" y="1625"/>
                  </a:cubicBezTo>
                  <a:cubicBezTo>
                    <a:pt x="711" y="1623"/>
                    <a:pt x="711" y="1623"/>
                    <a:pt x="711" y="1623"/>
                  </a:cubicBezTo>
                  <a:moveTo>
                    <a:pt x="1042" y="1626"/>
                  </a:moveTo>
                  <a:cubicBezTo>
                    <a:pt x="1035" y="1627"/>
                    <a:pt x="1035" y="1627"/>
                    <a:pt x="1035" y="1627"/>
                  </a:cubicBezTo>
                  <a:cubicBezTo>
                    <a:pt x="1059" y="1748"/>
                    <a:pt x="1059" y="1748"/>
                    <a:pt x="1059" y="1748"/>
                  </a:cubicBezTo>
                  <a:cubicBezTo>
                    <a:pt x="1067" y="1746"/>
                    <a:pt x="1067" y="1746"/>
                    <a:pt x="1067" y="1746"/>
                  </a:cubicBezTo>
                  <a:cubicBezTo>
                    <a:pt x="1042" y="1626"/>
                    <a:pt x="1042" y="1626"/>
                    <a:pt x="1042" y="1626"/>
                  </a:cubicBezTo>
                  <a:moveTo>
                    <a:pt x="725" y="1626"/>
                  </a:moveTo>
                  <a:cubicBezTo>
                    <a:pt x="700" y="1746"/>
                    <a:pt x="700" y="1746"/>
                    <a:pt x="700" y="1746"/>
                  </a:cubicBezTo>
                  <a:cubicBezTo>
                    <a:pt x="708" y="1748"/>
                    <a:pt x="708" y="1748"/>
                    <a:pt x="708" y="1748"/>
                  </a:cubicBezTo>
                  <a:cubicBezTo>
                    <a:pt x="732" y="1628"/>
                    <a:pt x="732" y="1628"/>
                    <a:pt x="732" y="1628"/>
                  </a:cubicBezTo>
                  <a:cubicBezTo>
                    <a:pt x="725" y="1626"/>
                    <a:pt x="725" y="1626"/>
                    <a:pt x="725" y="1626"/>
                  </a:cubicBezTo>
                  <a:moveTo>
                    <a:pt x="1028" y="1629"/>
                  </a:moveTo>
                  <a:cubicBezTo>
                    <a:pt x="1021" y="1630"/>
                    <a:pt x="1021" y="1630"/>
                    <a:pt x="1021" y="1630"/>
                  </a:cubicBezTo>
                  <a:cubicBezTo>
                    <a:pt x="1042" y="1751"/>
                    <a:pt x="1042" y="1751"/>
                    <a:pt x="1042" y="1751"/>
                  </a:cubicBezTo>
                  <a:cubicBezTo>
                    <a:pt x="1051" y="1749"/>
                    <a:pt x="1051" y="1749"/>
                    <a:pt x="1051" y="1749"/>
                  </a:cubicBezTo>
                  <a:cubicBezTo>
                    <a:pt x="1028" y="1629"/>
                    <a:pt x="1028" y="1629"/>
                    <a:pt x="1028" y="1629"/>
                  </a:cubicBezTo>
                  <a:moveTo>
                    <a:pt x="738" y="1629"/>
                  </a:moveTo>
                  <a:cubicBezTo>
                    <a:pt x="716" y="1749"/>
                    <a:pt x="716" y="1749"/>
                    <a:pt x="716" y="1749"/>
                  </a:cubicBezTo>
                  <a:cubicBezTo>
                    <a:pt x="724" y="1751"/>
                    <a:pt x="724" y="1751"/>
                    <a:pt x="724" y="1751"/>
                  </a:cubicBezTo>
                  <a:cubicBezTo>
                    <a:pt x="746" y="1630"/>
                    <a:pt x="746" y="1630"/>
                    <a:pt x="746" y="1630"/>
                  </a:cubicBezTo>
                  <a:cubicBezTo>
                    <a:pt x="738" y="1629"/>
                    <a:pt x="738" y="1629"/>
                    <a:pt x="738" y="1629"/>
                  </a:cubicBezTo>
                  <a:moveTo>
                    <a:pt x="1014" y="1631"/>
                  </a:moveTo>
                  <a:cubicBezTo>
                    <a:pt x="1007" y="1632"/>
                    <a:pt x="1007" y="1632"/>
                    <a:pt x="1007" y="1632"/>
                  </a:cubicBezTo>
                  <a:cubicBezTo>
                    <a:pt x="1026" y="1753"/>
                    <a:pt x="1026" y="1753"/>
                    <a:pt x="1026" y="1753"/>
                  </a:cubicBezTo>
                  <a:cubicBezTo>
                    <a:pt x="1034" y="1752"/>
                    <a:pt x="1034" y="1752"/>
                    <a:pt x="1034" y="1752"/>
                  </a:cubicBezTo>
                  <a:cubicBezTo>
                    <a:pt x="1014" y="1631"/>
                    <a:pt x="1014" y="1631"/>
                    <a:pt x="1014" y="1631"/>
                  </a:cubicBezTo>
                  <a:moveTo>
                    <a:pt x="753" y="1631"/>
                  </a:moveTo>
                  <a:cubicBezTo>
                    <a:pt x="732" y="1752"/>
                    <a:pt x="732" y="1752"/>
                    <a:pt x="732" y="1752"/>
                  </a:cubicBezTo>
                  <a:cubicBezTo>
                    <a:pt x="740" y="1754"/>
                    <a:pt x="740" y="1754"/>
                    <a:pt x="740" y="1754"/>
                  </a:cubicBezTo>
                  <a:cubicBezTo>
                    <a:pt x="760" y="1633"/>
                    <a:pt x="760" y="1633"/>
                    <a:pt x="760" y="1633"/>
                  </a:cubicBezTo>
                  <a:cubicBezTo>
                    <a:pt x="753" y="1631"/>
                    <a:pt x="753" y="1631"/>
                    <a:pt x="753" y="1631"/>
                  </a:cubicBezTo>
                  <a:moveTo>
                    <a:pt x="1000" y="1634"/>
                  </a:moveTo>
                  <a:cubicBezTo>
                    <a:pt x="993" y="1634"/>
                    <a:pt x="993" y="1634"/>
                    <a:pt x="993" y="1634"/>
                  </a:cubicBezTo>
                  <a:cubicBezTo>
                    <a:pt x="1010" y="1756"/>
                    <a:pt x="1010" y="1756"/>
                    <a:pt x="1010" y="1756"/>
                  </a:cubicBezTo>
                  <a:cubicBezTo>
                    <a:pt x="1018" y="1755"/>
                    <a:pt x="1018" y="1755"/>
                    <a:pt x="1018" y="1755"/>
                  </a:cubicBezTo>
                  <a:cubicBezTo>
                    <a:pt x="1000" y="1634"/>
                    <a:pt x="1000" y="1634"/>
                    <a:pt x="1000" y="1634"/>
                  </a:cubicBezTo>
                  <a:moveTo>
                    <a:pt x="767" y="1634"/>
                  </a:moveTo>
                  <a:cubicBezTo>
                    <a:pt x="749" y="1755"/>
                    <a:pt x="749" y="1755"/>
                    <a:pt x="749" y="1755"/>
                  </a:cubicBezTo>
                  <a:cubicBezTo>
                    <a:pt x="757" y="1756"/>
                    <a:pt x="757" y="1756"/>
                    <a:pt x="757" y="1756"/>
                  </a:cubicBezTo>
                  <a:cubicBezTo>
                    <a:pt x="774" y="1635"/>
                    <a:pt x="774" y="1635"/>
                    <a:pt x="774" y="1635"/>
                  </a:cubicBezTo>
                  <a:cubicBezTo>
                    <a:pt x="767" y="1634"/>
                    <a:pt x="767" y="1634"/>
                    <a:pt x="767" y="1634"/>
                  </a:cubicBezTo>
                  <a:moveTo>
                    <a:pt x="986" y="1635"/>
                  </a:moveTo>
                  <a:cubicBezTo>
                    <a:pt x="979" y="1636"/>
                    <a:pt x="979" y="1636"/>
                    <a:pt x="979" y="1636"/>
                  </a:cubicBezTo>
                  <a:cubicBezTo>
                    <a:pt x="994" y="1758"/>
                    <a:pt x="994" y="1758"/>
                    <a:pt x="994" y="1758"/>
                  </a:cubicBezTo>
                  <a:cubicBezTo>
                    <a:pt x="1002" y="1757"/>
                    <a:pt x="1002" y="1757"/>
                    <a:pt x="1002" y="1757"/>
                  </a:cubicBezTo>
                  <a:cubicBezTo>
                    <a:pt x="986" y="1635"/>
                    <a:pt x="986" y="1635"/>
                    <a:pt x="986" y="1635"/>
                  </a:cubicBezTo>
                  <a:moveTo>
                    <a:pt x="781" y="1636"/>
                  </a:moveTo>
                  <a:cubicBezTo>
                    <a:pt x="765" y="1757"/>
                    <a:pt x="765" y="1757"/>
                    <a:pt x="765" y="1757"/>
                  </a:cubicBezTo>
                  <a:cubicBezTo>
                    <a:pt x="773" y="1758"/>
                    <a:pt x="773" y="1758"/>
                    <a:pt x="773" y="1758"/>
                  </a:cubicBezTo>
                  <a:cubicBezTo>
                    <a:pt x="788" y="1637"/>
                    <a:pt x="788" y="1637"/>
                    <a:pt x="788" y="1637"/>
                  </a:cubicBezTo>
                  <a:cubicBezTo>
                    <a:pt x="781" y="1636"/>
                    <a:pt x="781" y="1636"/>
                    <a:pt x="781" y="1636"/>
                  </a:cubicBezTo>
                  <a:moveTo>
                    <a:pt x="972" y="1637"/>
                  </a:moveTo>
                  <a:cubicBezTo>
                    <a:pt x="965" y="1638"/>
                    <a:pt x="965" y="1638"/>
                    <a:pt x="965" y="1638"/>
                  </a:cubicBezTo>
                  <a:cubicBezTo>
                    <a:pt x="978" y="1760"/>
                    <a:pt x="978" y="1760"/>
                    <a:pt x="978" y="1760"/>
                  </a:cubicBezTo>
                  <a:cubicBezTo>
                    <a:pt x="986" y="1759"/>
                    <a:pt x="986" y="1759"/>
                    <a:pt x="986" y="1759"/>
                  </a:cubicBezTo>
                  <a:cubicBezTo>
                    <a:pt x="972" y="1637"/>
                    <a:pt x="972" y="1637"/>
                    <a:pt x="972" y="1637"/>
                  </a:cubicBezTo>
                  <a:moveTo>
                    <a:pt x="795" y="1637"/>
                  </a:moveTo>
                  <a:cubicBezTo>
                    <a:pt x="781" y="1759"/>
                    <a:pt x="781" y="1759"/>
                    <a:pt x="781" y="1759"/>
                  </a:cubicBezTo>
                  <a:cubicBezTo>
                    <a:pt x="789" y="1760"/>
                    <a:pt x="789" y="1760"/>
                    <a:pt x="789" y="1760"/>
                  </a:cubicBezTo>
                  <a:cubicBezTo>
                    <a:pt x="802" y="1638"/>
                    <a:pt x="802" y="1638"/>
                    <a:pt x="802" y="1638"/>
                  </a:cubicBezTo>
                  <a:cubicBezTo>
                    <a:pt x="795" y="1637"/>
                    <a:pt x="795" y="1637"/>
                    <a:pt x="795" y="1637"/>
                  </a:cubicBezTo>
                  <a:moveTo>
                    <a:pt x="958" y="1639"/>
                  </a:moveTo>
                  <a:cubicBezTo>
                    <a:pt x="950" y="1640"/>
                    <a:pt x="950" y="1640"/>
                    <a:pt x="950" y="1640"/>
                  </a:cubicBezTo>
                  <a:cubicBezTo>
                    <a:pt x="962" y="1761"/>
                    <a:pt x="962" y="1761"/>
                    <a:pt x="962" y="1761"/>
                  </a:cubicBezTo>
                  <a:cubicBezTo>
                    <a:pt x="970" y="1761"/>
                    <a:pt x="970" y="1761"/>
                    <a:pt x="970" y="1761"/>
                  </a:cubicBezTo>
                  <a:cubicBezTo>
                    <a:pt x="958" y="1639"/>
                    <a:pt x="958" y="1639"/>
                    <a:pt x="958" y="1639"/>
                  </a:cubicBezTo>
                  <a:moveTo>
                    <a:pt x="809" y="1639"/>
                  </a:moveTo>
                  <a:cubicBezTo>
                    <a:pt x="797" y="1761"/>
                    <a:pt x="797" y="1761"/>
                    <a:pt x="797" y="1761"/>
                  </a:cubicBezTo>
                  <a:cubicBezTo>
                    <a:pt x="805" y="1762"/>
                    <a:pt x="805" y="1762"/>
                    <a:pt x="805" y="1762"/>
                  </a:cubicBezTo>
                  <a:cubicBezTo>
                    <a:pt x="816" y="1640"/>
                    <a:pt x="816" y="1640"/>
                    <a:pt x="816" y="1640"/>
                  </a:cubicBezTo>
                  <a:cubicBezTo>
                    <a:pt x="809" y="1639"/>
                    <a:pt x="809" y="1639"/>
                    <a:pt x="809" y="1639"/>
                  </a:cubicBezTo>
                  <a:moveTo>
                    <a:pt x="943" y="1640"/>
                  </a:moveTo>
                  <a:cubicBezTo>
                    <a:pt x="936" y="1641"/>
                    <a:pt x="936" y="1641"/>
                    <a:pt x="936" y="1641"/>
                  </a:cubicBezTo>
                  <a:cubicBezTo>
                    <a:pt x="945" y="1763"/>
                    <a:pt x="945" y="1763"/>
                    <a:pt x="945" y="1763"/>
                  </a:cubicBezTo>
                  <a:cubicBezTo>
                    <a:pt x="954" y="1762"/>
                    <a:pt x="954" y="1762"/>
                    <a:pt x="954" y="1762"/>
                  </a:cubicBezTo>
                  <a:cubicBezTo>
                    <a:pt x="943" y="1640"/>
                    <a:pt x="943" y="1640"/>
                    <a:pt x="943" y="1640"/>
                  </a:cubicBezTo>
                  <a:moveTo>
                    <a:pt x="824" y="1640"/>
                  </a:moveTo>
                  <a:cubicBezTo>
                    <a:pt x="813" y="1762"/>
                    <a:pt x="813" y="1762"/>
                    <a:pt x="813" y="1762"/>
                  </a:cubicBezTo>
                  <a:cubicBezTo>
                    <a:pt x="821" y="1763"/>
                    <a:pt x="821" y="1763"/>
                    <a:pt x="821" y="1763"/>
                  </a:cubicBezTo>
                  <a:cubicBezTo>
                    <a:pt x="831" y="1641"/>
                    <a:pt x="831" y="1641"/>
                    <a:pt x="831" y="1641"/>
                  </a:cubicBezTo>
                  <a:cubicBezTo>
                    <a:pt x="824" y="1640"/>
                    <a:pt x="824" y="1640"/>
                    <a:pt x="824" y="1640"/>
                  </a:cubicBezTo>
                  <a:moveTo>
                    <a:pt x="929" y="1641"/>
                  </a:moveTo>
                  <a:cubicBezTo>
                    <a:pt x="922" y="1642"/>
                    <a:pt x="922" y="1642"/>
                    <a:pt x="922" y="1642"/>
                  </a:cubicBezTo>
                  <a:cubicBezTo>
                    <a:pt x="929" y="1764"/>
                    <a:pt x="929" y="1764"/>
                    <a:pt x="929" y="1764"/>
                  </a:cubicBezTo>
                  <a:cubicBezTo>
                    <a:pt x="937" y="1763"/>
                    <a:pt x="937" y="1763"/>
                    <a:pt x="937" y="1763"/>
                  </a:cubicBezTo>
                  <a:cubicBezTo>
                    <a:pt x="929" y="1641"/>
                    <a:pt x="929" y="1641"/>
                    <a:pt x="929" y="1641"/>
                  </a:cubicBezTo>
                  <a:moveTo>
                    <a:pt x="838" y="1641"/>
                  </a:moveTo>
                  <a:cubicBezTo>
                    <a:pt x="829" y="1763"/>
                    <a:pt x="829" y="1763"/>
                    <a:pt x="829" y="1763"/>
                  </a:cubicBezTo>
                  <a:cubicBezTo>
                    <a:pt x="838" y="1764"/>
                    <a:pt x="838" y="1764"/>
                    <a:pt x="838" y="1764"/>
                  </a:cubicBezTo>
                  <a:cubicBezTo>
                    <a:pt x="845" y="1642"/>
                    <a:pt x="845" y="1642"/>
                    <a:pt x="845" y="1642"/>
                  </a:cubicBezTo>
                  <a:cubicBezTo>
                    <a:pt x="838" y="1641"/>
                    <a:pt x="838" y="1641"/>
                    <a:pt x="838" y="1641"/>
                  </a:cubicBezTo>
                  <a:moveTo>
                    <a:pt x="914" y="1642"/>
                  </a:moveTo>
                  <a:cubicBezTo>
                    <a:pt x="907" y="1643"/>
                    <a:pt x="907" y="1643"/>
                    <a:pt x="907" y="1643"/>
                  </a:cubicBezTo>
                  <a:cubicBezTo>
                    <a:pt x="913" y="1765"/>
                    <a:pt x="913" y="1765"/>
                    <a:pt x="913" y="1765"/>
                  </a:cubicBezTo>
                  <a:cubicBezTo>
                    <a:pt x="921" y="1764"/>
                    <a:pt x="921" y="1764"/>
                    <a:pt x="921" y="1764"/>
                  </a:cubicBezTo>
                  <a:cubicBezTo>
                    <a:pt x="914" y="1642"/>
                    <a:pt x="914" y="1642"/>
                    <a:pt x="914" y="1642"/>
                  </a:cubicBezTo>
                  <a:moveTo>
                    <a:pt x="852" y="1642"/>
                  </a:moveTo>
                  <a:cubicBezTo>
                    <a:pt x="846" y="1765"/>
                    <a:pt x="846" y="1765"/>
                    <a:pt x="846" y="1765"/>
                  </a:cubicBezTo>
                  <a:cubicBezTo>
                    <a:pt x="854" y="1765"/>
                    <a:pt x="854" y="1765"/>
                    <a:pt x="854" y="1765"/>
                  </a:cubicBezTo>
                  <a:cubicBezTo>
                    <a:pt x="860" y="1643"/>
                    <a:pt x="860" y="1643"/>
                    <a:pt x="860" y="1643"/>
                  </a:cubicBezTo>
                  <a:cubicBezTo>
                    <a:pt x="852" y="1642"/>
                    <a:pt x="852" y="1642"/>
                    <a:pt x="852" y="1642"/>
                  </a:cubicBezTo>
                  <a:moveTo>
                    <a:pt x="900" y="1643"/>
                  </a:moveTo>
                  <a:cubicBezTo>
                    <a:pt x="893" y="1643"/>
                    <a:pt x="893" y="1643"/>
                    <a:pt x="893" y="1643"/>
                  </a:cubicBezTo>
                  <a:cubicBezTo>
                    <a:pt x="897" y="1766"/>
                    <a:pt x="897" y="1766"/>
                    <a:pt x="897" y="1766"/>
                  </a:cubicBezTo>
                  <a:cubicBezTo>
                    <a:pt x="905" y="1765"/>
                    <a:pt x="905" y="1765"/>
                    <a:pt x="905" y="1765"/>
                  </a:cubicBezTo>
                  <a:cubicBezTo>
                    <a:pt x="900" y="1643"/>
                    <a:pt x="900" y="1643"/>
                    <a:pt x="900" y="1643"/>
                  </a:cubicBezTo>
                  <a:moveTo>
                    <a:pt x="867" y="1643"/>
                  </a:moveTo>
                  <a:cubicBezTo>
                    <a:pt x="862" y="1765"/>
                    <a:pt x="862" y="1765"/>
                    <a:pt x="862" y="1765"/>
                  </a:cubicBezTo>
                  <a:cubicBezTo>
                    <a:pt x="870" y="1766"/>
                    <a:pt x="870" y="1766"/>
                    <a:pt x="870" y="1766"/>
                  </a:cubicBezTo>
                  <a:cubicBezTo>
                    <a:pt x="874" y="1643"/>
                    <a:pt x="874" y="1643"/>
                    <a:pt x="874" y="1643"/>
                  </a:cubicBezTo>
                  <a:cubicBezTo>
                    <a:pt x="867" y="1643"/>
                    <a:pt x="867" y="1643"/>
                    <a:pt x="867" y="1643"/>
                  </a:cubicBezTo>
                  <a:moveTo>
                    <a:pt x="886" y="1643"/>
                  </a:moveTo>
                  <a:cubicBezTo>
                    <a:pt x="883" y="1643"/>
                    <a:pt x="883" y="1643"/>
                    <a:pt x="883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3"/>
                    <a:pt x="881" y="1643"/>
                    <a:pt x="881" y="1643"/>
                  </a:cubicBezTo>
                  <a:cubicBezTo>
                    <a:pt x="881" y="1648"/>
                    <a:pt x="881" y="1648"/>
                    <a:pt x="881" y="1648"/>
                  </a:cubicBezTo>
                  <a:cubicBezTo>
                    <a:pt x="878" y="1766"/>
                    <a:pt x="878" y="1766"/>
                    <a:pt x="878" y="1766"/>
                  </a:cubicBezTo>
                  <a:cubicBezTo>
                    <a:pt x="883" y="1766"/>
                    <a:pt x="883" y="1766"/>
                    <a:pt x="883" y="1766"/>
                  </a:cubicBezTo>
                  <a:cubicBezTo>
                    <a:pt x="889" y="1766"/>
                    <a:pt x="889" y="1766"/>
                    <a:pt x="889" y="1766"/>
                  </a:cubicBezTo>
                  <a:cubicBezTo>
                    <a:pt x="886" y="1643"/>
                    <a:pt x="886" y="1643"/>
                    <a:pt x="886" y="1643"/>
                  </a:cubicBezTo>
                  <a:moveTo>
                    <a:pt x="883" y="0"/>
                  </a:moveTo>
                  <a:cubicBezTo>
                    <a:pt x="877" y="0"/>
                    <a:pt x="877" y="0"/>
                    <a:pt x="877" y="0"/>
                  </a:cubicBezTo>
                  <a:cubicBezTo>
                    <a:pt x="880" y="123"/>
                    <a:pt x="880" y="123"/>
                    <a:pt x="880" y="123"/>
                  </a:cubicBezTo>
                  <a:cubicBezTo>
                    <a:pt x="883" y="123"/>
                    <a:pt x="883" y="123"/>
                    <a:pt x="883" y="123"/>
                  </a:cubicBezTo>
                  <a:cubicBezTo>
                    <a:pt x="885" y="123"/>
                    <a:pt x="885" y="123"/>
                    <a:pt x="885" y="123"/>
                  </a:cubicBezTo>
                  <a:cubicBezTo>
                    <a:pt x="888" y="0"/>
                    <a:pt x="888" y="0"/>
                    <a:pt x="888" y="0"/>
                  </a:cubicBezTo>
                  <a:cubicBezTo>
                    <a:pt x="883" y="0"/>
                    <a:pt x="883" y="0"/>
                    <a:pt x="88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3479800" y="1677988"/>
              <a:ext cx="4200525" cy="4194175"/>
            </a:xfrm>
            <a:custGeom>
              <a:avLst/>
              <a:gdLst>
                <a:gd name="T0" fmla="*/ 1589 w 1618"/>
                <a:gd name="T1" fmla="*/ 726 h 1616"/>
                <a:gd name="T2" fmla="*/ 1561 w 1618"/>
                <a:gd name="T3" fmla="*/ 584 h 1616"/>
                <a:gd name="T4" fmla="*/ 1484 w 1618"/>
                <a:gd name="T5" fmla="*/ 409 h 1616"/>
                <a:gd name="T6" fmla="*/ 1394 w 1618"/>
                <a:gd name="T7" fmla="*/ 286 h 1616"/>
                <a:gd name="T8" fmla="*/ 1236 w 1618"/>
                <a:gd name="T9" fmla="*/ 151 h 1616"/>
                <a:gd name="T10" fmla="*/ 1145 w 1618"/>
                <a:gd name="T11" fmla="*/ 71 h 1616"/>
                <a:gd name="T12" fmla="*/ 1045 w 1618"/>
                <a:gd name="T13" fmla="*/ 60 h 1616"/>
                <a:gd name="T14" fmla="*/ 857 w 1618"/>
                <a:gd name="T15" fmla="*/ 26 h 1616"/>
                <a:gd name="T16" fmla="*/ 667 w 1618"/>
                <a:gd name="T17" fmla="*/ 37 h 1616"/>
                <a:gd name="T18" fmla="*/ 496 w 1618"/>
                <a:gd name="T19" fmla="*/ 89 h 1616"/>
                <a:gd name="T20" fmla="*/ 375 w 1618"/>
                <a:gd name="T21" fmla="*/ 124 h 1616"/>
                <a:gd name="T22" fmla="*/ 222 w 1618"/>
                <a:gd name="T23" fmla="*/ 250 h 1616"/>
                <a:gd name="T24" fmla="*/ 148 w 1618"/>
                <a:gd name="T25" fmla="*/ 387 h 1616"/>
                <a:gd name="T26" fmla="*/ 67 w 1618"/>
                <a:gd name="T27" fmla="*/ 482 h 1616"/>
                <a:gd name="T28" fmla="*/ 36 w 1618"/>
                <a:gd name="T29" fmla="*/ 677 h 1616"/>
                <a:gd name="T30" fmla="*/ 33 w 1618"/>
                <a:gd name="T31" fmla="*/ 808 h 1616"/>
                <a:gd name="T32" fmla="*/ 36 w 1618"/>
                <a:gd name="T33" fmla="*/ 939 h 1616"/>
                <a:gd name="T34" fmla="*/ 67 w 1618"/>
                <a:gd name="T35" fmla="*/ 1134 h 1616"/>
                <a:gd name="T36" fmla="*/ 148 w 1618"/>
                <a:gd name="T37" fmla="*/ 1229 h 1616"/>
                <a:gd name="T38" fmla="*/ 222 w 1618"/>
                <a:gd name="T39" fmla="*/ 1366 h 1616"/>
                <a:gd name="T40" fmla="*/ 375 w 1618"/>
                <a:gd name="T41" fmla="*/ 1492 h 1616"/>
                <a:gd name="T42" fmla="*/ 496 w 1618"/>
                <a:gd name="T43" fmla="*/ 1527 h 1616"/>
                <a:gd name="T44" fmla="*/ 667 w 1618"/>
                <a:gd name="T45" fmla="*/ 1579 h 1616"/>
                <a:gd name="T46" fmla="*/ 857 w 1618"/>
                <a:gd name="T47" fmla="*/ 1590 h 1616"/>
                <a:gd name="T48" fmla="*/ 1045 w 1618"/>
                <a:gd name="T49" fmla="*/ 1556 h 1616"/>
                <a:gd name="T50" fmla="*/ 1145 w 1618"/>
                <a:gd name="T51" fmla="*/ 1545 h 1616"/>
                <a:gd name="T52" fmla="*/ 1237 w 1618"/>
                <a:gd name="T53" fmla="*/ 1465 h 1616"/>
                <a:gd name="T54" fmla="*/ 1393 w 1618"/>
                <a:gd name="T55" fmla="*/ 1330 h 1616"/>
                <a:gd name="T56" fmla="*/ 1484 w 1618"/>
                <a:gd name="T57" fmla="*/ 1207 h 1616"/>
                <a:gd name="T58" fmla="*/ 1561 w 1618"/>
                <a:gd name="T59" fmla="*/ 1032 h 1616"/>
                <a:gd name="T60" fmla="*/ 1589 w 1618"/>
                <a:gd name="T61" fmla="*/ 890 h 1616"/>
                <a:gd name="T62" fmla="*/ 1568 w 1618"/>
                <a:gd name="T63" fmla="*/ 911 h 1616"/>
                <a:gd name="T64" fmla="*/ 1512 w 1618"/>
                <a:gd name="T65" fmla="*/ 1115 h 1616"/>
                <a:gd name="T66" fmla="*/ 1464 w 1618"/>
                <a:gd name="T67" fmla="*/ 1207 h 1616"/>
                <a:gd name="T68" fmla="*/ 1364 w 1618"/>
                <a:gd name="T69" fmla="*/ 1337 h 1616"/>
                <a:gd name="T70" fmla="*/ 1220 w 1618"/>
                <a:gd name="T71" fmla="*/ 1455 h 1616"/>
                <a:gd name="T72" fmla="*/ 1103 w 1618"/>
                <a:gd name="T73" fmla="*/ 1488 h 1616"/>
                <a:gd name="T74" fmla="*/ 1031 w 1618"/>
                <a:gd name="T75" fmla="*/ 1542 h 1616"/>
                <a:gd name="T76" fmla="*/ 809 w 1618"/>
                <a:gd name="T77" fmla="*/ 1575 h 1616"/>
                <a:gd name="T78" fmla="*/ 587 w 1618"/>
                <a:gd name="T79" fmla="*/ 1542 h 1616"/>
                <a:gd name="T80" fmla="*/ 515 w 1618"/>
                <a:gd name="T81" fmla="*/ 1488 h 1616"/>
                <a:gd name="T82" fmla="*/ 398 w 1618"/>
                <a:gd name="T83" fmla="*/ 1455 h 1616"/>
                <a:gd name="T84" fmla="*/ 254 w 1618"/>
                <a:gd name="T85" fmla="*/ 1337 h 1616"/>
                <a:gd name="T86" fmla="*/ 154 w 1618"/>
                <a:gd name="T87" fmla="*/ 1207 h 1616"/>
                <a:gd name="T88" fmla="*/ 106 w 1618"/>
                <a:gd name="T89" fmla="*/ 1115 h 1616"/>
                <a:gd name="T90" fmla="*/ 49 w 1618"/>
                <a:gd name="T91" fmla="*/ 911 h 1616"/>
                <a:gd name="T92" fmla="*/ 69 w 1618"/>
                <a:gd name="T93" fmla="*/ 787 h 1616"/>
                <a:gd name="T94" fmla="*/ 55 w 1618"/>
                <a:gd name="T95" fmla="*/ 667 h 1616"/>
                <a:gd name="T96" fmla="*/ 132 w 1618"/>
                <a:gd name="T97" fmla="*/ 446 h 1616"/>
                <a:gd name="T98" fmla="*/ 202 w 1618"/>
                <a:gd name="T99" fmla="*/ 340 h 1616"/>
                <a:gd name="T100" fmla="*/ 332 w 1618"/>
                <a:gd name="T101" fmla="*/ 208 h 1616"/>
                <a:gd name="T102" fmla="*/ 437 w 1618"/>
                <a:gd name="T103" fmla="*/ 137 h 1616"/>
                <a:gd name="T104" fmla="*/ 554 w 1618"/>
                <a:gd name="T105" fmla="*/ 85 h 1616"/>
                <a:gd name="T106" fmla="*/ 682 w 1618"/>
                <a:gd name="T107" fmla="*/ 52 h 1616"/>
                <a:gd name="T108" fmla="*/ 869 w 1618"/>
                <a:gd name="T109" fmla="*/ 44 h 1616"/>
                <a:gd name="T110" fmla="*/ 1051 w 1618"/>
                <a:gd name="T111" fmla="*/ 80 h 1616"/>
                <a:gd name="T112" fmla="*/ 1151 w 1618"/>
                <a:gd name="T113" fmla="*/ 122 h 1616"/>
                <a:gd name="T114" fmla="*/ 1270 w 1618"/>
                <a:gd name="T115" fmla="*/ 228 h 1616"/>
                <a:gd name="T116" fmla="*/ 1395 w 1618"/>
                <a:gd name="T117" fmla="*/ 356 h 1616"/>
                <a:gd name="T118" fmla="*/ 1476 w 1618"/>
                <a:gd name="T119" fmla="*/ 429 h 1616"/>
                <a:gd name="T120" fmla="*/ 1548 w 1618"/>
                <a:gd name="T121" fmla="*/ 601 h 1616"/>
                <a:gd name="T122" fmla="*/ 1549 w 1618"/>
                <a:gd name="T123" fmla="*/ 775 h 1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8" h="1616">
                  <a:moveTo>
                    <a:pt x="1593" y="808"/>
                  </a:moveTo>
                  <a:cubicBezTo>
                    <a:pt x="1585" y="808"/>
                    <a:pt x="1585" y="808"/>
                    <a:pt x="1585" y="808"/>
                  </a:cubicBezTo>
                  <a:cubicBezTo>
                    <a:pt x="1593" y="808"/>
                    <a:pt x="1593" y="808"/>
                    <a:pt x="1593" y="808"/>
                  </a:cubicBezTo>
                  <a:cubicBezTo>
                    <a:pt x="1592" y="785"/>
                    <a:pt x="1592" y="785"/>
                    <a:pt x="1592" y="785"/>
                  </a:cubicBezTo>
                  <a:cubicBezTo>
                    <a:pt x="1618" y="784"/>
                    <a:pt x="1618" y="784"/>
                    <a:pt x="1618" y="784"/>
                  </a:cubicBezTo>
                  <a:cubicBezTo>
                    <a:pt x="1617" y="771"/>
                    <a:pt x="1617" y="771"/>
                    <a:pt x="1617" y="771"/>
                  </a:cubicBezTo>
                  <a:cubicBezTo>
                    <a:pt x="1592" y="772"/>
                    <a:pt x="1592" y="772"/>
                    <a:pt x="1592" y="772"/>
                  </a:cubicBezTo>
                  <a:cubicBezTo>
                    <a:pt x="1590" y="741"/>
                    <a:pt x="1590" y="741"/>
                    <a:pt x="1590" y="741"/>
                  </a:cubicBezTo>
                  <a:cubicBezTo>
                    <a:pt x="1590" y="736"/>
                    <a:pt x="1590" y="731"/>
                    <a:pt x="1589" y="726"/>
                  </a:cubicBezTo>
                  <a:cubicBezTo>
                    <a:pt x="1586" y="703"/>
                    <a:pt x="1586" y="703"/>
                    <a:pt x="1586" y="703"/>
                  </a:cubicBezTo>
                  <a:cubicBezTo>
                    <a:pt x="1585" y="695"/>
                    <a:pt x="1584" y="687"/>
                    <a:pt x="1582" y="677"/>
                  </a:cubicBezTo>
                  <a:cubicBezTo>
                    <a:pt x="1607" y="673"/>
                    <a:pt x="1607" y="673"/>
                    <a:pt x="1607" y="673"/>
                  </a:cubicBezTo>
                  <a:cubicBezTo>
                    <a:pt x="1605" y="660"/>
                    <a:pt x="1605" y="660"/>
                    <a:pt x="1605" y="660"/>
                  </a:cubicBezTo>
                  <a:cubicBezTo>
                    <a:pt x="1580" y="664"/>
                    <a:pt x="1580" y="664"/>
                    <a:pt x="1580" y="664"/>
                  </a:cubicBezTo>
                  <a:cubicBezTo>
                    <a:pt x="1577" y="645"/>
                    <a:pt x="1572" y="622"/>
                    <a:pt x="1564" y="597"/>
                  </a:cubicBezTo>
                  <a:cubicBezTo>
                    <a:pt x="1589" y="590"/>
                    <a:pt x="1589" y="590"/>
                    <a:pt x="1589" y="590"/>
                  </a:cubicBezTo>
                  <a:cubicBezTo>
                    <a:pt x="1586" y="578"/>
                    <a:pt x="1586" y="578"/>
                    <a:pt x="1586" y="578"/>
                  </a:cubicBezTo>
                  <a:cubicBezTo>
                    <a:pt x="1561" y="584"/>
                    <a:pt x="1561" y="584"/>
                    <a:pt x="1561" y="584"/>
                  </a:cubicBezTo>
                  <a:cubicBezTo>
                    <a:pt x="1552" y="557"/>
                    <a:pt x="1542" y="526"/>
                    <a:pt x="1527" y="493"/>
                  </a:cubicBezTo>
                  <a:cubicBezTo>
                    <a:pt x="1551" y="482"/>
                    <a:pt x="1551" y="482"/>
                    <a:pt x="1551" y="482"/>
                  </a:cubicBezTo>
                  <a:cubicBezTo>
                    <a:pt x="1545" y="471"/>
                    <a:pt x="1545" y="471"/>
                    <a:pt x="1545" y="471"/>
                  </a:cubicBezTo>
                  <a:cubicBezTo>
                    <a:pt x="1522" y="482"/>
                    <a:pt x="1522" y="482"/>
                    <a:pt x="1522" y="482"/>
                  </a:cubicBezTo>
                  <a:cubicBezTo>
                    <a:pt x="1516" y="468"/>
                    <a:pt x="1509" y="453"/>
                    <a:pt x="1501" y="438"/>
                  </a:cubicBezTo>
                  <a:cubicBezTo>
                    <a:pt x="1498" y="432"/>
                    <a:pt x="1494" y="426"/>
                    <a:pt x="1490" y="420"/>
                  </a:cubicBezTo>
                  <a:cubicBezTo>
                    <a:pt x="1513" y="407"/>
                    <a:pt x="1513" y="407"/>
                    <a:pt x="1513" y="407"/>
                  </a:cubicBezTo>
                  <a:cubicBezTo>
                    <a:pt x="1506" y="396"/>
                    <a:pt x="1506" y="396"/>
                    <a:pt x="1506" y="396"/>
                  </a:cubicBezTo>
                  <a:cubicBezTo>
                    <a:pt x="1484" y="409"/>
                    <a:pt x="1484" y="409"/>
                    <a:pt x="1484" y="409"/>
                  </a:cubicBezTo>
                  <a:cubicBezTo>
                    <a:pt x="1482" y="406"/>
                    <a:pt x="1480" y="403"/>
                    <a:pt x="1478" y="400"/>
                  </a:cubicBezTo>
                  <a:cubicBezTo>
                    <a:pt x="1475" y="396"/>
                    <a:pt x="1473" y="391"/>
                    <a:pt x="1470" y="387"/>
                  </a:cubicBezTo>
                  <a:cubicBezTo>
                    <a:pt x="1465" y="378"/>
                    <a:pt x="1460" y="369"/>
                    <a:pt x="1453" y="361"/>
                  </a:cubicBezTo>
                  <a:cubicBezTo>
                    <a:pt x="1448" y="354"/>
                    <a:pt x="1443" y="347"/>
                    <a:pt x="1438" y="340"/>
                  </a:cubicBezTo>
                  <a:cubicBezTo>
                    <a:pt x="1435" y="337"/>
                    <a:pt x="1432" y="333"/>
                    <a:pt x="1430" y="330"/>
                  </a:cubicBezTo>
                  <a:cubicBezTo>
                    <a:pt x="1451" y="314"/>
                    <a:pt x="1451" y="314"/>
                    <a:pt x="1451" y="314"/>
                  </a:cubicBezTo>
                  <a:cubicBezTo>
                    <a:pt x="1443" y="304"/>
                    <a:pt x="1443" y="304"/>
                    <a:pt x="1443" y="304"/>
                  </a:cubicBezTo>
                  <a:cubicBezTo>
                    <a:pt x="1422" y="320"/>
                    <a:pt x="1422" y="320"/>
                    <a:pt x="1422" y="320"/>
                  </a:cubicBezTo>
                  <a:cubicBezTo>
                    <a:pt x="1413" y="308"/>
                    <a:pt x="1404" y="297"/>
                    <a:pt x="1394" y="286"/>
                  </a:cubicBezTo>
                  <a:cubicBezTo>
                    <a:pt x="1388" y="280"/>
                    <a:pt x="1383" y="274"/>
                    <a:pt x="1377" y="267"/>
                  </a:cubicBezTo>
                  <a:cubicBezTo>
                    <a:pt x="1396" y="250"/>
                    <a:pt x="1396" y="250"/>
                    <a:pt x="1396" y="250"/>
                  </a:cubicBezTo>
                  <a:cubicBezTo>
                    <a:pt x="1387" y="241"/>
                    <a:pt x="1387" y="241"/>
                    <a:pt x="1387" y="241"/>
                  </a:cubicBezTo>
                  <a:cubicBezTo>
                    <a:pt x="1368" y="258"/>
                    <a:pt x="1368" y="258"/>
                    <a:pt x="1368" y="258"/>
                  </a:cubicBezTo>
                  <a:cubicBezTo>
                    <a:pt x="1347" y="237"/>
                    <a:pt x="1323" y="215"/>
                    <a:pt x="1296" y="194"/>
                  </a:cubicBezTo>
                  <a:cubicBezTo>
                    <a:pt x="1311" y="173"/>
                    <a:pt x="1311" y="173"/>
                    <a:pt x="1311" y="173"/>
                  </a:cubicBezTo>
                  <a:cubicBezTo>
                    <a:pt x="1301" y="165"/>
                    <a:pt x="1301" y="165"/>
                    <a:pt x="1301" y="165"/>
                  </a:cubicBezTo>
                  <a:cubicBezTo>
                    <a:pt x="1286" y="186"/>
                    <a:pt x="1286" y="186"/>
                    <a:pt x="1286" y="186"/>
                  </a:cubicBezTo>
                  <a:cubicBezTo>
                    <a:pt x="1270" y="174"/>
                    <a:pt x="1254" y="163"/>
                    <a:pt x="1236" y="151"/>
                  </a:cubicBezTo>
                  <a:cubicBezTo>
                    <a:pt x="1229" y="146"/>
                    <a:pt x="1229" y="146"/>
                    <a:pt x="1229" y="146"/>
                  </a:cubicBezTo>
                  <a:cubicBezTo>
                    <a:pt x="1243" y="124"/>
                    <a:pt x="1243" y="124"/>
                    <a:pt x="1243" y="124"/>
                  </a:cubicBezTo>
                  <a:cubicBezTo>
                    <a:pt x="1232" y="118"/>
                    <a:pt x="1232" y="118"/>
                    <a:pt x="1232" y="118"/>
                  </a:cubicBezTo>
                  <a:cubicBezTo>
                    <a:pt x="1218" y="140"/>
                    <a:pt x="1218" y="140"/>
                    <a:pt x="1218" y="140"/>
                  </a:cubicBezTo>
                  <a:cubicBezTo>
                    <a:pt x="1190" y="123"/>
                    <a:pt x="1190" y="123"/>
                    <a:pt x="1190" y="123"/>
                  </a:cubicBezTo>
                  <a:cubicBezTo>
                    <a:pt x="1180" y="116"/>
                    <a:pt x="1169" y="111"/>
                    <a:pt x="1158" y="106"/>
                  </a:cubicBezTo>
                  <a:cubicBezTo>
                    <a:pt x="1152" y="103"/>
                    <a:pt x="1146" y="101"/>
                    <a:pt x="1140" y="98"/>
                  </a:cubicBezTo>
                  <a:cubicBezTo>
                    <a:pt x="1133" y="94"/>
                    <a:pt x="1133" y="94"/>
                    <a:pt x="1133" y="94"/>
                  </a:cubicBezTo>
                  <a:cubicBezTo>
                    <a:pt x="1145" y="71"/>
                    <a:pt x="1145" y="71"/>
                    <a:pt x="1145" y="71"/>
                  </a:cubicBezTo>
                  <a:cubicBezTo>
                    <a:pt x="1133" y="66"/>
                    <a:pt x="1133" y="66"/>
                    <a:pt x="1133" y="66"/>
                  </a:cubicBezTo>
                  <a:cubicBezTo>
                    <a:pt x="1122" y="89"/>
                    <a:pt x="1122" y="89"/>
                    <a:pt x="1122" y="89"/>
                  </a:cubicBezTo>
                  <a:cubicBezTo>
                    <a:pt x="1115" y="85"/>
                    <a:pt x="1115" y="85"/>
                    <a:pt x="1115" y="85"/>
                  </a:cubicBezTo>
                  <a:cubicBezTo>
                    <a:pt x="1089" y="76"/>
                    <a:pt x="1089" y="76"/>
                    <a:pt x="1089" y="76"/>
                  </a:cubicBezTo>
                  <a:cubicBezTo>
                    <a:pt x="1082" y="74"/>
                    <a:pt x="1076" y="71"/>
                    <a:pt x="1070" y="69"/>
                  </a:cubicBezTo>
                  <a:cubicBezTo>
                    <a:pt x="1066" y="67"/>
                    <a:pt x="1062" y="66"/>
                    <a:pt x="1057" y="64"/>
                  </a:cubicBezTo>
                  <a:cubicBezTo>
                    <a:pt x="1066" y="40"/>
                    <a:pt x="1066" y="40"/>
                    <a:pt x="1066" y="40"/>
                  </a:cubicBezTo>
                  <a:cubicBezTo>
                    <a:pt x="1054" y="36"/>
                    <a:pt x="1054" y="36"/>
                    <a:pt x="1054" y="36"/>
                  </a:cubicBezTo>
                  <a:cubicBezTo>
                    <a:pt x="1045" y="60"/>
                    <a:pt x="1045" y="60"/>
                    <a:pt x="1045" y="60"/>
                  </a:cubicBezTo>
                  <a:cubicBezTo>
                    <a:pt x="1042" y="59"/>
                    <a:pt x="1039" y="58"/>
                    <a:pt x="1035" y="57"/>
                  </a:cubicBezTo>
                  <a:cubicBezTo>
                    <a:pt x="1009" y="49"/>
                    <a:pt x="980" y="42"/>
                    <a:pt x="951" y="37"/>
                  </a:cubicBezTo>
                  <a:cubicBezTo>
                    <a:pt x="955" y="11"/>
                    <a:pt x="955" y="11"/>
                    <a:pt x="955" y="11"/>
                  </a:cubicBezTo>
                  <a:cubicBezTo>
                    <a:pt x="942" y="10"/>
                    <a:pt x="942" y="10"/>
                    <a:pt x="942" y="10"/>
                  </a:cubicBezTo>
                  <a:cubicBezTo>
                    <a:pt x="938" y="35"/>
                    <a:pt x="938" y="35"/>
                    <a:pt x="938" y="35"/>
                  </a:cubicBezTo>
                  <a:cubicBezTo>
                    <a:pt x="916" y="32"/>
                    <a:pt x="893" y="29"/>
                    <a:pt x="870" y="27"/>
                  </a:cubicBezTo>
                  <a:cubicBezTo>
                    <a:pt x="871" y="1"/>
                    <a:pt x="871" y="1"/>
                    <a:pt x="871" y="1"/>
                  </a:cubicBezTo>
                  <a:cubicBezTo>
                    <a:pt x="858" y="0"/>
                    <a:pt x="858" y="0"/>
                    <a:pt x="858" y="0"/>
                  </a:cubicBezTo>
                  <a:cubicBezTo>
                    <a:pt x="857" y="26"/>
                    <a:pt x="857" y="26"/>
                    <a:pt x="857" y="26"/>
                  </a:cubicBezTo>
                  <a:cubicBezTo>
                    <a:pt x="841" y="25"/>
                    <a:pt x="825" y="24"/>
                    <a:pt x="809" y="24"/>
                  </a:cubicBezTo>
                  <a:cubicBezTo>
                    <a:pt x="792" y="24"/>
                    <a:pt x="777" y="25"/>
                    <a:pt x="761" y="26"/>
                  </a:cubicBezTo>
                  <a:cubicBezTo>
                    <a:pt x="760" y="0"/>
                    <a:pt x="760" y="0"/>
                    <a:pt x="760" y="0"/>
                  </a:cubicBezTo>
                  <a:cubicBezTo>
                    <a:pt x="747" y="1"/>
                    <a:pt x="747" y="1"/>
                    <a:pt x="747" y="1"/>
                  </a:cubicBezTo>
                  <a:cubicBezTo>
                    <a:pt x="748" y="27"/>
                    <a:pt x="748" y="27"/>
                    <a:pt x="748" y="27"/>
                  </a:cubicBezTo>
                  <a:cubicBezTo>
                    <a:pt x="725" y="29"/>
                    <a:pt x="702" y="32"/>
                    <a:pt x="679" y="35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67" y="37"/>
                    <a:pt x="667" y="37"/>
                    <a:pt x="667" y="37"/>
                  </a:cubicBezTo>
                  <a:cubicBezTo>
                    <a:pt x="638" y="42"/>
                    <a:pt x="609" y="49"/>
                    <a:pt x="582" y="57"/>
                  </a:cubicBezTo>
                  <a:cubicBezTo>
                    <a:pt x="579" y="58"/>
                    <a:pt x="576" y="59"/>
                    <a:pt x="573" y="60"/>
                  </a:cubicBezTo>
                  <a:cubicBezTo>
                    <a:pt x="564" y="36"/>
                    <a:pt x="564" y="36"/>
                    <a:pt x="564" y="36"/>
                  </a:cubicBezTo>
                  <a:cubicBezTo>
                    <a:pt x="552" y="40"/>
                    <a:pt x="552" y="40"/>
                    <a:pt x="552" y="40"/>
                  </a:cubicBezTo>
                  <a:cubicBezTo>
                    <a:pt x="561" y="64"/>
                    <a:pt x="561" y="64"/>
                    <a:pt x="561" y="64"/>
                  </a:cubicBezTo>
                  <a:cubicBezTo>
                    <a:pt x="556" y="66"/>
                    <a:pt x="552" y="67"/>
                    <a:pt x="548" y="69"/>
                  </a:cubicBezTo>
                  <a:cubicBezTo>
                    <a:pt x="541" y="71"/>
                    <a:pt x="535" y="74"/>
                    <a:pt x="529" y="76"/>
                  </a:cubicBezTo>
                  <a:cubicBezTo>
                    <a:pt x="502" y="86"/>
                    <a:pt x="502" y="86"/>
                    <a:pt x="502" y="86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85" y="66"/>
                    <a:pt x="485" y="66"/>
                    <a:pt x="485" y="66"/>
                  </a:cubicBezTo>
                  <a:cubicBezTo>
                    <a:pt x="473" y="71"/>
                    <a:pt x="473" y="71"/>
                    <a:pt x="473" y="71"/>
                  </a:cubicBezTo>
                  <a:cubicBezTo>
                    <a:pt x="484" y="94"/>
                    <a:pt x="484" y="94"/>
                    <a:pt x="484" y="94"/>
                  </a:cubicBezTo>
                  <a:cubicBezTo>
                    <a:pt x="477" y="98"/>
                    <a:pt x="477" y="98"/>
                    <a:pt x="477" y="98"/>
                  </a:cubicBezTo>
                  <a:cubicBezTo>
                    <a:pt x="472" y="101"/>
                    <a:pt x="466" y="103"/>
                    <a:pt x="460" y="106"/>
                  </a:cubicBezTo>
                  <a:cubicBezTo>
                    <a:pt x="449" y="111"/>
                    <a:pt x="438" y="116"/>
                    <a:pt x="428" y="123"/>
                  </a:cubicBezTo>
                  <a:cubicBezTo>
                    <a:pt x="400" y="140"/>
                    <a:pt x="400" y="140"/>
                    <a:pt x="400" y="140"/>
                  </a:cubicBezTo>
                  <a:cubicBezTo>
                    <a:pt x="386" y="118"/>
                    <a:pt x="386" y="118"/>
                    <a:pt x="386" y="118"/>
                  </a:cubicBezTo>
                  <a:cubicBezTo>
                    <a:pt x="375" y="124"/>
                    <a:pt x="375" y="124"/>
                    <a:pt x="375" y="124"/>
                  </a:cubicBezTo>
                  <a:cubicBezTo>
                    <a:pt x="389" y="146"/>
                    <a:pt x="389" y="146"/>
                    <a:pt x="389" y="146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63"/>
                    <a:pt x="348" y="174"/>
                    <a:pt x="332" y="186"/>
                  </a:cubicBezTo>
                  <a:cubicBezTo>
                    <a:pt x="317" y="165"/>
                    <a:pt x="317" y="165"/>
                    <a:pt x="317" y="165"/>
                  </a:cubicBezTo>
                  <a:cubicBezTo>
                    <a:pt x="306" y="173"/>
                    <a:pt x="306" y="173"/>
                    <a:pt x="306" y="173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295" y="215"/>
                    <a:pt x="271" y="237"/>
                    <a:pt x="250" y="258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22" y="250"/>
                    <a:pt x="222" y="250"/>
                    <a:pt x="222" y="250"/>
                  </a:cubicBezTo>
                  <a:cubicBezTo>
                    <a:pt x="241" y="267"/>
                    <a:pt x="241" y="267"/>
                    <a:pt x="241" y="267"/>
                  </a:cubicBezTo>
                  <a:cubicBezTo>
                    <a:pt x="235" y="274"/>
                    <a:pt x="230" y="280"/>
                    <a:pt x="225" y="286"/>
                  </a:cubicBezTo>
                  <a:cubicBezTo>
                    <a:pt x="214" y="297"/>
                    <a:pt x="204" y="308"/>
                    <a:pt x="196" y="320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67" y="314"/>
                    <a:pt x="167" y="314"/>
                    <a:pt x="167" y="314"/>
                  </a:cubicBezTo>
                  <a:cubicBezTo>
                    <a:pt x="188" y="330"/>
                    <a:pt x="188" y="330"/>
                    <a:pt x="188" y="330"/>
                  </a:cubicBezTo>
                  <a:cubicBezTo>
                    <a:pt x="185" y="333"/>
                    <a:pt x="183" y="337"/>
                    <a:pt x="180" y="340"/>
                  </a:cubicBezTo>
                  <a:cubicBezTo>
                    <a:pt x="175" y="347"/>
                    <a:pt x="170" y="354"/>
                    <a:pt x="165" y="361"/>
                  </a:cubicBezTo>
                  <a:cubicBezTo>
                    <a:pt x="158" y="369"/>
                    <a:pt x="153" y="378"/>
                    <a:pt x="148" y="387"/>
                  </a:cubicBezTo>
                  <a:cubicBezTo>
                    <a:pt x="145" y="391"/>
                    <a:pt x="143" y="396"/>
                    <a:pt x="140" y="400"/>
                  </a:cubicBezTo>
                  <a:cubicBezTo>
                    <a:pt x="138" y="403"/>
                    <a:pt x="136" y="406"/>
                    <a:pt x="134" y="409"/>
                  </a:cubicBezTo>
                  <a:cubicBezTo>
                    <a:pt x="112" y="396"/>
                    <a:pt x="112" y="396"/>
                    <a:pt x="112" y="396"/>
                  </a:cubicBezTo>
                  <a:cubicBezTo>
                    <a:pt x="105" y="407"/>
                    <a:pt x="105" y="407"/>
                    <a:pt x="105" y="407"/>
                  </a:cubicBezTo>
                  <a:cubicBezTo>
                    <a:pt x="127" y="420"/>
                    <a:pt x="127" y="420"/>
                    <a:pt x="127" y="420"/>
                  </a:cubicBezTo>
                  <a:cubicBezTo>
                    <a:pt x="124" y="426"/>
                    <a:pt x="120" y="432"/>
                    <a:pt x="117" y="438"/>
                  </a:cubicBezTo>
                  <a:cubicBezTo>
                    <a:pt x="109" y="453"/>
                    <a:pt x="102" y="468"/>
                    <a:pt x="96" y="482"/>
                  </a:cubicBezTo>
                  <a:cubicBezTo>
                    <a:pt x="73" y="471"/>
                    <a:pt x="73" y="471"/>
                    <a:pt x="73" y="471"/>
                  </a:cubicBezTo>
                  <a:cubicBezTo>
                    <a:pt x="67" y="482"/>
                    <a:pt x="67" y="482"/>
                    <a:pt x="67" y="482"/>
                  </a:cubicBezTo>
                  <a:cubicBezTo>
                    <a:pt x="91" y="493"/>
                    <a:pt x="91" y="493"/>
                    <a:pt x="91" y="493"/>
                  </a:cubicBezTo>
                  <a:cubicBezTo>
                    <a:pt x="76" y="526"/>
                    <a:pt x="65" y="557"/>
                    <a:pt x="57" y="585"/>
                  </a:cubicBezTo>
                  <a:cubicBezTo>
                    <a:pt x="32" y="578"/>
                    <a:pt x="32" y="578"/>
                    <a:pt x="32" y="578"/>
                  </a:cubicBezTo>
                  <a:cubicBezTo>
                    <a:pt x="29" y="590"/>
                    <a:pt x="29" y="590"/>
                    <a:pt x="29" y="590"/>
                  </a:cubicBezTo>
                  <a:cubicBezTo>
                    <a:pt x="53" y="597"/>
                    <a:pt x="53" y="597"/>
                    <a:pt x="53" y="597"/>
                  </a:cubicBezTo>
                  <a:cubicBezTo>
                    <a:pt x="46" y="622"/>
                    <a:pt x="41" y="645"/>
                    <a:pt x="38" y="664"/>
                  </a:cubicBezTo>
                  <a:cubicBezTo>
                    <a:pt x="13" y="660"/>
                    <a:pt x="13" y="660"/>
                    <a:pt x="13" y="660"/>
                  </a:cubicBezTo>
                  <a:cubicBezTo>
                    <a:pt x="11" y="673"/>
                    <a:pt x="11" y="673"/>
                    <a:pt x="11" y="673"/>
                  </a:cubicBezTo>
                  <a:cubicBezTo>
                    <a:pt x="36" y="677"/>
                    <a:pt x="36" y="677"/>
                    <a:pt x="36" y="677"/>
                  </a:cubicBezTo>
                  <a:cubicBezTo>
                    <a:pt x="34" y="686"/>
                    <a:pt x="33" y="695"/>
                    <a:pt x="32" y="702"/>
                  </a:cubicBezTo>
                  <a:cubicBezTo>
                    <a:pt x="29" y="726"/>
                    <a:pt x="29" y="726"/>
                    <a:pt x="29" y="726"/>
                  </a:cubicBezTo>
                  <a:cubicBezTo>
                    <a:pt x="28" y="731"/>
                    <a:pt x="28" y="736"/>
                    <a:pt x="28" y="741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0" y="771"/>
                    <a:pt x="0" y="771"/>
                    <a:pt x="0" y="771"/>
                  </a:cubicBezTo>
                  <a:cubicBezTo>
                    <a:pt x="0" y="784"/>
                    <a:pt x="0" y="784"/>
                    <a:pt x="0" y="784"/>
                  </a:cubicBezTo>
                  <a:cubicBezTo>
                    <a:pt x="26" y="785"/>
                    <a:pt x="26" y="785"/>
                    <a:pt x="26" y="785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33" y="808"/>
                    <a:pt x="33" y="808"/>
                    <a:pt x="33" y="808"/>
                  </a:cubicBezTo>
                  <a:cubicBezTo>
                    <a:pt x="24" y="808"/>
                    <a:pt x="24" y="808"/>
                    <a:pt x="24" y="808"/>
                  </a:cubicBezTo>
                  <a:cubicBezTo>
                    <a:pt x="26" y="831"/>
                    <a:pt x="26" y="831"/>
                    <a:pt x="26" y="831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0" y="845"/>
                    <a:pt x="0" y="845"/>
                    <a:pt x="0" y="845"/>
                  </a:cubicBezTo>
                  <a:cubicBezTo>
                    <a:pt x="26" y="844"/>
                    <a:pt x="26" y="844"/>
                    <a:pt x="26" y="844"/>
                  </a:cubicBezTo>
                  <a:cubicBezTo>
                    <a:pt x="28" y="876"/>
                    <a:pt x="28" y="876"/>
                    <a:pt x="28" y="876"/>
                  </a:cubicBezTo>
                  <a:cubicBezTo>
                    <a:pt x="28" y="880"/>
                    <a:pt x="28" y="885"/>
                    <a:pt x="29" y="890"/>
                  </a:cubicBezTo>
                  <a:cubicBezTo>
                    <a:pt x="32" y="913"/>
                    <a:pt x="32" y="913"/>
                    <a:pt x="32" y="913"/>
                  </a:cubicBezTo>
                  <a:cubicBezTo>
                    <a:pt x="33" y="921"/>
                    <a:pt x="34" y="930"/>
                    <a:pt x="36" y="939"/>
                  </a:cubicBezTo>
                  <a:cubicBezTo>
                    <a:pt x="11" y="943"/>
                    <a:pt x="11" y="943"/>
                    <a:pt x="11" y="943"/>
                  </a:cubicBezTo>
                  <a:cubicBezTo>
                    <a:pt x="13" y="956"/>
                    <a:pt x="13" y="956"/>
                    <a:pt x="13" y="956"/>
                  </a:cubicBezTo>
                  <a:cubicBezTo>
                    <a:pt x="38" y="952"/>
                    <a:pt x="38" y="952"/>
                    <a:pt x="38" y="952"/>
                  </a:cubicBezTo>
                  <a:cubicBezTo>
                    <a:pt x="41" y="971"/>
                    <a:pt x="46" y="994"/>
                    <a:pt x="53" y="1019"/>
                  </a:cubicBezTo>
                  <a:cubicBezTo>
                    <a:pt x="29" y="1026"/>
                    <a:pt x="29" y="1026"/>
                    <a:pt x="29" y="1026"/>
                  </a:cubicBezTo>
                  <a:cubicBezTo>
                    <a:pt x="32" y="1038"/>
                    <a:pt x="32" y="1038"/>
                    <a:pt x="32" y="1038"/>
                  </a:cubicBezTo>
                  <a:cubicBezTo>
                    <a:pt x="57" y="1032"/>
                    <a:pt x="57" y="1032"/>
                    <a:pt x="57" y="1032"/>
                  </a:cubicBezTo>
                  <a:cubicBezTo>
                    <a:pt x="65" y="1059"/>
                    <a:pt x="76" y="1090"/>
                    <a:pt x="91" y="1123"/>
                  </a:cubicBezTo>
                  <a:cubicBezTo>
                    <a:pt x="67" y="1134"/>
                    <a:pt x="67" y="1134"/>
                    <a:pt x="67" y="1134"/>
                  </a:cubicBezTo>
                  <a:cubicBezTo>
                    <a:pt x="73" y="1145"/>
                    <a:pt x="73" y="1145"/>
                    <a:pt x="73" y="1145"/>
                  </a:cubicBezTo>
                  <a:cubicBezTo>
                    <a:pt x="96" y="1134"/>
                    <a:pt x="96" y="1134"/>
                    <a:pt x="96" y="1134"/>
                  </a:cubicBezTo>
                  <a:cubicBezTo>
                    <a:pt x="102" y="1148"/>
                    <a:pt x="109" y="1163"/>
                    <a:pt x="117" y="1178"/>
                  </a:cubicBezTo>
                  <a:cubicBezTo>
                    <a:pt x="120" y="1184"/>
                    <a:pt x="124" y="1190"/>
                    <a:pt x="127" y="1196"/>
                  </a:cubicBezTo>
                  <a:cubicBezTo>
                    <a:pt x="105" y="1209"/>
                    <a:pt x="105" y="1209"/>
                    <a:pt x="105" y="1209"/>
                  </a:cubicBezTo>
                  <a:cubicBezTo>
                    <a:pt x="112" y="1220"/>
                    <a:pt x="112" y="1220"/>
                    <a:pt x="112" y="1220"/>
                  </a:cubicBezTo>
                  <a:cubicBezTo>
                    <a:pt x="134" y="1207"/>
                    <a:pt x="134" y="1207"/>
                    <a:pt x="134" y="1207"/>
                  </a:cubicBezTo>
                  <a:cubicBezTo>
                    <a:pt x="136" y="1210"/>
                    <a:pt x="138" y="1213"/>
                    <a:pt x="140" y="1216"/>
                  </a:cubicBezTo>
                  <a:cubicBezTo>
                    <a:pt x="143" y="1220"/>
                    <a:pt x="145" y="1225"/>
                    <a:pt x="148" y="1229"/>
                  </a:cubicBezTo>
                  <a:cubicBezTo>
                    <a:pt x="153" y="1238"/>
                    <a:pt x="158" y="1247"/>
                    <a:pt x="165" y="1255"/>
                  </a:cubicBezTo>
                  <a:cubicBezTo>
                    <a:pt x="170" y="1262"/>
                    <a:pt x="175" y="1269"/>
                    <a:pt x="180" y="1276"/>
                  </a:cubicBezTo>
                  <a:cubicBezTo>
                    <a:pt x="183" y="1279"/>
                    <a:pt x="185" y="1283"/>
                    <a:pt x="188" y="1286"/>
                  </a:cubicBezTo>
                  <a:cubicBezTo>
                    <a:pt x="167" y="1302"/>
                    <a:pt x="167" y="1302"/>
                    <a:pt x="167" y="1302"/>
                  </a:cubicBezTo>
                  <a:cubicBezTo>
                    <a:pt x="175" y="1312"/>
                    <a:pt x="175" y="1312"/>
                    <a:pt x="175" y="1312"/>
                  </a:cubicBezTo>
                  <a:cubicBezTo>
                    <a:pt x="196" y="1296"/>
                    <a:pt x="196" y="1296"/>
                    <a:pt x="196" y="1296"/>
                  </a:cubicBezTo>
                  <a:cubicBezTo>
                    <a:pt x="204" y="1308"/>
                    <a:pt x="214" y="1319"/>
                    <a:pt x="224" y="1330"/>
                  </a:cubicBezTo>
                  <a:cubicBezTo>
                    <a:pt x="229" y="1336"/>
                    <a:pt x="235" y="1342"/>
                    <a:pt x="241" y="1349"/>
                  </a:cubicBezTo>
                  <a:cubicBezTo>
                    <a:pt x="222" y="1366"/>
                    <a:pt x="222" y="1366"/>
                    <a:pt x="222" y="1366"/>
                  </a:cubicBezTo>
                  <a:cubicBezTo>
                    <a:pt x="231" y="1375"/>
                    <a:pt x="231" y="1375"/>
                    <a:pt x="231" y="1375"/>
                  </a:cubicBezTo>
                  <a:cubicBezTo>
                    <a:pt x="250" y="1358"/>
                    <a:pt x="250" y="1358"/>
                    <a:pt x="250" y="1358"/>
                  </a:cubicBezTo>
                  <a:cubicBezTo>
                    <a:pt x="271" y="1379"/>
                    <a:pt x="295" y="1401"/>
                    <a:pt x="322" y="1422"/>
                  </a:cubicBezTo>
                  <a:cubicBezTo>
                    <a:pt x="307" y="1443"/>
                    <a:pt x="307" y="1443"/>
                    <a:pt x="307" y="1443"/>
                  </a:cubicBezTo>
                  <a:cubicBezTo>
                    <a:pt x="317" y="1451"/>
                    <a:pt x="317" y="1451"/>
                    <a:pt x="317" y="1451"/>
                  </a:cubicBezTo>
                  <a:cubicBezTo>
                    <a:pt x="332" y="1430"/>
                    <a:pt x="332" y="1430"/>
                    <a:pt x="332" y="1430"/>
                  </a:cubicBezTo>
                  <a:cubicBezTo>
                    <a:pt x="348" y="1442"/>
                    <a:pt x="364" y="1453"/>
                    <a:pt x="382" y="1465"/>
                  </a:cubicBezTo>
                  <a:cubicBezTo>
                    <a:pt x="389" y="1470"/>
                    <a:pt x="389" y="1470"/>
                    <a:pt x="389" y="1470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386" y="1499"/>
                    <a:pt x="386" y="1499"/>
                    <a:pt x="386" y="1499"/>
                  </a:cubicBezTo>
                  <a:cubicBezTo>
                    <a:pt x="400" y="1476"/>
                    <a:pt x="400" y="1476"/>
                    <a:pt x="400" y="1476"/>
                  </a:cubicBezTo>
                  <a:cubicBezTo>
                    <a:pt x="428" y="1493"/>
                    <a:pt x="428" y="1493"/>
                    <a:pt x="428" y="1493"/>
                  </a:cubicBezTo>
                  <a:cubicBezTo>
                    <a:pt x="438" y="1500"/>
                    <a:pt x="449" y="1505"/>
                    <a:pt x="460" y="1510"/>
                  </a:cubicBezTo>
                  <a:cubicBezTo>
                    <a:pt x="466" y="1513"/>
                    <a:pt x="472" y="1515"/>
                    <a:pt x="477" y="1518"/>
                  </a:cubicBezTo>
                  <a:cubicBezTo>
                    <a:pt x="484" y="1522"/>
                    <a:pt x="484" y="1522"/>
                    <a:pt x="484" y="1522"/>
                  </a:cubicBezTo>
                  <a:cubicBezTo>
                    <a:pt x="473" y="1545"/>
                    <a:pt x="473" y="1545"/>
                    <a:pt x="473" y="1545"/>
                  </a:cubicBezTo>
                  <a:cubicBezTo>
                    <a:pt x="485" y="1550"/>
                    <a:pt x="485" y="1550"/>
                    <a:pt x="485" y="1550"/>
                  </a:cubicBezTo>
                  <a:cubicBezTo>
                    <a:pt x="496" y="1527"/>
                    <a:pt x="496" y="1527"/>
                    <a:pt x="496" y="1527"/>
                  </a:cubicBezTo>
                  <a:cubicBezTo>
                    <a:pt x="503" y="1531"/>
                    <a:pt x="503" y="1531"/>
                    <a:pt x="503" y="1531"/>
                  </a:cubicBezTo>
                  <a:cubicBezTo>
                    <a:pt x="529" y="1540"/>
                    <a:pt x="529" y="1540"/>
                    <a:pt x="529" y="1540"/>
                  </a:cubicBezTo>
                  <a:cubicBezTo>
                    <a:pt x="535" y="1542"/>
                    <a:pt x="541" y="1545"/>
                    <a:pt x="548" y="1547"/>
                  </a:cubicBezTo>
                  <a:cubicBezTo>
                    <a:pt x="552" y="1549"/>
                    <a:pt x="556" y="1550"/>
                    <a:pt x="561" y="1552"/>
                  </a:cubicBezTo>
                  <a:cubicBezTo>
                    <a:pt x="552" y="1576"/>
                    <a:pt x="552" y="1576"/>
                    <a:pt x="552" y="1576"/>
                  </a:cubicBezTo>
                  <a:cubicBezTo>
                    <a:pt x="564" y="1580"/>
                    <a:pt x="564" y="1580"/>
                    <a:pt x="564" y="1580"/>
                  </a:cubicBezTo>
                  <a:cubicBezTo>
                    <a:pt x="573" y="1556"/>
                    <a:pt x="573" y="1556"/>
                    <a:pt x="573" y="1556"/>
                  </a:cubicBezTo>
                  <a:cubicBezTo>
                    <a:pt x="576" y="1557"/>
                    <a:pt x="579" y="1558"/>
                    <a:pt x="582" y="1559"/>
                  </a:cubicBezTo>
                  <a:cubicBezTo>
                    <a:pt x="609" y="1567"/>
                    <a:pt x="638" y="1574"/>
                    <a:pt x="667" y="1579"/>
                  </a:cubicBezTo>
                  <a:cubicBezTo>
                    <a:pt x="663" y="1605"/>
                    <a:pt x="663" y="1605"/>
                    <a:pt x="663" y="1605"/>
                  </a:cubicBezTo>
                  <a:cubicBezTo>
                    <a:pt x="676" y="1607"/>
                    <a:pt x="676" y="1607"/>
                    <a:pt x="676" y="1607"/>
                  </a:cubicBezTo>
                  <a:cubicBezTo>
                    <a:pt x="679" y="1581"/>
                    <a:pt x="679" y="1581"/>
                    <a:pt x="679" y="1581"/>
                  </a:cubicBezTo>
                  <a:cubicBezTo>
                    <a:pt x="702" y="1584"/>
                    <a:pt x="725" y="1587"/>
                    <a:pt x="748" y="1589"/>
                  </a:cubicBezTo>
                  <a:cubicBezTo>
                    <a:pt x="747" y="1615"/>
                    <a:pt x="747" y="1615"/>
                    <a:pt x="747" y="1615"/>
                  </a:cubicBezTo>
                  <a:cubicBezTo>
                    <a:pt x="760" y="1616"/>
                    <a:pt x="760" y="1616"/>
                    <a:pt x="760" y="1616"/>
                  </a:cubicBezTo>
                  <a:cubicBezTo>
                    <a:pt x="761" y="1590"/>
                    <a:pt x="761" y="1590"/>
                    <a:pt x="761" y="1590"/>
                  </a:cubicBezTo>
                  <a:cubicBezTo>
                    <a:pt x="777" y="1591"/>
                    <a:pt x="793" y="1592"/>
                    <a:pt x="809" y="1593"/>
                  </a:cubicBezTo>
                  <a:cubicBezTo>
                    <a:pt x="825" y="1592"/>
                    <a:pt x="841" y="1591"/>
                    <a:pt x="857" y="1590"/>
                  </a:cubicBezTo>
                  <a:cubicBezTo>
                    <a:pt x="858" y="1616"/>
                    <a:pt x="858" y="1616"/>
                    <a:pt x="858" y="1616"/>
                  </a:cubicBezTo>
                  <a:cubicBezTo>
                    <a:pt x="871" y="1615"/>
                    <a:pt x="871" y="1615"/>
                    <a:pt x="871" y="1615"/>
                  </a:cubicBezTo>
                  <a:cubicBezTo>
                    <a:pt x="870" y="1589"/>
                    <a:pt x="870" y="1589"/>
                    <a:pt x="870" y="1589"/>
                  </a:cubicBezTo>
                  <a:cubicBezTo>
                    <a:pt x="893" y="1587"/>
                    <a:pt x="916" y="1584"/>
                    <a:pt x="938" y="1581"/>
                  </a:cubicBezTo>
                  <a:cubicBezTo>
                    <a:pt x="942" y="1607"/>
                    <a:pt x="942" y="1607"/>
                    <a:pt x="942" y="1607"/>
                  </a:cubicBezTo>
                  <a:cubicBezTo>
                    <a:pt x="955" y="1605"/>
                    <a:pt x="955" y="1605"/>
                    <a:pt x="955" y="1605"/>
                  </a:cubicBezTo>
                  <a:cubicBezTo>
                    <a:pt x="951" y="1579"/>
                    <a:pt x="951" y="1579"/>
                    <a:pt x="951" y="1579"/>
                  </a:cubicBezTo>
                  <a:cubicBezTo>
                    <a:pt x="980" y="1574"/>
                    <a:pt x="1008" y="1567"/>
                    <a:pt x="1035" y="1559"/>
                  </a:cubicBezTo>
                  <a:cubicBezTo>
                    <a:pt x="1039" y="1558"/>
                    <a:pt x="1042" y="1557"/>
                    <a:pt x="1045" y="1556"/>
                  </a:cubicBezTo>
                  <a:cubicBezTo>
                    <a:pt x="1054" y="1580"/>
                    <a:pt x="1054" y="1580"/>
                    <a:pt x="1054" y="1580"/>
                  </a:cubicBezTo>
                  <a:cubicBezTo>
                    <a:pt x="1066" y="1576"/>
                    <a:pt x="1066" y="1576"/>
                    <a:pt x="1066" y="1576"/>
                  </a:cubicBezTo>
                  <a:cubicBezTo>
                    <a:pt x="1057" y="1552"/>
                    <a:pt x="1057" y="1552"/>
                    <a:pt x="1057" y="1552"/>
                  </a:cubicBezTo>
                  <a:cubicBezTo>
                    <a:pt x="1062" y="1550"/>
                    <a:pt x="1066" y="1549"/>
                    <a:pt x="1070" y="1547"/>
                  </a:cubicBezTo>
                  <a:cubicBezTo>
                    <a:pt x="1076" y="1545"/>
                    <a:pt x="1082" y="1542"/>
                    <a:pt x="1089" y="1540"/>
                  </a:cubicBezTo>
                  <a:cubicBezTo>
                    <a:pt x="1116" y="1530"/>
                    <a:pt x="1116" y="1530"/>
                    <a:pt x="1116" y="1530"/>
                  </a:cubicBezTo>
                  <a:cubicBezTo>
                    <a:pt x="1122" y="1527"/>
                    <a:pt x="1122" y="1527"/>
                    <a:pt x="1122" y="1527"/>
                  </a:cubicBezTo>
                  <a:cubicBezTo>
                    <a:pt x="1133" y="1550"/>
                    <a:pt x="1133" y="1550"/>
                    <a:pt x="1133" y="1550"/>
                  </a:cubicBezTo>
                  <a:cubicBezTo>
                    <a:pt x="1145" y="1545"/>
                    <a:pt x="1145" y="1545"/>
                    <a:pt x="1145" y="1545"/>
                  </a:cubicBezTo>
                  <a:cubicBezTo>
                    <a:pt x="1133" y="1522"/>
                    <a:pt x="1133" y="1522"/>
                    <a:pt x="1133" y="1522"/>
                  </a:cubicBezTo>
                  <a:cubicBezTo>
                    <a:pt x="1141" y="1518"/>
                    <a:pt x="1141" y="1518"/>
                    <a:pt x="1141" y="1518"/>
                  </a:cubicBezTo>
                  <a:cubicBezTo>
                    <a:pt x="1146" y="1515"/>
                    <a:pt x="1152" y="1513"/>
                    <a:pt x="1158" y="1510"/>
                  </a:cubicBezTo>
                  <a:cubicBezTo>
                    <a:pt x="1169" y="1505"/>
                    <a:pt x="1180" y="1500"/>
                    <a:pt x="1190" y="1493"/>
                  </a:cubicBezTo>
                  <a:cubicBezTo>
                    <a:pt x="1218" y="1476"/>
                    <a:pt x="1218" y="1476"/>
                    <a:pt x="1218" y="1476"/>
                  </a:cubicBezTo>
                  <a:cubicBezTo>
                    <a:pt x="1232" y="1499"/>
                    <a:pt x="1232" y="1499"/>
                    <a:pt x="1232" y="1499"/>
                  </a:cubicBezTo>
                  <a:cubicBezTo>
                    <a:pt x="1242" y="1492"/>
                    <a:pt x="1242" y="1492"/>
                    <a:pt x="1242" y="1492"/>
                  </a:cubicBezTo>
                  <a:cubicBezTo>
                    <a:pt x="1229" y="1470"/>
                    <a:pt x="1229" y="1470"/>
                    <a:pt x="1229" y="1470"/>
                  </a:cubicBezTo>
                  <a:cubicBezTo>
                    <a:pt x="1237" y="1465"/>
                    <a:pt x="1237" y="1465"/>
                    <a:pt x="1237" y="1465"/>
                  </a:cubicBezTo>
                  <a:cubicBezTo>
                    <a:pt x="1254" y="1453"/>
                    <a:pt x="1270" y="1442"/>
                    <a:pt x="1286" y="1430"/>
                  </a:cubicBezTo>
                  <a:cubicBezTo>
                    <a:pt x="1301" y="1451"/>
                    <a:pt x="1301" y="1451"/>
                    <a:pt x="1301" y="1451"/>
                  </a:cubicBezTo>
                  <a:cubicBezTo>
                    <a:pt x="1311" y="1443"/>
                    <a:pt x="1311" y="1443"/>
                    <a:pt x="1311" y="1443"/>
                  </a:cubicBezTo>
                  <a:cubicBezTo>
                    <a:pt x="1296" y="1422"/>
                    <a:pt x="1296" y="1422"/>
                    <a:pt x="1296" y="1422"/>
                  </a:cubicBezTo>
                  <a:cubicBezTo>
                    <a:pt x="1323" y="1401"/>
                    <a:pt x="1347" y="1379"/>
                    <a:pt x="1368" y="1358"/>
                  </a:cubicBezTo>
                  <a:cubicBezTo>
                    <a:pt x="1387" y="1375"/>
                    <a:pt x="1387" y="1375"/>
                    <a:pt x="1387" y="1375"/>
                  </a:cubicBezTo>
                  <a:cubicBezTo>
                    <a:pt x="1396" y="1366"/>
                    <a:pt x="1396" y="1366"/>
                    <a:pt x="1396" y="1366"/>
                  </a:cubicBezTo>
                  <a:cubicBezTo>
                    <a:pt x="1377" y="1349"/>
                    <a:pt x="1377" y="1349"/>
                    <a:pt x="1377" y="1349"/>
                  </a:cubicBezTo>
                  <a:cubicBezTo>
                    <a:pt x="1383" y="1342"/>
                    <a:pt x="1388" y="1336"/>
                    <a:pt x="1393" y="1330"/>
                  </a:cubicBezTo>
                  <a:cubicBezTo>
                    <a:pt x="1404" y="1319"/>
                    <a:pt x="1413" y="1308"/>
                    <a:pt x="1422" y="1296"/>
                  </a:cubicBezTo>
                  <a:cubicBezTo>
                    <a:pt x="1443" y="1312"/>
                    <a:pt x="1443" y="1312"/>
                    <a:pt x="1443" y="1312"/>
                  </a:cubicBezTo>
                  <a:cubicBezTo>
                    <a:pt x="1451" y="1302"/>
                    <a:pt x="1451" y="1302"/>
                    <a:pt x="1451" y="1302"/>
                  </a:cubicBezTo>
                  <a:cubicBezTo>
                    <a:pt x="1430" y="1286"/>
                    <a:pt x="1430" y="1286"/>
                    <a:pt x="1430" y="1286"/>
                  </a:cubicBezTo>
                  <a:cubicBezTo>
                    <a:pt x="1432" y="1283"/>
                    <a:pt x="1435" y="1279"/>
                    <a:pt x="1438" y="1276"/>
                  </a:cubicBezTo>
                  <a:cubicBezTo>
                    <a:pt x="1443" y="1269"/>
                    <a:pt x="1448" y="1262"/>
                    <a:pt x="1453" y="1255"/>
                  </a:cubicBezTo>
                  <a:cubicBezTo>
                    <a:pt x="1460" y="1247"/>
                    <a:pt x="1465" y="1238"/>
                    <a:pt x="1470" y="1229"/>
                  </a:cubicBezTo>
                  <a:cubicBezTo>
                    <a:pt x="1473" y="1225"/>
                    <a:pt x="1475" y="1220"/>
                    <a:pt x="1478" y="1216"/>
                  </a:cubicBezTo>
                  <a:cubicBezTo>
                    <a:pt x="1480" y="1213"/>
                    <a:pt x="1482" y="1210"/>
                    <a:pt x="1484" y="1207"/>
                  </a:cubicBezTo>
                  <a:cubicBezTo>
                    <a:pt x="1506" y="1220"/>
                    <a:pt x="1506" y="1220"/>
                    <a:pt x="1506" y="1220"/>
                  </a:cubicBezTo>
                  <a:cubicBezTo>
                    <a:pt x="1513" y="1209"/>
                    <a:pt x="1513" y="1209"/>
                    <a:pt x="1513" y="1209"/>
                  </a:cubicBezTo>
                  <a:cubicBezTo>
                    <a:pt x="1490" y="1196"/>
                    <a:pt x="1490" y="1196"/>
                    <a:pt x="1490" y="1196"/>
                  </a:cubicBezTo>
                  <a:cubicBezTo>
                    <a:pt x="1494" y="1190"/>
                    <a:pt x="1498" y="1184"/>
                    <a:pt x="1501" y="1178"/>
                  </a:cubicBezTo>
                  <a:cubicBezTo>
                    <a:pt x="1509" y="1163"/>
                    <a:pt x="1516" y="1148"/>
                    <a:pt x="1522" y="1134"/>
                  </a:cubicBezTo>
                  <a:cubicBezTo>
                    <a:pt x="1545" y="1145"/>
                    <a:pt x="1545" y="1145"/>
                    <a:pt x="1545" y="1145"/>
                  </a:cubicBezTo>
                  <a:cubicBezTo>
                    <a:pt x="1551" y="1134"/>
                    <a:pt x="1551" y="1134"/>
                    <a:pt x="1551" y="1134"/>
                  </a:cubicBezTo>
                  <a:cubicBezTo>
                    <a:pt x="1527" y="1123"/>
                    <a:pt x="1527" y="1123"/>
                    <a:pt x="1527" y="1123"/>
                  </a:cubicBezTo>
                  <a:cubicBezTo>
                    <a:pt x="1542" y="1090"/>
                    <a:pt x="1552" y="1059"/>
                    <a:pt x="1561" y="1032"/>
                  </a:cubicBezTo>
                  <a:cubicBezTo>
                    <a:pt x="1586" y="1038"/>
                    <a:pt x="1586" y="1038"/>
                    <a:pt x="1586" y="1038"/>
                  </a:cubicBezTo>
                  <a:cubicBezTo>
                    <a:pt x="1589" y="1026"/>
                    <a:pt x="1589" y="1026"/>
                    <a:pt x="1589" y="1026"/>
                  </a:cubicBezTo>
                  <a:cubicBezTo>
                    <a:pt x="1564" y="1019"/>
                    <a:pt x="1564" y="1019"/>
                    <a:pt x="1564" y="1019"/>
                  </a:cubicBezTo>
                  <a:cubicBezTo>
                    <a:pt x="1572" y="994"/>
                    <a:pt x="1577" y="971"/>
                    <a:pt x="1580" y="952"/>
                  </a:cubicBezTo>
                  <a:cubicBezTo>
                    <a:pt x="1605" y="956"/>
                    <a:pt x="1605" y="956"/>
                    <a:pt x="1605" y="956"/>
                  </a:cubicBezTo>
                  <a:cubicBezTo>
                    <a:pt x="1607" y="943"/>
                    <a:pt x="1607" y="943"/>
                    <a:pt x="1607" y="943"/>
                  </a:cubicBezTo>
                  <a:cubicBezTo>
                    <a:pt x="1582" y="939"/>
                    <a:pt x="1582" y="939"/>
                    <a:pt x="1582" y="939"/>
                  </a:cubicBezTo>
                  <a:cubicBezTo>
                    <a:pt x="1584" y="930"/>
                    <a:pt x="1585" y="921"/>
                    <a:pt x="1585" y="914"/>
                  </a:cubicBezTo>
                  <a:cubicBezTo>
                    <a:pt x="1589" y="890"/>
                    <a:pt x="1589" y="890"/>
                    <a:pt x="1589" y="890"/>
                  </a:cubicBezTo>
                  <a:cubicBezTo>
                    <a:pt x="1590" y="885"/>
                    <a:pt x="1590" y="880"/>
                    <a:pt x="1590" y="876"/>
                  </a:cubicBezTo>
                  <a:cubicBezTo>
                    <a:pt x="1592" y="844"/>
                    <a:pt x="1592" y="844"/>
                    <a:pt x="1592" y="844"/>
                  </a:cubicBezTo>
                  <a:cubicBezTo>
                    <a:pt x="1617" y="845"/>
                    <a:pt x="1617" y="845"/>
                    <a:pt x="1617" y="845"/>
                  </a:cubicBezTo>
                  <a:cubicBezTo>
                    <a:pt x="1618" y="832"/>
                    <a:pt x="1618" y="832"/>
                    <a:pt x="1618" y="832"/>
                  </a:cubicBezTo>
                  <a:cubicBezTo>
                    <a:pt x="1592" y="831"/>
                    <a:pt x="1592" y="831"/>
                    <a:pt x="1592" y="831"/>
                  </a:cubicBezTo>
                  <a:cubicBezTo>
                    <a:pt x="1593" y="808"/>
                    <a:pt x="1593" y="808"/>
                    <a:pt x="1593" y="808"/>
                  </a:cubicBezTo>
                  <a:moveTo>
                    <a:pt x="1573" y="875"/>
                  </a:moveTo>
                  <a:cubicBezTo>
                    <a:pt x="1573" y="879"/>
                    <a:pt x="1572" y="884"/>
                    <a:pt x="1572" y="888"/>
                  </a:cubicBezTo>
                  <a:cubicBezTo>
                    <a:pt x="1568" y="911"/>
                    <a:pt x="1568" y="911"/>
                    <a:pt x="1568" y="911"/>
                  </a:cubicBezTo>
                  <a:cubicBezTo>
                    <a:pt x="1568" y="919"/>
                    <a:pt x="1567" y="927"/>
                    <a:pt x="1565" y="937"/>
                  </a:cubicBezTo>
                  <a:cubicBezTo>
                    <a:pt x="1539" y="933"/>
                    <a:pt x="1539" y="933"/>
                    <a:pt x="1539" y="933"/>
                  </a:cubicBezTo>
                  <a:cubicBezTo>
                    <a:pt x="1537" y="945"/>
                    <a:pt x="1537" y="945"/>
                    <a:pt x="1537" y="945"/>
                  </a:cubicBezTo>
                  <a:cubicBezTo>
                    <a:pt x="1563" y="949"/>
                    <a:pt x="1563" y="949"/>
                    <a:pt x="1563" y="949"/>
                  </a:cubicBezTo>
                  <a:cubicBezTo>
                    <a:pt x="1560" y="968"/>
                    <a:pt x="1555" y="990"/>
                    <a:pt x="1548" y="1015"/>
                  </a:cubicBezTo>
                  <a:cubicBezTo>
                    <a:pt x="1522" y="1009"/>
                    <a:pt x="1522" y="1009"/>
                    <a:pt x="1522" y="1009"/>
                  </a:cubicBezTo>
                  <a:cubicBezTo>
                    <a:pt x="1519" y="1021"/>
                    <a:pt x="1519" y="1021"/>
                    <a:pt x="1519" y="1021"/>
                  </a:cubicBezTo>
                  <a:cubicBezTo>
                    <a:pt x="1544" y="1027"/>
                    <a:pt x="1544" y="1027"/>
                    <a:pt x="1544" y="1027"/>
                  </a:cubicBezTo>
                  <a:cubicBezTo>
                    <a:pt x="1536" y="1054"/>
                    <a:pt x="1525" y="1084"/>
                    <a:pt x="1512" y="1115"/>
                  </a:cubicBezTo>
                  <a:cubicBezTo>
                    <a:pt x="1488" y="1104"/>
                    <a:pt x="1488" y="1104"/>
                    <a:pt x="1488" y="1104"/>
                  </a:cubicBezTo>
                  <a:cubicBezTo>
                    <a:pt x="1483" y="1115"/>
                    <a:pt x="1483" y="1115"/>
                    <a:pt x="1483" y="1115"/>
                  </a:cubicBezTo>
                  <a:cubicBezTo>
                    <a:pt x="1507" y="1127"/>
                    <a:pt x="1507" y="1127"/>
                    <a:pt x="1507" y="1127"/>
                  </a:cubicBezTo>
                  <a:cubicBezTo>
                    <a:pt x="1500" y="1141"/>
                    <a:pt x="1493" y="1155"/>
                    <a:pt x="1485" y="1170"/>
                  </a:cubicBezTo>
                  <a:cubicBezTo>
                    <a:pt x="1482" y="1175"/>
                    <a:pt x="1479" y="1181"/>
                    <a:pt x="1476" y="1187"/>
                  </a:cubicBezTo>
                  <a:cubicBezTo>
                    <a:pt x="1454" y="1173"/>
                    <a:pt x="1454" y="1173"/>
                    <a:pt x="1454" y="1173"/>
                  </a:cubicBezTo>
                  <a:cubicBezTo>
                    <a:pt x="1447" y="1184"/>
                    <a:pt x="1447" y="1184"/>
                    <a:pt x="1447" y="1184"/>
                  </a:cubicBezTo>
                  <a:cubicBezTo>
                    <a:pt x="1469" y="1198"/>
                    <a:pt x="1469" y="1198"/>
                    <a:pt x="1469" y="1198"/>
                  </a:cubicBezTo>
                  <a:cubicBezTo>
                    <a:pt x="1467" y="1201"/>
                    <a:pt x="1465" y="1204"/>
                    <a:pt x="1464" y="1207"/>
                  </a:cubicBezTo>
                  <a:cubicBezTo>
                    <a:pt x="1461" y="1211"/>
                    <a:pt x="1458" y="1216"/>
                    <a:pt x="1455" y="1220"/>
                  </a:cubicBezTo>
                  <a:cubicBezTo>
                    <a:pt x="1450" y="1229"/>
                    <a:pt x="1446" y="1237"/>
                    <a:pt x="1440" y="1244"/>
                  </a:cubicBezTo>
                  <a:cubicBezTo>
                    <a:pt x="1434" y="1251"/>
                    <a:pt x="1429" y="1258"/>
                    <a:pt x="1424" y="1266"/>
                  </a:cubicBezTo>
                  <a:cubicBezTo>
                    <a:pt x="1421" y="1269"/>
                    <a:pt x="1419" y="1272"/>
                    <a:pt x="1416" y="1276"/>
                  </a:cubicBezTo>
                  <a:cubicBezTo>
                    <a:pt x="1395" y="1260"/>
                    <a:pt x="1395" y="1260"/>
                    <a:pt x="1395" y="1260"/>
                  </a:cubicBezTo>
                  <a:cubicBezTo>
                    <a:pt x="1388" y="1271"/>
                    <a:pt x="1388" y="1271"/>
                    <a:pt x="1388" y="1271"/>
                  </a:cubicBezTo>
                  <a:cubicBezTo>
                    <a:pt x="1408" y="1286"/>
                    <a:pt x="1408" y="1286"/>
                    <a:pt x="1408" y="1286"/>
                  </a:cubicBezTo>
                  <a:cubicBezTo>
                    <a:pt x="1400" y="1297"/>
                    <a:pt x="1391" y="1308"/>
                    <a:pt x="1381" y="1319"/>
                  </a:cubicBezTo>
                  <a:cubicBezTo>
                    <a:pt x="1375" y="1325"/>
                    <a:pt x="1370" y="1331"/>
                    <a:pt x="1364" y="1337"/>
                  </a:cubicBezTo>
                  <a:cubicBezTo>
                    <a:pt x="1345" y="1319"/>
                    <a:pt x="1345" y="1319"/>
                    <a:pt x="1345" y="1319"/>
                  </a:cubicBezTo>
                  <a:cubicBezTo>
                    <a:pt x="1336" y="1329"/>
                    <a:pt x="1336" y="1329"/>
                    <a:pt x="1336" y="1329"/>
                  </a:cubicBezTo>
                  <a:cubicBezTo>
                    <a:pt x="1355" y="1346"/>
                    <a:pt x="1355" y="1346"/>
                    <a:pt x="1355" y="1346"/>
                  </a:cubicBezTo>
                  <a:cubicBezTo>
                    <a:pt x="1335" y="1367"/>
                    <a:pt x="1312" y="1388"/>
                    <a:pt x="1285" y="1408"/>
                  </a:cubicBezTo>
                  <a:cubicBezTo>
                    <a:pt x="1270" y="1388"/>
                    <a:pt x="1270" y="1388"/>
                    <a:pt x="1270" y="1388"/>
                  </a:cubicBezTo>
                  <a:cubicBezTo>
                    <a:pt x="1260" y="1396"/>
                    <a:pt x="1260" y="1396"/>
                    <a:pt x="1260" y="1396"/>
                  </a:cubicBezTo>
                  <a:cubicBezTo>
                    <a:pt x="1275" y="1416"/>
                    <a:pt x="1275" y="1416"/>
                    <a:pt x="1275" y="1416"/>
                  </a:cubicBezTo>
                  <a:cubicBezTo>
                    <a:pt x="1260" y="1428"/>
                    <a:pt x="1244" y="1439"/>
                    <a:pt x="1227" y="1451"/>
                  </a:cubicBezTo>
                  <a:cubicBezTo>
                    <a:pt x="1220" y="1455"/>
                    <a:pt x="1220" y="1455"/>
                    <a:pt x="1220" y="1455"/>
                  </a:cubicBezTo>
                  <a:cubicBezTo>
                    <a:pt x="1207" y="1433"/>
                    <a:pt x="1207" y="1433"/>
                    <a:pt x="1207" y="1433"/>
                  </a:cubicBezTo>
                  <a:cubicBezTo>
                    <a:pt x="1196" y="1440"/>
                    <a:pt x="1196" y="1440"/>
                    <a:pt x="1196" y="1440"/>
                  </a:cubicBezTo>
                  <a:cubicBezTo>
                    <a:pt x="1209" y="1462"/>
                    <a:pt x="1209" y="1462"/>
                    <a:pt x="1209" y="1462"/>
                  </a:cubicBezTo>
                  <a:cubicBezTo>
                    <a:pt x="1181" y="1479"/>
                    <a:pt x="1181" y="1479"/>
                    <a:pt x="1181" y="1479"/>
                  </a:cubicBezTo>
                  <a:cubicBezTo>
                    <a:pt x="1172" y="1484"/>
                    <a:pt x="1161" y="1489"/>
                    <a:pt x="1151" y="1494"/>
                  </a:cubicBezTo>
                  <a:cubicBezTo>
                    <a:pt x="1145" y="1497"/>
                    <a:pt x="1139" y="1500"/>
                    <a:pt x="1133" y="1503"/>
                  </a:cubicBezTo>
                  <a:cubicBezTo>
                    <a:pt x="1126" y="1506"/>
                    <a:pt x="1126" y="1506"/>
                    <a:pt x="1126" y="1506"/>
                  </a:cubicBezTo>
                  <a:cubicBezTo>
                    <a:pt x="1115" y="1483"/>
                    <a:pt x="1115" y="1483"/>
                    <a:pt x="1115" y="1483"/>
                  </a:cubicBezTo>
                  <a:cubicBezTo>
                    <a:pt x="1103" y="1488"/>
                    <a:pt x="1103" y="1488"/>
                    <a:pt x="1103" y="1488"/>
                  </a:cubicBezTo>
                  <a:cubicBezTo>
                    <a:pt x="1114" y="1512"/>
                    <a:pt x="1114" y="1512"/>
                    <a:pt x="1114" y="1512"/>
                  </a:cubicBezTo>
                  <a:cubicBezTo>
                    <a:pt x="1109" y="1514"/>
                    <a:pt x="1109" y="1514"/>
                    <a:pt x="1109" y="1514"/>
                  </a:cubicBezTo>
                  <a:cubicBezTo>
                    <a:pt x="1083" y="1524"/>
                    <a:pt x="1083" y="1524"/>
                    <a:pt x="1083" y="1524"/>
                  </a:cubicBezTo>
                  <a:cubicBezTo>
                    <a:pt x="1077" y="1526"/>
                    <a:pt x="1070" y="1529"/>
                    <a:pt x="1064" y="1531"/>
                  </a:cubicBezTo>
                  <a:cubicBezTo>
                    <a:pt x="1060" y="1532"/>
                    <a:pt x="1056" y="1534"/>
                    <a:pt x="1051" y="1536"/>
                  </a:cubicBezTo>
                  <a:cubicBezTo>
                    <a:pt x="1042" y="1511"/>
                    <a:pt x="1042" y="1511"/>
                    <a:pt x="1042" y="1511"/>
                  </a:cubicBezTo>
                  <a:cubicBezTo>
                    <a:pt x="1030" y="1516"/>
                    <a:pt x="1030" y="1516"/>
                    <a:pt x="1030" y="1516"/>
                  </a:cubicBezTo>
                  <a:cubicBezTo>
                    <a:pt x="1039" y="1540"/>
                    <a:pt x="1039" y="1540"/>
                    <a:pt x="1039" y="1540"/>
                  </a:cubicBezTo>
                  <a:cubicBezTo>
                    <a:pt x="1036" y="1541"/>
                    <a:pt x="1033" y="1542"/>
                    <a:pt x="1031" y="1542"/>
                  </a:cubicBezTo>
                  <a:cubicBezTo>
                    <a:pt x="1004" y="1550"/>
                    <a:pt x="977" y="1557"/>
                    <a:pt x="948" y="1562"/>
                  </a:cubicBezTo>
                  <a:cubicBezTo>
                    <a:pt x="944" y="1536"/>
                    <a:pt x="944" y="1536"/>
                    <a:pt x="944" y="1536"/>
                  </a:cubicBezTo>
                  <a:cubicBezTo>
                    <a:pt x="932" y="1538"/>
                    <a:pt x="932" y="1538"/>
                    <a:pt x="932" y="1538"/>
                  </a:cubicBezTo>
                  <a:cubicBezTo>
                    <a:pt x="936" y="1564"/>
                    <a:pt x="936" y="1564"/>
                    <a:pt x="936" y="1564"/>
                  </a:cubicBezTo>
                  <a:cubicBezTo>
                    <a:pt x="914" y="1567"/>
                    <a:pt x="892" y="1570"/>
                    <a:pt x="869" y="1572"/>
                  </a:cubicBezTo>
                  <a:cubicBezTo>
                    <a:pt x="868" y="1546"/>
                    <a:pt x="868" y="1546"/>
                    <a:pt x="868" y="1546"/>
                  </a:cubicBezTo>
                  <a:cubicBezTo>
                    <a:pt x="855" y="1547"/>
                    <a:pt x="855" y="1547"/>
                    <a:pt x="855" y="1547"/>
                  </a:cubicBezTo>
                  <a:cubicBezTo>
                    <a:pt x="856" y="1573"/>
                    <a:pt x="856" y="1573"/>
                    <a:pt x="856" y="1573"/>
                  </a:cubicBezTo>
                  <a:cubicBezTo>
                    <a:pt x="841" y="1574"/>
                    <a:pt x="825" y="1575"/>
                    <a:pt x="809" y="1575"/>
                  </a:cubicBezTo>
                  <a:cubicBezTo>
                    <a:pt x="793" y="1575"/>
                    <a:pt x="777" y="1574"/>
                    <a:pt x="762" y="1573"/>
                  </a:cubicBezTo>
                  <a:cubicBezTo>
                    <a:pt x="763" y="1547"/>
                    <a:pt x="763" y="1547"/>
                    <a:pt x="763" y="1547"/>
                  </a:cubicBezTo>
                  <a:cubicBezTo>
                    <a:pt x="750" y="1546"/>
                    <a:pt x="750" y="1546"/>
                    <a:pt x="750" y="1546"/>
                  </a:cubicBezTo>
                  <a:cubicBezTo>
                    <a:pt x="749" y="1572"/>
                    <a:pt x="749" y="1572"/>
                    <a:pt x="749" y="1572"/>
                  </a:cubicBezTo>
                  <a:cubicBezTo>
                    <a:pt x="726" y="1570"/>
                    <a:pt x="704" y="1567"/>
                    <a:pt x="682" y="1564"/>
                  </a:cubicBezTo>
                  <a:cubicBezTo>
                    <a:pt x="686" y="1538"/>
                    <a:pt x="686" y="1538"/>
                    <a:pt x="686" y="1538"/>
                  </a:cubicBezTo>
                  <a:cubicBezTo>
                    <a:pt x="673" y="1536"/>
                    <a:pt x="673" y="1536"/>
                    <a:pt x="673" y="1536"/>
                  </a:cubicBezTo>
                  <a:cubicBezTo>
                    <a:pt x="669" y="1562"/>
                    <a:pt x="669" y="1562"/>
                    <a:pt x="669" y="1562"/>
                  </a:cubicBezTo>
                  <a:cubicBezTo>
                    <a:pt x="641" y="1557"/>
                    <a:pt x="613" y="1550"/>
                    <a:pt x="587" y="1542"/>
                  </a:cubicBezTo>
                  <a:cubicBezTo>
                    <a:pt x="584" y="1542"/>
                    <a:pt x="581" y="1541"/>
                    <a:pt x="579" y="1540"/>
                  </a:cubicBezTo>
                  <a:cubicBezTo>
                    <a:pt x="587" y="1516"/>
                    <a:pt x="587" y="1516"/>
                    <a:pt x="587" y="1516"/>
                  </a:cubicBezTo>
                  <a:cubicBezTo>
                    <a:pt x="575" y="1511"/>
                    <a:pt x="575" y="1511"/>
                    <a:pt x="575" y="1511"/>
                  </a:cubicBezTo>
                  <a:cubicBezTo>
                    <a:pt x="567" y="1536"/>
                    <a:pt x="567" y="1536"/>
                    <a:pt x="567" y="1536"/>
                  </a:cubicBezTo>
                  <a:cubicBezTo>
                    <a:pt x="562" y="1534"/>
                    <a:pt x="558" y="1532"/>
                    <a:pt x="554" y="1531"/>
                  </a:cubicBezTo>
                  <a:cubicBezTo>
                    <a:pt x="547" y="1529"/>
                    <a:pt x="541" y="1526"/>
                    <a:pt x="535" y="1524"/>
                  </a:cubicBezTo>
                  <a:cubicBezTo>
                    <a:pt x="510" y="1515"/>
                    <a:pt x="510" y="1515"/>
                    <a:pt x="510" y="1515"/>
                  </a:cubicBezTo>
                  <a:cubicBezTo>
                    <a:pt x="503" y="1512"/>
                    <a:pt x="503" y="1512"/>
                    <a:pt x="503" y="1512"/>
                  </a:cubicBezTo>
                  <a:cubicBezTo>
                    <a:pt x="515" y="1488"/>
                    <a:pt x="515" y="1488"/>
                    <a:pt x="515" y="1488"/>
                  </a:cubicBezTo>
                  <a:cubicBezTo>
                    <a:pt x="503" y="1483"/>
                    <a:pt x="503" y="1483"/>
                    <a:pt x="503" y="1483"/>
                  </a:cubicBezTo>
                  <a:cubicBezTo>
                    <a:pt x="492" y="1506"/>
                    <a:pt x="492" y="1506"/>
                    <a:pt x="492" y="1506"/>
                  </a:cubicBezTo>
                  <a:cubicBezTo>
                    <a:pt x="485" y="1503"/>
                    <a:pt x="485" y="1503"/>
                    <a:pt x="485" y="1503"/>
                  </a:cubicBezTo>
                  <a:cubicBezTo>
                    <a:pt x="479" y="1500"/>
                    <a:pt x="473" y="1497"/>
                    <a:pt x="467" y="1494"/>
                  </a:cubicBezTo>
                  <a:cubicBezTo>
                    <a:pt x="456" y="1489"/>
                    <a:pt x="446" y="1484"/>
                    <a:pt x="437" y="1479"/>
                  </a:cubicBezTo>
                  <a:cubicBezTo>
                    <a:pt x="409" y="1462"/>
                    <a:pt x="409" y="1462"/>
                    <a:pt x="409" y="1462"/>
                  </a:cubicBezTo>
                  <a:cubicBezTo>
                    <a:pt x="422" y="1440"/>
                    <a:pt x="422" y="1440"/>
                    <a:pt x="422" y="1440"/>
                  </a:cubicBezTo>
                  <a:cubicBezTo>
                    <a:pt x="411" y="1433"/>
                    <a:pt x="411" y="1433"/>
                    <a:pt x="411" y="1433"/>
                  </a:cubicBezTo>
                  <a:cubicBezTo>
                    <a:pt x="398" y="1455"/>
                    <a:pt x="398" y="1455"/>
                    <a:pt x="398" y="1455"/>
                  </a:cubicBezTo>
                  <a:cubicBezTo>
                    <a:pt x="391" y="1451"/>
                    <a:pt x="391" y="1451"/>
                    <a:pt x="391" y="1451"/>
                  </a:cubicBezTo>
                  <a:cubicBezTo>
                    <a:pt x="374" y="1439"/>
                    <a:pt x="358" y="1428"/>
                    <a:pt x="343" y="1416"/>
                  </a:cubicBezTo>
                  <a:cubicBezTo>
                    <a:pt x="358" y="1396"/>
                    <a:pt x="358" y="1396"/>
                    <a:pt x="358" y="1396"/>
                  </a:cubicBezTo>
                  <a:cubicBezTo>
                    <a:pt x="348" y="1388"/>
                    <a:pt x="348" y="1388"/>
                    <a:pt x="348" y="1388"/>
                  </a:cubicBezTo>
                  <a:cubicBezTo>
                    <a:pt x="333" y="1408"/>
                    <a:pt x="333" y="1408"/>
                    <a:pt x="333" y="1408"/>
                  </a:cubicBezTo>
                  <a:cubicBezTo>
                    <a:pt x="306" y="1388"/>
                    <a:pt x="283" y="1367"/>
                    <a:pt x="263" y="1346"/>
                  </a:cubicBezTo>
                  <a:cubicBezTo>
                    <a:pt x="282" y="1329"/>
                    <a:pt x="282" y="1329"/>
                    <a:pt x="282" y="1329"/>
                  </a:cubicBezTo>
                  <a:cubicBezTo>
                    <a:pt x="273" y="1319"/>
                    <a:pt x="273" y="1319"/>
                    <a:pt x="273" y="1319"/>
                  </a:cubicBezTo>
                  <a:cubicBezTo>
                    <a:pt x="254" y="1337"/>
                    <a:pt x="254" y="1337"/>
                    <a:pt x="254" y="1337"/>
                  </a:cubicBezTo>
                  <a:cubicBezTo>
                    <a:pt x="248" y="1331"/>
                    <a:pt x="242" y="1324"/>
                    <a:pt x="237" y="1318"/>
                  </a:cubicBezTo>
                  <a:cubicBezTo>
                    <a:pt x="227" y="1308"/>
                    <a:pt x="218" y="1297"/>
                    <a:pt x="209" y="1286"/>
                  </a:cubicBezTo>
                  <a:cubicBezTo>
                    <a:pt x="230" y="1271"/>
                    <a:pt x="230" y="1271"/>
                    <a:pt x="230" y="1271"/>
                  </a:cubicBezTo>
                  <a:cubicBezTo>
                    <a:pt x="222" y="1260"/>
                    <a:pt x="222" y="1260"/>
                    <a:pt x="222" y="1260"/>
                  </a:cubicBezTo>
                  <a:cubicBezTo>
                    <a:pt x="202" y="1276"/>
                    <a:pt x="202" y="1276"/>
                    <a:pt x="202" y="1276"/>
                  </a:cubicBezTo>
                  <a:cubicBezTo>
                    <a:pt x="199" y="1272"/>
                    <a:pt x="197" y="1269"/>
                    <a:pt x="194" y="1266"/>
                  </a:cubicBezTo>
                  <a:cubicBezTo>
                    <a:pt x="189" y="1258"/>
                    <a:pt x="184" y="1251"/>
                    <a:pt x="178" y="1244"/>
                  </a:cubicBezTo>
                  <a:cubicBezTo>
                    <a:pt x="172" y="1237"/>
                    <a:pt x="167" y="1229"/>
                    <a:pt x="163" y="1220"/>
                  </a:cubicBezTo>
                  <a:cubicBezTo>
                    <a:pt x="160" y="1216"/>
                    <a:pt x="157" y="1211"/>
                    <a:pt x="154" y="1207"/>
                  </a:cubicBezTo>
                  <a:cubicBezTo>
                    <a:pt x="153" y="1204"/>
                    <a:pt x="151" y="1201"/>
                    <a:pt x="149" y="1198"/>
                  </a:cubicBezTo>
                  <a:cubicBezTo>
                    <a:pt x="171" y="1184"/>
                    <a:pt x="171" y="1184"/>
                    <a:pt x="171" y="1184"/>
                  </a:cubicBezTo>
                  <a:cubicBezTo>
                    <a:pt x="164" y="1173"/>
                    <a:pt x="164" y="1173"/>
                    <a:pt x="164" y="1173"/>
                  </a:cubicBezTo>
                  <a:cubicBezTo>
                    <a:pt x="142" y="1187"/>
                    <a:pt x="142" y="1187"/>
                    <a:pt x="142" y="1187"/>
                  </a:cubicBezTo>
                  <a:cubicBezTo>
                    <a:pt x="139" y="1181"/>
                    <a:pt x="135" y="1175"/>
                    <a:pt x="132" y="1170"/>
                  </a:cubicBezTo>
                  <a:cubicBezTo>
                    <a:pt x="125" y="1155"/>
                    <a:pt x="118" y="1141"/>
                    <a:pt x="111" y="1127"/>
                  </a:cubicBezTo>
                  <a:cubicBezTo>
                    <a:pt x="135" y="1115"/>
                    <a:pt x="135" y="1115"/>
                    <a:pt x="135" y="1115"/>
                  </a:cubicBezTo>
                  <a:cubicBezTo>
                    <a:pt x="129" y="1104"/>
                    <a:pt x="129" y="1104"/>
                    <a:pt x="129" y="1104"/>
                  </a:cubicBezTo>
                  <a:cubicBezTo>
                    <a:pt x="106" y="1115"/>
                    <a:pt x="106" y="1115"/>
                    <a:pt x="106" y="1115"/>
                  </a:cubicBezTo>
                  <a:cubicBezTo>
                    <a:pt x="92" y="1084"/>
                    <a:pt x="82" y="1054"/>
                    <a:pt x="74" y="1027"/>
                  </a:cubicBezTo>
                  <a:cubicBezTo>
                    <a:pt x="99" y="1021"/>
                    <a:pt x="99" y="1021"/>
                    <a:pt x="99" y="1021"/>
                  </a:cubicBezTo>
                  <a:cubicBezTo>
                    <a:pt x="96" y="1009"/>
                    <a:pt x="96" y="1009"/>
                    <a:pt x="96" y="1009"/>
                  </a:cubicBezTo>
                  <a:cubicBezTo>
                    <a:pt x="70" y="1015"/>
                    <a:pt x="70" y="1015"/>
                    <a:pt x="70" y="1015"/>
                  </a:cubicBezTo>
                  <a:cubicBezTo>
                    <a:pt x="63" y="990"/>
                    <a:pt x="58" y="968"/>
                    <a:pt x="55" y="949"/>
                  </a:cubicBezTo>
                  <a:cubicBezTo>
                    <a:pt x="81" y="945"/>
                    <a:pt x="81" y="945"/>
                    <a:pt x="81" y="945"/>
                  </a:cubicBezTo>
                  <a:cubicBezTo>
                    <a:pt x="79" y="933"/>
                    <a:pt x="79" y="933"/>
                    <a:pt x="79" y="933"/>
                  </a:cubicBezTo>
                  <a:cubicBezTo>
                    <a:pt x="53" y="937"/>
                    <a:pt x="53" y="937"/>
                    <a:pt x="53" y="937"/>
                  </a:cubicBezTo>
                  <a:cubicBezTo>
                    <a:pt x="51" y="927"/>
                    <a:pt x="50" y="918"/>
                    <a:pt x="49" y="911"/>
                  </a:cubicBezTo>
                  <a:cubicBezTo>
                    <a:pt x="46" y="888"/>
                    <a:pt x="46" y="888"/>
                    <a:pt x="46" y="888"/>
                  </a:cubicBezTo>
                  <a:cubicBezTo>
                    <a:pt x="45" y="884"/>
                    <a:pt x="45" y="879"/>
                    <a:pt x="45" y="875"/>
                  </a:cubicBezTo>
                  <a:cubicBezTo>
                    <a:pt x="43" y="843"/>
                    <a:pt x="43" y="843"/>
                    <a:pt x="43" y="843"/>
                  </a:cubicBezTo>
                  <a:cubicBezTo>
                    <a:pt x="69" y="841"/>
                    <a:pt x="69" y="841"/>
                    <a:pt x="69" y="841"/>
                  </a:cubicBezTo>
                  <a:cubicBezTo>
                    <a:pt x="69" y="829"/>
                    <a:pt x="69" y="829"/>
                    <a:pt x="69" y="829"/>
                  </a:cubicBezTo>
                  <a:cubicBezTo>
                    <a:pt x="43" y="830"/>
                    <a:pt x="43" y="830"/>
                    <a:pt x="43" y="830"/>
                  </a:cubicBezTo>
                  <a:cubicBezTo>
                    <a:pt x="42" y="808"/>
                    <a:pt x="42" y="808"/>
                    <a:pt x="42" y="808"/>
                  </a:cubicBezTo>
                  <a:cubicBezTo>
                    <a:pt x="43" y="786"/>
                    <a:pt x="43" y="786"/>
                    <a:pt x="43" y="786"/>
                  </a:cubicBezTo>
                  <a:cubicBezTo>
                    <a:pt x="69" y="787"/>
                    <a:pt x="69" y="787"/>
                    <a:pt x="69" y="787"/>
                  </a:cubicBezTo>
                  <a:cubicBezTo>
                    <a:pt x="69" y="775"/>
                    <a:pt x="69" y="775"/>
                    <a:pt x="69" y="775"/>
                  </a:cubicBezTo>
                  <a:cubicBezTo>
                    <a:pt x="43" y="773"/>
                    <a:pt x="43" y="773"/>
                    <a:pt x="43" y="773"/>
                  </a:cubicBezTo>
                  <a:cubicBezTo>
                    <a:pt x="45" y="741"/>
                    <a:pt x="45" y="741"/>
                    <a:pt x="45" y="741"/>
                  </a:cubicBezTo>
                  <a:cubicBezTo>
                    <a:pt x="45" y="737"/>
                    <a:pt x="45" y="733"/>
                    <a:pt x="46" y="728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50" y="697"/>
                    <a:pt x="51" y="689"/>
                    <a:pt x="53" y="679"/>
                  </a:cubicBezTo>
                  <a:cubicBezTo>
                    <a:pt x="79" y="683"/>
                    <a:pt x="79" y="683"/>
                    <a:pt x="79" y="683"/>
                  </a:cubicBezTo>
                  <a:cubicBezTo>
                    <a:pt x="81" y="671"/>
                    <a:pt x="81" y="671"/>
                    <a:pt x="81" y="671"/>
                  </a:cubicBezTo>
                  <a:cubicBezTo>
                    <a:pt x="55" y="667"/>
                    <a:pt x="55" y="667"/>
                    <a:pt x="55" y="667"/>
                  </a:cubicBezTo>
                  <a:cubicBezTo>
                    <a:pt x="58" y="648"/>
                    <a:pt x="63" y="626"/>
                    <a:pt x="70" y="601"/>
                  </a:cubicBezTo>
                  <a:cubicBezTo>
                    <a:pt x="96" y="608"/>
                    <a:pt x="96" y="608"/>
                    <a:pt x="96" y="608"/>
                  </a:cubicBezTo>
                  <a:cubicBezTo>
                    <a:pt x="99" y="595"/>
                    <a:pt x="99" y="595"/>
                    <a:pt x="99" y="595"/>
                  </a:cubicBezTo>
                  <a:cubicBezTo>
                    <a:pt x="74" y="589"/>
                    <a:pt x="74" y="589"/>
                    <a:pt x="74" y="589"/>
                  </a:cubicBezTo>
                  <a:cubicBezTo>
                    <a:pt x="82" y="562"/>
                    <a:pt x="92" y="533"/>
                    <a:pt x="106" y="501"/>
                  </a:cubicBezTo>
                  <a:cubicBezTo>
                    <a:pt x="129" y="512"/>
                    <a:pt x="129" y="512"/>
                    <a:pt x="129" y="512"/>
                  </a:cubicBezTo>
                  <a:cubicBezTo>
                    <a:pt x="135" y="501"/>
                    <a:pt x="135" y="501"/>
                    <a:pt x="135" y="501"/>
                  </a:cubicBezTo>
                  <a:cubicBezTo>
                    <a:pt x="111" y="489"/>
                    <a:pt x="111" y="489"/>
                    <a:pt x="111" y="489"/>
                  </a:cubicBezTo>
                  <a:cubicBezTo>
                    <a:pt x="118" y="475"/>
                    <a:pt x="125" y="461"/>
                    <a:pt x="132" y="446"/>
                  </a:cubicBezTo>
                  <a:cubicBezTo>
                    <a:pt x="135" y="441"/>
                    <a:pt x="139" y="435"/>
                    <a:pt x="142" y="429"/>
                  </a:cubicBezTo>
                  <a:cubicBezTo>
                    <a:pt x="164" y="443"/>
                    <a:pt x="164" y="443"/>
                    <a:pt x="164" y="443"/>
                  </a:cubicBezTo>
                  <a:cubicBezTo>
                    <a:pt x="171" y="432"/>
                    <a:pt x="171" y="432"/>
                    <a:pt x="171" y="432"/>
                  </a:cubicBezTo>
                  <a:cubicBezTo>
                    <a:pt x="149" y="418"/>
                    <a:pt x="149" y="418"/>
                    <a:pt x="149" y="418"/>
                  </a:cubicBezTo>
                  <a:cubicBezTo>
                    <a:pt x="151" y="415"/>
                    <a:pt x="153" y="412"/>
                    <a:pt x="154" y="409"/>
                  </a:cubicBezTo>
                  <a:cubicBezTo>
                    <a:pt x="157" y="405"/>
                    <a:pt x="160" y="400"/>
                    <a:pt x="163" y="396"/>
                  </a:cubicBezTo>
                  <a:cubicBezTo>
                    <a:pt x="167" y="388"/>
                    <a:pt x="172" y="379"/>
                    <a:pt x="178" y="372"/>
                  </a:cubicBezTo>
                  <a:cubicBezTo>
                    <a:pt x="184" y="365"/>
                    <a:pt x="189" y="358"/>
                    <a:pt x="194" y="350"/>
                  </a:cubicBezTo>
                  <a:cubicBezTo>
                    <a:pt x="197" y="347"/>
                    <a:pt x="199" y="344"/>
                    <a:pt x="202" y="340"/>
                  </a:cubicBezTo>
                  <a:cubicBezTo>
                    <a:pt x="222" y="356"/>
                    <a:pt x="222" y="356"/>
                    <a:pt x="222" y="356"/>
                  </a:cubicBezTo>
                  <a:cubicBezTo>
                    <a:pt x="230" y="345"/>
                    <a:pt x="230" y="345"/>
                    <a:pt x="230" y="345"/>
                  </a:cubicBezTo>
                  <a:cubicBezTo>
                    <a:pt x="209" y="330"/>
                    <a:pt x="209" y="330"/>
                    <a:pt x="209" y="330"/>
                  </a:cubicBezTo>
                  <a:cubicBezTo>
                    <a:pt x="218" y="319"/>
                    <a:pt x="227" y="308"/>
                    <a:pt x="237" y="298"/>
                  </a:cubicBezTo>
                  <a:cubicBezTo>
                    <a:pt x="242" y="291"/>
                    <a:pt x="248" y="285"/>
                    <a:pt x="254" y="279"/>
                  </a:cubicBezTo>
                  <a:cubicBezTo>
                    <a:pt x="273" y="297"/>
                    <a:pt x="273" y="297"/>
                    <a:pt x="273" y="297"/>
                  </a:cubicBezTo>
                  <a:cubicBezTo>
                    <a:pt x="282" y="287"/>
                    <a:pt x="282" y="287"/>
                    <a:pt x="282" y="287"/>
                  </a:cubicBezTo>
                  <a:cubicBezTo>
                    <a:pt x="263" y="270"/>
                    <a:pt x="263" y="270"/>
                    <a:pt x="263" y="270"/>
                  </a:cubicBezTo>
                  <a:cubicBezTo>
                    <a:pt x="283" y="249"/>
                    <a:pt x="306" y="228"/>
                    <a:pt x="332" y="208"/>
                  </a:cubicBezTo>
                  <a:cubicBezTo>
                    <a:pt x="348" y="228"/>
                    <a:pt x="348" y="228"/>
                    <a:pt x="348" y="228"/>
                  </a:cubicBezTo>
                  <a:cubicBezTo>
                    <a:pt x="358" y="220"/>
                    <a:pt x="358" y="220"/>
                    <a:pt x="358" y="220"/>
                  </a:cubicBezTo>
                  <a:cubicBezTo>
                    <a:pt x="343" y="200"/>
                    <a:pt x="343" y="200"/>
                    <a:pt x="343" y="200"/>
                  </a:cubicBezTo>
                  <a:cubicBezTo>
                    <a:pt x="358" y="188"/>
                    <a:pt x="374" y="177"/>
                    <a:pt x="391" y="165"/>
                  </a:cubicBezTo>
                  <a:cubicBezTo>
                    <a:pt x="398" y="161"/>
                    <a:pt x="398" y="161"/>
                    <a:pt x="398" y="161"/>
                  </a:cubicBezTo>
                  <a:cubicBezTo>
                    <a:pt x="411" y="183"/>
                    <a:pt x="411" y="183"/>
                    <a:pt x="411" y="183"/>
                  </a:cubicBezTo>
                  <a:cubicBezTo>
                    <a:pt x="422" y="176"/>
                    <a:pt x="422" y="176"/>
                    <a:pt x="422" y="176"/>
                  </a:cubicBezTo>
                  <a:cubicBezTo>
                    <a:pt x="409" y="154"/>
                    <a:pt x="409" y="154"/>
                    <a:pt x="409" y="154"/>
                  </a:cubicBezTo>
                  <a:cubicBezTo>
                    <a:pt x="437" y="137"/>
                    <a:pt x="437" y="137"/>
                    <a:pt x="437" y="137"/>
                  </a:cubicBezTo>
                  <a:cubicBezTo>
                    <a:pt x="446" y="132"/>
                    <a:pt x="456" y="127"/>
                    <a:pt x="467" y="122"/>
                  </a:cubicBezTo>
                  <a:cubicBezTo>
                    <a:pt x="473" y="119"/>
                    <a:pt x="479" y="116"/>
                    <a:pt x="485" y="113"/>
                  </a:cubicBezTo>
                  <a:cubicBezTo>
                    <a:pt x="492" y="110"/>
                    <a:pt x="492" y="110"/>
                    <a:pt x="492" y="110"/>
                  </a:cubicBezTo>
                  <a:cubicBezTo>
                    <a:pt x="503" y="133"/>
                    <a:pt x="503" y="133"/>
                    <a:pt x="503" y="133"/>
                  </a:cubicBezTo>
                  <a:cubicBezTo>
                    <a:pt x="515" y="128"/>
                    <a:pt x="515" y="128"/>
                    <a:pt x="515" y="128"/>
                  </a:cubicBezTo>
                  <a:cubicBezTo>
                    <a:pt x="503" y="104"/>
                    <a:pt x="503" y="104"/>
                    <a:pt x="503" y="104"/>
                  </a:cubicBezTo>
                  <a:cubicBezTo>
                    <a:pt x="509" y="102"/>
                    <a:pt x="509" y="102"/>
                    <a:pt x="509" y="102"/>
                  </a:cubicBezTo>
                  <a:cubicBezTo>
                    <a:pt x="535" y="92"/>
                    <a:pt x="535" y="92"/>
                    <a:pt x="535" y="92"/>
                  </a:cubicBezTo>
                  <a:cubicBezTo>
                    <a:pt x="541" y="90"/>
                    <a:pt x="547" y="88"/>
                    <a:pt x="554" y="85"/>
                  </a:cubicBezTo>
                  <a:cubicBezTo>
                    <a:pt x="558" y="84"/>
                    <a:pt x="562" y="82"/>
                    <a:pt x="567" y="80"/>
                  </a:cubicBezTo>
                  <a:cubicBezTo>
                    <a:pt x="575" y="105"/>
                    <a:pt x="575" y="105"/>
                    <a:pt x="575" y="105"/>
                  </a:cubicBezTo>
                  <a:cubicBezTo>
                    <a:pt x="587" y="100"/>
                    <a:pt x="587" y="100"/>
                    <a:pt x="587" y="100"/>
                  </a:cubicBezTo>
                  <a:cubicBezTo>
                    <a:pt x="579" y="76"/>
                    <a:pt x="579" y="76"/>
                    <a:pt x="579" y="76"/>
                  </a:cubicBezTo>
                  <a:cubicBezTo>
                    <a:pt x="581" y="75"/>
                    <a:pt x="584" y="74"/>
                    <a:pt x="587" y="74"/>
                  </a:cubicBezTo>
                  <a:cubicBezTo>
                    <a:pt x="613" y="66"/>
                    <a:pt x="641" y="59"/>
                    <a:pt x="670" y="54"/>
                  </a:cubicBezTo>
                  <a:cubicBezTo>
                    <a:pt x="673" y="80"/>
                    <a:pt x="673" y="80"/>
                    <a:pt x="673" y="80"/>
                  </a:cubicBezTo>
                  <a:cubicBezTo>
                    <a:pt x="686" y="78"/>
                    <a:pt x="686" y="78"/>
                    <a:pt x="686" y="78"/>
                  </a:cubicBezTo>
                  <a:cubicBezTo>
                    <a:pt x="682" y="52"/>
                    <a:pt x="682" y="52"/>
                    <a:pt x="682" y="52"/>
                  </a:cubicBezTo>
                  <a:cubicBezTo>
                    <a:pt x="704" y="49"/>
                    <a:pt x="726" y="46"/>
                    <a:pt x="749" y="44"/>
                  </a:cubicBezTo>
                  <a:cubicBezTo>
                    <a:pt x="750" y="70"/>
                    <a:pt x="750" y="70"/>
                    <a:pt x="750" y="70"/>
                  </a:cubicBezTo>
                  <a:cubicBezTo>
                    <a:pt x="763" y="69"/>
                    <a:pt x="763" y="69"/>
                    <a:pt x="763" y="69"/>
                  </a:cubicBezTo>
                  <a:cubicBezTo>
                    <a:pt x="762" y="43"/>
                    <a:pt x="762" y="43"/>
                    <a:pt x="762" y="43"/>
                  </a:cubicBezTo>
                  <a:cubicBezTo>
                    <a:pt x="777" y="42"/>
                    <a:pt x="793" y="41"/>
                    <a:pt x="809" y="41"/>
                  </a:cubicBezTo>
                  <a:cubicBezTo>
                    <a:pt x="825" y="41"/>
                    <a:pt x="841" y="42"/>
                    <a:pt x="856" y="43"/>
                  </a:cubicBezTo>
                  <a:cubicBezTo>
                    <a:pt x="855" y="69"/>
                    <a:pt x="855" y="69"/>
                    <a:pt x="855" y="69"/>
                  </a:cubicBezTo>
                  <a:cubicBezTo>
                    <a:pt x="868" y="70"/>
                    <a:pt x="868" y="70"/>
                    <a:pt x="868" y="70"/>
                  </a:cubicBezTo>
                  <a:cubicBezTo>
                    <a:pt x="869" y="44"/>
                    <a:pt x="869" y="44"/>
                    <a:pt x="869" y="44"/>
                  </a:cubicBezTo>
                  <a:cubicBezTo>
                    <a:pt x="892" y="46"/>
                    <a:pt x="914" y="49"/>
                    <a:pt x="936" y="52"/>
                  </a:cubicBezTo>
                  <a:cubicBezTo>
                    <a:pt x="932" y="78"/>
                    <a:pt x="932" y="78"/>
                    <a:pt x="932" y="78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8" y="54"/>
                    <a:pt x="948" y="54"/>
                    <a:pt x="948" y="54"/>
                  </a:cubicBezTo>
                  <a:cubicBezTo>
                    <a:pt x="977" y="59"/>
                    <a:pt x="1004" y="66"/>
                    <a:pt x="1031" y="74"/>
                  </a:cubicBezTo>
                  <a:cubicBezTo>
                    <a:pt x="1034" y="74"/>
                    <a:pt x="1036" y="75"/>
                    <a:pt x="1039" y="76"/>
                  </a:cubicBezTo>
                  <a:cubicBezTo>
                    <a:pt x="1030" y="100"/>
                    <a:pt x="1030" y="100"/>
                    <a:pt x="1030" y="100"/>
                  </a:cubicBezTo>
                  <a:cubicBezTo>
                    <a:pt x="1042" y="105"/>
                    <a:pt x="1042" y="105"/>
                    <a:pt x="1042" y="105"/>
                  </a:cubicBezTo>
                  <a:cubicBezTo>
                    <a:pt x="1051" y="80"/>
                    <a:pt x="1051" y="80"/>
                    <a:pt x="1051" y="80"/>
                  </a:cubicBezTo>
                  <a:cubicBezTo>
                    <a:pt x="1056" y="82"/>
                    <a:pt x="1060" y="84"/>
                    <a:pt x="1064" y="85"/>
                  </a:cubicBezTo>
                  <a:cubicBezTo>
                    <a:pt x="1070" y="88"/>
                    <a:pt x="1077" y="90"/>
                    <a:pt x="1083" y="92"/>
                  </a:cubicBezTo>
                  <a:cubicBezTo>
                    <a:pt x="1108" y="101"/>
                    <a:pt x="1108" y="101"/>
                    <a:pt x="1108" y="101"/>
                  </a:cubicBezTo>
                  <a:cubicBezTo>
                    <a:pt x="1114" y="104"/>
                    <a:pt x="1114" y="104"/>
                    <a:pt x="1114" y="104"/>
                  </a:cubicBezTo>
                  <a:cubicBezTo>
                    <a:pt x="1103" y="128"/>
                    <a:pt x="1103" y="128"/>
                    <a:pt x="1103" y="128"/>
                  </a:cubicBezTo>
                  <a:cubicBezTo>
                    <a:pt x="1115" y="133"/>
                    <a:pt x="1115" y="133"/>
                    <a:pt x="1115" y="133"/>
                  </a:cubicBezTo>
                  <a:cubicBezTo>
                    <a:pt x="1126" y="110"/>
                    <a:pt x="1126" y="110"/>
                    <a:pt x="1126" y="110"/>
                  </a:cubicBezTo>
                  <a:cubicBezTo>
                    <a:pt x="1133" y="113"/>
                    <a:pt x="1133" y="113"/>
                    <a:pt x="1133" y="113"/>
                  </a:cubicBezTo>
                  <a:cubicBezTo>
                    <a:pt x="1139" y="116"/>
                    <a:pt x="1145" y="119"/>
                    <a:pt x="1151" y="122"/>
                  </a:cubicBezTo>
                  <a:cubicBezTo>
                    <a:pt x="1161" y="127"/>
                    <a:pt x="1172" y="132"/>
                    <a:pt x="1181" y="137"/>
                  </a:cubicBezTo>
                  <a:cubicBezTo>
                    <a:pt x="1209" y="154"/>
                    <a:pt x="1209" y="154"/>
                    <a:pt x="1209" y="154"/>
                  </a:cubicBezTo>
                  <a:cubicBezTo>
                    <a:pt x="1196" y="176"/>
                    <a:pt x="1196" y="176"/>
                    <a:pt x="1196" y="176"/>
                  </a:cubicBezTo>
                  <a:cubicBezTo>
                    <a:pt x="1207" y="183"/>
                    <a:pt x="1207" y="183"/>
                    <a:pt x="1207" y="183"/>
                  </a:cubicBezTo>
                  <a:cubicBezTo>
                    <a:pt x="1220" y="161"/>
                    <a:pt x="1220" y="161"/>
                    <a:pt x="1220" y="161"/>
                  </a:cubicBezTo>
                  <a:cubicBezTo>
                    <a:pt x="1227" y="165"/>
                    <a:pt x="1227" y="165"/>
                    <a:pt x="1227" y="165"/>
                  </a:cubicBezTo>
                  <a:cubicBezTo>
                    <a:pt x="1244" y="177"/>
                    <a:pt x="1260" y="188"/>
                    <a:pt x="1275" y="200"/>
                  </a:cubicBezTo>
                  <a:cubicBezTo>
                    <a:pt x="1260" y="221"/>
                    <a:pt x="1260" y="221"/>
                    <a:pt x="1260" y="221"/>
                  </a:cubicBezTo>
                  <a:cubicBezTo>
                    <a:pt x="1270" y="228"/>
                    <a:pt x="1270" y="228"/>
                    <a:pt x="1270" y="228"/>
                  </a:cubicBezTo>
                  <a:cubicBezTo>
                    <a:pt x="1285" y="208"/>
                    <a:pt x="1285" y="208"/>
                    <a:pt x="1285" y="208"/>
                  </a:cubicBezTo>
                  <a:cubicBezTo>
                    <a:pt x="1312" y="228"/>
                    <a:pt x="1335" y="249"/>
                    <a:pt x="1355" y="270"/>
                  </a:cubicBezTo>
                  <a:cubicBezTo>
                    <a:pt x="1336" y="287"/>
                    <a:pt x="1336" y="287"/>
                    <a:pt x="1336" y="287"/>
                  </a:cubicBezTo>
                  <a:cubicBezTo>
                    <a:pt x="1345" y="297"/>
                    <a:pt x="1345" y="297"/>
                    <a:pt x="1345" y="297"/>
                  </a:cubicBezTo>
                  <a:cubicBezTo>
                    <a:pt x="1364" y="279"/>
                    <a:pt x="1364" y="279"/>
                    <a:pt x="1364" y="279"/>
                  </a:cubicBezTo>
                  <a:cubicBezTo>
                    <a:pt x="1370" y="285"/>
                    <a:pt x="1376" y="292"/>
                    <a:pt x="1381" y="298"/>
                  </a:cubicBezTo>
                  <a:cubicBezTo>
                    <a:pt x="1391" y="308"/>
                    <a:pt x="1400" y="319"/>
                    <a:pt x="1408" y="330"/>
                  </a:cubicBezTo>
                  <a:cubicBezTo>
                    <a:pt x="1388" y="345"/>
                    <a:pt x="1388" y="345"/>
                    <a:pt x="1388" y="345"/>
                  </a:cubicBezTo>
                  <a:cubicBezTo>
                    <a:pt x="1395" y="356"/>
                    <a:pt x="1395" y="356"/>
                    <a:pt x="1395" y="356"/>
                  </a:cubicBezTo>
                  <a:cubicBezTo>
                    <a:pt x="1416" y="340"/>
                    <a:pt x="1416" y="340"/>
                    <a:pt x="1416" y="340"/>
                  </a:cubicBezTo>
                  <a:cubicBezTo>
                    <a:pt x="1419" y="344"/>
                    <a:pt x="1421" y="347"/>
                    <a:pt x="1424" y="350"/>
                  </a:cubicBezTo>
                  <a:cubicBezTo>
                    <a:pt x="1429" y="358"/>
                    <a:pt x="1434" y="365"/>
                    <a:pt x="1440" y="372"/>
                  </a:cubicBezTo>
                  <a:cubicBezTo>
                    <a:pt x="1446" y="379"/>
                    <a:pt x="1450" y="388"/>
                    <a:pt x="1455" y="396"/>
                  </a:cubicBezTo>
                  <a:cubicBezTo>
                    <a:pt x="1458" y="400"/>
                    <a:pt x="1461" y="405"/>
                    <a:pt x="1463" y="409"/>
                  </a:cubicBezTo>
                  <a:cubicBezTo>
                    <a:pt x="1465" y="412"/>
                    <a:pt x="1467" y="415"/>
                    <a:pt x="1469" y="418"/>
                  </a:cubicBezTo>
                  <a:cubicBezTo>
                    <a:pt x="1447" y="432"/>
                    <a:pt x="1447" y="432"/>
                    <a:pt x="1447" y="432"/>
                  </a:cubicBezTo>
                  <a:cubicBezTo>
                    <a:pt x="1454" y="443"/>
                    <a:pt x="1454" y="443"/>
                    <a:pt x="1454" y="443"/>
                  </a:cubicBezTo>
                  <a:cubicBezTo>
                    <a:pt x="1476" y="429"/>
                    <a:pt x="1476" y="429"/>
                    <a:pt x="1476" y="429"/>
                  </a:cubicBezTo>
                  <a:cubicBezTo>
                    <a:pt x="1479" y="435"/>
                    <a:pt x="1482" y="441"/>
                    <a:pt x="1485" y="446"/>
                  </a:cubicBezTo>
                  <a:cubicBezTo>
                    <a:pt x="1493" y="461"/>
                    <a:pt x="1500" y="475"/>
                    <a:pt x="1507" y="489"/>
                  </a:cubicBezTo>
                  <a:cubicBezTo>
                    <a:pt x="1483" y="501"/>
                    <a:pt x="1483" y="501"/>
                    <a:pt x="1483" y="501"/>
                  </a:cubicBezTo>
                  <a:cubicBezTo>
                    <a:pt x="1488" y="512"/>
                    <a:pt x="1488" y="512"/>
                    <a:pt x="1488" y="512"/>
                  </a:cubicBezTo>
                  <a:cubicBezTo>
                    <a:pt x="1512" y="501"/>
                    <a:pt x="1512" y="501"/>
                    <a:pt x="1512" y="501"/>
                  </a:cubicBezTo>
                  <a:cubicBezTo>
                    <a:pt x="1525" y="533"/>
                    <a:pt x="1536" y="562"/>
                    <a:pt x="1544" y="589"/>
                  </a:cubicBezTo>
                  <a:cubicBezTo>
                    <a:pt x="1519" y="595"/>
                    <a:pt x="1519" y="595"/>
                    <a:pt x="1519" y="595"/>
                  </a:cubicBezTo>
                  <a:cubicBezTo>
                    <a:pt x="1522" y="608"/>
                    <a:pt x="1522" y="608"/>
                    <a:pt x="1522" y="608"/>
                  </a:cubicBezTo>
                  <a:cubicBezTo>
                    <a:pt x="1548" y="601"/>
                    <a:pt x="1548" y="601"/>
                    <a:pt x="1548" y="601"/>
                  </a:cubicBezTo>
                  <a:cubicBezTo>
                    <a:pt x="1555" y="626"/>
                    <a:pt x="1560" y="648"/>
                    <a:pt x="1563" y="667"/>
                  </a:cubicBezTo>
                  <a:cubicBezTo>
                    <a:pt x="1537" y="671"/>
                    <a:pt x="1537" y="671"/>
                    <a:pt x="1537" y="671"/>
                  </a:cubicBezTo>
                  <a:cubicBezTo>
                    <a:pt x="1539" y="683"/>
                    <a:pt x="1539" y="683"/>
                    <a:pt x="1539" y="683"/>
                  </a:cubicBezTo>
                  <a:cubicBezTo>
                    <a:pt x="1565" y="679"/>
                    <a:pt x="1565" y="679"/>
                    <a:pt x="1565" y="679"/>
                  </a:cubicBezTo>
                  <a:cubicBezTo>
                    <a:pt x="1567" y="689"/>
                    <a:pt x="1568" y="698"/>
                    <a:pt x="1568" y="705"/>
                  </a:cubicBezTo>
                  <a:cubicBezTo>
                    <a:pt x="1572" y="728"/>
                    <a:pt x="1572" y="728"/>
                    <a:pt x="1572" y="728"/>
                  </a:cubicBezTo>
                  <a:cubicBezTo>
                    <a:pt x="1572" y="733"/>
                    <a:pt x="1573" y="737"/>
                    <a:pt x="1573" y="741"/>
                  </a:cubicBezTo>
                  <a:cubicBezTo>
                    <a:pt x="1574" y="773"/>
                    <a:pt x="1574" y="773"/>
                    <a:pt x="1574" y="773"/>
                  </a:cubicBezTo>
                  <a:cubicBezTo>
                    <a:pt x="1549" y="775"/>
                    <a:pt x="1549" y="775"/>
                    <a:pt x="1549" y="775"/>
                  </a:cubicBezTo>
                  <a:cubicBezTo>
                    <a:pt x="1549" y="787"/>
                    <a:pt x="1549" y="787"/>
                    <a:pt x="1549" y="787"/>
                  </a:cubicBezTo>
                  <a:cubicBezTo>
                    <a:pt x="1575" y="786"/>
                    <a:pt x="1575" y="786"/>
                    <a:pt x="1575" y="786"/>
                  </a:cubicBezTo>
                  <a:cubicBezTo>
                    <a:pt x="1576" y="808"/>
                    <a:pt x="1576" y="808"/>
                    <a:pt x="1576" y="808"/>
                  </a:cubicBezTo>
                  <a:cubicBezTo>
                    <a:pt x="1575" y="830"/>
                    <a:pt x="1575" y="830"/>
                    <a:pt x="1575" y="830"/>
                  </a:cubicBezTo>
                  <a:cubicBezTo>
                    <a:pt x="1549" y="829"/>
                    <a:pt x="1549" y="829"/>
                    <a:pt x="1549" y="829"/>
                  </a:cubicBezTo>
                  <a:cubicBezTo>
                    <a:pt x="1549" y="841"/>
                    <a:pt x="1549" y="841"/>
                    <a:pt x="1549" y="841"/>
                  </a:cubicBezTo>
                  <a:cubicBezTo>
                    <a:pt x="1574" y="843"/>
                    <a:pt x="1574" y="843"/>
                    <a:pt x="1574" y="843"/>
                  </a:cubicBezTo>
                  <a:cubicBezTo>
                    <a:pt x="1573" y="875"/>
                    <a:pt x="1573" y="875"/>
                    <a:pt x="1573" y="8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 noEditPoints="1"/>
            </p:cNvSpPr>
            <p:nvPr/>
          </p:nvSpPr>
          <p:spPr bwMode="auto">
            <a:xfrm>
              <a:off x="3663950" y="1862138"/>
              <a:ext cx="3832225" cy="3825875"/>
            </a:xfrm>
            <a:custGeom>
              <a:avLst/>
              <a:gdLst>
                <a:gd name="T0" fmla="*/ 736 w 1476"/>
                <a:gd name="T1" fmla="*/ 1465 h 1474"/>
                <a:gd name="T2" fmla="*/ 815 w 1476"/>
                <a:gd name="T3" fmla="*/ 1461 h 1474"/>
                <a:gd name="T4" fmla="*/ 885 w 1476"/>
                <a:gd name="T5" fmla="*/ 1450 h 1474"/>
                <a:gd name="T6" fmla="*/ 566 w 1476"/>
                <a:gd name="T7" fmla="*/ 1454 h 1474"/>
                <a:gd name="T8" fmla="*/ 954 w 1476"/>
                <a:gd name="T9" fmla="*/ 1432 h 1474"/>
                <a:gd name="T10" fmla="*/ 497 w 1476"/>
                <a:gd name="T11" fmla="*/ 1434 h 1474"/>
                <a:gd name="T12" fmla="*/ 991 w 1476"/>
                <a:gd name="T13" fmla="*/ 1429 h 1474"/>
                <a:gd name="T14" fmla="*/ 466 w 1476"/>
                <a:gd name="T15" fmla="*/ 1413 h 1474"/>
                <a:gd name="T16" fmla="*/ 1085 w 1476"/>
                <a:gd name="T17" fmla="*/ 1377 h 1474"/>
                <a:gd name="T18" fmla="*/ 402 w 1476"/>
                <a:gd name="T19" fmla="*/ 1383 h 1474"/>
                <a:gd name="T20" fmla="*/ 1121 w 1476"/>
                <a:gd name="T21" fmla="*/ 1367 h 1474"/>
                <a:gd name="T22" fmla="*/ 314 w 1476"/>
                <a:gd name="T23" fmla="*/ 1329 h 1474"/>
                <a:gd name="T24" fmla="*/ 1203 w 1476"/>
                <a:gd name="T25" fmla="*/ 1297 h 1474"/>
                <a:gd name="T26" fmla="*/ 1255 w 1476"/>
                <a:gd name="T27" fmla="*/ 1249 h 1474"/>
                <a:gd name="T28" fmla="*/ 177 w 1476"/>
                <a:gd name="T29" fmla="*/ 1215 h 1474"/>
                <a:gd name="T30" fmla="*/ 191 w 1476"/>
                <a:gd name="T31" fmla="*/ 1217 h 1474"/>
                <a:gd name="T32" fmla="*/ 1303 w 1476"/>
                <a:gd name="T33" fmla="*/ 1197 h 1474"/>
                <a:gd name="T34" fmla="*/ 1345 w 1476"/>
                <a:gd name="T35" fmla="*/ 1139 h 1474"/>
                <a:gd name="T36" fmla="*/ 95 w 1476"/>
                <a:gd name="T37" fmla="*/ 1097 h 1474"/>
                <a:gd name="T38" fmla="*/ 1371 w 1476"/>
                <a:gd name="T39" fmla="*/ 1114 h 1474"/>
                <a:gd name="T40" fmla="*/ 86 w 1476"/>
                <a:gd name="T41" fmla="*/ 1061 h 1474"/>
                <a:gd name="T42" fmla="*/ 1412 w 1476"/>
                <a:gd name="T43" fmla="*/ 1014 h 1474"/>
                <a:gd name="T44" fmla="*/ 1435 w 1476"/>
                <a:gd name="T45" fmla="*/ 947 h 1474"/>
                <a:gd name="T46" fmla="*/ 1435 w 1476"/>
                <a:gd name="T47" fmla="*/ 947 h 1474"/>
                <a:gd name="T48" fmla="*/ 1453 w 1476"/>
                <a:gd name="T49" fmla="*/ 879 h 1474"/>
                <a:gd name="T50" fmla="*/ 1453 w 1476"/>
                <a:gd name="T51" fmla="*/ 879 h 1474"/>
                <a:gd name="T52" fmla="*/ 1463 w 1476"/>
                <a:gd name="T53" fmla="*/ 808 h 1474"/>
                <a:gd name="T54" fmla="*/ 0 w 1476"/>
                <a:gd name="T55" fmla="*/ 754 h 1474"/>
                <a:gd name="T56" fmla="*/ 1466 w 1476"/>
                <a:gd name="T57" fmla="*/ 734 h 1474"/>
                <a:gd name="T58" fmla="*/ 1475 w 1476"/>
                <a:gd name="T59" fmla="*/ 737 h 1474"/>
                <a:gd name="T60" fmla="*/ 11 w 1476"/>
                <a:gd name="T61" fmla="*/ 682 h 1474"/>
                <a:gd name="T62" fmla="*/ 1467 w 1476"/>
                <a:gd name="T63" fmla="*/ 633 h 1474"/>
                <a:gd name="T64" fmla="*/ 1454 w 1476"/>
                <a:gd name="T65" fmla="*/ 562 h 1474"/>
                <a:gd name="T66" fmla="*/ 1458 w 1476"/>
                <a:gd name="T67" fmla="*/ 598 h 1474"/>
                <a:gd name="T68" fmla="*/ 18 w 1476"/>
                <a:gd name="T69" fmla="*/ 575 h 1474"/>
                <a:gd name="T70" fmla="*/ 1428 w 1476"/>
                <a:gd name="T71" fmla="*/ 503 h 1474"/>
                <a:gd name="T72" fmla="*/ 38 w 1476"/>
                <a:gd name="T73" fmla="*/ 506 h 1474"/>
                <a:gd name="T74" fmla="*/ 1413 w 1476"/>
                <a:gd name="T75" fmla="*/ 463 h 1474"/>
                <a:gd name="T76" fmla="*/ 87 w 1476"/>
                <a:gd name="T77" fmla="*/ 410 h 1474"/>
                <a:gd name="T78" fmla="*/ 1373 w 1476"/>
                <a:gd name="T79" fmla="*/ 363 h 1474"/>
                <a:gd name="T80" fmla="*/ 1334 w 1476"/>
                <a:gd name="T81" fmla="*/ 303 h 1474"/>
                <a:gd name="T82" fmla="*/ 135 w 1476"/>
                <a:gd name="T83" fmla="*/ 314 h 1474"/>
                <a:gd name="T84" fmla="*/ 1305 w 1476"/>
                <a:gd name="T85" fmla="*/ 280 h 1474"/>
                <a:gd name="T86" fmla="*/ 179 w 1476"/>
                <a:gd name="T87" fmla="*/ 257 h 1474"/>
                <a:gd name="T88" fmla="*/ 1238 w 1476"/>
                <a:gd name="T89" fmla="*/ 196 h 1474"/>
                <a:gd name="T90" fmla="*/ 228 w 1476"/>
                <a:gd name="T91" fmla="*/ 204 h 1474"/>
                <a:gd name="T92" fmla="*/ 1205 w 1476"/>
                <a:gd name="T93" fmla="*/ 179 h 1474"/>
                <a:gd name="T94" fmla="*/ 317 w 1476"/>
                <a:gd name="T95" fmla="*/ 143 h 1474"/>
                <a:gd name="T96" fmla="*/ 1123 w 1476"/>
                <a:gd name="T97" fmla="*/ 109 h 1474"/>
                <a:gd name="T98" fmla="*/ 374 w 1476"/>
                <a:gd name="T99" fmla="*/ 106 h 1474"/>
                <a:gd name="T100" fmla="*/ 1088 w 1476"/>
                <a:gd name="T101" fmla="*/ 98 h 1474"/>
                <a:gd name="T102" fmla="*/ 470 w 1476"/>
                <a:gd name="T103" fmla="*/ 60 h 1474"/>
                <a:gd name="T104" fmla="*/ 994 w 1476"/>
                <a:gd name="T105" fmla="*/ 46 h 1474"/>
                <a:gd name="T106" fmla="*/ 926 w 1476"/>
                <a:gd name="T107" fmla="*/ 24 h 1474"/>
                <a:gd name="T108" fmla="*/ 594 w 1476"/>
                <a:gd name="T109" fmla="*/ 14 h 1474"/>
                <a:gd name="T110" fmla="*/ 855 w 1476"/>
                <a:gd name="T111" fmla="*/ 9 h 1474"/>
                <a:gd name="T112" fmla="*/ 640 w 1476"/>
                <a:gd name="T113" fmla="*/ 6 h 1474"/>
                <a:gd name="T114" fmla="*/ 819 w 1476"/>
                <a:gd name="T115" fmla="*/ 14 h 1474"/>
                <a:gd name="T116" fmla="*/ 735 w 1476"/>
                <a:gd name="T117" fmla="*/ 9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76" h="1474">
                  <a:moveTo>
                    <a:pt x="709" y="1464"/>
                  </a:moveTo>
                  <a:cubicBezTo>
                    <a:pt x="708" y="1473"/>
                    <a:pt x="708" y="1473"/>
                    <a:pt x="708" y="1473"/>
                  </a:cubicBezTo>
                  <a:cubicBezTo>
                    <a:pt x="718" y="1474"/>
                    <a:pt x="727" y="1474"/>
                    <a:pt x="736" y="1474"/>
                  </a:cubicBezTo>
                  <a:cubicBezTo>
                    <a:pt x="744" y="1474"/>
                    <a:pt x="744" y="1474"/>
                    <a:pt x="744" y="1474"/>
                  </a:cubicBezTo>
                  <a:cubicBezTo>
                    <a:pt x="744" y="1465"/>
                    <a:pt x="744" y="1465"/>
                    <a:pt x="744" y="1465"/>
                  </a:cubicBezTo>
                  <a:cubicBezTo>
                    <a:pt x="736" y="1465"/>
                    <a:pt x="736" y="1465"/>
                    <a:pt x="736" y="1465"/>
                  </a:cubicBezTo>
                  <a:cubicBezTo>
                    <a:pt x="727" y="1465"/>
                    <a:pt x="718" y="1465"/>
                    <a:pt x="709" y="1464"/>
                  </a:cubicBezTo>
                  <a:moveTo>
                    <a:pt x="815" y="1461"/>
                  </a:moveTo>
                  <a:cubicBezTo>
                    <a:pt x="803" y="1462"/>
                    <a:pt x="792" y="1463"/>
                    <a:pt x="780" y="1464"/>
                  </a:cubicBezTo>
                  <a:cubicBezTo>
                    <a:pt x="780" y="1473"/>
                    <a:pt x="780" y="1473"/>
                    <a:pt x="780" y="1473"/>
                  </a:cubicBezTo>
                  <a:cubicBezTo>
                    <a:pt x="792" y="1472"/>
                    <a:pt x="804" y="1471"/>
                    <a:pt x="816" y="1470"/>
                  </a:cubicBezTo>
                  <a:cubicBezTo>
                    <a:pt x="815" y="1461"/>
                    <a:pt x="815" y="1461"/>
                    <a:pt x="815" y="1461"/>
                  </a:cubicBezTo>
                  <a:moveTo>
                    <a:pt x="638" y="1458"/>
                  </a:moveTo>
                  <a:cubicBezTo>
                    <a:pt x="637" y="1467"/>
                    <a:pt x="637" y="1467"/>
                    <a:pt x="637" y="1467"/>
                  </a:cubicBezTo>
                  <a:cubicBezTo>
                    <a:pt x="648" y="1469"/>
                    <a:pt x="661" y="1470"/>
                    <a:pt x="672" y="1471"/>
                  </a:cubicBezTo>
                  <a:cubicBezTo>
                    <a:pt x="673" y="1462"/>
                    <a:pt x="673" y="1462"/>
                    <a:pt x="673" y="1462"/>
                  </a:cubicBezTo>
                  <a:cubicBezTo>
                    <a:pt x="661" y="1461"/>
                    <a:pt x="649" y="1460"/>
                    <a:pt x="638" y="1458"/>
                  </a:cubicBezTo>
                  <a:moveTo>
                    <a:pt x="885" y="1450"/>
                  </a:moveTo>
                  <a:cubicBezTo>
                    <a:pt x="874" y="1452"/>
                    <a:pt x="862" y="1455"/>
                    <a:pt x="850" y="1456"/>
                  </a:cubicBezTo>
                  <a:cubicBezTo>
                    <a:pt x="852" y="1465"/>
                    <a:pt x="852" y="1465"/>
                    <a:pt x="852" y="1465"/>
                  </a:cubicBezTo>
                  <a:cubicBezTo>
                    <a:pt x="864" y="1463"/>
                    <a:pt x="876" y="1461"/>
                    <a:pt x="887" y="1459"/>
                  </a:cubicBezTo>
                  <a:cubicBezTo>
                    <a:pt x="885" y="1450"/>
                    <a:pt x="885" y="1450"/>
                    <a:pt x="885" y="1450"/>
                  </a:cubicBezTo>
                  <a:moveTo>
                    <a:pt x="568" y="1445"/>
                  </a:moveTo>
                  <a:cubicBezTo>
                    <a:pt x="566" y="1454"/>
                    <a:pt x="566" y="1454"/>
                    <a:pt x="566" y="1454"/>
                  </a:cubicBezTo>
                  <a:cubicBezTo>
                    <a:pt x="575" y="1456"/>
                    <a:pt x="584" y="1458"/>
                    <a:pt x="594" y="1460"/>
                  </a:cubicBezTo>
                  <a:cubicBezTo>
                    <a:pt x="601" y="1462"/>
                    <a:pt x="601" y="1462"/>
                    <a:pt x="601" y="1462"/>
                  </a:cubicBezTo>
                  <a:cubicBezTo>
                    <a:pt x="603" y="1453"/>
                    <a:pt x="603" y="1453"/>
                    <a:pt x="603" y="1453"/>
                  </a:cubicBezTo>
                  <a:cubicBezTo>
                    <a:pt x="596" y="1452"/>
                    <a:pt x="596" y="1452"/>
                    <a:pt x="596" y="1452"/>
                  </a:cubicBezTo>
                  <a:cubicBezTo>
                    <a:pt x="586" y="1450"/>
                    <a:pt x="577" y="1447"/>
                    <a:pt x="568" y="1445"/>
                  </a:cubicBezTo>
                  <a:moveTo>
                    <a:pt x="954" y="1432"/>
                  </a:moveTo>
                  <a:cubicBezTo>
                    <a:pt x="943" y="1436"/>
                    <a:pt x="932" y="1439"/>
                    <a:pt x="920" y="1442"/>
                  </a:cubicBezTo>
                  <a:cubicBezTo>
                    <a:pt x="922" y="1451"/>
                    <a:pt x="922" y="1451"/>
                    <a:pt x="922" y="1451"/>
                  </a:cubicBezTo>
                  <a:cubicBezTo>
                    <a:pt x="934" y="1448"/>
                    <a:pt x="946" y="1444"/>
                    <a:pt x="957" y="1441"/>
                  </a:cubicBezTo>
                  <a:cubicBezTo>
                    <a:pt x="954" y="1432"/>
                    <a:pt x="954" y="1432"/>
                    <a:pt x="954" y="1432"/>
                  </a:cubicBezTo>
                  <a:moveTo>
                    <a:pt x="500" y="1425"/>
                  </a:moveTo>
                  <a:cubicBezTo>
                    <a:pt x="497" y="1434"/>
                    <a:pt x="497" y="1434"/>
                    <a:pt x="497" y="1434"/>
                  </a:cubicBezTo>
                  <a:cubicBezTo>
                    <a:pt x="508" y="1437"/>
                    <a:pt x="520" y="1441"/>
                    <a:pt x="531" y="1444"/>
                  </a:cubicBezTo>
                  <a:cubicBezTo>
                    <a:pt x="534" y="1436"/>
                    <a:pt x="534" y="1436"/>
                    <a:pt x="534" y="1436"/>
                  </a:cubicBezTo>
                  <a:cubicBezTo>
                    <a:pt x="522" y="1433"/>
                    <a:pt x="511" y="1429"/>
                    <a:pt x="500" y="1425"/>
                  </a:cubicBezTo>
                  <a:moveTo>
                    <a:pt x="1021" y="1408"/>
                  </a:moveTo>
                  <a:cubicBezTo>
                    <a:pt x="1010" y="1413"/>
                    <a:pt x="999" y="1417"/>
                    <a:pt x="988" y="1421"/>
                  </a:cubicBezTo>
                  <a:cubicBezTo>
                    <a:pt x="991" y="1429"/>
                    <a:pt x="991" y="1429"/>
                    <a:pt x="991" y="1429"/>
                  </a:cubicBezTo>
                  <a:cubicBezTo>
                    <a:pt x="1002" y="1425"/>
                    <a:pt x="1014" y="1421"/>
                    <a:pt x="1025" y="1416"/>
                  </a:cubicBezTo>
                  <a:cubicBezTo>
                    <a:pt x="1021" y="1408"/>
                    <a:pt x="1021" y="1408"/>
                    <a:pt x="1021" y="1408"/>
                  </a:cubicBezTo>
                  <a:moveTo>
                    <a:pt x="434" y="1399"/>
                  </a:moveTo>
                  <a:cubicBezTo>
                    <a:pt x="430" y="1407"/>
                    <a:pt x="430" y="1407"/>
                    <a:pt x="430" y="1407"/>
                  </a:cubicBezTo>
                  <a:cubicBezTo>
                    <a:pt x="440" y="1412"/>
                    <a:pt x="451" y="1417"/>
                    <a:pt x="463" y="1421"/>
                  </a:cubicBezTo>
                  <a:cubicBezTo>
                    <a:pt x="466" y="1413"/>
                    <a:pt x="466" y="1413"/>
                    <a:pt x="466" y="1413"/>
                  </a:cubicBezTo>
                  <a:cubicBezTo>
                    <a:pt x="455" y="1408"/>
                    <a:pt x="444" y="1404"/>
                    <a:pt x="434" y="1399"/>
                  </a:cubicBezTo>
                  <a:moveTo>
                    <a:pt x="1085" y="1377"/>
                  </a:moveTo>
                  <a:cubicBezTo>
                    <a:pt x="1075" y="1383"/>
                    <a:pt x="1064" y="1388"/>
                    <a:pt x="1053" y="1393"/>
                  </a:cubicBezTo>
                  <a:cubicBezTo>
                    <a:pt x="1057" y="1401"/>
                    <a:pt x="1057" y="1401"/>
                    <a:pt x="1057" y="1401"/>
                  </a:cubicBezTo>
                  <a:cubicBezTo>
                    <a:pt x="1068" y="1396"/>
                    <a:pt x="1079" y="1391"/>
                    <a:pt x="1089" y="1385"/>
                  </a:cubicBezTo>
                  <a:cubicBezTo>
                    <a:pt x="1085" y="1377"/>
                    <a:pt x="1085" y="1377"/>
                    <a:pt x="1085" y="1377"/>
                  </a:cubicBezTo>
                  <a:moveTo>
                    <a:pt x="343" y="1349"/>
                  </a:moveTo>
                  <a:cubicBezTo>
                    <a:pt x="339" y="1357"/>
                    <a:pt x="339" y="1357"/>
                    <a:pt x="339" y="1357"/>
                  </a:cubicBezTo>
                  <a:cubicBezTo>
                    <a:pt x="369" y="1375"/>
                    <a:pt x="369" y="1375"/>
                    <a:pt x="369" y="1375"/>
                  </a:cubicBezTo>
                  <a:cubicBezTo>
                    <a:pt x="384" y="1384"/>
                    <a:pt x="384" y="1384"/>
                    <a:pt x="384" y="1384"/>
                  </a:cubicBezTo>
                  <a:cubicBezTo>
                    <a:pt x="388" y="1386"/>
                    <a:pt x="393" y="1389"/>
                    <a:pt x="398" y="1391"/>
                  </a:cubicBezTo>
                  <a:cubicBezTo>
                    <a:pt x="402" y="1383"/>
                    <a:pt x="402" y="1383"/>
                    <a:pt x="402" y="1383"/>
                  </a:cubicBezTo>
                  <a:cubicBezTo>
                    <a:pt x="397" y="1381"/>
                    <a:pt x="392" y="1379"/>
                    <a:pt x="389" y="1377"/>
                  </a:cubicBezTo>
                  <a:cubicBezTo>
                    <a:pt x="374" y="1368"/>
                    <a:pt x="374" y="1368"/>
                    <a:pt x="374" y="1368"/>
                  </a:cubicBezTo>
                  <a:cubicBezTo>
                    <a:pt x="343" y="1349"/>
                    <a:pt x="343" y="1349"/>
                    <a:pt x="343" y="1349"/>
                  </a:cubicBezTo>
                  <a:moveTo>
                    <a:pt x="1146" y="1340"/>
                  </a:moveTo>
                  <a:cubicBezTo>
                    <a:pt x="1136" y="1347"/>
                    <a:pt x="1126" y="1353"/>
                    <a:pt x="1116" y="1359"/>
                  </a:cubicBezTo>
                  <a:cubicBezTo>
                    <a:pt x="1121" y="1367"/>
                    <a:pt x="1121" y="1367"/>
                    <a:pt x="1121" y="1367"/>
                  </a:cubicBezTo>
                  <a:cubicBezTo>
                    <a:pt x="1131" y="1361"/>
                    <a:pt x="1141" y="1354"/>
                    <a:pt x="1151" y="1348"/>
                  </a:cubicBezTo>
                  <a:cubicBezTo>
                    <a:pt x="1146" y="1340"/>
                    <a:pt x="1146" y="1340"/>
                    <a:pt x="1146" y="1340"/>
                  </a:cubicBezTo>
                  <a:moveTo>
                    <a:pt x="286" y="1308"/>
                  </a:moveTo>
                  <a:cubicBezTo>
                    <a:pt x="280" y="1315"/>
                    <a:pt x="280" y="1315"/>
                    <a:pt x="280" y="1315"/>
                  </a:cubicBezTo>
                  <a:cubicBezTo>
                    <a:pt x="309" y="1336"/>
                    <a:pt x="309" y="1336"/>
                    <a:pt x="309" y="1336"/>
                  </a:cubicBezTo>
                  <a:cubicBezTo>
                    <a:pt x="314" y="1329"/>
                    <a:pt x="314" y="1329"/>
                    <a:pt x="314" y="1329"/>
                  </a:cubicBezTo>
                  <a:cubicBezTo>
                    <a:pt x="286" y="1308"/>
                    <a:pt x="286" y="1308"/>
                    <a:pt x="286" y="1308"/>
                  </a:cubicBezTo>
                  <a:moveTo>
                    <a:pt x="1203" y="1297"/>
                  </a:moveTo>
                  <a:cubicBezTo>
                    <a:pt x="1193" y="1305"/>
                    <a:pt x="1184" y="1312"/>
                    <a:pt x="1175" y="1320"/>
                  </a:cubicBezTo>
                  <a:cubicBezTo>
                    <a:pt x="1180" y="1327"/>
                    <a:pt x="1180" y="1327"/>
                    <a:pt x="1180" y="1327"/>
                  </a:cubicBezTo>
                  <a:cubicBezTo>
                    <a:pt x="1190" y="1320"/>
                    <a:pt x="1199" y="1312"/>
                    <a:pt x="1208" y="1304"/>
                  </a:cubicBezTo>
                  <a:cubicBezTo>
                    <a:pt x="1203" y="1297"/>
                    <a:pt x="1203" y="1297"/>
                    <a:pt x="1203" y="1297"/>
                  </a:cubicBezTo>
                  <a:moveTo>
                    <a:pt x="232" y="1261"/>
                  </a:moveTo>
                  <a:cubicBezTo>
                    <a:pt x="226" y="1268"/>
                    <a:pt x="226" y="1268"/>
                    <a:pt x="226" y="1268"/>
                  </a:cubicBezTo>
                  <a:cubicBezTo>
                    <a:pt x="253" y="1292"/>
                    <a:pt x="253" y="1292"/>
                    <a:pt x="253" y="1292"/>
                  </a:cubicBezTo>
                  <a:cubicBezTo>
                    <a:pt x="259" y="1285"/>
                    <a:pt x="259" y="1285"/>
                    <a:pt x="259" y="1285"/>
                  </a:cubicBezTo>
                  <a:cubicBezTo>
                    <a:pt x="232" y="1261"/>
                    <a:pt x="232" y="1261"/>
                    <a:pt x="232" y="1261"/>
                  </a:cubicBezTo>
                  <a:moveTo>
                    <a:pt x="1255" y="1249"/>
                  </a:moveTo>
                  <a:cubicBezTo>
                    <a:pt x="1247" y="1258"/>
                    <a:pt x="1238" y="1266"/>
                    <a:pt x="1229" y="1274"/>
                  </a:cubicBezTo>
                  <a:cubicBezTo>
                    <a:pt x="1235" y="1281"/>
                    <a:pt x="1235" y="1281"/>
                    <a:pt x="1235" y="1281"/>
                  </a:cubicBezTo>
                  <a:cubicBezTo>
                    <a:pt x="1244" y="1273"/>
                    <a:pt x="1253" y="1264"/>
                    <a:pt x="1261" y="1256"/>
                  </a:cubicBezTo>
                  <a:cubicBezTo>
                    <a:pt x="1255" y="1249"/>
                    <a:pt x="1255" y="1249"/>
                    <a:pt x="1255" y="1249"/>
                  </a:cubicBezTo>
                  <a:moveTo>
                    <a:pt x="184" y="1209"/>
                  </a:moveTo>
                  <a:cubicBezTo>
                    <a:pt x="177" y="1215"/>
                    <a:pt x="177" y="1215"/>
                    <a:pt x="177" y="1215"/>
                  </a:cubicBezTo>
                  <a:cubicBezTo>
                    <a:pt x="179" y="1218"/>
                    <a:pt x="181" y="1220"/>
                    <a:pt x="184" y="1223"/>
                  </a:cubicBezTo>
                  <a:cubicBezTo>
                    <a:pt x="188" y="1228"/>
                    <a:pt x="193" y="1233"/>
                    <a:pt x="197" y="1237"/>
                  </a:cubicBezTo>
                  <a:cubicBezTo>
                    <a:pt x="201" y="1242"/>
                    <a:pt x="201" y="1242"/>
                    <a:pt x="201" y="1242"/>
                  </a:cubicBezTo>
                  <a:cubicBezTo>
                    <a:pt x="207" y="1236"/>
                    <a:pt x="207" y="1236"/>
                    <a:pt x="207" y="1236"/>
                  </a:cubicBezTo>
                  <a:cubicBezTo>
                    <a:pt x="204" y="1231"/>
                    <a:pt x="204" y="1231"/>
                    <a:pt x="204" y="1231"/>
                  </a:cubicBezTo>
                  <a:cubicBezTo>
                    <a:pt x="199" y="1227"/>
                    <a:pt x="195" y="1222"/>
                    <a:pt x="191" y="1217"/>
                  </a:cubicBezTo>
                  <a:cubicBezTo>
                    <a:pt x="188" y="1214"/>
                    <a:pt x="186" y="1212"/>
                    <a:pt x="184" y="1209"/>
                  </a:cubicBezTo>
                  <a:moveTo>
                    <a:pt x="1303" y="1197"/>
                  </a:moveTo>
                  <a:cubicBezTo>
                    <a:pt x="1295" y="1206"/>
                    <a:pt x="1287" y="1215"/>
                    <a:pt x="1279" y="1224"/>
                  </a:cubicBezTo>
                  <a:cubicBezTo>
                    <a:pt x="1286" y="1230"/>
                    <a:pt x="1286" y="1230"/>
                    <a:pt x="1286" y="1230"/>
                  </a:cubicBezTo>
                  <a:cubicBezTo>
                    <a:pt x="1294" y="1221"/>
                    <a:pt x="1302" y="1212"/>
                    <a:pt x="1310" y="1202"/>
                  </a:cubicBezTo>
                  <a:cubicBezTo>
                    <a:pt x="1303" y="1197"/>
                    <a:pt x="1303" y="1197"/>
                    <a:pt x="1303" y="1197"/>
                  </a:cubicBezTo>
                  <a:moveTo>
                    <a:pt x="140" y="1153"/>
                  </a:moveTo>
                  <a:cubicBezTo>
                    <a:pt x="133" y="1158"/>
                    <a:pt x="133" y="1158"/>
                    <a:pt x="133" y="1158"/>
                  </a:cubicBezTo>
                  <a:cubicBezTo>
                    <a:pt x="140" y="1168"/>
                    <a:pt x="147" y="1177"/>
                    <a:pt x="154" y="1187"/>
                  </a:cubicBezTo>
                  <a:cubicBezTo>
                    <a:pt x="161" y="1181"/>
                    <a:pt x="161" y="1181"/>
                    <a:pt x="161" y="1181"/>
                  </a:cubicBezTo>
                  <a:cubicBezTo>
                    <a:pt x="154" y="1172"/>
                    <a:pt x="147" y="1162"/>
                    <a:pt x="140" y="1153"/>
                  </a:cubicBezTo>
                  <a:moveTo>
                    <a:pt x="1345" y="1139"/>
                  </a:moveTo>
                  <a:cubicBezTo>
                    <a:pt x="1338" y="1149"/>
                    <a:pt x="1331" y="1159"/>
                    <a:pt x="1324" y="1169"/>
                  </a:cubicBezTo>
                  <a:cubicBezTo>
                    <a:pt x="1332" y="1174"/>
                    <a:pt x="1332" y="1174"/>
                    <a:pt x="1332" y="1174"/>
                  </a:cubicBezTo>
                  <a:cubicBezTo>
                    <a:pt x="1339" y="1164"/>
                    <a:pt x="1346" y="1154"/>
                    <a:pt x="1352" y="1144"/>
                  </a:cubicBezTo>
                  <a:cubicBezTo>
                    <a:pt x="1345" y="1139"/>
                    <a:pt x="1345" y="1139"/>
                    <a:pt x="1345" y="1139"/>
                  </a:cubicBezTo>
                  <a:moveTo>
                    <a:pt x="102" y="1093"/>
                  </a:moveTo>
                  <a:cubicBezTo>
                    <a:pt x="95" y="1097"/>
                    <a:pt x="95" y="1097"/>
                    <a:pt x="95" y="1097"/>
                  </a:cubicBezTo>
                  <a:cubicBezTo>
                    <a:pt x="100" y="1107"/>
                    <a:pt x="107" y="1118"/>
                    <a:pt x="113" y="1128"/>
                  </a:cubicBezTo>
                  <a:cubicBezTo>
                    <a:pt x="121" y="1123"/>
                    <a:pt x="121" y="1123"/>
                    <a:pt x="121" y="1123"/>
                  </a:cubicBezTo>
                  <a:cubicBezTo>
                    <a:pt x="114" y="1113"/>
                    <a:pt x="108" y="1103"/>
                    <a:pt x="102" y="1093"/>
                  </a:cubicBezTo>
                  <a:moveTo>
                    <a:pt x="1381" y="1079"/>
                  </a:moveTo>
                  <a:cubicBezTo>
                    <a:pt x="1376" y="1089"/>
                    <a:pt x="1370" y="1099"/>
                    <a:pt x="1364" y="1109"/>
                  </a:cubicBezTo>
                  <a:cubicBezTo>
                    <a:pt x="1371" y="1114"/>
                    <a:pt x="1371" y="1114"/>
                    <a:pt x="1371" y="1114"/>
                  </a:cubicBezTo>
                  <a:cubicBezTo>
                    <a:pt x="1378" y="1104"/>
                    <a:pt x="1384" y="1093"/>
                    <a:pt x="1389" y="1083"/>
                  </a:cubicBezTo>
                  <a:cubicBezTo>
                    <a:pt x="1381" y="1079"/>
                    <a:pt x="1381" y="1079"/>
                    <a:pt x="1381" y="1079"/>
                  </a:cubicBezTo>
                  <a:moveTo>
                    <a:pt x="71" y="1029"/>
                  </a:moveTo>
                  <a:cubicBezTo>
                    <a:pt x="62" y="1033"/>
                    <a:pt x="62" y="1033"/>
                    <a:pt x="62" y="1033"/>
                  </a:cubicBezTo>
                  <a:cubicBezTo>
                    <a:pt x="67" y="1044"/>
                    <a:pt x="72" y="1055"/>
                    <a:pt x="78" y="1065"/>
                  </a:cubicBezTo>
                  <a:cubicBezTo>
                    <a:pt x="86" y="1061"/>
                    <a:pt x="86" y="1061"/>
                    <a:pt x="86" y="1061"/>
                  </a:cubicBezTo>
                  <a:cubicBezTo>
                    <a:pt x="80" y="1051"/>
                    <a:pt x="75" y="1040"/>
                    <a:pt x="71" y="1029"/>
                  </a:cubicBezTo>
                  <a:moveTo>
                    <a:pt x="1412" y="1014"/>
                  </a:moveTo>
                  <a:cubicBezTo>
                    <a:pt x="1407" y="1025"/>
                    <a:pt x="1403" y="1036"/>
                    <a:pt x="1397" y="1047"/>
                  </a:cubicBezTo>
                  <a:cubicBezTo>
                    <a:pt x="1406" y="1051"/>
                    <a:pt x="1406" y="1051"/>
                    <a:pt x="1406" y="1051"/>
                  </a:cubicBezTo>
                  <a:cubicBezTo>
                    <a:pt x="1411" y="1040"/>
                    <a:pt x="1416" y="1029"/>
                    <a:pt x="1420" y="1018"/>
                  </a:cubicBezTo>
                  <a:cubicBezTo>
                    <a:pt x="1412" y="1014"/>
                    <a:pt x="1412" y="1014"/>
                    <a:pt x="1412" y="1014"/>
                  </a:cubicBezTo>
                  <a:moveTo>
                    <a:pt x="45" y="963"/>
                  </a:moveTo>
                  <a:cubicBezTo>
                    <a:pt x="37" y="966"/>
                    <a:pt x="37" y="966"/>
                    <a:pt x="37" y="966"/>
                  </a:cubicBezTo>
                  <a:cubicBezTo>
                    <a:pt x="40" y="977"/>
                    <a:pt x="44" y="988"/>
                    <a:pt x="49" y="1000"/>
                  </a:cubicBezTo>
                  <a:cubicBezTo>
                    <a:pt x="57" y="996"/>
                    <a:pt x="57" y="996"/>
                    <a:pt x="57" y="996"/>
                  </a:cubicBezTo>
                  <a:cubicBezTo>
                    <a:pt x="53" y="985"/>
                    <a:pt x="49" y="974"/>
                    <a:pt x="45" y="963"/>
                  </a:cubicBezTo>
                  <a:moveTo>
                    <a:pt x="1435" y="947"/>
                  </a:moveTo>
                  <a:cubicBezTo>
                    <a:pt x="1433" y="957"/>
                    <a:pt x="1430" y="964"/>
                    <a:pt x="1427" y="971"/>
                  </a:cubicBezTo>
                  <a:cubicBezTo>
                    <a:pt x="1426" y="974"/>
                    <a:pt x="1425" y="978"/>
                    <a:pt x="1424" y="981"/>
                  </a:cubicBezTo>
                  <a:cubicBezTo>
                    <a:pt x="1433" y="984"/>
                    <a:pt x="1433" y="984"/>
                    <a:pt x="1433" y="984"/>
                  </a:cubicBezTo>
                  <a:cubicBezTo>
                    <a:pt x="1434" y="981"/>
                    <a:pt x="1435" y="977"/>
                    <a:pt x="1436" y="974"/>
                  </a:cubicBezTo>
                  <a:cubicBezTo>
                    <a:pt x="1439" y="967"/>
                    <a:pt x="1441" y="959"/>
                    <a:pt x="1444" y="950"/>
                  </a:cubicBezTo>
                  <a:cubicBezTo>
                    <a:pt x="1435" y="947"/>
                    <a:pt x="1435" y="947"/>
                    <a:pt x="1435" y="947"/>
                  </a:cubicBezTo>
                  <a:moveTo>
                    <a:pt x="26" y="894"/>
                  </a:moveTo>
                  <a:cubicBezTo>
                    <a:pt x="18" y="896"/>
                    <a:pt x="18" y="896"/>
                    <a:pt x="18" y="896"/>
                  </a:cubicBezTo>
                  <a:cubicBezTo>
                    <a:pt x="20" y="908"/>
                    <a:pt x="23" y="920"/>
                    <a:pt x="26" y="931"/>
                  </a:cubicBezTo>
                  <a:cubicBezTo>
                    <a:pt x="35" y="929"/>
                    <a:pt x="35" y="929"/>
                    <a:pt x="35" y="929"/>
                  </a:cubicBezTo>
                  <a:cubicBezTo>
                    <a:pt x="32" y="917"/>
                    <a:pt x="29" y="906"/>
                    <a:pt x="26" y="894"/>
                  </a:cubicBezTo>
                  <a:moveTo>
                    <a:pt x="1453" y="879"/>
                  </a:moveTo>
                  <a:cubicBezTo>
                    <a:pt x="1451" y="887"/>
                    <a:pt x="1449" y="896"/>
                    <a:pt x="1446" y="905"/>
                  </a:cubicBezTo>
                  <a:cubicBezTo>
                    <a:pt x="1444" y="913"/>
                    <a:pt x="1444" y="913"/>
                    <a:pt x="1444" y="913"/>
                  </a:cubicBezTo>
                  <a:cubicBezTo>
                    <a:pt x="1453" y="915"/>
                    <a:pt x="1453" y="915"/>
                    <a:pt x="1453" y="915"/>
                  </a:cubicBezTo>
                  <a:cubicBezTo>
                    <a:pt x="1455" y="908"/>
                    <a:pt x="1455" y="908"/>
                    <a:pt x="1455" y="908"/>
                  </a:cubicBezTo>
                  <a:cubicBezTo>
                    <a:pt x="1458" y="898"/>
                    <a:pt x="1460" y="889"/>
                    <a:pt x="1461" y="880"/>
                  </a:cubicBezTo>
                  <a:cubicBezTo>
                    <a:pt x="1453" y="879"/>
                    <a:pt x="1453" y="879"/>
                    <a:pt x="1453" y="879"/>
                  </a:cubicBezTo>
                  <a:moveTo>
                    <a:pt x="14" y="824"/>
                  </a:moveTo>
                  <a:cubicBezTo>
                    <a:pt x="6" y="825"/>
                    <a:pt x="6" y="825"/>
                    <a:pt x="6" y="825"/>
                  </a:cubicBezTo>
                  <a:cubicBezTo>
                    <a:pt x="7" y="837"/>
                    <a:pt x="9" y="849"/>
                    <a:pt x="11" y="861"/>
                  </a:cubicBezTo>
                  <a:cubicBezTo>
                    <a:pt x="20" y="859"/>
                    <a:pt x="20" y="859"/>
                    <a:pt x="20" y="859"/>
                  </a:cubicBezTo>
                  <a:cubicBezTo>
                    <a:pt x="18" y="848"/>
                    <a:pt x="16" y="836"/>
                    <a:pt x="14" y="824"/>
                  </a:cubicBezTo>
                  <a:moveTo>
                    <a:pt x="1463" y="808"/>
                  </a:moveTo>
                  <a:cubicBezTo>
                    <a:pt x="1462" y="819"/>
                    <a:pt x="1460" y="830"/>
                    <a:pt x="1458" y="843"/>
                  </a:cubicBezTo>
                  <a:cubicBezTo>
                    <a:pt x="1467" y="845"/>
                    <a:pt x="1467" y="845"/>
                    <a:pt x="1467" y="845"/>
                  </a:cubicBezTo>
                  <a:cubicBezTo>
                    <a:pt x="1469" y="832"/>
                    <a:pt x="1471" y="820"/>
                    <a:pt x="1472" y="809"/>
                  </a:cubicBezTo>
                  <a:cubicBezTo>
                    <a:pt x="1463" y="808"/>
                    <a:pt x="1463" y="808"/>
                    <a:pt x="1463" y="808"/>
                  </a:cubicBezTo>
                  <a:moveTo>
                    <a:pt x="9" y="753"/>
                  </a:moveTo>
                  <a:cubicBezTo>
                    <a:pt x="0" y="754"/>
                    <a:pt x="0" y="754"/>
                    <a:pt x="0" y="754"/>
                  </a:cubicBezTo>
                  <a:cubicBezTo>
                    <a:pt x="1" y="765"/>
                    <a:pt x="1" y="778"/>
                    <a:pt x="2" y="790"/>
                  </a:cubicBezTo>
                  <a:cubicBezTo>
                    <a:pt x="11" y="789"/>
                    <a:pt x="11" y="789"/>
                    <a:pt x="11" y="789"/>
                  </a:cubicBezTo>
                  <a:cubicBezTo>
                    <a:pt x="10" y="777"/>
                    <a:pt x="10" y="765"/>
                    <a:pt x="9" y="753"/>
                  </a:cubicBezTo>
                  <a:moveTo>
                    <a:pt x="1474" y="704"/>
                  </a:moveTo>
                  <a:cubicBezTo>
                    <a:pt x="1465" y="705"/>
                    <a:pt x="1465" y="705"/>
                    <a:pt x="1465" y="705"/>
                  </a:cubicBezTo>
                  <a:cubicBezTo>
                    <a:pt x="1466" y="734"/>
                    <a:pt x="1466" y="734"/>
                    <a:pt x="1466" y="734"/>
                  </a:cubicBezTo>
                  <a:cubicBezTo>
                    <a:pt x="1467" y="735"/>
                    <a:pt x="1467" y="736"/>
                    <a:pt x="1467" y="737"/>
                  </a:cubicBezTo>
                  <a:cubicBezTo>
                    <a:pt x="1467" y="737"/>
                    <a:pt x="1467" y="737"/>
                    <a:pt x="1467" y="737"/>
                  </a:cubicBezTo>
                  <a:cubicBezTo>
                    <a:pt x="1465" y="773"/>
                    <a:pt x="1465" y="773"/>
                    <a:pt x="1465" y="773"/>
                  </a:cubicBezTo>
                  <a:cubicBezTo>
                    <a:pt x="1474" y="773"/>
                    <a:pt x="1474" y="773"/>
                    <a:pt x="1474" y="773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5" y="737"/>
                    <a:pt x="1475" y="737"/>
                    <a:pt x="1475" y="737"/>
                  </a:cubicBezTo>
                  <a:cubicBezTo>
                    <a:pt x="1476" y="737"/>
                    <a:pt x="1476" y="737"/>
                    <a:pt x="1476" y="737"/>
                  </a:cubicBezTo>
                  <a:cubicBezTo>
                    <a:pt x="1474" y="704"/>
                    <a:pt x="1474" y="704"/>
                    <a:pt x="1474" y="704"/>
                  </a:cubicBezTo>
                  <a:moveTo>
                    <a:pt x="2" y="682"/>
                  </a:moveTo>
                  <a:cubicBezTo>
                    <a:pt x="1" y="694"/>
                    <a:pt x="1" y="706"/>
                    <a:pt x="0" y="718"/>
                  </a:cubicBezTo>
                  <a:cubicBezTo>
                    <a:pt x="9" y="718"/>
                    <a:pt x="9" y="718"/>
                    <a:pt x="9" y="718"/>
                  </a:cubicBezTo>
                  <a:cubicBezTo>
                    <a:pt x="10" y="706"/>
                    <a:pt x="10" y="694"/>
                    <a:pt x="11" y="682"/>
                  </a:cubicBezTo>
                  <a:cubicBezTo>
                    <a:pt x="2" y="682"/>
                    <a:pt x="2" y="682"/>
                    <a:pt x="2" y="682"/>
                  </a:cubicBezTo>
                  <a:moveTo>
                    <a:pt x="1467" y="633"/>
                  </a:moveTo>
                  <a:cubicBezTo>
                    <a:pt x="1459" y="634"/>
                    <a:pt x="1459" y="634"/>
                    <a:pt x="1459" y="634"/>
                  </a:cubicBezTo>
                  <a:cubicBezTo>
                    <a:pt x="1461" y="648"/>
                    <a:pt x="1462" y="659"/>
                    <a:pt x="1463" y="669"/>
                  </a:cubicBezTo>
                  <a:cubicBezTo>
                    <a:pt x="1472" y="669"/>
                    <a:pt x="1472" y="669"/>
                    <a:pt x="1472" y="669"/>
                  </a:cubicBezTo>
                  <a:cubicBezTo>
                    <a:pt x="1471" y="658"/>
                    <a:pt x="1470" y="647"/>
                    <a:pt x="1467" y="633"/>
                  </a:cubicBezTo>
                  <a:moveTo>
                    <a:pt x="11" y="610"/>
                  </a:moveTo>
                  <a:cubicBezTo>
                    <a:pt x="9" y="622"/>
                    <a:pt x="7" y="634"/>
                    <a:pt x="6" y="646"/>
                  </a:cubicBezTo>
                  <a:cubicBezTo>
                    <a:pt x="15" y="647"/>
                    <a:pt x="15" y="647"/>
                    <a:pt x="15" y="647"/>
                  </a:cubicBezTo>
                  <a:cubicBezTo>
                    <a:pt x="16" y="635"/>
                    <a:pt x="18" y="623"/>
                    <a:pt x="20" y="612"/>
                  </a:cubicBezTo>
                  <a:cubicBezTo>
                    <a:pt x="11" y="610"/>
                    <a:pt x="11" y="610"/>
                    <a:pt x="11" y="610"/>
                  </a:cubicBezTo>
                  <a:moveTo>
                    <a:pt x="1454" y="562"/>
                  </a:moveTo>
                  <a:cubicBezTo>
                    <a:pt x="1445" y="565"/>
                    <a:pt x="1445" y="565"/>
                    <a:pt x="1445" y="565"/>
                  </a:cubicBezTo>
                  <a:cubicBezTo>
                    <a:pt x="1446" y="569"/>
                    <a:pt x="1446" y="569"/>
                    <a:pt x="1446" y="569"/>
                  </a:cubicBezTo>
                  <a:cubicBezTo>
                    <a:pt x="1449" y="579"/>
                    <a:pt x="1451" y="588"/>
                    <a:pt x="1453" y="597"/>
                  </a:cubicBezTo>
                  <a:cubicBezTo>
                    <a:pt x="1457" y="596"/>
                    <a:pt x="1457" y="596"/>
                    <a:pt x="1457" y="596"/>
                  </a:cubicBezTo>
                  <a:cubicBezTo>
                    <a:pt x="1453" y="599"/>
                    <a:pt x="1453" y="599"/>
                    <a:pt x="1453" y="599"/>
                  </a:cubicBezTo>
                  <a:cubicBezTo>
                    <a:pt x="1458" y="598"/>
                    <a:pt x="1458" y="598"/>
                    <a:pt x="1458" y="598"/>
                  </a:cubicBezTo>
                  <a:cubicBezTo>
                    <a:pt x="1462" y="597"/>
                    <a:pt x="1462" y="597"/>
                    <a:pt x="1462" y="597"/>
                  </a:cubicBezTo>
                  <a:cubicBezTo>
                    <a:pt x="1462" y="596"/>
                    <a:pt x="1462" y="596"/>
                    <a:pt x="1462" y="596"/>
                  </a:cubicBezTo>
                  <a:cubicBezTo>
                    <a:pt x="1460" y="586"/>
                    <a:pt x="1458" y="577"/>
                    <a:pt x="1455" y="567"/>
                  </a:cubicBezTo>
                  <a:cubicBezTo>
                    <a:pt x="1454" y="562"/>
                    <a:pt x="1454" y="562"/>
                    <a:pt x="1454" y="562"/>
                  </a:cubicBezTo>
                  <a:moveTo>
                    <a:pt x="27" y="540"/>
                  </a:moveTo>
                  <a:cubicBezTo>
                    <a:pt x="24" y="552"/>
                    <a:pt x="21" y="563"/>
                    <a:pt x="18" y="575"/>
                  </a:cubicBezTo>
                  <a:cubicBezTo>
                    <a:pt x="27" y="577"/>
                    <a:pt x="27" y="577"/>
                    <a:pt x="27" y="577"/>
                  </a:cubicBezTo>
                  <a:cubicBezTo>
                    <a:pt x="30" y="565"/>
                    <a:pt x="33" y="554"/>
                    <a:pt x="36" y="542"/>
                  </a:cubicBezTo>
                  <a:cubicBezTo>
                    <a:pt x="27" y="540"/>
                    <a:pt x="27" y="540"/>
                    <a:pt x="27" y="540"/>
                  </a:cubicBezTo>
                  <a:moveTo>
                    <a:pt x="1434" y="493"/>
                  </a:moveTo>
                  <a:cubicBezTo>
                    <a:pt x="1425" y="496"/>
                    <a:pt x="1425" y="496"/>
                    <a:pt x="1425" y="496"/>
                  </a:cubicBezTo>
                  <a:cubicBezTo>
                    <a:pt x="1428" y="503"/>
                    <a:pt x="1428" y="503"/>
                    <a:pt x="1428" y="503"/>
                  </a:cubicBezTo>
                  <a:cubicBezTo>
                    <a:pt x="1432" y="513"/>
                    <a:pt x="1434" y="523"/>
                    <a:pt x="1436" y="530"/>
                  </a:cubicBezTo>
                  <a:cubicBezTo>
                    <a:pt x="1445" y="528"/>
                    <a:pt x="1445" y="528"/>
                    <a:pt x="1445" y="528"/>
                  </a:cubicBezTo>
                  <a:cubicBezTo>
                    <a:pt x="1443" y="520"/>
                    <a:pt x="1440" y="510"/>
                    <a:pt x="1436" y="500"/>
                  </a:cubicBezTo>
                  <a:cubicBezTo>
                    <a:pt x="1434" y="493"/>
                    <a:pt x="1434" y="493"/>
                    <a:pt x="1434" y="493"/>
                  </a:cubicBezTo>
                  <a:moveTo>
                    <a:pt x="50" y="472"/>
                  </a:moveTo>
                  <a:cubicBezTo>
                    <a:pt x="46" y="483"/>
                    <a:pt x="41" y="494"/>
                    <a:pt x="38" y="506"/>
                  </a:cubicBezTo>
                  <a:cubicBezTo>
                    <a:pt x="46" y="508"/>
                    <a:pt x="46" y="508"/>
                    <a:pt x="46" y="508"/>
                  </a:cubicBezTo>
                  <a:cubicBezTo>
                    <a:pt x="50" y="497"/>
                    <a:pt x="54" y="486"/>
                    <a:pt x="58" y="475"/>
                  </a:cubicBezTo>
                  <a:cubicBezTo>
                    <a:pt x="50" y="472"/>
                    <a:pt x="50" y="472"/>
                    <a:pt x="50" y="472"/>
                  </a:cubicBezTo>
                  <a:moveTo>
                    <a:pt x="1407" y="426"/>
                  </a:moveTo>
                  <a:cubicBezTo>
                    <a:pt x="1399" y="430"/>
                    <a:pt x="1399" y="430"/>
                    <a:pt x="1399" y="430"/>
                  </a:cubicBezTo>
                  <a:cubicBezTo>
                    <a:pt x="1404" y="441"/>
                    <a:pt x="1409" y="452"/>
                    <a:pt x="1413" y="463"/>
                  </a:cubicBezTo>
                  <a:cubicBezTo>
                    <a:pt x="1421" y="459"/>
                    <a:pt x="1421" y="459"/>
                    <a:pt x="1421" y="459"/>
                  </a:cubicBezTo>
                  <a:cubicBezTo>
                    <a:pt x="1417" y="448"/>
                    <a:pt x="1412" y="437"/>
                    <a:pt x="1407" y="426"/>
                  </a:cubicBezTo>
                  <a:moveTo>
                    <a:pt x="79" y="406"/>
                  </a:moveTo>
                  <a:cubicBezTo>
                    <a:pt x="74" y="417"/>
                    <a:pt x="68" y="428"/>
                    <a:pt x="64" y="439"/>
                  </a:cubicBezTo>
                  <a:cubicBezTo>
                    <a:pt x="72" y="442"/>
                    <a:pt x="72" y="442"/>
                    <a:pt x="72" y="442"/>
                  </a:cubicBezTo>
                  <a:cubicBezTo>
                    <a:pt x="77" y="431"/>
                    <a:pt x="82" y="421"/>
                    <a:pt x="87" y="410"/>
                  </a:cubicBezTo>
                  <a:cubicBezTo>
                    <a:pt x="79" y="406"/>
                    <a:pt x="79" y="406"/>
                    <a:pt x="79" y="406"/>
                  </a:cubicBezTo>
                  <a:moveTo>
                    <a:pt x="1373" y="363"/>
                  </a:moveTo>
                  <a:cubicBezTo>
                    <a:pt x="1366" y="367"/>
                    <a:pt x="1366" y="367"/>
                    <a:pt x="1366" y="367"/>
                  </a:cubicBezTo>
                  <a:cubicBezTo>
                    <a:pt x="1372" y="378"/>
                    <a:pt x="1378" y="388"/>
                    <a:pt x="1383" y="398"/>
                  </a:cubicBezTo>
                  <a:cubicBezTo>
                    <a:pt x="1391" y="394"/>
                    <a:pt x="1391" y="394"/>
                    <a:pt x="1391" y="394"/>
                  </a:cubicBezTo>
                  <a:cubicBezTo>
                    <a:pt x="1385" y="384"/>
                    <a:pt x="1379" y="373"/>
                    <a:pt x="1373" y="363"/>
                  </a:cubicBezTo>
                  <a:moveTo>
                    <a:pt x="115" y="344"/>
                  </a:moveTo>
                  <a:cubicBezTo>
                    <a:pt x="108" y="354"/>
                    <a:pt x="102" y="364"/>
                    <a:pt x="96" y="374"/>
                  </a:cubicBezTo>
                  <a:cubicBezTo>
                    <a:pt x="104" y="379"/>
                    <a:pt x="104" y="379"/>
                    <a:pt x="104" y="379"/>
                  </a:cubicBezTo>
                  <a:cubicBezTo>
                    <a:pt x="110" y="368"/>
                    <a:pt x="116" y="358"/>
                    <a:pt x="122" y="348"/>
                  </a:cubicBezTo>
                  <a:cubicBezTo>
                    <a:pt x="115" y="344"/>
                    <a:pt x="115" y="344"/>
                    <a:pt x="115" y="344"/>
                  </a:cubicBezTo>
                  <a:moveTo>
                    <a:pt x="1334" y="303"/>
                  </a:moveTo>
                  <a:cubicBezTo>
                    <a:pt x="1326" y="308"/>
                    <a:pt x="1326" y="308"/>
                    <a:pt x="1326" y="308"/>
                  </a:cubicBezTo>
                  <a:cubicBezTo>
                    <a:pt x="1333" y="318"/>
                    <a:pt x="1340" y="328"/>
                    <a:pt x="1347" y="337"/>
                  </a:cubicBezTo>
                  <a:cubicBezTo>
                    <a:pt x="1354" y="332"/>
                    <a:pt x="1354" y="332"/>
                    <a:pt x="1354" y="332"/>
                  </a:cubicBezTo>
                  <a:cubicBezTo>
                    <a:pt x="1348" y="322"/>
                    <a:pt x="1341" y="313"/>
                    <a:pt x="1334" y="303"/>
                  </a:cubicBezTo>
                  <a:moveTo>
                    <a:pt x="156" y="285"/>
                  </a:moveTo>
                  <a:cubicBezTo>
                    <a:pt x="149" y="294"/>
                    <a:pt x="142" y="304"/>
                    <a:pt x="135" y="314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49" y="309"/>
                    <a:pt x="156" y="300"/>
                    <a:pt x="163" y="290"/>
                  </a:cubicBezTo>
                  <a:cubicBezTo>
                    <a:pt x="156" y="285"/>
                    <a:pt x="156" y="285"/>
                    <a:pt x="156" y="285"/>
                  </a:cubicBezTo>
                  <a:moveTo>
                    <a:pt x="1288" y="247"/>
                  </a:moveTo>
                  <a:cubicBezTo>
                    <a:pt x="1282" y="253"/>
                    <a:pt x="1282" y="253"/>
                    <a:pt x="1282" y="253"/>
                  </a:cubicBezTo>
                  <a:cubicBezTo>
                    <a:pt x="1290" y="262"/>
                    <a:pt x="1297" y="271"/>
                    <a:pt x="1305" y="280"/>
                  </a:cubicBezTo>
                  <a:cubicBezTo>
                    <a:pt x="1312" y="274"/>
                    <a:pt x="1312" y="274"/>
                    <a:pt x="1312" y="274"/>
                  </a:cubicBezTo>
                  <a:cubicBezTo>
                    <a:pt x="1304" y="265"/>
                    <a:pt x="1296" y="256"/>
                    <a:pt x="1288" y="247"/>
                  </a:cubicBezTo>
                  <a:moveTo>
                    <a:pt x="203" y="230"/>
                  </a:moveTo>
                  <a:cubicBezTo>
                    <a:pt x="197" y="237"/>
                    <a:pt x="197" y="237"/>
                    <a:pt x="197" y="237"/>
                  </a:cubicBezTo>
                  <a:cubicBezTo>
                    <a:pt x="193" y="242"/>
                    <a:pt x="188" y="246"/>
                    <a:pt x="184" y="251"/>
                  </a:cubicBezTo>
                  <a:cubicBezTo>
                    <a:pt x="182" y="253"/>
                    <a:pt x="181" y="255"/>
                    <a:pt x="179" y="257"/>
                  </a:cubicBezTo>
                  <a:cubicBezTo>
                    <a:pt x="186" y="263"/>
                    <a:pt x="186" y="263"/>
                    <a:pt x="186" y="263"/>
                  </a:cubicBezTo>
                  <a:cubicBezTo>
                    <a:pt x="187" y="261"/>
                    <a:pt x="189" y="259"/>
                    <a:pt x="190" y="257"/>
                  </a:cubicBezTo>
                  <a:cubicBezTo>
                    <a:pt x="195" y="252"/>
                    <a:pt x="199" y="248"/>
                    <a:pt x="203" y="243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3" y="230"/>
                    <a:pt x="203" y="230"/>
                    <a:pt x="203" y="230"/>
                  </a:cubicBezTo>
                  <a:moveTo>
                    <a:pt x="1238" y="196"/>
                  </a:moveTo>
                  <a:cubicBezTo>
                    <a:pt x="1232" y="202"/>
                    <a:pt x="1232" y="202"/>
                    <a:pt x="1232" y="202"/>
                  </a:cubicBezTo>
                  <a:cubicBezTo>
                    <a:pt x="1241" y="210"/>
                    <a:pt x="1249" y="219"/>
                    <a:pt x="1257" y="227"/>
                  </a:cubicBezTo>
                  <a:cubicBezTo>
                    <a:pt x="1264" y="221"/>
                    <a:pt x="1264" y="221"/>
                    <a:pt x="1264" y="221"/>
                  </a:cubicBezTo>
                  <a:cubicBezTo>
                    <a:pt x="1255" y="212"/>
                    <a:pt x="1247" y="204"/>
                    <a:pt x="1238" y="196"/>
                  </a:cubicBezTo>
                  <a:moveTo>
                    <a:pt x="255" y="180"/>
                  </a:moveTo>
                  <a:cubicBezTo>
                    <a:pt x="228" y="204"/>
                    <a:pt x="228" y="204"/>
                    <a:pt x="228" y="204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61" y="187"/>
                    <a:pt x="261" y="187"/>
                    <a:pt x="261" y="187"/>
                  </a:cubicBezTo>
                  <a:cubicBezTo>
                    <a:pt x="255" y="180"/>
                    <a:pt x="255" y="180"/>
                    <a:pt x="255" y="180"/>
                  </a:cubicBezTo>
                  <a:moveTo>
                    <a:pt x="1183" y="149"/>
                  </a:moveTo>
                  <a:cubicBezTo>
                    <a:pt x="1177" y="157"/>
                    <a:pt x="1177" y="157"/>
                    <a:pt x="1177" y="157"/>
                  </a:cubicBezTo>
                  <a:cubicBezTo>
                    <a:pt x="1187" y="164"/>
                    <a:pt x="1196" y="171"/>
                    <a:pt x="1205" y="179"/>
                  </a:cubicBezTo>
                  <a:cubicBezTo>
                    <a:pt x="1211" y="172"/>
                    <a:pt x="1211" y="172"/>
                    <a:pt x="1211" y="172"/>
                  </a:cubicBezTo>
                  <a:cubicBezTo>
                    <a:pt x="1202" y="164"/>
                    <a:pt x="1192" y="157"/>
                    <a:pt x="1183" y="149"/>
                  </a:cubicBezTo>
                  <a:moveTo>
                    <a:pt x="311" y="136"/>
                  </a:moveTo>
                  <a:cubicBezTo>
                    <a:pt x="283" y="157"/>
                    <a:pt x="283" y="157"/>
                    <a:pt x="283" y="157"/>
                  </a:cubicBezTo>
                  <a:cubicBezTo>
                    <a:pt x="288" y="165"/>
                    <a:pt x="288" y="165"/>
                    <a:pt x="288" y="165"/>
                  </a:cubicBezTo>
                  <a:cubicBezTo>
                    <a:pt x="317" y="143"/>
                    <a:pt x="317" y="143"/>
                    <a:pt x="317" y="143"/>
                  </a:cubicBezTo>
                  <a:cubicBezTo>
                    <a:pt x="311" y="136"/>
                    <a:pt x="311" y="136"/>
                    <a:pt x="311" y="136"/>
                  </a:cubicBezTo>
                  <a:moveTo>
                    <a:pt x="1123" y="109"/>
                  </a:moveTo>
                  <a:cubicBezTo>
                    <a:pt x="1119" y="116"/>
                    <a:pt x="1119" y="116"/>
                    <a:pt x="1119" y="116"/>
                  </a:cubicBezTo>
                  <a:cubicBezTo>
                    <a:pt x="1129" y="123"/>
                    <a:pt x="1139" y="129"/>
                    <a:pt x="1149" y="136"/>
                  </a:cubicBezTo>
                  <a:cubicBezTo>
                    <a:pt x="1154" y="128"/>
                    <a:pt x="1154" y="128"/>
                    <a:pt x="1154" y="128"/>
                  </a:cubicBezTo>
                  <a:cubicBezTo>
                    <a:pt x="1144" y="122"/>
                    <a:pt x="1134" y="115"/>
                    <a:pt x="1123" y="109"/>
                  </a:cubicBezTo>
                  <a:moveTo>
                    <a:pt x="401" y="81"/>
                  </a:moveTo>
                  <a:cubicBezTo>
                    <a:pt x="394" y="84"/>
                    <a:pt x="389" y="87"/>
                    <a:pt x="384" y="90"/>
                  </a:cubicBezTo>
                  <a:cubicBezTo>
                    <a:pt x="369" y="99"/>
                    <a:pt x="369" y="99"/>
                    <a:pt x="369" y="99"/>
                  </a:cubicBezTo>
                  <a:cubicBezTo>
                    <a:pt x="341" y="116"/>
                    <a:pt x="341" y="116"/>
                    <a:pt x="341" y="116"/>
                  </a:cubicBezTo>
                  <a:cubicBezTo>
                    <a:pt x="346" y="123"/>
                    <a:pt x="346" y="123"/>
                    <a:pt x="346" y="123"/>
                  </a:cubicBezTo>
                  <a:cubicBezTo>
                    <a:pt x="374" y="106"/>
                    <a:pt x="374" y="106"/>
                    <a:pt x="374" y="106"/>
                  </a:cubicBezTo>
                  <a:cubicBezTo>
                    <a:pt x="388" y="98"/>
                    <a:pt x="388" y="98"/>
                    <a:pt x="388" y="98"/>
                  </a:cubicBezTo>
                  <a:cubicBezTo>
                    <a:pt x="393" y="95"/>
                    <a:pt x="398" y="92"/>
                    <a:pt x="405" y="89"/>
                  </a:cubicBezTo>
                  <a:cubicBezTo>
                    <a:pt x="401" y="81"/>
                    <a:pt x="401" y="81"/>
                    <a:pt x="401" y="81"/>
                  </a:cubicBezTo>
                  <a:moveTo>
                    <a:pt x="1060" y="74"/>
                  </a:moveTo>
                  <a:cubicBezTo>
                    <a:pt x="1056" y="82"/>
                    <a:pt x="1056" y="82"/>
                    <a:pt x="1056" y="82"/>
                  </a:cubicBezTo>
                  <a:cubicBezTo>
                    <a:pt x="1067" y="87"/>
                    <a:pt x="1078" y="93"/>
                    <a:pt x="1088" y="98"/>
                  </a:cubicBezTo>
                  <a:cubicBezTo>
                    <a:pt x="1092" y="91"/>
                    <a:pt x="1092" y="91"/>
                    <a:pt x="1092" y="91"/>
                  </a:cubicBezTo>
                  <a:cubicBezTo>
                    <a:pt x="1082" y="85"/>
                    <a:pt x="1071" y="79"/>
                    <a:pt x="1060" y="74"/>
                  </a:cubicBezTo>
                  <a:moveTo>
                    <a:pt x="466" y="51"/>
                  </a:moveTo>
                  <a:cubicBezTo>
                    <a:pt x="454" y="56"/>
                    <a:pt x="443" y="61"/>
                    <a:pt x="433" y="66"/>
                  </a:cubicBezTo>
                  <a:cubicBezTo>
                    <a:pt x="437" y="74"/>
                    <a:pt x="437" y="74"/>
                    <a:pt x="437" y="74"/>
                  </a:cubicBezTo>
                  <a:cubicBezTo>
                    <a:pt x="447" y="69"/>
                    <a:pt x="458" y="64"/>
                    <a:pt x="470" y="60"/>
                  </a:cubicBezTo>
                  <a:cubicBezTo>
                    <a:pt x="466" y="51"/>
                    <a:pt x="466" y="51"/>
                    <a:pt x="466" y="51"/>
                  </a:cubicBezTo>
                  <a:moveTo>
                    <a:pt x="994" y="46"/>
                  </a:moveTo>
                  <a:cubicBezTo>
                    <a:pt x="991" y="54"/>
                    <a:pt x="991" y="54"/>
                    <a:pt x="991" y="54"/>
                  </a:cubicBezTo>
                  <a:cubicBezTo>
                    <a:pt x="1002" y="58"/>
                    <a:pt x="1013" y="63"/>
                    <a:pt x="1024" y="67"/>
                  </a:cubicBezTo>
                  <a:cubicBezTo>
                    <a:pt x="1028" y="59"/>
                    <a:pt x="1028" y="59"/>
                    <a:pt x="1028" y="59"/>
                  </a:cubicBezTo>
                  <a:cubicBezTo>
                    <a:pt x="1017" y="54"/>
                    <a:pt x="1005" y="50"/>
                    <a:pt x="994" y="46"/>
                  </a:cubicBezTo>
                  <a:moveTo>
                    <a:pt x="535" y="29"/>
                  </a:moveTo>
                  <a:cubicBezTo>
                    <a:pt x="523" y="32"/>
                    <a:pt x="511" y="36"/>
                    <a:pt x="500" y="39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14" y="44"/>
                    <a:pt x="525" y="41"/>
                    <a:pt x="537" y="37"/>
                  </a:cubicBezTo>
                  <a:cubicBezTo>
                    <a:pt x="535" y="29"/>
                    <a:pt x="535" y="29"/>
                    <a:pt x="535" y="29"/>
                  </a:cubicBezTo>
                  <a:moveTo>
                    <a:pt x="926" y="24"/>
                  </a:moveTo>
                  <a:cubicBezTo>
                    <a:pt x="923" y="33"/>
                    <a:pt x="923" y="33"/>
                    <a:pt x="923" y="33"/>
                  </a:cubicBezTo>
                  <a:cubicBezTo>
                    <a:pt x="935" y="36"/>
                    <a:pt x="946" y="39"/>
                    <a:pt x="957" y="43"/>
                  </a:cubicBezTo>
                  <a:cubicBezTo>
                    <a:pt x="960" y="34"/>
                    <a:pt x="960" y="34"/>
                    <a:pt x="960" y="34"/>
                  </a:cubicBezTo>
                  <a:cubicBezTo>
                    <a:pt x="949" y="31"/>
                    <a:pt x="937" y="27"/>
                    <a:pt x="926" y="24"/>
                  </a:cubicBezTo>
                  <a:moveTo>
                    <a:pt x="605" y="12"/>
                  </a:moveTo>
                  <a:cubicBezTo>
                    <a:pt x="601" y="12"/>
                    <a:pt x="597" y="13"/>
                    <a:pt x="594" y="14"/>
                  </a:cubicBezTo>
                  <a:cubicBezTo>
                    <a:pt x="585" y="15"/>
                    <a:pt x="577" y="17"/>
                    <a:pt x="569" y="19"/>
                  </a:cubicBezTo>
                  <a:cubicBezTo>
                    <a:pt x="571" y="28"/>
                    <a:pt x="571" y="28"/>
                    <a:pt x="571" y="28"/>
                  </a:cubicBezTo>
                  <a:cubicBezTo>
                    <a:pt x="579" y="26"/>
                    <a:pt x="587" y="24"/>
                    <a:pt x="596" y="22"/>
                  </a:cubicBezTo>
                  <a:cubicBezTo>
                    <a:pt x="599" y="22"/>
                    <a:pt x="603" y="21"/>
                    <a:pt x="606" y="20"/>
                  </a:cubicBezTo>
                  <a:cubicBezTo>
                    <a:pt x="605" y="12"/>
                    <a:pt x="605" y="12"/>
                    <a:pt x="605" y="12"/>
                  </a:cubicBezTo>
                  <a:moveTo>
                    <a:pt x="855" y="9"/>
                  </a:moveTo>
                  <a:cubicBezTo>
                    <a:pt x="854" y="18"/>
                    <a:pt x="854" y="18"/>
                    <a:pt x="854" y="18"/>
                  </a:cubicBezTo>
                  <a:cubicBezTo>
                    <a:pt x="865" y="20"/>
                    <a:pt x="877" y="22"/>
                    <a:pt x="889" y="25"/>
                  </a:cubicBezTo>
                  <a:cubicBezTo>
                    <a:pt x="891" y="16"/>
                    <a:pt x="891" y="16"/>
                    <a:pt x="891" y="16"/>
                  </a:cubicBezTo>
                  <a:cubicBezTo>
                    <a:pt x="879" y="13"/>
                    <a:pt x="867" y="11"/>
                    <a:pt x="855" y="9"/>
                  </a:cubicBezTo>
                  <a:moveTo>
                    <a:pt x="676" y="3"/>
                  </a:moveTo>
                  <a:cubicBezTo>
                    <a:pt x="664" y="4"/>
                    <a:pt x="652" y="5"/>
                    <a:pt x="640" y="6"/>
                  </a:cubicBezTo>
                  <a:cubicBezTo>
                    <a:pt x="641" y="15"/>
                    <a:pt x="641" y="15"/>
                    <a:pt x="641" y="15"/>
                  </a:cubicBezTo>
                  <a:cubicBezTo>
                    <a:pt x="653" y="14"/>
                    <a:pt x="665" y="12"/>
                    <a:pt x="677" y="12"/>
                  </a:cubicBezTo>
                  <a:cubicBezTo>
                    <a:pt x="676" y="3"/>
                    <a:pt x="676" y="3"/>
                    <a:pt x="676" y="3"/>
                  </a:cubicBezTo>
                  <a:moveTo>
                    <a:pt x="784" y="2"/>
                  </a:moveTo>
                  <a:cubicBezTo>
                    <a:pt x="783" y="11"/>
                    <a:pt x="783" y="11"/>
                    <a:pt x="783" y="11"/>
                  </a:cubicBezTo>
                  <a:cubicBezTo>
                    <a:pt x="795" y="11"/>
                    <a:pt x="807" y="12"/>
                    <a:pt x="819" y="14"/>
                  </a:cubicBezTo>
                  <a:cubicBezTo>
                    <a:pt x="820" y="5"/>
                    <a:pt x="820" y="5"/>
                    <a:pt x="820" y="5"/>
                  </a:cubicBezTo>
                  <a:cubicBezTo>
                    <a:pt x="808" y="3"/>
                    <a:pt x="796" y="2"/>
                    <a:pt x="784" y="2"/>
                  </a:cubicBezTo>
                  <a:moveTo>
                    <a:pt x="736" y="0"/>
                  </a:moveTo>
                  <a:cubicBezTo>
                    <a:pt x="728" y="0"/>
                    <a:pt x="720" y="0"/>
                    <a:pt x="712" y="1"/>
                  </a:cubicBezTo>
                  <a:cubicBezTo>
                    <a:pt x="712" y="10"/>
                    <a:pt x="712" y="10"/>
                    <a:pt x="712" y="10"/>
                  </a:cubicBezTo>
                  <a:cubicBezTo>
                    <a:pt x="720" y="9"/>
                    <a:pt x="728" y="9"/>
                    <a:pt x="735" y="9"/>
                  </a:cubicBezTo>
                  <a:cubicBezTo>
                    <a:pt x="740" y="9"/>
                    <a:pt x="744" y="9"/>
                    <a:pt x="748" y="9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44" y="0"/>
                    <a:pt x="740" y="0"/>
                    <a:pt x="7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823883" y="3115400"/>
            <a:ext cx="1817370" cy="1817370"/>
          </a:xfrm>
          <a:custGeom>
            <a:avLst/>
            <a:gdLst/>
            <a:ahLst/>
            <a:cxnLst/>
            <a:rect l="l" t="t" r="r" b="b"/>
            <a:pathLst>
              <a:path w="1817370" h="1817370">
                <a:moveTo>
                  <a:pt x="0" y="0"/>
                </a:moveTo>
                <a:lnTo>
                  <a:pt x="1817370" y="0"/>
                </a:lnTo>
                <a:lnTo>
                  <a:pt x="1817370" y="363474"/>
                </a:lnTo>
                <a:lnTo>
                  <a:pt x="1090422" y="363474"/>
                </a:lnTo>
                <a:lnTo>
                  <a:pt x="1090422" y="1817370"/>
                </a:lnTo>
                <a:lnTo>
                  <a:pt x="726948" y="1817370"/>
                </a:lnTo>
                <a:lnTo>
                  <a:pt x="726948" y="363474"/>
                </a:lnTo>
                <a:lnTo>
                  <a:pt x="0" y="36347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9900">
              <a:solidFill>
                <a:schemeClr val="bg1"/>
              </a:solidFill>
              <a:latin typeface="Orbitron ExtraBold" pitchFamily="2" charset="0"/>
            </a:endParaRPr>
          </a:p>
        </p:txBody>
      </p:sp>
      <p:sp>
        <p:nvSpPr>
          <p:cNvPr id="8" name="Freeform 341">
            <a:extLst>
              <a:ext uri="{FF2B5EF4-FFF2-40B4-BE49-F238E27FC236}">
                <a16:creationId xmlns:a16="http://schemas.microsoft.com/office/drawing/2014/main" id="{3BA6A37C-CE59-3AA2-24DC-7407CD44343F}"/>
              </a:ext>
            </a:extLst>
          </p:cNvPr>
          <p:cNvSpPr>
            <a:spLocks noEditPoints="1"/>
          </p:cNvSpPr>
          <p:nvPr/>
        </p:nvSpPr>
        <p:spPr bwMode="auto">
          <a:xfrm>
            <a:off x="8244115" y="1842618"/>
            <a:ext cx="966894" cy="1180429"/>
          </a:xfrm>
          <a:custGeom>
            <a:avLst/>
            <a:gdLst>
              <a:gd name="T0" fmla="*/ 1560 w 1560"/>
              <a:gd name="T1" fmla="*/ 304 h 2048"/>
              <a:gd name="T2" fmla="*/ 1200 w 1560"/>
              <a:gd name="T3" fmla="*/ 244 h 2048"/>
              <a:gd name="T4" fmla="*/ 1140 w 1560"/>
              <a:gd name="T5" fmla="*/ 0 h 2048"/>
              <a:gd name="T6" fmla="*/ 360 w 1560"/>
              <a:gd name="T7" fmla="*/ 60 h 2048"/>
              <a:gd name="T8" fmla="*/ 60 w 1560"/>
              <a:gd name="T9" fmla="*/ 244 h 2048"/>
              <a:gd name="T10" fmla="*/ 0 w 1560"/>
              <a:gd name="T11" fmla="*/ 1988 h 2048"/>
              <a:gd name="T12" fmla="*/ 1500 w 1560"/>
              <a:gd name="T13" fmla="*/ 2048 h 2048"/>
              <a:gd name="T14" fmla="*/ 480 w 1560"/>
              <a:gd name="T15" fmla="*/ 120 h 2048"/>
              <a:gd name="T16" fmla="*/ 1080 w 1560"/>
              <a:gd name="T17" fmla="*/ 244 h 2048"/>
              <a:gd name="T18" fmla="*/ 480 w 1560"/>
              <a:gd name="T19" fmla="*/ 120 h 2048"/>
              <a:gd name="T20" fmla="*/ 120 w 1560"/>
              <a:gd name="T21" fmla="*/ 1928 h 2048"/>
              <a:gd name="T22" fmla="*/ 1440 w 1560"/>
              <a:gd name="T23" fmla="*/ 364 h 2048"/>
              <a:gd name="T24" fmla="*/ 420 w 1560"/>
              <a:gd name="T25" fmla="*/ 1804 h 2048"/>
              <a:gd name="T26" fmla="*/ 960 w 1560"/>
              <a:gd name="T27" fmla="*/ 1144 h 2048"/>
              <a:gd name="T28" fmla="*/ 1038 w 1560"/>
              <a:gd name="T29" fmla="*/ 766 h 2048"/>
              <a:gd name="T30" fmla="*/ 1122 w 1560"/>
              <a:gd name="T31" fmla="*/ 766 h 2048"/>
              <a:gd name="T32" fmla="*/ 942 w 1560"/>
              <a:gd name="T33" fmla="*/ 501 h 2048"/>
              <a:gd name="T34" fmla="*/ 678 w 1560"/>
              <a:gd name="T35" fmla="*/ 681 h 2048"/>
              <a:gd name="T36" fmla="*/ 762 w 1560"/>
              <a:gd name="T37" fmla="*/ 766 h 2048"/>
              <a:gd name="T38" fmla="*/ 840 w 1560"/>
              <a:gd name="T39" fmla="*/ 1144 h 2048"/>
              <a:gd name="T40" fmla="*/ 420 w 1560"/>
              <a:gd name="T41" fmla="*/ 1444 h 2048"/>
              <a:gd name="T42" fmla="*/ 420 w 1560"/>
              <a:gd name="T43" fmla="*/ 1804 h 2048"/>
              <a:gd name="T44" fmla="*/ 480 w 1560"/>
              <a:gd name="T45" fmla="*/ 1624 h 2048"/>
              <a:gd name="T46" fmla="*/ 360 w 1560"/>
              <a:gd name="T47" fmla="*/ 1624 h 2048"/>
              <a:gd name="T48" fmla="*/ 1140 w 1560"/>
              <a:gd name="T49" fmla="*/ 1539 h 2048"/>
              <a:gd name="T50" fmla="*/ 1302 w 1560"/>
              <a:gd name="T51" fmla="*/ 1461 h 2048"/>
              <a:gd name="T52" fmla="*/ 1225 w 1560"/>
              <a:gd name="T53" fmla="*/ 1624 h 2048"/>
              <a:gd name="T54" fmla="*/ 1302 w 1560"/>
              <a:gd name="T55" fmla="*/ 1786 h 2048"/>
              <a:gd name="T56" fmla="*/ 1140 w 1560"/>
              <a:gd name="T57" fmla="*/ 1708 h 2048"/>
              <a:gd name="T58" fmla="*/ 978 w 1560"/>
              <a:gd name="T59" fmla="*/ 1786 h 2048"/>
              <a:gd name="T60" fmla="*/ 1055 w 1560"/>
              <a:gd name="T61" fmla="*/ 1624 h 2048"/>
              <a:gd name="T62" fmla="*/ 978 w 1560"/>
              <a:gd name="T63" fmla="*/ 1461 h 2048"/>
              <a:gd name="T64" fmla="*/ 1140 w 1560"/>
              <a:gd name="T65" fmla="*/ 1539 h 2048"/>
              <a:gd name="T66" fmla="*/ 335 w 1560"/>
              <a:gd name="T67" fmla="*/ 1144 h 2048"/>
              <a:gd name="T68" fmla="*/ 258 w 1560"/>
              <a:gd name="T69" fmla="*/ 981 h 2048"/>
              <a:gd name="T70" fmla="*/ 420 w 1560"/>
              <a:gd name="T71" fmla="*/ 1059 h 2048"/>
              <a:gd name="T72" fmla="*/ 582 w 1560"/>
              <a:gd name="T73" fmla="*/ 981 h 2048"/>
              <a:gd name="T74" fmla="*/ 505 w 1560"/>
              <a:gd name="T75" fmla="*/ 1144 h 2048"/>
              <a:gd name="T76" fmla="*/ 582 w 1560"/>
              <a:gd name="T77" fmla="*/ 1306 h 2048"/>
              <a:gd name="T78" fmla="*/ 420 w 1560"/>
              <a:gd name="T79" fmla="*/ 1228 h 2048"/>
              <a:gd name="T80" fmla="*/ 258 w 1560"/>
              <a:gd name="T81" fmla="*/ 1306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560" h="2048">
                <a:moveTo>
                  <a:pt x="1560" y="1988"/>
                </a:moveTo>
                <a:cubicBezTo>
                  <a:pt x="1560" y="304"/>
                  <a:pt x="1560" y="304"/>
                  <a:pt x="1560" y="304"/>
                </a:cubicBezTo>
                <a:cubicBezTo>
                  <a:pt x="1560" y="270"/>
                  <a:pt x="1533" y="244"/>
                  <a:pt x="1500" y="244"/>
                </a:cubicBezTo>
                <a:cubicBezTo>
                  <a:pt x="1200" y="244"/>
                  <a:pt x="1200" y="244"/>
                  <a:pt x="1200" y="244"/>
                </a:cubicBezTo>
                <a:cubicBezTo>
                  <a:pt x="1200" y="60"/>
                  <a:pt x="1200" y="60"/>
                  <a:pt x="1200" y="60"/>
                </a:cubicBezTo>
                <a:cubicBezTo>
                  <a:pt x="1200" y="26"/>
                  <a:pt x="1173" y="0"/>
                  <a:pt x="1140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87" y="0"/>
                  <a:pt x="360" y="26"/>
                  <a:pt x="360" y="60"/>
                </a:cubicBezTo>
                <a:cubicBezTo>
                  <a:pt x="360" y="244"/>
                  <a:pt x="360" y="244"/>
                  <a:pt x="360" y="244"/>
                </a:cubicBezTo>
                <a:cubicBezTo>
                  <a:pt x="60" y="244"/>
                  <a:pt x="60" y="244"/>
                  <a:pt x="60" y="244"/>
                </a:cubicBezTo>
                <a:cubicBezTo>
                  <a:pt x="27" y="244"/>
                  <a:pt x="0" y="270"/>
                  <a:pt x="0" y="304"/>
                </a:cubicBezTo>
                <a:cubicBezTo>
                  <a:pt x="0" y="1988"/>
                  <a:pt x="0" y="1988"/>
                  <a:pt x="0" y="1988"/>
                </a:cubicBezTo>
                <a:cubicBezTo>
                  <a:pt x="0" y="2021"/>
                  <a:pt x="27" y="2048"/>
                  <a:pt x="60" y="2048"/>
                </a:cubicBezTo>
                <a:cubicBezTo>
                  <a:pt x="1500" y="2048"/>
                  <a:pt x="1500" y="2048"/>
                  <a:pt x="1500" y="2048"/>
                </a:cubicBezTo>
                <a:cubicBezTo>
                  <a:pt x="1533" y="2048"/>
                  <a:pt x="1560" y="2021"/>
                  <a:pt x="1560" y="1988"/>
                </a:cubicBezTo>
                <a:close/>
                <a:moveTo>
                  <a:pt x="480" y="120"/>
                </a:moveTo>
                <a:cubicBezTo>
                  <a:pt x="1080" y="120"/>
                  <a:pt x="1080" y="120"/>
                  <a:pt x="1080" y="120"/>
                </a:cubicBezTo>
                <a:cubicBezTo>
                  <a:pt x="1080" y="244"/>
                  <a:pt x="1080" y="244"/>
                  <a:pt x="1080" y="244"/>
                </a:cubicBezTo>
                <a:cubicBezTo>
                  <a:pt x="480" y="244"/>
                  <a:pt x="480" y="244"/>
                  <a:pt x="480" y="244"/>
                </a:cubicBezTo>
                <a:lnTo>
                  <a:pt x="480" y="120"/>
                </a:lnTo>
                <a:close/>
                <a:moveTo>
                  <a:pt x="1440" y="1928"/>
                </a:moveTo>
                <a:cubicBezTo>
                  <a:pt x="120" y="1928"/>
                  <a:pt x="120" y="1928"/>
                  <a:pt x="120" y="1928"/>
                </a:cubicBezTo>
                <a:cubicBezTo>
                  <a:pt x="120" y="364"/>
                  <a:pt x="120" y="364"/>
                  <a:pt x="120" y="364"/>
                </a:cubicBezTo>
                <a:cubicBezTo>
                  <a:pt x="1440" y="364"/>
                  <a:pt x="1440" y="364"/>
                  <a:pt x="1440" y="364"/>
                </a:cubicBezTo>
                <a:lnTo>
                  <a:pt x="1440" y="1928"/>
                </a:lnTo>
                <a:close/>
                <a:moveTo>
                  <a:pt x="420" y="1804"/>
                </a:moveTo>
                <a:cubicBezTo>
                  <a:pt x="509" y="1804"/>
                  <a:pt x="583" y="1739"/>
                  <a:pt x="597" y="1654"/>
                </a:cubicBezTo>
                <a:cubicBezTo>
                  <a:pt x="813" y="1579"/>
                  <a:pt x="960" y="1375"/>
                  <a:pt x="960" y="1144"/>
                </a:cubicBezTo>
                <a:cubicBezTo>
                  <a:pt x="960" y="688"/>
                  <a:pt x="960" y="688"/>
                  <a:pt x="960" y="688"/>
                </a:cubicBezTo>
                <a:cubicBezTo>
                  <a:pt x="1038" y="766"/>
                  <a:pt x="1038" y="766"/>
                  <a:pt x="1038" y="766"/>
                </a:cubicBezTo>
                <a:cubicBezTo>
                  <a:pt x="1049" y="778"/>
                  <a:pt x="1065" y="784"/>
                  <a:pt x="1080" y="784"/>
                </a:cubicBezTo>
                <a:cubicBezTo>
                  <a:pt x="1095" y="784"/>
                  <a:pt x="1111" y="778"/>
                  <a:pt x="1122" y="766"/>
                </a:cubicBezTo>
                <a:cubicBezTo>
                  <a:pt x="1146" y="743"/>
                  <a:pt x="1146" y="705"/>
                  <a:pt x="1122" y="681"/>
                </a:cubicBezTo>
                <a:cubicBezTo>
                  <a:pt x="942" y="501"/>
                  <a:pt x="942" y="501"/>
                  <a:pt x="942" y="501"/>
                </a:cubicBezTo>
                <a:cubicBezTo>
                  <a:pt x="919" y="478"/>
                  <a:pt x="881" y="478"/>
                  <a:pt x="858" y="501"/>
                </a:cubicBezTo>
                <a:cubicBezTo>
                  <a:pt x="678" y="681"/>
                  <a:pt x="678" y="681"/>
                  <a:pt x="678" y="681"/>
                </a:cubicBezTo>
                <a:cubicBezTo>
                  <a:pt x="654" y="705"/>
                  <a:pt x="654" y="743"/>
                  <a:pt x="678" y="766"/>
                </a:cubicBezTo>
                <a:cubicBezTo>
                  <a:pt x="701" y="789"/>
                  <a:pt x="739" y="789"/>
                  <a:pt x="762" y="766"/>
                </a:cubicBezTo>
                <a:cubicBezTo>
                  <a:pt x="840" y="688"/>
                  <a:pt x="840" y="688"/>
                  <a:pt x="840" y="688"/>
                </a:cubicBezTo>
                <a:cubicBezTo>
                  <a:pt x="840" y="1144"/>
                  <a:pt x="840" y="1144"/>
                  <a:pt x="840" y="1144"/>
                </a:cubicBezTo>
                <a:cubicBezTo>
                  <a:pt x="840" y="1317"/>
                  <a:pt x="734" y="1471"/>
                  <a:pt x="576" y="1534"/>
                </a:cubicBezTo>
                <a:cubicBezTo>
                  <a:pt x="545" y="1480"/>
                  <a:pt x="487" y="1444"/>
                  <a:pt x="420" y="1444"/>
                </a:cubicBezTo>
                <a:cubicBezTo>
                  <a:pt x="321" y="1444"/>
                  <a:pt x="240" y="1524"/>
                  <a:pt x="240" y="1624"/>
                </a:cubicBezTo>
                <a:cubicBezTo>
                  <a:pt x="240" y="1723"/>
                  <a:pt x="321" y="1804"/>
                  <a:pt x="420" y="1804"/>
                </a:cubicBezTo>
                <a:close/>
                <a:moveTo>
                  <a:pt x="420" y="1564"/>
                </a:moveTo>
                <a:cubicBezTo>
                  <a:pt x="453" y="1564"/>
                  <a:pt x="480" y="1591"/>
                  <a:pt x="480" y="1624"/>
                </a:cubicBezTo>
                <a:cubicBezTo>
                  <a:pt x="480" y="1657"/>
                  <a:pt x="453" y="1684"/>
                  <a:pt x="420" y="1684"/>
                </a:cubicBezTo>
                <a:cubicBezTo>
                  <a:pt x="387" y="1684"/>
                  <a:pt x="360" y="1657"/>
                  <a:pt x="360" y="1624"/>
                </a:cubicBezTo>
                <a:cubicBezTo>
                  <a:pt x="360" y="1591"/>
                  <a:pt x="387" y="1564"/>
                  <a:pt x="420" y="1564"/>
                </a:cubicBezTo>
                <a:close/>
                <a:moveTo>
                  <a:pt x="1140" y="1539"/>
                </a:moveTo>
                <a:cubicBezTo>
                  <a:pt x="1218" y="1461"/>
                  <a:pt x="1218" y="1461"/>
                  <a:pt x="1218" y="1461"/>
                </a:cubicBezTo>
                <a:cubicBezTo>
                  <a:pt x="1241" y="1438"/>
                  <a:pt x="1279" y="1438"/>
                  <a:pt x="1302" y="1461"/>
                </a:cubicBezTo>
                <a:cubicBezTo>
                  <a:pt x="1326" y="1485"/>
                  <a:pt x="1326" y="1523"/>
                  <a:pt x="1302" y="1546"/>
                </a:cubicBezTo>
                <a:cubicBezTo>
                  <a:pt x="1225" y="1624"/>
                  <a:pt x="1225" y="1624"/>
                  <a:pt x="1225" y="1624"/>
                </a:cubicBezTo>
                <a:cubicBezTo>
                  <a:pt x="1302" y="1701"/>
                  <a:pt x="1302" y="1701"/>
                  <a:pt x="1302" y="1701"/>
                </a:cubicBezTo>
                <a:cubicBezTo>
                  <a:pt x="1326" y="1725"/>
                  <a:pt x="1326" y="1763"/>
                  <a:pt x="1302" y="1786"/>
                </a:cubicBezTo>
                <a:cubicBezTo>
                  <a:pt x="1279" y="1809"/>
                  <a:pt x="1241" y="1809"/>
                  <a:pt x="1218" y="1786"/>
                </a:cubicBezTo>
                <a:cubicBezTo>
                  <a:pt x="1140" y="1708"/>
                  <a:pt x="1140" y="1708"/>
                  <a:pt x="1140" y="1708"/>
                </a:cubicBezTo>
                <a:cubicBezTo>
                  <a:pt x="1062" y="1786"/>
                  <a:pt x="1062" y="1786"/>
                  <a:pt x="1062" y="1786"/>
                </a:cubicBezTo>
                <a:cubicBezTo>
                  <a:pt x="1039" y="1809"/>
                  <a:pt x="1001" y="1809"/>
                  <a:pt x="978" y="1786"/>
                </a:cubicBezTo>
                <a:cubicBezTo>
                  <a:pt x="954" y="1763"/>
                  <a:pt x="954" y="1725"/>
                  <a:pt x="978" y="1701"/>
                </a:cubicBezTo>
                <a:cubicBezTo>
                  <a:pt x="1055" y="1624"/>
                  <a:pt x="1055" y="1624"/>
                  <a:pt x="1055" y="1624"/>
                </a:cubicBezTo>
                <a:cubicBezTo>
                  <a:pt x="978" y="1546"/>
                  <a:pt x="978" y="1546"/>
                  <a:pt x="978" y="1546"/>
                </a:cubicBezTo>
                <a:cubicBezTo>
                  <a:pt x="954" y="1523"/>
                  <a:pt x="954" y="1485"/>
                  <a:pt x="978" y="1461"/>
                </a:cubicBezTo>
                <a:cubicBezTo>
                  <a:pt x="1001" y="1438"/>
                  <a:pt x="1039" y="1438"/>
                  <a:pt x="1062" y="1461"/>
                </a:cubicBezTo>
                <a:lnTo>
                  <a:pt x="1140" y="1539"/>
                </a:lnTo>
                <a:close/>
                <a:moveTo>
                  <a:pt x="258" y="1221"/>
                </a:moveTo>
                <a:cubicBezTo>
                  <a:pt x="335" y="1144"/>
                  <a:pt x="335" y="1144"/>
                  <a:pt x="335" y="1144"/>
                </a:cubicBezTo>
                <a:cubicBezTo>
                  <a:pt x="258" y="1066"/>
                  <a:pt x="258" y="1066"/>
                  <a:pt x="258" y="1066"/>
                </a:cubicBezTo>
                <a:cubicBezTo>
                  <a:pt x="234" y="1043"/>
                  <a:pt x="234" y="1005"/>
                  <a:pt x="258" y="981"/>
                </a:cubicBezTo>
                <a:cubicBezTo>
                  <a:pt x="281" y="958"/>
                  <a:pt x="319" y="958"/>
                  <a:pt x="342" y="981"/>
                </a:cubicBezTo>
                <a:cubicBezTo>
                  <a:pt x="420" y="1059"/>
                  <a:pt x="420" y="1059"/>
                  <a:pt x="420" y="1059"/>
                </a:cubicBezTo>
                <a:cubicBezTo>
                  <a:pt x="498" y="981"/>
                  <a:pt x="498" y="981"/>
                  <a:pt x="498" y="981"/>
                </a:cubicBezTo>
                <a:cubicBezTo>
                  <a:pt x="521" y="958"/>
                  <a:pt x="559" y="958"/>
                  <a:pt x="582" y="981"/>
                </a:cubicBezTo>
                <a:cubicBezTo>
                  <a:pt x="606" y="1005"/>
                  <a:pt x="606" y="1043"/>
                  <a:pt x="582" y="1066"/>
                </a:cubicBezTo>
                <a:cubicBezTo>
                  <a:pt x="505" y="1144"/>
                  <a:pt x="505" y="1144"/>
                  <a:pt x="505" y="1144"/>
                </a:cubicBezTo>
                <a:cubicBezTo>
                  <a:pt x="582" y="1221"/>
                  <a:pt x="582" y="1221"/>
                  <a:pt x="582" y="1221"/>
                </a:cubicBezTo>
                <a:cubicBezTo>
                  <a:pt x="606" y="1245"/>
                  <a:pt x="606" y="1283"/>
                  <a:pt x="582" y="1306"/>
                </a:cubicBezTo>
                <a:cubicBezTo>
                  <a:pt x="559" y="1329"/>
                  <a:pt x="521" y="1329"/>
                  <a:pt x="498" y="1306"/>
                </a:cubicBezTo>
                <a:cubicBezTo>
                  <a:pt x="420" y="1228"/>
                  <a:pt x="420" y="1228"/>
                  <a:pt x="420" y="1228"/>
                </a:cubicBezTo>
                <a:cubicBezTo>
                  <a:pt x="342" y="1306"/>
                  <a:pt x="342" y="1306"/>
                  <a:pt x="342" y="1306"/>
                </a:cubicBezTo>
                <a:cubicBezTo>
                  <a:pt x="319" y="1329"/>
                  <a:pt x="281" y="1329"/>
                  <a:pt x="258" y="1306"/>
                </a:cubicBezTo>
                <a:cubicBezTo>
                  <a:pt x="234" y="1283"/>
                  <a:pt x="234" y="1245"/>
                  <a:pt x="258" y="1221"/>
                </a:cubicBez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BE9BB54D-DA51-BFB4-2969-4D7EEB2FA295}"/>
              </a:ext>
            </a:extLst>
          </p:cNvPr>
          <p:cNvSpPr txBox="1"/>
          <p:nvPr/>
        </p:nvSpPr>
        <p:spPr>
          <a:xfrm>
            <a:off x="1085900" y="460341"/>
            <a:ext cx="4114800" cy="800219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ar-SA" sz="40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نقاط</a:t>
            </a:r>
            <a:r>
              <a:rPr lang="ar-SA" sz="40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التهديد</a:t>
            </a:r>
            <a:endParaRPr lang="en-US" sz="40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25" name="معين 24">
            <a:extLst>
              <a:ext uri="{FF2B5EF4-FFF2-40B4-BE49-F238E27FC236}">
                <a16:creationId xmlns:a16="http://schemas.microsoft.com/office/drawing/2014/main" id="{0956FAE7-5166-289D-6A51-3B75037F0886}"/>
              </a:ext>
            </a:extLst>
          </p:cNvPr>
          <p:cNvSpPr/>
          <p:nvPr/>
        </p:nvSpPr>
        <p:spPr>
          <a:xfrm>
            <a:off x="323166" y="558634"/>
            <a:ext cx="652132" cy="730954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grpSp>
        <p:nvGrpSpPr>
          <p:cNvPr id="31" name="Group 3">
            <a:extLst>
              <a:ext uri="{FF2B5EF4-FFF2-40B4-BE49-F238E27FC236}">
                <a16:creationId xmlns:a16="http://schemas.microsoft.com/office/drawing/2014/main" id="{EFD1AD68-FED2-A49C-F8C8-204B0B2BDA07}"/>
              </a:ext>
            </a:extLst>
          </p:cNvPr>
          <p:cNvGrpSpPr/>
          <p:nvPr/>
        </p:nvGrpSpPr>
        <p:grpSpPr>
          <a:xfrm>
            <a:off x="205280" y="1628066"/>
            <a:ext cx="880620" cy="685800"/>
            <a:chOff x="7141590" y="2433132"/>
            <a:chExt cx="880620" cy="685800"/>
          </a:xfrm>
        </p:grpSpPr>
        <p:sp>
          <p:nvSpPr>
            <p:cNvPr id="32" name="Oval 50">
              <a:extLst>
                <a:ext uri="{FF2B5EF4-FFF2-40B4-BE49-F238E27FC236}">
                  <a16:creationId xmlns:a16="http://schemas.microsoft.com/office/drawing/2014/main" id="{D623E86F-C949-C54D-86F0-FAA71DFE94EB}"/>
                </a:ext>
              </a:extLst>
            </p:cNvPr>
            <p:cNvSpPr/>
            <p:nvPr/>
          </p:nvSpPr>
          <p:spPr>
            <a:xfrm>
              <a:off x="7239000" y="2433132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29">
              <a:extLst>
                <a:ext uri="{FF2B5EF4-FFF2-40B4-BE49-F238E27FC236}">
                  <a16:creationId xmlns:a16="http://schemas.microsoft.com/office/drawing/2014/main" id="{E49FDB7E-1715-CF74-8A9E-2A26133EE7C2}"/>
                </a:ext>
              </a:extLst>
            </p:cNvPr>
            <p:cNvSpPr txBox="1"/>
            <p:nvPr/>
          </p:nvSpPr>
          <p:spPr>
            <a:xfrm>
              <a:off x="7141590" y="2585980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01</a:t>
              </a:r>
            </a:p>
          </p:txBody>
        </p:sp>
      </p:grpSp>
      <p:grpSp>
        <p:nvGrpSpPr>
          <p:cNvPr id="35" name="Group 2">
            <a:extLst>
              <a:ext uri="{FF2B5EF4-FFF2-40B4-BE49-F238E27FC236}">
                <a16:creationId xmlns:a16="http://schemas.microsoft.com/office/drawing/2014/main" id="{9E5EBA31-4D8C-1D20-04A2-A98DE1CB4DF4}"/>
              </a:ext>
            </a:extLst>
          </p:cNvPr>
          <p:cNvGrpSpPr/>
          <p:nvPr/>
        </p:nvGrpSpPr>
        <p:grpSpPr>
          <a:xfrm>
            <a:off x="205280" y="2913402"/>
            <a:ext cx="880620" cy="685800"/>
            <a:chOff x="7141590" y="3718468"/>
            <a:chExt cx="880620" cy="685800"/>
          </a:xfrm>
        </p:grpSpPr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CF6FDE53-B681-3FCF-A0B2-FB2573A0AC6A}"/>
                </a:ext>
              </a:extLst>
            </p:cNvPr>
            <p:cNvSpPr/>
            <p:nvPr/>
          </p:nvSpPr>
          <p:spPr>
            <a:xfrm>
              <a:off x="7239000" y="3718468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0">
              <a:extLst>
                <a:ext uri="{FF2B5EF4-FFF2-40B4-BE49-F238E27FC236}">
                  <a16:creationId xmlns:a16="http://schemas.microsoft.com/office/drawing/2014/main" id="{192998FD-8039-6301-5C94-4033CFA34EEC}"/>
                </a:ext>
              </a:extLst>
            </p:cNvPr>
            <p:cNvSpPr txBox="1"/>
            <p:nvPr/>
          </p:nvSpPr>
          <p:spPr>
            <a:xfrm>
              <a:off x="7141590" y="3871316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02</a:t>
              </a:r>
            </a:p>
          </p:txBody>
        </p:sp>
      </p:grpSp>
      <p:grpSp>
        <p:nvGrpSpPr>
          <p:cNvPr id="38" name="Group 1">
            <a:extLst>
              <a:ext uri="{FF2B5EF4-FFF2-40B4-BE49-F238E27FC236}">
                <a16:creationId xmlns:a16="http://schemas.microsoft.com/office/drawing/2014/main" id="{5FBB0310-EFA1-94F2-1647-8E6AB1FE79C0}"/>
              </a:ext>
            </a:extLst>
          </p:cNvPr>
          <p:cNvGrpSpPr/>
          <p:nvPr/>
        </p:nvGrpSpPr>
        <p:grpSpPr>
          <a:xfrm>
            <a:off x="205280" y="4198738"/>
            <a:ext cx="880620" cy="685800"/>
            <a:chOff x="7141590" y="5003804"/>
            <a:chExt cx="880620" cy="685800"/>
          </a:xfrm>
        </p:grpSpPr>
        <p:sp>
          <p:nvSpPr>
            <p:cNvPr id="40" name="Oval 58">
              <a:extLst>
                <a:ext uri="{FF2B5EF4-FFF2-40B4-BE49-F238E27FC236}">
                  <a16:creationId xmlns:a16="http://schemas.microsoft.com/office/drawing/2014/main" id="{D905358D-8BD9-C1DA-6F4B-152FA8FDC424}"/>
                </a:ext>
              </a:extLst>
            </p:cNvPr>
            <p:cNvSpPr/>
            <p:nvPr/>
          </p:nvSpPr>
          <p:spPr>
            <a:xfrm>
              <a:off x="7239000" y="5003804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31">
              <a:extLst>
                <a:ext uri="{FF2B5EF4-FFF2-40B4-BE49-F238E27FC236}">
                  <a16:creationId xmlns:a16="http://schemas.microsoft.com/office/drawing/2014/main" id="{94956048-DA06-3937-62C6-1A0347298DB1}"/>
                </a:ext>
              </a:extLst>
            </p:cNvPr>
            <p:cNvSpPr txBox="1"/>
            <p:nvPr/>
          </p:nvSpPr>
          <p:spPr>
            <a:xfrm>
              <a:off x="7141590" y="5156652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>
                  <a:solidFill>
                    <a:schemeClr val="bg1"/>
                  </a:solidFill>
                  <a:latin typeface="Orbitron ExtraBold" pitchFamily="2" charset="0"/>
                </a:rPr>
                <a:t>03</a:t>
              </a:r>
            </a:p>
          </p:txBody>
        </p:sp>
      </p:grpSp>
      <p:sp>
        <p:nvSpPr>
          <p:cNvPr id="42" name="مربع نص 41">
            <a:extLst>
              <a:ext uri="{FF2B5EF4-FFF2-40B4-BE49-F238E27FC236}">
                <a16:creationId xmlns:a16="http://schemas.microsoft.com/office/drawing/2014/main" id="{3BF78A05-ACC6-C751-7E25-5AE3EAAECA74}"/>
              </a:ext>
            </a:extLst>
          </p:cNvPr>
          <p:cNvSpPr txBox="1"/>
          <p:nvPr/>
        </p:nvSpPr>
        <p:spPr>
          <a:xfrm>
            <a:off x="988360" y="1795628"/>
            <a:ext cx="4114800" cy="356251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تغييرات التشريعات و اللوائح المالية والإسلامية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3CA092D0-D572-EBF0-41AD-7F7ED3A44CE6}"/>
              </a:ext>
            </a:extLst>
          </p:cNvPr>
          <p:cNvSpPr txBox="1"/>
          <p:nvPr/>
        </p:nvSpPr>
        <p:spPr>
          <a:xfrm>
            <a:off x="988360" y="3080609"/>
            <a:ext cx="3306416" cy="356251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مخاطر الأمن </a:t>
            </a:r>
            <a:r>
              <a:rPr lang="ar-SA" sz="14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السيبراني</a:t>
            </a: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 وحماية البيانات</a:t>
            </a:r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A578F54F-BB59-C5C0-86FF-BC54CE5A4AD2}"/>
              </a:ext>
            </a:extLst>
          </p:cNvPr>
          <p:cNvSpPr>
            <a:spLocks noEditPoints="1"/>
          </p:cNvSpPr>
          <p:nvPr/>
        </p:nvSpPr>
        <p:spPr bwMode="auto">
          <a:xfrm>
            <a:off x="448621" y="727272"/>
            <a:ext cx="393678" cy="393678"/>
          </a:xfrm>
          <a:custGeom>
            <a:avLst/>
            <a:gdLst>
              <a:gd name="T0" fmla="*/ 486 w 2054"/>
              <a:gd name="T1" fmla="*/ 1390 h 2054"/>
              <a:gd name="T2" fmla="*/ 670 w 2054"/>
              <a:gd name="T3" fmla="*/ 1210 h 2054"/>
              <a:gd name="T4" fmla="*/ 850 w 2054"/>
              <a:gd name="T5" fmla="*/ 1994 h 2054"/>
              <a:gd name="T6" fmla="*/ 1150 w 2054"/>
              <a:gd name="T7" fmla="*/ 2054 h 2054"/>
              <a:gd name="T8" fmla="*/ 1210 w 2054"/>
              <a:gd name="T9" fmla="*/ 1390 h 2054"/>
              <a:gd name="T10" fmla="*/ 1570 w 2054"/>
              <a:gd name="T11" fmla="*/ 1210 h 2054"/>
              <a:gd name="T12" fmla="*/ 1607 w 2054"/>
              <a:gd name="T13" fmla="*/ 1445 h 2054"/>
              <a:gd name="T14" fmla="*/ 2036 w 2054"/>
              <a:gd name="T15" fmla="*/ 1073 h 2054"/>
              <a:gd name="T16" fmla="*/ 2036 w 2054"/>
              <a:gd name="T17" fmla="*/ 987 h 2054"/>
              <a:gd name="T18" fmla="*/ 1607 w 2054"/>
              <a:gd name="T19" fmla="*/ 615 h 2054"/>
              <a:gd name="T20" fmla="*/ 1570 w 2054"/>
              <a:gd name="T21" fmla="*/ 850 h 2054"/>
              <a:gd name="T22" fmla="*/ 1210 w 2054"/>
              <a:gd name="T23" fmla="*/ 881 h 2054"/>
              <a:gd name="T24" fmla="*/ 1390 w 2054"/>
              <a:gd name="T25" fmla="*/ 486 h 2054"/>
              <a:gd name="T26" fmla="*/ 1432 w 2054"/>
              <a:gd name="T27" fmla="*/ 384 h 2054"/>
              <a:gd name="T28" fmla="*/ 987 w 2054"/>
              <a:gd name="T29" fmla="*/ 24 h 2054"/>
              <a:gd name="T30" fmla="*/ 614 w 2054"/>
              <a:gd name="T31" fmla="*/ 449 h 2054"/>
              <a:gd name="T32" fmla="*/ 850 w 2054"/>
              <a:gd name="T33" fmla="*/ 486 h 2054"/>
              <a:gd name="T34" fmla="*/ 670 w 2054"/>
              <a:gd name="T35" fmla="*/ 850 h 2054"/>
              <a:gd name="T36" fmla="*/ 486 w 2054"/>
              <a:gd name="T37" fmla="*/ 670 h 2054"/>
              <a:gd name="T38" fmla="*/ 383 w 2054"/>
              <a:gd name="T39" fmla="*/ 628 h 2054"/>
              <a:gd name="T40" fmla="*/ 23 w 2054"/>
              <a:gd name="T41" fmla="*/ 1072 h 2054"/>
              <a:gd name="T42" fmla="*/ 449 w 2054"/>
              <a:gd name="T43" fmla="*/ 1445 h 2054"/>
              <a:gd name="T44" fmla="*/ 1030 w 2054"/>
              <a:gd name="T45" fmla="*/ 988 h 2054"/>
              <a:gd name="T46" fmla="*/ 970 w 2054"/>
              <a:gd name="T47" fmla="*/ 486 h 2054"/>
              <a:gd name="T48" fmla="*/ 1090 w 2054"/>
              <a:gd name="T49" fmla="*/ 941 h 2054"/>
              <a:gd name="T50" fmla="*/ 1630 w 2054"/>
              <a:gd name="T51" fmla="*/ 970 h 2054"/>
              <a:gd name="T52" fmla="*/ 1690 w 2054"/>
              <a:gd name="T53" fmla="*/ 814 h 2054"/>
              <a:gd name="T54" fmla="*/ 1690 w 2054"/>
              <a:gd name="T55" fmla="*/ 1246 h 2054"/>
              <a:gd name="T56" fmla="*/ 1630 w 2054"/>
              <a:gd name="T57" fmla="*/ 1090 h 2054"/>
              <a:gd name="T58" fmla="*/ 1170 w 2054"/>
              <a:gd name="T59" fmla="*/ 1186 h 2054"/>
              <a:gd name="T60" fmla="*/ 1390 w 2054"/>
              <a:gd name="T61" fmla="*/ 970 h 2054"/>
              <a:gd name="T62" fmla="*/ 1030 w 2054"/>
              <a:gd name="T63" fmla="*/ 151 h 2054"/>
              <a:gd name="T64" fmla="*/ 815 w 2054"/>
              <a:gd name="T65" fmla="*/ 366 h 2054"/>
              <a:gd name="T66" fmla="*/ 366 w 2054"/>
              <a:gd name="T67" fmla="*/ 1245 h 2054"/>
              <a:gd name="T68" fmla="*/ 366 w 2054"/>
              <a:gd name="T69" fmla="*/ 815 h 2054"/>
              <a:gd name="T70" fmla="*/ 426 w 2054"/>
              <a:gd name="T71" fmla="*/ 970 h 2054"/>
              <a:gd name="T72" fmla="*/ 1090 w 2054"/>
              <a:gd name="T73" fmla="*/ 1390 h 2054"/>
              <a:gd name="T74" fmla="*/ 970 w 2054"/>
              <a:gd name="T75" fmla="*/ 1934 h 2054"/>
              <a:gd name="T76" fmla="*/ 670 w 2054"/>
              <a:gd name="T77" fmla="*/ 1090 h 2054"/>
              <a:gd name="T78" fmla="*/ 366 w 2054"/>
              <a:gd name="T79" fmla="*/ 1150 h 2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054" h="2054">
                <a:moveTo>
                  <a:pt x="449" y="1445"/>
                </a:moveTo>
                <a:cubicBezTo>
                  <a:pt x="471" y="1436"/>
                  <a:pt x="486" y="1414"/>
                  <a:pt x="486" y="1390"/>
                </a:cubicBezTo>
                <a:cubicBezTo>
                  <a:pt x="486" y="1210"/>
                  <a:pt x="486" y="1210"/>
                  <a:pt x="486" y="1210"/>
                </a:cubicBezTo>
                <a:cubicBezTo>
                  <a:pt x="670" y="1210"/>
                  <a:pt x="670" y="1210"/>
                  <a:pt x="670" y="1210"/>
                </a:cubicBezTo>
                <a:cubicBezTo>
                  <a:pt x="769" y="1210"/>
                  <a:pt x="850" y="1291"/>
                  <a:pt x="850" y="1390"/>
                </a:cubicBezTo>
                <a:cubicBezTo>
                  <a:pt x="850" y="1994"/>
                  <a:pt x="850" y="1994"/>
                  <a:pt x="850" y="1994"/>
                </a:cubicBezTo>
                <a:cubicBezTo>
                  <a:pt x="850" y="2027"/>
                  <a:pt x="877" y="2054"/>
                  <a:pt x="910" y="2054"/>
                </a:cubicBezTo>
                <a:cubicBezTo>
                  <a:pt x="1150" y="2054"/>
                  <a:pt x="1150" y="2054"/>
                  <a:pt x="1150" y="2054"/>
                </a:cubicBezTo>
                <a:cubicBezTo>
                  <a:pt x="1183" y="2054"/>
                  <a:pt x="1210" y="2027"/>
                  <a:pt x="1210" y="1994"/>
                </a:cubicBezTo>
                <a:cubicBezTo>
                  <a:pt x="1210" y="1390"/>
                  <a:pt x="1210" y="1390"/>
                  <a:pt x="1210" y="1390"/>
                </a:cubicBezTo>
                <a:cubicBezTo>
                  <a:pt x="1210" y="1291"/>
                  <a:pt x="1291" y="1210"/>
                  <a:pt x="1390" y="1210"/>
                </a:cubicBezTo>
                <a:cubicBezTo>
                  <a:pt x="1570" y="1210"/>
                  <a:pt x="1570" y="1210"/>
                  <a:pt x="1570" y="1210"/>
                </a:cubicBezTo>
                <a:cubicBezTo>
                  <a:pt x="1570" y="1390"/>
                  <a:pt x="1570" y="1390"/>
                  <a:pt x="1570" y="1390"/>
                </a:cubicBezTo>
                <a:cubicBezTo>
                  <a:pt x="1570" y="1414"/>
                  <a:pt x="1584" y="1436"/>
                  <a:pt x="1607" y="1445"/>
                </a:cubicBezTo>
                <a:cubicBezTo>
                  <a:pt x="1629" y="1455"/>
                  <a:pt x="1655" y="1450"/>
                  <a:pt x="1672" y="1433"/>
                </a:cubicBezTo>
                <a:cubicBezTo>
                  <a:pt x="2036" y="1073"/>
                  <a:pt x="2036" y="1073"/>
                  <a:pt x="2036" y="1073"/>
                </a:cubicBezTo>
                <a:cubicBezTo>
                  <a:pt x="2047" y="1061"/>
                  <a:pt x="2054" y="1046"/>
                  <a:pt x="2054" y="1030"/>
                </a:cubicBezTo>
                <a:cubicBezTo>
                  <a:pt x="2054" y="1014"/>
                  <a:pt x="2047" y="999"/>
                  <a:pt x="2036" y="987"/>
                </a:cubicBezTo>
                <a:cubicBezTo>
                  <a:pt x="1672" y="627"/>
                  <a:pt x="1672" y="627"/>
                  <a:pt x="1672" y="627"/>
                </a:cubicBezTo>
                <a:cubicBezTo>
                  <a:pt x="1655" y="610"/>
                  <a:pt x="1629" y="605"/>
                  <a:pt x="1607" y="615"/>
                </a:cubicBezTo>
                <a:cubicBezTo>
                  <a:pt x="1584" y="624"/>
                  <a:pt x="1570" y="646"/>
                  <a:pt x="1570" y="670"/>
                </a:cubicBezTo>
                <a:cubicBezTo>
                  <a:pt x="1570" y="850"/>
                  <a:pt x="1570" y="850"/>
                  <a:pt x="1570" y="850"/>
                </a:cubicBezTo>
                <a:cubicBezTo>
                  <a:pt x="1390" y="850"/>
                  <a:pt x="1390" y="850"/>
                  <a:pt x="1390" y="850"/>
                </a:cubicBezTo>
                <a:cubicBezTo>
                  <a:pt x="1328" y="850"/>
                  <a:pt x="1267" y="861"/>
                  <a:pt x="1210" y="881"/>
                </a:cubicBezTo>
                <a:cubicBezTo>
                  <a:pt x="1210" y="486"/>
                  <a:pt x="1210" y="486"/>
                  <a:pt x="1210" y="486"/>
                </a:cubicBezTo>
                <a:cubicBezTo>
                  <a:pt x="1390" y="486"/>
                  <a:pt x="1390" y="486"/>
                  <a:pt x="1390" y="486"/>
                </a:cubicBezTo>
                <a:cubicBezTo>
                  <a:pt x="1414" y="486"/>
                  <a:pt x="1436" y="471"/>
                  <a:pt x="1445" y="449"/>
                </a:cubicBezTo>
                <a:cubicBezTo>
                  <a:pt x="1455" y="426"/>
                  <a:pt x="1449" y="401"/>
                  <a:pt x="1432" y="384"/>
                </a:cubicBezTo>
                <a:cubicBezTo>
                  <a:pt x="1072" y="24"/>
                  <a:pt x="1072" y="24"/>
                  <a:pt x="1072" y="24"/>
                </a:cubicBezTo>
                <a:cubicBezTo>
                  <a:pt x="1049" y="0"/>
                  <a:pt x="1011" y="0"/>
                  <a:pt x="987" y="24"/>
                </a:cubicBezTo>
                <a:cubicBezTo>
                  <a:pt x="627" y="384"/>
                  <a:pt x="627" y="384"/>
                  <a:pt x="627" y="384"/>
                </a:cubicBezTo>
                <a:cubicBezTo>
                  <a:pt x="610" y="401"/>
                  <a:pt x="605" y="426"/>
                  <a:pt x="614" y="449"/>
                </a:cubicBezTo>
                <a:cubicBezTo>
                  <a:pt x="624" y="471"/>
                  <a:pt x="646" y="486"/>
                  <a:pt x="670" y="486"/>
                </a:cubicBezTo>
                <a:cubicBezTo>
                  <a:pt x="850" y="486"/>
                  <a:pt x="850" y="486"/>
                  <a:pt x="850" y="486"/>
                </a:cubicBezTo>
                <a:cubicBezTo>
                  <a:pt x="850" y="881"/>
                  <a:pt x="850" y="881"/>
                  <a:pt x="850" y="881"/>
                </a:cubicBezTo>
                <a:cubicBezTo>
                  <a:pt x="793" y="861"/>
                  <a:pt x="733" y="850"/>
                  <a:pt x="670" y="850"/>
                </a:cubicBezTo>
                <a:cubicBezTo>
                  <a:pt x="486" y="850"/>
                  <a:pt x="486" y="850"/>
                  <a:pt x="486" y="850"/>
                </a:cubicBezTo>
                <a:cubicBezTo>
                  <a:pt x="486" y="670"/>
                  <a:pt x="486" y="670"/>
                  <a:pt x="486" y="670"/>
                </a:cubicBezTo>
                <a:cubicBezTo>
                  <a:pt x="486" y="646"/>
                  <a:pt x="471" y="624"/>
                  <a:pt x="449" y="615"/>
                </a:cubicBezTo>
                <a:cubicBezTo>
                  <a:pt x="426" y="605"/>
                  <a:pt x="401" y="610"/>
                  <a:pt x="383" y="628"/>
                </a:cubicBezTo>
                <a:cubicBezTo>
                  <a:pt x="23" y="988"/>
                  <a:pt x="23" y="988"/>
                  <a:pt x="23" y="988"/>
                </a:cubicBezTo>
                <a:cubicBezTo>
                  <a:pt x="0" y="1011"/>
                  <a:pt x="0" y="1049"/>
                  <a:pt x="23" y="1072"/>
                </a:cubicBezTo>
                <a:cubicBezTo>
                  <a:pt x="383" y="1432"/>
                  <a:pt x="383" y="1432"/>
                  <a:pt x="383" y="1432"/>
                </a:cubicBezTo>
                <a:cubicBezTo>
                  <a:pt x="401" y="1450"/>
                  <a:pt x="426" y="1455"/>
                  <a:pt x="449" y="1445"/>
                </a:cubicBezTo>
                <a:close/>
                <a:moveTo>
                  <a:pt x="1090" y="941"/>
                </a:moveTo>
                <a:cubicBezTo>
                  <a:pt x="1069" y="955"/>
                  <a:pt x="1049" y="971"/>
                  <a:pt x="1030" y="988"/>
                </a:cubicBezTo>
                <a:cubicBezTo>
                  <a:pt x="1011" y="971"/>
                  <a:pt x="991" y="955"/>
                  <a:pt x="970" y="941"/>
                </a:cubicBezTo>
                <a:cubicBezTo>
                  <a:pt x="970" y="486"/>
                  <a:pt x="970" y="486"/>
                  <a:pt x="970" y="486"/>
                </a:cubicBezTo>
                <a:cubicBezTo>
                  <a:pt x="1090" y="486"/>
                  <a:pt x="1090" y="486"/>
                  <a:pt x="1090" y="486"/>
                </a:cubicBezTo>
                <a:lnTo>
                  <a:pt x="1090" y="941"/>
                </a:lnTo>
                <a:close/>
                <a:moveTo>
                  <a:pt x="1390" y="970"/>
                </a:moveTo>
                <a:cubicBezTo>
                  <a:pt x="1630" y="970"/>
                  <a:pt x="1630" y="970"/>
                  <a:pt x="1630" y="970"/>
                </a:cubicBezTo>
                <a:cubicBezTo>
                  <a:pt x="1663" y="970"/>
                  <a:pt x="1690" y="943"/>
                  <a:pt x="1690" y="910"/>
                </a:cubicBezTo>
                <a:cubicBezTo>
                  <a:pt x="1690" y="814"/>
                  <a:pt x="1690" y="814"/>
                  <a:pt x="1690" y="814"/>
                </a:cubicBezTo>
                <a:cubicBezTo>
                  <a:pt x="1909" y="1030"/>
                  <a:pt x="1909" y="1030"/>
                  <a:pt x="1909" y="1030"/>
                </a:cubicBezTo>
                <a:cubicBezTo>
                  <a:pt x="1690" y="1246"/>
                  <a:pt x="1690" y="1246"/>
                  <a:pt x="1690" y="1246"/>
                </a:cubicBezTo>
                <a:cubicBezTo>
                  <a:pt x="1690" y="1150"/>
                  <a:pt x="1690" y="1150"/>
                  <a:pt x="1690" y="1150"/>
                </a:cubicBezTo>
                <a:cubicBezTo>
                  <a:pt x="1690" y="1117"/>
                  <a:pt x="1663" y="1090"/>
                  <a:pt x="1630" y="1090"/>
                </a:cubicBezTo>
                <a:cubicBezTo>
                  <a:pt x="1390" y="1090"/>
                  <a:pt x="1390" y="1090"/>
                  <a:pt x="1390" y="1090"/>
                </a:cubicBezTo>
                <a:cubicBezTo>
                  <a:pt x="1303" y="1090"/>
                  <a:pt x="1225" y="1127"/>
                  <a:pt x="1170" y="1186"/>
                </a:cubicBezTo>
                <a:cubicBezTo>
                  <a:pt x="1154" y="1147"/>
                  <a:pt x="1134" y="1111"/>
                  <a:pt x="1110" y="1077"/>
                </a:cubicBezTo>
                <a:cubicBezTo>
                  <a:pt x="1187" y="1009"/>
                  <a:pt x="1286" y="970"/>
                  <a:pt x="1390" y="970"/>
                </a:cubicBezTo>
                <a:close/>
                <a:moveTo>
                  <a:pt x="815" y="366"/>
                </a:moveTo>
                <a:cubicBezTo>
                  <a:pt x="1030" y="151"/>
                  <a:pt x="1030" y="151"/>
                  <a:pt x="1030" y="151"/>
                </a:cubicBezTo>
                <a:cubicBezTo>
                  <a:pt x="1245" y="366"/>
                  <a:pt x="1245" y="366"/>
                  <a:pt x="1245" y="366"/>
                </a:cubicBezTo>
                <a:lnTo>
                  <a:pt x="815" y="366"/>
                </a:lnTo>
                <a:close/>
                <a:moveTo>
                  <a:pt x="366" y="1150"/>
                </a:moveTo>
                <a:cubicBezTo>
                  <a:pt x="366" y="1245"/>
                  <a:pt x="366" y="1245"/>
                  <a:pt x="366" y="1245"/>
                </a:cubicBezTo>
                <a:cubicBezTo>
                  <a:pt x="151" y="1030"/>
                  <a:pt x="151" y="1030"/>
                  <a:pt x="151" y="1030"/>
                </a:cubicBezTo>
                <a:cubicBezTo>
                  <a:pt x="366" y="815"/>
                  <a:pt x="366" y="815"/>
                  <a:pt x="366" y="815"/>
                </a:cubicBezTo>
                <a:cubicBezTo>
                  <a:pt x="366" y="910"/>
                  <a:pt x="366" y="910"/>
                  <a:pt x="366" y="910"/>
                </a:cubicBezTo>
                <a:cubicBezTo>
                  <a:pt x="366" y="943"/>
                  <a:pt x="393" y="970"/>
                  <a:pt x="426" y="970"/>
                </a:cubicBezTo>
                <a:cubicBezTo>
                  <a:pt x="670" y="970"/>
                  <a:pt x="670" y="970"/>
                  <a:pt x="670" y="970"/>
                </a:cubicBezTo>
                <a:cubicBezTo>
                  <a:pt x="902" y="970"/>
                  <a:pt x="1090" y="1159"/>
                  <a:pt x="1090" y="1390"/>
                </a:cubicBezTo>
                <a:cubicBezTo>
                  <a:pt x="1090" y="1934"/>
                  <a:pt x="1090" y="1934"/>
                  <a:pt x="1090" y="1934"/>
                </a:cubicBezTo>
                <a:cubicBezTo>
                  <a:pt x="970" y="1934"/>
                  <a:pt x="970" y="1934"/>
                  <a:pt x="970" y="1934"/>
                </a:cubicBezTo>
                <a:cubicBezTo>
                  <a:pt x="970" y="1390"/>
                  <a:pt x="970" y="1390"/>
                  <a:pt x="970" y="1390"/>
                </a:cubicBezTo>
                <a:cubicBezTo>
                  <a:pt x="970" y="1225"/>
                  <a:pt x="835" y="1090"/>
                  <a:pt x="670" y="1090"/>
                </a:cubicBezTo>
                <a:cubicBezTo>
                  <a:pt x="426" y="1090"/>
                  <a:pt x="426" y="1090"/>
                  <a:pt x="426" y="1090"/>
                </a:cubicBezTo>
                <a:cubicBezTo>
                  <a:pt x="393" y="1090"/>
                  <a:pt x="366" y="1117"/>
                  <a:pt x="366" y="1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1">
            <a:extLst>
              <a:ext uri="{FF2B5EF4-FFF2-40B4-BE49-F238E27FC236}">
                <a16:creationId xmlns:a16="http://schemas.microsoft.com/office/drawing/2014/main" id="{F23E8A11-8172-7576-7BF3-17C46DCBF235}"/>
              </a:ext>
            </a:extLst>
          </p:cNvPr>
          <p:cNvGrpSpPr/>
          <p:nvPr/>
        </p:nvGrpSpPr>
        <p:grpSpPr>
          <a:xfrm>
            <a:off x="205150" y="5504270"/>
            <a:ext cx="880620" cy="685800"/>
            <a:chOff x="7141590" y="5265056"/>
            <a:chExt cx="880620" cy="685800"/>
          </a:xfrm>
        </p:grpSpPr>
        <p:sp>
          <p:nvSpPr>
            <p:cNvPr id="49" name="Oval 58">
              <a:extLst>
                <a:ext uri="{FF2B5EF4-FFF2-40B4-BE49-F238E27FC236}">
                  <a16:creationId xmlns:a16="http://schemas.microsoft.com/office/drawing/2014/main" id="{121C7920-6092-EA50-7640-F971C5EE4D33}"/>
                </a:ext>
              </a:extLst>
            </p:cNvPr>
            <p:cNvSpPr/>
            <p:nvPr/>
          </p:nvSpPr>
          <p:spPr>
            <a:xfrm>
              <a:off x="7239000" y="5265056"/>
              <a:ext cx="685800" cy="6858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31">
              <a:extLst>
                <a:ext uri="{FF2B5EF4-FFF2-40B4-BE49-F238E27FC236}">
                  <a16:creationId xmlns:a16="http://schemas.microsoft.com/office/drawing/2014/main" id="{7ADF0EF0-B8A2-9310-A613-1ECB0C7735B2}"/>
                </a:ext>
              </a:extLst>
            </p:cNvPr>
            <p:cNvSpPr txBox="1"/>
            <p:nvPr/>
          </p:nvSpPr>
          <p:spPr>
            <a:xfrm>
              <a:off x="7141590" y="5380985"/>
              <a:ext cx="880620" cy="38010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Orbitron ExtraBold" pitchFamily="2" charset="0"/>
                </a:rPr>
                <a:t>04</a:t>
              </a:r>
            </a:p>
          </p:txBody>
        </p:sp>
      </p:grp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A0851E27-254B-9057-5116-A5E4C635432E}"/>
              </a:ext>
            </a:extLst>
          </p:cNvPr>
          <p:cNvSpPr txBox="1"/>
          <p:nvPr/>
        </p:nvSpPr>
        <p:spPr>
          <a:xfrm>
            <a:off x="975298" y="4349871"/>
            <a:ext cx="3306416" cy="356251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نقص توفر سيولة النقد الأجنبي</a:t>
            </a: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03696713-F1BA-4F1E-D9BE-8B7692329DE6}"/>
              </a:ext>
            </a:extLst>
          </p:cNvPr>
          <p:cNvSpPr txBox="1"/>
          <p:nvPr/>
        </p:nvSpPr>
        <p:spPr>
          <a:xfrm>
            <a:off x="988360" y="5652087"/>
            <a:ext cx="3670726" cy="356251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4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دخول منافسين جدد ومبتكرين إلى السوق</a:t>
            </a:r>
          </a:p>
        </p:txBody>
      </p:sp>
    </p:spTree>
    <p:extLst>
      <p:ext uri="{BB962C8B-B14F-4D97-AF65-F5344CB8AC3E}">
        <p14:creationId xmlns:p14="http://schemas.microsoft.com/office/powerpoint/2010/main" val="3682605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400"/>
                            </p:stCondLst>
                            <p:childTnLst>
                              <p:par>
                                <p:cTn id="16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6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7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8" grpId="0" animBg="1"/>
      <p:bldP spid="24" grpId="0"/>
      <p:bldP spid="25" grpId="0" animBg="1"/>
      <p:bldP spid="42" grpId="0"/>
      <p:bldP spid="43" grpId="0"/>
      <p:bldP spid="11" grpId="0" animBg="1"/>
      <p:bldP spid="64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498389"/>
              </p:ext>
            </p:extLst>
          </p:nvPr>
        </p:nvGraphicFramePr>
        <p:xfrm>
          <a:off x="442268" y="1753632"/>
          <a:ext cx="11359659" cy="453289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71931">
                  <a:extLst>
                    <a:ext uri="{9D8B030D-6E8A-4147-A177-3AD203B41FA5}">
                      <a16:colId xmlns:a16="http://schemas.microsoft.com/office/drawing/2014/main" val="4138347430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3733568096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1627181598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1208699854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4275142886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44645968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2965422257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3409268622"/>
                    </a:ext>
                  </a:extLst>
                </a:gridCol>
                <a:gridCol w="1135966">
                  <a:extLst>
                    <a:ext uri="{9D8B030D-6E8A-4147-A177-3AD203B41FA5}">
                      <a16:colId xmlns:a16="http://schemas.microsoft.com/office/drawing/2014/main" val="5332322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البند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B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2024 / Q2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2024 / Q3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2024 / Q4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2025 / Q1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2025 / Q2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2025 / Q3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2025 / Q4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إجمالي الفترة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C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621226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أ- رصيد النقدية أول المدة </a:t>
                      </a:r>
                      <a:endParaRPr lang="en-US" sz="1100" kern="100"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8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1,327,258 $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1,105,073.25 $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659,268.5 $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213,463.75 $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3,131,294 $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6,049,124.25 $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8,743,334.5 $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1,327,258 $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A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7016902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ب- إجمالي التدفقات النقدية الداخلة</a:t>
                      </a:r>
                      <a:endParaRPr lang="en-US" sz="1100" kern="100"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8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0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0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0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3,363,635 $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3,363,635 $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3,363,635 $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3,363,635 $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13,454,540 $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A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998746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التدفقات النقدية الخارجة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2060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 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657835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الإيجار</a:t>
                      </a:r>
                      <a:endParaRPr lang="en-US" sz="1100" kern="10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4,446 $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8,892 $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35,568 $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970904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المصاريف الإدارية </a:t>
                      </a:r>
                      <a:endParaRPr lang="en-US" sz="1100" kern="10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25,300 $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50,600 $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202,400 $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616762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المواد المستهلكة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555 $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1,110 $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4,440 $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274390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المصاريف العامة</a:t>
                      </a:r>
                      <a:endParaRPr lang="en-US" sz="1100" kern="10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59,283.75 $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118,567.5 $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474,270 $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827945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الرواتب و الأجور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132,600 $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265,200 $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1,060,800 $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253334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التسويق و الترويج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223,620 $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223,620 $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223,620 $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223,620 $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447,240 $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447,240 $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1,788,960 $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019677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الضريبة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( 1,146,734 $ )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( 1,146,734 $ )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720866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الزكاة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6F5F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ــــــــــــــــــــــــــــ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( 544,700 $ )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2FC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( 544,700 $ )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EB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467239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ج- إجمالي التدفقات النقدية الخارجة</a:t>
                      </a:r>
                      <a:endParaRPr lang="en-US" sz="1100" kern="100"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8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222,184.75 $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445,804.75 $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445,804.75 $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445,804.75 $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445,804.75 $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669,424.75 $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2,583,043.5 $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5,257,872 $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A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974740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د- الفائض أو العجز للفترة </a:t>
                      </a:r>
                      <a:endParaRPr lang="en-US" sz="1100" kern="100"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788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- 222,184.75 $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- 445,804.75 $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YE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- 445,804.75 $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2,917,830.25 $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2,917,830.25 $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2,694,210.25 $</a:t>
                      </a:r>
                      <a:endParaRPr lang="en-US" sz="1100" kern="100" baseline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FFFFFF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780,591.5 $</a:t>
                      </a:r>
                      <a:endParaRPr lang="en-US" sz="1100" kern="100" baseline="0" dirty="0"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69E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8,196,668 $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A9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813236"/>
                  </a:ext>
                </a:extLst>
              </a:tr>
              <a:tr h="310965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Calibri" panose="020F0502020204030204" pitchFamily="34" charset="0"/>
                          <a:cs typeface="Tajawal" panose="00000500000000000000" pitchFamily="2" charset="-78"/>
                        </a:rPr>
                        <a:t>هـ - رصيد النقدية آخر الفترة </a:t>
                      </a:r>
                      <a:endParaRPr lang="en-US" sz="1100" kern="10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Calibri" panose="020F0502020204030204" pitchFamily="34" charset="0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9B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1,105,073.25 $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659,268.5 $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213,463.75 $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3,131,294 $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6,049,124.25 $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8,743,334.5 $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9,523,926 $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C1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ar-SA" sz="1100" b="1" kern="100" baseline="0" dirty="0">
                          <a:solidFill>
                            <a:srgbClr val="003A3E"/>
                          </a:solidFill>
                          <a:effectLst/>
                          <a:latin typeface="Tajawal" panose="00000500000000000000" pitchFamily="2" charset="-78"/>
                          <a:ea typeface="MS Gothic" panose="020B0609070205080204" pitchFamily="49" charset="-128"/>
                          <a:cs typeface="Tajawal" panose="00000500000000000000" pitchFamily="2" charset="-78"/>
                        </a:rPr>
                        <a:t>9,523,926 $</a:t>
                      </a:r>
                      <a:endParaRPr lang="en-US" sz="1100" kern="100" baseline="0" dirty="0">
                        <a:solidFill>
                          <a:srgbClr val="003A3E"/>
                        </a:solidFill>
                        <a:effectLst/>
                        <a:latin typeface="Tajawal" panose="00000500000000000000" pitchFamily="2" charset="-78"/>
                        <a:ea typeface="MS Gothic" panose="020B0609070205080204" pitchFamily="49" charset="-128"/>
                        <a:cs typeface="Tajawal" panose="00000500000000000000" pitchFamily="2" charset="-78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C8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4112539"/>
                  </a:ext>
                </a:extLst>
              </a:tr>
            </a:tbl>
          </a:graphicData>
        </a:graphic>
      </p:graphicFrame>
      <p:sp>
        <p:nvSpPr>
          <p:cNvPr id="4" name="Round Same Side Corner Rectangle 5">
            <a:extLst>
              <a:ext uri="{FF2B5EF4-FFF2-40B4-BE49-F238E27FC236}">
                <a16:creationId xmlns:a16="http://schemas.microsoft.com/office/drawing/2014/main" id="{C07E5C37-3907-4ACA-BA42-326F41086FC4}"/>
              </a:ext>
            </a:extLst>
          </p:cNvPr>
          <p:cNvSpPr/>
          <p:nvPr/>
        </p:nvSpPr>
        <p:spPr>
          <a:xfrm>
            <a:off x="6061377" y="1194757"/>
            <a:ext cx="3452034" cy="49338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C1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700" b="1" i="0" u="none" strike="noStrike" kern="0" cap="none" spc="0" normalizeH="0" baseline="0" noProof="0" dirty="0">
                <a:ln>
                  <a:noFill/>
                </a:ln>
                <a:solidFill>
                  <a:srgbClr val="004A50"/>
                </a:solidFill>
                <a:effectLst/>
                <a:uLnTx/>
                <a:uFillTx/>
                <a:latin typeface="Arial"/>
                <a:cs typeface="+mn-cs"/>
              </a:rPr>
              <a:t>2  0  2  4</a:t>
            </a:r>
            <a:endParaRPr kumimoji="0" lang="ko-KR" altLang="en-US" sz="2700" b="1" i="0" u="none" strike="noStrike" kern="0" cap="none" spc="0" normalizeH="0" baseline="0" noProof="0" dirty="0">
              <a:ln>
                <a:noFill/>
              </a:ln>
              <a:solidFill>
                <a:srgbClr val="004A50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Round Same Side Corner Rectangle 5">
            <a:extLst>
              <a:ext uri="{FF2B5EF4-FFF2-40B4-BE49-F238E27FC236}">
                <a16:creationId xmlns:a16="http://schemas.microsoft.com/office/drawing/2014/main" id="{C07E5C37-3907-4ACA-BA42-326F41086FC4}"/>
              </a:ext>
            </a:extLst>
          </p:cNvPr>
          <p:cNvSpPr/>
          <p:nvPr/>
        </p:nvSpPr>
        <p:spPr>
          <a:xfrm>
            <a:off x="1611643" y="1194756"/>
            <a:ext cx="4405360" cy="49338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69E9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700" b="1" i="0" u="none" strike="noStrike" kern="0" cap="none" spc="0" normalizeH="0" baseline="0" noProof="0" dirty="0">
                <a:ln>
                  <a:noFill/>
                </a:ln>
                <a:solidFill>
                  <a:srgbClr val="003A3E"/>
                </a:solidFill>
                <a:effectLst/>
                <a:uLnTx/>
                <a:uFillTx/>
                <a:latin typeface="Arial"/>
                <a:cs typeface="+mn-cs"/>
              </a:rPr>
              <a:t>2  0  2  5</a:t>
            </a:r>
            <a:endParaRPr kumimoji="0" lang="ko-KR" altLang="en-US" sz="2700" b="1" i="0" u="none" strike="noStrike" kern="0" cap="none" spc="0" normalizeH="0" baseline="0" noProof="0" dirty="0">
              <a:ln>
                <a:noFill/>
              </a:ln>
              <a:solidFill>
                <a:srgbClr val="003A3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32987" y="232497"/>
            <a:ext cx="6720163" cy="658642"/>
          </a:xfrm>
          <a:prstGeom prst="rect">
            <a:avLst/>
          </a:prstGeom>
          <a:noFill/>
          <a:ln>
            <a:noFill/>
          </a:ln>
          <a:effectLst>
            <a:glow rad="444500">
              <a:schemeClr val="accent1">
                <a:alpha val="14000"/>
              </a:schemeClr>
            </a:glo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YE" sz="3200" dirty="0">
                <a:solidFill>
                  <a:schemeClr val="bg1"/>
                </a:solidFill>
                <a:effectLst>
                  <a:glow rad="635000">
                    <a:schemeClr val="accent1">
                      <a:lumMod val="20000"/>
                      <a:lumOff val="80000"/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قائمة</a:t>
            </a:r>
            <a:r>
              <a:rPr lang="ar-YE" sz="3200" dirty="0">
                <a:solidFill>
                  <a:schemeClr val="bg1"/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 </a:t>
            </a:r>
            <a:r>
              <a:rPr lang="ar-YE" sz="3200" dirty="0">
                <a:solidFill>
                  <a:schemeClr val="accent1"/>
                </a:solidFill>
                <a:effectLst>
                  <a:glow rad="635000">
                    <a:schemeClr val="accent1"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التدفقات النقدية </a:t>
            </a:r>
            <a:r>
              <a:rPr lang="ar-YE" sz="3200" dirty="0">
                <a:solidFill>
                  <a:schemeClr val="bg1"/>
                </a:solidFill>
                <a:effectLst>
                  <a:glow rad="635000">
                    <a:schemeClr val="accent1">
                      <a:lumMod val="20000"/>
                      <a:lumOff val="80000"/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المتوقعة</a:t>
            </a:r>
            <a:endParaRPr lang="en-US" sz="3200" dirty="0">
              <a:solidFill>
                <a:schemeClr val="bg1"/>
              </a:solidFill>
              <a:effectLst>
                <a:glow rad="635000">
                  <a:schemeClr val="accent1">
                    <a:lumMod val="20000"/>
                    <a:lumOff val="80000"/>
                    <a:alpha val="30000"/>
                  </a:schemeClr>
                </a:glow>
              </a:effectLst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3641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رابط مستقيم 32">
            <a:extLst>
              <a:ext uri="{FF2B5EF4-FFF2-40B4-BE49-F238E27FC236}">
                <a16:creationId xmlns:a16="http://schemas.microsoft.com/office/drawing/2014/main" id="{15D02AF3-26F2-0509-7AB3-C3126785FCBA}"/>
              </a:ext>
            </a:extLst>
          </p:cNvPr>
          <p:cNvCxnSpPr>
            <a:cxnSpLocks/>
          </p:cNvCxnSpPr>
          <p:nvPr/>
        </p:nvCxnSpPr>
        <p:spPr>
          <a:xfrm>
            <a:off x="9956798" y="3331023"/>
            <a:ext cx="0" cy="296817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23079254-C577-FEDB-8446-6918D0B125A8}"/>
              </a:ext>
            </a:extLst>
          </p:cNvPr>
          <p:cNvCxnSpPr>
            <a:cxnSpLocks/>
          </p:cNvCxnSpPr>
          <p:nvPr/>
        </p:nvCxnSpPr>
        <p:spPr>
          <a:xfrm>
            <a:off x="7612741" y="3316510"/>
            <a:ext cx="0" cy="296817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>
            <a:extLst>
              <a:ext uri="{FF2B5EF4-FFF2-40B4-BE49-F238E27FC236}">
                <a16:creationId xmlns:a16="http://schemas.microsoft.com/office/drawing/2014/main" id="{E856C506-33FE-CEA8-ED80-7690F5AE2F9B}"/>
              </a:ext>
            </a:extLst>
          </p:cNvPr>
          <p:cNvCxnSpPr>
            <a:cxnSpLocks/>
          </p:cNvCxnSpPr>
          <p:nvPr/>
        </p:nvCxnSpPr>
        <p:spPr>
          <a:xfrm>
            <a:off x="5239656" y="3301996"/>
            <a:ext cx="0" cy="296817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رابط مستقيم 29">
            <a:extLst>
              <a:ext uri="{FF2B5EF4-FFF2-40B4-BE49-F238E27FC236}">
                <a16:creationId xmlns:a16="http://schemas.microsoft.com/office/drawing/2014/main" id="{33207182-1F1C-B197-6569-F4741F60E9BD}"/>
              </a:ext>
            </a:extLst>
          </p:cNvPr>
          <p:cNvCxnSpPr>
            <a:cxnSpLocks/>
          </p:cNvCxnSpPr>
          <p:nvPr/>
        </p:nvCxnSpPr>
        <p:spPr>
          <a:xfrm>
            <a:off x="2931890" y="3287485"/>
            <a:ext cx="0" cy="296817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7ADB264E-3DD1-E131-19B1-D8FD95FF5132}"/>
              </a:ext>
            </a:extLst>
          </p:cNvPr>
          <p:cNvCxnSpPr>
            <a:cxnSpLocks/>
          </p:cNvCxnSpPr>
          <p:nvPr/>
        </p:nvCxnSpPr>
        <p:spPr>
          <a:xfrm>
            <a:off x="573313" y="3287486"/>
            <a:ext cx="0" cy="296817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رابط مستقيم 26">
            <a:extLst>
              <a:ext uri="{FF2B5EF4-FFF2-40B4-BE49-F238E27FC236}">
                <a16:creationId xmlns:a16="http://schemas.microsoft.com/office/drawing/2014/main" id="{06C0709C-63AF-A0F7-4313-C03DD0A1E492}"/>
              </a:ext>
            </a:extLst>
          </p:cNvPr>
          <p:cNvCxnSpPr/>
          <p:nvPr/>
        </p:nvCxnSpPr>
        <p:spPr>
          <a:xfrm>
            <a:off x="1378857" y="1961275"/>
            <a:ext cx="0" cy="82371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A70C2778-BE34-A24D-84BD-8478501DF237}"/>
              </a:ext>
            </a:extLst>
          </p:cNvPr>
          <p:cNvCxnSpPr/>
          <p:nvPr/>
        </p:nvCxnSpPr>
        <p:spPr>
          <a:xfrm>
            <a:off x="3730170" y="1899570"/>
            <a:ext cx="0" cy="82371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>
            <a:extLst>
              <a:ext uri="{FF2B5EF4-FFF2-40B4-BE49-F238E27FC236}">
                <a16:creationId xmlns:a16="http://schemas.microsoft.com/office/drawing/2014/main" id="{40F30070-FCE8-39A8-1E49-3C431819FB33}"/>
              </a:ext>
            </a:extLst>
          </p:cNvPr>
          <p:cNvCxnSpPr/>
          <p:nvPr/>
        </p:nvCxnSpPr>
        <p:spPr>
          <a:xfrm>
            <a:off x="6103255" y="1849669"/>
            <a:ext cx="0" cy="82371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>
            <a:extLst>
              <a:ext uri="{FF2B5EF4-FFF2-40B4-BE49-F238E27FC236}">
                <a16:creationId xmlns:a16="http://schemas.microsoft.com/office/drawing/2014/main" id="{93DA7C0F-C73F-D7A3-149D-B0CB07492BF4}"/>
              </a:ext>
            </a:extLst>
          </p:cNvPr>
          <p:cNvCxnSpPr/>
          <p:nvPr/>
        </p:nvCxnSpPr>
        <p:spPr>
          <a:xfrm>
            <a:off x="8440056" y="1899570"/>
            <a:ext cx="0" cy="82371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CC442102-7490-6265-6FB0-1E2D7B027BD2}"/>
              </a:ext>
            </a:extLst>
          </p:cNvPr>
          <p:cNvCxnSpPr/>
          <p:nvPr/>
        </p:nvCxnSpPr>
        <p:spPr>
          <a:xfrm>
            <a:off x="10755085" y="1857829"/>
            <a:ext cx="0" cy="823711"/>
          </a:xfrm>
          <a:prstGeom prst="line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مستقيم 5">
            <a:extLst>
              <a:ext uri="{FF2B5EF4-FFF2-40B4-BE49-F238E27FC236}">
                <a16:creationId xmlns:a16="http://schemas.microsoft.com/office/drawing/2014/main" id="{69742CC8-C1E7-2E48-4603-082D83D82D29}"/>
              </a:ext>
            </a:extLst>
          </p:cNvPr>
          <p:cNvCxnSpPr/>
          <p:nvPr/>
        </p:nvCxnSpPr>
        <p:spPr>
          <a:xfrm>
            <a:off x="-320299" y="1857829"/>
            <a:ext cx="13193486" cy="0"/>
          </a:xfrm>
          <a:prstGeom prst="line">
            <a:avLst/>
          </a:prstGeom>
          <a:ln w="127000" cmpd="dbl">
            <a:solidFill>
              <a:schemeClr val="accent1">
                <a:lumMod val="40000"/>
                <a:lumOff val="6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خطط انسيابي: رابط 6">
            <a:extLst>
              <a:ext uri="{FF2B5EF4-FFF2-40B4-BE49-F238E27FC236}">
                <a16:creationId xmlns:a16="http://schemas.microsoft.com/office/drawing/2014/main" id="{82AEA642-C357-438D-402C-5D2893BE7743}"/>
              </a:ext>
            </a:extLst>
          </p:cNvPr>
          <p:cNvSpPr/>
          <p:nvPr/>
        </p:nvSpPr>
        <p:spPr>
          <a:xfrm>
            <a:off x="1262742" y="1735214"/>
            <a:ext cx="246744" cy="280341"/>
          </a:xfrm>
          <a:prstGeom prst="flowChartConnec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7A1D7E13-3850-8612-4FE9-20B206BC8525}"/>
              </a:ext>
            </a:extLst>
          </p:cNvPr>
          <p:cNvSpPr/>
          <p:nvPr/>
        </p:nvSpPr>
        <p:spPr>
          <a:xfrm>
            <a:off x="348344" y="2594444"/>
            <a:ext cx="2104570" cy="81278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3" name="مستطيل: زوايا مستديرة 12">
            <a:extLst>
              <a:ext uri="{FF2B5EF4-FFF2-40B4-BE49-F238E27FC236}">
                <a16:creationId xmlns:a16="http://schemas.microsoft.com/office/drawing/2014/main" id="{4B5D8769-DB00-4BC8-B3C1-8E1451969798}"/>
              </a:ext>
            </a:extLst>
          </p:cNvPr>
          <p:cNvSpPr/>
          <p:nvPr/>
        </p:nvSpPr>
        <p:spPr>
          <a:xfrm>
            <a:off x="2677886" y="2594444"/>
            <a:ext cx="2104570" cy="812782"/>
          </a:xfrm>
          <a:prstGeom prst="roundRect">
            <a:avLst/>
          </a:prstGeom>
          <a:solidFill>
            <a:srgbClr val="07C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B88E0011-55A6-7CC3-347D-D08311E501C1}"/>
              </a:ext>
            </a:extLst>
          </p:cNvPr>
          <p:cNvSpPr/>
          <p:nvPr/>
        </p:nvSpPr>
        <p:spPr>
          <a:xfrm>
            <a:off x="5029199" y="2605339"/>
            <a:ext cx="2104570" cy="812782"/>
          </a:xfrm>
          <a:prstGeom prst="roundRect">
            <a:avLst/>
          </a:prstGeom>
          <a:solidFill>
            <a:srgbClr val="019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8BC0E8D6-E5AB-36D4-2BEA-A69DC02F2359}"/>
              </a:ext>
            </a:extLst>
          </p:cNvPr>
          <p:cNvSpPr/>
          <p:nvPr/>
        </p:nvSpPr>
        <p:spPr>
          <a:xfrm>
            <a:off x="7366002" y="2594444"/>
            <a:ext cx="2104570" cy="812782"/>
          </a:xfrm>
          <a:prstGeom prst="roundRect">
            <a:avLst/>
          </a:prstGeom>
          <a:solidFill>
            <a:srgbClr val="4BC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25326E5A-889C-4817-6459-FE488DDDC940}"/>
              </a:ext>
            </a:extLst>
          </p:cNvPr>
          <p:cNvSpPr/>
          <p:nvPr/>
        </p:nvSpPr>
        <p:spPr>
          <a:xfrm>
            <a:off x="9702801" y="2605339"/>
            <a:ext cx="2104570" cy="812782"/>
          </a:xfrm>
          <a:prstGeom prst="roundRect">
            <a:avLst/>
          </a:prstGeom>
          <a:solidFill>
            <a:srgbClr val="85F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7" name="مخطط انسيابي: رابط 16">
            <a:extLst>
              <a:ext uri="{FF2B5EF4-FFF2-40B4-BE49-F238E27FC236}">
                <a16:creationId xmlns:a16="http://schemas.microsoft.com/office/drawing/2014/main" id="{5E4A1B27-0337-7388-D442-316A1EC0B8C9}"/>
              </a:ext>
            </a:extLst>
          </p:cNvPr>
          <p:cNvSpPr/>
          <p:nvPr/>
        </p:nvSpPr>
        <p:spPr>
          <a:xfrm>
            <a:off x="1059543" y="2340455"/>
            <a:ext cx="638629" cy="671275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8" name="مخطط انسيابي: رابط 17">
            <a:extLst>
              <a:ext uri="{FF2B5EF4-FFF2-40B4-BE49-F238E27FC236}">
                <a16:creationId xmlns:a16="http://schemas.microsoft.com/office/drawing/2014/main" id="{A13966EF-635E-33AB-3239-3107AD23ECEC}"/>
              </a:ext>
            </a:extLst>
          </p:cNvPr>
          <p:cNvSpPr/>
          <p:nvPr/>
        </p:nvSpPr>
        <p:spPr>
          <a:xfrm>
            <a:off x="3410856" y="2344088"/>
            <a:ext cx="638629" cy="671275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9" name="مخطط انسيابي: رابط 18">
            <a:extLst>
              <a:ext uri="{FF2B5EF4-FFF2-40B4-BE49-F238E27FC236}">
                <a16:creationId xmlns:a16="http://schemas.microsoft.com/office/drawing/2014/main" id="{0B588298-53D9-AEA8-F15F-BC52641FF836}"/>
              </a:ext>
            </a:extLst>
          </p:cNvPr>
          <p:cNvSpPr/>
          <p:nvPr/>
        </p:nvSpPr>
        <p:spPr>
          <a:xfrm>
            <a:off x="5776685" y="2345903"/>
            <a:ext cx="638629" cy="671275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20" name="مخطط انسيابي: رابط 19">
            <a:extLst>
              <a:ext uri="{FF2B5EF4-FFF2-40B4-BE49-F238E27FC236}">
                <a16:creationId xmlns:a16="http://schemas.microsoft.com/office/drawing/2014/main" id="{9AAC67DC-DF85-CB16-C5CF-7F8B8E3877E0}"/>
              </a:ext>
            </a:extLst>
          </p:cNvPr>
          <p:cNvSpPr/>
          <p:nvPr/>
        </p:nvSpPr>
        <p:spPr>
          <a:xfrm>
            <a:off x="8127998" y="2337743"/>
            <a:ext cx="638629" cy="671275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21" name="مخطط انسيابي: رابط 20">
            <a:extLst>
              <a:ext uri="{FF2B5EF4-FFF2-40B4-BE49-F238E27FC236}">
                <a16:creationId xmlns:a16="http://schemas.microsoft.com/office/drawing/2014/main" id="{0B369777-5833-42BC-0311-92F5A3CB2184}"/>
              </a:ext>
            </a:extLst>
          </p:cNvPr>
          <p:cNvSpPr/>
          <p:nvPr/>
        </p:nvSpPr>
        <p:spPr>
          <a:xfrm>
            <a:off x="10435771" y="2348187"/>
            <a:ext cx="638629" cy="671275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4" name="مخطط انسيابي: رابط 33">
            <a:extLst>
              <a:ext uri="{FF2B5EF4-FFF2-40B4-BE49-F238E27FC236}">
                <a16:creationId xmlns:a16="http://schemas.microsoft.com/office/drawing/2014/main" id="{E6A247E4-9BCE-C4BC-8D0A-3F2BDFA09F60}"/>
              </a:ext>
            </a:extLst>
          </p:cNvPr>
          <p:cNvSpPr/>
          <p:nvPr/>
        </p:nvSpPr>
        <p:spPr>
          <a:xfrm>
            <a:off x="478968" y="3661215"/>
            <a:ext cx="188690" cy="204989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5" name="مخطط انسيابي: رابط 34">
            <a:extLst>
              <a:ext uri="{FF2B5EF4-FFF2-40B4-BE49-F238E27FC236}">
                <a16:creationId xmlns:a16="http://schemas.microsoft.com/office/drawing/2014/main" id="{62FA3599-761D-85E0-F5F1-083FC29D6E0D}"/>
              </a:ext>
            </a:extLst>
          </p:cNvPr>
          <p:cNvSpPr/>
          <p:nvPr/>
        </p:nvSpPr>
        <p:spPr>
          <a:xfrm>
            <a:off x="2826651" y="3657582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6" name="مخطط انسيابي: رابط 35">
            <a:extLst>
              <a:ext uri="{FF2B5EF4-FFF2-40B4-BE49-F238E27FC236}">
                <a16:creationId xmlns:a16="http://schemas.microsoft.com/office/drawing/2014/main" id="{B5639220-2C3E-D506-B572-3D1B01970363}"/>
              </a:ext>
            </a:extLst>
          </p:cNvPr>
          <p:cNvSpPr/>
          <p:nvPr/>
        </p:nvSpPr>
        <p:spPr>
          <a:xfrm>
            <a:off x="2819396" y="4259925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7" name="مخطط انسيابي: رابط 36">
            <a:extLst>
              <a:ext uri="{FF2B5EF4-FFF2-40B4-BE49-F238E27FC236}">
                <a16:creationId xmlns:a16="http://schemas.microsoft.com/office/drawing/2014/main" id="{4C53B7AE-3026-811C-4744-54777E00586B}"/>
              </a:ext>
            </a:extLst>
          </p:cNvPr>
          <p:cNvSpPr/>
          <p:nvPr/>
        </p:nvSpPr>
        <p:spPr>
          <a:xfrm>
            <a:off x="2819392" y="4825981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8" name="مخطط انسيابي: رابط 37">
            <a:extLst>
              <a:ext uri="{FF2B5EF4-FFF2-40B4-BE49-F238E27FC236}">
                <a16:creationId xmlns:a16="http://schemas.microsoft.com/office/drawing/2014/main" id="{37D7CD89-5F62-599D-6950-DFAE3278494B}"/>
              </a:ext>
            </a:extLst>
          </p:cNvPr>
          <p:cNvSpPr/>
          <p:nvPr/>
        </p:nvSpPr>
        <p:spPr>
          <a:xfrm>
            <a:off x="2819397" y="5363010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39" name="مخطط انسيابي: رابط 38">
            <a:extLst>
              <a:ext uri="{FF2B5EF4-FFF2-40B4-BE49-F238E27FC236}">
                <a16:creationId xmlns:a16="http://schemas.microsoft.com/office/drawing/2014/main" id="{FBAA09BE-AEB5-83A0-8ED4-A29C86B280C3}"/>
              </a:ext>
            </a:extLst>
          </p:cNvPr>
          <p:cNvSpPr/>
          <p:nvPr/>
        </p:nvSpPr>
        <p:spPr>
          <a:xfrm>
            <a:off x="2812140" y="5950840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7C1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0" name="مخطط انسيابي: رابط 39">
            <a:extLst>
              <a:ext uri="{FF2B5EF4-FFF2-40B4-BE49-F238E27FC236}">
                <a16:creationId xmlns:a16="http://schemas.microsoft.com/office/drawing/2014/main" id="{67DDCBF6-5170-87C5-4101-EC08EDDB0B7A}"/>
              </a:ext>
            </a:extLst>
          </p:cNvPr>
          <p:cNvSpPr/>
          <p:nvPr/>
        </p:nvSpPr>
        <p:spPr>
          <a:xfrm>
            <a:off x="5141676" y="3708383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1" name="مخطط انسيابي: رابط 40">
            <a:extLst>
              <a:ext uri="{FF2B5EF4-FFF2-40B4-BE49-F238E27FC236}">
                <a16:creationId xmlns:a16="http://schemas.microsoft.com/office/drawing/2014/main" id="{511841E7-EE86-2637-3C6C-185C037CDCA4}"/>
              </a:ext>
            </a:extLst>
          </p:cNvPr>
          <p:cNvSpPr/>
          <p:nvPr/>
        </p:nvSpPr>
        <p:spPr>
          <a:xfrm>
            <a:off x="5134421" y="4310726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2" name="مخطط انسيابي: رابط 41">
            <a:extLst>
              <a:ext uri="{FF2B5EF4-FFF2-40B4-BE49-F238E27FC236}">
                <a16:creationId xmlns:a16="http://schemas.microsoft.com/office/drawing/2014/main" id="{8F3E0283-1546-F297-5E3D-7E0AF64816F8}"/>
              </a:ext>
            </a:extLst>
          </p:cNvPr>
          <p:cNvSpPr/>
          <p:nvPr/>
        </p:nvSpPr>
        <p:spPr>
          <a:xfrm>
            <a:off x="5134417" y="4876782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3" name="مخطط انسيابي: رابط 42">
            <a:extLst>
              <a:ext uri="{FF2B5EF4-FFF2-40B4-BE49-F238E27FC236}">
                <a16:creationId xmlns:a16="http://schemas.microsoft.com/office/drawing/2014/main" id="{C2CFA097-6438-9EE5-6C3A-437C127D777B}"/>
              </a:ext>
            </a:extLst>
          </p:cNvPr>
          <p:cNvSpPr/>
          <p:nvPr/>
        </p:nvSpPr>
        <p:spPr>
          <a:xfrm>
            <a:off x="5134422" y="5413811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4" name="مخطط انسيابي: رابط 43">
            <a:extLst>
              <a:ext uri="{FF2B5EF4-FFF2-40B4-BE49-F238E27FC236}">
                <a16:creationId xmlns:a16="http://schemas.microsoft.com/office/drawing/2014/main" id="{938DB513-59E9-7004-31C1-B6541F1B294A}"/>
              </a:ext>
            </a:extLst>
          </p:cNvPr>
          <p:cNvSpPr/>
          <p:nvPr/>
        </p:nvSpPr>
        <p:spPr>
          <a:xfrm>
            <a:off x="5127165" y="5958099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069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5" name="مخطط انسيابي: رابط 44">
            <a:extLst>
              <a:ext uri="{FF2B5EF4-FFF2-40B4-BE49-F238E27FC236}">
                <a16:creationId xmlns:a16="http://schemas.microsoft.com/office/drawing/2014/main" id="{59BA5C56-C78F-8620-4ED0-C93682FE9DCA}"/>
              </a:ext>
            </a:extLst>
          </p:cNvPr>
          <p:cNvSpPr/>
          <p:nvPr/>
        </p:nvSpPr>
        <p:spPr>
          <a:xfrm>
            <a:off x="7500252" y="3701128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6" name="مخطط انسيابي: رابط 45">
            <a:extLst>
              <a:ext uri="{FF2B5EF4-FFF2-40B4-BE49-F238E27FC236}">
                <a16:creationId xmlns:a16="http://schemas.microsoft.com/office/drawing/2014/main" id="{4D949E24-18A4-D568-B4A9-1915BC75373D}"/>
              </a:ext>
            </a:extLst>
          </p:cNvPr>
          <p:cNvSpPr/>
          <p:nvPr/>
        </p:nvSpPr>
        <p:spPr>
          <a:xfrm>
            <a:off x="7492997" y="4303471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7" name="مخطط انسيابي: رابط 46">
            <a:extLst>
              <a:ext uri="{FF2B5EF4-FFF2-40B4-BE49-F238E27FC236}">
                <a16:creationId xmlns:a16="http://schemas.microsoft.com/office/drawing/2014/main" id="{684BA506-86EA-F38D-7FBF-31C1911A64B8}"/>
              </a:ext>
            </a:extLst>
          </p:cNvPr>
          <p:cNvSpPr/>
          <p:nvPr/>
        </p:nvSpPr>
        <p:spPr>
          <a:xfrm>
            <a:off x="7492993" y="4869527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8" name="مخطط انسيابي: رابط 47">
            <a:extLst>
              <a:ext uri="{FF2B5EF4-FFF2-40B4-BE49-F238E27FC236}">
                <a16:creationId xmlns:a16="http://schemas.microsoft.com/office/drawing/2014/main" id="{8B792531-DE71-5D1C-A525-1B56DAB88F93}"/>
              </a:ext>
            </a:extLst>
          </p:cNvPr>
          <p:cNvSpPr/>
          <p:nvPr/>
        </p:nvSpPr>
        <p:spPr>
          <a:xfrm>
            <a:off x="7492998" y="5406556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49" name="مخطط انسيابي: رابط 48">
            <a:extLst>
              <a:ext uri="{FF2B5EF4-FFF2-40B4-BE49-F238E27FC236}">
                <a16:creationId xmlns:a16="http://schemas.microsoft.com/office/drawing/2014/main" id="{601730A8-B0E5-05C7-D77B-3A29F27378D6}"/>
              </a:ext>
            </a:extLst>
          </p:cNvPr>
          <p:cNvSpPr/>
          <p:nvPr/>
        </p:nvSpPr>
        <p:spPr>
          <a:xfrm>
            <a:off x="7485741" y="5979872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4BC0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0" name="مخطط انسيابي: رابط 49">
            <a:extLst>
              <a:ext uri="{FF2B5EF4-FFF2-40B4-BE49-F238E27FC236}">
                <a16:creationId xmlns:a16="http://schemas.microsoft.com/office/drawing/2014/main" id="{90DE1FA1-6473-8FE1-2908-62CD277C43AA}"/>
              </a:ext>
            </a:extLst>
          </p:cNvPr>
          <p:cNvSpPr/>
          <p:nvPr/>
        </p:nvSpPr>
        <p:spPr>
          <a:xfrm>
            <a:off x="9844312" y="3722900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1" name="مخطط انسيابي: رابط 50">
            <a:extLst>
              <a:ext uri="{FF2B5EF4-FFF2-40B4-BE49-F238E27FC236}">
                <a16:creationId xmlns:a16="http://schemas.microsoft.com/office/drawing/2014/main" id="{8D6E7D35-4644-E518-6CFE-356953405CF1}"/>
              </a:ext>
            </a:extLst>
          </p:cNvPr>
          <p:cNvSpPr/>
          <p:nvPr/>
        </p:nvSpPr>
        <p:spPr>
          <a:xfrm>
            <a:off x="9837057" y="4325243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2" name="مخطط انسيابي: رابط 51">
            <a:extLst>
              <a:ext uri="{FF2B5EF4-FFF2-40B4-BE49-F238E27FC236}">
                <a16:creationId xmlns:a16="http://schemas.microsoft.com/office/drawing/2014/main" id="{7A0A83F4-8EF2-8EC8-BA23-5AFDE5BDDE11}"/>
              </a:ext>
            </a:extLst>
          </p:cNvPr>
          <p:cNvSpPr/>
          <p:nvPr/>
        </p:nvSpPr>
        <p:spPr>
          <a:xfrm>
            <a:off x="9837053" y="4891299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3" name="مخطط انسيابي: رابط 52">
            <a:extLst>
              <a:ext uri="{FF2B5EF4-FFF2-40B4-BE49-F238E27FC236}">
                <a16:creationId xmlns:a16="http://schemas.microsoft.com/office/drawing/2014/main" id="{24CCD1E0-65A7-B730-10FA-E6D641E0D60B}"/>
              </a:ext>
            </a:extLst>
          </p:cNvPr>
          <p:cNvSpPr/>
          <p:nvPr/>
        </p:nvSpPr>
        <p:spPr>
          <a:xfrm>
            <a:off x="9837058" y="5428328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4" name="مخطط انسيابي: رابط 53">
            <a:extLst>
              <a:ext uri="{FF2B5EF4-FFF2-40B4-BE49-F238E27FC236}">
                <a16:creationId xmlns:a16="http://schemas.microsoft.com/office/drawing/2014/main" id="{668D6FC1-3D12-2958-4B4F-6F3C49DD4985}"/>
              </a:ext>
            </a:extLst>
          </p:cNvPr>
          <p:cNvSpPr/>
          <p:nvPr/>
        </p:nvSpPr>
        <p:spPr>
          <a:xfrm>
            <a:off x="9844315" y="5987130"/>
            <a:ext cx="210465" cy="219572"/>
          </a:xfrm>
          <a:prstGeom prst="flowChartConnector">
            <a:avLst/>
          </a:prstGeom>
          <a:solidFill>
            <a:schemeClr val="bg1"/>
          </a:solidFill>
          <a:ln w="38100">
            <a:solidFill>
              <a:srgbClr val="85F3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55" name="Shape 3371">
            <a:extLst>
              <a:ext uri="{FF2B5EF4-FFF2-40B4-BE49-F238E27FC236}">
                <a16:creationId xmlns:a16="http://schemas.microsoft.com/office/drawing/2014/main" id="{82B033A8-0DF9-3F49-7446-C33FB7F0CC7F}"/>
              </a:ext>
            </a:extLst>
          </p:cNvPr>
          <p:cNvSpPr/>
          <p:nvPr/>
        </p:nvSpPr>
        <p:spPr>
          <a:xfrm>
            <a:off x="1146628" y="2445942"/>
            <a:ext cx="478971" cy="47119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544" y="66733"/>
                </a:moveTo>
                <a:cubicBezTo>
                  <a:pt x="114522" y="66744"/>
                  <a:pt x="114505" y="66755"/>
                  <a:pt x="114483" y="66755"/>
                </a:cubicBezTo>
                <a:lnTo>
                  <a:pt x="108900" y="68155"/>
                </a:lnTo>
                <a:cubicBezTo>
                  <a:pt x="106977" y="68633"/>
                  <a:pt x="105466" y="70122"/>
                  <a:pt x="104955" y="72033"/>
                </a:cubicBezTo>
                <a:cubicBezTo>
                  <a:pt x="103905" y="75955"/>
                  <a:pt x="102338" y="79733"/>
                  <a:pt x="100294" y="83255"/>
                </a:cubicBezTo>
                <a:cubicBezTo>
                  <a:pt x="99294" y="84972"/>
                  <a:pt x="99311" y="87094"/>
                  <a:pt x="100333" y="88800"/>
                </a:cubicBezTo>
                <a:lnTo>
                  <a:pt x="103338" y="93805"/>
                </a:lnTo>
                <a:lnTo>
                  <a:pt x="93811" y="103333"/>
                </a:lnTo>
                <a:cubicBezTo>
                  <a:pt x="93788" y="103322"/>
                  <a:pt x="93766" y="103316"/>
                  <a:pt x="93750" y="103305"/>
                </a:cubicBezTo>
                <a:lnTo>
                  <a:pt x="88766" y="100316"/>
                </a:lnTo>
                <a:cubicBezTo>
                  <a:pt x="87900" y="99800"/>
                  <a:pt x="86933" y="99538"/>
                  <a:pt x="85961" y="99538"/>
                </a:cubicBezTo>
                <a:cubicBezTo>
                  <a:pt x="85022" y="99538"/>
                  <a:pt x="84077" y="99783"/>
                  <a:pt x="83233" y="100272"/>
                </a:cubicBezTo>
                <a:cubicBezTo>
                  <a:pt x="79711" y="102305"/>
                  <a:pt x="75950" y="103866"/>
                  <a:pt x="72044" y="104911"/>
                </a:cubicBezTo>
                <a:cubicBezTo>
                  <a:pt x="70133" y="105422"/>
                  <a:pt x="68644" y="106933"/>
                  <a:pt x="68161" y="108855"/>
                </a:cubicBezTo>
                <a:lnTo>
                  <a:pt x="66755" y="114483"/>
                </a:lnTo>
                <a:cubicBezTo>
                  <a:pt x="66750" y="114505"/>
                  <a:pt x="66744" y="114522"/>
                  <a:pt x="66733" y="114550"/>
                </a:cubicBezTo>
                <a:lnTo>
                  <a:pt x="53261" y="114550"/>
                </a:lnTo>
                <a:lnTo>
                  <a:pt x="51838" y="108855"/>
                </a:lnTo>
                <a:cubicBezTo>
                  <a:pt x="51355" y="106933"/>
                  <a:pt x="49866" y="105422"/>
                  <a:pt x="47955" y="104911"/>
                </a:cubicBezTo>
                <a:cubicBezTo>
                  <a:pt x="44050" y="103866"/>
                  <a:pt x="40288" y="102305"/>
                  <a:pt x="36761" y="100272"/>
                </a:cubicBezTo>
                <a:cubicBezTo>
                  <a:pt x="35916" y="99783"/>
                  <a:pt x="34977" y="99538"/>
                  <a:pt x="34038" y="99538"/>
                </a:cubicBezTo>
                <a:cubicBezTo>
                  <a:pt x="33061" y="99538"/>
                  <a:pt x="32094" y="99800"/>
                  <a:pt x="31227" y="100316"/>
                </a:cubicBezTo>
                <a:lnTo>
                  <a:pt x="26250" y="103305"/>
                </a:lnTo>
                <a:cubicBezTo>
                  <a:pt x="26233" y="103316"/>
                  <a:pt x="26211" y="103322"/>
                  <a:pt x="26188" y="103333"/>
                </a:cubicBezTo>
                <a:lnTo>
                  <a:pt x="16666" y="93805"/>
                </a:lnTo>
                <a:lnTo>
                  <a:pt x="19666" y="88800"/>
                </a:lnTo>
                <a:cubicBezTo>
                  <a:pt x="20688" y="87094"/>
                  <a:pt x="20705" y="84972"/>
                  <a:pt x="19711" y="83255"/>
                </a:cubicBezTo>
                <a:cubicBezTo>
                  <a:pt x="17661" y="79727"/>
                  <a:pt x="16094" y="75955"/>
                  <a:pt x="15044" y="72033"/>
                </a:cubicBezTo>
                <a:cubicBezTo>
                  <a:pt x="14533" y="70122"/>
                  <a:pt x="13016" y="68633"/>
                  <a:pt x="11100" y="68155"/>
                </a:cubicBezTo>
                <a:lnTo>
                  <a:pt x="5516" y="66755"/>
                </a:lnTo>
                <a:cubicBezTo>
                  <a:pt x="5494" y="66755"/>
                  <a:pt x="5477" y="66744"/>
                  <a:pt x="5455" y="66733"/>
                </a:cubicBezTo>
                <a:lnTo>
                  <a:pt x="5455" y="53261"/>
                </a:lnTo>
                <a:lnTo>
                  <a:pt x="11100" y="51850"/>
                </a:lnTo>
                <a:cubicBezTo>
                  <a:pt x="13016" y="51366"/>
                  <a:pt x="14533" y="49883"/>
                  <a:pt x="15044" y="47966"/>
                </a:cubicBezTo>
                <a:cubicBezTo>
                  <a:pt x="16094" y="44050"/>
                  <a:pt x="17661" y="40272"/>
                  <a:pt x="19711" y="36750"/>
                </a:cubicBezTo>
                <a:cubicBezTo>
                  <a:pt x="20705" y="35027"/>
                  <a:pt x="20688" y="32905"/>
                  <a:pt x="19666" y="31205"/>
                </a:cubicBezTo>
                <a:lnTo>
                  <a:pt x="16694" y="26250"/>
                </a:lnTo>
                <a:cubicBezTo>
                  <a:pt x="16688" y="26233"/>
                  <a:pt x="16677" y="26216"/>
                  <a:pt x="16666" y="26194"/>
                </a:cubicBezTo>
                <a:lnTo>
                  <a:pt x="26194" y="16666"/>
                </a:lnTo>
                <a:lnTo>
                  <a:pt x="31227" y="19683"/>
                </a:lnTo>
                <a:cubicBezTo>
                  <a:pt x="32094" y="20205"/>
                  <a:pt x="33061" y="20461"/>
                  <a:pt x="34038" y="20461"/>
                </a:cubicBezTo>
                <a:cubicBezTo>
                  <a:pt x="34977" y="20461"/>
                  <a:pt x="35916" y="20216"/>
                  <a:pt x="36766" y="19733"/>
                </a:cubicBezTo>
                <a:cubicBezTo>
                  <a:pt x="40283" y="17694"/>
                  <a:pt x="44050" y="16133"/>
                  <a:pt x="47955" y="15094"/>
                </a:cubicBezTo>
                <a:cubicBezTo>
                  <a:pt x="49866" y="14577"/>
                  <a:pt x="51355" y="13066"/>
                  <a:pt x="51838" y="11144"/>
                </a:cubicBezTo>
                <a:lnTo>
                  <a:pt x="53261" y="5455"/>
                </a:lnTo>
                <a:lnTo>
                  <a:pt x="66733" y="5455"/>
                </a:lnTo>
                <a:cubicBezTo>
                  <a:pt x="66744" y="5477"/>
                  <a:pt x="66750" y="5494"/>
                  <a:pt x="66755" y="5516"/>
                </a:cubicBezTo>
                <a:lnTo>
                  <a:pt x="68161" y="11144"/>
                </a:lnTo>
                <a:cubicBezTo>
                  <a:pt x="68644" y="13066"/>
                  <a:pt x="70133" y="14577"/>
                  <a:pt x="72044" y="15094"/>
                </a:cubicBezTo>
                <a:cubicBezTo>
                  <a:pt x="75950" y="16133"/>
                  <a:pt x="79711" y="17694"/>
                  <a:pt x="83233" y="19733"/>
                </a:cubicBezTo>
                <a:cubicBezTo>
                  <a:pt x="84077" y="20216"/>
                  <a:pt x="85022" y="20461"/>
                  <a:pt x="85961" y="20461"/>
                </a:cubicBezTo>
                <a:cubicBezTo>
                  <a:pt x="86933" y="20461"/>
                  <a:pt x="87900" y="20205"/>
                  <a:pt x="88766" y="19683"/>
                </a:cubicBezTo>
                <a:lnTo>
                  <a:pt x="93800" y="16666"/>
                </a:lnTo>
                <a:lnTo>
                  <a:pt x="103333" y="26194"/>
                </a:lnTo>
                <a:cubicBezTo>
                  <a:pt x="103322" y="26216"/>
                  <a:pt x="103316" y="26233"/>
                  <a:pt x="103305" y="26250"/>
                </a:cubicBezTo>
                <a:lnTo>
                  <a:pt x="100333" y="31200"/>
                </a:lnTo>
                <a:cubicBezTo>
                  <a:pt x="99311" y="32905"/>
                  <a:pt x="99294" y="35027"/>
                  <a:pt x="100294" y="36750"/>
                </a:cubicBezTo>
                <a:cubicBezTo>
                  <a:pt x="102338" y="40272"/>
                  <a:pt x="103905" y="44044"/>
                  <a:pt x="104955" y="47966"/>
                </a:cubicBezTo>
                <a:cubicBezTo>
                  <a:pt x="105466" y="49883"/>
                  <a:pt x="106977" y="51366"/>
                  <a:pt x="108900" y="51850"/>
                </a:cubicBezTo>
                <a:lnTo>
                  <a:pt x="114544" y="53261"/>
                </a:lnTo>
                <a:cubicBezTo>
                  <a:pt x="114544" y="53261"/>
                  <a:pt x="114544" y="66733"/>
                  <a:pt x="114544" y="66733"/>
                </a:cubicBezTo>
                <a:close/>
                <a:moveTo>
                  <a:pt x="116000" y="48005"/>
                </a:moveTo>
                <a:lnTo>
                  <a:pt x="110227" y="46555"/>
                </a:lnTo>
                <a:cubicBezTo>
                  <a:pt x="109033" y="42111"/>
                  <a:pt x="107266" y="37900"/>
                  <a:pt x="105011" y="34011"/>
                </a:cubicBezTo>
                <a:lnTo>
                  <a:pt x="108083" y="28888"/>
                </a:lnTo>
                <a:cubicBezTo>
                  <a:pt x="109027" y="27061"/>
                  <a:pt x="109644" y="24794"/>
                  <a:pt x="108083" y="23233"/>
                </a:cubicBezTo>
                <a:lnTo>
                  <a:pt x="96772" y="11916"/>
                </a:lnTo>
                <a:cubicBezTo>
                  <a:pt x="96066" y="11216"/>
                  <a:pt x="95200" y="10933"/>
                  <a:pt x="94305" y="10933"/>
                </a:cubicBezTo>
                <a:cubicBezTo>
                  <a:pt x="93211" y="10933"/>
                  <a:pt x="92066" y="11350"/>
                  <a:pt x="91111" y="11916"/>
                </a:cubicBezTo>
                <a:lnTo>
                  <a:pt x="85961" y="15005"/>
                </a:lnTo>
                <a:cubicBezTo>
                  <a:pt x="82083" y="12766"/>
                  <a:pt x="77888" y="11011"/>
                  <a:pt x="73455" y="9822"/>
                </a:cubicBezTo>
                <a:lnTo>
                  <a:pt x="72000" y="4000"/>
                </a:lnTo>
                <a:cubicBezTo>
                  <a:pt x="71377" y="2038"/>
                  <a:pt x="70211" y="0"/>
                  <a:pt x="68000" y="0"/>
                </a:cubicBezTo>
                <a:lnTo>
                  <a:pt x="52000" y="0"/>
                </a:lnTo>
                <a:cubicBezTo>
                  <a:pt x="49788" y="0"/>
                  <a:pt x="48500" y="2038"/>
                  <a:pt x="48000" y="4000"/>
                </a:cubicBezTo>
                <a:lnTo>
                  <a:pt x="46544" y="9822"/>
                </a:lnTo>
                <a:cubicBezTo>
                  <a:pt x="42111" y="11011"/>
                  <a:pt x="37916" y="12766"/>
                  <a:pt x="34038" y="15005"/>
                </a:cubicBezTo>
                <a:lnTo>
                  <a:pt x="28888" y="11916"/>
                </a:lnTo>
                <a:cubicBezTo>
                  <a:pt x="27933" y="11350"/>
                  <a:pt x="26788" y="10933"/>
                  <a:pt x="25694" y="10933"/>
                </a:cubicBezTo>
                <a:cubicBezTo>
                  <a:pt x="24800" y="10933"/>
                  <a:pt x="23933" y="11216"/>
                  <a:pt x="23227" y="11916"/>
                </a:cubicBezTo>
                <a:lnTo>
                  <a:pt x="11916" y="23233"/>
                </a:lnTo>
                <a:cubicBezTo>
                  <a:pt x="10355" y="24794"/>
                  <a:pt x="10972" y="27061"/>
                  <a:pt x="11916" y="28888"/>
                </a:cubicBezTo>
                <a:lnTo>
                  <a:pt x="14988" y="34011"/>
                </a:lnTo>
                <a:cubicBezTo>
                  <a:pt x="12733" y="37900"/>
                  <a:pt x="10961" y="42111"/>
                  <a:pt x="9772" y="46555"/>
                </a:cubicBezTo>
                <a:lnTo>
                  <a:pt x="4000" y="48005"/>
                </a:lnTo>
                <a:cubicBezTo>
                  <a:pt x="2038" y="48500"/>
                  <a:pt x="0" y="49788"/>
                  <a:pt x="0" y="52005"/>
                </a:cubicBezTo>
                <a:lnTo>
                  <a:pt x="0" y="68000"/>
                </a:lnTo>
                <a:cubicBezTo>
                  <a:pt x="0" y="70211"/>
                  <a:pt x="2038" y="71377"/>
                  <a:pt x="4000" y="72000"/>
                </a:cubicBezTo>
                <a:lnTo>
                  <a:pt x="9772" y="73444"/>
                </a:lnTo>
                <a:cubicBezTo>
                  <a:pt x="10961" y="77894"/>
                  <a:pt x="12733" y="82100"/>
                  <a:pt x="14988" y="85994"/>
                </a:cubicBezTo>
                <a:lnTo>
                  <a:pt x="11916" y="91111"/>
                </a:lnTo>
                <a:cubicBezTo>
                  <a:pt x="10883" y="92850"/>
                  <a:pt x="10355" y="95205"/>
                  <a:pt x="11916" y="96772"/>
                </a:cubicBezTo>
                <a:lnTo>
                  <a:pt x="23227" y="108083"/>
                </a:lnTo>
                <a:cubicBezTo>
                  <a:pt x="23916" y="108772"/>
                  <a:pt x="24744" y="109038"/>
                  <a:pt x="25611" y="109038"/>
                </a:cubicBezTo>
                <a:cubicBezTo>
                  <a:pt x="26705" y="109038"/>
                  <a:pt x="27866" y="108611"/>
                  <a:pt x="28888" y="108083"/>
                </a:cubicBezTo>
                <a:lnTo>
                  <a:pt x="34038" y="104994"/>
                </a:lnTo>
                <a:cubicBezTo>
                  <a:pt x="37916" y="107233"/>
                  <a:pt x="42111" y="108994"/>
                  <a:pt x="46544" y="110177"/>
                </a:cubicBezTo>
                <a:lnTo>
                  <a:pt x="48000" y="116000"/>
                </a:lnTo>
                <a:cubicBezTo>
                  <a:pt x="48500" y="117961"/>
                  <a:pt x="49788" y="120000"/>
                  <a:pt x="52000" y="120000"/>
                </a:cubicBezTo>
                <a:lnTo>
                  <a:pt x="68000" y="120000"/>
                </a:lnTo>
                <a:cubicBezTo>
                  <a:pt x="70211" y="120000"/>
                  <a:pt x="71377" y="117961"/>
                  <a:pt x="72000" y="116000"/>
                </a:cubicBezTo>
                <a:lnTo>
                  <a:pt x="73455" y="110177"/>
                </a:lnTo>
                <a:cubicBezTo>
                  <a:pt x="77888" y="108994"/>
                  <a:pt x="82083" y="107233"/>
                  <a:pt x="85961" y="104994"/>
                </a:cubicBezTo>
                <a:lnTo>
                  <a:pt x="91111" y="108083"/>
                </a:lnTo>
                <a:cubicBezTo>
                  <a:pt x="92133" y="108611"/>
                  <a:pt x="93294" y="109038"/>
                  <a:pt x="94388" y="109038"/>
                </a:cubicBezTo>
                <a:cubicBezTo>
                  <a:pt x="95255" y="109038"/>
                  <a:pt x="96077" y="108772"/>
                  <a:pt x="96772" y="108083"/>
                </a:cubicBezTo>
                <a:lnTo>
                  <a:pt x="108083" y="96772"/>
                </a:lnTo>
                <a:cubicBezTo>
                  <a:pt x="109644" y="95205"/>
                  <a:pt x="109116" y="92850"/>
                  <a:pt x="108083" y="91111"/>
                </a:cubicBezTo>
                <a:lnTo>
                  <a:pt x="105011" y="85994"/>
                </a:lnTo>
                <a:cubicBezTo>
                  <a:pt x="107266" y="82100"/>
                  <a:pt x="109033" y="77894"/>
                  <a:pt x="110227" y="73444"/>
                </a:cubicBezTo>
                <a:lnTo>
                  <a:pt x="116000" y="72000"/>
                </a:lnTo>
                <a:cubicBezTo>
                  <a:pt x="117961" y="71377"/>
                  <a:pt x="120000" y="70211"/>
                  <a:pt x="120000" y="68000"/>
                </a:cubicBezTo>
                <a:lnTo>
                  <a:pt x="120000" y="52005"/>
                </a:lnTo>
                <a:cubicBezTo>
                  <a:pt x="120000" y="49788"/>
                  <a:pt x="117961" y="48500"/>
                  <a:pt x="116000" y="48005"/>
                </a:cubicBezTo>
                <a:moveTo>
                  <a:pt x="87272" y="60000"/>
                </a:moveTo>
                <a:cubicBezTo>
                  <a:pt x="87272" y="74144"/>
                  <a:pt x="76505" y="85766"/>
                  <a:pt x="62727" y="87138"/>
                </a:cubicBezTo>
                <a:lnTo>
                  <a:pt x="62727" y="70522"/>
                </a:lnTo>
                <a:cubicBezTo>
                  <a:pt x="67427" y="69311"/>
                  <a:pt x="70911" y="65077"/>
                  <a:pt x="70911" y="60000"/>
                </a:cubicBezTo>
                <a:cubicBezTo>
                  <a:pt x="70911" y="59055"/>
                  <a:pt x="70750" y="58155"/>
                  <a:pt x="70522" y="57277"/>
                </a:cubicBezTo>
                <a:lnTo>
                  <a:pt x="85044" y="49205"/>
                </a:lnTo>
                <a:cubicBezTo>
                  <a:pt x="86472" y="52516"/>
                  <a:pt x="87272" y="56166"/>
                  <a:pt x="87272" y="60000"/>
                </a:cubicBezTo>
                <a:moveTo>
                  <a:pt x="54544" y="60000"/>
                </a:moveTo>
                <a:cubicBezTo>
                  <a:pt x="54544" y="56988"/>
                  <a:pt x="56988" y="54544"/>
                  <a:pt x="60000" y="54544"/>
                </a:cubicBezTo>
                <a:cubicBezTo>
                  <a:pt x="63011" y="54544"/>
                  <a:pt x="65455" y="56988"/>
                  <a:pt x="65455" y="60000"/>
                </a:cubicBezTo>
                <a:cubicBezTo>
                  <a:pt x="65455" y="63011"/>
                  <a:pt x="63011" y="65455"/>
                  <a:pt x="60000" y="65455"/>
                </a:cubicBezTo>
                <a:cubicBezTo>
                  <a:pt x="56988" y="65455"/>
                  <a:pt x="54544" y="63011"/>
                  <a:pt x="54544" y="60000"/>
                </a:cubicBezTo>
                <a:moveTo>
                  <a:pt x="57272" y="87138"/>
                </a:moveTo>
                <a:cubicBezTo>
                  <a:pt x="43494" y="85766"/>
                  <a:pt x="32727" y="74144"/>
                  <a:pt x="32727" y="60000"/>
                </a:cubicBezTo>
                <a:cubicBezTo>
                  <a:pt x="32727" y="56166"/>
                  <a:pt x="33527" y="52516"/>
                  <a:pt x="34955" y="49205"/>
                </a:cubicBezTo>
                <a:lnTo>
                  <a:pt x="49477" y="57277"/>
                </a:lnTo>
                <a:cubicBezTo>
                  <a:pt x="49250" y="58155"/>
                  <a:pt x="49088" y="59055"/>
                  <a:pt x="49088" y="60000"/>
                </a:cubicBezTo>
                <a:cubicBezTo>
                  <a:pt x="49088" y="65077"/>
                  <a:pt x="52572" y="69311"/>
                  <a:pt x="57272" y="70522"/>
                </a:cubicBezTo>
                <a:cubicBezTo>
                  <a:pt x="57272" y="70522"/>
                  <a:pt x="57272" y="87138"/>
                  <a:pt x="57272" y="87138"/>
                </a:cubicBezTo>
                <a:close/>
                <a:moveTo>
                  <a:pt x="60000" y="32727"/>
                </a:moveTo>
                <a:cubicBezTo>
                  <a:pt x="69277" y="32727"/>
                  <a:pt x="77455" y="37372"/>
                  <a:pt x="82383" y="44444"/>
                </a:cubicBezTo>
                <a:lnTo>
                  <a:pt x="67888" y="52500"/>
                </a:lnTo>
                <a:cubicBezTo>
                  <a:pt x="65900" y="50411"/>
                  <a:pt x="63111" y="49088"/>
                  <a:pt x="60000" y="49088"/>
                </a:cubicBezTo>
                <a:cubicBezTo>
                  <a:pt x="56888" y="49088"/>
                  <a:pt x="54100" y="50411"/>
                  <a:pt x="52111" y="52500"/>
                </a:cubicBezTo>
                <a:lnTo>
                  <a:pt x="37616" y="44444"/>
                </a:lnTo>
                <a:cubicBezTo>
                  <a:pt x="42544" y="37372"/>
                  <a:pt x="50722" y="32727"/>
                  <a:pt x="60000" y="32727"/>
                </a:cubicBezTo>
                <a:moveTo>
                  <a:pt x="60000" y="27272"/>
                </a:moveTo>
                <a:cubicBezTo>
                  <a:pt x="41927" y="27272"/>
                  <a:pt x="27272" y="41927"/>
                  <a:pt x="27272" y="60000"/>
                </a:cubicBezTo>
                <a:cubicBezTo>
                  <a:pt x="27272" y="78077"/>
                  <a:pt x="41927" y="92727"/>
                  <a:pt x="60000" y="92727"/>
                </a:cubicBezTo>
                <a:cubicBezTo>
                  <a:pt x="78072" y="92727"/>
                  <a:pt x="92727" y="78077"/>
                  <a:pt x="92727" y="60000"/>
                </a:cubicBezTo>
                <a:cubicBezTo>
                  <a:pt x="92727" y="41927"/>
                  <a:pt x="78072" y="27272"/>
                  <a:pt x="60000" y="27272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999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56" name="Shape 3366">
            <a:extLst>
              <a:ext uri="{FF2B5EF4-FFF2-40B4-BE49-F238E27FC236}">
                <a16:creationId xmlns:a16="http://schemas.microsoft.com/office/drawing/2014/main" id="{5EC9D14A-21BD-9934-8B35-AA2EFE851001}"/>
              </a:ext>
            </a:extLst>
          </p:cNvPr>
          <p:cNvSpPr/>
          <p:nvPr/>
        </p:nvSpPr>
        <p:spPr>
          <a:xfrm>
            <a:off x="3453686" y="2445973"/>
            <a:ext cx="465887" cy="47567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8227" y="110255"/>
                </a:moveTo>
                <a:lnTo>
                  <a:pt x="52294" y="71566"/>
                </a:lnTo>
                <a:lnTo>
                  <a:pt x="109194" y="14666"/>
                </a:lnTo>
                <a:cubicBezTo>
                  <a:pt x="109194" y="14666"/>
                  <a:pt x="68227" y="110255"/>
                  <a:pt x="68227" y="110255"/>
                </a:cubicBezTo>
                <a:close/>
                <a:moveTo>
                  <a:pt x="9750" y="51777"/>
                </a:moveTo>
                <a:lnTo>
                  <a:pt x="105333" y="10805"/>
                </a:lnTo>
                <a:lnTo>
                  <a:pt x="48438" y="67705"/>
                </a:lnTo>
                <a:cubicBezTo>
                  <a:pt x="48438" y="67705"/>
                  <a:pt x="9750" y="51777"/>
                  <a:pt x="9750" y="51777"/>
                </a:cubicBezTo>
                <a:close/>
                <a:moveTo>
                  <a:pt x="120000" y="2727"/>
                </a:moveTo>
                <a:cubicBezTo>
                  <a:pt x="120000" y="1222"/>
                  <a:pt x="118777" y="0"/>
                  <a:pt x="117272" y="0"/>
                </a:cubicBezTo>
                <a:cubicBezTo>
                  <a:pt x="116855" y="0"/>
                  <a:pt x="116466" y="111"/>
                  <a:pt x="116111" y="288"/>
                </a:cubicBezTo>
                <a:lnTo>
                  <a:pt x="116100" y="266"/>
                </a:lnTo>
                <a:lnTo>
                  <a:pt x="1677" y="49305"/>
                </a:lnTo>
                <a:cubicBezTo>
                  <a:pt x="1672" y="49305"/>
                  <a:pt x="1661" y="49311"/>
                  <a:pt x="1650" y="49316"/>
                </a:cubicBezTo>
                <a:lnTo>
                  <a:pt x="1555" y="49361"/>
                </a:lnTo>
                <a:lnTo>
                  <a:pt x="1561" y="49372"/>
                </a:lnTo>
                <a:cubicBezTo>
                  <a:pt x="644" y="49816"/>
                  <a:pt x="0" y="50733"/>
                  <a:pt x="0" y="51816"/>
                </a:cubicBezTo>
                <a:cubicBezTo>
                  <a:pt x="0" y="53055"/>
                  <a:pt x="838" y="54061"/>
                  <a:pt x="1972" y="54394"/>
                </a:cubicBezTo>
                <a:lnTo>
                  <a:pt x="1961" y="54438"/>
                </a:lnTo>
                <a:lnTo>
                  <a:pt x="47011" y="72988"/>
                </a:lnTo>
                <a:lnTo>
                  <a:pt x="65561" y="118044"/>
                </a:lnTo>
                <a:lnTo>
                  <a:pt x="65605" y="118027"/>
                </a:lnTo>
                <a:cubicBezTo>
                  <a:pt x="65938" y="119161"/>
                  <a:pt x="66944" y="120000"/>
                  <a:pt x="68183" y="120000"/>
                </a:cubicBezTo>
                <a:cubicBezTo>
                  <a:pt x="69266" y="120000"/>
                  <a:pt x="70188" y="119355"/>
                  <a:pt x="70627" y="118438"/>
                </a:cubicBezTo>
                <a:lnTo>
                  <a:pt x="70644" y="118444"/>
                </a:lnTo>
                <a:lnTo>
                  <a:pt x="70683" y="118350"/>
                </a:lnTo>
                <a:cubicBezTo>
                  <a:pt x="70688" y="118338"/>
                  <a:pt x="70694" y="118333"/>
                  <a:pt x="70694" y="118322"/>
                </a:cubicBezTo>
                <a:lnTo>
                  <a:pt x="119738" y="3900"/>
                </a:lnTo>
                <a:lnTo>
                  <a:pt x="119705" y="3883"/>
                </a:lnTo>
                <a:cubicBezTo>
                  <a:pt x="119877" y="3533"/>
                  <a:pt x="120000" y="3150"/>
                  <a:pt x="120000" y="2727"/>
                </a:cubicBezTo>
                <a:moveTo>
                  <a:pt x="43638" y="90000"/>
                </a:moveTo>
                <a:cubicBezTo>
                  <a:pt x="42883" y="90000"/>
                  <a:pt x="42200" y="90305"/>
                  <a:pt x="41705" y="90800"/>
                </a:cubicBezTo>
                <a:lnTo>
                  <a:pt x="33527" y="98983"/>
                </a:lnTo>
                <a:cubicBezTo>
                  <a:pt x="33033" y="99472"/>
                  <a:pt x="32727" y="100161"/>
                  <a:pt x="32727" y="100911"/>
                </a:cubicBezTo>
                <a:cubicBezTo>
                  <a:pt x="32727" y="102416"/>
                  <a:pt x="33950" y="103638"/>
                  <a:pt x="35455" y="103638"/>
                </a:cubicBezTo>
                <a:cubicBezTo>
                  <a:pt x="36205" y="103638"/>
                  <a:pt x="36888" y="103333"/>
                  <a:pt x="37383" y="102838"/>
                </a:cubicBezTo>
                <a:lnTo>
                  <a:pt x="45566" y="94655"/>
                </a:lnTo>
                <a:cubicBezTo>
                  <a:pt x="46061" y="94166"/>
                  <a:pt x="46361" y="93483"/>
                  <a:pt x="46361" y="92727"/>
                </a:cubicBezTo>
                <a:cubicBezTo>
                  <a:pt x="46361" y="91222"/>
                  <a:pt x="45144" y="90000"/>
                  <a:pt x="43638" y="90000"/>
                </a:cubicBezTo>
                <a:moveTo>
                  <a:pt x="43638" y="79094"/>
                </a:moveTo>
                <a:cubicBezTo>
                  <a:pt x="43638" y="77588"/>
                  <a:pt x="42416" y="76361"/>
                  <a:pt x="40911" y="76361"/>
                </a:cubicBezTo>
                <a:cubicBezTo>
                  <a:pt x="40155" y="76361"/>
                  <a:pt x="39472" y="76672"/>
                  <a:pt x="38983" y="77161"/>
                </a:cubicBezTo>
                <a:lnTo>
                  <a:pt x="11705" y="104433"/>
                </a:lnTo>
                <a:cubicBezTo>
                  <a:pt x="11216" y="104933"/>
                  <a:pt x="10911" y="105616"/>
                  <a:pt x="10911" y="106361"/>
                </a:cubicBezTo>
                <a:cubicBezTo>
                  <a:pt x="10911" y="107872"/>
                  <a:pt x="12133" y="109088"/>
                  <a:pt x="13638" y="109088"/>
                </a:cubicBezTo>
                <a:cubicBezTo>
                  <a:pt x="14388" y="109088"/>
                  <a:pt x="15072" y="108788"/>
                  <a:pt x="15566" y="108294"/>
                </a:cubicBezTo>
                <a:lnTo>
                  <a:pt x="42838" y="81016"/>
                </a:lnTo>
                <a:cubicBezTo>
                  <a:pt x="43333" y="80527"/>
                  <a:pt x="43638" y="79844"/>
                  <a:pt x="43638" y="79094"/>
                </a:cubicBezTo>
                <a:moveTo>
                  <a:pt x="26472" y="81016"/>
                </a:moveTo>
                <a:lnTo>
                  <a:pt x="29200" y="78294"/>
                </a:lnTo>
                <a:cubicBezTo>
                  <a:pt x="29694" y="77800"/>
                  <a:pt x="30000" y="77116"/>
                  <a:pt x="30000" y="76361"/>
                </a:cubicBezTo>
                <a:cubicBezTo>
                  <a:pt x="30000" y="74861"/>
                  <a:pt x="28777" y="73638"/>
                  <a:pt x="27272" y="73638"/>
                </a:cubicBezTo>
                <a:cubicBezTo>
                  <a:pt x="26522" y="73638"/>
                  <a:pt x="25838" y="73944"/>
                  <a:pt x="25344" y="74433"/>
                </a:cubicBezTo>
                <a:lnTo>
                  <a:pt x="22616" y="77161"/>
                </a:lnTo>
                <a:cubicBezTo>
                  <a:pt x="22122" y="77661"/>
                  <a:pt x="21816" y="78338"/>
                  <a:pt x="21816" y="79094"/>
                </a:cubicBezTo>
                <a:cubicBezTo>
                  <a:pt x="21816" y="80594"/>
                  <a:pt x="23038" y="81816"/>
                  <a:pt x="24544" y="81816"/>
                </a:cubicBezTo>
                <a:cubicBezTo>
                  <a:pt x="25300" y="81816"/>
                  <a:pt x="25977" y="81516"/>
                  <a:pt x="26472" y="81016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999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58" name="Shape 3324">
            <a:extLst>
              <a:ext uri="{FF2B5EF4-FFF2-40B4-BE49-F238E27FC236}">
                <a16:creationId xmlns:a16="http://schemas.microsoft.com/office/drawing/2014/main" id="{2CBF2262-1EC1-FF61-CCB2-DE7D5177E44F}"/>
              </a:ext>
            </a:extLst>
          </p:cNvPr>
          <p:cNvSpPr/>
          <p:nvPr/>
        </p:nvSpPr>
        <p:spPr>
          <a:xfrm>
            <a:off x="5871749" y="2462889"/>
            <a:ext cx="449937" cy="46992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000" y="114550"/>
                </a:moveTo>
                <a:cubicBezTo>
                  <a:pt x="29872" y="114550"/>
                  <a:pt x="5455" y="90127"/>
                  <a:pt x="5455" y="60000"/>
                </a:cubicBezTo>
                <a:cubicBezTo>
                  <a:pt x="5455" y="29877"/>
                  <a:pt x="29872" y="5455"/>
                  <a:pt x="60000" y="5455"/>
                </a:cubicBezTo>
                <a:cubicBezTo>
                  <a:pt x="74088" y="5455"/>
                  <a:pt x="86877" y="10833"/>
                  <a:pt x="96538" y="19605"/>
                </a:cubicBezTo>
                <a:lnTo>
                  <a:pt x="58072" y="58072"/>
                </a:lnTo>
                <a:cubicBezTo>
                  <a:pt x="57577" y="58566"/>
                  <a:pt x="57272" y="59250"/>
                  <a:pt x="57272" y="60000"/>
                </a:cubicBezTo>
                <a:cubicBezTo>
                  <a:pt x="57272" y="61511"/>
                  <a:pt x="58494" y="62727"/>
                  <a:pt x="60000" y="62727"/>
                </a:cubicBezTo>
                <a:lnTo>
                  <a:pt x="114411" y="62727"/>
                </a:lnTo>
                <a:cubicBezTo>
                  <a:pt x="112977" y="91577"/>
                  <a:pt x="89205" y="114550"/>
                  <a:pt x="60000" y="114550"/>
                </a:cubicBezTo>
                <a:moveTo>
                  <a:pt x="114411" y="57272"/>
                </a:moveTo>
                <a:lnTo>
                  <a:pt x="66583" y="57272"/>
                </a:lnTo>
                <a:lnTo>
                  <a:pt x="100394" y="23461"/>
                </a:lnTo>
                <a:cubicBezTo>
                  <a:pt x="108561" y="32511"/>
                  <a:pt x="113761" y="44283"/>
                  <a:pt x="114411" y="57272"/>
                </a:cubicBezTo>
                <a:moveTo>
                  <a:pt x="60000" y="0"/>
                </a:moveTo>
                <a:cubicBezTo>
                  <a:pt x="26866" y="0"/>
                  <a:pt x="0" y="26866"/>
                  <a:pt x="0" y="60000"/>
                </a:cubicBezTo>
                <a:cubicBezTo>
                  <a:pt x="0" y="93138"/>
                  <a:pt x="26866" y="120000"/>
                  <a:pt x="60000" y="120000"/>
                </a:cubicBezTo>
                <a:cubicBezTo>
                  <a:pt x="93133" y="120000"/>
                  <a:pt x="120000" y="93138"/>
                  <a:pt x="120000" y="60000"/>
                </a:cubicBezTo>
                <a:cubicBezTo>
                  <a:pt x="120000" y="26866"/>
                  <a:pt x="93133" y="0"/>
                  <a:pt x="60000" y="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square" lIns="38075" tIns="38075" rIns="38075" bIns="380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999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59" name="Freeform 37">
            <a:extLst>
              <a:ext uri="{FF2B5EF4-FFF2-40B4-BE49-F238E27FC236}">
                <a16:creationId xmlns:a16="http://schemas.microsoft.com/office/drawing/2014/main" id="{E5124CC3-8862-8599-28F8-EFAF3A8B9398}"/>
              </a:ext>
            </a:extLst>
          </p:cNvPr>
          <p:cNvSpPr>
            <a:spLocks noEditPoints="1"/>
          </p:cNvSpPr>
          <p:nvPr/>
        </p:nvSpPr>
        <p:spPr bwMode="auto">
          <a:xfrm>
            <a:off x="8258626" y="2481180"/>
            <a:ext cx="392504" cy="392387"/>
          </a:xfrm>
          <a:custGeom>
            <a:avLst/>
            <a:gdLst>
              <a:gd name="T0" fmla="*/ 1024 w 2048"/>
              <a:gd name="T1" fmla="*/ 0 h 2048"/>
              <a:gd name="T2" fmla="*/ 1024 w 2048"/>
              <a:gd name="T3" fmla="*/ 2048 h 2048"/>
              <a:gd name="T4" fmla="*/ 605 w 2048"/>
              <a:gd name="T5" fmla="*/ 1678 h 2048"/>
              <a:gd name="T6" fmla="*/ 664 w 2048"/>
              <a:gd name="T7" fmla="*/ 1568 h 2048"/>
              <a:gd name="T8" fmla="*/ 724 w 2048"/>
              <a:gd name="T9" fmla="*/ 1508 h 2048"/>
              <a:gd name="T10" fmla="*/ 735 w 2048"/>
              <a:gd name="T11" fmla="*/ 1673 h 2048"/>
              <a:gd name="T12" fmla="*/ 964 w 2048"/>
              <a:gd name="T13" fmla="*/ 1918 h 2048"/>
              <a:gd name="T14" fmla="*/ 664 w 2048"/>
              <a:gd name="T15" fmla="*/ 1328 h 2048"/>
              <a:gd name="T16" fmla="*/ 854 w 2048"/>
              <a:gd name="T17" fmla="*/ 1084 h 2048"/>
              <a:gd name="T18" fmla="*/ 605 w 2048"/>
              <a:gd name="T19" fmla="*/ 964 h 2048"/>
              <a:gd name="T20" fmla="*/ 836 w 2048"/>
              <a:gd name="T21" fmla="*/ 593 h 2048"/>
              <a:gd name="T22" fmla="*/ 854 w 2048"/>
              <a:gd name="T23" fmla="*/ 964 h 2048"/>
              <a:gd name="T24" fmla="*/ 1084 w 2048"/>
              <a:gd name="T25" fmla="*/ 1569 h 2048"/>
              <a:gd name="T26" fmla="*/ 1084 w 2048"/>
              <a:gd name="T27" fmla="*/ 1918 h 2048"/>
              <a:gd name="T28" fmla="*/ 1194 w 2048"/>
              <a:gd name="T29" fmla="*/ 1084 h 2048"/>
              <a:gd name="T30" fmla="*/ 1384 w 2048"/>
              <a:gd name="T31" fmla="*/ 1328 h 2048"/>
              <a:gd name="T32" fmla="*/ 1384 w 2048"/>
              <a:gd name="T33" fmla="*/ 1448 h 2048"/>
              <a:gd name="T34" fmla="*/ 1324 w 2048"/>
              <a:gd name="T35" fmla="*/ 1508 h 2048"/>
              <a:gd name="T36" fmla="*/ 1443 w 2048"/>
              <a:gd name="T37" fmla="*/ 1678 h 2048"/>
              <a:gd name="T38" fmla="*/ 1329 w 2048"/>
              <a:gd name="T39" fmla="*/ 1875 h 2048"/>
              <a:gd name="T40" fmla="*/ 1564 w 2048"/>
              <a:gd name="T41" fmla="*/ 1508 h 2048"/>
              <a:gd name="T42" fmla="*/ 1926 w 2048"/>
              <a:gd name="T43" fmla="*/ 1084 h 2048"/>
              <a:gd name="T44" fmla="*/ 1563 w 2048"/>
              <a:gd name="T45" fmla="*/ 964 h 2048"/>
              <a:gd name="T46" fmla="*/ 1564 w 2048"/>
              <a:gd name="T47" fmla="*/ 538 h 2048"/>
              <a:gd name="T48" fmla="*/ 1663 w 2048"/>
              <a:gd name="T49" fmla="*/ 385 h 2048"/>
              <a:gd name="T50" fmla="*/ 1329 w 2048"/>
              <a:gd name="T51" fmla="*/ 173 h 2048"/>
              <a:gd name="T52" fmla="*/ 1444 w 2048"/>
              <a:gd name="T53" fmla="*/ 540 h 2048"/>
              <a:gd name="T54" fmla="*/ 1384 w 2048"/>
              <a:gd name="T55" fmla="*/ 480 h 2048"/>
              <a:gd name="T56" fmla="*/ 1217 w 2048"/>
              <a:gd name="T57" fmla="*/ 472 h 2048"/>
              <a:gd name="T58" fmla="*/ 1084 w 2048"/>
              <a:gd name="T59" fmla="*/ 599 h 2048"/>
              <a:gd name="T60" fmla="*/ 1419 w 2048"/>
              <a:gd name="T61" fmla="*/ 717 h 2048"/>
              <a:gd name="T62" fmla="*/ 1084 w 2048"/>
              <a:gd name="T63" fmla="*/ 854 h 2048"/>
              <a:gd name="T64" fmla="*/ 1084 w 2048"/>
              <a:gd name="T65" fmla="*/ 1024 h 2048"/>
              <a:gd name="T66" fmla="*/ 1024 w 2048"/>
              <a:gd name="T67" fmla="*/ 964 h 2048"/>
              <a:gd name="T68" fmla="*/ 831 w 2048"/>
              <a:gd name="T69" fmla="*/ 472 h 2048"/>
              <a:gd name="T70" fmla="*/ 664 w 2048"/>
              <a:gd name="T71" fmla="*/ 600 h 2048"/>
              <a:gd name="T72" fmla="*/ 724 w 2048"/>
              <a:gd name="T73" fmla="*/ 540 h 2048"/>
              <a:gd name="T74" fmla="*/ 605 w 2048"/>
              <a:gd name="T75" fmla="*/ 370 h 2048"/>
              <a:gd name="T76" fmla="*/ 719 w 2048"/>
              <a:gd name="T77" fmla="*/ 173 h 2048"/>
              <a:gd name="T78" fmla="*/ 484 w 2048"/>
              <a:gd name="T79" fmla="*/ 540 h 2048"/>
              <a:gd name="T80" fmla="*/ 122 w 2048"/>
              <a:gd name="T81" fmla="*/ 964 h 2048"/>
              <a:gd name="T82" fmla="*/ 520 w 2048"/>
              <a:gd name="T83" fmla="*/ 1400 h 2048"/>
              <a:gd name="T84" fmla="*/ 301 w 2048"/>
              <a:gd name="T85" fmla="*/ 1566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48" h="2048">
                <a:moveTo>
                  <a:pt x="1024" y="2048"/>
                </a:moveTo>
                <a:cubicBezTo>
                  <a:pt x="1588" y="2048"/>
                  <a:pt x="2048" y="1588"/>
                  <a:pt x="2048" y="1024"/>
                </a:cubicBezTo>
                <a:cubicBezTo>
                  <a:pt x="2048" y="460"/>
                  <a:pt x="1588" y="0"/>
                  <a:pt x="1024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460" y="0"/>
                  <a:pt x="0" y="460"/>
                  <a:pt x="0" y="1024"/>
                </a:cubicBezTo>
                <a:cubicBezTo>
                  <a:pt x="0" y="1588"/>
                  <a:pt x="460" y="2048"/>
                  <a:pt x="1024" y="2048"/>
                </a:cubicBezTo>
                <a:close/>
                <a:moveTo>
                  <a:pt x="385" y="1663"/>
                </a:moveTo>
                <a:cubicBezTo>
                  <a:pt x="430" y="1648"/>
                  <a:pt x="477" y="1635"/>
                  <a:pt x="526" y="1624"/>
                </a:cubicBezTo>
                <a:cubicBezTo>
                  <a:pt x="547" y="1648"/>
                  <a:pt x="574" y="1667"/>
                  <a:pt x="605" y="1678"/>
                </a:cubicBezTo>
                <a:cubicBezTo>
                  <a:pt x="638" y="1755"/>
                  <a:pt x="677" y="1821"/>
                  <a:pt x="719" y="1875"/>
                </a:cubicBezTo>
                <a:cubicBezTo>
                  <a:pt x="592" y="1830"/>
                  <a:pt x="479" y="1757"/>
                  <a:pt x="385" y="1663"/>
                </a:cubicBezTo>
                <a:close/>
                <a:moveTo>
                  <a:pt x="664" y="1568"/>
                </a:moveTo>
                <a:cubicBezTo>
                  <a:pt x="631" y="1568"/>
                  <a:pt x="604" y="1541"/>
                  <a:pt x="604" y="1508"/>
                </a:cubicBezTo>
                <a:cubicBezTo>
                  <a:pt x="604" y="1475"/>
                  <a:pt x="631" y="1448"/>
                  <a:pt x="664" y="1448"/>
                </a:cubicBezTo>
                <a:cubicBezTo>
                  <a:pt x="697" y="1448"/>
                  <a:pt x="724" y="1475"/>
                  <a:pt x="724" y="1508"/>
                </a:cubicBezTo>
                <a:cubicBezTo>
                  <a:pt x="724" y="1541"/>
                  <a:pt x="697" y="1568"/>
                  <a:pt x="664" y="1568"/>
                </a:cubicBezTo>
                <a:close/>
                <a:moveTo>
                  <a:pt x="964" y="1918"/>
                </a:moveTo>
                <a:cubicBezTo>
                  <a:pt x="880" y="1890"/>
                  <a:pt x="799" y="1803"/>
                  <a:pt x="735" y="1673"/>
                </a:cubicBezTo>
                <a:cubicBezTo>
                  <a:pt x="778" y="1655"/>
                  <a:pt x="813" y="1620"/>
                  <a:pt x="831" y="1576"/>
                </a:cubicBezTo>
                <a:cubicBezTo>
                  <a:pt x="875" y="1572"/>
                  <a:pt x="920" y="1570"/>
                  <a:pt x="964" y="1569"/>
                </a:cubicBezTo>
                <a:lnTo>
                  <a:pt x="964" y="1918"/>
                </a:lnTo>
                <a:close/>
                <a:moveTo>
                  <a:pt x="964" y="1449"/>
                </a:moveTo>
                <a:cubicBezTo>
                  <a:pt x="921" y="1450"/>
                  <a:pt x="879" y="1452"/>
                  <a:pt x="836" y="1455"/>
                </a:cubicBezTo>
                <a:cubicBezTo>
                  <a:pt x="814" y="1382"/>
                  <a:pt x="745" y="1328"/>
                  <a:pt x="664" y="1328"/>
                </a:cubicBezTo>
                <a:cubicBezTo>
                  <a:pt x="652" y="1328"/>
                  <a:pt x="641" y="1329"/>
                  <a:pt x="629" y="1331"/>
                </a:cubicBezTo>
                <a:cubicBezTo>
                  <a:pt x="616" y="1253"/>
                  <a:pt x="608" y="1169"/>
                  <a:pt x="605" y="1084"/>
                </a:cubicBezTo>
                <a:cubicBezTo>
                  <a:pt x="854" y="1084"/>
                  <a:pt x="854" y="1084"/>
                  <a:pt x="854" y="1084"/>
                </a:cubicBezTo>
                <a:cubicBezTo>
                  <a:pt x="872" y="1135"/>
                  <a:pt x="913" y="1176"/>
                  <a:pt x="964" y="1194"/>
                </a:cubicBezTo>
                <a:lnTo>
                  <a:pt x="964" y="1449"/>
                </a:lnTo>
                <a:close/>
                <a:moveTo>
                  <a:pt x="605" y="964"/>
                </a:moveTo>
                <a:cubicBezTo>
                  <a:pt x="608" y="879"/>
                  <a:pt x="616" y="795"/>
                  <a:pt x="629" y="717"/>
                </a:cubicBezTo>
                <a:cubicBezTo>
                  <a:pt x="641" y="719"/>
                  <a:pt x="652" y="720"/>
                  <a:pt x="664" y="720"/>
                </a:cubicBezTo>
                <a:cubicBezTo>
                  <a:pt x="745" y="720"/>
                  <a:pt x="814" y="666"/>
                  <a:pt x="836" y="593"/>
                </a:cubicBezTo>
                <a:cubicBezTo>
                  <a:pt x="879" y="596"/>
                  <a:pt x="921" y="598"/>
                  <a:pt x="964" y="599"/>
                </a:cubicBezTo>
                <a:cubicBezTo>
                  <a:pt x="964" y="854"/>
                  <a:pt x="964" y="854"/>
                  <a:pt x="964" y="854"/>
                </a:cubicBezTo>
                <a:cubicBezTo>
                  <a:pt x="913" y="872"/>
                  <a:pt x="872" y="913"/>
                  <a:pt x="854" y="964"/>
                </a:cubicBezTo>
                <a:lnTo>
                  <a:pt x="605" y="964"/>
                </a:lnTo>
                <a:close/>
                <a:moveTo>
                  <a:pt x="1084" y="1918"/>
                </a:moveTo>
                <a:cubicBezTo>
                  <a:pt x="1084" y="1569"/>
                  <a:pt x="1084" y="1569"/>
                  <a:pt x="1084" y="1569"/>
                </a:cubicBezTo>
                <a:cubicBezTo>
                  <a:pt x="1129" y="1570"/>
                  <a:pt x="1173" y="1572"/>
                  <a:pt x="1217" y="1576"/>
                </a:cubicBezTo>
                <a:cubicBezTo>
                  <a:pt x="1235" y="1620"/>
                  <a:pt x="1270" y="1655"/>
                  <a:pt x="1313" y="1673"/>
                </a:cubicBezTo>
                <a:cubicBezTo>
                  <a:pt x="1249" y="1803"/>
                  <a:pt x="1168" y="1890"/>
                  <a:pt x="1084" y="1918"/>
                </a:cubicBezTo>
                <a:close/>
                <a:moveTo>
                  <a:pt x="1084" y="1449"/>
                </a:moveTo>
                <a:cubicBezTo>
                  <a:pt x="1084" y="1194"/>
                  <a:pt x="1084" y="1194"/>
                  <a:pt x="1084" y="1194"/>
                </a:cubicBezTo>
                <a:cubicBezTo>
                  <a:pt x="1135" y="1176"/>
                  <a:pt x="1176" y="1135"/>
                  <a:pt x="1194" y="1084"/>
                </a:cubicBezTo>
                <a:cubicBezTo>
                  <a:pt x="1443" y="1084"/>
                  <a:pt x="1443" y="1084"/>
                  <a:pt x="1443" y="1084"/>
                </a:cubicBezTo>
                <a:cubicBezTo>
                  <a:pt x="1440" y="1169"/>
                  <a:pt x="1432" y="1253"/>
                  <a:pt x="1419" y="1331"/>
                </a:cubicBezTo>
                <a:cubicBezTo>
                  <a:pt x="1407" y="1329"/>
                  <a:pt x="1396" y="1328"/>
                  <a:pt x="1384" y="1328"/>
                </a:cubicBezTo>
                <a:cubicBezTo>
                  <a:pt x="1303" y="1328"/>
                  <a:pt x="1234" y="1382"/>
                  <a:pt x="1212" y="1455"/>
                </a:cubicBezTo>
                <a:cubicBezTo>
                  <a:pt x="1169" y="1452"/>
                  <a:pt x="1127" y="1450"/>
                  <a:pt x="1084" y="1449"/>
                </a:cubicBezTo>
                <a:close/>
                <a:moveTo>
                  <a:pt x="1384" y="1448"/>
                </a:moveTo>
                <a:cubicBezTo>
                  <a:pt x="1417" y="1448"/>
                  <a:pt x="1444" y="1475"/>
                  <a:pt x="1444" y="1508"/>
                </a:cubicBezTo>
                <a:cubicBezTo>
                  <a:pt x="1444" y="1541"/>
                  <a:pt x="1417" y="1568"/>
                  <a:pt x="1384" y="1568"/>
                </a:cubicBezTo>
                <a:cubicBezTo>
                  <a:pt x="1351" y="1568"/>
                  <a:pt x="1324" y="1541"/>
                  <a:pt x="1324" y="1508"/>
                </a:cubicBezTo>
                <a:cubicBezTo>
                  <a:pt x="1324" y="1475"/>
                  <a:pt x="1351" y="1448"/>
                  <a:pt x="1384" y="1448"/>
                </a:cubicBezTo>
                <a:close/>
                <a:moveTo>
                  <a:pt x="1329" y="1875"/>
                </a:moveTo>
                <a:cubicBezTo>
                  <a:pt x="1371" y="1821"/>
                  <a:pt x="1410" y="1755"/>
                  <a:pt x="1443" y="1678"/>
                </a:cubicBezTo>
                <a:cubicBezTo>
                  <a:pt x="1474" y="1667"/>
                  <a:pt x="1501" y="1648"/>
                  <a:pt x="1522" y="1624"/>
                </a:cubicBezTo>
                <a:cubicBezTo>
                  <a:pt x="1571" y="1635"/>
                  <a:pt x="1618" y="1648"/>
                  <a:pt x="1663" y="1663"/>
                </a:cubicBezTo>
                <a:cubicBezTo>
                  <a:pt x="1569" y="1757"/>
                  <a:pt x="1456" y="1830"/>
                  <a:pt x="1329" y="1875"/>
                </a:cubicBezTo>
                <a:close/>
                <a:moveTo>
                  <a:pt x="1747" y="1566"/>
                </a:moveTo>
                <a:cubicBezTo>
                  <a:pt x="1690" y="1545"/>
                  <a:pt x="1629" y="1526"/>
                  <a:pt x="1564" y="1510"/>
                </a:cubicBezTo>
                <a:cubicBezTo>
                  <a:pt x="1564" y="1510"/>
                  <a:pt x="1564" y="1509"/>
                  <a:pt x="1564" y="1508"/>
                </a:cubicBezTo>
                <a:cubicBezTo>
                  <a:pt x="1564" y="1467"/>
                  <a:pt x="1551" y="1430"/>
                  <a:pt x="1528" y="1400"/>
                </a:cubicBezTo>
                <a:cubicBezTo>
                  <a:pt x="1548" y="1301"/>
                  <a:pt x="1560" y="1193"/>
                  <a:pt x="1563" y="1084"/>
                </a:cubicBezTo>
                <a:cubicBezTo>
                  <a:pt x="1926" y="1084"/>
                  <a:pt x="1926" y="1084"/>
                  <a:pt x="1926" y="1084"/>
                </a:cubicBezTo>
                <a:cubicBezTo>
                  <a:pt x="1914" y="1264"/>
                  <a:pt x="1849" y="1430"/>
                  <a:pt x="1747" y="1566"/>
                </a:cubicBezTo>
                <a:close/>
                <a:moveTo>
                  <a:pt x="1926" y="964"/>
                </a:moveTo>
                <a:cubicBezTo>
                  <a:pt x="1563" y="964"/>
                  <a:pt x="1563" y="964"/>
                  <a:pt x="1563" y="964"/>
                </a:cubicBezTo>
                <a:cubicBezTo>
                  <a:pt x="1560" y="855"/>
                  <a:pt x="1548" y="747"/>
                  <a:pt x="1528" y="648"/>
                </a:cubicBezTo>
                <a:cubicBezTo>
                  <a:pt x="1551" y="618"/>
                  <a:pt x="1564" y="581"/>
                  <a:pt x="1564" y="540"/>
                </a:cubicBezTo>
                <a:cubicBezTo>
                  <a:pt x="1564" y="539"/>
                  <a:pt x="1564" y="538"/>
                  <a:pt x="1564" y="538"/>
                </a:cubicBezTo>
                <a:cubicBezTo>
                  <a:pt x="1629" y="522"/>
                  <a:pt x="1690" y="503"/>
                  <a:pt x="1747" y="482"/>
                </a:cubicBezTo>
                <a:cubicBezTo>
                  <a:pt x="1849" y="618"/>
                  <a:pt x="1914" y="784"/>
                  <a:pt x="1926" y="964"/>
                </a:cubicBezTo>
                <a:close/>
                <a:moveTo>
                  <a:pt x="1663" y="385"/>
                </a:moveTo>
                <a:cubicBezTo>
                  <a:pt x="1618" y="400"/>
                  <a:pt x="1571" y="413"/>
                  <a:pt x="1522" y="424"/>
                </a:cubicBezTo>
                <a:cubicBezTo>
                  <a:pt x="1501" y="400"/>
                  <a:pt x="1474" y="381"/>
                  <a:pt x="1443" y="370"/>
                </a:cubicBezTo>
                <a:cubicBezTo>
                  <a:pt x="1410" y="293"/>
                  <a:pt x="1371" y="227"/>
                  <a:pt x="1329" y="173"/>
                </a:cubicBezTo>
                <a:cubicBezTo>
                  <a:pt x="1456" y="218"/>
                  <a:pt x="1569" y="291"/>
                  <a:pt x="1663" y="385"/>
                </a:cubicBezTo>
                <a:close/>
                <a:moveTo>
                  <a:pt x="1384" y="480"/>
                </a:moveTo>
                <a:cubicBezTo>
                  <a:pt x="1417" y="480"/>
                  <a:pt x="1444" y="507"/>
                  <a:pt x="1444" y="540"/>
                </a:cubicBezTo>
                <a:cubicBezTo>
                  <a:pt x="1444" y="573"/>
                  <a:pt x="1417" y="600"/>
                  <a:pt x="1384" y="600"/>
                </a:cubicBezTo>
                <a:cubicBezTo>
                  <a:pt x="1351" y="600"/>
                  <a:pt x="1324" y="573"/>
                  <a:pt x="1324" y="540"/>
                </a:cubicBezTo>
                <a:cubicBezTo>
                  <a:pt x="1324" y="507"/>
                  <a:pt x="1351" y="480"/>
                  <a:pt x="1384" y="480"/>
                </a:cubicBezTo>
                <a:close/>
                <a:moveTo>
                  <a:pt x="1084" y="130"/>
                </a:moveTo>
                <a:cubicBezTo>
                  <a:pt x="1168" y="158"/>
                  <a:pt x="1249" y="245"/>
                  <a:pt x="1313" y="375"/>
                </a:cubicBezTo>
                <a:cubicBezTo>
                  <a:pt x="1270" y="393"/>
                  <a:pt x="1235" y="428"/>
                  <a:pt x="1217" y="472"/>
                </a:cubicBezTo>
                <a:cubicBezTo>
                  <a:pt x="1173" y="476"/>
                  <a:pt x="1129" y="478"/>
                  <a:pt x="1084" y="479"/>
                </a:cubicBezTo>
                <a:lnTo>
                  <a:pt x="1084" y="130"/>
                </a:lnTo>
                <a:close/>
                <a:moveTo>
                  <a:pt x="1084" y="599"/>
                </a:moveTo>
                <a:cubicBezTo>
                  <a:pt x="1127" y="598"/>
                  <a:pt x="1169" y="596"/>
                  <a:pt x="1212" y="593"/>
                </a:cubicBezTo>
                <a:cubicBezTo>
                  <a:pt x="1234" y="666"/>
                  <a:pt x="1303" y="720"/>
                  <a:pt x="1384" y="720"/>
                </a:cubicBezTo>
                <a:cubicBezTo>
                  <a:pt x="1396" y="720"/>
                  <a:pt x="1407" y="719"/>
                  <a:pt x="1419" y="717"/>
                </a:cubicBezTo>
                <a:cubicBezTo>
                  <a:pt x="1432" y="795"/>
                  <a:pt x="1440" y="879"/>
                  <a:pt x="1443" y="964"/>
                </a:cubicBezTo>
                <a:cubicBezTo>
                  <a:pt x="1194" y="964"/>
                  <a:pt x="1194" y="964"/>
                  <a:pt x="1194" y="964"/>
                </a:cubicBezTo>
                <a:cubicBezTo>
                  <a:pt x="1176" y="913"/>
                  <a:pt x="1135" y="872"/>
                  <a:pt x="1084" y="854"/>
                </a:cubicBezTo>
                <a:lnTo>
                  <a:pt x="1084" y="599"/>
                </a:lnTo>
                <a:close/>
                <a:moveTo>
                  <a:pt x="1024" y="964"/>
                </a:moveTo>
                <a:cubicBezTo>
                  <a:pt x="1057" y="964"/>
                  <a:pt x="1084" y="991"/>
                  <a:pt x="1084" y="1024"/>
                </a:cubicBezTo>
                <a:cubicBezTo>
                  <a:pt x="1084" y="1057"/>
                  <a:pt x="1057" y="1084"/>
                  <a:pt x="1024" y="1084"/>
                </a:cubicBezTo>
                <a:cubicBezTo>
                  <a:pt x="991" y="1084"/>
                  <a:pt x="964" y="1057"/>
                  <a:pt x="964" y="1024"/>
                </a:cubicBezTo>
                <a:cubicBezTo>
                  <a:pt x="964" y="991"/>
                  <a:pt x="991" y="964"/>
                  <a:pt x="1024" y="964"/>
                </a:cubicBezTo>
                <a:close/>
                <a:moveTo>
                  <a:pt x="964" y="130"/>
                </a:moveTo>
                <a:cubicBezTo>
                  <a:pt x="964" y="479"/>
                  <a:pt x="964" y="479"/>
                  <a:pt x="964" y="479"/>
                </a:cubicBezTo>
                <a:cubicBezTo>
                  <a:pt x="920" y="478"/>
                  <a:pt x="875" y="476"/>
                  <a:pt x="831" y="472"/>
                </a:cubicBezTo>
                <a:cubicBezTo>
                  <a:pt x="813" y="428"/>
                  <a:pt x="778" y="393"/>
                  <a:pt x="735" y="375"/>
                </a:cubicBezTo>
                <a:cubicBezTo>
                  <a:pt x="799" y="245"/>
                  <a:pt x="880" y="158"/>
                  <a:pt x="964" y="130"/>
                </a:cubicBezTo>
                <a:close/>
                <a:moveTo>
                  <a:pt x="664" y="600"/>
                </a:moveTo>
                <a:cubicBezTo>
                  <a:pt x="631" y="600"/>
                  <a:pt x="604" y="573"/>
                  <a:pt x="604" y="540"/>
                </a:cubicBezTo>
                <a:cubicBezTo>
                  <a:pt x="604" y="507"/>
                  <a:pt x="631" y="480"/>
                  <a:pt x="664" y="480"/>
                </a:cubicBezTo>
                <a:cubicBezTo>
                  <a:pt x="697" y="480"/>
                  <a:pt x="724" y="507"/>
                  <a:pt x="724" y="540"/>
                </a:cubicBezTo>
                <a:cubicBezTo>
                  <a:pt x="724" y="573"/>
                  <a:pt x="697" y="600"/>
                  <a:pt x="664" y="600"/>
                </a:cubicBezTo>
                <a:close/>
                <a:moveTo>
                  <a:pt x="719" y="173"/>
                </a:moveTo>
                <a:cubicBezTo>
                  <a:pt x="677" y="227"/>
                  <a:pt x="638" y="293"/>
                  <a:pt x="605" y="370"/>
                </a:cubicBezTo>
                <a:cubicBezTo>
                  <a:pt x="574" y="381"/>
                  <a:pt x="547" y="400"/>
                  <a:pt x="526" y="424"/>
                </a:cubicBezTo>
                <a:cubicBezTo>
                  <a:pt x="477" y="413"/>
                  <a:pt x="430" y="400"/>
                  <a:pt x="385" y="385"/>
                </a:cubicBezTo>
                <a:cubicBezTo>
                  <a:pt x="479" y="291"/>
                  <a:pt x="592" y="218"/>
                  <a:pt x="719" y="173"/>
                </a:cubicBezTo>
                <a:close/>
                <a:moveTo>
                  <a:pt x="301" y="482"/>
                </a:moveTo>
                <a:cubicBezTo>
                  <a:pt x="358" y="503"/>
                  <a:pt x="419" y="522"/>
                  <a:pt x="484" y="538"/>
                </a:cubicBezTo>
                <a:cubicBezTo>
                  <a:pt x="484" y="538"/>
                  <a:pt x="484" y="539"/>
                  <a:pt x="484" y="540"/>
                </a:cubicBezTo>
                <a:cubicBezTo>
                  <a:pt x="484" y="581"/>
                  <a:pt x="497" y="618"/>
                  <a:pt x="520" y="648"/>
                </a:cubicBezTo>
                <a:cubicBezTo>
                  <a:pt x="500" y="747"/>
                  <a:pt x="488" y="855"/>
                  <a:pt x="485" y="964"/>
                </a:cubicBezTo>
                <a:cubicBezTo>
                  <a:pt x="122" y="964"/>
                  <a:pt x="122" y="964"/>
                  <a:pt x="122" y="964"/>
                </a:cubicBezTo>
                <a:cubicBezTo>
                  <a:pt x="134" y="784"/>
                  <a:pt x="199" y="618"/>
                  <a:pt x="301" y="482"/>
                </a:cubicBezTo>
                <a:close/>
                <a:moveTo>
                  <a:pt x="485" y="1084"/>
                </a:moveTo>
                <a:cubicBezTo>
                  <a:pt x="488" y="1193"/>
                  <a:pt x="500" y="1301"/>
                  <a:pt x="520" y="1400"/>
                </a:cubicBezTo>
                <a:cubicBezTo>
                  <a:pt x="497" y="1430"/>
                  <a:pt x="484" y="1467"/>
                  <a:pt x="484" y="1508"/>
                </a:cubicBezTo>
                <a:cubicBezTo>
                  <a:pt x="484" y="1509"/>
                  <a:pt x="484" y="1510"/>
                  <a:pt x="484" y="1510"/>
                </a:cubicBezTo>
                <a:cubicBezTo>
                  <a:pt x="419" y="1526"/>
                  <a:pt x="358" y="1545"/>
                  <a:pt x="301" y="1566"/>
                </a:cubicBezTo>
                <a:cubicBezTo>
                  <a:pt x="199" y="1430"/>
                  <a:pt x="134" y="1264"/>
                  <a:pt x="122" y="1084"/>
                </a:cubicBezTo>
                <a:lnTo>
                  <a:pt x="485" y="108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32">
            <a:extLst>
              <a:ext uri="{FF2B5EF4-FFF2-40B4-BE49-F238E27FC236}">
                <a16:creationId xmlns:a16="http://schemas.microsoft.com/office/drawing/2014/main" id="{C3B1136C-BD6C-5608-885B-7B19929D0315}"/>
              </a:ext>
            </a:extLst>
          </p:cNvPr>
          <p:cNvSpPr>
            <a:spLocks noEditPoints="1"/>
          </p:cNvSpPr>
          <p:nvPr/>
        </p:nvSpPr>
        <p:spPr bwMode="auto">
          <a:xfrm>
            <a:off x="10510401" y="2444975"/>
            <a:ext cx="492043" cy="456600"/>
          </a:xfrm>
          <a:custGeom>
            <a:avLst/>
            <a:gdLst>
              <a:gd name="T0" fmla="*/ 1380 w 2048"/>
              <a:gd name="T1" fmla="*/ 848 h 2048"/>
              <a:gd name="T2" fmla="*/ 1698 w 2048"/>
              <a:gd name="T3" fmla="*/ 848 h 2048"/>
              <a:gd name="T4" fmla="*/ 1868 w 2048"/>
              <a:gd name="T5" fmla="*/ 968 h 2048"/>
              <a:gd name="T6" fmla="*/ 2048 w 2048"/>
              <a:gd name="T7" fmla="*/ 788 h 2048"/>
              <a:gd name="T8" fmla="*/ 1928 w 2048"/>
              <a:gd name="T9" fmla="*/ 618 h 2048"/>
              <a:gd name="T10" fmla="*/ 1928 w 2048"/>
              <a:gd name="T11" fmla="*/ 60 h 2048"/>
              <a:gd name="T12" fmla="*/ 1868 w 2048"/>
              <a:gd name="T13" fmla="*/ 0 h 2048"/>
              <a:gd name="T14" fmla="*/ 1384 w 2048"/>
              <a:gd name="T15" fmla="*/ 0 h 2048"/>
              <a:gd name="T16" fmla="*/ 1324 w 2048"/>
              <a:gd name="T17" fmla="*/ 60 h 2048"/>
              <a:gd name="T18" fmla="*/ 1324 w 2048"/>
              <a:gd name="T19" fmla="*/ 428 h 2048"/>
              <a:gd name="T20" fmla="*/ 1384 w 2048"/>
              <a:gd name="T21" fmla="*/ 488 h 2048"/>
              <a:gd name="T22" fmla="*/ 1808 w 2048"/>
              <a:gd name="T23" fmla="*/ 488 h 2048"/>
              <a:gd name="T24" fmla="*/ 1808 w 2048"/>
              <a:gd name="T25" fmla="*/ 618 h 2048"/>
              <a:gd name="T26" fmla="*/ 1698 w 2048"/>
              <a:gd name="T27" fmla="*/ 728 h 2048"/>
              <a:gd name="T28" fmla="*/ 1380 w 2048"/>
              <a:gd name="T29" fmla="*/ 728 h 2048"/>
              <a:gd name="T30" fmla="*/ 1080 w 2048"/>
              <a:gd name="T31" fmla="*/ 1028 h 2048"/>
              <a:gd name="T32" fmla="*/ 1380 w 2048"/>
              <a:gd name="T33" fmla="*/ 1328 h 2048"/>
              <a:gd name="T34" fmla="*/ 1748 w 2048"/>
              <a:gd name="T35" fmla="*/ 1328 h 2048"/>
              <a:gd name="T36" fmla="*/ 1928 w 2048"/>
              <a:gd name="T37" fmla="*/ 1508 h 2048"/>
              <a:gd name="T38" fmla="*/ 1748 w 2048"/>
              <a:gd name="T39" fmla="*/ 1688 h 2048"/>
              <a:gd name="T40" fmla="*/ 1049 w 2048"/>
              <a:gd name="T41" fmla="*/ 1688 h 2048"/>
              <a:gd name="T42" fmla="*/ 1080 w 2048"/>
              <a:gd name="T43" fmla="*/ 1508 h 2048"/>
              <a:gd name="T44" fmla="*/ 540 w 2048"/>
              <a:gd name="T45" fmla="*/ 968 h 2048"/>
              <a:gd name="T46" fmla="*/ 0 w 2048"/>
              <a:gd name="T47" fmla="*/ 1504 h 2048"/>
              <a:gd name="T48" fmla="*/ 540 w 2048"/>
              <a:gd name="T49" fmla="*/ 2048 h 2048"/>
              <a:gd name="T50" fmla="*/ 989 w 2048"/>
              <a:gd name="T51" fmla="*/ 1808 h 2048"/>
              <a:gd name="T52" fmla="*/ 1748 w 2048"/>
              <a:gd name="T53" fmla="*/ 1808 h 2048"/>
              <a:gd name="T54" fmla="*/ 2048 w 2048"/>
              <a:gd name="T55" fmla="*/ 1508 h 2048"/>
              <a:gd name="T56" fmla="*/ 1748 w 2048"/>
              <a:gd name="T57" fmla="*/ 1208 h 2048"/>
              <a:gd name="T58" fmla="*/ 1380 w 2048"/>
              <a:gd name="T59" fmla="*/ 1208 h 2048"/>
              <a:gd name="T60" fmla="*/ 1200 w 2048"/>
              <a:gd name="T61" fmla="*/ 1028 h 2048"/>
              <a:gd name="T62" fmla="*/ 1380 w 2048"/>
              <a:gd name="T63" fmla="*/ 848 h 2048"/>
              <a:gd name="T64" fmla="*/ 1444 w 2048"/>
              <a:gd name="T65" fmla="*/ 368 h 2048"/>
              <a:gd name="T66" fmla="*/ 1444 w 2048"/>
              <a:gd name="T67" fmla="*/ 120 h 2048"/>
              <a:gd name="T68" fmla="*/ 1808 w 2048"/>
              <a:gd name="T69" fmla="*/ 120 h 2048"/>
              <a:gd name="T70" fmla="*/ 1808 w 2048"/>
              <a:gd name="T71" fmla="*/ 368 h 2048"/>
              <a:gd name="T72" fmla="*/ 1444 w 2048"/>
              <a:gd name="T73" fmla="*/ 368 h 2048"/>
              <a:gd name="T74" fmla="*/ 1868 w 2048"/>
              <a:gd name="T75" fmla="*/ 728 h 2048"/>
              <a:gd name="T76" fmla="*/ 1928 w 2048"/>
              <a:gd name="T77" fmla="*/ 788 h 2048"/>
              <a:gd name="T78" fmla="*/ 1868 w 2048"/>
              <a:gd name="T79" fmla="*/ 848 h 2048"/>
              <a:gd name="T80" fmla="*/ 1808 w 2048"/>
              <a:gd name="T81" fmla="*/ 788 h 2048"/>
              <a:gd name="T82" fmla="*/ 1868 w 2048"/>
              <a:gd name="T83" fmla="*/ 728 h 2048"/>
              <a:gd name="T84" fmla="*/ 540 w 2048"/>
              <a:gd name="T85" fmla="*/ 1928 h 2048"/>
              <a:gd name="T86" fmla="*/ 120 w 2048"/>
              <a:gd name="T87" fmla="*/ 1504 h 2048"/>
              <a:gd name="T88" fmla="*/ 540 w 2048"/>
              <a:gd name="T89" fmla="*/ 1088 h 2048"/>
              <a:gd name="T90" fmla="*/ 960 w 2048"/>
              <a:gd name="T91" fmla="*/ 1508 h 2048"/>
              <a:gd name="T92" fmla="*/ 540 w 2048"/>
              <a:gd name="T93" fmla="*/ 1928 h 2048"/>
              <a:gd name="T94" fmla="*/ 540 w 2048"/>
              <a:gd name="T95" fmla="*/ 1208 h 2048"/>
              <a:gd name="T96" fmla="*/ 240 w 2048"/>
              <a:gd name="T97" fmla="*/ 1508 h 2048"/>
              <a:gd name="T98" fmla="*/ 540 w 2048"/>
              <a:gd name="T99" fmla="*/ 1808 h 2048"/>
              <a:gd name="T100" fmla="*/ 840 w 2048"/>
              <a:gd name="T101" fmla="*/ 1508 h 2048"/>
              <a:gd name="T102" fmla="*/ 540 w 2048"/>
              <a:gd name="T103" fmla="*/ 1208 h 2048"/>
              <a:gd name="T104" fmla="*/ 540 w 2048"/>
              <a:gd name="T105" fmla="*/ 1688 h 2048"/>
              <a:gd name="T106" fmla="*/ 360 w 2048"/>
              <a:gd name="T107" fmla="*/ 1508 h 2048"/>
              <a:gd name="T108" fmla="*/ 540 w 2048"/>
              <a:gd name="T109" fmla="*/ 1328 h 2048"/>
              <a:gd name="T110" fmla="*/ 720 w 2048"/>
              <a:gd name="T111" fmla="*/ 1508 h 2048"/>
              <a:gd name="T112" fmla="*/ 540 w 2048"/>
              <a:gd name="T113" fmla="*/ 1688 h 2048"/>
              <a:gd name="T114" fmla="*/ 600 w 2048"/>
              <a:gd name="T115" fmla="*/ 1508 h 2048"/>
              <a:gd name="T116" fmla="*/ 540 w 2048"/>
              <a:gd name="T117" fmla="*/ 1568 h 2048"/>
              <a:gd name="T118" fmla="*/ 480 w 2048"/>
              <a:gd name="T119" fmla="*/ 1508 h 2048"/>
              <a:gd name="T120" fmla="*/ 540 w 2048"/>
              <a:gd name="T121" fmla="*/ 1448 h 2048"/>
              <a:gd name="T122" fmla="*/ 600 w 2048"/>
              <a:gd name="T123" fmla="*/ 150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48" h="2048">
                <a:moveTo>
                  <a:pt x="1380" y="848"/>
                </a:moveTo>
                <a:cubicBezTo>
                  <a:pt x="1698" y="848"/>
                  <a:pt x="1698" y="848"/>
                  <a:pt x="1698" y="848"/>
                </a:cubicBezTo>
                <a:cubicBezTo>
                  <a:pt x="1723" y="918"/>
                  <a:pt x="1790" y="968"/>
                  <a:pt x="1868" y="968"/>
                </a:cubicBezTo>
                <a:cubicBezTo>
                  <a:pt x="1967" y="968"/>
                  <a:pt x="2048" y="887"/>
                  <a:pt x="2048" y="788"/>
                </a:cubicBezTo>
                <a:cubicBezTo>
                  <a:pt x="2048" y="710"/>
                  <a:pt x="1998" y="643"/>
                  <a:pt x="1928" y="618"/>
                </a:cubicBezTo>
                <a:cubicBezTo>
                  <a:pt x="1928" y="60"/>
                  <a:pt x="1928" y="60"/>
                  <a:pt x="1928" y="60"/>
                </a:cubicBezTo>
                <a:cubicBezTo>
                  <a:pt x="1928" y="27"/>
                  <a:pt x="1901" y="0"/>
                  <a:pt x="1868" y="0"/>
                </a:cubicBezTo>
                <a:cubicBezTo>
                  <a:pt x="1384" y="0"/>
                  <a:pt x="1384" y="0"/>
                  <a:pt x="1384" y="0"/>
                </a:cubicBezTo>
                <a:cubicBezTo>
                  <a:pt x="1351" y="0"/>
                  <a:pt x="1324" y="27"/>
                  <a:pt x="1324" y="60"/>
                </a:cubicBezTo>
                <a:cubicBezTo>
                  <a:pt x="1324" y="428"/>
                  <a:pt x="1324" y="428"/>
                  <a:pt x="1324" y="428"/>
                </a:cubicBezTo>
                <a:cubicBezTo>
                  <a:pt x="1324" y="461"/>
                  <a:pt x="1351" y="488"/>
                  <a:pt x="1384" y="488"/>
                </a:cubicBezTo>
                <a:cubicBezTo>
                  <a:pt x="1808" y="488"/>
                  <a:pt x="1808" y="488"/>
                  <a:pt x="1808" y="488"/>
                </a:cubicBezTo>
                <a:cubicBezTo>
                  <a:pt x="1808" y="618"/>
                  <a:pt x="1808" y="618"/>
                  <a:pt x="1808" y="618"/>
                </a:cubicBezTo>
                <a:cubicBezTo>
                  <a:pt x="1757" y="636"/>
                  <a:pt x="1716" y="677"/>
                  <a:pt x="1698" y="728"/>
                </a:cubicBezTo>
                <a:cubicBezTo>
                  <a:pt x="1380" y="728"/>
                  <a:pt x="1380" y="728"/>
                  <a:pt x="1380" y="728"/>
                </a:cubicBezTo>
                <a:cubicBezTo>
                  <a:pt x="1214" y="728"/>
                  <a:pt x="1080" y="863"/>
                  <a:pt x="1080" y="1028"/>
                </a:cubicBezTo>
                <a:cubicBezTo>
                  <a:pt x="1080" y="1193"/>
                  <a:pt x="1214" y="1328"/>
                  <a:pt x="1380" y="1328"/>
                </a:cubicBezTo>
                <a:cubicBezTo>
                  <a:pt x="1748" y="1328"/>
                  <a:pt x="1748" y="1328"/>
                  <a:pt x="1748" y="1328"/>
                </a:cubicBezTo>
                <a:cubicBezTo>
                  <a:pt x="1847" y="1328"/>
                  <a:pt x="1928" y="1409"/>
                  <a:pt x="1928" y="1508"/>
                </a:cubicBezTo>
                <a:cubicBezTo>
                  <a:pt x="1928" y="1607"/>
                  <a:pt x="1847" y="1688"/>
                  <a:pt x="1748" y="1688"/>
                </a:cubicBezTo>
                <a:cubicBezTo>
                  <a:pt x="1049" y="1688"/>
                  <a:pt x="1049" y="1688"/>
                  <a:pt x="1049" y="1688"/>
                </a:cubicBezTo>
                <a:cubicBezTo>
                  <a:pt x="1069" y="1632"/>
                  <a:pt x="1080" y="1571"/>
                  <a:pt x="1080" y="1508"/>
                </a:cubicBezTo>
                <a:cubicBezTo>
                  <a:pt x="1080" y="1210"/>
                  <a:pt x="838" y="968"/>
                  <a:pt x="540" y="968"/>
                </a:cubicBezTo>
                <a:cubicBezTo>
                  <a:pt x="241" y="968"/>
                  <a:pt x="0" y="1206"/>
                  <a:pt x="0" y="1504"/>
                </a:cubicBezTo>
                <a:cubicBezTo>
                  <a:pt x="0" y="1804"/>
                  <a:pt x="242" y="2048"/>
                  <a:pt x="540" y="2048"/>
                </a:cubicBezTo>
                <a:cubicBezTo>
                  <a:pt x="727" y="2048"/>
                  <a:pt x="892" y="1953"/>
                  <a:pt x="989" y="1808"/>
                </a:cubicBezTo>
                <a:cubicBezTo>
                  <a:pt x="1748" y="1808"/>
                  <a:pt x="1748" y="1808"/>
                  <a:pt x="1748" y="1808"/>
                </a:cubicBezTo>
                <a:cubicBezTo>
                  <a:pt x="1913" y="1808"/>
                  <a:pt x="2048" y="1673"/>
                  <a:pt x="2048" y="1508"/>
                </a:cubicBezTo>
                <a:cubicBezTo>
                  <a:pt x="2048" y="1343"/>
                  <a:pt x="1913" y="1208"/>
                  <a:pt x="1748" y="1208"/>
                </a:cubicBezTo>
                <a:cubicBezTo>
                  <a:pt x="1380" y="1208"/>
                  <a:pt x="1380" y="1208"/>
                  <a:pt x="1380" y="1208"/>
                </a:cubicBezTo>
                <a:cubicBezTo>
                  <a:pt x="1281" y="1208"/>
                  <a:pt x="1200" y="1127"/>
                  <a:pt x="1200" y="1028"/>
                </a:cubicBezTo>
                <a:cubicBezTo>
                  <a:pt x="1200" y="929"/>
                  <a:pt x="1281" y="848"/>
                  <a:pt x="1380" y="848"/>
                </a:cubicBezTo>
                <a:close/>
                <a:moveTo>
                  <a:pt x="1444" y="368"/>
                </a:moveTo>
                <a:cubicBezTo>
                  <a:pt x="1444" y="120"/>
                  <a:pt x="1444" y="120"/>
                  <a:pt x="1444" y="120"/>
                </a:cubicBezTo>
                <a:cubicBezTo>
                  <a:pt x="1808" y="120"/>
                  <a:pt x="1808" y="120"/>
                  <a:pt x="1808" y="120"/>
                </a:cubicBezTo>
                <a:cubicBezTo>
                  <a:pt x="1808" y="368"/>
                  <a:pt x="1808" y="368"/>
                  <a:pt x="1808" y="368"/>
                </a:cubicBezTo>
                <a:lnTo>
                  <a:pt x="1444" y="368"/>
                </a:lnTo>
                <a:close/>
                <a:moveTo>
                  <a:pt x="1868" y="728"/>
                </a:moveTo>
                <a:cubicBezTo>
                  <a:pt x="1901" y="728"/>
                  <a:pt x="1928" y="755"/>
                  <a:pt x="1928" y="788"/>
                </a:cubicBezTo>
                <a:cubicBezTo>
                  <a:pt x="1928" y="821"/>
                  <a:pt x="1901" y="848"/>
                  <a:pt x="1868" y="848"/>
                </a:cubicBezTo>
                <a:cubicBezTo>
                  <a:pt x="1835" y="848"/>
                  <a:pt x="1808" y="821"/>
                  <a:pt x="1808" y="788"/>
                </a:cubicBezTo>
                <a:cubicBezTo>
                  <a:pt x="1808" y="755"/>
                  <a:pt x="1835" y="728"/>
                  <a:pt x="1868" y="728"/>
                </a:cubicBezTo>
                <a:close/>
                <a:moveTo>
                  <a:pt x="540" y="1928"/>
                </a:moveTo>
                <a:cubicBezTo>
                  <a:pt x="308" y="1928"/>
                  <a:pt x="120" y="1738"/>
                  <a:pt x="120" y="1504"/>
                </a:cubicBezTo>
                <a:cubicBezTo>
                  <a:pt x="120" y="1275"/>
                  <a:pt x="308" y="1088"/>
                  <a:pt x="540" y="1088"/>
                </a:cubicBezTo>
                <a:cubicBezTo>
                  <a:pt x="771" y="1088"/>
                  <a:pt x="960" y="1276"/>
                  <a:pt x="960" y="1508"/>
                </a:cubicBezTo>
                <a:cubicBezTo>
                  <a:pt x="960" y="1740"/>
                  <a:pt x="771" y="1928"/>
                  <a:pt x="540" y="1928"/>
                </a:cubicBezTo>
                <a:close/>
                <a:moveTo>
                  <a:pt x="540" y="1208"/>
                </a:moveTo>
                <a:cubicBezTo>
                  <a:pt x="374" y="1208"/>
                  <a:pt x="240" y="1343"/>
                  <a:pt x="240" y="1508"/>
                </a:cubicBezTo>
                <a:cubicBezTo>
                  <a:pt x="240" y="1673"/>
                  <a:pt x="374" y="1808"/>
                  <a:pt x="540" y="1808"/>
                </a:cubicBezTo>
                <a:cubicBezTo>
                  <a:pt x="705" y="1808"/>
                  <a:pt x="840" y="1673"/>
                  <a:pt x="840" y="1508"/>
                </a:cubicBezTo>
                <a:cubicBezTo>
                  <a:pt x="840" y="1343"/>
                  <a:pt x="705" y="1208"/>
                  <a:pt x="540" y="1208"/>
                </a:cubicBezTo>
                <a:close/>
                <a:moveTo>
                  <a:pt x="540" y="1688"/>
                </a:moveTo>
                <a:cubicBezTo>
                  <a:pt x="441" y="1688"/>
                  <a:pt x="360" y="1607"/>
                  <a:pt x="360" y="1508"/>
                </a:cubicBezTo>
                <a:cubicBezTo>
                  <a:pt x="360" y="1409"/>
                  <a:pt x="441" y="1328"/>
                  <a:pt x="540" y="1328"/>
                </a:cubicBezTo>
                <a:cubicBezTo>
                  <a:pt x="639" y="1328"/>
                  <a:pt x="720" y="1409"/>
                  <a:pt x="720" y="1508"/>
                </a:cubicBezTo>
                <a:cubicBezTo>
                  <a:pt x="720" y="1607"/>
                  <a:pt x="639" y="1688"/>
                  <a:pt x="540" y="1688"/>
                </a:cubicBezTo>
                <a:close/>
                <a:moveTo>
                  <a:pt x="600" y="1508"/>
                </a:moveTo>
                <a:cubicBezTo>
                  <a:pt x="600" y="1541"/>
                  <a:pt x="573" y="1568"/>
                  <a:pt x="540" y="1568"/>
                </a:cubicBezTo>
                <a:cubicBezTo>
                  <a:pt x="507" y="1568"/>
                  <a:pt x="480" y="1541"/>
                  <a:pt x="480" y="1508"/>
                </a:cubicBezTo>
                <a:cubicBezTo>
                  <a:pt x="480" y="1475"/>
                  <a:pt x="507" y="1448"/>
                  <a:pt x="540" y="1448"/>
                </a:cubicBezTo>
                <a:cubicBezTo>
                  <a:pt x="573" y="1448"/>
                  <a:pt x="600" y="1475"/>
                  <a:pt x="600" y="150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9F4F11E5-9A61-A6BE-52A5-6921C27B081D}"/>
              </a:ext>
            </a:extLst>
          </p:cNvPr>
          <p:cNvSpPr txBox="1"/>
          <p:nvPr/>
        </p:nvSpPr>
        <p:spPr>
          <a:xfrm>
            <a:off x="782263" y="2830605"/>
            <a:ext cx="1220206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2 0 2 4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1A0ECAD0-66EE-CD57-4F34-5D471BFF908D}"/>
              </a:ext>
            </a:extLst>
          </p:cNvPr>
          <p:cNvSpPr txBox="1"/>
          <p:nvPr/>
        </p:nvSpPr>
        <p:spPr>
          <a:xfrm>
            <a:off x="3140833" y="2838160"/>
            <a:ext cx="1220206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2 0 2 5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4F0E5B94-9C34-F605-29FC-7A40B6624EBE}"/>
              </a:ext>
            </a:extLst>
          </p:cNvPr>
          <p:cNvSpPr txBox="1"/>
          <p:nvPr/>
        </p:nvSpPr>
        <p:spPr>
          <a:xfrm>
            <a:off x="5493152" y="2882167"/>
            <a:ext cx="1220206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2 0 2 6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AD6F2A4E-F1E1-E300-0E48-4EDF82049D66}"/>
              </a:ext>
            </a:extLst>
          </p:cNvPr>
          <p:cNvSpPr txBox="1"/>
          <p:nvPr/>
        </p:nvSpPr>
        <p:spPr>
          <a:xfrm>
            <a:off x="7837209" y="2876004"/>
            <a:ext cx="1220206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2 0 2 7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DF7443CA-8918-F57F-E2B7-883ACC16A0F9}"/>
              </a:ext>
            </a:extLst>
          </p:cNvPr>
          <p:cNvSpPr txBox="1"/>
          <p:nvPr/>
        </p:nvSpPr>
        <p:spPr>
          <a:xfrm>
            <a:off x="10181265" y="2889649"/>
            <a:ext cx="1220206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2 0 2 8</a:t>
            </a:r>
            <a:endParaRPr lang="ar-SA" sz="2800" b="1" dirty="0">
              <a:solidFill>
                <a:schemeClr val="accent1">
                  <a:lumMod val="50000"/>
                </a:schemeClr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1437EB22-7E4F-04FC-B320-2F63B2133206}"/>
              </a:ext>
            </a:extLst>
          </p:cNvPr>
          <p:cNvSpPr txBox="1"/>
          <p:nvPr/>
        </p:nvSpPr>
        <p:spPr>
          <a:xfrm>
            <a:off x="650075" y="3604434"/>
            <a:ext cx="2057348" cy="57246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تأسيس فريق العمل وبيئة العمل</a:t>
            </a: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A72D90E2-71B6-B441-792B-481A8F1AC0A5}"/>
              </a:ext>
            </a:extLst>
          </p:cNvPr>
          <p:cNvSpPr txBox="1"/>
          <p:nvPr/>
        </p:nvSpPr>
        <p:spPr>
          <a:xfrm>
            <a:off x="3089934" y="3602151"/>
            <a:ext cx="1465466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67,550,000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مبيعات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FB61CD27-C72D-9045-464D-0A04E6FD4C2B}"/>
              </a:ext>
            </a:extLst>
          </p:cNvPr>
          <p:cNvSpPr txBox="1"/>
          <p:nvPr/>
        </p:nvSpPr>
        <p:spPr>
          <a:xfrm>
            <a:off x="3091199" y="4210436"/>
            <a:ext cx="2021707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28.94%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حصة سوقية بمقدار</a:t>
            </a: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B4DA263E-891D-9F21-7CA9-02A48D23B59E}"/>
              </a:ext>
            </a:extLst>
          </p:cNvPr>
          <p:cNvSpPr txBox="1"/>
          <p:nvPr/>
        </p:nvSpPr>
        <p:spPr>
          <a:xfrm>
            <a:off x="3097051" y="4792322"/>
            <a:ext cx="1778051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13,454,540$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إيرادات بقدر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4DB9F916-F280-A411-C00B-3ED864FF6DA9}"/>
              </a:ext>
            </a:extLst>
          </p:cNvPr>
          <p:cNvSpPr txBox="1"/>
          <p:nvPr/>
        </p:nvSpPr>
        <p:spPr>
          <a:xfrm>
            <a:off x="3089934" y="5302161"/>
            <a:ext cx="1242648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3,000,000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عميل</a:t>
            </a: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E34739BC-FB11-5FD3-0BDB-3B5B130A36DA}"/>
              </a:ext>
            </a:extLst>
          </p:cNvPr>
          <p:cNvSpPr txBox="1"/>
          <p:nvPr/>
        </p:nvSpPr>
        <p:spPr>
          <a:xfrm>
            <a:off x="3097051" y="5856883"/>
            <a:ext cx="1678665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حضرموت – عدن - مأرب</a:t>
            </a:r>
          </a:p>
        </p:txBody>
      </p:sp>
      <p:sp>
        <p:nvSpPr>
          <p:cNvPr id="76" name="مربع نص 75">
            <a:extLst>
              <a:ext uri="{FF2B5EF4-FFF2-40B4-BE49-F238E27FC236}">
                <a16:creationId xmlns:a16="http://schemas.microsoft.com/office/drawing/2014/main" id="{050AB63E-667A-1CAE-7628-36BDF5824ED3}"/>
              </a:ext>
            </a:extLst>
          </p:cNvPr>
          <p:cNvSpPr txBox="1"/>
          <p:nvPr/>
        </p:nvSpPr>
        <p:spPr>
          <a:xfrm>
            <a:off x="5404961" y="3638437"/>
            <a:ext cx="1422184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75,656,000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مبيعات</a:t>
            </a: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77BADCE8-1A97-EF3C-6E52-7A439C89C933}"/>
              </a:ext>
            </a:extLst>
          </p:cNvPr>
          <p:cNvSpPr txBox="1"/>
          <p:nvPr/>
        </p:nvSpPr>
        <p:spPr>
          <a:xfrm>
            <a:off x="5406226" y="4246722"/>
            <a:ext cx="1936749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32.4%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حصة سوقية بمقدار</a:t>
            </a:r>
          </a:p>
        </p:txBody>
      </p:sp>
      <p:sp>
        <p:nvSpPr>
          <p:cNvPr id="78" name="مربع نص 77">
            <a:extLst>
              <a:ext uri="{FF2B5EF4-FFF2-40B4-BE49-F238E27FC236}">
                <a16:creationId xmlns:a16="http://schemas.microsoft.com/office/drawing/2014/main" id="{6D36BAE8-7F36-6876-1AB4-BA377237221E}"/>
              </a:ext>
            </a:extLst>
          </p:cNvPr>
          <p:cNvSpPr txBox="1"/>
          <p:nvPr/>
        </p:nvSpPr>
        <p:spPr>
          <a:xfrm>
            <a:off x="5412078" y="4828608"/>
            <a:ext cx="1770036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15,069,085$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إيرادات بقدر</a:t>
            </a:r>
          </a:p>
        </p:txBody>
      </p:sp>
      <p:sp>
        <p:nvSpPr>
          <p:cNvPr id="79" name="مربع نص 78">
            <a:extLst>
              <a:ext uri="{FF2B5EF4-FFF2-40B4-BE49-F238E27FC236}">
                <a16:creationId xmlns:a16="http://schemas.microsoft.com/office/drawing/2014/main" id="{6D01006B-F7B0-FF07-8DFB-2B0BC32B6F3E}"/>
              </a:ext>
            </a:extLst>
          </p:cNvPr>
          <p:cNvSpPr txBox="1"/>
          <p:nvPr/>
        </p:nvSpPr>
        <p:spPr>
          <a:xfrm>
            <a:off x="5404961" y="5338447"/>
            <a:ext cx="1237839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4,200,000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عميل</a:t>
            </a:r>
          </a:p>
        </p:txBody>
      </p:sp>
      <p:sp>
        <p:nvSpPr>
          <p:cNvPr id="80" name="مربع نص 79">
            <a:extLst>
              <a:ext uri="{FF2B5EF4-FFF2-40B4-BE49-F238E27FC236}">
                <a16:creationId xmlns:a16="http://schemas.microsoft.com/office/drawing/2014/main" id="{D378323F-F5F3-D37E-14F1-B197108D9838}"/>
              </a:ext>
            </a:extLst>
          </p:cNvPr>
          <p:cNvSpPr txBox="1"/>
          <p:nvPr/>
        </p:nvSpPr>
        <p:spPr>
          <a:xfrm>
            <a:off x="5412078" y="5893169"/>
            <a:ext cx="1729961" cy="558614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حضرموت – عدن – مأرب </a:t>
            </a:r>
          </a:p>
          <a:p>
            <a:pPr algn="ctr"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شبوة - لحج</a:t>
            </a:r>
          </a:p>
        </p:txBody>
      </p:sp>
      <p:sp>
        <p:nvSpPr>
          <p:cNvPr id="81" name="مربع نص 80">
            <a:extLst>
              <a:ext uri="{FF2B5EF4-FFF2-40B4-BE49-F238E27FC236}">
                <a16:creationId xmlns:a16="http://schemas.microsoft.com/office/drawing/2014/main" id="{5809B281-33ED-7EA5-27A1-5D20553BD8A3}"/>
              </a:ext>
            </a:extLst>
          </p:cNvPr>
          <p:cNvSpPr txBox="1"/>
          <p:nvPr/>
        </p:nvSpPr>
        <p:spPr>
          <a:xfrm>
            <a:off x="7763533" y="3645695"/>
            <a:ext cx="1407758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87,760,960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مبيعات</a:t>
            </a:r>
          </a:p>
        </p:txBody>
      </p:sp>
      <p:sp>
        <p:nvSpPr>
          <p:cNvPr id="82" name="مربع نص 81">
            <a:extLst>
              <a:ext uri="{FF2B5EF4-FFF2-40B4-BE49-F238E27FC236}">
                <a16:creationId xmlns:a16="http://schemas.microsoft.com/office/drawing/2014/main" id="{15F8480C-1BE6-FDC9-C371-1E5D84A292CC}"/>
              </a:ext>
            </a:extLst>
          </p:cNvPr>
          <p:cNvSpPr txBox="1"/>
          <p:nvPr/>
        </p:nvSpPr>
        <p:spPr>
          <a:xfrm>
            <a:off x="7764798" y="4253980"/>
            <a:ext cx="1922321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37.6%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حصة سوقية بمقدار</a:t>
            </a:r>
          </a:p>
        </p:txBody>
      </p:sp>
      <p:sp>
        <p:nvSpPr>
          <p:cNvPr id="83" name="مربع نص 82">
            <a:extLst>
              <a:ext uri="{FF2B5EF4-FFF2-40B4-BE49-F238E27FC236}">
                <a16:creationId xmlns:a16="http://schemas.microsoft.com/office/drawing/2014/main" id="{4BEA1F5B-C14F-5430-0956-0572313E93A4}"/>
              </a:ext>
            </a:extLst>
          </p:cNvPr>
          <p:cNvSpPr txBox="1"/>
          <p:nvPr/>
        </p:nvSpPr>
        <p:spPr>
          <a:xfrm>
            <a:off x="7770650" y="4835866"/>
            <a:ext cx="1734770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17,480,138$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إيرادات بقدر</a:t>
            </a:r>
          </a:p>
        </p:txBody>
      </p:sp>
      <p:sp>
        <p:nvSpPr>
          <p:cNvPr id="84" name="مربع نص 83">
            <a:extLst>
              <a:ext uri="{FF2B5EF4-FFF2-40B4-BE49-F238E27FC236}">
                <a16:creationId xmlns:a16="http://schemas.microsoft.com/office/drawing/2014/main" id="{D49220FD-27E8-10E9-8DF7-4C7CD6C115D2}"/>
              </a:ext>
            </a:extLst>
          </p:cNvPr>
          <p:cNvSpPr txBox="1"/>
          <p:nvPr/>
        </p:nvSpPr>
        <p:spPr>
          <a:xfrm>
            <a:off x="7763533" y="5345705"/>
            <a:ext cx="1236236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5,600,000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عميل</a:t>
            </a:r>
          </a:p>
        </p:txBody>
      </p: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08A8C7E0-67BF-FDCF-1E2A-27415C6C0E6E}"/>
              </a:ext>
            </a:extLst>
          </p:cNvPr>
          <p:cNvSpPr txBox="1"/>
          <p:nvPr/>
        </p:nvSpPr>
        <p:spPr>
          <a:xfrm>
            <a:off x="7698080" y="5900427"/>
            <a:ext cx="2274982" cy="558614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حضرموت – عدن – مأرب – </a:t>
            </a:r>
          </a:p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شبوة – لحج – المهرة - سقطرى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B4AB2E71-0DCD-5EEE-AC6A-DCB32ACD2349}"/>
              </a:ext>
            </a:extLst>
          </p:cNvPr>
          <p:cNvSpPr txBox="1"/>
          <p:nvPr/>
        </p:nvSpPr>
        <p:spPr>
          <a:xfrm>
            <a:off x="10107593" y="3667468"/>
            <a:ext cx="1418978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105,313,152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مبيعات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32E10C5C-3689-C9ED-C6FC-0D1D1A198E97}"/>
              </a:ext>
            </a:extLst>
          </p:cNvPr>
          <p:cNvSpPr txBox="1"/>
          <p:nvPr/>
        </p:nvSpPr>
        <p:spPr>
          <a:xfrm>
            <a:off x="10108858" y="4275753"/>
            <a:ext cx="1898277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45,1%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حصة سوقية بمقدار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97F5620E-B263-853C-263C-4C93281CBA18}"/>
              </a:ext>
            </a:extLst>
          </p:cNvPr>
          <p:cNvSpPr txBox="1"/>
          <p:nvPr/>
        </p:nvSpPr>
        <p:spPr>
          <a:xfrm>
            <a:off x="10114710" y="4857639"/>
            <a:ext cx="1741182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20,976,165$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إيرادات بقدر</a:t>
            </a:r>
          </a:p>
        </p:txBody>
      </p:sp>
      <p:sp>
        <p:nvSpPr>
          <p:cNvPr id="89" name="مربع نص 88">
            <a:extLst>
              <a:ext uri="{FF2B5EF4-FFF2-40B4-BE49-F238E27FC236}">
                <a16:creationId xmlns:a16="http://schemas.microsoft.com/office/drawing/2014/main" id="{BF706968-415C-5946-8C09-E87E3CD7AC52}"/>
              </a:ext>
            </a:extLst>
          </p:cNvPr>
          <p:cNvSpPr txBox="1"/>
          <p:nvPr/>
        </p:nvSpPr>
        <p:spPr>
          <a:xfrm>
            <a:off x="10107593" y="5367478"/>
            <a:ext cx="1229824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7,400,000 </a:t>
            </a: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عميل</a:t>
            </a:r>
          </a:p>
        </p:txBody>
      </p:sp>
      <p:sp>
        <p:nvSpPr>
          <p:cNvPr id="90" name="مربع نص 89">
            <a:extLst>
              <a:ext uri="{FF2B5EF4-FFF2-40B4-BE49-F238E27FC236}">
                <a16:creationId xmlns:a16="http://schemas.microsoft.com/office/drawing/2014/main" id="{954083F0-5207-4FE6-3B8A-E6240F547E1E}"/>
              </a:ext>
            </a:extLst>
          </p:cNvPr>
          <p:cNvSpPr txBox="1"/>
          <p:nvPr/>
        </p:nvSpPr>
        <p:spPr>
          <a:xfrm>
            <a:off x="10042140" y="5922200"/>
            <a:ext cx="2238113" cy="558614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حضرموت – عدن – مأرب – </a:t>
            </a:r>
          </a:p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شبوة – لحج – المهرة - سقطرى</a:t>
            </a:r>
          </a:p>
        </p:txBody>
      </p:sp>
      <p:sp>
        <p:nvSpPr>
          <p:cNvPr id="91" name="مخطط انسيابي: رابط 90">
            <a:extLst>
              <a:ext uri="{FF2B5EF4-FFF2-40B4-BE49-F238E27FC236}">
                <a16:creationId xmlns:a16="http://schemas.microsoft.com/office/drawing/2014/main" id="{C4F7D149-EE81-4077-00F0-50D2215C74AB}"/>
              </a:ext>
            </a:extLst>
          </p:cNvPr>
          <p:cNvSpPr/>
          <p:nvPr/>
        </p:nvSpPr>
        <p:spPr>
          <a:xfrm>
            <a:off x="3606798" y="1755749"/>
            <a:ext cx="246744" cy="280341"/>
          </a:xfrm>
          <a:prstGeom prst="flowChartConnector">
            <a:avLst/>
          </a:prstGeom>
          <a:solidFill>
            <a:srgbClr val="07C1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2" name="مخطط انسيابي: رابط 91">
            <a:extLst>
              <a:ext uri="{FF2B5EF4-FFF2-40B4-BE49-F238E27FC236}">
                <a16:creationId xmlns:a16="http://schemas.microsoft.com/office/drawing/2014/main" id="{BAD896EA-305B-95F2-4346-E742880CD41C}"/>
              </a:ext>
            </a:extLst>
          </p:cNvPr>
          <p:cNvSpPr/>
          <p:nvPr/>
        </p:nvSpPr>
        <p:spPr>
          <a:xfrm>
            <a:off x="5965368" y="1755748"/>
            <a:ext cx="246744" cy="280341"/>
          </a:xfrm>
          <a:prstGeom prst="flowChartConnector">
            <a:avLst/>
          </a:prstGeom>
          <a:solidFill>
            <a:srgbClr val="019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3" name="مخطط انسيابي: رابط 92">
            <a:extLst>
              <a:ext uri="{FF2B5EF4-FFF2-40B4-BE49-F238E27FC236}">
                <a16:creationId xmlns:a16="http://schemas.microsoft.com/office/drawing/2014/main" id="{D5AFFE47-D5BB-C8AB-45D3-E262F6D481F7}"/>
              </a:ext>
            </a:extLst>
          </p:cNvPr>
          <p:cNvSpPr/>
          <p:nvPr/>
        </p:nvSpPr>
        <p:spPr>
          <a:xfrm>
            <a:off x="8309424" y="1735168"/>
            <a:ext cx="246744" cy="280341"/>
          </a:xfrm>
          <a:prstGeom prst="flowChartConnector">
            <a:avLst/>
          </a:prstGeom>
          <a:solidFill>
            <a:srgbClr val="4BC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4" name="مخطط انسيابي: رابط 93">
            <a:extLst>
              <a:ext uri="{FF2B5EF4-FFF2-40B4-BE49-F238E27FC236}">
                <a16:creationId xmlns:a16="http://schemas.microsoft.com/office/drawing/2014/main" id="{4ABB3D7B-7C4D-DE6E-28C6-48109B0BCC41}"/>
              </a:ext>
            </a:extLst>
          </p:cNvPr>
          <p:cNvSpPr/>
          <p:nvPr/>
        </p:nvSpPr>
        <p:spPr>
          <a:xfrm>
            <a:off x="10620329" y="1731514"/>
            <a:ext cx="246744" cy="280341"/>
          </a:xfrm>
          <a:prstGeom prst="flowChartConnector">
            <a:avLst/>
          </a:prstGeom>
          <a:solidFill>
            <a:srgbClr val="85F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5" name="مستطيل 94">
            <a:extLst>
              <a:ext uri="{FF2B5EF4-FFF2-40B4-BE49-F238E27FC236}">
                <a16:creationId xmlns:a16="http://schemas.microsoft.com/office/drawing/2014/main" id="{E055D00C-A239-DED0-977A-4BDBA9B12D7B}"/>
              </a:ext>
            </a:extLst>
          </p:cNvPr>
          <p:cNvSpPr/>
          <p:nvPr/>
        </p:nvSpPr>
        <p:spPr>
          <a:xfrm>
            <a:off x="-116114" y="1146763"/>
            <a:ext cx="12465153" cy="906811"/>
          </a:xfrm>
          <a:prstGeom prst="rect">
            <a:avLst/>
          </a:prstGeom>
          <a:gradFill>
            <a:gsLst>
              <a:gs pos="0">
                <a:srgbClr val="85F3C9">
                  <a:alpha val="23000"/>
                </a:srgbClr>
              </a:gs>
              <a:gs pos="99000">
                <a:srgbClr val="07C1AF">
                  <a:alpha val="25000"/>
                  <a:lumMod val="100000"/>
                </a:srgbClr>
              </a:gs>
            </a:gsLst>
            <a:path path="circle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7" name="TextBox 6">
            <a:extLst>
              <a:ext uri="{FF2B5EF4-FFF2-40B4-BE49-F238E27FC236}">
                <a16:creationId xmlns:a16="http://schemas.microsoft.com/office/drawing/2014/main" id="{F681492E-9FFF-AD44-5EA2-878393D5DF3D}"/>
              </a:ext>
            </a:extLst>
          </p:cNvPr>
          <p:cNvSpPr txBox="1"/>
          <p:nvPr/>
        </p:nvSpPr>
        <p:spPr>
          <a:xfrm>
            <a:off x="2735917" y="378040"/>
            <a:ext cx="6720163" cy="658642"/>
          </a:xfrm>
          <a:prstGeom prst="rect">
            <a:avLst/>
          </a:prstGeom>
          <a:noFill/>
          <a:ln>
            <a:noFill/>
          </a:ln>
          <a:effectLst>
            <a:glow rad="444500">
              <a:schemeClr val="accent1">
                <a:alpha val="14000"/>
              </a:schemeClr>
            </a:glow>
          </a:effectLst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SA" sz="3200" dirty="0">
                <a:solidFill>
                  <a:schemeClr val="bg1"/>
                </a:solidFill>
                <a:effectLst>
                  <a:glow rad="254000">
                    <a:schemeClr val="accent1">
                      <a:lumMod val="20000"/>
                      <a:lumOff val="80000"/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خارطة</a:t>
            </a:r>
            <a:r>
              <a:rPr lang="ar-YE" sz="3200" dirty="0">
                <a:solidFill>
                  <a:schemeClr val="bg1"/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 </a:t>
            </a:r>
            <a:r>
              <a:rPr lang="ar-YE" sz="3200" dirty="0">
                <a:solidFill>
                  <a:schemeClr val="accent1"/>
                </a:solidFill>
                <a:effectLst>
                  <a:glow rad="254000">
                    <a:schemeClr val="accent1"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ال</a:t>
            </a:r>
            <a:r>
              <a:rPr lang="ar-SA" sz="3200" dirty="0">
                <a:solidFill>
                  <a:schemeClr val="accent1"/>
                </a:solidFill>
                <a:effectLst>
                  <a:glow rad="254000">
                    <a:schemeClr val="accent1"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أهداف</a:t>
            </a:r>
            <a:r>
              <a:rPr lang="ar-YE" sz="3200" dirty="0">
                <a:solidFill>
                  <a:schemeClr val="accent1"/>
                </a:solidFill>
                <a:effectLst>
                  <a:glow rad="254000">
                    <a:schemeClr val="accent1"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 </a:t>
            </a:r>
            <a:r>
              <a:rPr lang="ar-YE" sz="3200" dirty="0">
                <a:solidFill>
                  <a:schemeClr val="bg1"/>
                </a:solidFill>
                <a:effectLst>
                  <a:glow rad="254000">
                    <a:schemeClr val="accent1">
                      <a:lumMod val="20000"/>
                      <a:lumOff val="80000"/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ال</a:t>
            </a:r>
            <a:r>
              <a:rPr lang="ar-SA" sz="3200" dirty="0">
                <a:solidFill>
                  <a:schemeClr val="bg1"/>
                </a:solidFill>
                <a:effectLst>
                  <a:glow rad="254000">
                    <a:schemeClr val="accent1">
                      <a:lumMod val="20000"/>
                      <a:lumOff val="80000"/>
                      <a:alpha val="30000"/>
                    </a:schemeClr>
                  </a:glow>
                </a:effectLst>
                <a:latin typeface="Tajawal Black" panose="00000500000000000000" pitchFamily="2" charset="-78"/>
                <a:cs typeface="Tajawal Black" panose="00000500000000000000" pitchFamily="2" charset="-78"/>
              </a:rPr>
              <a:t>مستقبلية</a:t>
            </a:r>
            <a:endParaRPr lang="en-US" sz="3200" dirty="0">
              <a:solidFill>
                <a:schemeClr val="bg1"/>
              </a:solidFill>
              <a:effectLst>
                <a:glow rad="254000">
                  <a:schemeClr val="accent1">
                    <a:lumMod val="20000"/>
                    <a:lumOff val="80000"/>
                    <a:alpha val="30000"/>
                  </a:schemeClr>
                </a:glow>
              </a:effectLst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sp>
        <p:nvSpPr>
          <p:cNvPr id="96" name="مخطط انسيابي: رابط 95">
            <a:extLst>
              <a:ext uri="{FF2B5EF4-FFF2-40B4-BE49-F238E27FC236}">
                <a16:creationId xmlns:a16="http://schemas.microsoft.com/office/drawing/2014/main" id="{E6A247E4-9BCE-C4BC-8D0A-3F2BDFA09F60}"/>
              </a:ext>
            </a:extLst>
          </p:cNvPr>
          <p:cNvSpPr/>
          <p:nvPr/>
        </p:nvSpPr>
        <p:spPr>
          <a:xfrm>
            <a:off x="484937" y="4297478"/>
            <a:ext cx="188690" cy="204989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98" name="مربع نص 97">
            <a:extLst>
              <a:ext uri="{FF2B5EF4-FFF2-40B4-BE49-F238E27FC236}">
                <a16:creationId xmlns:a16="http://schemas.microsoft.com/office/drawing/2014/main" id="{1437EB22-7E4F-04FC-B320-2F63B2133206}"/>
              </a:ext>
            </a:extLst>
          </p:cNvPr>
          <p:cNvSpPr txBox="1"/>
          <p:nvPr/>
        </p:nvSpPr>
        <p:spPr>
          <a:xfrm>
            <a:off x="673627" y="4240697"/>
            <a:ext cx="1980029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إنشاء أنظمة وآليات العمل</a:t>
            </a:r>
          </a:p>
        </p:txBody>
      </p:sp>
      <p:sp>
        <p:nvSpPr>
          <p:cNvPr id="99" name="مخطط انسيابي: رابط 98">
            <a:extLst>
              <a:ext uri="{FF2B5EF4-FFF2-40B4-BE49-F238E27FC236}">
                <a16:creationId xmlns:a16="http://schemas.microsoft.com/office/drawing/2014/main" id="{E6A247E4-9BCE-C4BC-8D0A-3F2BDFA09F60}"/>
              </a:ext>
            </a:extLst>
          </p:cNvPr>
          <p:cNvSpPr/>
          <p:nvPr/>
        </p:nvSpPr>
        <p:spPr>
          <a:xfrm>
            <a:off x="484937" y="4882762"/>
            <a:ext cx="188690" cy="204989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00" name="مربع نص 99">
            <a:extLst>
              <a:ext uri="{FF2B5EF4-FFF2-40B4-BE49-F238E27FC236}">
                <a16:creationId xmlns:a16="http://schemas.microsoft.com/office/drawing/2014/main" id="{1437EB22-7E4F-04FC-B320-2F63B2133206}"/>
              </a:ext>
            </a:extLst>
          </p:cNvPr>
          <p:cNvSpPr txBox="1"/>
          <p:nvPr/>
        </p:nvSpPr>
        <p:spPr>
          <a:xfrm>
            <a:off x="673627" y="4825981"/>
            <a:ext cx="1895071" cy="318549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إنشاء النظام البيئي للبنك</a:t>
            </a:r>
          </a:p>
        </p:txBody>
      </p:sp>
      <p:sp>
        <p:nvSpPr>
          <p:cNvPr id="101" name="مخطط انسيابي: رابط 100">
            <a:extLst>
              <a:ext uri="{FF2B5EF4-FFF2-40B4-BE49-F238E27FC236}">
                <a16:creationId xmlns:a16="http://schemas.microsoft.com/office/drawing/2014/main" id="{E6A247E4-9BCE-C4BC-8D0A-3F2BDFA09F60}"/>
              </a:ext>
            </a:extLst>
          </p:cNvPr>
          <p:cNvSpPr/>
          <p:nvPr/>
        </p:nvSpPr>
        <p:spPr>
          <a:xfrm>
            <a:off x="485375" y="5402486"/>
            <a:ext cx="188690" cy="204989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02" name="مربع نص 101">
            <a:extLst>
              <a:ext uri="{FF2B5EF4-FFF2-40B4-BE49-F238E27FC236}">
                <a16:creationId xmlns:a16="http://schemas.microsoft.com/office/drawing/2014/main" id="{1437EB22-7E4F-04FC-B320-2F63B2133206}"/>
              </a:ext>
            </a:extLst>
          </p:cNvPr>
          <p:cNvSpPr txBox="1"/>
          <p:nvPr/>
        </p:nvSpPr>
        <p:spPr>
          <a:xfrm>
            <a:off x="674065" y="5345705"/>
            <a:ext cx="1927598" cy="57246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إنشاء نظام جوهر البنية التحتية البنكي</a:t>
            </a:r>
          </a:p>
        </p:txBody>
      </p:sp>
      <p:sp>
        <p:nvSpPr>
          <p:cNvPr id="103" name="مخطط انسيابي: رابط 102">
            <a:extLst>
              <a:ext uri="{FF2B5EF4-FFF2-40B4-BE49-F238E27FC236}">
                <a16:creationId xmlns:a16="http://schemas.microsoft.com/office/drawing/2014/main" id="{E6A247E4-9BCE-C4BC-8D0A-3F2BDFA09F60}"/>
              </a:ext>
            </a:extLst>
          </p:cNvPr>
          <p:cNvSpPr/>
          <p:nvPr/>
        </p:nvSpPr>
        <p:spPr>
          <a:xfrm>
            <a:off x="490440" y="5944474"/>
            <a:ext cx="188690" cy="204989"/>
          </a:xfrm>
          <a:prstGeom prst="flowChartConnector">
            <a:avLst/>
          </a:prstGeom>
          <a:solidFill>
            <a:schemeClr val="bg1"/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SA"/>
          </a:p>
        </p:txBody>
      </p:sp>
      <p:sp>
        <p:nvSpPr>
          <p:cNvPr id="104" name="مربع نص 103">
            <a:extLst>
              <a:ext uri="{FF2B5EF4-FFF2-40B4-BE49-F238E27FC236}">
                <a16:creationId xmlns:a16="http://schemas.microsoft.com/office/drawing/2014/main" id="{1437EB22-7E4F-04FC-B320-2F63B2133206}"/>
              </a:ext>
            </a:extLst>
          </p:cNvPr>
          <p:cNvSpPr txBox="1"/>
          <p:nvPr/>
        </p:nvSpPr>
        <p:spPr>
          <a:xfrm>
            <a:off x="679130" y="5887693"/>
            <a:ext cx="2160503" cy="57246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SA" sz="12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إنشاء معالجة وربط الشبكات المالية والبنكية</a:t>
            </a:r>
          </a:p>
        </p:txBody>
      </p:sp>
    </p:spTree>
    <p:extLst>
      <p:ext uri="{BB962C8B-B14F-4D97-AF65-F5344CB8AC3E}">
        <p14:creationId xmlns:p14="http://schemas.microsoft.com/office/powerpoint/2010/main" val="1779263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500"/>
                            </p:stCondLst>
                            <p:childTnLst>
                              <p:par>
                                <p:cTn id="1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3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5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8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82" presetID="47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200"/>
                            </p:stCondLst>
                            <p:childTnLst>
                              <p:par>
                                <p:cTn id="1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0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6450"/>
                            </p:stCondLst>
                            <p:childTnLst>
                              <p:par>
                                <p:cTn id="1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7700"/>
                            </p:stCondLst>
                            <p:childTnLst>
                              <p:par>
                                <p:cTn id="1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8950"/>
                            </p:stCondLst>
                            <p:childTnLst>
                              <p:par>
                                <p:cTn id="2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200"/>
                            </p:stCondLst>
                            <p:childTnLst>
                              <p:par>
                                <p:cTn id="2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6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1450"/>
                            </p:stCondLst>
                            <p:childTnLst>
                              <p:par>
                                <p:cTn id="2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2700"/>
                            </p:stCondLst>
                            <p:childTnLst>
                              <p:par>
                                <p:cTn id="2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3950"/>
                            </p:stCondLst>
                            <p:childTnLst>
                              <p:par>
                                <p:cTn id="2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8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25200"/>
                            </p:stCondLst>
                            <p:childTnLst>
                              <p:par>
                                <p:cTn id="2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6450"/>
                            </p:stCondLst>
                            <p:childTnLst>
                              <p:par>
                                <p:cTn id="2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6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27700"/>
                            </p:stCondLst>
                            <p:childTnLst>
                              <p:par>
                                <p:cTn id="228" presetID="47" presetClass="entr" presetSubtype="0" fill="hold" nodeType="after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32500"/>
                            </p:stCondLst>
                            <p:childTnLst>
                              <p:par>
                                <p:cTn id="2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3500"/>
                            </p:stCondLst>
                            <p:childTnLst>
                              <p:par>
                                <p:cTn id="2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4500"/>
                            </p:stCondLst>
                            <p:childTnLst>
                              <p:par>
                                <p:cTn id="2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35500"/>
                            </p:stCondLst>
                            <p:childTnLst>
                              <p:par>
                                <p:cTn id="2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36500"/>
                            </p:stCondLst>
                            <p:childTnLst>
                              <p:par>
                                <p:cTn id="2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37500"/>
                            </p:stCondLst>
                            <p:childTnLst>
                              <p:par>
                                <p:cTn id="2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38500"/>
                            </p:stCondLst>
                            <p:childTnLst>
                              <p:par>
                                <p:cTn id="2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39500"/>
                            </p:stCondLst>
                            <p:childTnLst>
                              <p:par>
                                <p:cTn id="2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0500"/>
                            </p:stCondLst>
                            <p:childTnLst>
                              <p:par>
                                <p:cTn id="2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41500"/>
                            </p:stCondLst>
                            <p:childTnLst>
                              <p:par>
                                <p:cTn id="2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2500"/>
                            </p:stCondLst>
                            <p:childTnLst>
                              <p:par>
                                <p:cTn id="27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43500"/>
                            </p:stCondLst>
                            <p:childTnLst>
                              <p:par>
                                <p:cTn id="2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4500"/>
                            </p:stCondLst>
                            <p:childTnLst>
                              <p:par>
                                <p:cTn id="2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7" fill="hold">
                            <p:stCondLst>
                              <p:cond delay="45500"/>
                            </p:stCondLst>
                            <p:childTnLst>
                              <p:par>
                                <p:cTn id="2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>
                            <p:stCondLst>
                              <p:cond delay="46500"/>
                            </p:stCondLst>
                            <p:childTnLst>
                              <p:par>
                                <p:cTn id="2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7500"/>
                            </p:stCondLst>
                            <p:childTnLst>
                              <p:par>
                                <p:cTn id="2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48500"/>
                            </p:stCondLst>
                            <p:childTnLst>
                              <p:par>
                                <p:cTn id="3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49500"/>
                            </p:stCondLst>
                            <p:childTnLst>
                              <p:par>
                                <p:cTn id="30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500"/>
                            </p:stCondLst>
                            <p:childTnLst>
                              <p:par>
                                <p:cTn id="30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1500"/>
                            </p:stCondLst>
                            <p:childTnLst>
                              <p:par>
                                <p:cTn id="3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52500"/>
                            </p:stCondLst>
                            <p:childTnLst>
                              <p:par>
                                <p:cTn id="3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3500"/>
                            </p:stCondLst>
                            <p:childTnLst>
                              <p:par>
                                <p:cTn id="3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4500"/>
                            </p:stCondLst>
                            <p:childTnLst>
                              <p:par>
                                <p:cTn id="3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55500"/>
                            </p:stCondLst>
                            <p:childTnLst>
                              <p:par>
                                <p:cTn id="3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56500"/>
                            </p:stCondLst>
                            <p:childTnLst>
                              <p:par>
                                <p:cTn id="3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3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3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3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8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3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61500"/>
                            </p:stCondLst>
                            <p:childTnLst>
                              <p:par>
                                <p:cTn id="3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62500"/>
                            </p:stCondLst>
                            <p:childTnLst>
                              <p:par>
                                <p:cTn id="3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63500"/>
                            </p:stCondLst>
                            <p:childTnLst>
                              <p:par>
                                <p:cTn id="3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8" grpId="0" animBg="1"/>
      <p:bldP spid="59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 animBg="1"/>
      <p:bldP spid="92" grpId="0" animBg="1"/>
      <p:bldP spid="93" grpId="0" animBg="1"/>
      <p:bldP spid="94" grpId="0" animBg="1"/>
      <p:bldP spid="95" grpId="0" animBg="1"/>
      <p:bldP spid="97" grpId="0"/>
      <p:bldP spid="96" grpId="0" animBg="1"/>
      <p:bldP spid="98" grpId="0"/>
      <p:bldP spid="99" grpId="0" animBg="1"/>
      <p:bldP spid="100" grpId="0"/>
      <p:bldP spid="101" grpId="0" animBg="1"/>
      <p:bldP spid="102" grpId="0"/>
      <p:bldP spid="103" grpId="0" animBg="1"/>
      <p:bldP spid="1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0" y="2029326"/>
            <a:ext cx="12192000" cy="1788870"/>
          </a:xfrm>
          <a:prstGeom prst="rightArrow">
            <a:avLst>
              <a:gd name="adj1" fmla="val 50000"/>
              <a:gd name="adj2" fmla="val 35039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3097" y="83675"/>
            <a:ext cx="10515600" cy="7294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ar-YE" sz="3600" dirty="0">
                <a:solidFill>
                  <a:schemeClr val="bg1"/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مراحل عمليات </a:t>
            </a:r>
            <a:r>
              <a:rPr lang="ar-YE" sz="3600" dirty="0">
                <a:solidFill>
                  <a:schemeClr val="accent1"/>
                </a:solidFill>
                <a:latin typeface="Tajawal Black" panose="00000500000000000000" pitchFamily="2" charset="-78"/>
                <a:cs typeface="Tajawal Black" panose="00000500000000000000" pitchFamily="2" charset="-78"/>
              </a:rPr>
              <a:t>التنفيذ</a:t>
            </a:r>
            <a:endParaRPr lang="en-US" sz="3600" dirty="0">
              <a:solidFill>
                <a:schemeClr val="bg1"/>
              </a:solidFill>
              <a:latin typeface="Tajawal Black" panose="00000500000000000000" pitchFamily="2" charset="-78"/>
              <a:cs typeface="Tajawal Black" panose="00000500000000000000" pitchFamily="2" charset="-78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485821" y="4315326"/>
            <a:ext cx="3003292" cy="1868777"/>
            <a:chOff x="485821" y="4315326"/>
            <a:chExt cx="3003292" cy="1868777"/>
          </a:xfrm>
        </p:grpSpPr>
        <p:grpSp>
          <p:nvGrpSpPr>
            <p:cNvPr id="8" name="Group 7"/>
            <p:cNvGrpSpPr/>
            <p:nvPr/>
          </p:nvGrpSpPr>
          <p:grpSpPr>
            <a:xfrm>
              <a:off x="485821" y="4948726"/>
              <a:ext cx="3003292" cy="1235377"/>
              <a:chOff x="344877" y="4645653"/>
              <a:chExt cx="4204533" cy="1235377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44877" y="5308566"/>
                <a:ext cx="4204533" cy="572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تأسيس اللوائح والأنظمة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والقواعد التنظيمية 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و إنشاء أنظمة وآليات وفرق العمل </a:t>
                </a:r>
                <a:endParaRPr lang="vi-VN" sz="1200" b="1" dirty="0">
                  <a:solidFill>
                    <a:schemeClr val="bg1"/>
                  </a:solidFill>
                  <a:cs typeface="Tajawal Medium" panose="00000600000000000000" pitchFamily="2" charset="-78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38200" y="4645653"/>
                <a:ext cx="3200342" cy="59862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ar-YE" sz="1400" b="1" dirty="0">
                    <a:solidFill>
                      <a:schemeClr val="bg1"/>
                    </a:solidFill>
                    <a:latin typeface="Tajawal ExtraBold" panose="00000800000000000000" pitchFamily="2" charset="-78"/>
                    <a:cs typeface="Tajawal ExtraBold" panose="00000800000000000000" pitchFamily="2" charset="-78"/>
                  </a:rPr>
                  <a:t>التأسيس التنظيمي وإنشاء الفرق</a:t>
                </a:r>
                <a:endParaRPr lang="en-US" sz="1400" b="1" dirty="0">
                  <a:solidFill>
                    <a:schemeClr val="bg1"/>
                  </a:solidFill>
                  <a:latin typeface="Tajawal ExtraBold" panose="00000800000000000000" pitchFamily="2" charset="-78"/>
                  <a:cs typeface="Tajawal ExtraBold" panose="00000800000000000000" pitchFamily="2" charset="-78"/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838200" y="4315326"/>
              <a:ext cx="2286000" cy="535531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dirty="0">
                  <a:solidFill>
                    <a:schemeClr val="accent1"/>
                  </a:solidFill>
                  <a:latin typeface="Orbitron ExtraBold" pitchFamily="2" charset="0"/>
                </a:rPr>
                <a:t>STEP 01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581399" y="4315326"/>
            <a:ext cx="2294793" cy="1854927"/>
            <a:chOff x="3581399" y="4315326"/>
            <a:chExt cx="2294793" cy="1854927"/>
          </a:xfrm>
        </p:grpSpPr>
        <p:grpSp>
          <p:nvGrpSpPr>
            <p:cNvPr id="12" name="Group 11"/>
            <p:cNvGrpSpPr/>
            <p:nvPr/>
          </p:nvGrpSpPr>
          <p:grpSpPr>
            <a:xfrm>
              <a:off x="3581399" y="4948726"/>
              <a:ext cx="2294793" cy="1221527"/>
              <a:chOff x="838199" y="4645653"/>
              <a:chExt cx="3212651" cy="122152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850507" y="5308566"/>
                <a:ext cx="3200343" cy="558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تأسيس النظام البيئي و نظام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جوهر البنك 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وآلياته و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البنية التحتية</a:t>
                </a:r>
                <a:endParaRPr lang="vi-VN" sz="1200" b="1" dirty="0">
                  <a:solidFill>
                    <a:schemeClr val="accent1"/>
                  </a:solidFill>
                  <a:cs typeface="Tajawal Medium" panose="00000600000000000000" pitchFamily="2" charset="-78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38199" y="4645653"/>
                <a:ext cx="3200343" cy="60939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ar-YE" sz="1400" b="1" dirty="0">
                    <a:solidFill>
                      <a:schemeClr val="bg1"/>
                    </a:solidFill>
                    <a:latin typeface="Tajawal ExtraBold" panose="00000800000000000000" pitchFamily="2" charset="-78"/>
                    <a:cs typeface="Tajawal ExtraBold" panose="00000800000000000000" pitchFamily="2" charset="-78"/>
                  </a:rPr>
                  <a:t>تأسيس النظام البيئي والبنية التحتية</a:t>
                </a:r>
                <a:endParaRPr lang="en-US" sz="1400" b="1" dirty="0">
                  <a:solidFill>
                    <a:schemeClr val="bg1"/>
                  </a:solidFill>
                  <a:latin typeface="Tajawal ExtraBold" panose="00000800000000000000" pitchFamily="2" charset="-78"/>
                  <a:cs typeface="Tajawal ExtraBold" panose="00000800000000000000" pitchFamily="2" charset="-78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3581400" y="4315326"/>
              <a:ext cx="2286000" cy="49629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>
                  <a:solidFill>
                    <a:schemeClr val="accent1"/>
                  </a:solidFill>
                  <a:latin typeface="Orbitron ExtraBold" pitchFamily="2" charset="0"/>
                </a:rPr>
                <a:t>STEP 02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087208" y="4315326"/>
            <a:ext cx="2743200" cy="2106003"/>
            <a:chOff x="6087208" y="4315326"/>
            <a:chExt cx="2743200" cy="2106003"/>
          </a:xfrm>
        </p:grpSpPr>
        <p:grpSp>
          <p:nvGrpSpPr>
            <p:cNvPr id="16" name="Group 15"/>
            <p:cNvGrpSpPr/>
            <p:nvPr/>
          </p:nvGrpSpPr>
          <p:grpSpPr>
            <a:xfrm>
              <a:off x="6087208" y="4948726"/>
              <a:ext cx="2743200" cy="1472603"/>
              <a:chOff x="505855" y="4645653"/>
              <a:chExt cx="3840411" cy="1472603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05855" y="5305726"/>
                <a:ext cx="3840411" cy="8125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استخدام كافة الوساطات والموارد لتصدير ا</a:t>
                </a:r>
                <a:r>
                  <a:rPr lang="ar-SA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مثل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التراخيص المقاربة 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لنشاطنا و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 ربط 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الأنظمة و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الشبكات البنكية</a:t>
                </a:r>
                <a:endParaRPr lang="vi-VN" sz="1200" b="1" dirty="0">
                  <a:solidFill>
                    <a:schemeClr val="accent1"/>
                  </a:solidFill>
                  <a:cs typeface="Tajawal Medium" panose="00000600000000000000" pitchFamily="2" charset="-78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04325" y="4645653"/>
                <a:ext cx="3723520" cy="3508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ar-YE" sz="1400" b="1" dirty="0">
                    <a:solidFill>
                      <a:schemeClr val="bg1"/>
                    </a:solidFill>
                    <a:latin typeface="Tajawal ExtraBold" panose="00000800000000000000" pitchFamily="2" charset="-78"/>
                    <a:cs typeface="Tajawal ExtraBold" panose="00000800000000000000" pitchFamily="2" charset="-78"/>
                  </a:rPr>
                  <a:t>تأكيد التراخيص وربط الأنظمة</a:t>
                </a:r>
                <a:endParaRPr lang="en-US" sz="1400" b="1" dirty="0">
                  <a:solidFill>
                    <a:schemeClr val="bg1"/>
                  </a:solidFill>
                  <a:latin typeface="Tajawal ExtraBold" panose="00000800000000000000" pitchFamily="2" charset="-78"/>
                  <a:cs typeface="Tajawal ExtraBold" panose="00000800000000000000" pitchFamily="2" charset="-78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324600" y="4315326"/>
              <a:ext cx="2286000" cy="49629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>
                  <a:solidFill>
                    <a:schemeClr val="accent1"/>
                  </a:solidFill>
                  <a:latin typeface="Orbitron ExtraBold" pitchFamily="2" charset="0"/>
                </a:rPr>
                <a:t>STEP 03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897814" y="4315326"/>
            <a:ext cx="2455986" cy="1868777"/>
            <a:chOff x="8897814" y="4315326"/>
            <a:chExt cx="2455986" cy="1868777"/>
          </a:xfrm>
        </p:grpSpPr>
        <p:grpSp>
          <p:nvGrpSpPr>
            <p:cNvPr id="20" name="Group 19"/>
            <p:cNvGrpSpPr/>
            <p:nvPr/>
          </p:nvGrpSpPr>
          <p:grpSpPr>
            <a:xfrm>
              <a:off x="8897814" y="4948726"/>
              <a:ext cx="2455986" cy="1235377"/>
              <a:chOff x="600224" y="4645653"/>
              <a:chExt cx="3438318" cy="12353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600224" y="5308566"/>
                <a:ext cx="3438317" cy="5724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ar-YE" sz="1200" b="1" dirty="0" err="1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إختبار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 و </a:t>
                </a:r>
                <a:r>
                  <a:rPr lang="ar-YE" sz="1200" b="1" dirty="0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تجربة النظام 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و جودته وسلاسته ثم </a:t>
                </a:r>
                <a:r>
                  <a:rPr lang="ar-YE" sz="1200" b="1" dirty="0" err="1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الإستعداد</a:t>
                </a:r>
                <a:r>
                  <a:rPr lang="ar-YE" sz="1200" b="1" dirty="0">
                    <a:solidFill>
                      <a:schemeClr val="bg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 ثم </a:t>
                </a:r>
                <a:r>
                  <a:rPr lang="ar-YE" sz="1200" b="1" dirty="0" err="1">
                    <a:solidFill>
                      <a:schemeClr val="accent1"/>
                    </a:solidFill>
                    <a:latin typeface="Tajawal Medium" panose="00000600000000000000" pitchFamily="2" charset="-78"/>
                    <a:cs typeface="Tajawal Medium" panose="00000600000000000000" pitchFamily="2" charset="-78"/>
                  </a:rPr>
                  <a:t>الإنطلاق</a:t>
                </a:r>
                <a:endParaRPr lang="vi-VN" sz="1200" b="1" dirty="0">
                  <a:solidFill>
                    <a:schemeClr val="accent1"/>
                  </a:solidFill>
                  <a:cs typeface="Tajawal Medium" panose="00000600000000000000" pitchFamily="2" charset="-78"/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38200" y="4645653"/>
                <a:ext cx="3200342" cy="34009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ar-YE" sz="1400" b="1" dirty="0">
                    <a:solidFill>
                      <a:schemeClr val="bg1"/>
                    </a:solidFill>
                    <a:latin typeface="Tajawal ExtraBold" panose="00000800000000000000" pitchFamily="2" charset="-78"/>
                    <a:cs typeface="Tajawal ExtraBold" panose="00000800000000000000" pitchFamily="2" charset="-78"/>
                  </a:rPr>
                  <a:t>التجربة و </a:t>
                </a:r>
                <a:r>
                  <a:rPr lang="ar-YE" sz="1400" b="1" dirty="0" err="1">
                    <a:solidFill>
                      <a:schemeClr val="bg1"/>
                    </a:solidFill>
                    <a:latin typeface="Tajawal ExtraBold" panose="00000800000000000000" pitchFamily="2" charset="-78"/>
                    <a:cs typeface="Tajawal ExtraBold" panose="00000800000000000000" pitchFamily="2" charset="-78"/>
                  </a:rPr>
                  <a:t>الإنطلاق</a:t>
                </a:r>
                <a:endParaRPr lang="en-US" sz="1400" b="1" dirty="0">
                  <a:solidFill>
                    <a:schemeClr val="bg1"/>
                  </a:solidFill>
                  <a:latin typeface="Tajawal ExtraBold" panose="00000800000000000000" pitchFamily="2" charset="-78"/>
                  <a:cs typeface="Tajawal ExtraBold" panose="00000800000000000000" pitchFamily="2" charset="-78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067800" y="4315326"/>
              <a:ext cx="2286000" cy="49629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>
                  <a:solidFill>
                    <a:schemeClr val="accent1"/>
                  </a:solidFill>
                  <a:latin typeface="Orbitron ExtraBold" pitchFamily="2" charset="0"/>
                </a:rPr>
                <a:t>STEP 04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54705" y="1698819"/>
            <a:ext cx="2452992" cy="2449884"/>
            <a:chOff x="754705" y="1698819"/>
            <a:chExt cx="2452992" cy="2449884"/>
          </a:xfrm>
        </p:grpSpPr>
        <p:sp>
          <p:nvSpPr>
            <p:cNvPr id="3" name="Oval 2"/>
            <p:cNvSpPr/>
            <p:nvPr/>
          </p:nvSpPr>
          <p:spPr>
            <a:xfrm>
              <a:off x="838201" y="1780761"/>
              <a:ext cx="2286000" cy="228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754705" y="1698819"/>
              <a:ext cx="2452992" cy="2449884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241105" y="1698819"/>
            <a:ext cx="2452992" cy="2449884"/>
            <a:chOff x="6241105" y="1698819"/>
            <a:chExt cx="2452992" cy="2449884"/>
          </a:xfrm>
        </p:grpSpPr>
        <p:sp>
          <p:nvSpPr>
            <p:cNvPr id="5" name="Oval 4"/>
            <p:cNvSpPr/>
            <p:nvPr/>
          </p:nvSpPr>
          <p:spPr>
            <a:xfrm>
              <a:off x="6324600" y="1780761"/>
              <a:ext cx="2286000" cy="228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>
              <a:spLocks noEditPoints="1"/>
            </p:cNvSpPr>
            <p:nvPr/>
          </p:nvSpPr>
          <p:spPr bwMode="auto">
            <a:xfrm>
              <a:off x="6241105" y="1698819"/>
              <a:ext cx="2452992" cy="2449884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497905" y="1698819"/>
            <a:ext cx="2452992" cy="2449884"/>
            <a:chOff x="3497905" y="1698819"/>
            <a:chExt cx="2452992" cy="2449884"/>
          </a:xfrm>
        </p:grpSpPr>
        <p:sp>
          <p:nvSpPr>
            <p:cNvPr id="4" name="Oval 3"/>
            <p:cNvSpPr/>
            <p:nvPr/>
          </p:nvSpPr>
          <p:spPr>
            <a:xfrm>
              <a:off x="3581401" y="1780761"/>
              <a:ext cx="2286000" cy="228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3497905" y="1698819"/>
              <a:ext cx="2452992" cy="2449884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984305" y="1698819"/>
            <a:ext cx="2452992" cy="2449884"/>
            <a:chOff x="8984305" y="1698819"/>
            <a:chExt cx="2452992" cy="2449884"/>
          </a:xfrm>
        </p:grpSpPr>
        <p:sp>
          <p:nvSpPr>
            <p:cNvPr id="6" name="Oval 5"/>
            <p:cNvSpPr/>
            <p:nvPr/>
          </p:nvSpPr>
          <p:spPr>
            <a:xfrm>
              <a:off x="9067801" y="1780761"/>
              <a:ext cx="2286000" cy="228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>
              <a:spLocks noEditPoints="1"/>
            </p:cNvSpPr>
            <p:nvPr/>
          </p:nvSpPr>
          <p:spPr bwMode="auto">
            <a:xfrm>
              <a:off x="8984305" y="1698819"/>
              <a:ext cx="2452992" cy="2449884"/>
            </a:xfrm>
            <a:custGeom>
              <a:avLst/>
              <a:gdLst>
                <a:gd name="T0" fmla="*/ 964 w 1932"/>
                <a:gd name="T1" fmla="*/ 35 h 1930"/>
                <a:gd name="T2" fmla="*/ 718 w 1932"/>
                <a:gd name="T3" fmla="*/ 68 h 1930"/>
                <a:gd name="T4" fmla="*/ 962 w 1932"/>
                <a:gd name="T5" fmla="*/ 43 h 1930"/>
                <a:gd name="T6" fmla="*/ 1466 w 1932"/>
                <a:gd name="T7" fmla="*/ 190 h 1930"/>
                <a:gd name="T8" fmla="*/ 689 w 1932"/>
                <a:gd name="T9" fmla="*/ 77 h 1930"/>
                <a:gd name="T10" fmla="*/ 473 w 1932"/>
                <a:gd name="T11" fmla="*/ 185 h 1930"/>
                <a:gd name="T12" fmla="*/ 611 w 1932"/>
                <a:gd name="T13" fmla="*/ 181 h 1930"/>
                <a:gd name="T14" fmla="*/ 1450 w 1932"/>
                <a:gd name="T15" fmla="*/ 129 h 1930"/>
                <a:gd name="T16" fmla="*/ 488 w 1932"/>
                <a:gd name="T17" fmla="*/ 149 h 1930"/>
                <a:gd name="T18" fmla="*/ 446 w 1932"/>
                <a:gd name="T19" fmla="*/ 151 h 1930"/>
                <a:gd name="T20" fmla="*/ 327 w 1932"/>
                <a:gd name="T21" fmla="*/ 289 h 1930"/>
                <a:gd name="T22" fmla="*/ 1617 w 1932"/>
                <a:gd name="T23" fmla="*/ 312 h 1930"/>
                <a:gd name="T24" fmla="*/ 1676 w 1932"/>
                <a:gd name="T25" fmla="*/ 364 h 1930"/>
                <a:gd name="T26" fmla="*/ 82 w 1932"/>
                <a:gd name="T27" fmla="*/ 576 h 1930"/>
                <a:gd name="T28" fmla="*/ 105 w 1932"/>
                <a:gd name="T29" fmla="*/ 575 h 1930"/>
                <a:gd name="T30" fmla="*/ 1874 w 1932"/>
                <a:gd name="T31" fmla="*/ 704 h 1930"/>
                <a:gd name="T32" fmla="*/ 1827 w 1932"/>
                <a:gd name="T33" fmla="*/ 965 h 1930"/>
                <a:gd name="T34" fmla="*/ 1817 w 1932"/>
                <a:gd name="T35" fmla="*/ 1322 h 1930"/>
                <a:gd name="T36" fmla="*/ 1863 w 1932"/>
                <a:gd name="T37" fmla="*/ 750 h 1930"/>
                <a:gd name="T38" fmla="*/ 44 w 1932"/>
                <a:gd name="T39" fmla="*/ 938 h 1930"/>
                <a:gd name="T40" fmla="*/ 144 w 1932"/>
                <a:gd name="T41" fmla="*/ 1384 h 1930"/>
                <a:gd name="T42" fmla="*/ 107 w 1932"/>
                <a:gd name="T43" fmla="*/ 901 h 1930"/>
                <a:gd name="T44" fmla="*/ 59 w 1932"/>
                <a:gd name="T45" fmla="*/ 699 h 1930"/>
                <a:gd name="T46" fmla="*/ 95 w 1932"/>
                <a:gd name="T47" fmla="*/ 639 h 1930"/>
                <a:gd name="T48" fmla="*/ 1882 w 1932"/>
                <a:gd name="T49" fmla="*/ 733 h 1930"/>
                <a:gd name="T50" fmla="*/ 1924 w 1932"/>
                <a:gd name="T51" fmla="*/ 847 h 1930"/>
                <a:gd name="T52" fmla="*/ 1932 w 1932"/>
                <a:gd name="T53" fmla="*/ 965 h 1930"/>
                <a:gd name="T54" fmla="*/ 1 w 1932"/>
                <a:gd name="T55" fmla="*/ 934 h 1930"/>
                <a:gd name="T56" fmla="*/ 8 w 1932"/>
                <a:gd name="T57" fmla="*/ 1083 h 1930"/>
                <a:gd name="T58" fmla="*/ 17 w 1932"/>
                <a:gd name="T59" fmla="*/ 907 h 1930"/>
                <a:gd name="T60" fmla="*/ 1896 w 1932"/>
                <a:gd name="T61" fmla="*/ 947 h 1930"/>
                <a:gd name="T62" fmla="*/ 1909 w 1932"/>
                <a:gd name="T63" fmla="*/ 1023 h 1930"/>
                <a:gd name="T64" fmla="*/ 1907 w 1932"/>
                <a:gd name="T65" fmla="*/ 881 h 1930"/>
                <a:gd name="T66" fmla="*/ 20 w 1932"/>
                <a:gd name="T67" fmla="*/ 965 h 1930"/>
                <a:gd name="T68" fmla="*/ 37 w 1932"/>
                <a:gd name="T69" fmla="*/ 995 h 1930"/>
                <a:gd name="T70" fmla="*/ 1916 w 1932"/>
                <a:gd name="T71" fmla="*/ 965 h 1930"/>
                <a:gd name="T72" fmla="*/ 1931 w 1932"/>
                <a:gd name="T73" fmla="*/ 996 h 1930"/>
                <a:gd name="T74" fmla="*/ 35 w 1932"/>
                <a:gd name="T75" fmla="*/ 1130 h 1930"/>
                <a:gd name="T76" fmla="*/ 1858 w 1932"/>
                <a:gd name="T77" fmla="*/ 1227 h 1930"/>
                <a:gd name="T78" fmla="*/ 1899 w 1932"/>
                <a:gd name="T79" fmla="*/ 1119 h 1930"/>
                <a:gd name="T80" fmla="*/ 72 w 1932"/>
                <a:gd name="T81" fmla="*/ 1222 h 1930"/>
                <a:gd name="T82" fmla="*/ 1827 w 1932"/>
                <a:gd name="T83" fmla="*/ 1355 h 1930"/>
                <a:gd name="T84" fmla="*/ 1817 w 1932"/>
                <a:gd name="T85" fmla="*/ 1423 h 1930"/>
                <a:gd name="T86" fmla="*/ 256 w 1932"/>
                <a:gd name="T87" fmla="*/ 1566 h 1930"/>
                <a:gd name="T88" fmla="*/ 130 w 1932"/>
                <a:gd name="T89" fmla="*/ 1418 h 1930"/>
                <a:gd name="T90" fmla="*/ 1723 w 1932"/>
                <a:gd name="T91" fmla="*/ 1504 h 1930"/>
                <a:gd name="T92" fmla="*/ 1376 w 1932"/>
                <a:gd name="T93" fmla="*/ 1722 h 1930"/>
                <a:gd name="T94" fmla="*/ 1405 w 1932"/>
                <a:gd name="T95" fmla="*/ 1777 h 1930"/>
                <a:gd name="T96" fmla="*/ 401 w 1932"/>
                <a:gd name="T97" fmla="*/ 1723 h 1930"/>
                <a:gd name="T98" fmla="*/ 1436 w 1932"/>
                <a:gd name="T99" fmla="*/ 1768 h 1930"/>
                <a:gd name="T100" fmla="*/ 962 w 1932"/>
                <a:gd name="T101" fmla="*/ 1887 h 1930"/>
                <a:gd name="T102" fmla="*/ 499 w 1932"/>
                <a:gd name="T103" fmla="*/ 1689 h 1930"/>
                <a:gd name="T104" fmla="*/ 426 w 1932"/>
                <a:gd name="T105" fmla="*/ 1741 h 1930"/>
                <a:gd name="T106" fmla="*/ 1417 w 1932"/>
                <a:gd name="T107" fmla="*/ 1796 h 1930"/>
                <a:gd name="T108" fmla="*/ 1118 w 1932"/>
                <a:gd name="T109" fmla="*/ 1919 h 1930"/>
                <a:gd name="T110" fmla="*/ 1214 w 1932"/>
                <a:gd name="T111" fmla="*/ 1862 h 1930"/>
                <a:gd name="T112" fmla="*/ 824 w 1932"/>
                <a:gd name="T113" fmla="*/ 1884 h 1930"/>
                <a:gd name="T114" fmla="*/ 1011 w 1932"/>
                <a:gd name="T115" fmla="*/ 16 h 1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2" h="1930">
                  <a:moveTo>
                    <a:pt x="814" y="11"/>
                  </a:moveTo>
                  <a:cubicBezTo>
                    <a:pt x="748" y="22"/>
                    <a:pt x="684" y="39"/>
                    <a:pt x="623" y="62"/>
                  </a:cubicBezTo>
                  <a:cubicBezTo>
                    <a:pt x="628" y="77"/>
                    <a:pt x="628" y="77"/>
                    <a:pt x="628" y="77"/>
                  </a:cubicBezTo>
                  <a:cubicBezTo>
                    <a:pt x="688" y="54"/>
                    <a:pt x="752" y="37"/>
                    <a:pt x="816" y="26"/>
                  </a:cubicBezTo>
                  <a:cubicBezTo>
                    <a:pt x="814" y="11"/>
                    <a:pt x="814" y="11"/>
                    <a:pt x="814" y="11"/>
                  </a:cubicBezTo>
                  <a:moveTo>
                    <a:pt x="963" y="20"/>
                  </a:moveTo>
                  <a:cubicBezTo>
                    <a:pt x="951" y="20"/>
                    <a:pt x="939" y="20"/>
                    <a:pt x="926" y="21"/>
                  </a:cubicBezTo>
                  <a:cubicBezTo>
                    <a:pt x="927" y="36"/>
                    <a:pt x="927" y="36"/>
                    <a:pt x="927" y="36"/>
                  </a:cubicBezTo>
                  <a:cubicBezTo>
                    <a:pt x="939" y="35"/>
                    <a:pt x="951" y="35"/>
                    <a:pt x="964" y="35"/>
                  </a:cubicBezTo>
                  <a:cubicBezTo>
                    <a:pt x="968" y="35"/>
                    <a:pt x="971" y="35"/>
                    <a:pt x="975" y="35"/>
                  </a:cubicBezTo>
                  <a:cubicBezTo>
                    <a:pt x="1019" y="35"/>
                    <a:pt x="1064" y="39"/>
                    <a:pt x="1108" y="46"/>
                  </a:cubicBezTo>
                  <a:cubicBezTo>
                    <a:pt x="1110" y="31"/>
                    <a:pt x="1110" y="31"/>
                    <a:pt x="1110" y="31"/>
                  </a:cubicBezTo>
                  <a:cubicBezTo>
                    <a:pt x="1065" y="24"/>
                    <a:pt x="1020" y="20"/>
                    <a:pt x="976" y="20"/>
                  </a:cubicBezTo>
                  <a:cubicBezTo>
                    <a:pt x="972" y="20"/>
                    <a:pt x="967" y="20"/>
                    <a:pt x="963" y="20"/>
                  </a:cubicBezTo>
                  <a:moveTo>
                    <a:pt x="896" y="22"/>
                  </a:moveTo>
                  <a:cubicBezTo>
                    <a:pt x="840" y="27"/>
                    <a:pt x="784" y="36"/>
                    <a:pt x="728" y="50"/>
                  </a:cubicBezTo>
                  <a:cubicBezTo>
                    <a:pt x="723" y="51"/>
                    <a:pt x="719" y="52"/>
                    <a:pt x="714" y="54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3" y="67"/>
                    <a:pt x="727" y="66"/>
                    <a:pt x="732" y="65"/>
                  </a:cubicBezTo>
                  <a:cubicBezTo>
                    <a:pt x="787" y="51"/>
                    <a:pt x="842" y="42"/>
                    <a:pt x="897" y="38"/>
                  </a:cubicBezTo>
                  <a:cubicBezTo>
                    <a:pt x="896" y="22"/>
                    <a:pt x="896" y="22"/>
                    <a:pt x="896" y="22"/>
                  </a:cubicBezTo>
                  <a:moveTo>
                    <a:pt x="1140" y="36"/>
                  </a:moveTo>
                  <a:cubicBezTo>
                    <a:pt x="1137" y="51"/>
                    <a:pt x="1137" y="51"/>
                    <a:pt x="1137" y="51"/>
                  </a:cubicBezTo>
                  <a:cubicBezTo>
                    <a:pt x="1197" y="62"/>
                    <a:pt x="1256" y="79"/>
                    <a:pt x="1311" y="101"/>
                  </a:cubicBezTo>
                  <a:cubicBezTo>
                    <a:pt x="1317" y="87"/>
                    <a:pt x="1317" y="87"/>
                    <a:pt x="1317" y="87"/>
                  </a:cubicBezTo>
                  <a:cubicBezTo>
                    <a:pt x="1260" y="65"/>
                    <a:pt x="1201" y="47"/>
                    <a:pt x="1140" y="36"/>
                  </a:cubicBezTo>
                  <a:moveTo>
                    <a:pt x="962" y="43"/>
                  </a:moveTo>
                  <a:cubicBezTo>
                    <a:pt x="953" y="43"/>
                    <a:pt x="945" y="43"/>
                    <a:pt x="936" y="43"/>
                  </a:cubicBezTo>
                  <a:cubicBezTo>
                    <a:pt x="938" y="105"/>
                    <a:pt x="938" y="105"/>
                    <a:pt x="938" y="105"/>
                  </a:cubicBezTo>
                  <a:cubicBezTo>
                    <a:pt x="946" y="104"/>
                    <a:pt x="954" y="104"/>
                    <a:pt x="961" y="104"/>
                  </a:cubicBezTo>
                  <a:cubicBezTo>
                    <a:pt x="963" y="104"/>
                    <a:pt x="965" y="104"/>
                    <a:pt x="966" y="104"/>
                  </a:cubicBezTo>
                  <a:cubicBezTo>
                    <a:pt x="984" y="104"/>
                    <a:pt x="1002" y="105"/>
                    <a:pt x="1020" y="106"/>
                  </a:cubicBezTo>
                  <a:cubicBezTo>
                    <a:pt x="1113" y="111"/>
                    <a:pt x="1210" y="134"/>
                    <a:pt x="1299" y="171"/>
                  </a:cubicBezTo>
                  <a:cubicBezTo>
                    <a:pt x="1339" y="188"/>
                    <a:pt x="1379" y="208"/>
                    <a:pt x="1417" y="231"/>
                  </a:cubicBezTo>
                  <a:cubicBezTo>
                    <a:pt x="1422" y="235"/>
                    <a:pt x="1428" y="238"/>
                    <a:pt x="1433" y="242"/>
                  </a:cubicBezTo>
                  <a:cubicBezTo>
                    <a:pt x="1466" y="190"/>
                    <a:pt x="1466" y="190"/>
                    <a:pt x="1466" y="190"/>
                  </a:cubicBezTo>
                  <a:cubicBezTo>
                    <a:pt x="1461" y="186"/>
                    <a:pt x="1455" y="183"/>
                    <a:pt x="1449" y="179"/>
                  </a:cubicBezTo>
                  <a:cubicBezTo>
                    <a:pt x="1408" y="154"/>
                    <a:pt x="1366" y="133"/>
                    <a:pt x="1323" y="114"/>
                  </a:cubicBezTo>
                  <a:cubicBezTo>
                    <a:pt x="1227" y="74"/>
                    <a:pt x="1124" y="50"/>
                    <a:pt x="1024" y="45"/>
                  </a:cubicBezTo>
                  <a:cubicBezTo>
                    <a:pt x="1005" y="43"/>
                    <a:pt x="985" y="43"/>
                    <a:pt x="966" y="43"/>
                  </a:cubicBezTo>
                  <a:cubicBezTo>
                    <a:pt x="965" y="43"/>
                    <a:pt x="963" y="43"/>
                    <a:pt x="962" y="43"/>
                  </a:cubicBezTo>
                  <a:moveTo>
                    <a:pt x="685" y="62"/>
                  </a:moveTo>
                  <a:cubicBezTo>
                    <a:pt x="624" y="82"/>
                    <a:pt x="567" y="106"/>
                    <a:pt x="515" y="134"/>
                  </a:cubicBezTo>
                  <a:cubicBezTo>
                    <a:pt x="522" y="147"/>
                    <a:pt x="522" y="147"/>
                    <a:pt x="522" y="147"/>
                  </a:cubicBezTo>
                  <a:cubicBezTo>
                    <a:pt x="573" y="120"/>
                    <a:pt x="629" y="96"/>
                    <a:pt x="689" y="77"/>
                  </a:cubicBezTo>
                  <a:cubicBezTo>
                    <a:pt x="685" y="62"/>
                    <a:pt x="685" y="62"/>
                    <a:pt x="685" y="62"/>
                  </a:cubicBezTo>
                  <a:moveTo>
                    <a:pt x="744" y="70"/>
                  </a:moveTo>
                  <a:cubicBezTo>
                    <a:pt x="736" y="72"/>
                    <a:pt x="727" y="74"/>
                    <a:pt x="719" y="76"/>
                  </a:cubicBezTo>
                  <a:cubicBezTo>
                    <a:pt x="673" y="89"/>
                    <a:pt x="628" y="105"/>
                    <a:pt x="586" y="125"/>
                  </a:cubicBezTo>
                  <a:cubicBezTo>
                    <a:pt x="570" y="131"/>
                    <a:pt x="556" y="138"/>
                    <a:pt x="543" y="146"/>
                  </a:cubicBezTo>
                  <a:cubicBezTo>
                    <a:pt x="537" y="148"/>
                    <a:pt x="532" y="151"/>
                    <a:pt x="527" y="154"/>
                  </a:cubicBezTo>
                  <a:cubicBezTo>
                    <a:pt x="525" y="155"/>
                    <a:pt x="525" y="155"/>
                    <a:pt x="525" y="155"/>
                  </a:cubicBezTo>
                  <a:cubicBezTo>
                    <a:pt x="520" y="158"/>
                    <a:pt x="514" y="161"/>
                    <a:pt x="508" y="164"/>
                  </a:cubicBezTo>
                  <a:cubicBezTo>
                    <a:pt x="496" y="171"/>
                    <a:pt x="484" y="178"/>
                    <a:pt x="473" y="185"/>
                  </a:cubicBezTo>
                  <a:cubicBezTo>
                    <a:pt x="405" y="229"/>
                    <a:pt x="354" y="273"/>
                    <a:pt x="324" y="303"/>
                  </a:cubicBezTo>
                  <a:cubicBezTo>
                    <a:pt x="291" y="335"/>
                    <a:pt x="274" y="355"/>
                    <a:pt x="274" y="356"/>
                  </a:cubicBezTo>
                  <a:cubicBezTo>
                    <a:pt x="321" y="395"/>
                    <a:pt x="321" y="395"/>
                    <a:pt x="321" y="395"/>
                  </a:cubicBezTo>
                  <a:cubicBezTo>
                    <a:pt x="321" y="395"/>
                    <a:pt x="337" y="376"/>
                    <a:pt x="367" y="347"/>
                  </a:cubicBezTo>
                  <a:cubicBezTo>
                    <a:pt x="395" y="319"/>
                    <a:pt x="442" y="277"/>
                    <a:pt x="507" y="237"/>
                  </a:cubicBezTo>
                  <a:cubicBezTo>
                    <a:pt x="516" y="230"/>
                    <a:pt x="527" y="224"/>
                    <a:pt x="539" y="217"/>
                  </a:cubicBezTo>
                  <a:cubicBezTo>
                    <a:pt x="544" y="214"/>
                    <a:pt x="550" y="211"/>
                    <a:pt x="555" y="208"/>
                  </a:cubicBezTo>
                  <a:cubicBezTo>
                    <a:pt x="560" y="205"/>
                    <a:pt x="566" y="203"/>
                    <a:pt x="571" y="200"/>
                  </a:cubicBezTo>
                  <a:cubicBezTo>
                    <a:pt x="583" y="193"/>
                    <a:pt x="596" y="187"/>
                    <a:pt x="611" y="181"/>
                  </a:cubicBezTo>
                  <a:cubicBezTo>
                    <a:pt x="651" y="162"/>
                    <a:pt x="692" y="147"/>
                    <a:pt x="735" y="136"/>
                  </a:cubicBezTo>
                  <a:cubicBezTo>
                    <a:pt x="743" y="133"/>
                    <a:pt x="751" y="131"/>
                    <a:pt x="759" y="129"/>
                  </a:cubicBezTo>
                  <a:cubicBezTo>
                    <a:pt x="744" y="70"/>
                    <a:pt x="744" y="70"/>
                    <a:pt x="744" y="70"/>
                  </a:cubicBezTo>
                  <a:moveTo>
                    <a:pt x="1393" y="99"/>
                  </a:moveTo>
                  <a:cubicBezTo>
                    <a:pt x="1386" y="112"/>
                    <a:pt x="1386" y="112"/>
                    <a:pt x="1386" y="112"/>
                  </a:cubicBezTo>
                  <a:cubicBezTo>
                    <a:pt x="1405" y="122"/>
                    <a:pt x="1424" y="132"/>
                    <a:pt x="1442" y="143"/>
                  </a:cubicBezTo>
                  <a:cubicBezTo>
                    <a:pt x="1480" y="164"/>
                    <a:pt x="1516" y="189"/>
                    <a:pt x="1551" y="216"/>
                  </a:cubicBezTo>
                  <a:cubicBezTo>
                    <a:pt x="1560" y="204"/>
                    <a:pt x="1560" y="204"/>
                    <a:pt x="1560" y="204"/>
                  </a:cubicBezTo>
                  <a:cubicBezTo>
                    <a:pt x="1525" y="176"/>
                    <a:pt x="1488" y="151"/>
                    <a:pt x="1450" y="129"/>
                  </a:cubicBezTo>
                  <a:cubicBezTo>
                    <a:pt x="1431" y="119"/>
                    <a:pt x="1412" y="108"/>
                    <a:pt x="1393" y="99"/>
                  </a:cubicBezTo>
                  <a:moveTo>
                    <a:pt x="1345" y="99"/>
                  </a:moveTo>
                  <a:cubicBezTo>
                    <a:pt x="1339" y="113"/>
                    <a:pt x="1339" y="113"/>
                    <a:pt x="1339" y="113"/>
                  </a:cubicBezTo>
                  <a:cubicBezTo>
                    <a:pt x="1373" y="128"/>
                    <a:pt x="1406" y="145"/>
                    <a:pt x="1437" y="163"/>
                  </a:cubicBezTo>
                  <a:cubicBezTo>
                    <a:pt x="1457" y="175"/>
                    <a:pt x="1477" y="188"/>
                    <a:pt x="1497" y="202"/>
                  </a:cubicBezTo>
                  <a:cubicBezTo>
                    <a:pt x="1506" y="189"/>
                    <a:pt x="1506" y="189"/>
                    <a:pt x="1506" y="189"/>
                  </a:cubicBezTo>
                  <a:cubicBezTo>
                    <a:pt x="1486" y="175"/>
                    <a:pt x="1465" y="162"/>
                    <a:pt x="1444" y="150"/>
                  </a:cubicBezTo>
                  <a:cubicBezTo>
                    <a:pt x="1413" y="131"/>
                    <a:pt x="1380" y="114"/>
                    <a:pt x="1345" y="99"/>
                  </a:cubicBezTo>
                  <a:moveTo>
                    <a:pt x="488" y="149"/>
                  </a:moveTo>
                  <a:cubicBezTo>
                    <a:pt x="436" y="180"/>
                    <a:pt x="386" y="216"/>
                    <a:pt x="339" y="257"/>
                  </a:cubicBezTo>
                  <a:cubicBezTo>
                    <a:pt x="350" y="269"/>
                    <a:pt x="350" y="269"/>
                    <a:pt x="350" y="269"/>
                  </a:cubicBezTo>
                  <a:cubicBezTo>
                    <a:pt x="395" y="228"/>
                    <a:pt x="445" y="192"/>
                    <a:pt x="496" y="162"/>
                  </a:cubicBezTo>
                  <a:cubicBezTo>
                    <a:pt x="488" y="149"/>
                    <a:pt x="488" y="149"/>
                    <a:pt x="488" y="149"/>
                  </a:cubicBezTo>
                  <a:moveTo>
                    <a:pt x="446" y="151"/>
                  </a:moveTo>
                  <a:cubicBezTo>
                    <a:pt x="390" y="187"/>
                    <a:pt x="338" y="229"/>
                    <a:pt x="291" y="274"/>
                  </a:cubicBezTo>
                  <a:cubicBezTo>
                    <a:pt x="302" y="285"/>
                    <a:pt x="302" y="285"/>
                    <a:pt x="302" y="285"/>
                  </a:cubicBezTo>
                  <a:cubicBezTo>
                    <a:pt x="348" y="240"/>
                    <a:pt x="399" y="199"/>
                    <a:pt x="454" y="164"/>
                  </a:cubicBezTo>
                  <a:cubicBezTo>
                    <a:pt x="446" y="151"/>
                    <a:pt x="446" y="151"/>
                    <a:pt x="446" y="151"/>
                  </a:cubicBezTo>
                  <a:moveTo>
                    <a:pt x="1531" y="207"/>
                  </a:moveTo>
                  <a:cubicBezTo>
                    <a:pt x="1522" y="219"/>
                    <a:pt x="1522" y="219"/>
                    <a:pt x="1522" y="219"/>
                  </a:cubicBezTo>
                  <a:cubicBezTo>
                    <a:pt x="1570" y="256"/>
                    <a:pt x="1615" y="297"/>
                    <a:pt x="1656" y="341"/>
                  </a:cubicBezTo>
                  <a:cubicBezTo>
                    <a:pt x="1667" y="331"/>
                    <a:pt x="1667" y="331"/>
                    <a:pt x="1667" y="331"/>
                  </a:cubicBezTo>
                  <a:cubicBezTo>
                    <a:pt x="1626" y="286"/>
                    <a:pt x="1580" y="244"/>
                    <a:pt x="1531" y="207"/>
                  </a:cubicBezTo>
                  <a:moveTo>
                    <a:pt x="317" y="278"/>
                  </a:moveTo>
                  <a:cubicBezTo>
                    <a:pt x="272" y="321"/>
                    <a:pt x="231" y="367"/>
                    <a:pt x="196" y="417"/>
                  </a:cubicBezTo>
                  <a:cubicBezTo>
                    <a:pt x="208" y="426"/>
                    <a:pt x="208" y="426"/>
                    <a:pt x="208" y="426"/>
                  </a:cubicBezTo>
                  <a:cubicBezTo>
                    <a:pt x="243" y="377"/>
                    <a:pt x="283" y="331"/>
                    <a:pt x="327" y="289"/>
                  </a:cubicBezTo>
                  <a:cubicBezTo>
                    <a:pt x="317" y="278"/>
                    <a:pt x="317" y="278"/>
                    <a:pt x="317" y="278"/>
                  </a:cubicBezTo>
                  <a:moveTo>
                    <a:pt x="1617" y="312"/>
                  </a:moveTo>
                  <a:cubicBezTo>
                    <a:pt x="1574" y="355"/>
                    <a:pt x="1574" y="355"/>
                    <a:pt x="1574" y="355"/>
                  </a:cubicBezTo>
                  <a:cubicBezTo>
                    <a:pt x="1597" y="378"/>
                    <a:pt x="1618" y="402"/>
                    <a:pt x="1638" y="427"/>
                  </a:cubicBezTo>
                  <a:cubicBezTo>
                    <a:pt x="1679" y="482"/>
                    <a:pt x="1679" y="482"/>
                    <a:pt x="1679" y="482"/>
                  </a:cubicBezTo>
                  <a:cubicBezTo>
                    <a:pt x="1729" y="446"/>
                    <a:pt x="1729" y="446"/>
                    <a:pt x="1729" y="446"/>
                  </a:cubicBezTo>
                  <a:cubicBezTo>
                    <a:pt x="1718" y="431"/>
                    <a:pt x="1718" y="431"/>
                    <a:pt x="1718" y="431"/>
                  </a:cubicBezTo>
                  <a:cubicBezTo>
                    <a:pt x="1686" y="389"/>
                    <a:pt x="1686" y="389"/>
                    <a:pt x="1686" y="389"/>
                  </a:cubicBezTo>
                  <a:cubicBezTo>
                    <a:pt x="1665" y="362"/>
                    <a:pt x="1641" y="336"/>
                    <a:pt x="1617" y="312"/>
                  </a:cubicBezTo>
                  <a:moveTo>
                    <a:pt x="1703" y="341"/>
                  </a:moveTo>
                  <a:cubicBezTo>
                    <a:pt x="1692" y="351"/>
                    <a:pt x="1692" y="351"/>
                    <a:pt x="1692" y="351"/>
                  </a:cubicBezTo>
                  <a:cubicBezTo>
                    <a:pt x="1703" y="365"/>
                    <a:pt x="1715" y="379"/>
                    <a:pt x="1725" y="393"/>
                  </a:cubicBezTo>
                  <a:cubicBezTo>
                    <a:pt x="1753" y="431"/>
                    <a:pt x="1779" y="471"/>
                    <a:pt x="1801" y="512"/>
                  </a:cubicBezTo>
                  <a:cubicBezTo>
                    <a:pt x="1815" y="505"/>
                    <a:pt x="1815" y="505"/>
                    <a:pt x="1815" y="505"/>
                  </a:cubicBezTo>
                  <a:cubicBezTo>
                    <a:pt x="1792" y="463"/>
                    <a:pt x="1766" y="422"/>
                    <a:pt x="1737" y="384"/>
                  </a:cubicBezTo>
                  <a:cubicBezTo>
                    <a:pt x="1727" y="370"/>
                    <a:pt x="1715" y="355"/>
                    <a:pt x="1703" y="341"/>
                  </a:cubicBezTo>
                  <a:moveTo>
                    <a:pt x="1687" y="354"/>
                  </a:moveTo>
                  <a:cubicBezTo>
                    <a:pt x="1676" y="364"/>
                    <a:pt x="1676" y="364"/>
                    <a:pt x="1676" y="364"/>
                  </a:cubicBezTo>
                  <a:cubicBezTo>
                    <a:pt x="1699" y="392"/>
                    <a:pt x="1721" y="421"/>
                    <a:pt x="1741" y="451"/>
                  </a:cubicBezTo>
                  <a:cubicBezTo>
                    <a:pt x="1754" y="471"/>
                    <a:pt x="1767" y="492"/>
                    <a:pt x="1779" y="513"/>
                  </a:cubicBezTo>
                  <a:cubicBezTo>
                    <a:pt x="1792" y="505"/>
                    <a:pt x="1792" y="505"/>
                    <a:pt x="1792" y="505"/>
                  </a:cubicBezTo>
                  <a:cubicBezTo>
                    <a:pt x="1780" y="484"/>
                    <a:pt x="1767" y="462"/>
                    <a:pt x="1753" y="442"/>
                  </a:cubicBezTo>
                  <a:cubicBezTo>
                    <a:pt x="1734" y="412"/>
                    <a:pt x="1711" y="382"/>
                    <a:pt x="1687" y="354"/>
                  </a:cubicBezTo>
                  <a:moveTo>
                    <a:pt x="164" y="426"/>
                  </a:moveTo>
                  <a:cubicBezTo>
                    <a:pt x="144" y="456"/>
                    <a:pt x="128" y="484"/>
                    <a:pt x="115" y="507"/>
                  </a:cubicBezTo>
                  <a:cubicBezTo>
                    <a:pt x="95" y="547"/>
                    <a:pt x="95" y="547"/>
                    <a:pt x="95" y="547"/>
                  </a:cubicBezTo>
                  <a:cubicBezTo>
                    <a:pt x="82" y="576"/>
                    <a:pt x="82" y="576"/>
                    <a:pt x="82" y="576"/>
                  </a:cubicBezTo>
                  <a:cubicBezTo>
                    <a:pt x="82" y="576"/>
                    <a:pt x="71" y="600"/>
                    <a:pt x="71" y="604"/>
                  </a:cubicBezTo>
                  <a:cubicBezTo>
                    <a:pt x="86" y="607"/>
                    <a:pt x="86" y="607"/>
                    <a:pt x="86" y="607"/>
                  </a:cubicBezTo>
                  <a:cubicBezTo>
                    <a:pt x="86" y="607"/>
                    <a:pt x="89" y="598"/>
                    <a:pt x="96" y="582"/>
                  </a:cubicBezTo>
                  <a:cubicBezTo>
                    <a:pt x="109" y="553"/>
                    <a:pt x="109" y="553"/>
                    <a:pt x="109" y="553"/>
                  </a:cubicBezTo>
                  <a:cubicBezTo>
                    <a:pt x="129" y="515"/>
                    <a:pt x="129" y="515"/>
                    <a:pt x="129" y="515"/>
                  </a:cubicBezTo>
                  <a:cubicBezTo>
                    <a:pt x="142" y="492"/>
                    <a:pt x="157" y="464"/>
                    <a:pt x="177" y="435"/>
                  </a:cubicBezTo>
                  <a:cubicBezTo>
                    <a:pt x="164" y="426"/>
                    <a:pt x="164" y="426"/>
                    <a:pt x="164" y="426"/>
                  </a:cubicBezTo>
                  <a:moveTo>
                    <a:pt x="178" y="442"/>
                  </a:moveTo>
                  <a:cubicBezTo>
                    <a:pt x="151" y="484"/>
                    <a:pt x="126" y="529"/>
                    <a:pt x="105" y="575"/>
                  </a:cubicBezTo>
                  <a:cubicBezTo>
                    <a:pt x="100" y="585"/>
                    <a:pt x="96" y="595"/>
                    <a:pt x="92" y="605"/>
                  </a:cubicBezTo>
                  <a:cubicBezTo>
                    <a:pt x="106" y="610"/>
                    <a:pt x="106" y="610"/>
                    <a:pt x="106" y="610"/>
                  </a:cubicBezTo>
                  <a:cubicBezTo>
                    <a:pt x="110" y="601"/>
                    <a:pt x="114" y="591"/>
                    <a:pt x="119" y="581"/>
                  </a:cubicBezTo>
                  <a:cubicBezTo>
                    <a:pt x="139" y="536"/>
                    <a:pt x="164" y="492"/>
                    <a:pt x="191" y="451"/>
                  </a:cubicBezTo>
                  <a:cubicBezTo>
                    <a:pt x="178" y="442"/>
                    <a:pt x="178" y="442"/>
                    <a:pt x="178" y="442"/>
                  </a:cubicBezTo>
                  <a:moveTo>
                    <a:pt x="1807" y="532"/>
                  </a:moveTo>
                  <a:cubicBezTo>
                    <a:pt x="1793" y="539"/>
                    <a:pt x="1793" y="539"/>
                    <a:pt x="1793" y="539"/>
                  </a:cubicBezTo>
                  <a:cubicBezTo>
                    <a:pt x="1820" y="593"/>
                    <a:pt x="1843" y="649"/>
                    <a:pt x="1860" y="708"/>
                  </a:cubicBezTo>
                  <a:cubicBezTo>
                    <a:pt x="1874" y="704"/>
                    <a:pt x="1874" y="704"/>
                    <a:pt x="1874" y="704"/>
                  </a:cubicBezTo>
                  <a:cubicBezTo>
                    <a:pt x="1857" y="644"/>
                    <a:pt x="1835" y="587"/>
                    <a:pt x="1807" y="532"/>
                  </a:cubicBezTo>
                  <a:moveTo>
                    <a:pt x="1788" y="546"/>
                  </a:moveTo>
                  <a:cubicBezTo>
                    <a:pt x="1733" y="574"/>
                    <a:pt x="1733" y="574"/>
                    <a:pt x="1733" y="574"/>
                  </a:cubicBezTo>
                  <a:cubicBezTo>
                    <a:pt x="1741" y="589"/>
                    <a:pt x="1741" y="589"/>
                    <a:pt x="1741" y="589"/>
                  </a:cubicBezTo>
                  <a:cubicBezTo>
                    <a:pt x="1746" y="600"/>
                    <a:pt x="1752" y="614"/>
                    <a:pt x="1760" y="631"/>
                  </a:cubicBezTo>
                  <a:cubicBezTo>
                    <a:pt x="1777" y="673"/>
                    <a:pt x="1793" y="721"/>
                    <a:pt x="1803" y="764"/>
                  </a:cubicBezTo>
                  <a:cubicBezTo>
                    <a:pt x="1814" y="809"/>
                    <a:pt x="1822" y="859"/>
                    <a:pt x="1825" y="902"/>
                  </a:cubicBezTo>
                  <a:cubicBezTo>
                    <a:pt x="1826" y="917"/>
                    <a:pt x="1826" y="929"/>
                    <a:pt x="1826" y="940"/>
                  </a:cubicBezTo>
                  <a:cubicBezTo>
                    <a:pt x="1827" y="965"/>
                    <a:pt x="1827" y="965"/>
                    <a:pt x="1827" y="965"/>
                  </a:cubicBezTo>
                  <a:cubicBezTo>
                    <a:pt x="1826" y="990"/>
                    <a:pt x="1826" y="990"/>
                    <a:pt x="1826" y="990"/>
                  </a:cubicBezTo>
                  <a:cubicBezTo>
                    <a:pt x="1826" y="1001"/>
                    <a:pt x="1826" y="1013"/>
                    <a:pt x="1825" y="1029"/>
                  </a:cubicBezTo>
                  <a:cubicBezTo>
                    <a:pt x="1822" y="1071"/>
                    <a:pt x="1814" y="1121"/>
                    <a:pt x="1803" y="1166"/>
                  </a:cubicBezTo>
                  <a:cubicBezTo>
                    <a:pt x="1793" y="1209"/>
                    <a:pt x="1777" y="1257"/>
                    <a:pt x="1760" y="1298"/>
                  </a:cubicBezTo>
                  <a:cubicBezTo>
                    <a:pt x="1752" y="1316"/>
                    <a:pt x="1746" y="1330"/>
                    <a:pt x="1741" y="1340"/>
                  </a:cubicBezTo>
                  <a:cubicBezTo>
                    <a:pt x="1733" y="1356"/>
                    <a:pt x="1733" y="1356"/>
                    <a:pt x="1733" y="1356"/>
                  </a:cubicBezTo>
                  <a:cubicBezTo>
                    <a:pt x="1788" y="1384"/>
                    <a:pt x="1788" y="1384"/>
                    <a:pt x="1788" y="1384"/>
                  </a:cubicBezTo>
                  <a:cubicBezTo>
                    <a:pt x="1796" y="1367"/>
                    <a:pt x="1796" y="1367"/>
                    <a:pt x="1796" y="1367"/>
                  </a:cubicBezTo>
                  <a:cubicBezTo>
                    <a:pt x="1801" y="1356"/>
                    <a:pt x="1808" y="1341"/>
                    <a:pt x="1817" y="1322"/>
                  </a:cubicBezTo>
                  <a:cubicBezTo>
                    <a:pt x="1827" y="1296"/>
                    <a:pt x="1848" y="1243"/>
                    <a:pt x="1863" y="1180"/>
                  </a:cubicBezTo>
                  <a:cubicBezTo>
                    <a:pt x="1875" y="1132"/>
                    <a:pt x="1883" y="1078"/>
                    <a:pt x="1886" y="1034"/>
                  </a:cubicBezTo>
                  <a:cubicBezTo>
                    <a:pt x="1887" y="1017"/>
                    <a:pt x="1887" y="1002"/>
                    <a:pt x="1888" y="992"/>
                  </a:cubicBezTo>
                  <a:cubicBezTo>
                    <a:pt x="1888" y="966"/>
                    <a:pt x="1888" y="966"/>
                    <a:pt x="1888" y="966"/>
                  </a:cubicBezTo>
                  <a:cubicBezTo>
                    <a:pt x="1858" y="965"/>
                    <a:pt x="1858" y="965"/>
                    <a:pt x="1858" y="965"/>
                  </a:cubicBezTo>
                  <a:cubicBezTo>
                    <a:pt x="1888" y="964"/>
                    <a:pt x="1888" y="964"/>
                    <a:pt x="1888" y="964"/>
                  </a:cubicBezTo>
                  <a:cubicBezTo>
                    <a:pt x="1888" y="938"/>
                    <a:pt x="1888" y="938"/>
                    <a:pt x="1888" y="938"/>
                  </a:cubicBezTo>
                  <a:cubicBezTo>
                    <a:pt x="1887" y="928"/>
                    <a:pt x="1887" y="913"/>
                    <a:pt x="1886" y="898"/>
                  </a:cubicBezTo>
                  <a:cubicBezTo>
                    <a:pt x="1883" y="852"/>
                    <a:pt x="1875" y="798"/>
                    <a:pt x="1863" y="750"/>
                  </a:cubicBezTo>
                  <a:cubicBezTo>
                    <a:pt x="1848" y="687"/>
                    <a:pt x="1827" y="634"/>
                    <a:pt x="1816" y="607"/>
                  </a:cubicBezTo>
                  <a:cubicBezTo>
                    <a:pt x="1808" y="589"/>
                    <a:pt x="1801" y="574"/>
                    <a:pt x="1796" y="562"/>
                  </a:cubicBezTo>
                  <a:cubicBezTo>
                    <a:pt x="1788" y="546"/>
                    <a:pt x="1788" y="546"/>
                    <a:pt x="1788" y="546"/>
                  </a:cubicBezTo>
                  <a:moveTo>
                    <a:pt x="144" y="546"/>
                  </a:moveTo>
                  <a:cubicBezTo>
                    <a:pt x="135" y="563"/>
                    <a:pt x="135" y="563"/>
                    <a:pt x="135" y="563"/>
                  </a:cubicBezTo>
                  <a:cubicBezTo>
                    <a:pt x="130" y="574"/>
                    <a:pt x="124" y="589"/>
                    <a:pt x="115" y="608"/>
                  </a:cubicBezTo>
                  <a:cubicBezTo>
                    <a:pt x="104" y="634"/>
                    <a:pt x="84" y="687"/>
                    <a:pt x="69" y="750"/>
                  </a:cubicBezTo>
                  <a:cubicBezTo>
                    <a:pt x="57" y="798"/>
                    <a:pt x="49" y="852"/>
                    <a:pt x="46" y="897"/>
                  </a:cubicBezTo>
                  <a:cubicBezTo>
                    <a:pt x="45" y="913"/>
                    <a:pt x="44" y="928"/>
                    <a:pt x="44" y="938"/>
                  </a:cubicBezTo>
                  <a:cubicBezTo>
                    <a:pt x="43" y="964"/>
                    <a:pt x="43" y="964"/>
                    <a:pt x="43" y="964"/>
                  </a:cubicBezTo>
                  <a:cubicBezTo>
                    <a:pt x="74" y="965"/>
                    <a:pt x="74" y="965"/>
                    <a:pt x="74" y="965"/>
                  </a:cubicBezTo>
                  <a:cubicBezTo>
                    <a:pt x="43" y="966"/>
                    <a:pt x="43" y="966"/>
                    <a:pt x="43" y="966"/>
                  </a:cubicBezTo>
                  <a:cubicBezTo>
                    <a:pt x="44" y="992"/>
                    <a:pt x="44" y="992"/>
                    <a:pt x="44" y="992"/>
                  </a:cubicBezTo>
                  <a:cubicBezTo>
                    <a:pt x="44" y="1002"/>
                    <a:pt x="45" y="1017"/>
                    <a:pt x="46" y="1032"/>
                  </a:cubicBezTo>
                  <a:cubicBezTo>
                    <a:pt x="49" y="1078"/>
                    <a:pt x="57" y="1132"/>
                    <a:pt x="69" y="1180"/>
                  </a:cubicBezTo>
                  <a:cubicBezTo>
                    <a:pt x="84" y="1243"/>
                    <a:pt x="104" y="1296"/>
                    <a:pt x="115" y="1323"/>
                  </a:cubicBezTo>
                  <a:cubicBezTo>
                    <a:pt x="124" y="1341"/>
                    <a:pt x="130" y="1356"/>
                    <a:pt x="136" y="1368"/>
                  </a:cubicBezTo>
                  <a:cubicBezTo>
                    <a:pt x="144" y="1384"/>
                    <a:pt x="144" y="1384"/>
                    <a:pt x="144" y="1384"/>
                  </a:cubicBezTo>
                  <a:cubicBezTo>
                    <a:pt x="199" y="1356"/>
                    <a:pt x="199" y="1356"/>
                    <a:pt x="199" y="1356"/>
                  </a:cubicBezTo>
                  <a:cubicBezTo>
                    <a:pt x="191" y="1341"/>
                    <a:pt x="191" y="1341"/>
                    <a:pt x="191" y="1341"/>
                  </a:cubicBezTo>
                  <a:cubicBezTo>
                    <a:pt x="186" y="1330"/>
                    <a:pt x="179" y="1316"/>
                    <a:pt x="172" y="1299"/>
                  </a:cubicBezTo>
                  <a:cubicBezTo>
                    <a:pt x="154" y="1257"/>
                    <a:pt x="139" y="1209"/>
                    <a:pt x="129" y="1166"/>
                  </a:cubicBezTo>
                  <a:cubicBezTo>
                    <a:pt x="118" y="1121"/>
                    <a:pt x="110" y="1071"/>
                    <a:pt x="107" y="1028"/>
                  </a:cubicBezTo>
                  <a:cubicBezTo>
                    <a:pt x="106" y="1013"/>
                    <a:pt x="106" y="1001"/>
                    <a:pt x="105" y="990"/>
                  </a:cubicBezTo>
                  <a:cubicBezTo>
                    <a:pt x="105" y="965"/>
                    <a:pt x="105" y="965"/>
                    <a:pt x="105" y="965"/>
                  </a:cubicBezTo>
                  <a:cubicBezTo>
                    <a:pt x="105" y="940"/>
                    <a:pt x="105" y="940"/>
                    <a:pt x="105" y="940"/>
                  </a:cubicBezTo>
                  <a:cubicBezTo>
                    <a:pt x="106" y="929"/>
                    <a:pt x="106" y="917"/>
                    <a:pt x="107" y="901"/>
                  </a:cubicBezTo>
                  <a:cubicBezTo>
                    <a:pt x="110" y="859"/>
                    <a:pt x="118" y="809"/>
                    <a:pt x="129" y="764"/>
                  </a:cubicBezTo>
                  <a:cubicBezTo>
                    <a:pt x="139" y="721"/>
                    <a:pt x="154" y="673"/>
                    <a:pt x="171" y="632"/>
                  </a:cubicBezTo>
                  <a:cubicBezTo>
                    <a:pt x="179" y="614"/>
                    <a:pt x="186" y="600"/>
                    <a:pt x="190" y="590"/>
                  </a:cubicBezTo>
                  <a:cubicBezTo>
                    <a:pt x="199" y="574"/>
                    <a:pt x="199" y="574"/>
                    <a:pt x="199" y="574"/>
                  </a:cubicBezTo>
                  <a:cubicBezTo>
                    <a:pt x="144" y="546"/>
                    <a:pt x="144" y="546"/>
                    <a:pt x="144" y="546"/>
                  </a:cubicBezTo>
                  <a:moveTo>
                    <a:pt x="81" y="633"/>
                  </a:moveTo>
                  <a:cubicBezTo>
                    <a:pt x="77" y="641"/>
                    <a:pt x="77" y="641"/>
                    <a:pt x="77" y="641"/>
                  </a:cubicBezTo>
                  <a:cubicBezTo>
                    <a:pt x="75" y="648"/>
                    <a:pt x="73" y="655"/>
                    <a:pt x="71" y="661"/>
                  </a:cubicBezTo>
                  <a:cubicBezTo>
                    <a:pt x="66" y="674"/>
                    <a:pt x="62" y="687"/>
                    <a:pt x="59" y="699"/>
                  </a:cubicBezTo>
                  <a:cubicBezTo>
                    <a:pt x="49" y="731"/>
                    <a:pt x="43" y="757"/>
                    <a:pt x="39" y="777"/>
                  </a:cubicBezTo>
                  <a:cubicBezTo>
                    <a:pt x="33" y="811"/>
                    <a:pt x="33" y="811"/>
                    <a:pt x="33" y="811"/>
                  </a:cubicBezTo>
                  <a:cubicBezTo>
                    <a:pt x="48" y="814"/>
                    <a:pt x="48" y="814"/>
                    <a:pt x="48" y="814"/>
                  </a:cubicBezTo>
                  <a:cubicBezTo>
                    <a:pt x="53" y="784"/>
                    <a:pt x="53" y="784"/>
                    <a:pt x="53" y="784"/>
                  </a:cubicBezTo>
                  <a:cubicBezTo>
                    <a:pt x="54" y="780"/>
                    <a:pt x="54" y="780"/>
                    <a:pt x="54" y="780"/>
                  </a:cubicBezTo>
                  <a:cubicBezTo>
                    <a:pt x="58" y="761"/>
                    <a:pt x="64" y="735"/>
                    <a:pt x="74" y="703"/>
                  </a:cubicBezTo>
                  <a:cubicBezTo>
                    <a:pt x="76" y="691"/>
                    <a:pt x="81" y="679"/>
                    <a:pt x="85" y="666"/>
                  </a:cubicBezTo>
                  <a:cubicBezTo>
                    <a:pt x="87" y="660"/>
                    <a:pt x="90" y="653"/>
                    <a:pt x="92" y="646"/>
                  </a:cubicBezTo>
                  <a:cubicBezTo>
                    <a:pt x="95" y="639"/>
                    <a:pt x="95" y="639"/>
                    <a:pt x="95" y="639"/>
                  </a:cubicBezTo>
                  <a:cubicBezTo>
                    <a:pt x="81" y="633"/>
                    <a:pt x="81" y="633"/>
                    <a:pt x="81" y="633"/>
                  </a:cubicBezTo>
                  <a:moveTo>
                    <a:pt x="1891" y="687"/>
                  </a:moveTo>
                  <a:cubicBezTo>
                    <a:pt x="1876" y="692"/>
                    <a:pt x="1876" y="692"/>
                    <a:pt x="1876" y="692"/>
                  </a:cubicBezTo>
                  <a:cubicBezTo>
                    <a:pt x="1877" y="695"/>
                    <a:pt x="1878" y="697"/>
                    <a:pt x="1879" y="700"/>
                  </a:cubicBezTo>
                  <a:cubicBezTo>
                    <a:pt x="1886" y="726"/>
                    <a:pt x="1886" y="726"/>
                    <a:pt x="1886" y="726"/>
                  </a:cubicBezTo>
                  <a:cubicBezTo>
                    <a:pt x="1901" y="722"/>
                    <a:pt x="1901" y="722"/>
                    <a:pt x="1901" y="722"/>
                  </a:cubicBezTo>
                  <a:cubicBezTo>
                    <a:pt x="1893" y="696"/>
                    <a:pt x="1893" y="696"/>
                    <a:pt x="1893" y="696"/>
                  </a:cubicBezTo>
                  <a:cubicBezTo>
                    <a:pt x="1893" y="693"/>
                    <a:pt x="1892" y="690"/>
                    <a:pt x="1891" y="687"/>
                  </a:cubicBezTo>
                  <a:moveTo>
                    <a:pt x="1882" y="733"/>
                  </a:moveTo>
                  <a:cubicBezTo>
                    <a:pt x="1868" y="737"/>
                    <a:pt x="1868" y="737"/>
                    <a:pt x="1868" y="737"/>
                  </a:cubicBezTo>
                  <a:cubicBezTo>
                    <a:pt x="1875" y="767"/>
                    <a:pt x="1879" y="790"/>
                    <a:pt x="1882" y="803"/>
                  </a:cubicBezTo>
                  <a:cubicBezTo>
                    <a:pt x="1885" y="821"/>
                    <a:pt x="1886" y="831"/>
                    <a:pt x="1886" y="832"/>
                  </a:cubicBezTo>
                  <a:cubicBezTo>
                    <a:pt x="1894" y="839"/>
                    <a:pt x="1894" y="839"/>
                    <a:pt x="1894" y="839"/>
                  </a:cubicBezTo>
                  <a:cubicBezTo>
                    <a:pt x="1894" y="831"/>
                    <a:pt x="1894" y="831"/>
                    <a:pt x="1894" y="831"/>
                  </a:cubicBezTo>
                  <a:cubicBezTo>
                    <a:pt x="1902" y="830"/>
                    <a:pt x="1902" y="830"/>
                    <a:pt x="1902" y="830"/>
                  </a:cubicBezTo>
                  <a:cubicBezTo>
                    <a:pt x="1901" y="829"/>
                    <a:pt x="1900" y="818"/>
                    <a:pt x="1897" y="800"/>
                  </a:cubicBezTo>
                  <a:cubicBezTo>
                    <a:pt x="1895" y="787"/>
                    <a:pt x="1890" y="764"/>
                    <a:pt x="1882" y="733"/>
                  </a:cubicBezTo>
                  <a:moveTo>
                    <a:pt x="1924" y="847"/>
                  </a:moveTo>
                  <a:cubicBezTo>
                    <a:pt x="1909" y="849"/>
                    <a:pt x="1909" y="849"/>
                    <a:pt x="1909" y="849"/>
                  </a:cubicBezTo>
                  <a:cubicBezTo>
                    <a:pt x="1911" y="866"/>
                    <a:pt x="1911" y="866"/>
                    <a:pt x="1911" y="866"/>
                  </a:cubicBezTo>
                  <a:cubicBezTo>
                    <a:pt x="1914" y="907"/>
                    <a:pt x="1914" y="907"/>
                    <a:pt x="1914" y="907"/>
                  </a:cubicBezTo>
                  <a:cubicBezTo>
                    <a:pt x="1915" y="916"/>
                    <a:pt x="1916" y="926"/>
                    <a:pt x="1916" y="934"/>
                  </a:cubicBezTo>
                  <a:cubicBezTo>
                    <a:pt x="1916" y="939"/>
                    <a:pt x="1916" y="943"/>
                    <a:pt x="1916" y="947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31" y="946"/>
                    <a:pt x="1931" y="946"/>
                    <a:pt x="1931" y="946"/>
                  </a:cubicBezTo>
                  <a:cubicBezTo>
                    <a:pt x="1931" y="943"/>
                    <a:pt x="1931" y="938"/>
                    <a:pt x="1931" y="934"/>
                  </a:cubicBezTo>
                  <a:cubicBezTo>
                    <a:pt x="1931" y="925"/>
                    <a:pt x="1931" y="915"/>
                    <a:pt x="1930" y="906"/>
                  </a:cubicBezTo>
                  <a:cubicBezTo>
                    <a:pt x="1927" y="865"/>
                    <a:pt x="1927" y="865"/>
                    <a:pt x="1927" y="865"/>
                  </a:cubicBezTo>
                  <a:cubicBezTo>
                    <a:pt x="1924" y="847"/>
                    <a:pt x="1924" y="847"/>
                    <a:pt x="1924" y="847"/>
                  </a:cubicBezTo>
                  <a:moveTo>
                    <a:pt x="8" y="847"/>
                  </a:moveTo>
                  <a:cubicBezTo>
                    <a:pt x="5" y="865"/>
                    <a:pt x="5" y="865"/>
                    <a:pt x="5" y="865"/>
                  </a:cubicBezTo>
                  <a:cubicBezTo>
                    <a:pt x="2" y="906"/>
                    <a:pt x="2" y="906"/>
                    <a:pt x="2" y="906"/>
                  </a:cubicBezTo>
                  <a:cubicBezTo>
                    <a:pt x="1" y="915"/>
                    <a:pt x="1" y="925"/>
                    <a:pt x="1" y="934"/>
                  </a:cubicBezTo>
                  <a:cubicBezTo>
                    <a:pt x="1" y="938"/>
                    <a:pt x="1" y="943"/>
                    <a:pt x="1" y="946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8" y="965"/>
                    <a:pt x="8" y="965"/>
                    <a:pt x="8" y="965"/>
                  </a:cubicBezTo>
                  <a:cubicBezTo>
                    <a:pt x="0" y="965"/>
                    <a:pt x="0" y="965"/>
                    <a:pt x="0" y="965"/>
                  </a:cubicBezTo>
                  <a:cubicBezTo>
                    <a:pt x="1" y="984"/>
                    <a:pt x="1" y="984"/>
                    <a:pt x="1" y="984"/>
                  </a:cubicBezTo>
                  <a:cubicBezTo>
                    <a:pt x="1" y="987"/>
                    <a:pt x="1" y="992"/>
                    <a:pt x="1" y="996"/>
                  </a:cubicBezTo>
                  <a:cubicBezTo>
                    <a:pt x="1" y="1005"/>
                    <a:pt x="1" y="1015"/>
                    <a:pt x="2" y="1024"/>
                  </a:cubicBezTo>
                  <a:cubicBezTo>
                    <a:pt x="5" y="1065"/>
                    <a:pt x="5" y="1065"/>
                    <a:pt x="5" y="1065"/>
                  </a:cubicBezTo>
                  <a:cubicBezTo>
                    <a:pt x="8" y="1083"/>
                    <a:pt x="8" y="1083"/>
                    <a:pt x="8" y="1083"/>
                  </a:cubicBezTo>
                  <a:cubicBezTo>
                    <a:pt x="23" y="1081"/>
                    <a:pt x="23" y="1081"/>
                    <a:pt x="23" y="1081"/>
                  </a:cubicBezTo>
                  <a:cubicBezTo>
                    <a:pt x="20" y="1064"/>
                    <a:pt x="20" y="1064"/>
                    <a:pt x="20" y="1064"/>
                  </a:cubicBezTo>
                  <a:cubicBezTo>
                    <a:pt x="17" y="1023"/>
                    <a:pt x="17" y="1023"/>
                    <a:pt x="17" y="1023"/>
                  </a:cubicBezTo>
                  <a:cubicBezTo>
                    <a:pt x="16" y="1014"/>
                    <a:pt x="16" y="1004"/>
                    <a:pt x="16" y="996"/>
                  </a:cubicBezTo>
                  <a:cubicBezTo>
                    <a:pt x="16" y="991"/>
                    <a:pt x="16" y="987"/>
                    <a:pt x="16" y="983"/>
                  </a:cubicBezTo>
                  <a:cubicBezTo>
                    <a:pt x="15" y="965"/>
                    <a:pt x="15" y="965"/>
                    <a:pt x="15" y="965"/>
                  </a:cubicBezTo>
                  <a:cubicBezTo>
                    <a:pt x="16" y="947"/>
                    <a:pt x="16" y="947"/>
                    <a:pt x="16" y="947"/>
                  </a:cubicBezTo>
                  <a:cubicBezTo>
                    <a:pt x="16" y="943"/>
                    <a:pt x="16" y="939"/>
                    <a:pt x="16" y="934"/>
                  </a:cubicBezTo>
                  <a:cubicBezTo>
                    <a:pt x="16" y="926"/>
                    <a:pt x="16" y="916"/>
                    <a:pt x="17" y="907"/>
                  </a:cubicBezTo>
                  <a:cubicBezTo>
                    <a:pt x="20" y="867"/>
                    <a:pt x="20" y="867"/>
                    <a:pt x="20" y="867"/>
                  </a:cubicBezTo>
                  <a:cubicBezTo>
                    <a:pt x="23" y="849"/>
                    <a:pt x="23" y="849"/>
                    <a:pt x="23" y="849"/>
                  </a:cubicBezTo>
                  <a:cubicBezTo>
                    <a:pt x="8" y="847"/>
                    <a:pt x="8" y="847"/>
                    <a:pt x="8" y="847"/>
                  </a:cubicBezTo>
                  <a:moveTo>
                    <a:pt x="1904" y="849"/>
                  </a:moveTo>
                  <a:cubicBezTo>
                    <a:pt x="1889" y="851"/>
                    <a:pt x="1889" y="851"/>
                    <a:pt x="1889" y="851"/>
                  </a:cubicBezTo>
                  <a:cubicBezTo>
                    <a:pt x="1891" y="869"/>
                    <a:pt x="1891" y="869"/>
                    <a:pt x="1891" y="869"/>
                  </a:cubicBezTo>
                  <a:cubicBezTo>
                    <a:pt x="1894" y="908"/>
                    <a:pt x="1894" y="908"/>
                    <a:pt x="1894" y="908"/>
                  </a:cubicBezTo>
                  <a:cubicBezTo>
                    <a:pt x="1895" y="917"/>
                    <a:pt x="1895" y="927"/>
                    <a:pt x="1895" y="935"/>
                  </a:cubicBezTo>
                  <a:cubicBezTo>
                    <a:pt x="1895" y="939"/>
                    <a:pt x="1895" y="944"/>
                    <a:pt x="1896" y="947"/>
                  </a:cubicBezTo>
                  <a:cubicBezTo>
                    <a:pt x="1896" y="965"/>
                    <a:pt x="1896" y="965"/>
                    <a:pt x="1896" y="965"/>
                  </a:cubicBezTo>
                  <a:cubicBezTo>
                    <a:pt x="1896" y="983"/>
                    <a:pt x="1896" y="983"/>
                    <a:pt x="1896" y="983"/>
                  </a:cubicBezTo>
                  <a:cubicBezTo>
                    <a:pt x="1895" y="986"/>
                    <a:pt x="1895" y="991"/>
                    <a:pt x="1895" y="995"/>
                  </a:cubicBezTo>
                  <a:cubicBezTo>
                    <a:pt x="1895" y="1003"/>
                    <a:pt x="1895" y="1013"/>
                    <a:pt x="1894" y="1022"/>
                  </a:cubicBezTo>
                  <a:cubicBezTo>
                    <a:pt x="1892" y="1048"/>
                    <a:pt x="1892" y="1048"/>
                    <a:pt x="1892" y="1048"/>
                  </a:cubicBezTo>
                  <a:cubicBezTo>
                    <a:pt x="1889" y="1079"/>
                    <a:pt x="1889" y="1079"/>
                    <a:pt x="1889" y="1079"/>
                  </a:cubicBezTo>
                  <a:cubicBezTo>
                    <a:pt x="1904" y="1081"/>
                    <a:pt x="1904" y="1081"/>
                    <a:pt x="1904" y="1081"/>
                  </a:cubicBezTo>
                  <a:cubicBezTo>
                    <a:pt x="1906" y="1063"/>
                    <a:pt x="1906" y="1063"/>
                    <a:pt x="1906" y="1063"/>
                  </a:cubicBezTo>
                  <a:cubicBezTo>
                    <a:pt x="1909" y="1023"/>
                    <a:pt x="1909" y="1023"/>
                    <a:pt x="1909" y="1023"/>
                  </a:cubicBezTo>
                  <a:cubicBezTo>
                    <a:pt x="1910" y="1014"/>
                    <a:pt x="1910" y="1004"/>
                    <a:pt x="1911" y="995"/>
                  </a:cubicBezTo>
                  <a:cubicBezTo>
                    <a:pt x="1911" y="991"/>
                    <a:pt x="1911" y="987"/>
                    <a:pt x="1911" y="983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04" y="965"/>
                    <a:pt x="1904" y="965"/>
                    <a:pt x="1904" y="965"/>
                  </a:cubicBezTo>
                  <a:cubicBezTo>
                    <a:pt x="1911" y="965"/>
                    <a:pt x="1911" y="965"/>
                    <a:pt x="1911" y="965"/>
                  </a:cubicBezTo>
                  <a:cubicBezTo>
                    <a:pt x="1911" y="947"/>
                    <a:pt x="1911" y="947"/>
                    <a:pt x="1911" y="947"/>
                  </a:cubicBezTo>
                  <a:cubicBezTo>
                    <a:pt x="1911" y="943"/>
                    <a:pt x="1911" y="939"/>
                    <a:pt x="1911" y="935"/>
                  </a:cubicBezTo>
                  <a:cubicBezTo>
                    <a:pt x="1910" y="926"/>
                    <a:pt x="1910" y="916"/>
                    <a:pt x="1909" y="907"/>
                  </a:cubicBezTo>
                  <a:cubicBezTo>
                    <a:pt x="1907" y="881"/>
                    <a:pt x="1907" y="881"/>
                    <a:pt x="1907" y="881"/>
                  </a:cubicBezTo>
                  <a:cubicBezTo>
                    <a:pt x="1904" y="849"/>
                    <a:pt x="1904" y="849"/>
                    <a:pt x="1904" y="849"/>
                  </a:cubicBezTo>
                  <a:moveTo>
                    <a:pt x="28" y="849"/>
                  </a:moveTo>
                  <a:cubicBezTo>
                    <a:pt x="26" y="867"/>
                    <a:pt x="26" y="867"/>
                    <a:pt x="26" y="867"/>
                  </a:cubicBezTo>
                  <a:cubicBezTo>
                    <a:pt x="22" y="907"/>
                    <a:pt x="22" y="907"/>
                    <a:pt x="22" y="907"/>
                  </a:cubicBezTo>
                  <a:cubicBezTo>
                    <a:pt x="22" y="916"/>
                    <a:pt x="21" y="926"/>
                    <a:pt x="21" y="935"/>
                  </a:cubicBezTo>
                  <a:cubicBezTo>
                    <a:pt x="21" y="939"/>
                    <a:pt x="21" y="943"/>
                    <a:pt x="21" y="947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8" y="965"/>
                    <a:pt x="28" y="965"/>
                    <a:pt x="28" y="965"/>
                  </a:cubicBezTo>
                  <a:cubicBezTo>
                    <a:pt x="20" y="965"/>
                    <a:pt x="20" y="965"/>
                    <a:pt x="20" y="965"/>
                  </a:cubicBezTo>
                  <a:cubicBezTo>
                    <a:pt x="21" y="983"/>
                    <a:pt x="21" y="983"/>
                    <a:pt x="21" y="983"/>
                  </a:cubicBezTo>
                  <a:cubicBezTo>
                    <a:pt x="21" y="987"/>
                    <a:pt x="21" y="991"/>
                    <a:pt x="21" y="995"/>
                  </a:cubicBezTo>
                  <a:cubicBezTo>
                    <a:pt x="21" y="1004"/>
                    <a:pt x="22" y="1014"/>
                    <a:pt x="22" y="1023"/>
                  </a:cubicBezTo>
                  <a:cubicBezTo>
                    <a:pt x="24" y="1049"/>
                    <a:pt x="24" y="1049"/>
                    <a:pt x="24" y="1049"/>
                  </a:cubicBezTo>
                  <a:cubicBezTo>
                    <a:pt x="28" y="1081"/>
                    <a:pt x="28" y="1081"/>
                    <a:pt x="28" y="1081"/>
                  </a:cubicBezTo>
                  <a:cubicBezTo>
                    <a:pt x="43" y="1079"/>
                    <a:pt x="43" y="1079"/>
                    <a:pt x="43" y="1079"/>
                  </a:cubicBezTo>
                  <a:cubicBezTo>
                    <a:pt x="41" y="1062"/>
                    <a:pt x="41" y="1062"/>
                    <a:pt x="41" y="1062"/>
                  </a:cubicBezTo>
                  <a:cubicBezTo>
                    <a:pt x="38" y="1022"/>
                    <a:pt x="38" y="1022"/>
                    <a:pt x="38" y="1022"/>
                  </a:cubicBezTo>
                  <a:cubicBezTo>
                    <a:pt x="37" y="1013"/>
                    <a:pt x="37" y="1003"/>
                    <a:pt x="37" y="995"/>
                  </a:cubicBezTo>
                  <a:cubicBezTo>
                    <a:pt x="36" y="991"/>
                    <a:pt x="36" y="986"/>
                    <a:pt x="36" y="983"/>
                  </a:cubicBezTo>
                  <a:cubicBezTo>
                    <a:pt x="36" y="965"/>
                    <a:pt x="36" y="965"/>
                    <a:pt x="36" y="965"/>
                  </a:cubicBezTo>
                  <a:cubicBezTo>
                    <a:pt x="36" y="947"/>
                    <a:pt x="36" y="947"/>
                    <a:pt x="36" y="947"/>
                  </a:cubicBezTo>
                  <a:cubicBezTo>
                    <a:pt x="36" y="944"/>
                    <a:pt x="36" y="939"/>
                    <a:pt x="37" y="935"/>
                  </a:cubicBezTo>
                  <a:cubicBezTo>
                    <a:pt x="37" y="927"/>
                    <a:pt x="37" y="917"/>
                    <a:pt x="38" y="908"/>
                  </a:cubicBezTo>
                  <a:cubicBezTo>
                    <a:pt x="40" y="882"/>
                    <a:pt x="40" y="882"/>
                    <a:pt x="40" y="882"/>
                  </a:cubicBezTo>
                  <a:cubicBezTo>
                    <a:pt x="43" y="851"/>
                    <a:pt x="43" y="851"/>
                    <a:pt x="43" y="851"/>
                  </a:cubicBezTo>
                  <a:cubicBezTo>
                    <a:pt x="28" y="849"/>
                    <a:pt x="28" y="849"/>
                    <a:pt x="28" y="849"/>
                  </a:cubicBezTo>
                  <a:moveTo>
                    <a:pt x="1916" y="965"/>
                  </a:moveTo>
                  <a:cubicBezTo>
                    <a:pt x="1916" y="983"/>
                    <a:pt x="1916" y="983"/>
                    <a:pt x="1916" y="983"/>
                  </a:cubicBezTo>
                  <a:cubicBezTo>
                    <a:pt x="1916" y="987"/>
                    <a:pt x="1916" y="991"/>
                    <a:pt x="1916" y="996"/>
                  </a:cubicBezTo>
                  <a:cubicBezTo>
                    <a:pt x="1916" y="1004"/>
                    <a:pt x="1915" y="1014"/>
                    <a:pt x="1914" y="1023"/>
                  </a:cubicBezTo>
                  <a:cubicBezTo>
                    <a:pt x="1911" y="1063"/>
                    <a:pt x="1911" y="1063"/>
                    <a:pt x="1911" y="1063"/>
                  </a:cubicBezTo>
                  <a:cubicBezTo>
                    <a:pt x="1909" y="1081"/>
                    <a:pt x="1909" y="1081"/>
                    <a:pt x="1909" y="1081"/>
                  </a:cubicBezTo>
                  <a:cubicBezTo>
                    <a:pt x="1924" y="1083"/>
                    <a:pt x="1924" y="1083"/>
                    <a:pt x="1924" y="1083"/>
                  </a:cubicBezTo>
                  <a:cubicBezTo>
                    <a:pt x="1927" y="1065"/>
                    <a:pt x="1927" y="1065"/>
                    <a:pt x="1927" y="1065"/>
                  </a:cubicBezTo>
                  <a:cubicBezTo>
                    <a:pt x="1930" y="1025"/>
                    <a:pt x="1930" y="1025"/>
                    <a:pt x="1930" y="1025"/>
                  </a:cubicBezTo>
                  <a:cubicBezTo>
                    <a:pt x="1931" y="1015"/>
                    <a:pt x="1931" y="1005"/>
                    <a:pt x="1931" y="996"/>
                  </a:cubicBezTo>
                  <a:cubicBezTo>
                    <a:pt x="1931" y="992"/>
                    <a:pt x="1931" y="987"/>
                    <a:pt x="1931" y="984"/>
                  </a:cubicBezTo>
                  <a:cubicBezTo>
                    <a:pt x="1932" y="965"/>
                    <a:pt x="1932" y="965"/>
                    <a:pt x="1932" y="965"/>
                  </a:cubicBezTo>
                  <a:cubicBezTo>
                    <a:pt x="1924" y="965"/>
                    <a:pt x="1924" y="965"/>
                    <a:pt x="1924" y="965"/>
                  </a:cubicBezTo>
                  <a:cubicBezTo>
                    <a:pt x="1916" y="965"/>
                    <a:pt x="1916" y="965"/>
                    <a:pt x="1916" y="965"/>
                  </a:cubicBezTo>
                  <a:cubicBezTo>
                    <a:pt x="1916" y="965"/>
                    <a:pt x="1916" y="965"/>
                    <a:pt x="1916" y="965"/>
                  </a:cubicBezTo>
                  <a:moveTo>
                    <a:pt x="38" y="1091"/>
                  </a:moveTo>
                  <a:cubicBezTo>
                    <a:pt x="38" y="1099"/>
                    <a:pt x="38" y="1099"/>
                    <a:pt x="38" y="1099"/>
                  </a:cubicBezTo>
                  <a:cubicBezTo>
                    <a:pt x="30" y="1100"/>
                    <a:pt x="30" y="1100"/>
                    <a:pt x="30" y="1100"/>
                  </a:cubicBezTo>
                  <a:cubicBezTo>
                    <a:pt x="30" y="1101"/>
                    <a:pt x="32" y="1112"/>
                    <a:pt x="35" y="1130"/>
                  </a:cubicBezTo>
                  <a:cubicBezTo>
                    <a:pt x="37" y="1143"/>
                    <a:pt x="42" y="1166"/>
                    <a:pt x="49" y="1197"/>
                  </a:cubicBezTo>
                  <a:cubicBezTo>
                    <a:pt x="64" y="1193"/>
                    <a:pt x="64" y="1193"/>
                    <a:pt x="64" y="1193"/>
                  </a:cubicBezTo>
                  <a:cubicBezTo>
                    <a:pt x="57" y="1163"/>
                    <a:pt x="52" y="1140"/>
                    <a:pt x="50" y="1127"/>
                  </a:cubicBezTo>
                  <a:cubicBezTo>
                    <a:pt x="47" y="1110"/>
                    <a:pt x="46" y="1100"/>
                    <a:pt x="45" y="1098"/>
                  </a:cubicBezTo>
                  <a:cubicBezTo>
                    <a:pt x="38" y="1091"/>
                    <a:pt x="38" y="1091"/>
                    <a:pt x="38" y="1091"/>
                  </a:cubicBezTo>
                  <a:moveTo>
                    <a:pt x="1884" y="1116"/>
                  </a:moveTo>
                  <a:cubicBezTo>
                    <a:pt x="1878" y="1146"/>
                    <a:pt x="1878" y="1146"/>
                    <a:pt x="1878" y="1146"/>
                  </a:cubicBezTo>
                  <a:cubicBezTo>
                    <a:pt x="1877" y="1150"/>
                    <a:pt x="1877" y="1150"/>
                    <a:pt x="1877" y="1150"/>
                  </a:cubicBezTo>
                  <a:cubicBezTo>
                    <a:pt x="1873" y="1169"/>
                    <a:pt x="1868" y="1195"/>
                    <a:pt x="1858" y="1227"/>
                  </a:cubicBezTo>
                  <a:cubicBezTo>
                    <a:pt x="1855" y="1239"/>
                    <a:pt x="1851" y="1251"/>
                    <a:pt x="1847" y="1264"/>
                  </a:cubicBezTo>
                  <a:cubicBezTo>
                    <a:pt x="1844" y="1270"/>
                    <a:pt x="1842" y="1277"/>
                    <a:pt x="1840" y="1284"/>
                  </a:cubicBezTo>
                  <a:cubicBezTo>
                    <a:pt x="1837" y="1291"/>
                    <a:pt x="1837" y="1291"/>
                    <a:pt x="1837" y="1291"/>
                  </a:cubicBezTo>
                  <a:cubicBezTo>
                    <a:pt x="1851" y="1297"/>
                    <a:pt x="1851" y="1297"/>
                    <a:pt x="1851" y="1297"/>
                  </a:cubicBezTo>
                  <a:cubicBezTo>
                    <a:pt x="1854" y="1289"/>
                    <a:pt x="1854" y="1289"/>
                    <a:pt x="1854" y="1289"/>
                  </a:cubicBezTo>
                  <a:cubicBezTo>
                    <a:pt x="1857" y="1282"/>
                    <a:pt x="1859" y="1275"/>
                    <a:pt x="1861" y="1269"/>
                  </a:cubicBezTo>
                  <a:cubicBezTo>
                    <a:pt x="1866" y="1256"/>
                    <a:pt x="1870" y="1243"/>
                    <a:pt x="1873" y="1231"/>
                  </a:cubicBezTo>
                  <a:cubicBezTo>
                    <a:pt x="1883" y="1199"/>
                    <a:pt x="1888" y="1173"/>
                    <a:pt x="1892" y="1153"/>
                  </a:cubicBezTo>
                  <a:cubicBezTo>
                    <a:pt x="1899" y="1119"/>
                    <a:pt x="1899" y="1119"/>
                    <a:pt x="1899" y="1119"/>
                  </a:cubicBezTo>
                  <a:cubicBezTo>
                    <a:pt x="1884" y="1116"/>
                    <a:pt x="1884" y="1116"/>
                    <a:pt x="1884" y="1116"/>
                  </a:cubicBezTo>
                  <a:moveTo>
                    <a:pt x="46" y="1204"/>
                  </a:moveTo>
                  <a:cubicBezTo>
                    <a:pt x="31" y="1208"/>
                    <a:pt x="31" y="1208"/>
                    <a:pt x="31" y="1208"/>
                  </a:cubicBezTo>
                  <a:cubicBezTo>
                    <a:pt x="38" y="1234"/>
                    <a:pt x="38" y="1234"/>
                    <a:pt x="38" y="1234"/>
                  </a:cubicBezTo>
                  <a:cubicBezTo>
                    <a:pt x="39" y="1237"/>
                    <a:pt x="40" y="1240"/>
                    <a:pt x="41" y="1243"/>
                  </a:cubicBezTo>
                  <a:cubicBezTo>
                    <a:pt x="55" y="1238"/>
                    <a:pt x="55" y="1238"/>
                    <a:pt x="55" y="1238"/>
                  </a:cubicBezTo>
                  <a:cubicBezTo>
                    <a:pt x="55" y="1236"/>
                    <a:pt x="54" y="1233"/>
                    <a:pt x="53" y="1230"/>
                  </a:cubicBezTo>
                  <a:cubicBezTo>
                    <a:pt x="46" y="1204"/>
                    <a:pt x="46" y="1204"/>
                    <a:pt x="46" y="1204"/>
                  </a:cubicBezTo>
                  <a:moveTo>
                    <a:pt x="72" y="1222"/>
                  </a:moveTo>
                  <a:cubicBezTo>
                    <a:pt x="57" y="1226"/>
                    <a:pt x="57" y="1226"/>
                    <a:pt x="57" y="1226"/>
                  </a:cubicBezTo>
                  <a:cubicBezTo>
                    <a:pt x="74" y="1286"/>
                    <a:pt x="97" y="1343"/>
                    <a:pt x="125" y="1398"/>
                  </a:cubicBezTo>
                  <a:cubicBezTo>
                    <a:pt x="139" y="1391"/>
                    <a:pt x="139" y="1391"/>
                    <a:pt x="139" y="1391"/>
                  </a:cubicBezTo>
                  <a:cubicBezTo>
                    <a:pt x="111" y="1337"/>
                    <a:pt x="89" y="1281"/>
                    <a:pt x="72" y="1222"/>
                  </a:cubicBezTo>
                  <a:moveTo>
                    <a:pt x="1826" y="1320"/>
                  </a:moveTo>
                  <a:cubicBezTo>
                    <a:pt x="1822" y="1329"/>
                    <a:pt x="1818" y="1339"/>
                    <a:pt x="1813" y="1349"/>
                  </a:cubicBezTo>
                  <a:cubicBezTo>
                    <a:pt x="1792" y="1394"/>
                    <a:pt x="1768" y="1438"/>
                    <a:pt x="1741" y="1480"/>
                  </a:cubicBezTo>
                  <a:cubicBezTo>
                    <a:pt x="1753" y="1488"/>
                    <a:pt x="1753" y="1488"/>
                    <a:pt x="1753" y="1488"/>
                  </a:cubicBezTo>
                  <a:cubicBezTo>
                    <a:pt x="1781" y="1446"/>
                    <a:pt x="1806" y="1401"/>
                    <a:pt x="1827" y="1355"/>
                  </a:cubicBezTo>
                  <a:cubicBezTo>
                    <a:pt x="1832" y="1345"/>
                    <a:pt x="1836" y="1335"/>
                    <a:pt x="1840" y="1325"/>
                  </a:cubicBezTo>
                  <a:cubicBezTo>
                    <a:pt x="1826" y="1320"/>
                    <a:pt x="1826" y="1320"/>
                    <a:pt x="1826" y="1320"/>
                  </a:cubicBezTo>
                  <a:moveTo>
                    <a:pt x="1846" y="1323"/>
                  </a:moveTo>
                  <a:cubicBezTo>
                    <a:pt x="1846" y="1324"/>
                    <a:pt x="1843" y="1332"/>
                    <a:pt x="1836" y="1348"/>
                  </a:cubicBezTo>
                  <a:cubicBezTo>
                    <a:pt x="1823" y="1377"/>
                    <a:pt x="1823" y="1377"/>
                    <a:pt x="1823" y="1377"/>
                  </a:cubicBezTo>
                  <a:cubicBezTo>
                    <a:pt x="1803" y="1415"/>
                    <a:pt x="1803" y="1415"/>
                    <a:pt x="1803" y="1415"/>
                  </a:cubicBezTo>
                  <a:cubicBezTo>
                    <a:pt x="1790" y="1438"/>
                    <a:pt x="1775" y="1466"/>
                    <a:pt x="1755" y="1495"/>
                  </a:cubicBezTo>
                  <a:cubicBezTo>
                    <a:pt x="1768" y="1504"/>
                    <a:pt x="1768" y="1504"/>
                    <a:pt x="1768" y="1504"/>
                  </a:cubicBezTo>
                  <a:cubicBezTo>
                    <a:pt x="1788" y="1474"/>
                    <a:pt x="1804" y="1446"/>
                    <a:pt x="1817" y="1423"/>
                  </a:cubicBezTo>
                  <a:cubicBezTo>
                    <a:pt x="1837" y="1383"/>
                    <a:pt x="1837" y="1383"/>
                    <a:pt x="1837" y="1383"/>
                  </a:cubicBezTo>
                  <a:cubicBezTo>
                    <a:pt x="1850" y="1354"/>
                    <a:pt x="1850" y="1354"/>
                    <a:pt x="1850" y="1354"/>
                  </a:cubicBezTo>
                  <a:cubicBezTo>
                    <a:pt x="1850" y="1354"/>
                    <a:pt x="1861" y="1330"/>
                    <a:pt x="1861" y="1326"/>
                  </a:cubicBezTo>
                  <a:cubicBezTo>
                    <a:pt x="1846" y="1323"/>
                    <a:pt x="1846" y="1323"/>
                    <a:pt x="1846" y="1323"/>
                  </a:cubicBezTo>
                  <a:moveTo>
                    <a:pt x="153" y="1417"/>
                  </a:moveTo>
                  <a:cubicBezTo>
                    <a:pt x="140" y="1425"/>
                    <a:pt x="140" y="1425"/>
                    <a:pt x="140" y="1425"/>
                  </a:cubicBezTo>
                  <a:cubicBezTo>
                    <a:pt x="152" y="1446"/>
                    <a:pt x="165" y="1468"/>
                    <a:pt x="178" y="1488"/>
                  </a:cubicBezTo>
                  <a:cubicBezTo>
                    <a:pt x="198" y="1518"/>
                    <a:pt x="220" y="1548"/>
                    <a:pt x="244" y="1576"/>
                  </a:cubicBezTo>
                  <a:cubicBezTo>
                    <a:pt x="256" y="1566"/>
                    <a:pt x="256" y="1566"/>
                    <a:pt x="256" y="1566"/>
                  </a:cubicBezTo>
                  <a:cubicBezTo>
                    <a:pt x="232" y="1538"/>
                    <a:pt x="211" y="1509"/>
                    <a:pt x="191" y="1480"/>
                  </a:cubicBezTo>
                  <a:cubicBezTo>
                    <a:pt x="178" y="1459"/>
                    <a:pt x="165" y="1438"/>
                    <a:pt x="153" y="1417"/>
                  </a:cubicBezTo>
                  <a:moveTo>
                    <a:pt x="130" y="1418"/>
                  </a:moveTo>
                  <a:cubicBezTo>
                    <a:pt x="117" y="1425"/>
                    <a:pt x="117" y="1425"/>
                    <a:pt x="117" y="1425"/>
                  </a:cubicBezTo>
                  <a:cubicBezTo>
                    <a:pt x="140" y="1467"/>
                    <a:pt x="166" y="1508"/>
                    <a:pt x="194" y="1546"/>
                  </a:cubicBezTo>
                  <a:cubicBezTo>
                    <a:pt x="205" y="1560"/>
                    <a:pt x="217" y="1575"/>
                    <a:pt x="229" y="1589"/>
                  </a:cubicBezTo>
                  <a:cubicBezTo>
                    <a:pt x="240" y="1579"/>
                    <a:pt x="240" y="1579"/>
                    <a:pt x="240" y="1579"/>
                  </a:cubicBezTo>
                  <a:cubicBezTo>
                    <a:pt x="229" y="1565"/>
                    <a:pt x="217" y="1551"/>
                    <a:pt x="207" y="1537"/>
                  </a:cubicBezTo>
                  <a:cubicBezTo>
                    <a:pt x="178" y="1499"/>
                    <a:pt x="153" y="1459"/>
                    <a:pt x="130" y="1418"/>
                  </a:cubicBezTo>
                  <a:moveTo>
                    <a:pt x="253" y="1449"/>
                  </a:moveTo>
                  <a:cubicBezTo>
                    <a:pt x="203" y="1484"/>
                    <a:pt x="203" y="1484"/>
                    <a:pt x="203" y="1484"/>
                  </a:cubicBezTo>
                  <a:cubicBezTo>
                    <a:pt x="214" y="1499"/>
                    <a:pt x="214" y="1499"/>
                    <a:pt x="214" y="1499"/>
                  </a:cubicBezTo>
                  <a:cubicBezTo>
                    <a:pt x="246" y="1542"/>
                    <a:pt x="246" y="1542"/>
                    <a:pt x="246" y="1542"/>
                  </a:cubicBezTo>
                  <a:cubicBezTo>
                    <a:pt x="267" y="1568"/>
                    <a:pt x="290" y="1594"/>
                    <a:pt x="315" y="1618"/>
                  </a:cubicBezTo>
                  <a:cubicBezTo>
                    <a:pt x="358" y="1575"/>
                    <a:pt x="358" y="1575"/>
                    <a:pt x="358" y="1575"/>
                  </a:cubicBezTo>
                  <a:cubicBezTo>
                    <a:pt x="335" y="1552"/>
                    <a:pt x="314" y="1528"/>
                    <a:pt x="294" y="1503"/>
                  </a:cubicBezTo>
                  <a:cubicBezTo>
                    <a:pt x="253" y="1449"/>
                    <a:pt x="253" y="1449"/>
                    <a:pt x="253" y="1449"/>
                  </a:cubicBezTo>
                  <a:moveTo>
                    <a:pt x="1723" y="1504"/>
                  </a:moveTo>
                  <a:cubicBezTo>
                    <a:pt x="1689" y="1553"/>
                    <a:pt x="1649" y="1599"/>
                    <a:pt x="1605" y="1641"/>
                  </a:cubicBezTo>
                  <a:cubicBezTo>
                    <a:pt x="1615" y="1652"/>
                    <a:pt x="1615" y="1652"/>
                    <a:pt x="1615" y="1652"/>
                  </a:cubicBezTo>
                  <a:cubicBezTo>
                    <a:pt x="1660" y="1609"/>
                    <a:pt x="1701" y="1563"/>
                    <a:pt x="1736" y="1513"/>
                  </a:cubicBezTo>
                  <a:cubicBezTo>
                    <a:pt x="1723" y="1504"/>
                    <a:pt x="1723" y="1504"/>
                    <a:pt x="1723" y="1504"/>
                  </a:cubicBezTo>
                  <a:moveTo>
                    <a:pt x="1611" y="1535"/>
                  </a:moveTo>
                  <a:cubicBezTo>
                    <a:pt x="1611" y="1535"/>
                    <a:pt x="1595" y="1554"/>
                    <a:pt x="1565" y="1583"/>
                  </a:cubicBezTo>
                  <a:cubicBezTo>
                    <a:pt x="1537" y="1611"/>
                    <a:pt x="1490" y="1653"/>
                    <a:pt x="1425" y="1693"/>
                  </a:cubicBezTo>
                  <a:cubicBezTo>
                    <a:pt x="1415" y="1700"/>
                    <a:pt x="1405" y="1706"/>
                    <a:pt x="1393" y="1713"/>
                  </a:cubicBezTo>
                  <a:cubicBezTo>
                    <a:pt x="1388" y="1716"/>
                    <a:pt x="1382" y="1719"/>
                    <a:pt x="1376" y="1722"/>
                  </a:cubicBezTo>
                  <a:cubicBezTo>
                    <a:pt x="1371" y="1725"/>
                    <a:pt x="1366" y="1727"/>
                    <a:pt x="1361" y="1730"/>
                  </a:cubicBezTo>
                  <a:cubicBezTo>
                    <a:pt x="1348" y="1737"/>
                    <a:pt x="1335" y="1743"/>
                    <a:pt x="1321" y="1749"/>
                  </a:cubicBezTo>
                  <a:cubicBezTo>
                    <a:pt x="1281" y="1768"/>
                    <a:pt x="1239" y="1783"/>
                    <a:pt x="1197" y="1795"/>
                  </a:cubicBezTo>
                  <a:cubicBezTo>
                    <a:pt x="1189" y="1797"/>
                    <a:pt x="1181" y="1799"/>
                    <a:pt x="1173" y="1801"/>
                  </a:cubicBezTo>
                  <a:cubicBezTo>
                    <a:pt x="1188" y="1860"/>
                    <a:pt x="1188" y="1860"/>
                    <a:pt x="1188" y="1860"/>
                  </a:cubicBezTo>
                  <a:cubicBezTo>
                    <a:pt x="1196" y="1858"/>
                    <a:pt x="1205" y="1856"/>
                    <a:pt x="1213" y="1854"/>
                  </a:cubicBezTo>
                  <a:cubicBezTo>
                    <a:pt x="1259" y="1841"/>
                    <a:pt x="1304" y="1825"/>
                    <a:pt x="1346" y="1805"/>
                  </a:cubicBezTo>
                  <a:cubicBezTo>
                    <a:pt x="1361" y="1799"/>
                    <a:pt x="1376" y="1792"/>
                    <a:pt x="1389" y="1785"/>
                  </a:cubicBezTo>
                  <a:cubicBezTo>
                    <a:pt x="1394" y="1782"/>
                    <a:pt x="1400" y="1779"/>
                    <a:pt x="1405" y="1777"/>
                  </a:cubicBezTo>
                  <a:cubicBezTo>
                    <a:pt x="1407" y="1776"/>
                    <a:pt x="1407" y="1776"/>
                    <a:pt x="1407" y="1776"/>
                  </a:cubicBezTo>
                  <a:cubicBezTo>
                    <a:pt x="1412" y="1772"/>
                    <a:pt x="1418" y="1769"/>
                    <a:pt x="1424" y="1766"/>
                  </a:cubicBezTo>
                  <a:cubicBezTo>
                    <a:pt x="1435" y="1759"/>
                    <a:pt x="1448" y="1752"/>
                    <a:pt x="1459" y="1745"/>
                  </a:cubicBezTo>
                  <a:cubicBezTo>
                    <a:pt x="1527" y="1701"/>
                    <a:pt x="1577" y="1657"/>
                    <a:pt x="1608" y="1627"/>
                  </a:cubicBezTo>
                  <a:cubicBezTo>
                    <a:pt x="1640" y="1595"/>
                    <a:pt x="1657" y="1575"/>
                    <a:pt x="1658" y="1574"/>
                  </a:cubicBezTo>
                  <a:cubicBezTo>
                    <a:pt x="1611" y="1535"/>
                    <a:pt x="1611" y="1535"/>
                    <a:pt x="1611" y="1535"/>
                  </a:cubicBezTo>
                  <a:moveTo>
                    <a:pt x="276" y="1589"/>
                  </a:moveTo>
                  <a:cubicBezTo>
                    <a:pt x="265" y="1599"/>
                    <a:pt x="265" y="1599"/>
                    <a:pt x="265" y="1599"/>
                  </a:cubicBezTo>
                  <a:cubicBezTo>
                    <a:pt x="306" y="1645"/>
                    <a:pt x="352" y="1686"/>
                    <a:pt x="401" y="1723"/>
                  </a:cubicBezTo>
                  <a:cubicBezTo>
                    <a:pt x="410" y="1711"/>
                    <a:pt x="410" y="1711"/>
                    <a:pt x="410" y="1711"/>
                  </a:cubicBezTo>
                  <a:cubicBezTo>
                    <a:pt x="362" y="1675"/>
                    <a:pt x="317" y="1634"/>
                    <a:pt x="276" y="1589"/>
                  </a:cubicBezTo>
                  <a:moveTo>
                    <a:pt x="1630" y="1645"/>
                  </a:moveTo>
                  <a:cubicBezTo>
                    <a:pt x="1584" y="1690"/>
                    <a:pt x="1533" y="1731"/>
                    <a:pt x="1478" y="1766"/>
                  </a:cubicBezTo>
                  <a:cubicBezTo>
                    <a:pt x="1486" y="1779"/>
                    <a:pt x="1486" y="1779"/>
                    <a:pt x="1486" y="1779"/>
                  </a:cubicBezTo>
                  <a:cubicBezTo>
                    <a:pt x="1542" y="1743"/>
                    <a:pt x="1594" y="1702"/>
                    <a:pt x="1641" y="1656"/>
                  </a:cubicBezTo>
                  <a:cubicBezTo>
                    <a:pt x="1630" y="1645"/>
                    <a:pt x="1630" y="1645"/>
                    <a:pt x="1630" y="1645"/>
                  </a:cubicBezTo>
                  <a:moveTo>
                    <a:pt x="1582" y="1661"/>
                  </a:moveTo>
                  <a:cubicBezTo>
                    <a:pt x="1537" y="1702"/>
                    <a:pt x="1487" y="1738"/>
                    <a:pt x="1436" y="1768"/>
                  </a:cubicBezTo>
                  <a:cubicBezTo>
                    <a:pt x="1443" y="1781"/>
                    <a:pt x="1443" y="1781"/>
                    <a:pt x="1443" y="1781"/>
                  </a:cubicBezTo>
                  <a:cubicBezTo>
                    <a:pt x="1496" y="1750"/>
                    <a:pt x="1546" y="1714"/>
                    <a:pt x="1592" y="1673"/>
                  </a:cubicBezTo>
                  <a:cubicBezTo>
                    <a:pt x="1582" y="1661"/>
                    <a:pt x="1582" y="1661"/>
                    <a:pt x="1582" y="1661"/>
                  </a:cubicBezTo>
                  <a:moveTo>
                    <a:pt x="499" y="1689"/>
                  </a:moveTo>
                  <a:cubicBezTo>
                    <a:pt x="465" y="1740"/>
                    <a:pt x="465" y="1740"/>
                    <a:pt x="465" y="1740"/>
                  </a:cubicBezTo>
                  <a:cubicBezTo>
                    <a:pt x="471" y="1744"/>
                    <a:pt x="477" y="1747"/>
                    <a:pt x="483" y="1751"/>
                  </a:cubicBezTo>
                  <a:cubicBezTo>
                    <a:pt x="524" y="1776"/>
                    <a:pt x="566" y="1798"/>
                    <a:pt x="609" y="1816"/>
                  </a:cubicBezTo>
                  <a:cubicBezTo>
                    <a:pt x="705" y="1856"/>
                    <a:pt x="808" y="1880"/>
                    <a:pt x="908" y="1885"/>
                  </a:cubicBezTo>
                  <a:cubicBezTo>
                    <a:pt x="926" y="1887"/>
                    <a:pt x="944" y="1887"/>
                    <a:pt x="962" y="1887"/>
                  </a:cubicBezTo>
                  <a:cubicBezTo>
                    <a:pt x="963" y="1887"/>
                    <a:pt x="965" y="1887"/>
                    <a:pt x="966" y="1887"/>
                  </a:cubicBezTo>
                  <a:cubicBezTo>
                    <a:pt x="976" y="1887"/>
                    <a:pt x="986" y="1887"/>
                    <a:pt x="995" y="1887"/>
                  </a:cubicBezTo>
                  <a:cubicBezTo>
                    <a:pt x="994" y="1826"/>
                    <a:pt x="994" y="1826"/>
                    <a:pt x="994" y="1826"/>
                  </a:cubicBezTo>
                  <a:cubicBezTo>
                    <a:pt x="985" y="1826"/>
                    <a:pt x="975" y="1826"/>
                    <a:pt x="966" y="1826"/>
                  </a:cubicBezTo>
                  <a:cubicBezTo>
                    <a:pt x="963" y="1826"/>
                    <a:pt x="961" y="1826"/>
                    <a:pt x="958" y="1826"/>
                  </a:cubicBezTo>
                  <a:cubicBezTo>
                    <a:pt x="942" y="1826"/>
                    <a:pt x="927" y="1825"/>
                    <a:pt x="912" y="1824"/>
                  </a:cubicBezTo>
                  <a:cubicBezTo>
                    <a:pt x="819" y="1819"/>
                    <a:pt x="722" y="1797"/>
                    <a:pt x="633" y="1759"/>
                  </a:cubicBezTo>
                  <a:cubicBezTo>
                    <a:pt x="593" y="1742"/>
                    <a:pt x="553" y="1722"/>
                    <a:pt x="515" y="1699"/>
                  </a:cubicBezTo>
                  <a:cubicBezTo>
                    <a:pt x="509" y="1695"/>
                    <a:pt x="504" y="1692"/>
                    <a:pt x="499" y="1689"/>
                  </a:cubicBezTo>
                  <a:moveTo>
                    <a:pt x="381" y="1714"/>
                  </a:moveTo>
                  <a:cubicBezTo>
                    <a:pt x="371" y="1726"/>
                    <a:pt x="371" y="1726"/>
                    <a:pt x="371" y="1726"/>
                  </a:cubicBezTo>
                  <a:cubicBezTo>
                    <a:pt x="407" y="1754"/>
                    <a:pt x="444" y="1779"/>
                    <a:pt x="482" y="1801"/>
                  </a:cubicBezTo>
                  <a:cubicBezTo>
                    <a:pt x="501" y="1811"/>
                    <a:pt x="520" y="1822"/>
                    <a:pt x="539" y="1831"/>
                  </a:cubicBezTo>
                  <a:cubicBezTo>
                    <a:pt x="546" y="1818"/>
                    <a:pt x="546" y="1818"/>
                    <a:pt x="546" y="1818"/>
                  </a:cubicBezTo>
                  <a:cubicBezTo>
                    <a:pt x="527" y="1808"/>
                    <a:pt x="508" y="1798"/>
                    <a:pt x="490" y="1787"/>
                  </a:cubicBezTo>
                  <a:cubicBezTo>
                    <a:pt x="452" y="1766"/>
                    <a:pt x="415" y="1741"/>
                    <a:pt x="381" y="1714"/>
                  </a:cubicBezTo>
                  <a:moveTo>
                    <a:pt x="435" y="1728"/>
                  </a:moveTo>
                  <a:cubicBezTo>
                    <a:pt x="426" y="1741"/>
                    <a:pt x="426" y="1741"/>
                    <a:pt x="426" y="1741"/>
                  </a:cubicBezTo>
                  <a:cubicBezTo>
                    <a:pt x="446" y="1755"/>
                    <a:pt x="467" y="1768"/>
                    <a:pt x="487" y="1780"/>
                  </a:cubicBezTo>
                  <a:cubicBezTo>
                    <a:pt x="519" y="1799"/>
                    <a:pt x="552" y="1816"/>
                    <a:pt x="586" y="1831"/>
                  </a:cubicBezTo>
                  <a:cubicBezTo>
                    <a:pt x="593" y="1817"/>
                    <a:pt x="593" y="1817"/>
                    <a:pt x="593" y="1817"/>
                  </a:cubicBezTo>
                  <a:cubicBezTo>
                    <a:pt x="559" y="1802"/>
                    <a:pt x="526" y="1785"/>
                    <a:pt x="495" y="1767"/>
                  </a:cubicBezTo>
                  <a:cubicBezTo>
                    <a:pt x="475" y="1755"/>
                    <a:pt x="454" y="1742"/>
                    <a:pt x="435" y="1728"/>
                  </a:cubicBezTo>
                  <a:moveTo>
                    <a:pt x="1409" y="1783"/>
                  </a:moveTo>
                  <a:cubicBezTo>
                    <a:pt x="1359" y="1810"/>
                    <a:pt x="1303" y="1834"/>
                    <a:pt x="1243" y="1853"/>
                  </a:cubicBezTo>
                  <a:cubicBezTo>
                    <a:pt x="1247" y="1868"/>
                    <a:pt x="1247" y="1868"/>
                    <a:pt x="1247" y="1868"/>
                  </a:cubicBezTo>
                  <a:cubicBezTo>
                    <a:pt x="1308" y="1848"/>
                    <a:pt x="1365" y="1824"/>
                    <a:pt x="1417" y="1796"/>
                  </a:cubicBezTo>
                  <a:cubicBezTo>
                    <a:pt x="1409" y="1783"/>
                    <a:pt x="1409" y="1783"/>
                    <a:pt x="1409" y="1783"/>
                  </a:cubicBezTo>
                  <a:moveTo>
                    <a:pt x="620" y="1829"/>
                  </a:moveTo>
                  <a:cubicBezTo>
                    <a:pt x="615" y="1843"/>
                    <a:pt x="615" y="1843"/>
                    <a:pt x="615" y="1843"/>
                  </a:cubicBezTo>
                  <a:cubicBezTo>
                    <a:pt x="672" y="1866"/>
                    <a:pt x="731" y="1883"/>
                    <a:pt x="792" y="1894"/>
                  </a:cubicBezTo>
                  <a:cubicBezTo>
                    <a:pt x="794" y="1879"/>
                    <a:pt x="794" y="1879"/>
                    <a:pt x="794" y="1879"/>
                  </a:cubicBezTo>
                  <a:cubicBezTo>
                    <a:pt x="735" y="1868"/>
                    <a:pt x="676" y="1851"/>
                    <a:pt x="620" y="1829"/>
                  </a:cubicBezTo>
                  <a:moveTo>
                    <a:pt x="1304" y="1854"/>
                  </a:moveTo>
                  <a:cubicBezTo>
                    <a:pt x="1243" y="1876"/>
                    <a:pt x="1180" y="1893"/>
                    <a:pt x="1116" y="1904"/>
                  </a:cubicBezTo>
                  <a:cubicBezTo>
                    <a:pt x="1118" y="1919"/>
                    <a:pt x="1118" y="1919"/>
                    <a:pt x="1118" y="1919"/>
                  </a:cubicBezTo>
                  <a:cubicBezTo>
                    <a:pt x="1184" y="1908"/>
                    <a:pt x="1248" y="1891"/>
                    <a:pt x="1309" y="1868"/>
                  </a:cubicBezTo>
                  <a:cubicBezTo>
                    <a:pt x="1304" y="1854"/>
                    <a:pt x="1304" y="1854"/>
                    <a:pt x="1304" y="1854"/>
                  </a:cubicBezTo>
                  <a:moveTo>
                    <a:pt x="1214" y="1862"/>
                  </a:moveTo>
                  <a:cubicBezTo>
                    <a:pt x="1209" y="1863"/>
                    <a:pt x="1204" y="1864"/>
                    <a:pt x="1200" y="1865"/>
                  </a:cubicBezTo>
                  <a:cubicBezTo>
                    <a:pt x="1145" y="1879"/>
                    <a:pt x="1090" y="1888"/>
                    <a:pt x="1035" y="1892"/>
                  </a:cubicBezTo>
                  <a:cubicBezTo>
                    <a:pt x="1036" y="1908"/>
                    <a:pt x="1036" y="1908"/>
                    <a:pt x="1036" y="1908"/>
                  </a:cubicBezTo>
                  <a:cubicBezTo>
                    <a:pt x="1092" y="1904"/>
                    <a:pt x="1148" y="1894"/>
                    <a:pt x="1204" y="1880"/>
                  </a:cubicBezTo>
                  <a:cubicBezTo>
                    <a:pt x="1208" y="1879"/>
                    <a:pt x="1213" y="1878"/>
                    <a:pt x="1218" y="1876"/>
                  </a:cubicBezTo>
                  <a:cubicBezTo>
                    <a:pt x="1214" y="1862"/>
                    <a:pt x="1214" y="1862"/>
                    <a:pt x="1214" y="1862"/>
                  </a:cubicBezTo>
                  <a:moveTo>
                    <a:pt x="824" y="1884"/>
                  </a:moveTo>
                  <a:cubicBezTo>
                    <a:pt x="822" y="1899"/>
                    <a:pt x="822" y="1899"/>
                    <a:pt x="822" y="1899"/>
                  </a:cubicBezTo>
                  <a:cubicBezTo>
                    <a:pt x="867" y="1906"/>
                    <a:pt x="912" y="1910"/>
                    <a:pt x="956" y="1910"/>
                  </a:cubicBezTo>
                  <a:cubicBezTo>
                    <a:pt x="960" y="1910"/>
                    <a:pt x="964" y="1910"/>
                    <a:pt x="968" y="1910"/>
                  </a:cubicBezTo>
                  <a:cubicBezTo>
                    <a:pt x="981" y="1910"/>
                    <a:pt x="993" y="1910"/>
                    <a:pt x="1006" y="1910"/>
                  </a:cubicBezTo>
                  <a:cubicBezTo>
                    <a:pt x="1005" y="1894"/>
                    <a:pt x="1005" y="1894"/>
                    <a:pt x="1005" y="1894"/>
                  </a:cubicBezTo>
                  <a:cubicBezTo>
                    <a:pt x="993" y="1895"/>
                    <a:pt x="981" y="1895"/>
                    <a:pt x="969" y="1895"/>
                  </a:cubicBezTo>
                  <a:cubicBezTo>
                    <a:pt x="965" y="1895"/>
                    <a:pt x="961" y="1895"/>
                    <a:pt x="956" y="1895"/>
                  </a:cubicBezTo>
                  <a:cubicBezTo>
                    <a:pt x="913" y="1895"/>
                    <a:pt x="868" y="1891"/>
                    <a:pt x="824" y="1884"/>
                  </a:cubicBezTo>
                  <a:moveTo>
                    <a:pt x="728" y="1885"/>
                  </a:moveTo>
                  <a:cubicBezTo>
                    <a:pt x="725" y="1900"/>
                    <a:pt x="725" y="1900"/>
                    <a:pt x="725" y="1900"/>
                  </a:cubicBezTo>
                  <a:cubicBezTo>
                    <a:pt x="783" y="1915"/>
                    <a:pt x="843" y="1925"/>
                    <a:pt x="902" y="1929"/>
                  </a:cubicBezTo>
                  <a:cubicBezTo>
                    <a:pt x="908" y="1929"/>
                    <a:pt x="914" y="1929"/>
                    <a:pt x="920" y="1930"/>
                  </a:cubicBezTo>
                  <a:cubicBezTo>
                    <a:pt x="921" y="1914"/>
                    <a:pt x="921" y="1914"/>
                    <a:pt x="921" y="1914"/>
                  </a:cubicBezTo>
                  <a:cubicBezTo>
                    <a:pt x="915" y="1914"/>
                    <a:pt x="909" y="1914"/>
                    <a:pt x="903" y="1913"/>
                  </a:cubicBezTo>
                  <a:cubicBezTo>
                    <a:pt x="845" y="1909"/>
                    <a:pt x="786" y="1900"/>
                    <a:pt x="728" y="1885"/>
                  </a:cubicBezTo>
                  <a:moveTo>
                    <a:pt x="1012" y="0"/>
                  </a:moveTo>
                  <a:cubicBezTo>
                    <a:pt x="1011" y="16"/>
                    <a:pt x="1011" y="16"/>
                    <a:pt x="1011" y="16"/>
                  </a:cubicBezTo>
                  <a:cubicBezTo>
                    <a:pt x="1017" y="16"/>
                    <a:pt x="1023" y="16"/>
                    <a:pt x="1028" y="17"/>
                  </a:cubicBezTo>
                  <a:cubicBezTo>
                    <a:pt x="1087" y="21"/>
                    <a:pt x="1146" y="30"/>
                    <a:pt x="1203" y="45"/>
                  </a:cubicBezTo>
                  <a:cubicBezTo>
                    <a:pt x="1207" y="30"/>
                    <a:pt x="1207" y="30"/>
                    <a:pt x="1207" y="30"/>
                  </a:cubicBezTo>
                  <a:cubicBezTo>
                    <a:pt x="1149" y="15"/>
                    <a:pt x="1089" y="5"/>
                    <a:pt x="1029" y="2"/>
                  </a:cubicBezTo>
                  <a:cubicBezTo>
                    <a:pt x="1023" y="1"/>
                    <a:pt x="1018" y="1"/>
                    <a:pt x="1012" y="0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Freeform 24"/>
          <p:cNvSpPr>
            <a:spLocks noEditPoints="1"/>
          </p:cNvSpPr>
          <p:nvPr/>
        </p:nvSpPr>
        <p:spPr bwMode="auto">
          <a:xfrm>
            <a:off x="1483012" y="2472465"/>
            <a:ext cx="996375" cy="902591"/>
          </a:xfrm>
          <a:custGeom>
            <a:avLst/>
            <a:gdLst>
              <a:gd name="T0" fmla="*/ 439 w 1536"/>
              <a:gd name="T1" fmla="*/ 1289 h 1512"/>
              <a:gd name="T2" fmla="*/ 439 w 1536"/>
              <a:gd name="T3" fmla="*/ 1207 h 1512"/>
              <a:gd name="T4" fmla="*/ 439 w 1536"/>
              <a:gd name="T5" fmla="*/ 983 h 1512"/>
              <a:gd name="T6" fmla="*/ 588 w 1536"/>
              <a:gd name="T7" fmla="*/ 805 h 1512"/>
              <a:gd name="T8" fmla="*/ 564 w 1536"/>
              <a:gd name="T9" fmla="*/ 983 h 1512"/>
              <a:gd name="T10" fmla="*/ 564 w 1536"/>
              <a:gd name="T11" fmla="*/ 1207 h 1512"/>
              <a:gd name="T12" fmla="*/ 564 w 1536"/>
              <a:gd name="T13" fmla="*/ 1289 h 1512"/>
              <a:gd name="T14" fmla="*/ 564 w 1536"/>
              <a:gd name="T15" fmla="*/ 1512 h 1512"/>
              <a:gd name="T16" fmla="*/ 1003 w 1536"/>
              <a:gd name="T17" fmla="*/ 1319 h 1512"/>
              <a:gd name="T18" fmla="*/ 798 w 1536"/>
              <a:gd name="T19" fmla="*/ 1207 h 1512"/>
              <a:gd name="T20" fmla="*/ 1003 w 1536"/>
              <a:gd name="T21" fmla="*/ 1013 h 1512"/>
              <a:gd name="T22" fmla="*/ 798 w 1536"/>
              <a:gd name="T23" fmla="*/ 876 h 1512"/>
              <a:gd name="T24" fmla="*/ 1272 w 1536"/>
              <a:gd name="T25" fmla="*/ 983 h 1512"/>
              <a:gd name="T26" fmla="*/ 1068 w 1536"/>
              <a:gd name="T27" fmla="*/ 1177 h 1512"/>
              <a:gd name="T28" fmla="*/ 1272 w 1536"/>
              <a:gd name="T29" fmla="*/ 1289 h 1512"/>
              <a:gd name="T30" fmla="*/ 1068 w 1536"/>
              <a:gd name="T31" fmla="*/ 1482 h 1512"/>
              <a:gd name="T32" fmla="*/ 1536 w 1536"/>
              <a:gd name="T33" fmla="*/ 1482 h 1512"/>
              <a:gd name="T34" fmla="*/ 1332 w 1536"/>
              <a:gd name="T35" fmla="*/ 1289 h 1512"/>
              <a:gd name="T36" fmla="*/ 1536 w 1536"/>
              <a:gd name="T37" fmla="*/ 1177 h 1512"/>
              <a:gd name="T38" fmla="*/ 1332 w 1536"/>
              <a:gd name="T39" fmla="*/ 983 h 1512"/>
              <a:gd name="T40" fmla="*/ 949 w 1536"/>
              <a:gd name="T41" fmla="*/ 745 h 1512"/>
              <a:gd name="T42" fmla="*/ 954 w 1536"/>
              <a:gd name="T43" fmla="*/ 525 h 1512"/>
              <a:gd name="T44" fmla="*/ 1343 w 1536"/>
              <a:gd name="T45" fmla="*/ 609 h 1512"/>
              <a:gd name="T46" fmla="*/ 1536 w 1536"/>
              <a:gd name="T47" fmla="*/ 416 h 1512"/>
              <a:gd name="T48" fmla="*/ 1313 w 1536"/>
              <a:gd name="T49" fmla="*/ 416 h 1512"/>
              <a:gd name="T50" fmla="*/ 798 w 1536"/>
              <a:gd name="T51" fmla="*/ 397 h 1512"/>
              <a:gd name="T52" fmla="*/ 1083 w 1536"/>
              <a:gd name="T53" fmla="*/ 130 h 1512"/>
              <a:gd name="T54" fmla="*/ 898 w 1536"/>
              <a:gd name="T55" fmla="*/ 71 h 1512"/>
              <a:gd name="T56" fmla="*/ 768 w 1536"/>
              <a:gd name="T57" fmla="*/ 199 h 1512"/>
              <a:gd name="T58" fmla="*/ 639 w 1536"/>
              <a:gd name="T59" fmla="*/ 71 h 1512"/>
              <a:gd name="T60" fmla="*/ 454 w 1536"/>
              <a:gd name="T61" fmla="*/ 130 h 1512"/>
              <a:gd name="T62" fmla="*/ 738 w 1536"/>
              <a:gd name="T63" fmla="*/ 397 h 1512"/>
              <a:gd name="T64" fmla="*/ 224 w 1536"/>
              <a:gd name="T65" fmla="*/ 416 h 1512"/>
              <a:gd name="T66" fmla="*/ 0 w 1536"/>
              <a:gd name="T67" fmla="*/ 416 h 1512"/>
              <a:gd name="T68" fmla="*/ 194 w 1536"/>
              <a:gd name="T69" fmla="*/ 609 h 1512"/>
              <a:gd name="T70" fmla="*/ 588 w 1536"/>
              <a:gd name="T71" fmla="*/ 528 h 1512"/>
              <a:gd name="T72" fmla="*/ 588 w 1536"/>
              <a:gd name="T73" fmla="*/ 745 h 1512"/>
              <a:gd name="T74" fmla="*/ 205 w 1536"/>
              <a:gd name="T75" fmla="*/ 983 h 1512"/>
              <a:gd name="T76" fmla="*/ 0 w 1536"/>
              <a:gd name="T77" fmla="*/ 1177 h 1512"/>
              <a:gd name="T78" fmla="*/ 205 w 1536"/>
              <a:gd name="T79" fmla="*/ 1289 h 1512"/>
              <a:gd name="T80" fmla="*/ 0 w 1536"/>
              <a:gd name="T81" fmla="*/ 1482 h 1512"/>
              <a:gd name="T82" fmla="*/ 469 w 1536"/>
              <a:gd name="T83" fmla="*/ 1482 h 1512"/>
              <a:gd name="T84" fmla="*/ 1128 w 1536"/>
              <a:gd name="T85" fmla="*/ 1452 h 1512"/>
              <a:gd name="T86" fmla="*/ 1476 w 1536"/>
              <a:gd name="T87" fmla="*/ 1043 h 1512"/>
              <a:gd name="T88" fmla="*/ 1128 w 1536"/>
              <a:gd name="T89" fmla="*/ 1043 h 1512"/>
              <a:gd name="T90" fmla="*/ 1476 w 1536"/>
              <a:gd name="T91" fmla="*/ 446 h 1512"/>
              <a:gd name="T92" fmla="*/ 1373 w 1536"/>
              <a:gd name="T93" fmla="*/ 446 h 1512"/>
              <a:gd name="T94" fmla="*/ 60 w 1536"/>
              <a:gd name="T95" fmla="*/ 446 h 1512"/>
              <a:gd name="T96" fmla="*/ 943 w 1536"/>
              <a:gd name="T97" fmla="*/ 1349 h 1512"/>
              <a:gd name="T98" fmla="*/ 594 w 1536"/>
              <a:gd name="T99" fmla="*/ 1349 h 1512"/>
              <a:gd name="T100" fmla="*/ 943 w 1536"/>
              <a:gd name="T101" fmla="*/ 1147 h 1512"/>
              <a:gd name="T102" fmla="*/ 943 w 1536"/>
              <a:gd name="T103" fmla="*/ 1043 h 1512"/>
              <a:gd name="T104" fmla="*/ 871 w 1536"/>
              <a:gd name="T105" fmla="*/ 498 h 1512"/>
              <a:gd name="T106" fmla="*/ 768 w 1536"/>
              <a:gd name="T107" fmla="*/ 727 h 1512"/>
              <a:gd name="T108" fmla="*/ 666 w 1536"/>
              <a:gd name="T109" fmla="*/ 775 h 1512"/>
              <a:gd name="T110" fmla="*/ 60 w 1536"/>
              <a:gd name="T111" fmla="*/ 1043 h 1512"/>
              <a:gd name="T112" fmla="*/ 60 w 1536"/>
              <a:gd name="T113" fmla="*/ 1147 h 1512"/>
              <a:gd name="T114" fmla="*/ 60 w 1536"/>
              <a:gd name="T115" fmla="*/ 1349 h 1512"/>
              <a:gd name="T116" fmla="*/ 768 w 1536"/>
              <a:gd name="T117" fmla="*/ 0 h 1512"/>
              <a:gd name="T118" fmla="*/ 768 w 1536"/>
              <a:gd name="T119" fmla="*/ 60 h 1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36" h="1512">
                <a:moveTo>
                  <a:pt x="469" y="1482"/>
                </a:moveTo>
                <a:cubicBezTo>
                  <a:pt x="469" y="1319"/>
                  <a:pt x="469" y="1319"/>
                  <a:pt x="469" y="1319"/>
                </a:cubicBezTo>
                <a:cubicBezTo>
                  <a:pt x="469" y="1302"/>
                  <a:pt x="456" y="1289"/>
                  <a:pt x="439" y="1289"/>
                </a:cubicBezTo>
                <a:cubicBezTo>
                  <a:pt x="265" y="1289"/>
                  <a:pt x="265" y="1289"/>
                  <a:pt x="265" y="1289"/>
                </a:cubicBezTo>
                <a:cubicBezTo>
                  <a:pt x="265" y="1207"/>
                  <a:pt x="265" y="1207"/>
                  <a:pt x="265" y="1207"/>
                </a:cubicBezTo>
                <a:cubicBezTo>
                  <a:pt x="439" y="1207"/>
                  <a:pt x="439" y="1207"/>
                  <a:pt x="439" y="1207"/>
                </a:cubicBezTo>
                <a:cubicBezTo>
                  <a:pt x="456" y="1207"/>
                  <a:pt x="469" y="1193"/>
                  <a:pt x="469" y="1177"/>
                </a:cubicBezTo>
                <a:cubicBezTo>
                  <a:pt x="469" y="1013"/>
                  <a:pt x="469" y="1013"/>
                  <a:pt x="469" y="1013"/>
                </a:cubicBezTo>
                <a:cubicBezTo>
                  <a:pt x="469" y="997"/>
                  <a:pt x="456" y="983"/>
                  <a:pt x="439" y="983"/>
                </a:cubicBezTo>
                <a:cubicBezTo>
                  <a:pt x="265" y="983"/>
                  <a:pt x="265" y="983"/>
                  <a:pt x="265" y="983"/>
                </a:cubicBezTo>
                <a:cubicBezTo>
                  <a:pt x="265" y="805"/>
                  <a:pt x="265" y="805"/>
                  <a:pt x="265" y="805"/>
                </a:cubicBezTo>
                <a:cubicBezTo>
                  <a:pt x="588" y="805"/>
                  <a:pt x="588" y="805"/>
                  <a:pt x="588" y="805"/>
                </a:cubicBezTo>
                <a:cubicBezTo>
                  <a:pt x="738" y="876"/>
                  <a:pt x="738" y="876"/>
                  <a:pt x="738" y="876"/>
                </a:cubicBezTo>
                <a:cubicBezTo>
                  <a:pt x="738" y="983"/>
                  <a:pt x="738" y="983"/>
                  <a:pt x="738" y="983"/>
                </a:cubicBezTo>
                <a:cubicBezTo>
                  <a:pt x="564" y="983"/>
                  <a:pt x="564" y="983"/>
                  <a:pt x="564" y="983"/>
                </a:cubicBezTo>
                <a:cubicBezTo>
                  <a:pt x="548" y="983"/>
                  <a:pt x="534" y="997"/>
                  <a:pt x="534" y="1013"/>
                </a:cubicBezTo>
                <a:cubicBezTo>
                  <a:pt x="534" y="1177"/>
                  <a:pt x="534" y="1177"/>
                  <a:pt x="534" y="1177"/>
                </a:cubicBezTo>
                <a:cubicBezTo>
                  <a:pt x="534" y="1193"/>
                  <a:pt x="548" y="1207"/>
                  <a:pt x="564" y="1207"/>
                </a:cubicBezTo>
                <a:cubicBezTo>
                  <a:pt x="738" y="1207"/>
                  <a:pt x="738" y="1207"/>
                  <a:pt x="738" y="1207"/>
                </a:cubicBezTo>
                <a:cubicBezTo>
                  <a:pt x="738" y="1289"/>
                  <a:pt x="738" y="1289"/>
                  <a:pt x="738" y="1289"/>
                </a:cubicBezTo>
                <a:cubicBezTo>
                  <a:pt x="564" y="1289"/>
                  <a:pt x="564" y="1289"/>
                  <a:pt x="564" y="1289"/>
                </a:cubicBezTo>
                <a:cubicBezTo>
                  <a:pt x="548" y="1289"/>
                  <a:pt x="534" y="1302"/>
                  <a:pt x="534" y="1319"/>
                </a:cubicBezTo>
                <a:cubicBezTo>
                  <a:pt x="534" y="1482"/>
                  <a:pt x="534" y="1482"/>
                  <a:pt x="534" y="1482"/>
                </a:cubicBezTo>
                <a:cubicBezTo>
                  <a:pt x="534" y="1499"/>
                  <a:pt x="548" y="1512"/>
                  <a:pt x="564" y="1512"/>
                </a:cubicBezTo>
                <a:cubicBezTo>
                  <a:pt x="973" y="1512"/>
                  <a:pt x="973" y="1512"/>
                  <a:pt x="973" y="1512"/>
                </a:cubicBezTo>
                <a:cubicBezTo>
                  <a:pt x="989" y="1512"/>
                  <a:pt x="1003" y="1499"/>
                  <a:pt x="1003" y="1482"/>
                </a:cubicBezTo>
                <a:cubicBezTo>
                  <a:pt x="1003" y="1319"/>
                  <a:pt x="1003" y="1319"/>
                  <a:pt x="1003" y="1319"/>
                </a:cubicBezTo>
                <a:cubicBezTo>
                  <a:pt x="1003" y="1302"/>
                  <a:pt x="989" y="1289"/>
                  <a:pt x="973" y="1289"/>
                </a:cubicBezTo>
                <a:cubicBezTo>
                  <a:pt x="798" y="1289"/>
                  <a:pt x="798" y="1289"/>
                  <a:pt x="798" y="1289"/>
                </a:cubicBezTo>
                <a:cubicBezTo>
                  <a:pt x="798" y="1207"/>
                  <a:pt x="798" y="1207"/>
                  <a:pt x="798" y="1207"/>
                </a:cubicBezTo>
                <a:cubicBezTo>
                  <a:pt x="973" y="1207"/>
                  <a:pt x="973" y="1207"/>
                  <a:pt x="973" y="1207"/>
                </a:cubicBezTo>
                <a:cubicBezTo>
                  <a:pt x="989" y="1207"/>
                  <a:pt x="1003" y="1193"/>
                  <a:pt x="1003" y="1177"/>
                </a:cubicBezTo>
                <a:cubicBezTo>
                  <a:pt x="1003" y="1013"/>
                  <a:pt x="1003" y="1013"/>
                  <a:pt x="1003" y="1013"/>
                </a:cubicBezTo>
                <a:cubicBezTo>
                  <a:pt x="1003" y="997"/>
                  <a:pt x="989" y="983"/>
                  <a:pt x="973" y="983"/>
                </a:cubicBezTo>
                <a:cubicBezTo>
                  <a:pt x="798" y="983"/>
                  <a:pt x="798" y="983"/>
                  <a:pt x="798" y="983"/>
                </a:cubicBezTo>
                <a:cubicBezTo>
                  <a:pt x="798" y="876"/>
                  <a:pt x="798" y="876"/>
                  <a:pt x="798" y="876"/>
                </a:cubicBezTo>
                <a:cubicBezTo>
                  <a:pt x="949" y="805"/>
                  <a:pt x="949" y="805"/>
                  <a:pt x="949" y="805"/>
                </a:cubicBezTo>
                <a:cubicBezTo>
                  <a:pt x="1272" y="805"/>
                  <a:pt x="1272" y="805"/>
                  <a:pt x="1272" y="805"/>
                </a:cubicBezTo>
                <a:cubicBezTo>
                  <a:pt x="1272" y="983"/>
                  <a:pt x="1272" y="983"/>
                  <a:pt x="1272" y="983"/>
                </a:cubicBezTo>
                <a:cubicBezTo>
                  <a:pt x="1098" y="983"/>
                  <a:pt x="1098" y="983"/>
                  <a:pt x="1098" y="983"/>
                </a:cubicBezTo>
                <a:cubicBezTo>
                  <a:pt x="1081" y="983"/>
                  <a:pt x="1068" y="997"/>
                  <a:pt x="1068" y="1013"/>
                </a:cubicBezTo>
                <a:cubicBezTo>
                  <a:pt x="1068" y="1177"/>
                  <a:pt x="1068" y="1177"/>
                  <a:pt x="1068" y="1177"/>
                </a:cubicBezTo>
                <a:cubicBezTo>
                  <a:pt x="1068" y="1193"/>
                  <a:pt x="1081" y="1207"/>
                  <a:pt x="1098" y="1207"/>
                </a:cubicBezTo>
                <a:cubicBezTo>
                  <a:pt x="1272" y="1207"/>
                  <a:pt x="1272" y="1207"/>
                  <a:pt x="1272" y="1207"/>
                </a:cubicBezTo>
                <a:cubicBezTo>
                  <a:pt x="1272" y="1289"/>
                  <a:pt x="1272" y="1289"/>
                  <a:pt x="1272" y="1289"/>
                </a:cubicBezTo>
                <a:cubicBezTo>
                  <a:pt x="1098" y="1289"/>
                  <a:pt x="1098" y="1289"/>
                  <a:pt x="1098" y="1289"/>
                </a:cubicBezTo>
                <a:cubicBezTo>
                  <a:pt x="1081" y="1289"/>
                  <a:pt x="1068" y="1302"/>
                  <a:pt x="1068" y="1319"/>
                </a:cubicBezTo>
                <a:cubicBezTo>
                  <a:pt x="1068" y="1482"/>
                  <a:pt x="1068" y="1482"/>
                  <a:pt x="1068" y="1482"/>
                </a:cubicBezTo>
                <a:cubicBezTo>
                  <a:pt x="1068" y="1499"/>
                  <a:pt x="1081" y="1512"/>
                  <a:pt x="1098" y="1512"/>
                </a:cubicBezTo>
                <a:cubicBezTo>
                  <a:pt x="1506" y="1512"/>
                  <a:pt x="1506" y="1512"/>
                  <a:pt x="1506" y="1512"/>
                </a:cubicBezTo>
                <a:cubicBezTo>
                  <a:pt x="1523" y="1512"/>
                  <a:pt x="1536" y="1499"/>
                  <a:pt x="1536" y="1482"/>
                </a:cubicBezTo>
                <a:cubicBezTo>
                  <a:pt x="1536" y="1319"/>
                  <a:pt x="1536" y="1319"/>
                  <a:pt x="1536" y="1319"/>
                </a:cubicBezTo>
                <a:cubicBezTo>
                  <a:pt x="1536" y="1302"/>
                  <a:pt x="1523" y="1289"/>
                  <a:pt x="1506" y="1289"/>
                </a:cubicBezTo>
                <a:cubicBezTo>
                  <a:pt x="1332" y="1289"/>
                  <a:pt x="1332" y="1289"/>
                  <a:pt x="1332" y="1289"/>
                </a:cubicBezTo>
                <a:cubicBezTo>
                  <a:pt x="1332" y="1207"/>
                  <a:pt x="1332" y="1207"/>
                  <a:pt x="1332" y="1207"/>
                </a:cubicBezTo>
                <a:cubicBezTo>
                  <a:pt x="1506" y="1207"/>
                  <a:pt x="1506" y="1207"/>
                  <a:pt x="1506" y="1207"/>
                </a:cubicBezTo>
                <a:cubicBezTo>
                  <a:pt x="1523" y="1207"/>
                  <a:pt x="1536" y="1193"/>
                  <a:pt x="1536" y="1177"/>
                </a:cubicBezTo>
                <a:cubicBezTo>
                  <a:pt x="1536" y="1013"/>
                  <a:pt x="1536" y="1013"/>
                  <a:pt x="1536" y="1013"/>
                </a:cubicBezTo>
                <a:cubicBezTo>
                  <a:pt x="1536" y="997"/>
                  <a:pt x="1523" y="983"/>
                  <a:pt x="1506" y="983"/>
                </a:cubicBezTo>
                <a:cubicBezTo>
                  <a:pt x="1332" y="983"/>
                  <a:pt x="1332" y="983"/>
                  <a:pt x="1332" y="983"/>
                </a:cubicBezTo>
                <a:cubicBezTo>
                  <a:pt x="1332" y="775"/>
                  <a:pt x="1332" y="775"/>
                  <a:pt x="1332" y="775"/>
                </a:cubicBezTo>
                <a:cubicBezTo>
                  <a:pt x="1332" y="759"/>
                  <a:pt x="1319" y="745"/>
                  <a:pt x="1302" y="745"/>
                </a:cubicBezTo>
                <a:cubicBezTo>
                  <a:pt x="949" y="745"/>
                  <a:pt x="949" y="745"/>
                  <a:pt x="949" y="745"/>
                </a:cubicBezTo>
                <a:cubicBezTo>
                  <a:pt x="798" y="675"/>
                  <a:pt x="798" y="675"/>
                  <a:pt x="798" y="675"/>
                </a:cubicBezTo>
                <a:cubicBezTo>
                  <a:pt x="798" y="598"/>
                  <a:pt x="798" y="598"/>
                  <a:pt x="798" y="598"/>
                </a:cubicBezTo>
                <a:cubicBezTo>
                  <a:pt x="954" y="525"/>
                  <a:pt x="954" y="525"/>
                  <a:pt x="954" y="525"/>
                </a:cubicBezTo>
                <a:cubicBezTo>
                  <a:pt x="1313" y="527"/>
                  <a:pt x="1313" y="527"/>
                  <a:pt x="1313" y="527"/>
                </a:cubicBezTo>
                <a:cubicBezTo>
                  <a:pt x="1313" y="579"/>
                  <a:pt x="1313" y="579"/>
                  <a:pt x="1313" y="579"/>
                </a:cubicBezTo>
                <a:cubicBezTo>
                  <a:pt x="1313" y="596"/>
                  <a:pt x="1326" y="609"/>
                  <a:pt x="1343" y="609"/>
                </a:cubicBezTo>
                <a:cubicBezTo>
                  <a:pt x="1506" y="609"/>
                  <a:pt x="1506" y="609"/>
                  <a:pt x="1506" y="609"/>
                </a:cubicBezTo>
                <a:cubicBezTo>
                  <a:pt x="1523" y="609"/>
                  <a:pt x="1536" y="596"/>
                  <a:pt x="1536" y="579"/>
                </a:cubicBezTo>
                <a:cubicBezTo>
                  <a:pt x="1536" y="416"/>
                  <a:pt x="1536" y="416"/>
                  <a:pt x="1536" y="416"/>
                </a:cubicBezTo>
                <a:cubicBezTo>
                  <a:pt x="1536" y="399"/>
                  <a:pt x="1523" y="386"/>
                  <a:pt x="1506" y="386"/>
                </a:cubicBezTo>
                <a:cubicBezTo>
                  <a:pt x="1343" y="386"/>
                  <a:pt x="1343" y="386"/>
                  <a:pt x="1343" y="386"/>
                </a:cubicBezTo>
                <a:cubicBezTo>
                  <a:pt x="1326" y="386"/>
                  <a:pt x="1313" y="399"/>
                  <a:pt x="1313" y="416"/>
                </a:cubicBezTo>
                <a:cubicBezTo>
                  <a:pt x="1313" y="467"/>
                  <a:pt x="1313" y="467"/>
                  <a:pt x="1313" y="467"/>
                </a:cubicBezTo>
                <a:cubicBezTo>
                  <a:pt x="943" y="465"/>
                  <a:pt x="943" y="465"/>
                  <a:pt x="943" y="465"/>
                </a:cubicBezTo>
                <a:cubicBezTo>
                  <a:pt x="798" y="397"/>
                  <a:pt x="798" y="397"/>
                  <a:pt x="798" y="397"/>
                </a:cubicBezTo>
                <a:cubicBezTo>
                  <a:pt x="798" y="259"/>
                  <a:pt x="798" y="259"/>
                  <a:pt x="798" y="259"/>
                </a:cubicBezTo>
                <a:cubicBezTo>
                  <a:pt x="867" y="257"/>
                  <a:pt x="930" y="246"/>
                  <a:pt x="980" y="229"/>
                </a:cubicBezTo>
                <a:cubicBezTo>
                  <a:pt x="1065" y="199"/>
                  <a:pt x="1083" y="158"/>
                  <a:pt x="1083" y="130"/>
                </a:cubicBezTo>
                <a:cubicBezTo>
                  <a:pt x="1083" y="76"/>
                  <a:pt x="1020" y="33"/>
                  <a:pt x="909" y="13"/>
                </a:cubicBezTo>
                <a:cubicBezTo>
                  <a:pt x="892" y="9"/>
                  <a:pt x="877" y="20"/>
                  <a:pt x="874" y="36"/>
                </a:cubicBezTo>
                <a:cubicBezTo>
                  <a:pt x="871" y="53"/>
                  <a:pt x="881" y="68"/>
                  <a:pt x="898" y="71"/>
                </a:cubicBezTo>
                <a:cubicBezTo>
                  <a:pt x="986" y="88"/>
                  <a:pt x="1023" y="118"/>
                  <a:pt x="1023" y="130"/>
                </a:cubicBezTo>
                <a:cubicBezTo>
                  <a:pt x="1023" y="138"/>
                  <a:pt x="1006" y="156"/>
                  <a:pt x="960" y="172"/>
                </a:cubicBezTo>
                <a:cubicBezTo>
                  <a:pt x="909" y="190"/>
                  <a:pt x="841" y="199"/>
                  <a:pt x="768" y="199"/>
                </a:cubicBezTo>
                <a:cubicBezTo>
                  <a:pt x="696" y="199"/>
                  <a:pt x="628" y="190"/>
                  <a:pt x="577" y="172"/>
                </a:cubicBezTo>
                <a:cubicBezTo>
                  <a:pt x="531" y="156"/>
                  <a:pt x="514" y="138"/>
                  <a:pt x="514" y="130"/>
                </a:cubicBezTo>
                <a:cubicBezTo>
                  <a:pt x="514" y="118"/>
                  <a:pt x="551" y="88"/>
                  <a:pt x="639" y="71"/>
                </a:cubicBezTo>
                <a:cubicBezTo>
                  <a:pt x="656" y="68"/>
                  <a:pt x="666" y="53"/>
                  <a:pt x="663" y="36"/>
                </a:cubicBezTo>
                <a:cubicBezTo>
                  <a:pt x="660" y="20"/>
                  <a:pt x="644" y="9"/>
                  <a:pt x="628" y="13"/>
                </a:cubicBezTo>
                <a:cubicBezTo>
                  <a:pt x="517" y="33"/>
                  <a:pt x="454" y="76"/>
                  <a:pt x="454" y="130"/>
                </a:cubicBezTo>
                <a:cubicBezTo>
                  <a:pt x="454" y="158"/>
                  <a:pt x="472" y="199"/>
                  <a:pt x="557" y="229"/>
                </a:cubicBezTo>
                <a:cubicBezTo>
                  <a:pt x="607" y="246"/>
                  <a:pt x="670" y="257"/>
                  <a:pt x="738" y="259"/>
                </a:cubicBezTo>
                <a:cubicBezTo>
                  <a:pt x="738" y="397"/>
                  <a:pt x="738" y="397"/>
                  <a:pt x="738" y="397"/>
                </a:cubicBezTo>
                <a:cubicBezTo>
                  <a:pt x="588" y="468"/>
                  <a:pt x="588" y="468"/>
                  <a:pt x="588" y="468"/>
                </a:cubicBezTo>
                <a:cubicBezTo>
                  <a:pt x="224" y="468"/>
                  <a:pt x="224" y="468"/>
                  <a:pt x="224" y="468"/>
                </a:cubicBezTo>
                <a:cubicBezTo>
                  <a:pt x="224" y="416"/>
                  <a:pt x="224" y="416"/>
                  <a:pt x="224" y="416"/>
                </a:cubicBezTo>
                <a:cubicBezTo>
                  <a:pt x="224" y="399"/>
                  <a:pt x="210" y="386"/>
                  <a:pt x="194" y="386"/>
                </a:cubicBezTo>
                <a:cubicBezTo>
                  <a:pt x="30" y="386"/>
                  <a:pt x="30" y="386"/>
                  <a:pt x="30" y="386"/>
                </a:cubicBezTo>
                <a:cubicBezTo>
                  <a:pt x="14" y="386"/>
                  <a:pt x="0" y="399"/>
                  <a:pt x="0" y="416"/>
                </a:cubicBezTo>
                <a:cubicBezTo>
                  <a:pt x="0" y="579"/>
                  <a:pt x="0" y="579"/>
                  <a:pt x="0" y="579"/>
                </a:cubicBezTo>
                <a:cubicBezTo>
                  <a:pt x="0" y="596"/>
                  <a:pt x="14" y="609"/>
                  <a:pt x="30" y="609"/>
                </a:cubicBezTo>
                <a:cubicBezTo>
                  <a:pt x="194" y="609"/>
                  <a:pt x="194" y="609"/>
                  <a:pt x="194" y="609"/>
                </a:cubicBezTo>
                <a:cubicBezTo>
                  <a:pt x="210" y="609"/>
                  <a:pt x="224" y="596"/>
                  <a:pt x="224" y="579"/>
                </a:cubicBezTo>
                <a:cubicBezTo>
                  <a:pt x="224" y="528"/>
                  <a:pt x="224" y="528"/>
                  <a:pt x="224" y="528"/>
                </a:cubicBezTo>
                <a:cubicBezTo>
                  <a:pt x="588" y="528"/>
                  <a:pt x="588" y="528"/>
                  <a:pt x="588" y="528"/>
                </a:cubicBezTo>
                <a:cubicBezTo>
                  <a:pt x="738" y="598"/>
                  <a:pt x="738" y="598"/>
                  <a:pt x="738" y="598"/>
                </a:cubicBezTo>
                <a:cubicBezTo>
                  <a:pt x="738" y="675"/>
                  <a:pt x="738" y="675"/>
                  <a:pt x="738" y="675"/>
                </a:cubicBezTo>
                <a:cubicBezTo>
                  <a:pt x="588" y="745"/>
                  <a:pt x="588" y="745"/>
                  <a:pt x="588" y="745"/>
                </a:cubicBezTo>
                <a:cubicBezTo>
                  <a:pt x="235" y="745"/>
                  <a:pt x="235" y="745"/>
                  <a:pt x="235" y="745"/>
                </a:cubicBezTo>
                <a:cubicBezTo>
                  <a:pt x="218" y="745"/>
                  <a:pt x="205" y="759"/>
                  <a:pt x="205" y="775"/>
                </a:cubicBezTo>
                <a:cubicBezTo>
                  <a:pt x="205" y="983"/>
                  <a:pt x="205" y="983"/>
                  <a:pt x="205" y="983"/>
                </a:cubicBezTo>
                <a:cubicBezTo>
                  <a:pt x="30" y="983"/>
                  <a:pt x="30" y="983"/>
                  <a:pt x="30" y="983"/>
                </a:cubicBezTo>
                <a:cubicBezTo>
                  <a:pt x="14" y="983"/>
                  <a:pt x="0" y="997"/>
                  <a:pt x="0" y="1013"/>
                </a:cubicBezTo>
                <a:cubicBezTo>
                  <a:pt x="0" y="1177"/>
                  <a:pt x="0" y="1177"/>
                  <a:pt x="0" y="1177"/>
                </a:cubicBezTo>
                <a:cubicBezTo>
                  <a:pt x="0" y="1193"/>
                  <a:pt x="14" y="1207"/>
                  <a:pt x="30" y="1207"/>
                </a:cubicBezTo>
                <a:cubicBezTo>
                  <a:pt x="205" y="1207"/>
                  <a:pt x="205" y="1207"/>
                  <a:pt x="205" y="1207"/>
                </a:cubicBezTo>
                <a:cubicBezTo>
                  <a:pt x="205" y="1289"/>
                  <a:pt x="205" y="1289"/>
                  <a:pt x="205" y="1289"/>
                </a:cubicBezTo>
                <a:cubicBezTo>
                  <a:pt x="30" y="1289"/>
                  <a:pt x="30" y="1289"/>
                  <a:pt x="30" y="1289"/>
                </a:cubicBezTo>
                <a:cubicBezTo>
                  <a:pt x="14" y="1289"/>
                  <a:pt x="0" y="1302"/>
                  <a:pt x="0" y="1319"/>
                </a:cubicBezTo>
                <a:cubicBezTo>
                  <a:pt x="0" y="1482"/>
                  <a:pt x="0" y="1482"/>
                  <a:pt x="0" y="1482"/>
                </a:cubicBezTo>
                <a:cubicBezTo>
                  <a:pt x="0" y="1499"/>
                  <a:pt x="14" y="1512"/>
                  <a:pt x="30" y="1512"/>
                </a:cubicBezTo>
                <a:cubicBezTo>
                  <a:pt x="439" y="1512"/>
                  <a:pt x="439" y="1512"/>
                  <a:pt x="439" y="1512"/>
                </a:cubicBezTo>
                <a:cubicBezTo>
                  <a:pt x="456" y="1512"/>
                  <a:pt x="469" y="1499"/>
                  <a:pt x="469" y="1482"/>
                </a:cubicBezTo>
                <a:close/>
                <a:moveTo>
                  <a:pt x="1476" y="1349"/>
                </a:moveTo>
                <a:cubicBezTo>
                  <a:pt x="1476" y="1452"/>
                  <a:pt x="1476" y="1452"/>
                  <a:pt x="1476" y="1452"/>
                </a:cubicBezTo>
                <a:cubicBezTo>
                  <a:pt x="1128" y="1452"/>
                  <a:pt x="1128" y="1452"/>
                  <a:pt x="1128" y="1452"/>
                </a:cubicBezTo>
                <a:cubicBezTo>
                  <a:pt x="1128" y="1349"/>
                  <a:pt x="1128" y="1349"/>
                  <a:pt x="1128" y="1349"/>
                </a:cubicBezTo>
                <a:lnTo>
                  <a:pt x="1476" y="1349"/>
                </a:lnTo>
                <a:close/>
                <a:moveTo>
                  <a:pt x="1476" y="1043"/>
                </a:moveTo>
                <a:cubicBezTo>
                  <a:pt x="1476" y="1147"/>
                  <a:pt x="1476" y="1147"/>
                  <a:pt x="1476" y="1147"/>
                </a:cubicBezTo>
                <a:cubicBezTo>
                  <a:pt x="1128" y="1147"/>
                  <a:pt x="1128" y="1147"/>
                  <a:pt x="1128" y="1147"/>
                </a:cubicBezTo>
                <a:cubicBezTo>
                  <a:pt x="1128" y="1043"/>
                  <a:pt x="1128" y="1043"/>
                  <a:pt x="1128" y="1043"/>
                </a:cubicBezTo>
                <a:lnTo>
                  <a:pt x="1476" y="1043"/>
                </a:lnTo>
                <a:close/>
                <a:moveTo>
                  <a:pt x="1373" y="446"/>
                </a:moveTo>
                <a:cubicBezTo>
                  <a:pt x="1476" y="446"/>
                  <a:pt x="1476" y="446"/>
                  <a:pt x="1476" y="446"/>
                </a:cubicBezTo>
                <a:cubicBezTo>
                  <a:pt x="1476" y="549"/>
                  <a:pt x="1476" y="549"/>
                  <a:pt x="1476" y="549"/>
                </a:cubicBezTo>
                <a:cubicBezTo>
                  <a:pt x="1373" y="549"/>
                  <a:pt x="1373" y="549"/>
                  <a:pt x="1373" y="549"/>
                </a:cubicBezTo>
                <a:lnTo>
                  <a:pt x="1373" y="446"/>
                </a:lnTo>
                <a:close/>
                <a:moveTo>
                  <a:pt x="164" y="549"/>
                </a:moveTo>
                <a:cubicBezTo>
                  <a:pt x="60" y="549"/>
                  <a:pt x="60" y="549"/>
                  <a:pt x="60" y="549"/>
                </a:cubicBezTo>
                <a:cubicBezTo>
                  <a:pt x="60" y="446"/>
                  <a:pt x="60" y="446"/>
                  <a:pt x="60" y="446"/>
                </a:cubicBezTo>
                <a:cubicBezTo>
                  <a:pt x="164" y="446"/>
                  <a:pt x="164" y="446"/>
                  <a:pt x="164" y="446"/>
                </a:cubicBezTo>
                <a:lnTo>
                  <a:pt x="164" y="549"/>
                </a:lnTo>
                <a:close/>
                <a:moveTo>
                  <a:pt x="943" y="1349"/>
                </a:moveTo>
                <a:cubicBezTo>
                  <a:pt x="943" y="1452"/>
                  <a:pt x="943" y="1452"/>
                  <a:pt x="943" y="1452"/>
                </a:cubicBezTo>
                <a:cubicBezTo>
                  <a:pt x="594" y="1452"/>
                  <a:pt x="594" y="1452"/>
                  <a:pt x="594" y="1452"/>
                </a:cubicBezTo>
                <a:cubicBezTo>
                  <a:pt x="594" y="1349"/>
                  <a:pt x="594" y="1349"/>
                  <a:pt x="594" y="1349"/>
                </a:cubicBezTo>
                <a:lnTo>
                  <a:pt x="943" y="1349"/>
                </a:lnTo>
                <a:close/>
                <a:moveTo>
                  <a:pt x="943" y="1043"/>
                </a:moveTo>
                <a:cubicBezTo>
                  <a:pt x="943" y="1147"/>
                  <a:pt x="943" y="1147"/>
                  <a:pt x="943" y="1147"/>
                </a:cubicBezTo>
                <a:cubicBezTo>
                  <a:pt x="594" y="1147"/>
                  <a:pt x="594" y="1147"/>
                  <a:pt x="594" y="1147"/>
                </a:cubicBezTo>
                <a:cubicBezTo>
                  <a:pt x="594" y="1043"/>
                  <a:pt x="594" y="1043"/>
                  <a:pt x="594" y="1043"/>
                </a:cubicBezTo>
                <a:lnTo>
                  <a:pt x="943" y="1043"/>
                </a:lnTo>
                <a:close/>
                <a:moveTo>
                  <a:pt x="666" y="498"/>
                </a:moveTo>
                <a:cubicBezTo>
                  <a:pt x="768" y="449"/>
                  <a:pt x="768" y="449"/>
                  <a:pt x="768" y="449"/>
                </a:cubicBezTo>
                <a:cubicBezTo>
                  <a:pt x="871" y="498"/>
                  <a:pt x="871" y="498"/>
                  <a:pt x="871" y="498"/>
                </a:cubicBezTo>
                <a:cubicBezTo>
                  <a:pt x="768" y="546"/>
                  <a:pt x="768" y="546"/>
                  <a:pt x="768" y="546"/>
                </a:cubicBezTo>
                <a:lnTo>
                  <a:pt x="666" y="498"/>
                </a:lnTo>
                <a:close/>
                <a:moveTo>
                  <a:pt x="768" y="727"/>
                </a:moveTo>
                <a:cubicBezTo>
                  <a:pt x="871" y="775"/>
                  <a:pt x="871" y="775"/>
                  <a:pt x="871" y="775"/>
                </a:cubicBezTo>
                <a:cubicBezTo>
                  <a:pt x="768" y="824"/>
                  <a:pt x="768" y="824"/>
                  <a:pt x="768" y="824"/>
                </a:cubicBezTo>
                <a:cubicBezTo>
                  <a:pt x="666" y="775"/>
                  <a:pt x="666" y="775"/>
                  <a:pt x="666" y="775"/>
                </a:cubicBezTo>
                <a:lnTo>
                  <a:pt x="768" y="727"/>
                </a:lnTo>
                <a:close/>
                <a:moveTo>
                  <a:pt x="60" y="1147"/>
                </a:moveTo>
                <a:cubicBezTo>
                  <a:pt x="60" y="1043"/>
                  <a:pt x="60" y="1043"/>
                  <a:pt x="60" y="1043"/>
                </a:cubicBezTo>
                <a:cubicBezTo>
                  <a:pt x="409" y="1043"/>
                  <a:pt x="409" y="1043"/>
                  <a:pt x="409" y="1043"/>
                </a:cubicBezTo>
                <a:cubicBezTo>
                  <a:pt x="409" y="1147"/>
                  <a:pt x="409" y="1147"/>
                  <a:pt x="409" y="1147"/>
                </a:cubicBezTo>
                <a:lnTo>
                  <a:pt x="60" y="1147"/>
                </a:lnTo>
                <a:close/>
                <a:moveTo>
                  <a:pt x="409" y="1452"/>
                </a:moveTo>
                <a:cubicBezTo>
                  <a:pt x="60" y="1452"/>
                  <a:pt x="60" y="1452"/>
                  <a:pt x="60" y="1452"/>
                </a:cubicBezTo>
                <a:cubicBezTo>
                  <a:pt x="60" y="1349"/>
                  <a:pt x="60" y="1349"/>
                  <a:pt x="60" y="1349"/>
                </a:cubicBezTo>
                <a:cubicBezTo>
                  <a:pt x="409" y="1349"/>
                  <a:pt x="409" y="1349"/>
                  <a:pt x="409" y="1349"/>
                </a:cubicBezTo>
                <a:lnTo>
                  <a:pt x="409" y="1452"/>
                </a:lnTo>
                <a:close/>
                <a:moveTo>
                  <a:pt x="768" y="0"/>
                </a:moveTo>
                <a:cubicBezTo>
                  <a:pt x="785" y="0"/>
                  <a:pt x="799" y="14"/>
                  <a:pt x="799" y="30"/>
                </a:cubicBezTo>
                <a:cubicBezTo>
                  <a:pt x="799" y="47"/>
                  <a:pt x="785" y="60"/>
                  <a:pt x="769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52" y="60"/>
                  <a:pt x="738" y="47"/>
                  <a:pt x="738" y="30"/>
                </a:cubicBezTo>
                <a:cubicBezTo>
                  <a:pt x="738" y="14"/>
                  <a:pt x="752" y="0"/>
                  <a:pt x="7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26"/>
          <p:cNvSpPr>
            <a:spLocks noEditPoints="1"/>
          </p:cNvSpPr>
          <p:nvPr/>
        </p:nvSpPr>
        <p:spPr bwMode="auto">
          <a:xfrm>
            <a:off x="4265058" y="2467248"/>
            <a:ext cx="918679" cy="970870"/>
          </a:xfrm>
          <a:custGeom>
            <a:avLst/>
            <a:gdLst>
              <a:gd name="T0" fmla="*/ 281 w 1496"/>
              <a:gd name="T1" fmla="*/ 571 h 1536"/>
              <a:gd name="T2" fmla="*/ 281 w 1496"/>
              <a:gd name="T3" fmla="*/ 631 h 1536"/>
              <a:gd name="T4" fmla="*/ 225 w 1496"/>
              <a:gd name="T5" fmla="*/ 687 h 1536"/>
              <a:gd name="T6" fmla="*/ 607 w 1496"/>
              <a:gd name="T7" fmla="*/ 1212 h 1536"/>
              <a:gd name="T8" fmla="*/ 667 w 1496"/>
              <a:gd name="T9" fmla="*/ 1256 h 1536"/>
              <a:gd name="T10" fmla="*/ 483 w 1496"/>
              <a:gd name="T11" fmla="*/ 1256 h 1536"/>
              <a:gd name="T12" fmla="*/ 543 w 1496"/>
              <a:gd name="T13" fmla="*/ 1212 h 1536"/>
              <a:gd name="T14" fmla="*/ 483 w 1496"/>
              <a:gd name="T15" fmla="*/ 1256 h 1536"/>
              <a:gd name="T16" fmla="*/ 0 w 1496"/>
              <a:gd name="T17" fmla="*/ 1439 h 1536"/>
              <a:gd name="T18" fmla="*/ 862 w 1496"/>
              <a:gd name="T19" fmla="*/ 1536 h 1536"/>
              <a:gd name="T20" fmla="*/ 829 w 1496"/>
              <a:gd name="T21" fmla="*/ 1348 h 1536"/>
              <a:gd name="T22" fmla="*/ 742 w 1496"/>
              <a:gd name="T23" fmla="*/ 1030 h 1536"/>
              <a:gd name="T24" fmla="*/ 497 w 1496"/>
              <a:gd name="T25" fmla="*/ 1030 h 1536"/>
              <a:gd name="T26" fmla="*/ 412 w 1496"/>
              <a:gd name="T27" fmla="*/ 902 h 1536"/>
              <a:gd name="T28" fmla="*/ 393 w 1496"/>
              <a:gd name="T29" fmla="*/ 461 h 1536"/>
              <a:gd name="T30" fmla="*/ 659 w 1496"/>
              <a:gd name="T31" fmla="*/ 229 h 1536"/>
              <a:gd name="T32" fmla="*/ 428 w 1496"/>
              <a:gd name="T33" fmla="*/ 147 h 1536"/>
              <a:gd name="T34" fmla="*/ 1100 w 1496"/>
              <a:gd name="T35" fmla="*/ 147 h 1536"/>
              <a:gd name="T36" fmla="*/ 869 w 1496"/>
              <a:gd name="T37" fmla="*/ 229 h 1536"/>
              <a:gd name="T38" fmla="*/ 1135 w 1496"/>
              <a:gd name="T39" fmla="*/ 450 h 1536"/>
              <a:gd name="T40" fmla="*/ 1127 w 1496"/>
              <a:gd name="T41" fmla="*/ 638 h 1536"/>
              <a:gd name="T42" fmla="*/ 1006 w 1496"/>
              <a:gd name="T43" fmla="*/ 898 h 1536"/>
              <a:gd name="T44" fmla="*/ 1165 w 1496"/>
              <a:gd name="T45" fmla="*/ 1119 h 1536"/>
              <a:gd name="T46" fmla="*/ 1068 w 1496"/>
              <a:gd name="T47" fmla="*/ 916 h 1536"/>
              <a:gd name="T48" fmla="*/ 1426 w 1496"/>
              <a:gd name="T49" fmla="*/ 916 h 1536"/>
              <a:gd name="T50" fmla="*/ 1329 w 1496"/>
              <a:gd name="T51" fmla="*/ 1119 h 1536"/>
              <a:gd name="T52" fmla="*/ 1488 w 1496"/>
              <a:gd name="T53" fmla="*/ 898 h 1536"/>
              <a:gd name="T54" fmla="*/ 1367 w 1496"/>
              <a:gd name="T55" fmla="*/ 638 h 1536"/>
              <a:gd name="T56" fmla="*/ 1359 w 1496"/>
              <a:gd name="T57" fmla="*/ 450 h 1536"/>
              <a:gd name="T58" fmla="*/ 1247 w 1496"/>
              <a:gd name="T59" fmla="*/ 0 h 1536"/>
              <a:gd name="T60" fmla="*/ 281 w 1496"/>
              <a:gd name="T61" fmla="*/ 0 h 1536"/>
              <a:gd name="T62" fmla="*/ 169 w 1496"/>
              <a:gd name="T63" fmla="*/ 461 h 1536"/>
              <a:gd name="T64" fmla="*/ 150 w 1496"/>
              <a:gd name="T65" fmla="*/ 1070 h 1536"/>
              <a:gd name="T66" fmla="*/ 1195 w 1496"/>
              <a:gd name="T67" fmla="*/ 713 h 1536"/>
              <a:gd name="T68" fmla="*/ 1299 w 1496"/>
              <a:gd name="T69" fmla="*/ 713 h 1536"/>
              <a:gd name="T70" fmla="*/ 1247 w 1496"/>
              <a:gd name="T71" fmla="*/ 233 h 1536"/>
              <a:gd name="T72" fmla="*/ 1299 w 1496"/>
              <a:gd name="T73" fmla="*/ 284 h 1536"/>
              <a:gd name="T74" fmla="*/ 1195 w 1496"/>
              <a:gd name="T75" fmla="*/ 284 h 1536"/>
              <a:gd name="T76" fmla="*/ 1367 w 1496"/>
              <a:gd name="T77" fmla="*/ 510 h 1536"/>
              <a:gd name="T78" fmla="*/ 1127 w 1496"/>
              <a:gd name="T79" fmla="*/ 578 h 1536"/>
              <a:gd name="T80" fmla="*/ 1367 w 1496"/>
              <a:gd name="T81" fmla="*/ 510 h 1536"/>
              <a:gd name="T82" fmla="*/ 60 w 1496"/>
              <a:gd name="T83" fmla="*/ 1476 h 1536"/>
              <a:gd name="T84" fmla="*/ 794 w 1496"/>
              <a:gd name="T85" fmla="*/ 1401 h 1536"/>
              <a:gd name="T86" fmla="*/ 589 w 1496"/>
              <a:gd name="T87" fmla="*/ 998 h 1536"/>
              <a:gd name="T88" fmla="*/ 682 w 1496"/>
              <a:gd name="T89" fmla="*/ 1067 h 1536"/>
              <a:gd name="T90" fmla="*/ 281 w 1496"/>
              <a:gd name="T91" fmla="*/ 60 h 1536"/>
              <a:gd name="T92" fmla="*/ 194 w 1496"/>
              <a:gd name="T93" fmla="*/ 147 h 1536"/>
              <a:gd name="T94" fmla="*/ 333 w 1496"/>
              <a:gd name="T95" fmla="*/ 440 h 1536"/>
              <a:gd name="T96" fmla="*/ 281 w 1496"/>
              <a:gd name="T97" fmla="*/ 293 h 1536"/>
              <a:gd name="T98" fmla="*/ 231 w 1496"/>
              <a:gd name="T99" fmla="*/ 501 h 1536"/>
              <a:gd name="T100" fmla="*/ 331 w 1496"/>
              <a:gd name="T101" fmla="*/ 872 h 1536"/>
              <a:gd name="T102" fmla="*/ 352 w 1496"/>
              <a:gd name="T103" fmla="*/ 928 h 1536"/>
              <a:gd name="T104" fmla="*/ 210 w 1496"/>
              <a:gd name="T105" fmla="*/ 928 h 1536"/>
              <a:gd name="T106" fmla="*/ 352 w 1496"/>
              <a:gd name="T107" fmla="*/ 928 h 1536"/>
              <a:gd name="T108" fmla="*/ 769 w 1496"/>
              <a:gd name="T109" fmla="*/ 1165 h 1536"/>
              <a:gd name="T110" fmla="*/ 123 w 1496"/>
              <a:gd name="T111" fmla="*/ 1165 h 1536"/>
              <a:gd name="T112" fmla="*/ 794 w 1496"/>
              <a:gd name="T113" fmla="*/ 229 h 1536"/>
              <a:gd name="T114" fmla="*/ 734 w 1496"/>
              <a:gd name="T115" fmla="*/ 229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496" h="1536">
                <a:moveTo>
                  <a:pt x="281" y="802"/>
                </a:moveTo>
                <a:cubicBezTo>
                  <a:pt x="345" y="802"/>
                  <a:pt x="397" y="750"/>
                  <a:pt x="397" y="687"/>
                </a:cubicBezTo>
                <a:cubicBezTo>
                  <a:pt x="397" y="623"/>
                  <a:pt x="345" y="571"/>
                  <a:pt x="281" y="571"/>
                </a:cubicBezTo>
                <a:cubicBezTo>
                  <a:pt x="217" y="571"/>
                  <a:pt x="165" y="623"/>
                  <a:pt x="165" y="687"/>
                </a:cubicBezTo>
                <a:cubicBezTo>
                  <a:pt x="165" y="750"/>
                  <a:pt x="217" y="802"/>
                  <a:pt x="281" y="802"/>
                </a:cubicBezTo>
                <a:close/>
                <a:moveTo>
                  <a:pt x="281" y="631"/>
                </a:moveTo>
                <a:cubicBezTo>
                  <a:pt x="312" y="631"/>
                  <a:pt x="337" y="656"/>
                  <a:pt x="337" y="687"/>
                </a:cubicBezTo>
                <a:cubicBezTo>
                  <a:pt x="337" y="717"/>
                  <a:pt x="312" y="742"/>
                  <a:pt x="281" y="742"/>
                </a:cubicBezTo>
                <a:cubicBezTo>
                  <a:pt x="250" y="742"/>
                  <a:pt x="225" y="717"/>
                  <a:pt x="225" y="687"/>
                </a:cubicBezTo>
                <a:cubicBezTo>
                  <a:pt x="225" y="656"/>
                  <a:pt x="250" y="631"/>
                  <a:pt x="281" y="631"/>
                </a:cubicBezTo>
                <a:close/>
                <a:moveTo>
                  <a:pt x="607" y="1256"/>
                </a:moveTo>
                <a:cubicBezTo>
                  <a:pt x="607" y="1212"/>
                  <a:pt x="607" y="1212"/>
                  <a:pt x="607" y="1212"/>
                </a:cubicBezTo>
                <a:cubicBezTo>
                  <a:pt x="607" y="1195"/>
                  <a:pt x="621" y="1182"/>
                  <a:pt x="637" y="1182"/>
                </a:cubicBezTo>
                <a:cubicBezTo>
                  <a:pt x="654" y="1182"/>
                  <a:pt x="667" y="1195"/>
                  <a:pt x="667" y="1212"/>
                </a:cubicBezTo>
                <a:cubicBezTo>
                  <a:pt x="667" y="1256"/>
                  <a:pt x="667" y="1256"/>
                  <a:pt x="667" y="1256"/>
                </a:cubicBezTo>
                <a:cubicBezTo>
                  <a:pt x="667" y="1272"/>
                  <a:pt x="654" y="1286"/>
                  <a:pt x="637" y="1286"/>
                </a:cubicBezTo>
                <a:cubicBezTo>
                  <a:pt x="621" y="1286"/>
                  <a:pt x="607" y="1272"/>
                  <a:pt x="607" y="1256"/>
                </a:cubicBezTo>
                <a:close/>
                <a:moveTo>
                  <a:pt x="483" y="1256"/>
                </a:moveTo>
                <a:cubicBezTo>
                  <a:pt x="483" y="1212"/>
                  <a:pt x="483" y="1212"/>
                  <a:pt x="483" y="1212"/>
                </a:cubicBezTo>
                <a:cubicBezTo>
                  <a:pt x="483" y="1195"/>
                  <a:pt x="496" y="1182"/>
                  <a:pt x="513" y="1182"/>
                </a:cubicBezTo>
                <a:cubicBezTo>
                  <a:pt x="529" y="1182"/>
                  <a:pt x="543" y="1195"/>
                  <a:pt x="543" y="1212"/>
                </a:cubicBezTo>
                <a:cubicBezTo>
                  <a:pt x="543" y="1256"/>
                  <a:pt x="543" y="1256"/>
                  <a:pt x="543" y="1256"/>
                </a:cubicBezTo>
                <a:cubicBezTo>
                  <a:pt x="543" y="1272"/>
                  <a:pt x="529" y="1286"/>
                  <a:pt x="513" y="1286"/>
                </a:cubicBezTo>
                <a:cubicBezTo>
                  <a:pt x="496" y="1286"/>
                  <a:pt x="483" y="1272"/>
                  <a:pt x="483" y="1256"/>
                </a:cubicBezTo>
                <a:close/>
                <a:moveTo>
                  <a:pt x="63" y="1165"/>
                </a:moveTo>
                <a:cubicBezTo>
                  <a:pt x="63" y="1348"/>
                  <a:pt x="63" y="1348"/>
                  <a:pt x="63" y="1348"/>
                </a:cubicBezTo>
                <a:cubicBezTo>
                  <a:pt x="26" y="1362"/>
                  <a:pt x="0" y="1397"/>
                  <a:pt x="0" y="1439"/>
                </a:cubicBezTo>
                <a:cubicBezTo>
                  <a:pt x="0" y="1506"/>
                  <a:pt x="0" y="1506"/>
                  <a:pt x="0" y="1506"/>
                </a:cubicBezTo>
                <a:cubicBezTo>
                  <a:pt x="0" y="1523"/>
                  <a:pt x="14" y="1536"/>
                  <a:pt x="30" y="1536"/>
                </a:cubicBezTo>
                <a:cubicBezTo>
                  <a:pt x="862" y="1536"/>
                  <a:pt x="862" y="1536"/>
                  <a:pt x="862" y="1536"/>
                </a:cubicBezTo>
                <a:cubicBezTo>
                  <a:pt x="878" y="1536"/>
                  <a:pt x="892" y="1523"/>
                  <a:pt x="892" y="1506"/>
                </a:cubicBezTo>
                <a:cubicBezTo>
                  <a:pt x="892" y="1439"/>
                  <a:pt x="892" y="1439"/>
                  <a:pt x="892" y="1439"/>
                </a:cubicBezTo>
                <a:cubicBezTo>
                  <a:pt x="892" y="1397"/>
                  <a:pt x="866" y="1362"/>
                  <a:pt x="829" y="1348"/>
                </a:cubicBezTo>
                <a:cubicBezTo>
                  <a:pt x="829" y="1165"/>
                  <a:pt x="829" y="1165"/>
                  <a:pt x="829" y="1165"/>
                </a:cubicBezTo>
                <a:cubicBezTo>
                  <a:pt x="829" y="1119"/>
                  <a:pt x="792" y="1081"/>
                  <a:pt x="742" y="1070"/>
                </a:cubicBezTo>
                <a:cubicBezTo>
                  <a:pt x="742" y="1030"/>
                  <a:pt x="742" y="1030"/>
                  <a:pt x="742" y="1030"/>
                </a:cubicBezTo>
                <a:cubicBezTo>
                  <a:pt x="742" y="979"/>
                  <a:pt x="701" y="938"/>
                  <a:pt x="650" y="938"/>
                </a:cubicBezTo>
                <a:cubicBezTo>
                  <a:pt x="589" y="938"/>
                  <a:pt x="589" y="938"/>
                  <a:pt x="589" y="938"/>
                </a:cubicBezTo>
                <a:cubicBezTo>
                  <a:pt x="539" y="938"/>
                  <a:pt x="497" y="979"/>
                  <a:pt x="497" y="1030"/>
                </a:cubicBezTo>
                <a:cubicBezTo>
                  <a:pt x="497" y="1067"/>
                  <a:pt x="497" y="1067"/>
                  <a:pt x="497" y="1067"/>
                </a:cubicBezTo>
                <a:cubicBezTo>
                  <a:pt x="412" y="1067"/>
                  <a:pt x="412" y="1067"/>
                  <a:pt x="412" y="1067"/>
                </a:cubicBezTo>
                <a:cubicBezTo>
                  <a:pt x="412" y="902"/>
                  <a:pt x="412" y="902"/>
                  <a:pt x="412" y="902"/>
                </a:cubicBezTo>
                <a:cubicBezTo>
                  <a:pt x="505" y="845"/>
                  <a:pt x="554" y="732"/>
                  <a:pt x="524" y="621"/>
                </a:cubicBezTo>
                <a:cubicBezTo>
                  <a:pt x="507" y="556"/>
                  <a:pt x="465" y="502"/>
                  <a:pt x="407" y="468"/>
                </a:cubicBezTo>
                <a:cubicBezTo>
                  <a:pt x="402" y="466"/>
                  <a:pt x="398" y="463"/>
                  <a:pt x="393" y="461"/>
                </a:cubicBezTo>
                <a:cubicBezTo>
                  <a:pt x="393" y="259"/>
                  <a:pt x="393" y="259"/>
                  <a:pt x="393" y="259"/>
                </a:cubicBezTo>
                <a:cubicBezTo>
                  <a:pt x="629" y="259"/>
                  <a:pt x="629" y="259"/>
                  <a:pt x="629" y="259"/>
                </a:cubicBezTo>
                <a:cubicBezTo>
                  <a:pt x="646" y="259"/>
                  <a:pt x="659" y="245"/>
                  <a:pt x="659" y="229"/>
                </a:cubicBezTo>
                <a:cubicBezTo>
                  <a:pt x="659" y="212"/>
                  <a:pt x="646" y="199"/>
                  <a:pt x="629" y="199"/>
                </a:cubicBezTo>
                <a:cubicBezTo>
                  <a:pt x="418" y="199"/>
                  <a:pt x="418" y="199"/>
                  <a:pt x="418" y="199"/>
                </a:cubicBezTo>
                <a:cubicBezTo>
                  <a:pt x="424" y="182"/>
                  <a:pt x="428" y="165"/>
                  <a:pt x="428" y="147"/>
                </a:cubicBezTo>
                <a:cubicBezTo>
                  <a:pt x="428" y="128"/>
                  <a:pt x="424" y="111"/>
                  <a:pt x="418" y="95"/>
                </a:cubicBezTo>
                <a:cubicBezTo>
                  <a:pt x="1110" y="95"/>
                  <a:pt x="1110" y="95"/>
                  <a:pt x="1110" y="95"/>
                </a:cubicBezTo>
                <a:cubicBezTo>
                  <a:pt x="1104" y="111"/>
                  <a:pt x="1100" y="128"/>
                  <a:pt x="1100" y="147"/>
                </a:cubicBezTo>
                <a:cubicBezTo>
                  <a:pt x="1100" y="165"/>
                  <a:pt x="1104" y="182"/>
                  <a:pt x="1110" y="199"/>
                </a:cubicBezTo>
                <a:cubicBezTo>
                  <a:pt x="899" y="199"/>
                  <a:pt x="899" y="199"/>
                  <a:pt x="899" y="199"/>
                </a:cubicBezTo>
                <a:cubicBezTo>
                  <a:pt x="882" y="199"/>
                  <a:pt x="869" y="212"/>
                  <a:pt x="869" y="229"/>
                </a:cubicBezTo>
                <a:cubicBezTo>
                  <a:pt x="869" y="245"/>
                  <a:pt x="882" y="259"/>
                  <a:pt x="899" y="259"/>
                </a:cubicBezTo>
                <a:cubicBezTo>
                  <a:pt x="1135" y="259"/>
                  <a:pt x="1135" y="259"/>
                  <a:pt x="1135" y="259"/>
                </a:cubicBezTo>
                <a:cubicBezTo>
                  <a:pt x="1135" y="450"/>
                  <a:pt x="1135" y="450"/>
                  <a:pt x="1135" y="450"/>
                </a:cubicBezTo>
                <a:cubicBezTo>
                  <a:pt x="1127" y="450"/>
                  <a:pt x="1127" y="450"/>
                  <a:pt x="1127" y="450"/>
                </a:cubicBezTo>
                <a:cubicBezTo>
                  <a:pt x="1075" y="450"/>
                  <a:pt x="1033" y="492"/>
                  <a:pt x="1033" y="544"/>
                </a:cubicBezTo>
                <a:cubicBezTo>
                  <a:pt x="1033" y="596"/>
                  <a:pt x="1075" y="638"/>
                  <a:pt x="1127" y="638"/>
                </a:cubicBezTo>
                <a:cubicBezTo>
                  <a:pt x="1135" y="638"/>
                  <a:pt x="1135" y="638"/>
                  <a:pt x="1135" y="638"/>
                </a:cubicBezTo>
                <a:cubicBezTo>
                  <a:pt x="1135" y="733"/>
                  <a:pt x="1135" y="733"/>
                  <a:pt x="1135" y="733"/>
                </a:cubicBezTo>
                <a:cubicBezTo>
                  <a:pt x="1006" y="898"/>
                  <a:pt x="1006" y="898"/>
                  <a:pt x="1006" y="898"/>
                </a:cubicBezTo>
                <a:cubicBezTo>
                  <a:pt x="998" y="908"/>
                  <a:pt x="998" y="924"/>
                  <a:pt x="1006" y="935"/>
                </a:cubicBezTo>
                <a:cubicBezTo>
                  <a:pt x="1141" y="1107"/>
                  <a:pt x="1141" y="1107"/>
                  <a:pt x="1141" y="1107"/>
                </a:cubicBezTo>
                <a:cubicBezTo>
                  <a:pt x="1147" y="1115"/>
                  <a:pt x="1156" y="1119"/>
                  <a:pt x="1165" y="1119"/>
                </a:cubicBezTo>
                <a:cubicBezTo>
                  <a:pt x="1171" y="1119"/>
                  <a:pt x="1178" y="1116"/>
                  <a:pt x="1183" y="1112"/>
                </a:cubicBezTo>
                <a:cubicBezTo>
                  <a:pt x="1196" y="1102"/>
                  <a:pt x="1199" y="1083"/>
                  <a:pt x="1189" y="1070"/>
                </a:cubicBezTo>
                <a:cubicBezTo>
                  <a:pt x="1068" y="916"/>
                  <a:pt x="1068" y="916"/>
                  <a:pt x="1068" y="916"/>
                </a:cubicBezTo>
                <a:cubicBezTo>
                  <a:pt x="1180" y="773"/>
                  <a:pt x="1180" y="773"/>
                  <a:pt x="1180" y="773"/>
                </a:cubicBezTo>
                <a:cubicBezTo>
                  <a:pt x="1314" y="773"/>
                  <a:pt x="1314" y="773"/>
                  <a:pt x="1314" y="773"/>
                </a:cubicBezTo>
                <a:cubicBezTo>
                  <a:pt x="1426" y="916"/>
                  <a:pt x="1426" y="916"/>
                  <a:pt x="1426" y="916"/>
                </a:cubicBezTo>
                <a:cubicBezTo>
                  <a:pt x="1305" y="1070"/>
                  <a:pt x="1305" y="1070"/>
                  <a:pt x="1305" y="1070"/>
                </a:cubicBezTo>
                <a:cubicBezTo>
                  <a:pt x="1295" y="1083"/>
                  <a:pt x="1297" y="1102"/>
                  <a:pt x="1310" y="1112"/>
                </a:cubicBezTo>
                <a:cubicBezTo>
                  <a:pt x="1316" y="1116"/>
                  <a:pt x="1322" y="1119"/>
                  <a:pt x="1329" y="1119"/>
                </a:cubicBezTo>
                <a:cubicBezTo>
                  <a:pt x="1338" y="1119"/>
                  <a:pt x="1347" y="1115"/>
                  <a:pt x="1353" y="1107"/>
                </a:cubicBezTo>
                <a:cubicBezTo>
                  <a:pt x="1488" y="935"/>
                  <a:pt x="1488" y="935"/>
                  <a:pt x="1488" y="935"/>
                </a:cubicBezTo>
                <a:cubicBezTo>
                  <a:pt x="1496" y="924"/>
                  <a:pt x="1496" y="908"/>
                  <a:pt x="1488" y="898"/>
                </a:cubicBezTo>
                <a:cubicBezTo>
                  <a:pt x="1359" y="733"/>
                  <a:pt x="1359" y="733"/>
                  <a:pt x="1359" y="733"/>
                </a:cubicBezTo>
                <a:cubicBezTo>
                  <a:pt x="1359" y="638"/>
                  <a:pt x="1359" y="638"/>
                  <a:pt x="1359" y="638"/>
                </a:cubicBezTo>
                <a:cubicBezTo>
                  <a:pt x="1367" y="638"/>
                  <a:pt x="1367" y="638"/>
                  <a:pt x="1367" y="638"/>
                </a:cubicBezTo>
                <a:cubicBezTo>
                  <a:pt x="1418" y="638"/>
                  <a:pt x="1461" y="596"/>
                  <a:pt x="1461" y="544"/>
                </a:cubicBezTo>
                <a:cubicBezTo>
                  <a:pt x="1461" y="492"/>
                  <a:pt x="1418" y="450"/>
                  <a:pt x="1367" y="450"/>
                </a:cubicBezTo>
                <a:cubicBezTo>
                  <a:pt x="1359" y="450"/>
                  <a:pt x="1359" y="450"/>
                  <a:pt x="1359" y="450"/>
                </a:cubicBezTo>
                <a:cubicBezTo>
                  <a:pt x="1359" y="241"/>
                  <a:pt x="1359" y="241"/>
                  <a:pt x="1359" y="241"/>
                </a:cubicBezTo>
                <a:cubicBezTo>
                  <a:pt x="1380" y="215"/>
                  <a:pt x="1394" y="182"/>
                  <a:pt x="1394" y="147"/>
                </a:cubicBezTo>
                <a:cubicBezTo>
                  <a:pt x="1394" y="66"/>
                  <a:pt x="1328" y="0"/>
                  <a:pt x="1247" y="0"/>
                </a:cubicBezTo>
                <a:cubicBezTo>
                  <a:pt x="1211" y="0"/>
                  <a:pt x="1178" y="13"/>
                  <a:pt x="1152" y="35"/>
                </a:cubicBezTo>
                <a:cubicBezTo>
                  <a:pt x="375" y="35"/>
                  <a:pt x="375" y="35"/>
                  <a:pt x="375" y="35"/>
                </a:cubicBezTo>
                <a:cubicBezTo>
                  <a:pt x="350" y="13"/>
                  <a:pt x="317" y="0"/>
                  <a:pt x="281" y="0"/>
                </a:cubicBezTo>
                <a:cubicBezTo>
                  <a:pt x="200" y="0"/>
                  <a:pt x="134" y="66"/>
                  <a:pt x="134" y="147"/>
                </a:cubicBezTo>
                <a:cubicBezTo>
                  <a:pt x="134" y="182"/>
                  <a:pt x="147" y="215"/>
                  <a:pt x="169" y="241"/>
                </a:cubicBezTo>
                <a:cubicBezTo>
                  <a:pt x="169" y="461"/>
                  <a:pt x="169" y="461"/>
                  <a:pt x="169" y="461"/>
                </a:cubicBezTo>
                <a:cubicBezTo>
                  <a:pt x="64" y="513"/>
                  <a:pt x="6" y="634"/>
                  <a:pt x="38" y="752"/>
                </a:cubicBezTo>
                <a:cubicBezTo>
                  <a:pt x="55" y="815"/>
                  <a:pt x="94" y="868"/>
                  <a:pt x="150" y="902"/>
                </a:cubicBezTo>
                <a:cubicBezTo>
                  <a:pt x="150" y="1070"/>
                  <a:pt x="150" y="1070"/>
                  <a:pt x="150" y="1070"/>
                </a:cubicBezTo>
                <a:cubicBezTo>
                  <a:pt x="100" y="1081"/>
                  <a:pt x="63" y="1119"/>
                  <a:pt x="63" y="1165"/>
                </a:cubicBezTo>
                <a:close/>
                <a:moveTo>
                  <a:pt x="1299" y="713"/>
                </a:moveTo>
                <a:cubicBezTo>
                  <a:pt x="1195" y="713"/>
                  <a:pt x="1195" y="713"/>
                  <a:pt x="1195" y="713"/>
                </a:cubicBezTo>
                <a:cubicBezTo>
                  <a:pt x="1195" y="638"/>
                  <a:pt x="1195" y="638"/>
                  <a:pt x="1195" y="638"/>
                </a:cubicBezTo>
                <a:cubicBezTo>
                  <a:pt x="1299" y="638"/>
                  <a:pt x="1299" y="638"/>
                  <a:pt x="1299" y="638"/>
                </a:cubicBezTo>
                <a:lnTo>
                  <a:pt x="1299" y="713"/>
                </a:lnTo>
                <a:close/>
                <a:moveTo>
                  <a:pt x="1247" y="60"/>
                </a:moveTo>
                <a:cubicBezTo>
                  <a:pt x="1295" y="60"/>
                  <a:pt x="1334" y="99"/>
                  <a:pt x="1334" y="147"/>
                </a:cubicBezTo>
                <a:cubicBezTo>
                  <a:pt x="1334" y="194"/>
                  <a:pt x="1295" y="233"/>
                  <a:pt x="1247" y="233"/>
                </a:cubicBezTo>
                <a:cubicBezTo>
                  <a:pt x="1199" y="233"/>
                  <a:pt x="1160" y="194"/>
                  <a:pt x="1160" y="147"/>
                </a:cubicBezTo>
                <a:cubicBezTo>
                  <a:pt x="1160" y="99"/>
                  <a:pt x="1199" y="60"/>
                  <a:pt x="1247" y="60"/>
                </a:cubicBezTo>
                <a:close/>
                <a:moveTo>
                  <a:pt x="1299" y="284"/>
                </a:moveTo>
                <a:cubicBezTo>
                  <a:pt x="1299" y="450"/>
                  <a:pt x="1299" y="450"/>
                  <a:pt x="1299" y="450"/>
                </a:cubicBezTo>
                <a:cubicBezTo>
                  <a:pt x="1195" y="450"/>
                  <a:pt x="1195" y="450"/>
                  <a:pt x="1195" y="450"/>
                </a:cubicBezTo>
                <a:cubicBezTo>
                  <a:pt x="1195" y="284"/>
                  <a:pt x="1195" y="284"/>
                  <a:pt x="1195" y="284"/>
                </a:cubicBezTo>
                <a:cubicBezTo>
                  <a:pt x="1211" y="290"/>
                  <a:pt x="1229" y="293"/>
                  <a:pt x="1247" y="293"/>
                </a:cubicBezTo>
                <a:cubicBezTo>
                  <a:pt x="1265" y="293"/>
                  <a:pt x="1283" y="290"/>
                  <a:pt x="1299" y="284"/>
                </a:cubicBezTo>
                <a:close/>
                <a:moveTo>
                  <a:pt x="1367" y="510"/>
                </a:moveTo>
                <a:cubicBezTo>
                  <a:pt x="1385" y="510"/>
                  <a:pt x="1401" y="526"/>
                  <a:pt x="1401" y="544"/>
                </a:cubicBezTo>
                <a:cubicBezTo>
                  <a:pt x="1401" y="563"/>
                  <a:pt x="1385" y="578"/>
                  <a:pt x="1367" y="578"/>
                </a:cubicBezTo>
                <a:cubicBezTo>
                  <a:pt x="1127" y="578"/>
                  <a:pt x="1127" y="578"/>
                  <a:pt x="1127" y="578"/>
                </a:cubicBezTo>
                <a:cubicBezTo>
                  <a:pt x="1108" y="578"/>
                  <a:pt x="1093" y="563"/>
                  <a:pt x="1093" y="544"/>
                </a:cubicBezTo>
                <a:cubicBezTo>
                  <a:pt x="1093" y="526"/>
                  <a:pt x="1108" y="510"/>
                  <a:pt x="1127" y="510"/>
                </a:cubicBezTo>
                <a:lnTo>
                  <a:pt x="1367" y="510"/>
                </a:lnTo>
                <a:close/>
                <a:moveTo>
                  <a:pt x="832" y="1439"/>
                </a:moveTo>
                <a:cubicBezTo>
                  <a:pt x="832" y="1476"/>
                  <a:pt x="832" y="1476"/>
                  <a:pt x="832" y="1476"/>
                </a:cubicBezTo>
                <a:cubicBezTo>
                  <a:pt x="60" y="1476"/>
                  <a:pt x="60" y="1476"/>
                  <a:pt x="60" y="1476"/>
                </a:cubicBezTo>
                <a:cubicBezTo>
                  <a:pt x="60" y="1439"/>
                  <a:pt x="60" y="1439"/>
                  <a:pt x="60" y="1439"/>
                </a:cubicBezTo>
                <a:cubicBezTo>
                  <a:pt x="60" y="1418"/>
                  <a:pt x="77" y="1401"/>
                  <a:pt x="98" y="1401"/>
                </a:cubicBezTo>
                <a:cubicBezTo>
                  <a:pt x="794" y="1401"/>
                  <a:pt x="794" y="1401"/>
                  <a:pt x="794" y="1401"/>
                </a:cubicBezTo>
                <a:cubicBezTo>
                  <a:pt x="815" y="1401"/>
                  <a:pt x="832" y="1418"/>
                  <a:pt x="832" y="1439"/>
                </a:cubicBezTo>
                <a:close/>
                <a:moveTo>
                  <a:pt x="557" y="1030"/>
                </a:moveTo>
                <a:cubicBezTo>
                  <a:pt x="557" y="1012"/>
                  <a:pt x="572" y="998"/>
                  <a:pt x="589" y="998"/>
                </a:cubicBezTo>
                <a:cubicBezTo>
                  <a:pt x="650" y="998"/>
                  <a:pt x="650" y="998"/>
                  <a:pt x="650" y="998"/>
                </a:cubicBezTo>
                <a:cubicBezTo>
                  <a:pt x="668" y="998"/>
                  <a:pt x="682" y="1012"/>
                  <a:pt x="682" y="1030"/>
                </a:cubicBezTo>
                <a:cubicBezTo>
                  <a:pt x="682" y="1067"/>
                  <a:pt x="682" y="1067"/>
                  <a:pt x="682" y="1067"/>
                </a:cubicBezTo>
                <a:cubicBezTo>
                  <a:pt x="557" y="1067"/>
                  <a:pt x="557" y="1067"/>
                  <a:pt x="557" y="1067"/>
                </a:cubicBezTo>
                <a:lnTo>
                  <a:pt x="557" y="1030"/>
                </a:lnTo>
                <a:close/>
                <a:moveTo>
                  <a:pt x="281" y="60"/>
                </a:moveTo>
                <a:cubicBezTo>
                  <a:pt x="329" y="60"/>
                  <a:pt x="368" y="99"/>
                  <a:pt x="368" y="147"/>
                </a:cubicBezTo>
                <a:cubicBezTo>
                  <a:pt x="368" y="194"/>
                  <a:pt x="329" y="233"/>
                  <a:pt x="281" y="233"/>
                </a:cubicBezTo>
                <a:cubicBezTo>
                  <a:pt x="233" y="233"/>
                  <a:pt x="194" y="194"/>
                  <a:pt x="194" y="147"/>
                </a:cubicBezTo>
                <a:cubicBezTo>
                  <a:pt x="194" y="99"/>
                  <a:pt x="233" y="60"/>
                  <a:pt x="281" y="60"/>
                </a:cubicBezTo>
                <a:close/>
                <a:moveTo>
                  <a:pt x="333" y="284"/>
                </a:moveTo>
                <a:cubicBezTo>
                  <a:pt x="333" y="440"/>
                  <a:pt x="333" y="440"/>
                  <a:pt x="333" y="440"/>
                </a:cubicBezTo>
                <a:cubicBezTo>
                  <a:pt x="299" y="433"/>
                  <a:pt x="264" y="433"/>
                  <a:pt x="229" y="440"/>
                </a:cubicBezTo>
                <a:cubicBezTo>
                  <a:pt x="229" y="284"/>
                  <a:pt x="229" y="284"/>
                  <a:pt x="229" y="284"/>
                </a:cubicBezTo>
                <a:cubicBezTo>
                  <a:pt x="245" y="290"/>
                  <a:pt x="263" y="293"/>
                  <a:pt x="281" y="293"/>
                </a:cubicBezTo>
                <a:cubicBezTo>
                  <a:pt x="299" y="293"/>
                  <a:pt x="317" y="290"/>
                  <a:pt x="333" y="284"/>
                </a:cubicBezTo>
                <a:close/>
                <a:moveTo>
                  <a:pt x="96" y="736"/>
                </a:moveTo>
                <a:cubicBezTo>
                  <a:pt x="68" y="634"/>
                  <a:pt x="129" y="529"/>
                  <a:pt x="231" y="501"/>
                </a:cubicBezTo>
                <a:cubicBezTo>
                  <a:pt x="281" y="488"/>
                  <a:pt x="333" y="495"/>
                  <a:pt x="377" y="520"/>
                </a:cubicBezTo>
                <a:cubicBezTo>
                  <a:pt x="421" y="546"/>
                  <a:pt x="453" y="587"/>
                  <a:pt x="466" y="637"/>
                </a:cubicBezTo>
                <a:cubicBezTo>
                  <a:pt x="494" y="739"/>
                  <a:pt x="433" y="845"/>
                  <a:pt x="331" y="872"/>
                </a:cubicBezTo>
                <a:cubicBezTo>
                  <a:pt x="281" y="885"/>
                  <a:pt x="229" y="878"/>
                  <a:pt x="185" y="853"/>
                </a:cubicBezTo>
                <a:cubicBezTo>
                  <a:pt x="141" y="827"/>
                  <a:pt x="109" y="786"/>
                  <a:pt x="96" y="736"/>
                </a:cubicBezTo>
                <a:close/>
                <a:moveTo>
                  <a:pt x="352" y="928"/>
                </a:moveTo>
                <a:cubicBezTo>
                  <a:pt x="352" y="1067"/>
                  <a:pt x="352" y="1067"/>
                  <a:pt x="352" y="1067"/>
                </a:cubicBezTo>
                <a:cubicBezTo>
                  <a:pt x="210" y="1067"/>
                  <a:pt x="210" y="1067"/>
                  <a:pt x="210" y="1067"/>
                </a:cubicBezTo>
                <a:cubicBezTo>
                  <a:pt x="210" y="928"/>
                  <a:pt x="210" y="928"/>
                  <a:pt x="210" y="928"/>
                </a:cubicBezTo>
                <a:cubicBezTo>
                  <a:pt x="233" y="935"/>
                  <a:pt x="257" y="939"/>
                  <a:pt x="281" y="939"/>
                </a:cubicBezTo>
                <a:cubicBezTo>
                  <a:pt x="302" y="939"/>
                  <a:pt x="324" y="936"/>
                  <a:pt x="346" y="930"/>
                </a:cubicBezTo>
                <a:cubicBezTo>
                  <a:pt x="348" y="929"/>
                  <a:pt x="350" y="929"/>
                  <a:pt x="352" y="928"/>
                </a:cubicBezTo>
                <a:close/>
                <a:moveTo>
                  <a:pt x="180" y="1127"/>
                </a:moveTo>
                <a:cubicBezTo>
                  <a:pt x="712" y="1127"/>
                  <a:pt x="712" y="1127"/>
                  <a:pt x="712" y="1127"/>
                </a:cubicBezTo>
                <a:cubicBezTo>
                  <a:pt x="743" y="1127"/>
                  <a:pt x="769" y="1144"/>
                  <a:pt x="769" y="1165"/>
                </a:cubicBezTo>
                <a:cubicBezTo>
                  <a:pt x="769" y="1341"/>
                  <a:pt x="769" y="1341"/>
                  <a:pt x="769" y="1341"/>
                </a:cubicBezTo>
                <a:cubicBezTo>
                  <a:pt x="123" y="1341"/>
                  <a:pt x="123" y="1341"/>
                  <a:pt x="123" y="1341"/>
                </a:cubicBezTo>
                <a:cubicBezTo>
                  <a:pt x="123" y="1165"/>
                  <a:pt x="123" y="1165"/>
                  <a:pt x="123" y="1165"/>
                </a:cubicBezTo>
                <a:cubicBezTo>
                  <a:pt x="123" y="1144"/>
                  <a:pt x="149" y="1127"/>
                  <a:pt x="180" y="1127"/>
                </a:cubicBezTo>
                <a:close/>
                <a:moveTo>
                  <a:pt x="764" y="199"/>
                </a:moveTo>
                <a:cubicBezTo>
                  <a:pt x="781" y="199"/>
                  <a:pt x="794" y="212"/>
                  <a:pt x="794" y="229"/>
                </a:cubicBezTo>
                <a:cubicBezTo>
                  <a:pt x="794" y="245"/>
                  <a:pt x="781" y="259"/>
                  <a:pt x="764" y="259"/>
                </a:cubicBezTo>
                <a:cubicBezTo>
                  <a:pt x="764" y="259"/>
                  <a:pt x="764" y="259"/>
                  <a:pt x="764" y="259"/>
                </a:cubicBezTo>
                <a:cubicBezTo>
                  <a:pt x="747" y="259"/>
                  <a:pt x="734" y="245"/>
                  <a:pt x="734" y="229"/>
                </a:cubicBezTo>
                <a:cubicBezTo>
                  <a:pt x="734" y="212"/>
                  <a:pt x="747" y="199"/>
                  <a:pt x="764" y="1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26"/>
          <p:cNvSpPr>
            <a:spLocks noEditPoints="1"/>
          </p:cNvSpPr>
          <p:nvPr/>
        </p:nvSpPr>
        <p:spPr bwMode="auto">
          <a:xfrm>
            <a:off x="7076160" y="2462591"/>
            <a:ext cx="782879" cy="887718"/>
          </a:xfrm>
          <a:custGeom>
            <a:avLst/>
            <a:gdLst>
              <a:gd name="T0" fmla="*/ 937 w 1639"/>
              <a:gd name="T1" fmla="*/ 442 h 1640"/>
              <a:gd name="T2" fmla="*/ 894 w 1639"/>
              <a:gd name="T3" fmla="*/ 528 h 1640"/>
              <a:gd name="T4" fmla="*/ 745 w 1639"/>
              <a:gd name="T5" fmla="*/ 528 h 1640"/>
              <a:gd name="T6" fmla="*/ 702 w 1639"/>
              <a:gd name="T7" fmla="*/ 442 h 1640"/>
              <a:gd name="T8" fmla="*/ 841 w 1639"/>
              <a:gd name="T9" fmla="*/ 394 h 1640"/>
              <a:gd name="T10" fmla="*/ 1312 w 1639"/>
              <a:gd name="T11" fmla="*/ 629 h 1640"/>
              <a:gd name="T12" fmla="*/ 1639 w 1639"/>
              <a:gd name="T13" fmla="*/ 821 h 1640"/>
              <a:gd name="T14" fmla="*/ 1312 w 1639"/>
              <a:gd name="T15" fmla="*/ 1013 h 1640"/>
              <a:gd name="T16" fmla="*/ 1639 w 1639"/>
              <a:gd name="T17" fmla="*/ 1205 h 1640"/>
              <a:gd name="T18" fmla="*/ 1612 w 1639"/>
              <a:gd name="T19" fmla="*/ 1248 h 1640"/>
              <a:gd name="T20" fmla="*/ 819 w 1639"/>
              <a:gd name="T21" fmla="*/ 1640 h 1640"/>
              <a:gd name="T22" fmla="*/ 27 w 1639"/>
              <a:gd name="T23" fmla="*/ 1248 h 1640"/>
              <a:gd name="T24" fmla="*/ 0 w 1639"/>
              <a:gd name="T25" fmla="*/ 1205 h 1640"/>
              <a:gd name="T26" fmla="*/ 326 w 1639"/>
              <a:gd name="T27" fmla="*/ 1013 h 1640"/>
              <a:gd name="T28" fmla="*/ 0 w 1639"/>
              <a:gd name="T29" fmla="*/ 821 h 1640"/>
              <a:gd name="T30" fmla="*/ 326 w 1639"/>
              <a:gd name="T31" fmla="*/ 629 h 1640"/>
              <a:gd name="T32" fmla="*/ 0 w 1639"/>
              <a:gd name="T33" fmla="*/ 437 h 1640"/>
              <a:gd name="T34" fmla="*/ 798 w 1639"/>
              <a:gd name="T35" fmla="*/ 7 h 1640"/>
              <a:gd name="T36" fmla="*/ 1612 w 1639"/>
              <a:gd name="T37" fmla="*/ 394 h 1640"/>
              <a:gd name="T38" fmla="*/ 1612 w 1639"/>
              <a:gd name="T39" fmla="*/ 480 h 1640"/>
              <a:gd name="T40" fmla="*/ 841 w 1639"/>
              <a:gd name="T41" fmla="*/ 1248 h 1640"/>
              <a:gd name="T42" fmla="*/ 798 w 1639"/>
              <a:gd name="T43" fmla="*/ 1248 h 1640"/>
              <a:gd name="T44" fmla="*/ 156 w 1639"/>
              <a:gd name="T45" fmla="*/ 1205 h 1640"/>
              <a:gd name="T46" fmla="*/ 1483 w 1639"/>
              <a:gd name="T47" fmla="*/ 1205 h 1640"/>
              <a:gd name="T48" fmla="*/ 1205 w 1639"/>
              <a:gd name="T49" fmla="*/ 683 h 1640"/>
              <a:gd name="T50" fmla="*/ 937 w 1639"/>
              <a:gd name="T51" fmla="*/ 826 h 1640"/>
              <a:gd name="T52" fmla="*/ 894 w 1639"/>
              <a:gd name="T53" fmla="*/ 912 h 1640"/>
              <a:gd name="T54" fmla="*/ 745 w 1639"/>
              <a:gd name="T55" fmla="*/ 912 h 1640"/>
              <a:gd name="T56" fmla="*/ 702 w 1639"/>
              <a:gd name="T57" fmla="*/ 826 h 1640"/>
              <a:gd name="T58" fmla="*/ 434 w 1639"/>
              <a:gd name="T59" fmla="*/ 683 h 1640"/>
              <a:gd name="T60" fmla="*/ 434 w 1639"/>
              <a:gd name="T61" fmla="*/ 960 h 1640"/>
              <a:gd name="T62" fmla="*/ 586 w 1639"/>
              <a:gd name="T63" fmla="*/ 938 h 1640"/>
              <a:gd name="T64" fmla="*/ 542 w 1639"/>
              <a:gd name="T65" fmla="*/ 1013 h 1640"/>
              <a:gd name="T66" fmla="*/ 1097 w 1639"/>
              <a:gd name="T67" fmla="*/ 1013 h 1640"/>
              <a:gd name="T68" fmla="*/ 1053 w 1639"/>
              <a:gd name="T69" fmla="*/ 938 h 1640"/>
              <a:gd name="T70" fmla="*/ 1204 w 1639"/>
              <a:gd name="T71" fmla="*/ 960 h 1640"/>
              <a:gd name="T72" fmla="*/ 1205 w 1639"/>
              <a:gd name="T73" fmla="*/ 683 h 1640"/>
              <a:gd name="T74" fmla="*/ 819 w 1639"/>
              <a:gd name="T75" fmla="*/ 104 h 1640"/>
              <a:gd name="T76" fmla="*/ 434 w 1639"/>
              <a:gd name="T77" fmla="*/ 576 h 1640"/>
              <a:gd name="T78" fmla="*/ 586 w 1639"/>
              <a:gd name="T79" fmla="*/ 554 h 1640"/>
              <a:gd name="T80" fmla="*/ 542 w 1639"/>
              <a:gd name="T81" fmla="*/ 629 h 1640"/>
              <a:gd name="T82" fmla="*/ 1097 w 1639"/>
              <a:gd name="T83" fmla="*/ 629 h 1640"/>
              <a:gd name="T84" fmla="*/ 1053 w 1639"/>
              <a:gd name="T85" fmla="*/ 554 h 1640"/>
              <a:gd name="T86" fmla="*/ 1204 w 1639"/>
              <a:gd name="T87" fmla="*/ 576 h 1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39" h="1640">
                <a:moveTo>
                  <a:pt x="841" y="394"/>
                </a:moveTo>
                <a:cubicBezTo>
                  <a:pt x="937" y="442"/>
                  <a:pt x="937" y="442"/>
                  <a:pt x="937" y="442"/>
                </a:cubicBezTo>
                <a:cubicBezTo>
                  <a:pt x="961" y="454"/>
                  <a:pt x="970" y="483"/>
                  <a:pt x="958" y="507"/>
                </a:cubicBezTo>
                <a:cubicBezTo>
                  <a:pt x="946" y="530"/>
                  <a:pt x="918" y="540"/>
                  <a:pt x="894" y="528"/>
                </a:cubicBezTo>
                <a:cubicBezTo>
                  <a:pt x="819" y="491"/>
                  <a:pt x="819" y="491"/>
                  <a:pt x="819" y="491"/>
                </a:cubicBezTo>
                <a:cubicBezTo>
                  <a:pt x="745" y="528"/>
                  <a:pt x="745" y="528"/>
                  <a:pt x="745" y="528"/>
                </a:cubicBezTo>
                <a:cubicBezTo>
                  <a:pt x="721" y="540"/>
                  <a:pt x="692" y="530"/>
                  <a:pt x="680" y="507"/>
                </a:cubicBezTo>
                <a:cubicBezTo>
                  <a:pt x="669" y="483"/>
                  <a:pt x="678" y="454"/>
                  <a:pt x="702" y="442"/>
                </a:cubicBezTo>
                <a:cubicBezTo>
                  <a:pt x="798" y="394"/>
                  <a:pt x="798" y="394"/>
                  <a:pt x="798" y="394"/>
                </a:cubicBezTo>
                <a:cubicBezTo>
                  <a:pt x="811" y="387"/>
                  <a:pt x="827" y="387"/>
                  <a:pt x="841" y="394"/>
                </a:cubicBezTo>
                <a:close/>
                <a:moveTo>
                  <a:pt x="1612" y="480"/>
                </a:moveTo>
                <a:cubicBezTo>
                  <a:pt x="1312" y="629"/>
                  <a:pt x="1312" y="629"/>
                  <a:pt x="1312" y="629"/>
                </a:cubicBezTo>
                <a:cubicBezTo>
                  <a:pt x="1612" y="778"/>
                  <a:pt x="1612" y="778"/>
                  <a:pt x="1612" y="778"/>
                </a:cubicBezTo>
                <a:cubicBezTo>
                  <a:pt x="1628" y="786"/>
                  <a:pt x="1639" y="803"/>
                  <a:pt x="1639" y="821"/>
                </a:cubicBezTo>
                <a:cubicBezTo>
                  <a:pt x="1639" y="839"/>
                  <a:pt x="1628" y="856"/>
                  <a:pt x="1612" y="864"/>
                </a:cubicBezTo>
                <a:cubicBezTo>
                  <a:pt x="1312" y="1013"/>
                  <a:pt x="1312" y="1013"/>
                  <a:pt x="1312" y="1013"/>
                </a:cubicBezTo>
                <a:cubicBezTo>
                  <a:pt x="1612" y="1162"/>
                  <a:pt x="1612" y="1162"/>
                  <a:pt x="1612" y="1162"/>
                </a:cubicBezTo>
                <a:cubicBezTo>
                  <a:pt x="1628" y="1170"/>
                  <a:pt x="1639" y="1187"/>
                  <a:pt x="1639" y="1205"/>
                </a:cubicBezTo>
                <a:cubicBezTo>
                  <a:pt x="1639" y="1205"/>
                  <a:pt x="1639" y="1205"/>
                  <a:pt x="1639" y="1205"/>
                </a:cubicBezTo>
                <a:cubicBezTo>
                  <a:pt x="1639" y="1223"/>
                  <a:pt x="1628" y="1240"/>
                  <a:pt x="1612" y="1248"/>
                </a:cubicBezTo>
                <a:cubicBezTo>
                  <a:pt x="841" y="1635"/>
                  <a:pt x="841" y="1635"/>
                  <a:pt x="841" y="1635"/>
                </a:cubicBezTo>
                <a:cubicBezTo>
                  <a:pt x="834" y="1639"/>
                  <a:pt x="827" y="1640"/>
                  <a:pt x="819" y="1640"/>
                </a:cubicBezTo>
                <a:cubicBezTo>
                  <a:pt x="812" y="1640"/>
                  <a:pt x="805" y="1639"/>
                  <a:pt x="798" y="1635"/>
                </a:cubicBezTo>
                <a:cubicBezTo>
                  <a:pt x="27" y="1248"/>
                  <a:pt x="27" y="1248"/>
                  <a:pt x="27" y="1248"/>
                </a:cubicBezTo>
                <a:cubicBezTo>
                  <a:pt x="10" y="1240"/>
                  <a:pt x="0" y="1223"/>
                  <a:pt x="0" y="1205"/>
                </a:cubicBezTo>
                <a:cubicBezTo>
                  <a:pt x="0" y="1205"/>
                  <a:pt x="0" y="1205"/>
                  <a:pt x="0" y="1205"/>
                </a:cubicBezTo>
                <a:cubicBezTo>
                  <a:pt x="0" y="1187"/>
                  <a:pt x="11" y="1170"/>
                  <a:pt x="27" y="1162"/>
                </a:cubicBezTo>
                <a:cubicBezTo>
                  <a:pt x="326" y="1013"/>
                  <a:pt x="326" y="1013"/>
                  <a:pt x="326" y="1013"/>
                </a:cubicBezTo>
                <a:cubicBezTo>
                  <a:pt x="27" y="864"/>
                  <a:pt x="27" y="864"/>
                  <a:pt x="27" y="864"/>
                </a:cubicBezTo>
                <a:cubicBezTo>
                  <a:pt x="10" y="856"/>
                  <a:pt x="0" y="839"/>
                  <a:pt x="0" y="821"/>
                </a:cubicBezTo>
                <a:cubicBezTo>
                  <a:pt x="0" y="803"/>
                  <a:pt x="11" y="786"/>
                  <a:pt x="27" y="778"/>
                </a:cubicBezTo>
                <a:cubicBezTo>
                  <a:pt x="326" y="629"/>
                  <a:pt x="326" y="629"/>
                  <a:pt x="326" y="629"/>
                </a:cubicBezTo>
                <a:cubicBezTo>
                  <a:pt x="27" y="480"/>
                  <a:pt x="27" y="480"/>
                  <a:pt x="27" y="480"/>
                </a:cubicBezTo>
                <a:cubicBezTo>
                  <a:pt x="10" y="472"/>
                  <a:pt x="0" y="455"/>
                  <a:pt x="0" y="437"/>
                </a:cubicBezTo>
                <a:cubicBezTo>
                  <a:pt x="0" y="419"/>
                  <a:pt x="10" y="402"/>
                  <a:pt x="27" y="394"/>
                </a:cubicBezTo>
                <a:cubicBezTo>
                  <a:pt x="798" y="7"/>
                  <a:pt x="798" y="7"/>
                  <a:pt x="798" y="7"/>
                </a:cubicBezTo>
                <a:cubicBezTo>
                  <a:pt x="811" y="0"/>
                  <a:pt x="827" y="0"/>
                  <a:pt x="841" y="7"/>
                </a:cubicBezTo>
                <a:cubicBezTo>
                  <a:pt x="1612" y="394"/>
                  <a:pt x="1612" y="394"/>
                  <a:pt x="1612" y="394"/>
                </a:cubicBezTo>
                <a:cubicBezTo>
                  <a:pt x="1628" y="402"/>
                  <a:pt x="1639" y="419"/>
                  <a:pt x="1639" y="437"/>
                </a:cubicBezTo>
                <a:cubicBezTo>
                  <a:pt x="1639" y="455"/>
                  <a:pt x="1628" y="472"/>
                  <a:pt x="1612" y="480"/>
                </a:cubicBezTo>
                <a:close/>
                <a:moveTo>
                  <a:pt x="1205" y="1067"/>
                </a:moveTo>
                <a:cubicBezTo>
                  <a:pt x="841" y="1248"/>
                  <a:pt x="841" y="1248"/>
                  <a:pt x="841" y="1248"/>
                </a:cubicBezTo>
                <a:cubicBezTo>
                  <a:pt x="834" y="1252"/>
                  <a:pt x="827" y="1253"/>
                  <a:pt x="819" y="1253"/>
                </a:cubicBezTo>
                <a:cubicBezTo>
                  <a:pt x="812" y="1253"/>
                  <a:pt x="805" y="1252"/>
                  <a:pt x="798" y="1248"/>
                </a:cubicBezTo>
                <a:cubicBezTo>
                  <a:pt x="434" y="1067"/>
                  <a:pt x="434" y="1067"/>
                  <a:pt x="434" y="1067"/>
                </a:cubicBezTo>
                <a:cubicBezTo>
                  <a:pt x="156" y="1205"/>
                  <a:pt x="156" y="1205"/>
                  <a:pt x="156" y="1205"/>
                </a:cubicBezTo>
                <a:cubicBezTo>
                  <a:pt x="819" y="1539"/>
                  <a:pt x="819" y="1539"/>
                  <a:pt x="819" y="1539"/>
                </a:cubicBezTo>
                <a:cubicBezTo>
                  <a:pt x="1483" y="1205"/>
                  <a:pt x="1483" y="1205"/>
                  <a:pt x="1483" y="1205"/>
                </a:cubicBezTo>
                <a:lnTo>
                  <a:pt x="1205" y="1067"/>
                </a:lnTo>
                <a:close/>
                <a:moveTo>
                  <a:pt x="1205" y="683"/>
                </a:moveTo>
                <a:cubicBezTo>
                  <a:pt x="927" y="821"/>
                  <a:pt x="927" y="821"/>
                  <a:pt x="927" y="821"/>
                </a:cubicBezTo>
                <a:cubicBezTo>
                  <a:pt x="937" y="826"/>
                  <a:pt x="937" y="826"/>
                  <a:pt x="937" y="826"/>
                </a:cubicBezTo>
                <a:cubicBezTo>
                  <a:pt x="961" y="838"/>
                  <a:pt x="970" y="867"/>
                  <a:pt x="958" y="891"/>
                </a:cubicBezTo>
                <a:cubicBezTo>
                  <a:pt x="946" y="914"/>
                  <a:pt x="918" y="924"/>
                  <a:pt x="894" y="912"/>
                </a:cubicBezTo>
                <a:cubicBezTo>
                  <a:pt x="819" y="875"/>
                  <a:pt x="819" y="875"/>
                  <a:pt x="819" y="875"/>
                </a:cubicBezTo>
                <a:cubicBezTo>
                  <a:pt x="745" y="912"/>
                  <a:pt x="745" y="912"/>
                  <a:pt x="745" y="912"/>
                </a:cubicBezTo>
                <a:cubicBezTo>
                  <a:pt x="721" y="924"/>
                  <a:pt x="692" y="914"/>
                  <a:pt x="680" y="891"/>
                </a:cubicBezTo>
                <a:cubicBezTo>
                  <a:pt x="669" y="867"/>
                  <a:pt x="678" y="838"/>
                  <a:pt x="702" y="826"/>
                </a:cubicBezTo>
                <a:cubicBezTo>
                  <a:pt x="712" y="821"/>
                  <a:pt x="712" y="821"/>
                  <a:pt x="712" y="821"/>
                </a:cubicBezTo>
                <a:cubicBezTo>
                  <a:pt x="434" y="683"/>
                  <a:pt x="434" y="683"/>
                  <a:pt x="434" y="683"/>
                </a:cubicBezTo>
                <a:cubicBezTo>
                  <a:pt x="156" y="821"/>
                  <a:pt x="156" y="821"/>
                  <a:pt x="156" y="821"/>
                </a:cubicBezTo>
                <a:cubicBezTo>
                  <a:pt x="434" y="960"/>
                  <a:pt x="434" y="960"/>
                  <a:pt x="434" y="960"/>
                </a:cubicBezTo>
                <a:cubicBezTo>
                  <a:pt x="521" y="917"/>
                  <a:pt x="521" y="917"/>
                  <a:pt x="521" y="917"/>
                </a:cubicBezTo>
                <a:cubicBezTo>
                  <a:pt x="545" y="905"/>
                  <a:pt x="574" y="914"/>
                  <a:pt x="586" y="938"/>
                </a:cubicBezTo>
                <a:cubicBezTo>
                  <a:pt x="598" y="962"/>
                  <a:pt x="588" y="991"/>
                  <a:pt x="564" y="1003"/>
                </a:cubicBezTo>
                <a:cubicBezTo>
                  <a:pt x="542" y="1013"/>
                  <a:pt x="542" y="1013"/>
                  <a:pt x="542" y="1013"/>
                </a:cubicBezTo>
                <a:cubicBezTo>
                  <a:pt x="819" y="1152"/>
                  <a:pt x="819" y="1152"/>
                  <a:pt x="819" y="1152"/>
                </a:cubicBezTo>
                <a:cubicBezTo>
                  <a:pt x="1097" y="1013"/>
                  <a:pt x="1097" y="1013"/>
                  <a:pt x="1097" y="1013"/>
                </a:cubicBezTo>
                <a:cubicBezTo>
                  <a:pt x="1075" y="1003"/>
                  <a:pt x="1075" y="1003"/>
                  <a:pt x="1075" y="1003"/>
                </a:cubicBezTo>
                <a:cubicBezTo>
                  <a:pt x="1051" y="991"/>
                  <a:pt x="1041" y="962"/>
                  <a:pt x="1053" y="938"/>
                </a:cubicBezTo>
                <a:cubicBezTo>
                  <a:pt x="1065" y="914"/>
                  <a:pt x="1094" y="905"/>
                  <a:pt x="1117" y="917"/>
                </a:cubicBezTo>
                <a:cubicBezTo>
                  <a:pt x="1204" y="960"/>
                  <a:pt x="1204" y="960"/>
                  <a:pt x="1204" y="960"/>
                </a:cubicBezTo>
                <a:cubicBezTo>
                  <a:pt x="1483" y="821"/>
                  <a:pt x="1483" y="821"/>
                  <a:pt x="1483" y="821"/>
                </a:cubicBezTo>
                <a:lnTo>
                  <a:pt x="1205" y="683"/>
                </a:lnTo>
                <a:close/>
                <a:moveTo>
                  <a:pt x="1483" y="437"/>
                </a:moveTo>
                <a:cubicBezTo>
                  <a:pt x="819" y="104"/>
                  <a:pt x="819" y="104"/>
                  <a:pt x="819" y="104"/>
                </a:cubicBezTo>
                <a:cubicBezTo>
                  <a:pt x="156" y="437"/>
                  <a:pt x="156" y="437"/>
                  <a:pt x="156" y="437"/>
                </a:cubicBezTo>
                <a:cubicBezTo>
                  <a:pt x="434" y="576"/>
                  <a:pt x="434" y="576"/>
                  <a:pt x="434" y="576"/>
                </a:cubicBezTo>
                <a:cubicBezTo>
                  <a:pt x="521" y="533"/>
                  <a:pt x="521" y="533"/>
                  <a:pt x="521" y="533"/>
                </a:cubicBezTo>
                <a:cubicBezTo>
                  <a:pt x="545" y="521"/>
                  <a:pt x="574" y="530"/>
                  <a:pt x="586" y="554"/>
                </a:cubicBezTo>
                <a:cubicBezTo>
                  <a:pt x="598" y="578"/>
                  <a:pt x="588" y="607"/>
                  <a:pt x="564" y="619"/>
                </a:cubicBezTo>
                <a:cubicBezTo>
                  <a:pt x="542" y="629"/>
                  <a:pt x="542" y="629"/>
                  <a:pt x="542" y="629"/>
                </a:cubicBezTo>
                <a:cubicBezTo>
                  <a:pt x="819" y="768"/>
                  <a:pt x="819" y="768"/>
                  <a:pt x="819" y="768"/>
                </a:cubicBezTo>
                <a:cubicBezTo>
                  <a:pt x="1097" y="629"/>
                  <a:pt x="1097" y="629"/>
                  <a:pt x="1097" y="629"/>
                </a:cubicBezTo>
                <a:cubicBezTo>
                  <a:pt x="1075" y="619"/>
                  <a:pt x="1075" y="619"/>
                  <a:pt x="1075" y="619"/>
                </a:cubicBezTo>
                <a:cubicBezTo>
                  <a:pt x="1051" y="607"/>
                  <a:pt x="1041" y="578"/>
                  <a:pt x="1053" y="554"/>
                </a:cubicBezTo>
                <a:cubicBezTo>
                  <a:pt x="1065" y="530"/>
                  <a:pt x="1094" y="521"/>
                  <a:pt x="1117" y="533"/>
                </a:cubicBezTo>
                <a:cubicBezTo>
                  <a:pt x="1204" y="576"/>
                  <a:pt x="1204" y="576"/>
                  <a:pt x="1204" y="576"/>
                </a:cubicBezTo>
                <a:lnTo>
                  <a:pt x="1483" y="4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35"/>
          <p:cNvSpPr>
            <a:spLocks noEditPoints="1"/>
          </p:cNvSpPr>
          <p:nvPr/>
        </p:nvSpPr>
        <p:spPr bwMode="auto">
          <a:xfrm>
            <a:off x="9714067" y="2326588"/>
            <a:ext cx="993466" cy="1048468"/>
          </a:xfrm>
          <a:custGeom>
            <a:avLst/>
            <a:gdLst>
              <a:gd name="T0" fmla="*/ 1017 w 1536"/>
              <a:gd name="T1" fmla="*/ 478 h 1513"/>
              <a:gd name="T2" fmla="*/ 1148 w 1536"/>
              <a:gd name="T3" fmla="*/ 418 h 1513"/>
              <a:gd name="T4" fmla="*/ 1148 w 1536"/>
              <a:gd name="T5" fmla="*/ 338 h 1513"/>
              <a:gd name="T6" fmla="*/ 1017 w 1536"/>
              <a:gd name="T7" fmla="*/ 278 h 1513"/>
              <a:gd name="T8" fmla="*/ 900 w 1536"/>
              <a:gd name="T9" fmla="*/ 161 h 1513"/>
              <a:gd name="T10" fmla="*/ 840 w 1536"/>
              <a:gd name="T11" fmla="*/ 30 h 1513"/>
              <a:gd name="T12" fmla="*/ 760 w 1536"/>
              <a:gd name="T13" fmla="*/ 30 h 1513"/>
              <a:gd name="T14" fmla="*/ 700 w 1536"/>
              <a:gd name="T15" fmla="*/ 161 h 1513"/>
              <a:gd name="T16" fmla="*/ 589 w 1536"/>
              <a:gd name="T17" fmla="*/ 0 h 1513"/>
              <a:gd name="T18" fmla="*/ 479 w 1536"/>
              <a:gd name="T19" fmla="*/ 161 h 1513"/>
              <a:gd name="T20" fmla="*/ 419 w 1536"/>
              <a:gd name="T21" fmla="*/ 30 h 1513"/>
              <a:gd name="T22" fmla="*/ 339 w 1536"/>
              <a:gd name="T23" fmla="*/ 30 h 1513"/>
              <a:gd name="T24" fmla="*/ 279 w 1536"/>
              <a:gd name="T25" fmla="*/ 161 h 1513"/>
              <a:gd name="T26" fmla="*/ 162 w 1536"/>
              <a:gd name="T27" fmla="*/ 278 h 1513"/>
              <a:gd name="T28" fmla="*/ 30 w 1536"/>
              <a:gd name="T29" fmla="*/ 338 h 1513"/>
              <a:gd name="T30" fmla="*/ 30 w 1536"/>
              <a:gd name="T31" fmla="*/ 418 h 1513"/>
              <a:gd name="T32" fmla="*/ 162 w 1536"/>
              <a:gd name="T33" fmla="*/ 478 h 1513"/>
              <a:gd name="T34" fmla="*/ 0 w 1536"/>
              <a:gd name="T35" fmla="*/ 589 h 1513"/>
              <a:gd name="T36" fmla="*/ 162 w 1536"/>
              <a:gd name="T37" fmla="*/ 699 h 1513"/>
              <a:gd name="T38" fmla="*/ 30 w 1536"/>
              <a:gd name="T39" fmla="*/ 759 h 1513"/>
              <a:gd name="T40" fmla="*/ 30 w 1536"/>
              <a:gd name="T41" fmla="*/ 839 h 1513"/>
              <a:gd name="T42" fmla="*/ 162 w 1536"/>
              <a:gd name="T43" fmla="*/ 899 h 1513"/>
              <a:gd name="T44" fmla="*/ 279 w 1536"/>
              <a:gd name="T45" fmla="*/ 1016 h 1513"/>
              <a:gd name="T46" fmla="*/ 339 w 1536"/>
              <a:gd name="T47" fmla="*/ 1148 h 1513"/>
              <a:gd name="T48" fmla="*/ 419 w 1536"/>
              <a:gd name="T49" fmla="*/ 1148 h 1513"/>
              <a:gd name="T50" fmla="*/ 479 w 1536"/>
              <a:gd name="T51" fmla="*/ 1016 h 1513"/>
              <a:gd name="T52" fmla="*/ 1049 w 1536"/>
              <a:gd name="T53" fmla="*/ 1513 h 1513"/>
              <a:gd name="T54" fmla="*/ 318 w 1536"/>
              <a:gd name="T55" fmla="*/ 693 h 1513"/>
              <a:gd name="T56" fmla="*/ 318 w 1536"/>
              <a:gd name="T57" fmla="*/ 890 h 1513"/>
              <a:gd name="T58" fmla="*/ 238 w 1536"/>
              <a:gd name="T59" fmla="*/ 956 h 1513"/>
              <a:gd name="T60" fmla="*/ 238 w 1536"/>
              <a:gd name="T61" fmla="*/ 221 h 1513"/>
              <a:gd name="T62" fmla="*/ 957 w 1536"/>
              <a:gd name="T63" fmla="*/ 547 h 1513"/>
              <a:gd name="T64" fmla="*/ 861 w 1536"/>
              <a:gd name="T65" fmla="*/ 287 h 1513"/>
              <a:gd name="T66" fmla="*/ 288 w 1536"/>
              <a:gd name="T67" fmla="*/ 454 h 1513"/>
              <a:gd name="T68" fmla="*/ 348 w 1536"/>
              <a:gd name="T69" fmla="*/ 347 h 1513"/>
              <a:gd name="T70" fmla="*/ 603 w 1536"/>
              <a:gd name="T71" fmla="*/ 830 h 1513"/>
              <a:gd name="T72" fmla="*/ 318 w 1536"/>
              <a:gd name="T73" fmla="*/ 693 h 1513"/>
              <a:gd name="T74" fmla="*/ 1049 w 1536"/>
              <a:gd name="T75" fmla="*/ 598 h 1513"/>
              <a:gd name="T76" fmla="*/ 1079 w 1536"/>
              <a:gd name="T77" fmla="*/ 858 h 1513"/>
              <a:gd name="T78" fmla="*/ 1049 w 1536"/>
              <a:gd name="T79" fmla="*/ 828 h 1513"/>
              <a:gd name="T80" fmla="*/ 1231 w 1536"/>
              <a:gd name="T81" fmla="*/ 1009 h 1513"/>
              <a:gd name="T82" fmla="*/ 867 w 1536"/>
              <a:gd name="T83" fmla="*/ 855 h 1513"/>
              <a:gd name="T84" fmla="*/ 822 w 1536"/>
              <a:gd name="T85" fmla="*/ 1134 h 1513"/>
              <a:gd name="T86" fmla="*/ 897 w 1536"/>
              <a:gd name="T87" fmla="*/ 1326 h 1513"/>
              <a:gd name="T88" fmla="*/ 1019 w 1536"/>
              <a:gd name="T89" fmla="*/ 1209 h 1513"/>
              <a:gd name="T90" fmla="*/ 1079 w 1536"/>
              <a:gd name="T91" fmla="*/ 1348 h 1513"/>
              <a:gd name="T92" fmla="*/ 1171 w 1536"/>
              <a:gd name="T93" fmla="*/ 1296 h 1513"/>
              <a:gd name="T94" fmla="*/ 1231 w 1536"/>
              <a:gd name="T95" fmla="*/ 1203 h 1513"/>
              <a:gd name="T96" fmla="*/ 1231 w 1536"/>
              <a:gd name="T97" fmla="*/ 1009 h 1513"/>
              <a:gd name="T98" fmla="*/ 1171 w 1536"/>
              <a:gd name="T99" fmla="*/ 855 h 1513"/>
              <a:gd name="T100" fmla="*/ 927 w 1536"/>
              <a:gd name="T101" fmla="*/ 855 h 1513"/>
              <a:gd name="T102" fmla="*/ 897 w 1536"/>
              <a:gd name="T103" fmla="*/ 1149 h 1513"/>
              <a:gd name="T104" fmla="*/ 897 w 1536"/>
              <a:gd name="T105" fmla="*/ 1063 h 1513"/>
              <a:gd name="T106" fmla="*/ 1216 w 1536"/>
              <a:gd name="T107" fmla="*/ 1134 h 1513"/>
              <a:gd name="T108" fmla="*/ 288 w 1536"/>
              <a:gd name="T109" fmla="*/ 589 h 1513"/>
              <a:gd name="T110" fmla="*/ 348 w 1536"/>
              <a:gd name="T111" fmla="*/ 589 h 15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36" h="1513">
                <a:moveTo>
                  <a:pt x="1049" y="538"/>
                </a:moveTo>
                <a:cubicBezTo>
                  <a:pt x="1038" y="538"/>
                  <a:pt x="1028" y="539"/>
                  <a:pt x="1017" y="539"/>
                </a:cubicBezTo>
                <a:cubicBezTo>
                  <a:pt x="1017" y="478"/>
                  <a:pt x="1017" y="478"/>
                  <a:pt x="1017" y="478"/>
                </a:cubicBezTo>
                <a:cubicBezTo>
                  <a:pt x="1148" y="478"/>
                  <a:pt x="1148" y="478"/>
                  <a:pt x="1148" y="478"/>
                </a:cubicBezTo>
                <a:cubicBezTo>
                  <a:pt x="1165" y="478"/>
                  <a:pt x="1178" y="465"/>
                  <a:pt x="1178" y="448"/>
                </a:cubicBezTo>
                <a:cubicBezTo>
                  <a:pt x="1178" y="432"/>
                  <a:pt x="1165" y="418"/>
                  <a:pt x="1148" y="418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338"/>
                  <a:pt x="1017" y="338"/>
                  <a:pt x="1017" y="338"/>
                </a:cubicBezTo>
                <a:cubicBezTo>
                  <a:pt x="1148" y="338"/>
                  <a:pt x="1148" y="338"/>
                  <a:pt x="1148" y="338"/>
                </a:cubicBezTo>
                <a:cubicBezTo>
                  <a:pt x="1165" y="338"/>
                  <a:pt x="1178" y="325"/>
                  <a:pt x="1178" y="308"/>
                </a:cubicBezTo>
                <a:cubicBezTo>
                  <a:pt x="1178" y="291"/>
                  <a:pt x="1165" y="278"/>
                  <a:pt x="1148" y="278"/>
                </a:cubicBezTo>
                <a:cubicBezTo>
                  <a:pt x="1017" y="278"/>
                  <a:pt x="1017" y="278"/>
                  <a:pt x="1017" y="278"/>
                </a:cubicBezTo>
                <a:cubicBezTo>
                  <a:pt x="1017" y="238"/>
                  <a:pt x="1017" y="238"/>
                  <a:pt x="1017" y="238"/>
                </a:cubicBezTo>
                <a:cubicBezTo>
                  <a:pt x="1017" y="195"/>
                  <a:pt x="982" y="161"/>
                  <a:pt x="940" y="161"/>
                </a:cubicBezTo>
                <a:cubicBezTo>
                  <a:pt x="900" y="161"/>
                  <a:pt x="900" y="161"/>
                  <a:pt x="900" y="161"/>
                </a:cubicBezTo>
                <a:cubicBezTo>
                  <a:pt x="900" y="30"/>
                  <a:pt x="900" y="30"/>
                  <a:pt x="900" y="30"/>
                </a:cubicBezTo>
                <a:cubicBezTo>
                  <a:pt x="900" y="13"/>
                  <a:pt x="887" y="0"/>
                  <a:pt x="870" y="0"/>
                </a:cubicBezTo>
                <a:cubicBezTo>
                  <a:pt x="853" y="0"/>
                  <a:pt x="840" y="13"/>
                  <a:pt x="840" y="30"/>
                </a:cubicBezTo>
                <a:cubicBezTo>
                  <a:pt x="840" y="161"/>
                  <a:pt x="840" y="161"/>
                  <a:pt x="840" y="161"/>
                </a:cubicBezTo>
                <a:cubicBezTo>
                  <a:pt x="760" y="161"/>
                  <a:pt x="760" y="161"/>
                  <a:pt x="760" y="161"/>
                </a:cubicBezTo>
                <a:cubicBezTo>
                  <a:pt x="760" y="30"/>
                  <a:pt x="760" y="30"/>
                  <a:pt x="760" y="30"/>
                </a:cubicBezTo>
                <a:cubicBezTo>
                  <a:pt x="760" y="13"/>
                  <a:pt x="746" y="0"/>
                  <a:pt x="730" y="0"/>
                </a:cubicBezTo>
                <a:cubicBezTo>
                  <a:pt x="713" y="0"/>
                  <a:pt x="700" y="13"/>
                  <a:pt x="700" y="30"/>
                </a:cubicBezTo>
                <a:cubicBezTo>
                  <a:pt x="700" y="161"/>
                  <a:pt x="700" y="161"/>
                  <a:pt x="700" y="161"/>
                </a:cubicBezTo>
                <a:cubicBezTo>
                  <a:pt x="619" y="161"/>
                  <a:pt x="619" y="161"/>
                  <a:pt x="619" y="16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19" y="13"/>
                  <a:pt x="606" y="0"/>
                  <a:pt x="589" y="0"/>
                </a:cubicBezTo>
                <a:cubicBezTo>
                  <a:pt x="573" y="0"/>
                  <a:pt x="559" y="13"/>
                  <a:pt x="559" y="30"/>
                </a:cubicBezTo>
                <a:cubicBezTo>
                  <a:pt x="559" y="161"/>
                  <a:pt x="559" y="161"/>
                  <a:pt x="559" y="161"/>
                </a:cubicBezTo>
                <a:cubicBezTo>
                  <a:pt x="479" y="161"/>
                  <a:pt x="479" y="161"/>
                  <a:pt x="479" y="161"/>
                </a:cubicBezTo>
                <a:cubicBezTo>
                  <a:pt x="479" y="30"/>
                  <a:pt x="479" y="30"/>
                  <a:pt x="479" y="30"/>
                </a:cubicBezTo>
                <a:cubicBezTo>
                  <a:pt x="479" y="13"/>
                  <a:pt x="466" y="0"/>
                  <a:pt x="449" y="0"/>
                </a:cubicBezTo>
                <a:cubicBezTo>
                  <a:pt x="432" y="0"/>
                  <a:pt x="419" y="13"/>
                  <a:pt x="419" y="30"/>
                </a:cubicBezTo>
                <a:cubicBezTo>
                  <a:pt x="419" y="161"/>
                  <a:pt x="419" y="161"/>
                  <a:pt x="419" y="161"/>
                </a:cubicBezTo>
                <a:cubicBezTo>
                  <a:pt x="339" y="161"/>
                  <a:pt x="339" y="161"/>
                  <a:pt x="339" y="161"/>
                </a:cubicBezTo>
                <a:cubicBezTo>
                  <a:pt x="339" y="30"/>
                  <a:pt x="339" y="30"/>
                  <a:pt x="339" y="30"/>
                </a:cubicBezTo>
                <a:cubicBezTo>
                  <a:pt x="339" y="13"/>
                  <a:pt x="325" y="0"/>
                  <a:pt x="309" y="0"/>
                </a:cubicBezTo>
                <a:cubicBezTo>
                  <a:pt x="292" y="0"/>
                  <a:pt x="279" y="13"/>
                  <a:pt x="279" y="30"/>
                </a:cubicBezTo>
                <a:cubicBezTo>
                  <a:pt x="279" y="161"/>
                  <a:pt x="279" y="161"/>
                  <a:pt x="279" y="161"/>
                </a:cubicBezTo>
                <a:cubicBezTo>
                  <a:pt x="238" y="161"/>
                  <a:pt x="238" y="161"/>
                  <a:pt x="238" y="161"/>
                </a:cubicBezTo>
                <a:cubicBezTo>
                  <a:pt x="196" y="161"/>
                  <a:pt x="162" y="195"/>
                  <a:pt x="162" y="238"/>
                </a:cubicBezTo>
                <a:cubicBezTo>
                  <a:pt x="162" y="278"/>
                  <a:pt x="162" y="278"/>
                  <a:pt x="162" y="278"/>
                </a:cubicBezTo>
                <a:cubicBezTo>
                  <a:pt x="30" y="278"/>
                  <a:pt x="30" y="278"/>
                  <a:pt x="30" y="278"/>
                </a:cubicBezTo>
                <a:cubicBezTo>
                  <a:pt x="14" y="278"/>
                  <a:pt x="0" y="291"/>
                  <a:pt x="0" y="308"/>
                </a:cubicBezTo>
                <a:cubicBezTo>
                  <a:pt x="0" y="325"/>
                  <a:pt x="14" y="338"/>
                  <a:pt x="30" y="338"/>
                </a:cubicBezTo>
                <a:cubicBezTo>
                  <a:pt x="162" y="338"/>
                  <a:pt x="162" y="338"/>
                  <a:pt x="162" y="338"/>
                </a:cubicBezTo>
                <a:cubicBezTo>
                  <a:pt x="162" y="418"/>
                  <a:pt x="162" y="418"/>
                  <a:pt x="162" y="418"/>
                </a:cubicBezTo>
                <a:cubicBezTo>
                  <a:pt x="30" y="418"/>
                  <a:pt x="30" y="418"/>
                  <a:pt x="30" y="418"/>
                </a:cubicBezTo>
                <a:cubicBezTo>
                  <a:pt x="14" y="418"/>
                  <a:pt x="0" y="432"/>
                  <a:pt x="0" y="448"/>
                </a:cubicBezTo>
                <a:cubicBezTo>
                  <a:pt x="0" y="465"/>
                  <a:pt x="14" y="478"/>
                  <a:pt x="30" y="478"/>
                </a:cubicBezTo>
                <a:cubicBezTo>
                  <a:pt x="162" y="478"/>
                  <a:pt x="162" y="478"/>
                  <a:pt x="162" y="478"/>
                </a:cubicBezTo>
                <a:cubicBezTo>
                  <a:pt x="162" y="559"/>
                  <a:pt x="162" y="559"/>
                  <a:pt x="162" y="559"/>
                </a:cubicBezTo>
                <a:cubicBezTo>
                  <a:pt x="30" y="559"/>
                  <a:pt x="30" y="559"/>
                  <a:pt x="30" y="559"/>
                </a:cubicBezTo>
                <a:cubicBezTo>
                  <a:pt x="14" y="559"/>
                  <a:pt x="0" y="572"/>
                  <a:pt x="0" y="589"/>
                </a:cubicBezTo>
                <a:cubicBezTo>
                  <a:pt x="0" y="605"/>
                  <a:pt x="14" y="619"/>
                  <a:pt x="30" y="619"/>
                </a:cubicBezTo>
                <a:cubicBezTo>
                  <a:pt x="162" y="619"/>
                  <a:pt x="162" y="619"/>
                  <a:pt x="162" y="619"/>
                </a:cubicBezTo>
                <a:cubicBezTo>
                  <a:pt x="162" y="699"/>
                  <a:pt x="162" y="699"/>
                  <a:pt x="162" y="699"/>
                </a:cubicBezTo>
                <a:cubicBezTo>
                  <a:pt x="30" y="699"/>
                  <a:pt x="30" y="699"/>
                  <a:pt x="30" y="699"/>
                </a:cubicBezTo>
                <a:cubicBezTo>
                  <a:pt x="14" y="699"/>
                  <a:pt x="0" y="712"/>
                  <a:pt x="0" y="729"/>
                </a:cubicBezTo>
                <a:cubicBezTo>
                  <a:pt x="0" y="746"/>
                  <a:pt x="14" y="759"/>
                  <a:pt x="30" y="759"/>
                </a:cubicBezTo>
                <a:cubicBezTo>
                  <a:pt x="162" y="759"/>
                  <a:pt x="162" y="759"/>
                  <a:pt x="162" y="759"/>
                </a:cubicBezTo>
                <a:cubicBezTo>
                  <a:pt x="162" y="839"/>
                  <a:pt x="162" y="839"/>
                  <a:pt x="162" y="839"/>
                </a:cubicBezTo>
                <a:cubicBezTo>
                  <a:pt x="30" y="839"/>
                  <a:pt x="30" y="839"/>
                  <a:pt x="30" y="839"/>
                </a:cubicBezTo>
                <a:cubicBezTo>
                  <a:pt x="14" y="839"/>
                  <a:pt x="0" y="853"/>
                  <a:pt x="0" y="869"/>
                </a:cubicBezTo>
                <a:cubicBezTo>
                  <a:pt x="0" y="886"/>
                  <a:pt x="14" y="899"/>
                  <a:pt x="30" y="899"/>
                </a:cubicBezTo>
                <a:cubicBezTo>
                  <a:pt x="162" y="899"/>
                  <a:pt x="162" y="899"/>
                  <a:pt x="162" y="899"/>
                </a:cubicBezTo>
                <a:cubicBezTo>
                  <a:pt x="162" y="940"/>
                  <a:pt x="162" y="940"/>
                  <a:pt x="162" y="940"/>
                </a:cubicBezTo>
                <a:cubicBezTo>
                  <a:pt x="162" y="982"/>
                  <a:pt x="196" y="1016"/>
                  <a:pt x="238" y="1016"/>
                </a:cubicBezTo>
                <a:cubicBezTo>
                  <a:pt x="279" y="1016"/>
                  <a:pt x="279" y="1016"/>
                  <a:pt x="279" y="1016"/>
                </a:cubicBezTo>
                <a:cubicBezTo>
                  <a:pt x="279" y="1148"/>
                  <a:pt x="279" y="1148"/>
                  <a:pt x="279" y="1148"/>
                </a:cubicBezTo>
                <a:cubicBezTo>
                  <a:pt x="279" y="1164"/>
                  <a:pt x="292" y="1178"/>
                  <a:pt x="309" y="1178"/>
                </a:cubicBezTo>
                <a:cubicBezTo>
                  <a:pt x="325" y="1178"/>
                  <a:pt x="339" y="1164"/>
                  <a:pt x="339" y="1148"/>
                </a:cubicBezTo>
                <a:cubicBezTo>
                  <a:pt x="339" y="1016"/>
                  <a:pt x="339" y="1016"/>
                  <a:pt x="339" y="1016"/>
                </a:cubicBezTo>
                <a:cubicBezTo>
                  <a:pt x="419" y="1016"/>
                  <a:pt x="419" y="1016"/>
                  <a:pt x="419" y="1016"/>
                </a:cubicBezTo>
                <a:cubicBezTo>
                  <a:pt x="419" y="1148"/>
                  <a:pt x="419" y="1148"/>
                  <a:pt x="419" y="1148"/>
                </a:cubicBezTo>
                <a:cubicBezTo>
                  <a:pt x="419" y="1164"/>
                  <a:pt x="432" y="1178"/>
                  <a:pt x="449" y="1178"/>
                </a:cubicBezTo>
                <a:cubicBezTo>
                  <a:pt x="466" y="1178"/>
                  <a:pt x="479" y="1164"/>
                  <a:pt x="479" y="1148"/>
                </a:cubicBezTo>
                <a:cubicBezTo>
                  <a:pt x="479" y="1016"/>
                  <a:pt x="479" y="1016"/>
                  <a:pt x="479" y="1016"/>
                </a:cubicBezTo>
                <a:cubicBezTo>
                  <a:pt x="562" y="1016"/>
                  <a:pt x="562" y="1016"/>
                  <a:pt x="562" y="1016"/>
                </a:cubicBezTo>
                <a:cubicBezTo>
                  <a:pt x="562" y="1019"/>
                  <a:pt x="562" y="1022"/>
                  <a:pt x="562" y="1025"/>
                </a:cubicBezTo>
                <a:cubicBezTo>
                  <a:pt x="562" y="1294"/>
                  <a:pt x="781" y="1513"/>
                  <a:pt x="1049" y="1513"/>
                </a:cubicBezTo>
                <a:cubicBezTo>
                  <a:pt x="1318" y="1513"/>
                  <a:pt x="1536" y="1294"/>
                  <a:pt x="1536" y="1025"/>
                </a:cubicBezTo>
                <a:cubicBezTo>
                  <a:pt x="1536" y="757"/>
                  <a:pt x="1318" y="538"/>
                  <a:pt x="1049" y="538"/>
                </a:cubicBezTo>
                <a:close/>
                <a:moveTo>
                  <a:pt x="318" y="693"/>
                </a:moveTo>
                <a:cubicBezTo>
                  <a:pt x="301" y="693"/>
                  <a:pt x="288" y="707"/>
                  <a:pt x="288" y="723"/>
                </a:cubicBezTo>
                <a:cubicBezTo>
                  <a:pt x="288" y="860"/>
                  <a:pt x="288" y="860"/>
                  <a:pt x="288" y="860"/>
                </a:cubicBezTo>
                <a:cubicBezTo>
                  <a:pt x="288" y="877"/>
                  <a:pt x="301" y="890"/>
                  <a:pt x="318" y="890"/>
                </a:cubicBezTo>
                <a:cubicBezTo>
                  <a:pt x="581" y="890"/>
                  <a:pt x="581" y="890"/>
                  <a:pt x="581" y="890"/>
                </a:cubicBezTo>
                <a:cubicBezTo>
                  <a:pt x="575" y="912"/>
                  <a:pt x="570" y="934"/>
                  <a:pt x="567" y="956"/>
                </a:cubicBezTo>
                <a:cubicBezTo>
                  <a:pt x="238" y="956"/>
                  <a:pt x="238" y="956"/>
                  <a:pt x="238" y="956"/>
                </a:cubicBezTo>
                <a:cubicBezTo>
                  <a:pt x="229" y="956"/>
                  <a:pt x="222" y="949"/>
                  <a:pt x="222" y="940"/>
                </a:cubicBezTo>
                <a:cubicBezTo>
                  <a:pt x="222" y="238"/>
                  <a:pt x="222" y="238"/>
                  <a:pt x="222" y="238"/>
                </a:cubicBezTo>
                <a:cubicBezTo>
                  <a:pt x="222" y="229"/>
                  <a:pt x="229" y="221"/>
                  <a:pt x="238" y="221"/>
                </a:cubicBezTo>
                <a:cubicBezTo>
                  <a:pt x="940" y="221"/>
                  <a:pt x="940" y="221"/>
                  <a:pt x="940" y="221"/>
                </a:cubicBezTo>
                <a:cubicBezTo>
                  <a:pt x="949" y="221"/>
                  <a:pt x="957" y="229"/>
                  <a:pt x="957" y="238"/>
                </a:cubicBezTo>
                <a:cubicBezTo>
                  <a:pt x="957" y="547"/>
                  <a:pt x="957" y="547"/>
                  <a:pt x="957" y="547"/>
                </a:cubicBezTo>
                <a:cubicBezTo>
                  <a:pt x="934" y="552"/>
                  <a:pt x="912" y="557"/>
                  <a:pt x="891" y="565"/>
                </a:cubicBezTo>
                <a:cubicBezTo>
                  <a:pt x="891" y="317"/>
                  <a:pt x="891" y="317"/>
                  <a:pt x="891" y="317"/>
                </a:cubicBezTo>
                <a:cubicBezTo>
                  <a:pt x="891" y="301"/>
                  <a:pt x="877" y="287"/>
                  <a:pt x="861" y="287"/>
                </a:cubicBezTo>
                <a:cubicBezTo>
                  <a:pt x="318" y="287"/>
                  <a:pt x="318" y="287"/>
                  <a:pt x="318" y="287"/>
                </a:cubicBezTo>
                <a:cubicBezTo>
                  <a:pt x="301" y="287"/>
                  <a:pt x="288" y="301"/>
                  <a:pt x="288" y="317"/>
                </a:cubicBezTo>
                <a:cubicBezTo>
                  <a:pt x="288" y="454"/>
                  <a:pt x="288" y="454"/>
                  <a:pt x="288" y="454"/>
                </a:cubicBezTo>
                <a:cubicBezTo>
                  <a:pt x="288" y="470"/>
                  <a:pt x="301" y="484"/>
                  <a:pt x="318" y="484"/>
                </a:cubicBezTo>
                <a:cubicBezTo>
                  <a:pt x="335" y="484"/>
                  <a:pt x="348" y="470"/>
                  <a:pt x="348" y="454"/>
                </a:cubicBezTo>
                <a:cubicBezTo>
                  <a:pt x="348" y="347"/>
                  <a:pt x="348" y="347"/>
                  <a:pt x="348" y="347"/>
                </a:cubicBezTo>
                <a:cubicBezTo>
                  <a:pt x="831" y="347"/>
                  <a:pt x="831" y="347"/>
                  <a:pt x="831" y="347"/>
                </a:cubicBezTo>
                <a:cubicBezTo>
                  <a:pt x="831" y="590"/>
                  <a:pt x="831" y="590"/>
                  <a:pt x="831" y="590"/>
                </a:cubicBezTo>
                <a:cubicBezTo>
                  <a:pt x="730" y="641"/>
                  <a:pt x="649" y="726"/>
                  <a:pt x="603" y="830"/>
                </a:cubicBezTo>
                <a:cubicBezTo>
                  <a:pt x="348" y="830"/>
                  <a:pt x="348" y="830"/>
                  <a:pt x="348" y="830"/>
                </a:cubicBezTo>
                <a:cubicBezTo>
                  <a:pt x="348" y="723"/>
                  <a:pt x="348" y="723"/>
                  <a:pt x="348" y="723"/>
                </a:cubicBezTo>
                <a:cubicBezTo>
                  <a:pt x="348" y="707"/>
                  <a:pt x="335" y="693"/>
                  <a:pt x="318" y="693"/>
                </a:cubicBezTo>
                <a:close/>
                <a:moveTo>
                  <a:pt x="1049" y="1453"/>
                </a:moveTo>
                <a:cubicBezTo>
                  <a:pt x="814" y="1453"/>
                  <a:pt x="622" y="1261"/>
                  <a:pt x="622" y="1025"/>
                </a:cubicBezTo>
                <a:cubicBezTo>
                  <a:pt x="622" y="790"/>
                  <a:pt x="814" y="598"/>
                  <a:pt x="1049" y="598"/>
                </a:cubicBezTo>
                <a:cubicBezTo>
                  <a:pt x="1285" y="598"/>
                  <a:pt x="1476" y="790"/>
                  <a:pt x="1476" y="1025"/>
                </a:cubicBezTo>
                <a:cubicBezTo>
                  <a:pt x="1476" y="1261"/>
                  <a:pt x="1285" y="1453"/>
                  <a:pt x="1049" y="1453"/>
                </a:cubicBezTo>
                <a:close/>
                <a:moveTo>
                  <a:pt x="1079" y="858"/>
                </a:moveTo>
                <a:cubicBezTo>
                  <a:pt x="1079" y="875"/>
                  <a:pt x="1066" y="888"/>
                  <a:pt x="1049" y="888"/>
                </a:cubicBezTo>
                <a:cubicBezTo>
                  <a:pt x="1033" y="888"/>
                  <a:pt x="1019" y="875"/>
                  <a:pt x="1019" y="858"/>
                </a:cubicBezTo>
                <a:cubicBezTo>
                  <a:pt x="1019" y="842"/>
                  <a:pt x="1032" y="828"/>
                  <a:pt x="1049" y="828"/>
                </a:cubicBezTo>
                <a:cubicBezTo>
                  <a:pt x="1049" y="828"/>
                  <a:pt x="1049" y="828"/>
                  <a:pt x="1049" y="828"/>
                </a:cubicBezTo>
                <a:cubicBezTo>
                  <a:pt x="1066" y="828"/>
                  <a:pt x="1079" y="842"/>
                  <a:pt x="1079" y="858"/>
                </a:cubicBezTo>
                <a:close/>
                <a:moveTo>
                  <a:pt x="1231" y="1009"/>
                </a:moveTo>
                <a:cubicBezTo>
                  <a:pt x="1231" y="855"/>
                  <a:pt x="1231" y="855"/>
                  <a:pt x="1231" y="855"/>
                </a:cubicBezTo>
                <a:cubicBezTo>
                  <a:pt x="1231" y="755"/>
                  <a:pt x="1149" y="673"/>
                  <a:pt x="1049" y="673"/>
                </a:cubicBezTo>
                <a:cubicBezTo>
                  <a:pt x="949" y="673"/>
                  <a:pt x="867" y="755"/>
                  <a:pt x="867" y="855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41" y="1021"/>
                  <a:pt x="822" y="1047"/>
                  <a:pt x="822" y="1078"/>
                </a:cubicBezTo>
                <a:cubicBezTo>
                  <a:pt x="822" y="1134"/>
                  <a:pt x="822" y="1134"/>
                  <a:pt x="822" y="1134"/>
                </a:cubicBezTo>
                <a:cubicBezTo>
                  <a:pt x="822" y="1165"/>
                  <a:pt x="841" y="1191"/>
                  <a:pt x="867" y="1203"/>
                </a:cubicBezTo>
                <a:cubicBezTo>
                  <a:pt x="867" y="1296"/>
                  <a:pt x="867" y="1296"/>
                  <a:pt x="867" y="1296"/>
                </a:cubicBezTo>
                <a:cubicBezTo>
                  <a:pt x="867" y="1313"/>
                  <a:pt x="881" y="1326"/>
                  <a:pt x="897" y="1326"/>
                </a:cubicBezTo>
                <a:cubicBezTo>
                  <a:pt x="914" y="1326"/>
                  <a:pt x="927" y="1313"/>
                  <a:pt x="927" y="1296"/>
                </a:cubicBezTo>
                <a:cubicBezTo>
                  <a:pt x="927" y="1209"/>
                  <a:pt x="927" y="1209"/>
                  <a:pt x="927" y="1209"/>
                </a:cubicBezTo>
                <a:cubicBezTo>
                  <a:pt x="1019" y="1209"/>
                  <a:pt x="1019" y="1209"/>
                  <a:pt x="1019" y="1209"/>
                </a:cubicBezTo>
                <a:cubicBezTo>
                  <a:pt x="1019" y="1348"/>
                  <a:pt x="1019" y="1348"/>
                  <a:pt x="1019" y="1348"/>
                </a:cubicBezTo>
                <a:cubicBezTo>
                  <a:pt x="1019" y="1364"/>
                  <a:pt x="1033" y="1378"/>
                  <a:pt x="1049" y="1378"/>
                </a:cubicBezTo>
                <a:cubicBezTo>
                  <a:pt x="1066" y="1378"/>
                  <a:pt x="1079" y="1364"/>
                  <a:pt x="1079" y="1348"/>
                </a:cubicBezTo>
                <a:cubicBezTo>
                  <a:pt x="1079" y="1209"/>
                  <a:pt x="1079" y="1209"/>
                  <a:pt x="1079" y="1209"/>
                </a:cubicBezTo>
                <a:cubicBezTo>
                  <a:pt x="1171" y="1209"/>
                  <a:pt x="1171" y="1209"/>
                  <a:pt x="1171" y="1209"/>
                </a:cubicBezTo>
                <a:cubicBezTo>
                  <a:pt x="1171" y="1296"/>
                  <a:pt x="1171" y="1296"/>
                  <a:pt x="1171" y="1296"/>
                </a:cubicBezTo>
                <a:cubicBezTo>
                  <a:pt x="1171" y="1313"/>
                  <a:pt x="1184" y="1326"/>
                  <a:pt x="1201" y="1326"/>
                </a:cubicBezTo>
                <a:cubicBezTo>
                  <a:pt x="1217" y="1326"/>
                  <a:pt x="1231" y="1313"/>
                  <a:pt x="1231" y="1296"/>
                </a:cubicBezTo>
                <a:cubicBezTo>
                  <a:pt x="1231" y="1203"/>
                  <a:pt x="1231" y="1203"/>
                  <a:pt x="1231" y="1203"/>
                </a:cubicBezTo>
                <a:cubicBezTo>
                  <a:pt x="1257" y="1191"/>
                  <a:pt x="1276" y="1165"/>
                  <a:pt x="1276" y="1134"/>
                </a:cubicBezTo>
                <a:cubicBezTo>
                  <a:pt x="1276" y="1078"/>
                  <a:pt x="1276" y="1078"/>
                  <a:pt x="1276" y="1078"/>
                </a:cubicBezTo>
                <a:cubicBezTo>
                  <a:pt x="1276" y="1047"/>
                  <a:pt x="1257" y="1021"/>
                  <a:pt x="1231" y="1009"/>
                </a:cubicBezTo>
                <a:close/>
                <a:moveTo>
                  <a:pt x="927" y="855"/>
                </a:moveTo>
                <a:cubicBezTo>
                  <a:pt x="927" y="788"/>
                  <a:pt x="982" y="733"/>
                  <a:pt x="1049" y="733"/>
                </a:cubicBezTo>
                <a:cubicBezTo>
                  <a:pt x="1116" y="733"/>
                  <a:pt x="1171" y="788"/>
                  <a:pt x="1171" y="855"/>
                </a:cubicBezTo>
                <a:cubicBezTo>
                  <a:pt x="1171" y="1003"/>
                  <a:pt x="1171" y="1003"/>
                  <a:pt x="1171" y="1003"/>
                </a:cubicBezTo>
                <a:cubicBezTo>
                  <a:pt x="927" y="1003"/>
                  <a:pt x="927" y="1003"/>
                  <a:pt x="927" y="1003"/>
                </a:cubicBezTo>
                <a:lnTo>
                  <a:pt x="927" y="855"/>
                </a:lnTo>
                <a:close/>
                <a:moveTo>
                  <a:pt x="1216" y="1134"/>
                </a:moveTo>
                <a:cubicBezTo>
                  <a:pt x="1216" y="1142"/>
                  <a:pt x="1209" y="1149"/>
                  <a:pt x="1201" y="1149"/>
                </a:cubicBezTo>
                <a:cubicBezTo>
                  <a:pt x="897" y="1149"/>
                  <a:pt x="897" y="1149"/>
                  <a:pt x="897" y="1149"/>
                </a:cubicBezTo>
                <a:cubicBezTo>
                  <a:pt x="889" y="1149"/>
                  <a:pt x="882" y="1142"/>
                  <a:pt x="882" y="1134"/>
                </a:cubicBezTo>
                <a:cubicBezTo>
                  <a:pt x="882" y="1078"/>
                  <a:pt x="882" y="1078"/>
                  <a:pt x="882" y="1078"/>
                </a:cubicBezTo>
                <a:cubicBezTo>
                  <a:pt x="882" y="1070"/>
                  <a:pt x="889" y="1063"/>
                  <a:pt x="897" y="1063"/>
                </a:cubicBezTo>
                <a:cubicBezTo>
                  <a:pt x="1201" y="1063"/>
                  <a:pt x="1201" y="1063"/>
                  <a:pt x="1201" y="1063"/>
                </a:cubicBezTo>
                <a:cubicBezTo>
                  <a:pt x="1209" y="1063"/>
                  <a:pt x="1216" y="1069"/>
                  <a:pt x="1216" y="1078"/>
                </a:cubicBezTo>
                <a:lnTo>
                  <a:pt x="1216" y="1134"/>
                </a:lnTo>
                <a:close/>
                <a:moveTo>
                  <a:pt x="348" y="589"/>
                </a:moveTo>
                <a:cubicBezTo>
                  <a:pt x="348" y="605"/>
                  <a:pt x="335" y="619"/>
                  <a:pt x="318" y="619"/>
                </a:cubicBezTo>
                <a:cubicBezTo>
                  <a:pt x="301" y="619"/>
                  <a:pt x="288" y="605"/>
                  <a:pt x="288" y="589"/>
                </a:cubicBezTo>
                <a:cubicBezTo>
                  <a:pt x="288" y="589"/>
                  <a:pt x="288" y="589"/>
                  <a:pt x="288" y="589"/>
                </a:cubicBezTo>
                <a:cubicBezTo>
                  <a:pt x="288" y="572"/>
                  <a:pt x="301" y="559"/>
                  <a:pt x="318" y="559"/>
                </a:cubicBezTo>
                <a:cubicBezTo>
                  <a:pt x="335" y="559"/>
                  <a:pt x="348" y="572"/>
                  <a:pt x="348" y="5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21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41" grpId="0" animBg="1"/>
      <p:bldP spid="42" grpId="0" animBg="1"/>
      <p:bldP spid="44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صورة 5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3382" r="11057" b="20871"/>
          <a:stretch/>
        </p:blipFill>
        <p:spPr>
          <a:xfrm>
            <a:off x="8174599" y="3836673"/>
            <a:ext cx="1383982" cy="159038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0" name="صورة 4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" t="1818" r="5171" b="5323"/>
          <a:stretch/>
        </p:blipFill>
        <p:spPr>
          <a:xfrm>
            <a:off x="9466227" y="819705"/>
            <a:ext cx="1401296" cy="160420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8" name="صورة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0" t="12542" r="-3388" b="5093"/>
          <a:stretch/>
        </p:blipFill>
        <p:spPr>
          <a:xfrm>
            <a:off x="4130784" y="832341"/>
            <a:ext cx="1373600" cy="15968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صورة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26" t="11961" r="3225" b="18836"/>
          <a:stretch/>
        </p:blipFill>
        <p:spPr>
          <a:xfrm>
            <a:off x="1435777" y="852703"/>
            <a:ext cx="1362051" cy="157907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035684" y="-39025"/>
            <a:ext cx="6192759" cy="75713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ar-YE" sz="3600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لمحة على </a:t>
            </a:r>
            <a:r>
              <a:rPr lang="ar-YE" sz="3600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الكادر المرشح</a:t>
            </a:r>
            <a:endParaRPr lang="en-US" sz="3600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12" name="مخطط انسيابي: رابط 11"/>
          <p:cNvSpPr/>
          <p:nvPr/>
        </p:nvSpPr>
        <p:spPr>
          <a:xfrm>
            <a:off x="1370031" y="776863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53" name="Freeform 62"/>
          <p:cNvSpPr>
            <a:spLocks noEditPoints="1"/>
          </p:cNvSpPr>
          <p:nvPr/>
        </p:nvSpPr>
        <p:spPr bwMode="auto">
          <a:xfrm>
            <a:off x="1979798" y="311134"/>
            <a:ext cx="256426" cy="405276"/>
          </a:xfrm>
          <a:custGeom>
            <a:avLst/>
            <a:gdLst>
              <a:gd name="T0" fmla="*/ 432 w 1073"/>
              <a:gd name="T1" fmla="*/ 70 h 1696"/>
              <a:gd name="T2" fmla="*/ 26 w 1073"/>
              <a:gd name="T3" fmla="*/ 488 h 1696"/>
              <a:gd name="T4" fmla="*/ 120 w 1073"/>
              <a:gd name="T5" fmla="*/ 899 h 1696"/>
              <a:gd name="T6" fmla="*/ 209 w 1073"/>
              <a:gd name="T7" fmla="*/ 1148 h 1696"/>
              <a:gd name="T8" fmla="*/ 209 w 1073"/>
              <a:gd name="T9" fmla="*/ 1360 h 1696"/>
              <a:gd name="T10" fmla="*/ 309 w 1073"/>
              <a:gd name="T11" fmla="*/ 1497 h 1696"/>
              <a:gd name="T12" fmla="*/ 545 w 1073"/>
              <a:gd name="T13" fmla="*/ 1696 h 1696"/>
              <a:gd name="T14" fmla="*/ 782 w 1073"/>
              <a:gd name="T15" fmla="*/ 1497 h 1696"/>
              <a:gd name="T16" fmla="*/ 881 w 1073"/>
              <a:gd name="T17" fmla="*/ 1360 h 1696"/>
              <a:gd name="T18" fmla="*/ 881 w 1073"/>
              <a:gd name="T19" fmla="*/ 1147 h 1696"/>
              <a:gd name="T20" fmla="*/ 968 w 1073"/>
              <a:gd name="T21" fmla="*/ 902 h 1696"/>
              <a:gd name="T22" fmla="*/ 1073 w 1073"/>
              <a:gd name="T23" fmla="*/ 586 h 1696"/>
              <a:gd name="T24" fmla="*/ 432 w 1073"/>
              <a:gd name="T25" fmla="*/ 70 h 1696"/>
              <a:gd name="T26" fmla="*/ 545 w 1073"/>
              <a:gd name="T27" fmla="*/ 1600 h 1696"/>
              <a:gd name="T28" fmla="*/ 410 w 1073"/>
              <a:gd name="T29" fmla="*/ 1504 h 1696"/>
              <a:gd name="T30" fmla="*/ 681 w 1073"/>
              <a:gd name="T31" fmla="*/ 1504 h 1696"/>
              <a:gd name="T32" fmla="*/ 545 w 1073"/>
              <a:gd name="T33" fmla="*/ 1600 h 1696"/>
              <a:gd name="T34" fmla="*/ 785 w 1073"/>
              <a:gd name="T35" fmla="*/ 1360 h 1696"/>
              <a:gd name="T36" fmla="*/ 737 w 1073"/>
              <a:gd name="T37" fmla="*/ 1408 h 1696"/>
              <a:gd name="T38" fmla="*/ 353 w 1073"/>
              <a:gd name="T39" fmla="*/ 1408 h 1696"/>
              <a:gd name="T40" fmla="*/ 305 w 1073"/>
              <a:gd name="T41" fmla="*/ 1360 h 1696"/>
              <a:gd name="T42" fmla="*/ 305 w 1073"/>
              <a:gd name="T43" fmla="*/ 1306 h 1696"/>
              <a:gd name="T44" fmla="*/ 785 w 1073"/>
              <a:gd name="T45" fmla="*/ 1306 h 1696"/>
              <a:gd name="T46" fmla="*/ 785 w 1073"/>
              <a:gd name="T47" fmla="*/ 1360 h 1696"/>
              <a:gd name="T48" fmla="*/ 891 w 1073"/>
              <a:gd name="T49" fmla="*/ 845 h 1696"/>
              <a:gd name="T50" fmla="*/ 785 w 1073"/>
              <a:gd name="T51" fmla="*/ 1147 h 1696"/>
              <a:gd name="T52" fmla="*/ 785 w 1073"/>
              <a:gd name="T53" fmla="*/ 1210 h 1696"/>
              <a:gd name="T54" fmla="*/ 305 w 1073"/>
              <a:gd name="T55" fmla="*/ 1210 h 1696"/>
              <a:gd name="T56" fmla="*/ 305 w 1073"/>
              <a:gd name="T57" fmla="*/ 1148 h 1696"/>
              <a:gd name="T58" fmla="*/ 197 w 1073"/>
              <a:gd name="T59" fmla="*/ 842 h 1696"/>
              <a:gd name="T60" fmla="*/ 121 w 1073"/>
              <a:gd name="T61" fmla="*/ 505 h 1696"/>
              <a:gd name="T62" fmla="*/ 452 w 1073"/>
              <a:gd name="T63" fmla="*/ 164 h 1696"/>
              <a:gd name="T64" fmla="*/ 977 w 1073"/>
              <a:gd name="T65" fmla="*/ 586 h 1696"/>
              <a:gd name="T66" fmla="*/ 891 w 1073"/>
              <a:gd name="T67" fmla="*/ 845 h 1696"/>
              <a:gd name="T68" fmla="*/ 759 w 1073"/>
              <a:gd name="T69" fmla="*/ 543 h 1696"/>
              <a:gd name="T70" fmla="*/ 610 w 1073"/>
              <a:gd name="T71" fmla="*/ 469 h 1696"/>
              <a:gd name="T72" fmla="*/ 684 w 1073"/>
              <a:gd name="T73" fmla="*/ 319 h 1696"/>
              <a:gd name="T74" fmla="*/ 669 w 1073"/>
              <a:gd name="T75" fmla="*/ 259 h 1696"/>
              <a:gd name="T76" fmla="*/ 607 w 1073"/>
              <a:gd name="T77" fmla="*/ 264 h 1696"/>
              <a:gd name="T78" fmla="*/ 319 w 1073"/>
              <a:gd name="T79" fmla="*/ 552 h 1696"/>
              <a:gd name="T80" fmla="*/ 306 w 1073"/>
              <a:gd name="T81" fmla="*/ 594 h 1696"/>
              <a:gd name="T82" fmla="*/ 332 w 1073"/>
              <a:gd name="T83" fmla="*/ 629 h 1696"/>
              <a:gd name="T84" fmla="*/ 481 w 1073"/>
              <a:gd name="T85" fmla="*/ 703 h 1696"/>
              <a:gd name="T86" fmla="*/ 406 w 1073"/>
              <a:gd name="T87" fmla="*/ 853 h 1696"/>
              <a:gd name="T88" fmla="*/ 421 w 1073"/>
              <a:gd name="T89" fmla="*/ 913 h 1696"/>
              <a:gd name="T90" fmla="*/ 483 w 1073"/>
              <a:gd name="T91" fmla="*/ 908 h 1696"/>
              <a:gd name="T92" fmla="*/ 771 w 1073"/>
              <a:gd name="T93" fmla="*/ 620 h 1696"/>
              <a:gd name="T94" fmla="*/ 785 w 1073"/>
              <a:gd name="T95" fmla="*/ 578 h 1696"/>
              <a:gd name="T96" fmla="*/ 759 w 1073"/>
              <a:gd name="T97" fmla="*/ 543 h 1696"/>
              <a:gd name="T98" fmla="*/ 590 w 1073"/>
              <a:gd name="T99" fmla="*/ 665 h 1696"/>
              <a:gd name="T100" fmla="*/ 567 w 1073"/>
              <a:gd name="T101" fmla="*/ 639 h 1696"/>
              <a:gd name="T102" fmla="*/ 434 w 1073"/>
              <a:gd name="T103" fmla="*/ 573 h 1696"/>
              <a:gd name="T104" fmla="*/ 500 w 1073"/>
              <a:gd name="T105" fmla="*/ 507 h 1696"/>
              <a:gd name="T106" fmla="*/ 524 w 1073"/>
              <a:gd name="T107" fmla="*/ 533 h 1696"/>
              <a:gd name="T108" fmla="*/ 656 w 1073"/>
              <a:gd name="T109" fmla="*/ 599 h 1696"/>
              <a:gd name="T110" fmla="*/ 590 w 1073"/>
              <a:gd name="T111" fmla="*/ 665 h 1696"/>
              <a:gd name="T112" fmla="*/ 593 w 1073"/>
              <a:gd name="T113" fmla="*/ 1066 h 1696"/>
              <a:gd name="T114" fmla="*/ 545 w 1073"/>
              <a:gd name="T115" fmla="*/ 1114 h 1696"/>
              <a:gd name="T116" fmla="*/ 497 w 1073"/>
              <a:gd name="T117" fmla="*/ 1066 h 1696"/>
              <a:gd name="T118" fmla="*/ 545 w 1073"/>
              <a:gd name="T119" fmla="*/ 1018 h 1696"/>
              <a:gd name="T120" fmla="*/ 593 w 1073"/>
              <a:gd name="T121" fmla="*/ 1066 h 1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73" h="1696">
                <a:moveTo>
                  <a:pt x="432" y="70"/>
                </a:moveTo>
                <a:cubicBezTo>
                  <a:pt x="227" y="113"/>
                  <a:pt x="64" y="281"/>
                  <a:pt x="26" y="488"/>
                </a:cubicBezTo>
                <a:cubicBezTo>
                  <a:pt x="0" y="635"/>
                  <a:pt x="33" y="781"/>
                  <a:pt x="120" y="899"/>
                </a:cubicBezTo>
                <a:cubicBezTo>
                  <a:pt x="178" y="978"/>
                  <a:pt x="209" y="1064"/>
                  <a:pt x="209" y="1148"/>
                </a:cubicBezTo>
                <a:cubicBezTo>
                  <a:pt x="209" y="1360"/>
                  <a:pt x="209" y="1360"/>
                  <a:pt x="209" y="1360"/>
                </a:cubicBezTo>
                <a:cubicBezTo>
                  <a:pt x="209" y="1424"/>
                  <a:pt x="251" y="1479"/>
                  <a:pt x="309" y="1497"/>
                </a:cubicBezTo>
                <a:cubicBezTo>
                  <a:pt x="328" y="1610"/>
                  <a:pt x="427" y="1696"/>
                  <a:pt x="545" y="1696"/>
                </a:cubicBezTo>
                <a:cubicBezTo>
                  <a:pt x="664" y="1696"/>
                  <a:pt x="762" y="1610"/>
                  <a:pt x="782" y="1497"/>
                </a:cubicBezTo>
                <a:cubicBezTo>
                  <a:pt x="839" y="1479"/>
                  <a:pt x="881" y="1424"/>
                  <a:pt x="881" y="1360"/>
                </a:cubicBezTo>
                <a:cubicBezTo>
                  <a:pt x="881" y="1147"/>
                  <a:pt x="881" y="1147"/>
                  <a:pt x="881" y="1147"/>
                </a:cubicBezTo>
                <a:cubicBezTo>
                  <a:pt x="881" y="1063"/>
                  <a:pt x="911" y="978"/>
                  <a:pt x="968" y="902"/>
                </a:cubicBezTo>
                <a:cubicBezTo>
                  <a:pt x="1037" y="810"/>
                  <a:pt x="1073" y="701"/>
                  <a:pt x="1073" y="586"/>
                </a:cubicBezTo>
                <a:cubicBezTo>
                  <a:pt x="1073" y="253"/>
                  <a:pt x="769" y="0"/>
                  <a:pt x="432" y="70"/>
                </a:cubicBezTo>
                <a:close/>
                <a:moveTo>
                  <a:pt x="545" y="1600"/>
                </a:moveTo>
                <a:cubicBezTo>
                  <a:pt x="483" y="1600"/>
                  <a:pt x="429" y="1560"/>
                  <a:pt x="410" y="1504"/>
                </a:cubicBezTo>
                <a:cubicBezTo>
                  <a:pt x="681" y="1504"/>
                  <a:pt x="681" y="1504"/>
                  <a:pt x="681" y="1504"/>
                </a:cubicBezTo>
                <a:cubicBezTo>
                  <a:pt x="661" y="1560"/>
                  <a:pt x="608" y="1600"/>
                  <a:pt x="545" y="1600"/>
                </a:cubicBezTo>
                <a:close/>
                <a:moveTo>
                  <a:pt x="785" y="1360"/>
                </a:moveTo>
                <a:cubicBezTo>
                  <a:pt x="785" y="1387"/>
                  <a:pt x="764" y="1408"/>
                  <a:pt x="737" y="1408"/>
                </a:cubicBezTo>
                <a:cubicBezTo>
                  <a:pt x="353" y="1408"/>
                  <a:pt x="353" y="1408"/>
                  <a:pt x="353" y="1408"/>
                </a:cubicBezTo>
                <a:cubicBezTo>
                  <a:pt x="327" y="1408"/>
                  <a:pt x="305" y="1387"/>
                  <a:pt x="305" y="1360"/>
                </a:cubicBezTo>
                <a:cubicBezTo>
                  <a:pt x="305" y="1306"/>
                  <a:pt x="305" y="1306"/>
                  <a:pt x="305" y="1306"/>
                </a:cubicBezTo>
                <a:cubicBezTo>
                  <a:pt x="785" y="1306"/>
                  <a:pt x="785" y="1306"/>
                  <a:pt x="785" y="1306"/>
                </a:cubicBezTo>
                <a:lnTo>
                  <a:pt x="785" y="1360"/>
                </a:lnTo>
                <a:close/>
                <a:moveTo>
                  <a:pt x="891" y="845"/>
                </a:moveTo>
                <a:cubicBezTo>
                  <a:pt x="822" y="937"/>
                  <a:pt x="785" y="1042"/>
                  <a:pt x="785" y="1147"/>
                </a:cubicBezTo>
                <a:cubicBezTo>
                  <a:pt x="785" y="1210"/>
                  <a:pt x="785" y="1210"/>
                  <a:pt x="785" y="1210"/>
                </a:cubicBezTo>
                <a:cubicBezTo>
                  <a:pt x="305" y="1210"/>
                  <a:pt x="305" y="1210"/>
                  <a:pt x="305" y="1210"/>
                </a:cubicBezTo>
                <a:cubicBezTo>
                  <a:pt x="305" y="1148"/>
                  <a:pt x="305" y="1148"/>
                  <a:pt x="305" y="1148"/>
                </a:cubicBezTo>
                <a:cubicBezTo>
                  <a:pt x="305" y="1044"/>
                  <a:pt x="268" y="938"/>
                  <a:pt x="197" y="842"/>
                </a:cubicBezTo>
                <a:cubicBezTo>
                  <a:pt x="126" y="745"/>
                  <a:pt x="99" y="626"/>
                  <a:pt x="121" y="505"/>
                </a:cubicBezTo>
                <a:cubicBezTo>
                  <a:pt x="151" y="336"/>
                  <a:pt x="284" y="199"/>
                  <a:pt x="452" y="164"/>
                </a:cubicBezTo>
                <a:cubicBezTo>
                  <a:pt x="729" y="106"/>
                  <a:pt x="977" y="315"/>
                  <a:pt x="977" y="586"/>
                </a:cubicBezTo>
                <a:cubicBezTo>
                  <a:pt x="977" y="680"/>
                  <a:pt x="948" y="770"/>
                  <a:pt x="891" y="845"/>
                </a:cubicBezTo>
                <a:close/>
                <a:moveTo>
                  <a:pt x="759" y="543"/>
                </a:moveTo>
                <a:cubicBezTo>
                  <a:pt x="610" y="469"/>
                  <a:pt x="610" y="469"/>
                  <a:pt x="610" y="469"/>
                </a:cubicBezTo>
                <a:cubicBezTo>
                  <a:pt x="684" y="319"/>
                  <a:pt x="684" y="319"/>
                  <a:pt x="684" y="319"/>
                </a:cubicBezTo>
                <a:cubicBezTo>
                  <a:pt x="695" y="298"/>
                  <a:pt x="688" y="273"/>
                  <a:pt x="669" y="259"/>
                </a:cubicBezTo>
                <a:cubicBezTo>
                  <a:pt x="650" y="245"/>
                  <a:pt x="624" y="247"/>
                  <a:pt x="607" y="264"/>
                </a:cubicBezTo>
                <a:cubicBezTo>
                  <a:pt x="319" y="552"/>
                  <a:pt x="319" y="552"/>
                  <a:pt x="319" y="552"/>
                </a:cubicBezTo>
                <a:cubicBezTo>
                  <a:pt x="308" y="563"/>
                  <a:pt x="303" y="578"/>
                  <a:pt x="306" y="594"/>
                </a:cubicBezTo>
                <a:cubicBezTo>
                  <a:pt x="308" y="609"/>
                  <a:pt x="318" y="622"/>
                  <a:pt x="332" y="629"/>
                </a:cubicBezTo>
                <a:cubicBezTo>
                  <a:pt x="481" y="703"/>
                  <a:pt x="481" y="703"/>
                  <a:pt x="481" y="703"/>
                </a:cubicBezTo>
                <a:cubicBezTo>
                  <a:pt x="406" y="853"/>
                  <a:pt x="406" y="853"/>
                  <a:pt x="406" y="853"/>
                </a:cubicBezTo>
                <a:cubicBezTo>
                  <a:pt x="396" y="874"/>
                  <a:pt x="402" y="899"/>
                  <a:pt x="421" y="913"/>
                </a:cubicBezTo>
                <a:cubicBezTo>
                  <a:pt x="440" y="927"/>
                  <a:pt x="467" y="924"/>
                  <a:pt x="483" y="908"/>
                </a:cubicBezTo>
                <a:cubicBezTo>
                  <a:pt x="771" y="620"/>
                  <a:pt x="771" y="620"/>
                  <a:pt x="771" y="620"/>
                </a:cubicBezTo>
                <a:cubicBezTo>
                  <a:pt x="782" y="609"/>
                  <a:pt x="787" y="594"/>
                  <a:pt x="785" y="578"/>
                </a:cubicBezTo>
                <a:cubicBezTo>
                  <a:pt x="782" y="563"/>
                  <a:pt x="773" y="550"/>
                  <a:pt x="759" y="543"/>
                </a:cubicBezTo>
                <a:close/>
                <a:moveTo>
                  <a:pt x="590" y="665"/>
                </a:moveTo>
                <a:cubicBezTo>
                  <a:pt x="586" y="654"/>
                  <a:pt x="578" y="645"/>
                  <a:pt x="567" y="639"/>
                </a:cubicBezTo>
                <a:cubicBezTo>
                  <a:pt x="434" y="573"/>
                  <a:pt x="434" y="573"/>
                  <a:pt x="434" y="573"/>
                </a:cubicBezTo>
                <a:cubicBezTo>
                  <a:pt x="500" y="507"/>
                  <a:pt x="500" y="507"/>
                  <a:pt x="500" y="507"/>
                </a:cubicBezTo>
                <a:cubicBezTo>
                  <a:pt x="504" y="518"/>
                  <a:pt x="513" y="527"/>
                  <a:pt x="524" y="533"/>
                </a:cubicBezTo>
                <a:cubicBezTo>
                  <a:pt x="656" y="599"/>
                  <a:pt x="656" y="599"/>
                  <a:pt x="656" y="599"/>
                </a:cubicBezTo>
                <a:lnTo>
                  <a:pt x="590" y="665"/>
                </a:lnTo>
                <a:close/>
                <a:moveTo>
                  <a:pt x="593" y="1066"/>
                </a:moveTo>
                <a:cubicBezTo>
                  <a:pt x="593" y="1093"/>
                  <a:pt x="572" y="1114"/>
                  <a:pt x="545" y="1114"/>
                </a:cubicBezTo>
                <a:cubicBezTo>
                  <a:pt x="519" y="1114"/>
                  <a:pt x="497" y="1093"/>
                  <a:pt x="497" y="1066"/>
                </a:cubicBezTo>
                <a:cubicBezTo>
                  <a:pt x="497" y="1040"/>
                  <a:pt x="519" y="1018"/>
                  <a:pt x="545" y="1018"/>
                </a:cubicBezTo>
                <a:cubicBezTo>
                  <a:pt x="572" y="1018"/>
                  <a:pt x="593" y="1040"/>
                  <a:pt x="593" y="10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مربع نص 53"/>
          <p:cNvSpPr txBox="1"/>
          <p:nvPr/>
        </p:nvSpPr>
        <p:spPr>
          <a:xfrm>
            <a:off x="1207176" y="2502745"/>
            <a:ext cx="1747885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 / اصيل عارف حنين</a:t>
            </a:r>
          </a:p>
        </p:txBody>
      </p:sp>
      <p:sp>
        <p:nvSpPr>
          <p:cNvPr id="55" name="مربع نص 54"/>
          <p:cNvSpPr txBox="1"/>
          <p:nvPr/>
        </p:nvSpPr>
        <p:spPr>
          <a:xfrm>
            <a:off x="5307818" y="5478070"/>
            <a:ext cx="1747885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 / </a:t>
            </a:r>
            <a:r>
              <a:rPr lang="ar-SA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عيسى باجري</a:t>
            </a:r>
            <a:endParaRPr lang="ar-YE" sz="1200" b="1" dirty="0">
              <a:solidFill>
                <a:schemeClr val="bg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56" name="مربع نص 55"/>
          <p:cNvSpPr txBox="1"/>
          <p:nvPr/>
        </p:nvSpPr>
        <p:spPr>
          <a:xfrm>
            <a:off x="7896341" y="5503469"/>
            <a:ext cx="1901464" cy="33239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عبدالقادر محمد السقاف</a:t>
            </a:r>
          </a:p>
        </p:txBody>
      </p:sp>
      <p:sp>
        <p:nvSpPr>
          <p:cNvPr id="57" name="مربع نص 56"/>
          <p:cNvSpPr txBox="1"/>
          <p:nvPr/>
        </p:nvSpPr>
        <p:spPr>
          <a:xfrm>
            <a:off x="9193726" y="2488036"/>
            <a:ext cx="1946298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أ / محمد عبدالوهاب التوي</a:t>
            </a:r>
          </a:p>
        </p:txBody>
      </p:sp>
      <p:sp>
        <p:nvSpPr>
          <p:cNvPr id="58" name="مربع نص 57"/>
          <p:cNvSpPr txBox="1"/>
          <p:nvPr/>
        </p:nvSpPr>
        <p:spPr>
          <a:xfrm>
            <a:off x="3635702" y="2507976"/>
            <a:ext cx="2383223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د / عبدالكريم محمد </a:t>
            </a:r>
            <a:r>
              <a:rPr lang="ar-YE" sz="1200" b="1" dirty="0" err="1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الروضي</a:t>
            </a:r>
            <a:endParaRPr lang="ar-YE" sz="1200" b="1" dirty="0">
              <a:solidFill>
                <a:schemeClr val="bg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60" name="مربع نص 59"/>
          <p:cNvSpPr txBox="1"/>
          <p:nvPr/>
        </p:nvSpPr>
        <p:spPr>
          <a:xfrm>
            <a:off x="1035238" y="2740460"/>
            <a:ext cx="2091759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المؤسس والمدير التنفيذي</a:t>
            </a:r>
          </a:p>
        </p:txBody>
      </p:sp>
      <p:sp>
        <p:nvSpPr>
          <p:cNvPr id="62" name="مربع نص 61"/>
          <p:cNvSpPr txBox="1"/>
          <p:nvPr/>
        </p:nvSpPr>
        <p:spPr>
          <a:xfrm>
            <a:off x="3683973" y="2737487"/>
            <a:ext cx="2250550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نائب المدير التنفيذي </a:t>
            </a:r>
          </a:p>
        </p:txBody>
      </p:sp>
      <p:sp>
        <p:nvSpPr>
          <p:cNvPr id="63" name="مربع نص 62"/>
          <p:cNvSpPr txBox="1"/>
          <p:nvPr/>
        </p:nvSpPr>
        <p:spPr>
          <a:xfrm>
            <a:off x="9028844" y="2731682"/>
            <a:ext cx="2250550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مدير العلاقات العامة</a:t>
            </a:r>
          </a:p>
        </p:txBody>
      </p:sp>
      <p:sp>
        <p:nvSpPr>
          <p:cNvPr id="64" name="مربع نص 63"/>
          <p:cNvSpPr txBox="1"/>
          <p:nvPr/>
        </p:nvSpPr>
        <p:spPr>
          <a:xfrm>
            <a:off x="7624610" y="5785108"/>
            <a:ext cx="2481569" cy="299697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مدير التكنولوجيا ونظم المعلومات</a:t>
            </a:r>
          </a:p>
        </p:txBody>
      </p:sp>
      <p:sp>
        <p:nvSpPr>
          <p:cNvPr id="65" name="مربع نص 64"/>
          <p:cNvSpPr txBox="1"/>
          <p:nvPr/>
        </p:nvSpPr>
        <p:spPr>
          <a:xfrm>
            <a:off x="5012866" y="5784403"/>
            <a:ext cx="2250550" cy="299697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1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مهندس الأمن السيبراني</a:t>
            </a:r>
            <a:endParaRPr lang="ar-YE" sz="1100" b="1" i="1" dirty="0">
              <a:solidFill>
                <a:schemeClr val="accent1"/>
              </a:solidFill>
              <a:latin typeface="Tajawal ExtraBold" panose="00000800000000000000" pitchFamily="2" charset="-78"/>
              <a:cs typeface="Tajawal ExtraBold" panose="00000800000000000000" pitchFamily="2" charset="-78"/>
            </a:endParaRPr>
          </a:p>
        </p:txBody>
      </p:sp>
      <p:sp>
        <p:nvSpPr>
          <p:cNvPr id="155" name="مربع نص 154"/>
          <p:cNvSpPr txBox="1"/>
          <p:nvPr/>
        </p:nvSpPr>
        <p:spPr>
          <a:xfrm>
            <a:off x="892731" y="3010196"/>
            <a:ext cx="2340902" cy="95987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مهندس وفني حلول التكنولوجيا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ct val="130000"/>
              </a:lnSpc>
            </a:pP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</a:t>
            </a: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مدير ومنشئ مشاريع ومحاسب</a:t>
            </a:r>
            <a:r>
              <a:rPr lang="en-US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ماجستير مهني في إدارة الأعمال</a:t>
            </a:r>
            <a:r>
              <a:rPr lang="en-US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MBA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56" name="مربع نص 155"/>
          <p:cNvSpPr txBox="1"/>
          <p:nvPr/>
        </p:nvSpPr>
        <p:spPr>
          <a:xfrm>
            <a:off x="3792310" y="3003479"/>
            <a:ext cx="2106157" cy="752514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دكتوراه فلسفة إدارة الأعمال</a:t>
            </a: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ماجستير إدارة الأعمال لعلوم مصرفية</a:t>
            </a:r>
          </a:p>
        </p:txBody>
      </p:sp>
      <p:pic>
        <p:nvPicPr>
          <p:cNvPr id="157" name="صورة 15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7" t="1577" r="1" b="19878"/>
          <a:stretch/>
        </p:blipFill>
        <p:spPr>
          <a:xfrm>
            <a:off x="6853170" y="822543"/>
            <a:ext cx="1376504" cy="159301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9" name="مربع نص 158"/>
          <p:cNvSpPr txBox="1"/>
          <p:nvPr/>
        </p:nvSpPr>
        <p:spPr>
          <a:xfrm>
            <a:off x="6551153" y="2496845"/>
            <a:ext cx="1983936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 / احمد يسلم حمدون</a:t>
            </a:r>
          </a:p>
        </p:txBody>
      </p:sp>
      <p:sp>
        <p:nvSpPr>
          <p:cNvPr id="160" name="مربع نص 159"/>
          <p:cNvSpPr txBox="1"/>
          <p:nvPr/>
        </p:nvSpPr>
        <p:spPr>
          <a:xfrm>
            <a:off x="6476520" y="2730092"/>
            <a:ext cx="2091759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مدير عام المصرفية</a:t>
            </a:r>
          </a:p>
        </p:txBody>
      </p:sp>
      <p:sp>
        <p:nvSpPr>
          <p:cNvPr id="161" name="مربع نص 160"/>
          <p:cNvSpPr txBox="1"/>
          <p:nvPr/>
        </p:nvSpPr>
        <p:spPr>
          <a:xfrm>
            <a:off x="6390254" y="2992904"/>
            <a:ext cx="2340902" cy="51975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خبرة إدارة مصرفية لسنتين</a:t>
            </a: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بكالوريوس إدارة أعمال</a:t>
            </a:r>
          </a:p>
        </p:txBody>
      </p:sp>
      <p:sp>
        <p:nvSpPr>
          <p:cNvPr id="162" name="مربع نص 161"/>
          <p:cNvSpPr txBox="1"/>
          <p:nvPr/>
        </p:nvSpPr>
        <p:spPr>
          <a:xfrm>
            <a:off x="9031729" y="3006577"/>
            <a:ext cx="2340902" cy="73981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خبرة في مجال العلاقات العامة</a:t>
            </a: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متخصص صحافة وإعلام</a:t>
            </a:r>
            <a:endParaRPr lang="ar-SA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ct val="130000"/>
              </a:lnSpc>
            </a:pP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يملك شبكة علاقات إستراتيجية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163" name="مربع نص 162"/>
          <p:cNvSpPr txBox="1"/>
          <p:nvPr/>
        </p:nvSpPr>
        <p:spPr>
          <a:xfrm>
            <a:off x="7636814" y="6086838"/>
            <a:ext cx="2481569" cy="532453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متخصص تكنولوجيا وذكاء </a:t>
            </a:r>
            <a:r>
              <a:rPr lang="ar-YE" sz="1100" b="1" dirty="0" err="1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إصطناعي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بكالوريوس نظم معلومات إدارية</a:t>
            </a:r>
          </a:p>
        </p:txBody>
      </p:sp>
      <p:sp>
        <p:nvSpPr>
          <p:cNvPr id="59" name="مربع نص 58"/>
          <p:cNvSpPr txBox="1"/>
          <p:nvPr/>
        </p:nvSpPr>
        <p:spPr>
          <a:xfrm>
            <a:off x="4852713" y="6085248"/>
            <a:ext cx="2658093" cy="519758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خبرة في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مجال</a:t>
            </a: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الهاكر وأمن المعلومات 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متخصص 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أمن سيبراني بشهادات دولية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66" name="مخطط انسيابي: رابط 65"/>
          <p:cNvSpPr/>
          <p:nvPr/>
        </p:nvSpPr>
        <p:spPr>
          <a:xfrm>
            <a:off x="4060129" y="766655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67" name="مخطط انسيابي: رابط 66"/>
          <p:cNvSpPr/>
          <p:nvPr/>
        </p:nvSpPr>
        <p:spPr>
          <a:xfrm>
            <a:off x="6790832" y="755352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68" name="مخطط انسيابي: رابط 67"/>
          <p:cNvSpPr/>
          <p:nvPr/>
        </p:nvSpPr>
        <p:spPr>
          <a:xfrm>
            <a:off x="9410851" y="765120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69" name="مخطط انسيابي: رابط 68"/>
          <p:cNvSpPr/>
          <p:nvPr/>
        </p:nvSpPr>
        <p:spPr>
          <a:xfrm>
            <a:off x="8116137" y="3763229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70" name="مخطط انسيابي: رابط 69"/>
          <p:cNvSpPr/>
          <p:nvPr/>
        </p:nvSpPr>
        <p:spPr>
          <a:xfrm>
            <a:off x="5386809" y="3765246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5FBA1C9-CDC8-1A87-A178-B1FEEF191FC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2" t="-1010" r="-1" b="10594"/>
          <a:stretch/>
        </p:blipFill>
        <p:spPr>
          <a:xfrm>
            <a:off x="2694862" y="3827365"/>
            <a:ext cx="1378306" cy="16053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12AF6183-7631-1CC9-FDCB-347A6D95C5EE}"/>
              </a:ext>
            </a:extLst>
          </p:cNvPr>
          <p:cNvSpPr txBox="1"/>
          <p:nvPr/>
        </p:nvSpPr>
        <p:spPr>
          <a:xfrm>
            <a:off x="2519813" y="5484638"/>
            <a:ext cx="1747885" cy="318549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200" b="1" dirty="0">
                <a:solidFill>
                  <a:schemeClr val="bg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 / هشام عبدو علي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1091A8C-347F-2E6A-C97A-ADADC30E1B8E}"/>
              </a:ext>
            </a:extLst>
          </p:cNvPr>
          <p:cNvSpPr txBox="1"/>
          <p:nvPr/>
        </p:nvSpPr>
        <p:spPr>
          <a:xfrm>
            <a:off x="2271416" y="5784402"/>
            <a:ext cx="2250550" cy="299697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i="1" dirty="0">
                <a:solidFill>
                  <a:schemeClr val="accent1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مدير المالية والمحاسبية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8FC91968-6B69-E77F-E3B4-DB2F36467427}"/>
              </a:ext>
            </a:extLst>
          </p:cNvPr>
          <p:cNvSpPr txBox="1"/>
          <p:nvPr/>
        </p:nvSpPr>
        <p:spPr>
          <a:xfrm>
            <a:off x="2133909" y="6081137"/>
            <a:ext cx="2481569" cy="532453"/>
          </a:xfrm>
          <a:prstGeom prst="rect">
            <a:avLst/>
          </a:prstGeom>
          <a:noFill/>
        </p:spPr>
        <p:txBody>
          <a:bodyPr wrap="square" lIns="91440" tIns="45720" rIns="91440" bIns="45720" rtlCol="1">
            <a:spAutoFit/>
          </a:bodyPr>
          <a:lstStyle/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خبرة في الإدارة المالية والمحاسبية</a:t>
            </a:r>
          </a:p>
          <a:p>
            <a:pPr algn="ctr">
              <a:lnSpc>
                <a:spcPct val="130000"/>
              </a:lnSpc>
            </a:pPr>
            <a:r>
              <a:rPr lang="ar-YE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- متخصص محاسبة</a:t>
            </a:r>
            <a:r>
              <a:rPr lang="ar-SA" sz="1100" b="1" dirty="0">
                <a:solidFill>
                  <a:schemeClr val="bg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 مالية ومصرفية</a:t>
            </a:r>
            <a:endParaRPr lang="ar-YE" sz="1100" b="1" dirty="0">
              <a:solidFill>
                <a:schemeClr val="bg1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8" name="مخطط انسيابي: رابط 7">
            <a:extLst>
              <a:ext uri="{FF2B5EF4-FFF2-40B4-BE49-F238E27FC236}">
                <a16:creationId xmlns:a16="http://schemas.microsoft.com/office/drawing/2014/main" id="{2B461478-2FED-70D2-3BB7-8C3DA6AF761D}"/>
              </a:ext>
            </a:extLst>
          </p:cNvPr>
          <p:cNvSpPr/>
          <p:nvPr/>
        </p:nvSpPr>
        <p:spPr>
          <a:xfrm>
            <a:off x="2627058" y="3759347"/>
            <a:ext cx="1498517" cy="1712824"/>
          </a:xfrm>
          <a:prstGeom prst="flowChartConnector">
            <a:avLst/>
          </a:prstGeom>
          <a:noFill/>
          <a:ln w="28575" cap="flat" cmpd="sng" algn="ctr">
            <a:solidFill>
              <a:schemeClr val="accent5"/>
            </a:solidFill>
            <a:prstDash val="sysDot"/>
            <a:round/>
            <a:headEnd type="none" w="med" len="med"/>
            <a:tailEnd type="none" w="med" len="med"/>
          </a:ln>
          <a:effectLst>
            <a:glow rad="635000">
              <a:schemeClr val="accent1">
                <a:alpha val="23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08FDC28C-C439-0428-6355-29A23E7C6F1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7" t="27912" r="5440" b="30490"/>
          <a:stretch/>
        </p:blipFill>
        <p:spPr>
          <a:xfrm>
            <a:off x="5444875" y="3836673"/>
            <a:ext cx="1376700" cy="15939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96008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4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7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4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6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9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5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2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9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83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4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1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2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17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4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6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69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19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88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12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22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3200"/>
                            </p:stCondLst>
                            <p:childTnLst>
                              <p:par>
                                <p:cTn id="1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1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20" presetID="10" presetClass="entr" presetSubtype="0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7600"/>
                            </p:stCondLst>
                            <p:childTnLst>
                              <p:par>
                                <p:cTn id="1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8600"/>
                            </p:stCondLst>
                            <p:childTnLst>
                              <p:par>
                                <p:cTn id="1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9600"/>
                            </p:stCondLst>
                            <p:childTnLst>
                              <p:par>
                                <p:cTn id="1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4" dur="28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2400"/>
                            </p:stCondLst>
                            <p:childTnLst>
                              <p:par>
                                <p:cTn id="136" presetID="10" presetClass="entr" presetSubtype="0" fill="hold" nodeType="after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200"/>
                            </p:stCondLst>
                            <p:childTnLst>
                              <p:par>
                                <p:cTn id="1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6200"/>
                            </p:stCondLst>
                            <p:childTnLst>
                              <p:par>
                                <p:cTn id="1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47200"/>
                            </p:stCondLst>
                            <p:childTnLst>
                              <p:par>
                                <p:cTn id="1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17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53" grpId="0" animBg="1"/>
      <p:bldP spid="54" grpId="0"/>
      <p:bldP spid="55" grpId="0"/>
      <p:bldP spid="56" grpId="0"/>
      <p:bldP spid="57" grpId="0"/>
      <p:bldP spid="58" grpId="0"/>
      <p:bldP spid="60" grpId="0"/>
      <p:bldP spid="62" grpId="0"/>
      <p:bldP spid="63" grpId="0"/>
      <p:bldP spid="64" grpId="0"/>
      <p:bldP spid="65" grpId="0"/>
      <p:bldP spid="155" grpId="0"/>
      <p:bldP spid="156" grpId="0"/>
      <p:bldP spid="159" grpId="0"/>
      <p:bldP spid="160" grpId="0"/>
      <p:bldP spid="161" grpId="0"/>
      <p:bldP spid="162" grpId="0"/>
      <p:bldP spid="163" grpId="0"/>
      <p:bldP spid="59" grpId="0"/>
      <p:bldP spid="66" grpId="0" animBg="1"/>
      <p:bldP spid="67" grpId="0" animBg="1"/>
      <p:bldP spid="68" grpId="0" animBg="1"/>
      <p:bldP spid="69" grpId="0" animBg="1"/>
      <p:bldP spid="70" grpId="0" animBg="1"/>
      <p:bldP spid="5" grpId="0"/>
      <p:bldP spid="6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ربع نص 13"/>
          <p:cNvSpPr txBox="1"/>
          <p:nvPr/>
        </p:nvSpPr>
        <p:spPr>
          <a:xfrm>
            <a:off x="4106008" y="553147"/>
            <a:ext cx="3966150" cy="62017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ar-YE" sz="28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سرعة بمنتهى الرفاهية !</a:t>
            </a:r>
          </a:p>
        </p:txBody>
      </p:sp>
      <p:grpSp>
        <p:nvGrpSpPr>
          <p:cNvPr id="172" name="그룹 20">
            <a:extLst>
              <a:ext uri="{FF2B5EF4-FFF2-40B4-BE49-F238E27FC236}">
                <a16:creationId xmlns:a16="http://schemas.microsoft.com/office/drawing/2014/main" id="{847DB4C3-21DD-411B-9E05-97572F8B6E2B}"/>
              </a:ext>
            </a:extLst>
          </p:cNvPr>
          <p:cNvGrpSpPr/>
          <p:nvPr/>
        </p:nvGrpSpPr>
        <p:grpSpPr>
          <a:xfrm>
            <a:off x="0" y="2932109"/>
            <a:ext cx="3333052" cy="3925891"/>
            <a:chOff x="7047611" y="1174812"/>
            <a:chExt cx="4409242" cy="5571777"/>
          </a:xfrm>
        </p:grpSpPr>
        <p:grpSp>
          <p:nvGrpSpPr>
            <p:cNvPr id="173" name="그룹 21">
              <a:extLst>
                <a:ext uri="{FF2B5EF4-FFF2-40B4-BE49-F238E27FC236}">
                  <a16:creationId xmlns:a16="http://schemas.microsoft.com/office/drawing/2014/main" id="{679EE2F8-50DF-4452-838B-4C6B1006E3A3}"/>
                </a:ext>
              </a:extLst>
            </p:cNvPr>
            <p:cNvGrpSpPr/>
            <p:nvPr/>
          </p:nvGrpSpPr>
          <p:grpSpPr>
            <a:xfrm>
              <a:off x="8434709" y="1174812"/>
              <a:ext cx="1588479" cy="3147176"/>
              <a:chOff x="8434709" y="1174812"/>
              <a:chExt cx="1588479" cy="3147176"/>
            </a:xfrm>
          </p:grpSpPr>
          <p:grpSp>
            <p:nvGrpSpPr>
              <p:cNvPr id="183" name="Group 246">
                <a:extLst>
                  <a:ext uri="{FF2B5EF4-FFF2-40B4-BE49-F238E27FC236}">
                    <a16:creationId xmlns:a16="http://schemas.microsoft.com/office/drawing/2014/main" id="{5140693E-185B-4364-BC05-51E9B5C4EEBD}"/>
                  </a:ext>
                </a:extLst>
              </p:cNvPr>
              <p:cNvGrpSpPr/>
              <p:nvPr/>
            </p:nvGrpSpPr>
            <p:grpSpPr>
              <a:xfrm>
                <a:off x="8434709" y="1174812"/>
                <a:ext cx="1588479" cy="3147176"/>
                <a:chOff x="8649228" y="336362"/>
                <a:chExt cx="3202165" cy="6344296"/>
              </a:xfrm>
            </p:grpSpPr>
            <p:sp>
              <p:nvSpPr>
                <p:cNvPr id="196" name="Freeform: Shape 247">
                  <a:extLst>
                    <a:ext uri="{FF2B5EF4-FFF2-40B4-BE49-F238E27FC236}">
                      <a16:creationId xmlns:a16="http://schemas.microsoft.com/office/drawing/2014/main" id="{B199C055-9AE5-4586-985A-15FEA5452A40}"/>
                    </a:ext>
                  </a:extLst>
                </p:cNvPr>
                <p:cNvSpPr/>
                <p:nvPr/>
              </p:nvSpPr>
              <p:spPr>
                <a:xfrm>
                  <a:off x="8688116" y="336362"/>
                  <a:ext cx="3163277" cy="6344296"/>
                </a:xfrm>
                <a:custGeom>
                  <a:avLst/>
                  <a:gdLst>
                    <a:gd name="connsiteX0" fmla="*/ 2735492 w 3163276"/>
                    <a:gd name="connsiteY0" fmla="*/ 6344296 h 6344296"/>
                    <a:gd name="connsiteX1" fmla="*/ 427705 w 3163276"/>
                    <a:gd name="connsiteY1" fmla="*/ 6344296 h 6344296"/>
                    <a:gd name="connsiteX2" fmla="*/ 0 w 3163276"/>
                    <a:gd name="connsiteY2" fmla="*/ 5916591 h 6344296"/>
                    <a:gd name="connsiteX3" fmla="*/ 0 w 3163276"/>
                    <a:gd name="connsiteY3" fmla="*/ 427705 h 6344296"/>
                    <a:gd name="connsiteX4" fmla="*/ 427705 w 3163276"/>
                    <a:gd name="connsiteY4" fmla="*/ 0 h 6344296"/>
                    <a:gd name="connsiteX5" fmla="*/ 2735571 w 3163276"/>
                    <a:gd name="connsiteY5" fmla="*/ 0 h 6344296"/>
                    <a:gd name="connsiteX6" fmla="*/ 3163277 w 3163276"/>
                    <a:gd name="connsiteY6" fmla="*/ 427705 h 6344296"/>
                    <a:gd name="connsiteX7" fmla="*/ 3163277 w 3163276"/>
                    <a:gd name="connsiteY7" fmla="*/ 5916591 h 6344296"/>
                    <a:gd name="connsiteX8" fmla="*/ 2735492 w 3163276"/>
                    <a:gd name="connsiteY8" fmla="*/ 6344296 h 6344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63276" h="6344296">
                      <a:moveTo>
                        <a:pt x="2735492" y="6344296"/>
                      </a:moveTo>
                      <a:lnTo>
                        <a:pt x="427705" y="6344296"/>
                      </a:lnTo>
                      <a:cubicBezTo>
                        <a:pt x="191517" y="6344296"/>
                        <a:pt x="0" y="6152779"/>
                        <a:pt x="0" y="5916591"/>
                      </a:cubicBezTo>
                      <a:lnTo>
                        <a:pt x="0" y="427705"/>
                      </a:lnTo>
                      <a:cubicBezTo>
                        <a:pt x="0" y="191517"/>
                        <a:pt x="191517" y="0"/>
                        <a:pt x="427705" y="0"/>
                      </a:cubicBezTo>
                      <a:lnTo>
                        <a:pt x="2735571" y="0"/>
                      </a:lnTo>
                      <a:cubicBezTo>
                        <a:pt x="2971760" y="0"/>
                        <a:pt x="3163277" y="191517"/>
                        <a:pt x="3163277" y="427705"/>
                      </a:cubicBezTo>
                      <a:lnTo>
                        <a:pt x="3163277" y="5916591"/>
                      </a:lnTo>
                      <a:cubicBezTo>
                        <a:pt x="3163197" y="6152779"/>
                        <a:pt x="2971680" y="6344296"/>
                        <a:pt x="2735492" y="6344296"/>
                      </a:cubicBezTo>
                      <a:close/>
                    </a:path>
                  </a:pathLst>
                </a:custGeom>
                <a:solidFill>
                  <a:srgbClr val="537EC0"/>
                </a:solidFill>
                <a:ln w="78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97" name="Freeform: Shape 248">
                  <a:extLst>
                    <a:ext uri="{FF2B5EF4-FFF2-40B4-BE49-F238E27FC236}">
                      <a16:creationId xmlns:a16="http://schemas.microsoft.com/office/drawing/2014/main" id="{7F5D6A2D-0A8E-4B23-936D-E0559EEDA44D}"/>
                    </a:ext>
                  </a:extLst>
                </p:cNvPr>
                <p:cNvSpPr/>
                <p:nvPr/>
              </p:nvSpPr>
              <p:spPr>
                <a:xfrm>
                  <a:off x="8857417" y="502456"/>
                  <a:ext cx="2824675" cy="6012111"/>
                </a:xfrm>
                <a:custGeom>
                  <a:avLst/>
                  <a:gdLst>
                    <a:gd name="connsiteX0" fmla="*/ 2505165 w 2824676"/>
                    <a:gd name="connsiteY0" fmla="*/ 6012112 h 6012111"/>
                    <a:gd name="connsiteX1" fmla="*/ 319512 w 2824676"/>
                    <a:gd name="connsiteY1" fmla="*/ 6012112 h 6012111"/>
                    <a:gd name="connsiteX2" fmla="*/ 0 w 2824676"/>
                    <a:gd name="connsiteY2" fmla="*/ 5692600 h 6012111"/>
                    <a:gd name="connsiteX3" fmla="*/ 0 w 2824676"/>
                    <a:gd name="connsiteY3" fmla="*/ 319512 h 6012111"/>
                    <a:gd name="connsiteX4" fmla="*/ 319512 w 2824676"/>
                    <a:gd name="connsiteY4" fmla="*/ 0 h 6012111"/>
                    <a:gd name="connsiteX5" fmla="*/ 2505165 w 2824676"/>
                    <a:gd name="connsiteY5" fmla="*/ 0 h 6012111"/>
                    <a:gd name="connsiteX6" fmla="*/ 2824677 w 2824676"/>
                    <a:gd name="connsiteY6" fmla="*/ 319512 h 6012111"/>
                    <a:gd name="connsiteX7" fmla="*/ 2824677 w 2824676"/>
                    <a:gd name="connsiteY7" fmla="*/ 5692600 h 6012111"/>
                    <a:gd name="connsiteX8" fmla="*/ 2505165 w 2824676"/>
                    <a:gd name="connsiteY8" fmla="*/ 6012112 h 6012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824676" h="6012111">
                      <a:moveTo>
                        <a:pt x="2505165" y="6012112"/>
                      </a:moveTo>
                      <a:lnTo>
                        <a:pt x="319512" y="6012112"/>
                      </a:lnTo>
                      <a:cubicBezTo>
                        <a:pt x="143044" y="6012112"/>
                        <a:pt x="0" y="5869068"/>
                        <a:pt x="0" y="5692600"/>
                      </a:cubicBezTo>
                      <a:lnTo>
                        <a:pt x="0" y="319512"/>
                      </a:lnTo>
                      <a:cubicBezTo>
                        <a:pt x="0" y="143044"/>
                        <a:pt x="143044" y="0"/>
                        <a:pt x="319512" y="0"/>
                      </a:cubicBezTo>
                      <a:lnTo>
                        <a:pt x="2505165" y="0"/>
                      </a:lnTo>
                      <a:cubicBezTo>
                        <a:pt x="2681633" y="0"/>
                        <a:pt x="2824677" y="143044"/>
                        <a:pt x="2824677" y="319512"/>
                      </a:cubicBezTo>
                      <a:lnTo>
                        <a:pt x="2824677" y="5692600"/>
                      </a:lnTo>
                      <a:cubicBezTo>
                        <a:pt x="2824677" y="5869068"/>
                        <a:pt x="2681633" y="6012112"/>
                        <a:pt x="2505165" y="6012112"/>
                      </a:cubicBezTo>
                      <a:close/>
                    </a:path>
                  </a:pathLst>
                </a:custGeom>
                <a:solidFill>
                  <a:srgbClr val="C7D2E7"/>
                </a:solidFill>
                <a:ln w="78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8" name="Freeform: Shape 249">
                  <a:extLst>
                    <a:ext uri="{FF2B5EF4-FFF2-40B4-BE49-F238E27FC236}">
                      <a16:creationId xmlns:a16="http://schemas.microsoft.com/office/drawing/2014/main" id="{EDB284BA-8CBF-4159-A3E0-A5FF6864B542}"/>
                    </a:ext>
                  </a:extLst>
                </p:cNvPr>
                <p:cNvSpPr/>
                <p:nvPr/>
              </p:nvSpPr>
              <p:spPr>
                <a:xfrm>
                  <a:off x="9482659" y="443288"/>
                  <a:ext cx="1574192" cy="285136"/>
                </a:xfrm>
                <a:custGeom>
                  <a:avLst/>
                  <a:gdLst>
                    <a:gd name="connsiteX0" fmla="*/ 1462039 w 1574192"/>
                    <a:gd name="connsiteY0" fmla="*/ 285137 h 285136"/>
                    <a:gd name="connsiteX1" fmla="*/ 112154 w 1574192"/>
                    <a:gd name="connsiteY1" fmla="*/ 285137 h 285136"/>
                    <a:gd name="connsiteX2" fmla="*/ 0 w 1574192"/>
                    <a:gd name="connsiteY2" fmla="*/ 172983 h 285136"/>
                    <a:gd name="connsiteX3" fmla="*/ 0 w 1574192"/>
                    <a:gd name="connsiteY3" fmla="*/ 4435 h 285136"/>
                    <a:gd name="connsiteX4" fmla="*/ 4435 w 1574192"/>
                    <a:gd name="connsiteY4" fmla="*/ 0 h 285136"/>
                    <a:gd name="connsiteX5" fmla="*/ 1569758 w 1574192"/>
                    <a:gd name="connsiteY5" fmla="*/ 0 h 285136"/>
                    <a:gd name="connsiteX6" fmla="*/ 1574193 w 1574192"/>
                    <a:gd name="connsiteY6" fmla="*/ 4435 h 285136"/>
                    <a:gd name="connsiteX7" fmla="*/ 1574193 w 1574192"/>
                    <a:gd name="connsiteY7" fmla="*/ 172983 h 285136"/>
                    <a:gd name="connsiteX8" fmla="*/ 1462039 w 1574192"/>
                    <a:gd name="connsiteY8" fmla="*/ 285137 h 285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4192" h="285136">
                      <a:moveTo>
                        <a:pt x="1462039" y="285137"/>
                      </a:moveTo>
                      <a:lnTo>
                        <a:pt x="112154" y="285137"/>
                      </a:lnTo>
                      <a:cubicBezTo>
                        <a:pt x="50216" y="285137"/>
                        <a:pt x="0" y="234921"/>
                        <a:pt x="0" y="172983"/>
                      </a:cubicBezTo>
                      <a:lnTo>
                        <a:pt x="0" y="4435"/>
                      </a:lnTo>
                      <a:cubicBezTo>
                        <a:pt x="0" y="1980"/>
                        <a:pt x="1980" y="0"/>
                        <a:pt x="4435" y="0"/>
                      </a:cubicBezTo>
                      <a:lnTo>
                        <a:pt x="1569758" y="0"/>
                      </a:lnTo>
                      <a:cubicBezTo>
                        <a:pt x="1572213" y="0"/>
                        <a:pt x="1574193" y="1980"/>
                        <a:pt x="1574193" y="4435"/>
                      </a:cubicBezTo>
                      <a:lnTo>
                        <a:pt x="1574193" y="172983"/>
                      </a:lnTo>
                      <a:cubicBezTo>
                        <a:pt x="1574193" y="234921"/>
                        <a:pt x="1523977" y="285137"/>
                        <a:pt x="1462039" y="285137"/>
                      </a:cubicBezTo>
                      <a:close/>
                    </a:path>
                  </a:pathLst>
                </a:custGeom>
                <a:solidFill>
                  <a:srgbClr val="4F76BA"/>
                </a:solidFill>
                <a:ln w="78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9" name="Freeform: Shape 250">
                  <a:extLst>
                    <a:ext uri="{FF2B5EF4-FFF2-40B4-BE49-F238E27FC236}">
                      <a16:creationId xmlns:a16="http://schemas.microsoft.com/office/drawing/2014/main" id="{72C3A7A9-AB1E-4EC6-8D66-46B9033D2B8F}"/>
                    </a:ext>
                  </a:extLst>
                </p:cNvPr>
                <p:cNvSpPr/>
                <p:nvPr/>
              </p:nvSpPr>
              <p:spPr>
                <a:xfrm>
                  <a:off x="8649228" y="1134306"/>
                  <a:ext cx="38889" cy="235000"/>
                </a:xfrm>
                <a:custGeom>
                  <a:avLst/>
                  <a:gdLst>
                    <a:gd name="connsiteX0" fmla="*/ 0 w 38889"/>
                    <a:gd name="connsiteY0" fmla="*/ 211793 h 235000"/>
                    <a:gd name="connsiteX1" fmla="*/ 0 w 38889"/>
                    <a:gd name="connsiteY1" fmla="*/ 23207 h 235000"/>
                    <a:gd name="connsiteX2" fmla="*/ 23207 w 38889"/>
                    <a:gd name="connsiteY2" fmla="*/ 0 h 235000"/>
                    <a:gd name="connsiteX3" fmla="*/ 31048 w 38889"/>
                    <a:gd name="connsiteY3" fmla="*/ 0 h 235000"/>
                    <a:gd name="connsiteX4" fmla="*/ 38889 w 38889"/>
                    <a:gd name="connsiteY4" fmla="*/ 7841 h 235000"/>
                    <a:gd name="connsiteX5" fmla="*/ 38889 w 38889"/>
                    <a:gd name="connsiteY5" fmla="*/ 227159 h 235000"/>
                    <a:gd name="connsiteX6" fmla="*/ 31048 w 38889"/>
                    <a:gd name="connsiteY6" fmla="*/ 235000 h 235000"/>
                    <a:gd name="connsiteX7" fmla="*/ 23207 w 38889"/>
                    <a:gd name="connsiteY7" fmla="*/ 235000 h 235000"/>
                    <a:gd name="connsiteX8" fmla="*/ 0 w 38889"/>
                    <a:gd name="connsiteY8" fmla="*/ 211793 h 235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889" h="235000">
                      <a:moveTo>
                        <a:pt x="0" y="211793"/>
                      </a:moveTo>
                      <a:lnTo>
                        <a:pt x="0" y="23207"/>
                      </a:lnTo>
                      <a:cubicBezTo>
                        <a:pt x="0" y="10376"/>
                        <a:pt x="10376" y="0"/>
                        <a:pt x="23207" y="0"/>
                      </a:cubicBezTo>
                      <a:lnTo>
                        <a:pt x="31048" y="0"/>
                      </a:lnTo>
                      <a:cubicBezTo>
                        <a:pt x="35404" y="0"/>
                        <a:pt x="38889" y="3485"/>
                        <a:pt x="38889" y="7841"/>
                      </a:cubicBezTo>
                      <a:lnTo>
                        <a:pt x="38889" y="227159"/>
                      </a:lnTo>
                      <a:cubicBezTo>
                        <a:pt x="38889" y="231515"/>
                        <a:pt x="35404" y="235000"/>
                        <a:pt x="31048" y="235000"/>
                      </a:cubicBezTo>
                      <a:lnTo>
                        <a:pt x="23207" y="235000"/>
                      </a:lnTo>
                      <a:cubicBezTo>
                        <a:pt x="10376" y="235000"/>
                        <a:pt x="0" y="224545"/>
                        <a:pt x="0" y="211793"/>
                      </a:cubicBezTo>
                      <a:close/>
                    </a:path>
                  </a:pathLst>
                </a:custGeom>
                <a:solidFill>
                  <a:srgbClr val="4F76BA"/>
                </a:solidFill>
                <a:ln w="78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0" name="Freeform: Shape 251">
                  <a:extLst>
                    <a:ext uri="{FF2B5EF4-FFF2-40B4-BE49-F238E27FC236}">
                      <a16:creationId xmlns:a16="http://schemas.microsoft.com/office/drawing/2014/main" id="{3A50221C-A6FB-4352-8964-3E4FD3D032EB}"/>
                    </a:ext>
                  </a:extLst>
                </p:cNvPr>
                <p:cNvSpPr/>
                <p:nvPr/>
              </p:nvSpPr>
              <p:spPr>
                <a:xfrm>
                  <a:off x="8649228" y="2184561"/>
                  <a:ext cx="38810" cy="460416"/>
                </a:xfrm>
                <a:custGeom>
                  <a:avLst/>
                  <a:gdLst>
                    <a:gd name="connsiteX0" fmla="*/ 0 w 38810"/>
                    <a:gd name="connsiteY0" fmla="*/ 434755 h 460416"/>
                    <a:gd name="connsiteX1" fmla="*/ 0 w 38810"/>
                    <a:gd name="connsiteY1" fmla="*/ 25583 h 460416"/>
                    <a:gd name="connsiteX2" fmla="*/ 25583 w 38810"/>
                    <a:gd name="connsiteY2" fmla="*/ 0 h 460416"/>
                    <a:gd name="connsiteX3" fmla="*/ 28514 w 38810"/>
                    <a:gd name="connsiteY3" fmla="*/ 0 h 460416"/>
                    <a:gd name="connsiteX4" fmla="*/ 38810 w 38810"/>
                    <a:gd name="connsiteY4" fmla="*/ 10297 h 460416"/>
                    <a:gd name="connsiteX5" fmla="*/ 38810 w 38810"/>
                    <a:gd name="connsiteY5" fmla="*/ 450120 h 460416"/>
                    <a:gd name="connsiteX6" fmla="*/ 28514 w 38810"/>
                    <a:gd name="connsiteY6" fmla="*/ 460417 h 460416"/>
                    <a:gd name="connsiteX7" fmla="*/ 25583 w 38810"/>
                    <a:gd name="connsiteY7" fmla="*/ 460417 h 460416"/>
                    <a:gd name="connsiteX8" fmla="*/ 0 w 38810"/>
                    <a:gd name="connsiteY8" fmla="*/ 434755 h 460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8810" h="460416">
                      <a:moveTo>
                        <a:pt x="0" y="434755"/>
                      </a:moveTo>
                      <a:lnTo>
                        <a:pt x="0" y="25583"/>
                      </a:lnTo>
                      <a:cubicBezTo>
                        <a:pt x="0" y="11405"/>
                        <a:pt x="11485" y="0"/>
                        <a:pt x="25583" y="0"/>
                      </a:cubicBezTo>
                      <a:lnTo>
                        <a:pt x="28514" y="0"/>
                      </a:lnTo>
                      <a:cubicBezTo>
                        <a:pt x="34216" y="0"/>
                        <a:pt x="38810" y="4594"/>
                        <a:pt x="38810" y="10297"/>
                      </a:cubicBezTo>
                      <a:lnTo>
                        <a:pt x="38810" y="450120"/>
                      </a:lnTo>
                      <a:cubicBezTo>
                        <a:pt x="38810" y="455823"/>
                        <a:pt x="34216" y="460417"/>
                        <a:pt x="28514" y="460417"/>
                      </a:cubicBezTo>
                      <a:lnTo>
                        <a:pt x="25583" y="460417"/>
                      </a:lnTo>
                      <a:cubicBezTo>
                        <a:pt x="11485" y="460417"/>
                        <a:pt x="0" y="448932"/>
                        <a:pt x="0" y="434755"/>
                      </a:cubicBezTo>
                      <a:close/>
                    </a:path>
                  </a:pathLst>
                </a:custGeom>
                <a:solidFill>
                  <a:srgbClr val="4F76BA"/>
                </a:solidFill>
                <a:ln w="7898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01" name="Group 252">
                  <a:extLst>
                    <a:ext uri="{FF2B5EF4-FFF2-40B4-BE49-F238E27FC236}">
                      <a16:creationId xmlns:a16="http://schemas.microsoft.com/office/drawing/2014/main" id="{16AA3F4F-42FC-45A9-8532-E27CBD571F6F}"/>
                    </a:ext>
                  </a:extLst>
                </p:cNvPr>
                <p:cNvGrpSpPr/>
                <p:nvPr/>
              </p:nvGrpSpPr>
              <p:grpSpPr>
                <a:xfrm>
                  <a:off x="9957333" y="558847"/>
                  <a:ext cx="624845" cy="109460"/>
                  <a:chOff x="9998875" y="558847"/>
                  <a:chExt cx="624845" cy="109460"/>
                </a:xfrm>
              </p:grpSpPr>
              <p:sp>
                <p:nvSpPr>
                  <p:cNvPr id="202" name="Freeform: Shape 253">
                    <a:extLst>
                      <a:ext uri="{FF2B5EF4-FFF2-40B4-BE49-F238E27FC236}">
                        <a16:creationId xmlns:a16="http://schemas.microsoft.com/office/drawing/2014/main" id="{8D8454DE-3146-4CC3-8EAF-C69F6CA971DB}"/>
                      </a:ext>
                    </a:extLst>
                  </p:cNvPr>
                  <p:cNvSpPr/>
                  <p:nvPr/>
                </p:nvSpPr>
                <p:spPr>
                  <a:xfrm>
                    <a:off x="9998875" y="590054"/>
                    <a:ext cx="442595" cy="47047"/>
                  </a:xfrm>
                  <a:custGeom>
                    <a:avLst/>
                    <a:gdLst>
                      <a:gd name="connsiteX0" fmla="*/ 419072 w 442595"/>
                      <a:gd name="connsiteY0" fmla="*/ 47048 h 47047"/>
                      <a:gd name="connsiteX1" fmla="*/ 23524 w 442595"/>
                      <a:gd name="connsiteY1" fmla="*/ 47048 h 47047"/>
                      <a:gd name="connsiteX2" fmla="*/ 0 w 442595"/>
                      <a:gd name="connsiteY2" fmla="*/ 23524 h 47047"/>
                      <a:gd name="connsiteX3" fmla="*/ 0 w 442595"/>
                      <a:gd name="connsiteY3" fmla="*/ 23524 h 47047"/>
                      <a:gd name="connsiteX4" fmla="*/ 23524 w 442595"/>
                      <a:gd name="connsiteY4" fmla="*/ 0 h 47047"/>
                      <a:gd name="connsiteX5" fmla="*/ 419072 w 442595"/>
                      <a:gd name="connsiteY5" fmla="*/ 0 h 47047"/>
                      <a:gd name="connsiteX6" fmla="*/ 442596 w 442595"/>
                      <a:gd name="connsiteY6" fmla="*/ 23524 h 47047"/>
                      <a:gd name="connsiteX7" fmla="*/ 442596 w 442595"/>
                      <a:gd name="connsiteY7" fmla="*/ 23524 h 47047"/>
                      <a:gd name="connsiteX8" fmla="*/ 419072 w 442595"/>
                      <a:gd name="connsiteY8" fmla="*/ 47048 h 470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42595" h="47047">
                        <a:moveTo>
                          <a:pt x="419072" y="47048"/>
                        </a:moveTo>
                        <a:lnTo>
                          <a:pt x="23524" y="47048"/>
                        </a:lnTo>
                        <a:cubicBezTo>
                          <a:pt x="10534" y="47048"/>
                          <a:pt x="0" y="36513"/>
                          <a:pt x="0" y="23524"/>
                        </a:cubicBezTo>
                        <a:lnTo>
                          <a:pt x="0" y="23524"/>
                        </a:lnTo>
                        <a:cubicBezTo>
                          <a:pt x="0" y="10534"/>
                          <a:pt x="10534" y="0"/>
                          <a:pt x="23524" y="0"/>
                        </a:cubicBezTo>
                        <a:lnTo>
                          <a:pt x="419072" y="0"/>
                        </a:lnTo>
                        <a:cubicBezTo>
                          <a:pt x="432062" y="0"/>
                          <a:pt x="442596" y="10534"/>
                          <a:pt x="442596" y="23524"/>
                        </a:cubicBezTo>
                        <a:lnTo>
                          <a:pt x="442596" y="23524"/>
                        </a:lnTo>
                        <a:cubicBezTo>
                          <a:pt x="442596" y="36513"/>
                          <a:pt x="432062" y="47048"/>
                          <a:pt x="419072" y="47048"/>
                        </a:cubicBezTo>
                        <a:close/>
                      </a:path>
                    </a:pathLst>
                  </a:custGeom>
                  <a:solidFill>
                    <a:srgbClr val="2E3192"/>
                  </a:solidFill>
                  <a:ln w="78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3" name="Freeform: Shape 254">
                    <a:extLst>
                      <a:ext uri="{FF2B5EF4-FFF2-40B4-BE49-F238E27FC236}">
                        <a16:creationId xmlns:a16="http://schemas.microsoft.com/office/drawing/2014/main" id="{4F3DDAA7-5B7B-4C4F-80B5-B4052D94BF0E}"/>
                      </a:ext>
                    </a:extLst>
                  </p:cNvPr>
                  <p:cNvSpPr/>
                  <p:nvPr/>
                </p:nvSpPr>
                <p:spPr>
                  <a:xfrm>
                    <a:off x="10514260" y="558847"/>
                    <a:ext cx="109460" cy="109460"/>
                  </a:xfrm>
                  <a:custGeom>
                    <a:avLst/>
                    <a:gdLst>
                      <a:gd name="connsiteX0" fmla="*/ 109461 w 109460"/>
                      <a:gd name="connsiteY0" fmla="*/ 54730 h 109460"/>
                      <a:gd name="connsiteX1" fmla="*/ 54730 w 109460"/>
                      <a:gd name="connsiteY1" fmla="*/ 109461 h 109460"/>
                      <a:gd name="connsiteX2" fmla="*/ 0 w 109460"/>
                      <a:gd name="connsiteY2" fmla="*/ 54730 h 109460"/>
                      <a:gd name="connsiteX3" fmla="*/ 54730 w 109460"/>
                      <a:gd name="connsiteY3" fmla="*/ 0 h 109460"/>
                      <a:gd name="connsiteX4" fmla="*/ 109461 w 109460"/>
                      <a:gd name="connsiteY4" fmla="*/ 54730 h 109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9460" h="109460">
                        <a:moveTo>
                          <a:pt x="109461" y="54730"/>
                        </a:moveTo>
                        <a:cubicBezTo>
                          <a:pt x="109461" y="84957"/>
                          <a:pt x="84957" y="109461"/>
                          <a:pt x="54730" y="109461"/>
                        </a:cubicBezTo>
                        <a:cubicBezTo>
                          <a:pt x="24504" y="109461"/>
                          <a:pt x="0" y="84957"/>
                          <a:pt x="0" y="54730"/>
                        </a:cubicBezTo>
                        <a:cubicBezTo>
                          <a:pt x="0" y="24504"/>
                          <a:pt x="24504" y="0"/>
                          <a:pt x="54730" y="0"/>
                        </a:cubicBezTo>
                        <a:cubicBezTo>
                          <a:pt x="84957" y="0"/>
                          <a:pt x="109461" y="24504"/>
                          <a:pt x="109461" y="54730"/>
                        </a:cubicBezTo>
                        <a:close/>
                      </a:path>
                    </a:pathLst>
                  </a:custGeom>
                  <a:solidFill>
                    <a:srgbClr val="2E3192"/>
                  </a:solidFill>
                  <a:ln w="7898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84" name="그룹 32">
                <a:extLst>
                  <a:ext uri="{FF2B5EF4-FFF2-40B4-BE49-F238E27FC236}">
                    <a16:creationId xmlns:a16="http://schemas.microsoft.com/office/drawing/2014/main" id="{C3DF2811-7A1F-419C-94DE-F143FCA08617}"/>
                  </a:ext>
                </a:extLst>
              </p:cNvPr>
              <p:cNvGrpSpPr/>
              <p:nvPr/>
            </p:nvGrpSpPr>
            <p:grpSpPr>
              <a:xfrm>
                <a:off x="8787597" y="1990375"/>
                <a:ext cx="901994" cy="1001346"/>
                <a:chOff x="5196800" y="3851940"/>
                <a:chExt cx="1396937" cy="1550805"/>
              </a:xfrm>
              <a:solidFill>
                <a:schemeClr val="accent2"/>
              </a:solidFill>
            </p:grpSpPr>
            <p:sp>
              <p:nvSpPr>
                <p:cNvPr id="188" name="자유형: 도형 36">
                  <a:extLst>
                    <a:ext uri="{FF2B5EF4-FFF2-40B4-BE49-F238E27FC236}">
                      <a16:creationId xmlns:a16="http://schemas.microsoft.com/office/drawing/2014/main" id="{F9A52991-F0BA-4226-AB72-BDB53787A1AA}"/>
                    </a:ext>
                  </a:extLst>
                </p:cNvPr>
                <p:cNvSpPr/>
                <p:nvPr/>
              </p:nvSpPr>
              <p:spPr>
                <a:xfrm>
                  <a:off x="5334092" y="4274746"/>
                  <a:ext cx="1122352" cy="92789"/>
                </a:xfrm>
                <a:custGeom>
                  <a:avLst/>
                  <a:gdLst>
                    <a:gd name="connsiteX0" fmla="*/ 2196397 w 2221585"/>
                    <a:gd name="connsiteY0" fmla="*/ 183667 h 183667"/>
                    <a:gd name="connsiteX1" fmla="*/ 25189 w 2221585"/>
                    <a:gd name="connsiteY1" fmla="*/ 183667 h 183667"/>
                    <a:gd name="connsiteX2" fmla="*/ 0 w 2221585"/>
                    <a:gd name="connsiteY2" fmla="*/ 158479 h 183667"/>
                    <a:gd name="connsiteX3" fmla="*/ 0 w 2221585"/>
                    <a:gd name="connsiteY3" fmla="*/ 25189 h 183667"/>
                    <a:gd name="connsiteX4" fmla="*/ 25189 w 2221585"/>
                    <a:gd name="connsiteY4" fmla="*/ 0 h 183667"/>
                    <a:gd name="connsiteX5" fmla="*/ 2196397 w 2221585"/>
                    <a:gd name="connsiteY5" fmla="*/ 0 h 183667"/>
                    <a:gd name="connsiteX6" fmla="*/ 2221586 w 2221585"/>
                    <a:gd name="connsiteY6" fmla="*/ 25189 h 183667"/>
                    <a:gd name="connsiteX7" fmla="*/ 2221586 w 2221585"/>
                    <a:gd name="connsiteY7" fmla="*/ 158566 h 183667"/>
                    <a:gd name="connsiteX8" fmla="*/ 2196397 w 2221585"/>
                    <a:gd name="connsiteY8" fmla="*/ 183667 h 183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21585" h="183667">
                      <a:moveTo>
                        <a:pt x="2196397" y="183667"/>
                      </a:moveTo>
                      <a:lnTo>
                        <a:pt x="25189" y="183667"/>
                      </a:lnTo>
                      <a:cubicBezTo>
                        <a:pt x="11282" y="183667"/>
                        <a:pt x="0" y="172385"/>
                        <a:pt x="0" y="158479"/>
                      </a:cubicBezTo>
                      <a:lnTo>
                        <a:pt x="0" y="25189"/>
                      </a:lnTo>
                      <a:cubicBezTo>
                        <a:pt x="0" y="11282"/>
                        <a:pt x="11282" y="0"/>
                        <a:pt x="25189" y="0"/>
                      </a:cubicBezTo>
                      <a:lnTo>
                        <a:pt x="2196397" y="0"/>
                      </a:lnTo>
                      <a:cubicBezTo>
                        <a:pt x="2210303" y="0"/>
                        <a:pt x="2221586" y="11282"/>
                        <a:pt x="2221586" y="25189"/>
                      </a:cubicBezTo>
                      <a:lnTo>
                        <a:pt x="2221586" y="158566"/>
                      </a:lnTo>
                      <a:cubicBezTo>
                        <a:pt x="2221498" y="172472"/>
                        <a:pt x="2210216" y="183667"/>
                        <a:pt x="2196397" y="183667"/>
                      </a:cubicBez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89" name="자유형: 도형 37">
                  <a:extLst>
                    <a:ext uri="{FF2B5EF4-FFF2-40B4-BE49-F238E27FC236}">
                      <a16:creationId xmlns:a16="http://schemas.microsoft.com/office/drawing/2014/main" id="{765A2906-EB61-4979-A369-DF5A57BF5349}"/>
                    </a:ext>
                  </a:extLst>
                </p:cNvPr>
                <p:cNvSpPr/>
                <p:nvPr/>
              </p:nvSpPr>
              <p:spPr>
                <a:xfrm>
                  <a:off x="5367941" y="4394047"/>
                  <a:ext cx="163486" cy="680454"/>
                </a:xfrm>
                <a:custGeom>
                  <a:avLst/>
                  <a:gdLst>
                    <a:gd name="connsiteX0" fmla="*/ 323604 w 323604"/>
                    <a:gd name="connsiteY0" fmla="*/ 1346892 h 1346892"/>
                    <a:gd name="connsiteX1" fmla="*/ 0 w 323604"/>
                    <a:gd name="connsiteY1" fmla="*/ 1346892 h 1346892"/>
                    <a:gd name="connsiteX2" fmla="*/ 34984 w 323604"/>
                    <a:gd name="connsiteY2" fmla="*/ 46442 h 1346892"/>
                    <a:gd name="connsiteX3" fmla="*/ 81426 w 323604"/>
                    <a:gd name="connsiteY3" fmla="*/ 0 h 1346892"/>
                    <a:gd name="connsiteX4" fmla="*/ 242178 w 323604"/>
                    <a:gd name="connsiteY4" fmla="*/ 0 h 1346892"/>
                    <a:gd name="connsiteX5" fmla="*/ 288620 w 323604"/>
                    <a:gd name="connsiteY5" fmla="*/ 46442 h 1346892"/>
                    <a:gd name="connsiteX6" fmla="*/ 323604 w 323604"/>
                    <a:gd name="connsiteY6" fmla="*/ 1346892 h 134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3604" h="1346892">
                      <a:moveTo>
                        <a:pt x="323604" y="1346892"/>
                      </a:moveTo>
                      <a:lnTo>
                        <a:pt x="0" y="1346892"/>
                      </a:lnTo>
                      <a:lnTo>
                        <a:pt x="34984" y="46442"/>
                      </a:lnTo>
                      <a:cubicBezTo>
                        <a:pt x="34984" y="20816"/>
                        <a:pt x="55800" y="0"/>
                        <a:pt x="81426" y="0"/>
                      </a:cubicBezTo>
                      <a:lnTo>
                        <a:pt x="242178" y="0"/>
                      </a:lnTo>
                      <a:cubicBezTo>
                        <a:pt x="267804" y="0"/>
                        <a:pt x="288620" y="20816"/>
                        <a:pt x="288620" y="46442"/>
                      </a:cubicBezTo>
                      <a:lnTo>
                        <a:pt x="323604" y="1346892"/>
                      </a:ln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90" name="자유형: 도형 38">
                  <a:extLst>
                    <a:ext uri="{FF2B5EF4-FFF2-40B4-BE49-F238E27FC236}">
                      <a16:creationId xmlns:a16="http://schemas.microsoft.com/office/drawing/2014/main" id="{B700341D-84DC-4103-A264-77BAB5744227}"/>
                    </a:ext>
                  </a:extLst>
                </p:cNvPr>
                <p:cNvSpPr/>
                <p:nvPr/>
              </p:nvSpPr>
              <p:spPr>
                <a:xfrm>
                  <a:off x="5664734" y="4394047"/>
                  <a:ext cx="163486" cy="680454"/>
                </a:xfrm>
                <a:custGeom>
                  <a:avLst/>
                  <a:gdLst>
                    <a:gd name="connsiteX0" fmla="*/ 323604 w 323604"/>
                    <a:gd name="connsiteY0" fmla="*/ 1346892 h 1346892"/>
                    <a:gd name="connsiteX1" fmla="*/ 0 w 323604"/>
                    <a:gd name="connsiteY1" fmla="*/ 1346892 h 1346892"/>
                    <a:gd name="connsiteX2" fmla="*/ 34984 w 323604"/>
                    <a:gd name="connsiteY2" fmla="*/ 46442 h 1346892"/>
                    <a:gd name="connsiteX3" fmla="*/ 81426 w 323604"/>
                    <a:gd name="connsiteY3" fmla="*/ 0 h 1346892"/>
                    <a:gd name="connsiteX4" fmla="*/ 242178 w 323604"/>
                    <a:gd name="connsiteY4" fmla="*/ 0 h 1346892"/>
                    <a:gd name="connsiteX5" fmla="*/ 288620 w 323604"/>
                    <a:gd name="connsiteY5" fmla="*/ 46442 h 1346892"/>
                    <a:gd name="connsiteX6" fmla="*/ 323604 w 323604"/>
                    <a:gd name="connsiteY6" fmla="*/ 1346892 h 134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3604" h="1346892">
                      <a:moveTo>
                        <a:pt x="323604" y="1346892"/>
                      </a:moveTo>
                      <a:lnTo>
                        <a:pt x="0" y="1346892"/>
                      </a:lnTo>
                      <a:lnTo>
                        <a:pt x="34984" y="46442"/>
                      </a:lnTo>
                      <a:cubicBezTo>
                        <a:pt x="34984" y="20816"/>
                        <a:pt x="55800" y="0"/>
                        <a:pt x="81426" y="0"/>
                      </a:cubicBezTo>
                      <a:lnTo>
                        <a:pt x="242178" y="0"/>
                      </a:lnTo>
                      <a:cubicBezTo>
                        <a:pt x="267804" y="0"/>
                        <a:pt x="288620" y="20816"/>
                        <a:pt x="288620" y="46442"/>
                      </a:cubicBezTo>
                      <a:lnTo>
                        <a:pt x="323604" y="1346892"/>
                      </a:ln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91" name="자유형: 도형 39">
                  <a:extLst>
                    <a:ext uri="{FF2B5EF4-FFF2-40B4-BE49-F238E27FC236}">
                      <a16:creationId xmlns:a16="http://schemas.microsoft.com/office/drawing/2014/main" id="{F18818C6-C437-462F-8231-DED5908F8937}"/>
                    </a:ext>
                  </a:extLst>
                </p:cNvPr>
                <p:cNvSpPr/>
                <p:nvPr/>
              </p:nvSpPr>
              <p:spPr>
                <a:xfrm>
                  <a:off x="5961482" y="4394047"/>
                  <a:ext cx="163486" cy="680454"/>
                </a:xfrm>
                <a:custGeom>
                  <a:avLst/>
                  <a:gdLst>
                    <a:gd name="connsiteX0" fmla="*/ 323604 w 323604"/>
                    <a:gd name="connsiteY0" fmla="*/ 1346892 h 1346892"/>
                    <a:gd name="connsiteX1" fmla="*/ 0 w 323604"/>
                    <a:gd name="connsiteY1" fmla="*/ 1346892 h 1346892"/>
                    <a:gd name="connsiteX2" fmla="*/ 34984 w 323604"/>
                    <a:gd name="connsiteY2" fmla="*/ 46442 h 1346892"/>
                    <a:gd name="connsiteX3" fmla="*/ 81426 w 323604"/>
                    <a:gd name="connsiteY3" fmla="*/ 0 h 1346892"/>
                    <a:gd name="connsiteX4" fmla="*/ 242178 w 323604"/>
                    <a:gd name="connsiteY4" fmla="*/ 0 h 1346892"/>
                    <a:gd name="connsiteX5" fmla="*/ 288620 w 323604"/>
                    <a:gd name="connsiteY5" fmla="*/ 46442 h 1346892"/>
                    <a:gd name="connsiteX6" fmla="*/ 323604 w 323604"/>
                    <a:gd name="connsiteY6" fmla="*/ 1346892 h 134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3604" h="1346892">
                      <a:moveTo>
                        <a:pt x="323604" y="1346892"/>
                      </a:moveTo>
                      <a:lnTo>
                        <a:pt x="0" y="1346892"/>
                      </a:lnTo>
                      <a:lnTo>
                        <a:pt x="34984" y="46442"/>
                      </a:lnTo>
                      <a:cubicBezTo>
                        <a:pt x="34984" y="20816"/>
                        <a:pt x="55800" y="0"/>
                        <a:pt x="81426" y="0"/>
                      </a:cubicBezTo>
                      <a:lnTo>
                        <a:pt x="242178" y="0"/>
                      </a:lnTo>
                      <a:cubicBezTo>
                        <a:pt x="267804" y="0"/>
                        <a:pt x="288620" y="20816"/>
                        <a:pt x="288620" y="46442"/>
                      </a:cubicBezTo>
                      <a:lnTo>
                        <a:pt x="323604" y="1346892"/>
                      </a:ln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92" name="자유형: 도형 40">
                  <a:extLst>
                    <a:ext uri="{FF2B5EF4-FFF2-40B4-BE49-F238E27FC236}">
                      <a16:creationId xmlns:a16="http://schemas.microsoft.com/office/drawing/2014/main" id="{39B4B506-8950-463F-BEB8-8F8585D8C9A8}"/>
                    </a:ext>
                  </a:extLst>
                </p:cNvPr>
                <p:cNvSpPr/>
                <p:nvPr/>
              </p:nvSpPr>
              <p:spPr>
                <a:xfrm>
                  <a:off x="6258276" y="4394047"/>
                  <a:ext cx="163486" cy="680454"/>
                </a:xfrm>
                <a:custGeom>
                  <a:avLst/>
                  <a:gdLst>
                    <a:gd name="connsiteX0" fmla="*/ 323604 w 323604"/>
                    <a:gd name="connsiteY0" fmla="*/ 1346892 h 1346892"/>
                    <a:gd name="connsiteX1" fmla="*/ 0 w 323604"/>
                    <a:gd name="connsiteY1" fmla="*/ 1346892 h 1346892"/>
                    <a:gd name="connsiteX2" fmla="*/ 34984 w 323604"/>
                    <a:gd name="connsiteY2" fmla="*/ 46442 h 1346892"/>
                    <a:gd name="connsiteX3" fmla="*/ 81426 w 323604"/>
                    <a:gd name="connsiteY3" fmla="*/ 0 h 1346892"/>
                    <a:gd name="connsiteX4" fmla="*/ 242178 w 323604"/>
                    <a:gd name="connsiteY4" fmla="*/ 0 h 1346892"/>
                    <a:gd name="connsiteX5" fmla="*/ 288620 w 323604"/>
                    <a:gd name="connsiteY5" fmla="*/ 46442 h 1346892"/>
                    <a:gd name="connsiteX6" fmla="*/ 323604 w 323604"/>
                    <a:gd name="connsiteY6" fmla="*/ 1346892 h 134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23604" h="1346892">
                      <a:moveTo>
                        <a:pt x="323604" y="1346892"/>
                      </a:moveTo>
                      <a:lnTo>
                        <a:pt x="0" y="1346892"/>
                      </a:lnTo>
                      <a:lnTo>
                        <a:pt x="34984" y="46442"/>
                      </a:lnTo>
                      <a:cubicBezTo>
                        <a:pt x="34984" y="20816"/>
                        <a:pt x="55800" y="0"/>
                        <a:pt x="81426" y="0"/>
                      </a:cubicBezTo>
                      <a:lnTo>
                        <a:pt x="242178" y="0"/>
                      </a:lnTo>
                      <a:cubicBezTo>
                        <a:pt x="267804" y="0"/>
                        <a:pt x="288620" y="20816"/>
                        <a:pt x="288620" y="46442"/>
                      </a:cubicBezTo>
                      <a:lnTo>
                        <a:pt x="323604" y="1346892"/>
                      </a:ln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193" name="자유형: 도형 41">
                  <a:extLst>
                    <a:ext uri="{FF2B5EF4-FFF2-40B4-BE49-F238E27FC236}">
                      <a16:creationId xmlns:a16="http://schemas.microsoft.com/office/drawing/2014/main" id="{52070D36-2DA0-4784-8216-CA231B9F6F0C}"/>
                    </a:ext>
                  </a:extLst>
                </p:cNvPr>
                <p:cNvSpPr/>
                <p:nvPr/>
              </p:nvSpPr>
              <p:spPr>
                <a:xfrm>
                  <a:off x="5196800" y="3851940"/>
                  <a:ext cx="1396937" cy="378801"/>
                </a:xfrm>
                <a:custGeom>
                  <a:avLst/>
                  <a:gdLst>
                    <a:gd name="connsiteX0" fmla="*/ 1379974 w 2765099"/>
                    <a:gd name="connsiteY0" fmla="*/ 749781 h 749800"/>
                    <a:gd name="connsiteX1" fmla="*/ 55210 w 2765099"/>
                    <a:gd name="connsiteY1" fmla="*/ 749256 h 749800"/>
                    <a:gd name="connsiteX2" fmla="*/ 6144 w 2765099"/>
                    <a:gd name="connsiteY2" fmla="*/ 731852 h 749800"/>
                    <a:gd name="connsiteX3" fmla="*/ 31245 w 2765099"/>
                    <a:gd name="connsiteY3" fmla="*/ 632584 h 749800"/>
                    <a:gd name="connsiteX4" fmla="*/ 1354524 w 2765099"/>
                    <a:gd name="connsiteY4" fmla="*/ 7591 h 749800"/>
                    <a:gd name="connsiteX5" fmla="*/ 1410411 w 2765099"/>
                    <a:gd name="connsiteY5" fmla="*/ 7241 h 749800"/>
                    <a:gd name="connsiteX6" fmla="*/ 2709287 w 2765099"/>
                    <a:gd name="connsiteY6" fmla="*/ 622438 h 749800"/>
                    <a:gd name="connsiteX7" fmla="*/ 2760889 w 2765099"/>
                    <a:gd name="connsiteY7" fmla="*/ 732289 h 749800"/>
                    <a:gd name="connsiteX8" fmla="*/ 2739724 w 2765099"/>
                    <a:gd name="connsiteY8" fmla="*/ 748994 h 749800"/>
                    <a:gd name="connsiteX9" fmla="*/ 1379974 w 2765099"/>
                    <a:gd name="connsiteY9" fmla="*/ 749431 h 749800"/>
                    <a:gd name="connsiteX10" fmla="*/ 1379974 w 2765099"/>
                    <a:gd name="connsiteY10" fmla="*/ 749781 h 749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65099" h="749800">
                      <a:moveTo>
                        <a:pt x="1379974" y="749781"/>
                      </a:moveTo>
                      <a:cubicBezTo>
                        <a:pt x="938386" y="749781"/>
                        <a:pt x="496798" y="749956"/>
                        <a:pt x="55210" y="749256"/>
                      </a:cubicBezTo>
                      <a:cubicBezTo>
                        <a:pt x="37543" y="749256"/>
                        <a:pt x="6407" y="746720"/>
                        <a:pt x="6144" y="731852"/>
                      </a:cubicBezTo>
                      <a:cubicBezTo>
                        <a:pt x="6494" y="702990"/>
                        <a:pt x="-18957" y="656111"/>
                        <a:pt x="31245" y="632584"/>
                      </a:cubicBezTo>
                      <a:cubicBezTo>
                        <a:pt x="182377" y="561828"/>
                        <a:pt x="1064592" y="145079"/>
                        <a:pt x="1354524" y="7591"/>
                      </a:cubicBezTo>
                      <a:cubicBezTo>
                        <a:pt x="1375252" y="-2205"/>
                        <a:pt x="1389245" y="-2730"/>
                        <a:pt x="1410411" y="7241"/>
                      </a:cubicBezTo>
                      <a:cubicBezTo>
                        <a:pt x="1834157" y="208138"/>
                        <a:pt x="2700192" y="617978"/>
                        <a:pt x="2709287" y="622438"/>
                      </a:cubicBezTo>
                      <a:cubicBezTo>
                        <a:pt x="2758266" y="646490"/>
                        <a:pt x="2773484" y="679988"/>
                        <a:pt x="2760889" y="732289"/>
                      </a:cubicBezTo>
                      <a:cubicBezTo>
                        <a:pt x="2757828" y="745058"/>
                        <a:pt x="2751006" y="748819"/>
                        <a:pt x="2739724" y="748994"/>
                      </a:cubicBezTo>
                      <a:cubicBezTo>
                        <a:pt x="2725118" y="749256"/>
                        <a:pt x="1818677" y="749431"/>
                        <a:pt x="1379974" y="749431"/>
                      </a:cubicBezTo>
                      <a:cubicBezTo>
                        <a:pt x="1379974" y="749606"/>
                        <a:pt x="1379974" y="749694"/>
                        <a:pt x="1379974" y="749781"/>
                      </a:cubicBez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94" name="자유형: 도형 42">
                  <a:extLst>
                    <a:ext uri="{FF2B5EF4-FFF2-40B4-BE49-F238E27FC236}">
                      <a16:creationId xmlns:a16="http://schemas.microsoft.com/office/drawing/2014/main" id="{3557DC43-B950-4965-B452-040F129ED312}"/>
                    </a:ext>
                  </a:extLst>
                </p:cNvPr>
                <p:cNvSpPr/>
                <p:nvPr/>
              </p:nvSpPr>
              <p:spPr>
                <a:xfrm>
                  <a:off x="5334092" y="5140179"/>
                  <a:ext cx="1122352" cy="92789"/>
                </a:xfrm>
                <a:custGeom>
                  <a:avLst/>
                  <a:gdLst>
                    <a:gd name="connsiteX0" fmla="*/ 2196397 w 2221585"/>
                    <a:gd name="connsiteY0" fmla="*/ 183667 h 183667"/>
                    <a:gd name="connsiteX1" fmla="*/ 25189 w 2221585"/>
                    <a:gd name="connsiteY1" fmla="*/ 183667 h 183667"/>
                    <a:gd name="connsiteX2" fmla="*/ 0 w 2221585"/>
                    <a:gd name="connsiteY2" fmla="*/ 158479 h 183667"/>
                    <a:gd name="connsiteX3" fmla="*/ 0 w 2221585"/>
                    <a:gd name="connsiteY3" fmla="*/ 25189 h 183667"/>
                    <a:gd name="connsiteX4" fmla="*/ 25189 w 2221585"/>
                    <a:gd name="connsiteY4" fmla="*/ 0 h 183667"/>
                    <a:gd name="connsiteX5" fmla="*/ 2196397 w 2221585"/>
                    <a:gd name="connsiteY5" fmla="*/ 0 h 183667"/>
                    <a:gd name="connsiteX6" fmla="*/ 2221586 w 2221585"/>
                    <a:gd name="connsiteY6" fmla="*/ 25189 h 183667"/>
                    <a:gd name="connsiteX7" fmla="*/ 2221586 w 2221585"/>
                    <a:gd name="connsiteY7" fmla="*/ 158566 h 183667"/>
                    <a:gd name="connsiteX8" fmla="*/ 2196397 w 2221585"/>
                    <a:gd name="connsiteY8" fmla="*/ 183667 h 183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21585" h="183667">
                      <a:moveTo>
                        <a:pt x="2196397" y="183667"/>
                      </a:moveTo>
                      <a:lnTo>
                        <a:pt x="25189" y="183667"/>
                      </a:lnTo>
                      <a:cubicBezTo>
                        <a:pt x="11282" y="183667"/>
                        <a:pt x="0" y="172385"/>
                        <a:pt x="0" y="158479"/>
                      </a:cubicBezTo>
                      <a:lnTo>
                        <a:pt x="0" y="25189"/>
                      </a:lnTo>
                      <a:cubicBezTo>
                        <a:pt x="0" y="11282"/>
                        <a:pt x="11282" y="0"/>
                        <a:pt x="25189" y="0"/>
                      </a:cubicBezTo>
                      <a:lnTo>
                        <a:pt x="2196397" y="0"/>
                      </a:lnTo>
                      <a:cubicBezTo>
                        <a:pt x="2210303" y="0"/>
                        <a:pt x="2221586" y="11282"/>
                        <a:pt x="2221586" y="25189"/>
                      </a:cubicBezTo>
                      <a:lnTo>
                        <a:pt x="2221586" y="158566"/>
                      </a:lnTo>
                      <a:cubicBezTo>
                        <a:pt x="2221498" y="172472"/>
                        <a:pt x="2210216" y="183667"/>
                        <a:pt x="2196397" y="183667"/>
                      </a:cubicBez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95" name="자유형: 도형 43">
                  <a:extLst>
                    <a:ext uri="{FF2B5EF4-FFF2-40B4-BE49-F238E27FC236}">
                      <a16:creationId xmlns:a16="http://schemas.microsoft.com/office/drawing/2014/main" id="{61A344E6-54C2-48FC-BDCA-E556FB7D51F5}"/>
                    </a:ext>
                  </a:extLst>
                </p:cNvPr>
                <p:cNvSpPr/>
                <p:nvPr/>
              </p:nvSpPr>
              <p:spPr>
                <a:xfrm>
                  <a:off x="5265268" y="5258745"/>
                  <a:ext cx="1260000" cy="144000"/>
                </a:xfrm>
                <a:custGeom>
                  <a:avLst/>
                  <a:gdLst>
                    <a:gd name="connsiteX0" fmla="*/ 2196397 w 2221585"/>
                    <a:gd name="connsiteY0" fmla="*/ 183667 h 183667"/>
                    <a:gd name="connsiteX1" fmla="*/ 25189 w 2221585"/>
                    <a:gd name="connsiteY1" fmla="*/ 183667 h 183667"/>
                    <a:gd name="connsiteX2" fmla="*/ 0 w 2221585"/>
                    <a:gd name="connsiteY2" fmla="*/ 158479 h 183667"/>
                    <a:gd name="connsiteX3" fmla="*/ 0 w 2221585"/>
                    <a:gd name="connsiteY3" fmla="*/ 25189 h 183667"/>
                    <a:gd name="connsiteX4" fmla="*/ 25189 w 2221585"/>
                    <a:gd name="connsiteY4" fmla="*/ 0 h 183667"/>
                    <a:gd name="connsiteX5" fmla="*/ 2196397 w 2221585"/>
                    <a:gd name="connsiteY5" fmla="*/ 0 h 183667"/>
                    <a:gd name="connsiteX6" fmla="*/ 2221586 w 2221585"/>
                    <a:gd name="connsiteY6" fmla="*/ 25189 h 183667"/>
                    <a:gd name="connsiteX7" fmla="*/ 2221586 w 2221585"/>
                    <a:gd name="connsiteY7" fmla="*/ 158566 h 183667"/>
                    <a:gd name="connsiteX8" fmla="*/ 2196397 w 2221585"/>
                    <a:gd name="connsiteY8" fmla="*/ 183667 h 1836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21585" h="183667">
                      <a:moveTo>
                        <a:pt x="2196397" y="183667"/>
                      </a:moveTo>
                      <a:lnTo>
                        <a:pt x="25189" y="183667"/>
                      </a:lnTo>
                      <a:cubicBezTo>
                        <a:pt x="11282" y="183667"/>
                        <a:pt x="0" y="172385"/>
                        <a:pt x="0" y="158479"/>
                      </a:cubicBezTo>
                      <a:lnTo>
                        <a:pt x="0" y="25189"/>
                      </a:lnTo>
                      <a:cubicBezTo>
                        <a:pt x="0" y="11282"/>
                        <a:pt x="11282" y="0"/>
                        <a:pt x="25189" y="0"/>
                      </a:cubicBezTo>
                      <a:lnTo>
                        <a:pt x="2196397" y="0"/>
                      </a:lnTo>
                      <a:cubicBezTo>
                        <a:pt x="2210303" y="0"/>
                        <a:pt x="2221586" y="11282"/>
                        <a:pt x="2221586" y="25189"/>
                      </a:cubicBezTo>
                      <a:lnTo>
                        <a:pt x="2221586" y="158566"/>
                      </a:lnTo>
                      <a:cubicBezTo>
                        <a:pt x="2221498" y="172472"/>
                        <a:pt x="2210216" y="183667"/>
                        <a:pt x="2196397" y="183667"/>
                      </a:cubicBezTo>
                      <a:close/>
                    </a:path>
                  </a:pathLst>
                </a:custGeom>
                <a:grpFill/>
                <a:ln w="874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85" name="그룹 33">
                <a:extLst>
                  <a:ext uri="{FF2B5EF4-FFF2-40B4-BE49-F238E27FC236}">
                    <a16:creationId xmlns:a16="http://schemas.microsoft.com/office/drawing/2014/main" id="{E79054B4-D32A-41F3-9DC6-C79BE458026B}"/>
                  </a:ext>
                </a:extLst>
              </p:cNvPr>
              <p:cNvGrpSpPr/>
              <p:nvPr/>
            </p:nvGrpSpPr>
            <p:grpSpPr>
              <a:xfrm>
                <a:off x="8579577" y="3255258"/>
                <a:ext cx="1236651" cy="421433"/>
                <a:chOff x="1531966" y="3366670"/>
                <a:chExt cx="1236651" cy="421433"/>
              </a:xfrm>
            </p:grpSpPr>
            <p:sp>
              <p:nvSpPr>
                <p:cNvPr id="186" name="타원 34">
                  <a:extLst>
                    <a:ext uri="{FF2B5EF4-FFF2-40B4-BE49-F238E27FC236}">
                      <a16:creationId xmlns:a16="http://schemas.microsoft.com/office/drawing/2014/main" id="{58CBCD47-9D7E-4F08-AC30-61192EAB8F3B}"/>
                    </a:ext>
                  </a:extLst>
                </p:cNvPr>
                <p:cNvSpPr/>
                <p:nvPr/>
              </p:nvSpPr>
              <p:spPr>
                <a:xfrm>
                  <a:off x="2048019" y="3521466"/>
                  <a:ext cx="266637" cy="266637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87" name="타원 35">
                  <a:extLst>
                    <a:ext uri="{FF2B5EF4-FFF2-40B4-BE49-F238E27FC236}">
                      <a16:creationId xmlns:a16="http://schemas.microsoft.com/office/drawing/2014/main" id="{B6588665-EC51-4647-9A39-E4DFD96E5E98}"/>
                    </a:ext>
                  </a:extLst>
                </p:cNvPr>
                <p:cNvSpPr/>
                <p:nvPr/>
              </p:nvSpPr>
              <p:spPr>
                <a:xfrm>
                  <a:off x="1531966" y="3366670"/>
                  <a:ext cx="1236651" cy="421433"/>
                </a:xfrm>
                <a:prstGeom prst="flowChartTermina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ar-YE" altLang="ko-KR" sz="800" b="1" dirty="0">
                      <a:latin typeface="Tajawal" panose="00000500000000000000" pitchFamily="2" charset="-78"/>
                      <a:cs typeface="Tajawal" panose="00000500000000000000" pitchFamily="2" charset="-78"/>
                    </a:rPr>
                    <a:t>      تواصل الآن</a:t>
                  </a:r>
                  <a:endParaRPr lang="ko-KR" altLang="en-US" sz="800" b="1" dirty="0">
                    <a:latin typeface="Tajawal" panose="00000500000000000000" pitchFamily="2" charset="-78"/>
                    <a:cs typeface="Tajawal" panose="00000500000000000000" pitchFamily="2" charset="-78"/>
                  </a:endParaRPr>
                </a:p>
              </p:txBody>
            </p:sp>
          </p:grpSp>
        </p:grpSp>
        <p:grpSp>
          <p:nvGrpSpPr>
            <p:cNvPr id="174" name="그룹 22">
              <a:extLst>
                <a:ext uri="{FF2B5EF4-FFF2-40B4-BE49-F238E27FC236}">
                  <a16:creationId xmlns:a16="http://schemas.microsoft.com/office/drawing/2014/main" id="{08B5BF3F-BBB4-4359-AB17-85CEEBE83655}"/>
                </a:ext>
              </a:extLst>
            </p:cNvPr>
            <p:cNvGrpSpPr/>
            <p:nvPr/>
          </p:nvGrpSpPr>
          <p:grpSpPr>
            <a:xfrm>
              <a:off x="7047611" y="2308293"/>
              <a:ext cx="1924654" cy="4438167"/>
              <a:chOff x="0" y="2419705"/>
              <a:chExt cx="1924654" cy="4438167"/>
            </a:xfrm>
          </p:grpSpPr>
          <p:sp>
            <p:nvSpPr>
              <p:cNvPr id="180" name="Graphic 2">
                <a:extLst>
                  <a:ext uri="{FF2B5EF4-FFF2-40B4-BE49-F238E27FC236}">
                    <a16:creationId xmlns:a16="http://schemas.microsoft.com/office/drawing/2014/main" id="{9B0CC87F-CD3A-4D6B-97DB-BD79751EBF0F}"/>
                  </a:ext>
                </a:extLst>
              </p:cNvPr>
              <p:cNvSpPr/>
              <p:nvPr/>
            </p:nvSpPr>
            <p:spPr>
              <a:xfrm>
                <a:off x="476016" y="2419705"/>
                <a:ext cx="1448638" cy="2823489"/>
              </a:xfrm>
              <a:custGeom>
                <a:avLst/>
                <a:gdLst>
                  <a:gd name="connsiteX0" fmla="*/ 762133 w 1046002"/>
                  <a:gd name="connsiteY0" fmla="*/ 1448765 h 2038726"/>
                  <a:gd name="connsiteX1" fmla="*/ 673187 w 1046002"/>
                  <a:gd name="connsiteY1" fmla="*/ 1398279 h 2038726"/>
                  <a:gd name="connsiteX2" fmla="*/ 715238 w 1046002"/>
                  <a:gd name="connsiteY2" fmla="*/ 1306870 h 2038726"/>
                  <a:gd name="connsiteX3" fmla="*/ 769065 w 1046002"/>
                  <a:gd name="connsiteY3" fmla="*/ 1243272 h 2038726"/>
                  <a:gd name="connsiteX4" fmla="*/ 862186 w 1046002"/>
                  <a:gd name="connsiteY4" fmla="*/ 955807 h 2038726"/>
                  <a:gd name="connsiteX5" fmla="*/ 923905 w 1046002"/>
                  <a:gd name="connsiteY5" fmla="*/ 639613 h 2038726"/>
                  <a:gd name="connsiteX6" fmla="*/ 1038740 w 1046002"/>
                  <a:gd name="connsiteY6" fmla="*/ 318950 h 2038726"/>
                  <a:gd name="connsiteX7" fmla="*/ 1043333 w 1046002"/>
                  <a:gd name="connsiteY7" fmla="*/ 224827 h 2038726"/>
                  <a:gd name="connsiteX8" fmla="*/ 1020533 w 1046002"/>
                  <a:gd name="connsiteY8" fmla="*/ 170583 h 2038726"/>
                  <a:gd name="connsiteX9" fmla="*/ 948500 w 1046002"/>
                  <a:gd name="connsiteY9" fmla="*/ 111954 h 2038726"/>
                  <a:gd name="connsiteX10" fmla="*/ 821638 w 1046002"/>
                  <a:gd name="connsiteY10" fmla="*/ 122143 h 2038726"/>
                  <a:gd name="connsiteX11" fmla="*/ 674273 w 1046002"/>
                  <a:gd name="connsiteY11" fmla="*/ 359247 h 2038726"/>
                  <a:gd name="connsiteX12" fmla="*/ 668928 w 1046002"/>
                  <a:gd name="connsiteY12" fmla="*/ 0 h 2038726"/>
                  <a:gd name="connsiteX13" fmla="*/ 533464 w 1046002"/>
                  <a:gd name="connsiteY13" fmla="*/ 284541 h 2038726"/>
                  <a:gd name="connsiteX14" fmla="*/ 457672 w 1046002"/>
                  <a:gd name="connsiteY14" fmla="*/ 378874 h 2038726"/>
                  <a:gd name="connsiteX15" fmla="*/ 359206 w 1046002"/>
                  <a:gd name="connsiteY15" fmla="*/ 531292 h 2038726"/>
                  <a:gd name="connsiteX16" fmla="*/ 346345 w 1046002"/>
                  <a:gd name="connsiteY16" fmla="*/ 591298 h 2038726"/>
                  <a:gd name="connsiteX17" fmla="*/ 282914 w 1046002"/>
                  <a:gd name="connsiteY17" fmla="*/ 1045254 h 2038726"/>
                  <a:gd name="connsiteX18" fmla="*/ 261032 w 1046002"/>
                  <a:gd name="connsiteY18" fmla="*/ 1104551 h 2038726"/>
                  <a:gd name="connsiteX19" fmla="*/ 240738 w 1046002"/>
                  <a:gd name="connsiteY19" fmla="*/ 1163555 h 2038726"/>
                  <a:gd name="connsiteX20" fmla="*/ 148702 w 1046002"/>
                  <a:gd name="connsiteY20" fmla="*/ 1360571 h 2038726"/>
                  <a:gd name="connsiteX21" fmla="*/ 7267 w 1046002"/>
                  <a:gd name="connsiteY21" fmla="*/ 1579844 h 2038726"/>
                  <a:gd name="connsiteX22" fmla="*/ 1 w 1046002"/>
                  <a:gd name="connsiteY22" fmla="*/ 1599554 h 2038726"/>
                  <a:gd name="connsiteX23" fmla="*/ 105148 w 1046002"/>
                  <a:gd name="connsiteY23" fmla="*/ 1731385 h 2038726"/>
                  <a:gd name="connsiteX24" fmla="*/ 358997 w 1046002"/>
                  <a:gd name="connsiteY24" fmla="*/ 1930030 h 2038726"/>
                  <a:gd name="connsiteX25" fmla="*/ 502103 w 1046002"/>
                  <a:gd name="connsiteY25" fmla="*/ 2004819 h 2038726"/>
                  <a:gd name="connsiteX26" fmla="*/ 629633 w 1046002"/>
                  <a:gd name="connsiteY26" fmla="*/ 2020938 h 2038726"/>
                  <a:gd name="connsiteX27" fmla="*/ 730188 w 1046002"/>
                  <a:gd name="connsiteY27" fmla="*/ 1789513 h 2038726"/>
                  <a:gd name="connsiteX28" fmla="*/ 783095 w 1046002"/>
                  <a:gd name="connsiteY28" fmla="*/ 1709044 h 2038726"/>
                  <a:gd name="connsiteX29" fmla="*/ 799799 w 1046002"/>
                  <a:gd name="connsiteY29" fmla="*/ 1685368 h 2038726"/>
                  <a:gd name="connsiteX30" fmla="*/ 796333 w 1046002"/>
                  <a:gd name="connsiteY30" fmla="*/ 1616007 h 2038726"/>
                  <a:gd name="connsiteX31" fmla="*/ 806898 w 1046002"/>
                  <a:gd name="connsiteY31" fmla="*/ 1597299 h 2038726"/>
                  <a:gd name="connsiteX32" fmla="*/ 946579 w 1046002"/>
                  <a:gd name="connsiteY32" fmla="*/ 1523763 h 2038726"/>
                  <a:gd name="connsiteX33" fmla="*/ 1020074 w 1046002"/>
                  <a:gd name="connsiteY33" fmla="*/ 1448806 h 2038726"/>
                  <a:gd name="connsiteX34" fmla="*/ 762133 w 1046002"/>
                  <a:gd name="connsiteY34" fmla="*/ 1448765 h 2038726"/>
                  <a:gd name="connsiteX0" fmla="*/ 762133 w 1046002"/>
                  <a:gd name="connsiteY0" fmla="*/ 1448765 h 2038726"/>
                  <a:gd name="connsiteX1" fmla="*/ 693820 w 1046002"/>
                  <a:gd name="connsiteY1" fmla="*/ 1379710 h 2038726"/>
                  <a:gd name="connsiteX2" fmla="*/ 715238 w 1046002"/>
                  <a:gd name="connsiteY2" fmla="*/ 1306870 h 2038726"/>
                  <a:gd name="connsiteX3" fmla="*/ 769065 w 1046002"/>
                  <a:gd name="connsiteY3" fmla="*/ 1243272 h 2038726"/>
                  <a:gd name="connsiteX4" fmla="*/ 862186 w 1046002"/>
                  <a:gd name="connsiteY4" fmla="*/ 955807 h 2038726"/>
                  <a:gd name="connsiteX5" fmla="*/ 923905 w 1046002"/>
                  <a:gd name="connsiteY5" fmla="*/ 639613 h 2038726"/>
                  <a:gd name="connsiteX6" fmla="*/ 1038740 w 1046002"/>
                  <a:gd name="connsiteY6" fmla="*/ 318950 h 2038726"/>
                  <a:gd name="connsiteX7" fmla="*/ 1043333 w 1046002"/>
                  <a:gd name="connsiteY7" fmla="*/ 224827 h 2038726"/>
                  <a:gd name="connsiteX8" fmla="*/ 1020533 w 1046002"/>
                  <a:gd name="connsiteY8" fmla="*/ 170583 h 2038726"/>
                  <a:gd name="connsiteX9" fmla="*/ 948500 w 1046002"/>
                  <a:gd name="connsiteY9" fmla="*/ 111954 h 2038726"/>
                  <a:gd name="connsiteX10" fmla="*/ 821638 w 1046002"/>
                  <a:gd name="connsiteY10" fmla="*/ 122143 h 2038726"/>
                  <a:gd name="connsiteX11" fmla="*/ 674273 w 1046002"/>
                  <a:gd name="connsiteY11" fmla="*/ 359247 h 2038726"/>
                  <a:gd name="connsiteX12" fmla="*/ 668928 w 1046002"/>
                  <a:gd name="connsiteY12" fmla="*/ 0 h 2038726"/>
                  <a:gd name="connsiteX13" fmla="*/ 533464 w 1046002"/>
                  <a:gd name="connsiteY13" fmla="*/ 284541 h 2038726"/>
                  <a:gd name="connsiteX14" fmla="*/ 457672 w 1046002"/>
                  <a:gd name="connsiteY14" fmla="*/ 378874 h 2038726"/>
                  <a:gd name="connsiteX15" fmla="*/ 359206 w 1046002"/>
                  <a:gd name="connsiteY15" fmla="*/ 531292 h 2038726"/>
                  <a:gd name="connsiteX16" fmla="*/ 346345 w 1046002"/>
                  <a:gd name="connsiteY16" fmla="*/ 591298 h 2038726"/>
                  <a:gd name="connsiteX17" fmla="*/ 282914 w 1046002"/>
                  <a:gd name="connsiteY17" fmla="*/ 1045254 h 2038726"/>
                  <a:gd name="connsiteX18" fmla="*/ 261032 w 1046002"/>
                  <a:gd name="connsiteY18" fmla="*/ 1104551 h 2038726"/>
                  <a:gd name="connsiteX19" fmla="*/ 240738 w 1046002"/>
                  <a:gd name="connsiteY19" fmla="*/ 1163555 h 2038726"/>
                  <a:gd name="connsiteX20" fmla="*/ 148702 w 1046002"/>
                  <a:gd name="connsiteY20" fmla="*/ 1360571 h 2038726"/>
                  <a:gd name="connsiteX21" fmla="*/ 7267 w 1046002"/>
                  <a:gd name="connsiteY21" fmla="*/ 1579844 h 2038726"/>
                  <a:gd name="connsiteX22" fmla="*/ 1 w 1046002"/>
                  <a:gd name="connsiteY22" fmla="*/ 1599554 h 2038726"/>
                  <a:gd name="connsiteX23" fmla="*/ 105148 w 1046002"/>
                  <a:gd name="connsiteY23" fmla="*/ 1731385 h 2038726"/>
                  <a:gd name="connsiteX24" fmla="*/ 358997 w 1046002"/>
                  <a:gd name="connsiteY24" fmla="*/ 1930030 h 2038726"/>
                  <a:gd name="connsiteX25" fmla="*/ 502103 w 1046002"/>
                  <a:gd name="connsiteY25" fmla="*/ 2004819 h 2038726"/>
                  <a:gd name="connsiteX26" fmla="*/ 629633 w 1046002"/>
                  <a:gd name="connsiteY26" fmla="*/ 2020938 h 2038726"/>
                  <a:gd name="connsiteX27" fmla="*/ 730188 w 1046002"/>
                  <a:gd name="connsiteY27" fmla="*/ 1789513 h 2038726"/>
                  <a:gd name="connsiteX28" fmla="*/ 783095 w 1046002"/>
                  <a:gd name="connsiteY28" fmla="*/ 1709044 h 2038726"/>
                  <a:gd name="connsiteX29" fmla="*/ 799799 w 1046002"/>
                  <a:gd name="connsiteY29" fmla="*/ 1685368 h 2038726"/>
                  <a:gd name="connsiteX30" fmla="*/ 796333 w 1046002"/>
                  <a:gd name="connsiteY30" fmla="*/ 1616007 h 2038726"/>
                  <a:gd name="connsiteX31" fmla="*/ 806898 w 1046002"/>
                  <a:gd name="connsiteY31" fmla="*/ 1597299 h 2038726"/>
                  <a:gd name="connsiteX32" fmla="*/ 946579 w 1046002"/>
                  <a:gd name="connsiteY32" fmla="*/ 1523763 h 2038726"/>
                  <a:gd name="connsiteX33" fmla="*/ 1020074 w 1046002"/>
                  <a:gd name="connsiteY33" fmla="*/ 1448806 h 2038726"/>
                  <a:gd name="connsiteX34" fmla="*/ 762133 w 1046002"/>
                  <a:gd name="connsiteY34" fmla="*/ 1448765 h 2038726"/>
                  <a:gd name="connsiteX0" fmla="*/ 795146 w 1046002"/>
                  <a:gd name="connsiteY0" fmla="*/ 1448765 h 2038726"/>
                  <a:gd name="connsiteX1" fmla="*/ 693820 w 1046002"/>
                  <a:gd name="connsiteY1" fmla="*/ 1379710 h 2038726"/>
                  <a:gd name="connsiteX2" fmla="*/ 715238 w 1046002"/>
                  <a:gd name="connsiteY2" fmla="*/ 1306870 h 2038726"/>
                  <a:gd name="connsiteX3" fmla="*/ 769065 w 1046002"/>
                  <a:gd name="connsiteY3" fmla="*/ 1243272 h 2038726"/>
                  <a:gd name="connsiteX4" fmla="*/ 862186 w 1046002"/>
                  <a:gd name="connsiteY4" fmla="*/ 955807 h 2038726"/>
                  <a:gd name="connsiteX5" fmla="*/ 923905 w 1046002"/>
                  <a:gd name="connsiteY5" fmla="*/ 639613 h 2038726"/>
                  <a:gd name="connsiteX6" fmla="*/ 1038740 w 1046002"/>
                  <a:gd name="connsiteY6" fmla="*/ 318950 h 2038726"/>
                  <a:gd name="connsiteX7" fmla="*/ 1043333 w 1046002"/>
                  <a:gd name="connsiteY7" fmla="*/ 224827 h 2038726"/>
                  <a:gd name="connsiteX8" fmla="*/ 1020533 w 1046002"/>
                  <a:gd name="connsiteY8" fmla="*/ 170583 h 2038726"/>
                  <a:gd name="connsiteX9" fmla="*/ 948500 w 1046002"/>
                  <a:gd name="connsiteY9" fmla="*/ 111954 h 2038726"/>
                  <a:gd name="connsiteX10" fmla="*/ 821638 w 1046002"/>
                  <a:gd name="connsiteY10" fmla="*/ 122143 h 2038726"/>
                  <a:gd name="connsiteX11" fmla="*/ 674273 w 1046002"/>
                  <a:gd name="connsiteY11" fmla="*/ 359247 h 2038726"/>
                  <a:gd name="connsiteX12" fmla="*/ 668928 w 1046002"/>
                  <a:gd name="connsiteY12" fmla="*/ 0 h 2038726"/>
                  <a:gd name="connsiteX13" fmla="*/ 533464 w 1046002"/>
                  <a:gd name="connsiteY13" fmla="*/ 284541 h 2038726"/>
                  <a:gd name="connsiteX14" fmla="*/ 457672 w 1046002"/>
                  <a:gd name="connsiteY14" fmla="*/ 378874 h 2038726"/>
                  <a:gd name="connsiteX15" fmla="*/ 359206 w 1046002"/>
                  <a:gd name="connsiteY15" fmla="*/ 531292 h 2038726"/>
                  <a:gd name="connsiteX16" fmla="*/ 346345 w 1046002"/>
                  <a:gd name="connsiteY16" fmla="*/ 591298 h 2038726"/>
                  <a:gd name="connsiteX17" fmla="*/ 282914 w 1046002"/>
                  <a:gd name="connsiteY17" fmla="*/ 1045254 h 2038726"/>
                  <a:gd name="connsiteX18" fmla="*/ 261032 w 1046002"/>
                  <a:gd name="connsiteY18" fmla="*/ 1104551 h 2038726"/>
                  <a:gd name="connsiteX19" fmla="*/ 240738 w 1046002"/>
                  <a:gd name="connsiteY19" fmla="*/ 1163555 h 2038726"/>
                  <a:gd name="connsiteX20" fmla="*/ 148702 w 1046002"/>
                  <a:gd name="connsiteY20" fmla="*/ 1360571 h 2038726"/>
                  <a:gd name="connsiteX21" fmla="*/ 7267 w 1046002"/>
                  <a:gd name="connsiteY21" fmla="*/ 1579844 h 2038726"/>
                  <a:gd name="connsiteX22" fmla="*/ 1 w 1046002"/>
                  <a:gd name="connsiteY22" fmla="*/ 1599554 h 2038726"/>
                  <a:gd name="connsiteX23" fmla="*/ 105148 w 1046002"/>
                  <a:gd name="connsiteY23" fmla="*/ 1731385 h 2038726"/>
                  <a:gd name="connsiteX24" fmla="*/ 358997 w 1046002"/>
                  <a:gd name="connsiteY24" fmla="*/ 1930030 h 2038726"/>
                  <a:gd name="connsiteX25" fmla="*/ 502103 w 1046002"/>
                  <a:gd name="connsiteY25" fmla="*/ 2004819 h 2038726"/>
                  <a:gd name="connsiteX26" fmla="*/ 629633 w 1046002"/>
                  <a:gd name="connsiteY26" fmla="*/ 2020938 h 2038726"/>
                  <a:gd name="connsiteX27" fmla="*/ 730188 w 1046002"/>
                  <a:gd name="connsiteY27" fmla="*/ 1789513 h 2038726"/>
                  <a:gd name="connsiteX28" fmla="*/ 783095 w 1046002"/>
                  <a:gd name="connsiteY28" fmla="*/ 1709044 h 2038726"/>
                  <a:gd name="connsiteX29" fmla="*/ 799799 w 1046002"/>
                  <a:gd name="connsiteY29" fmla="*/ 1685368 h 2038726"/>
                  <a:gd name="connsiteX30" fmla="*/ 796333 w 1046002"/>
                  <a:gd name="connsiteY30" fmla="*/ 1616007 h 2038726"/>
                  <a:gd name="connsiteX31" fmla="*/ 806898 w 1046002"/>
                  <a:gd name="connsiteY31" fmla="*/ 1597299 h 2038726"/>
                  <a:gd name="connsiteX32" fmla="*/ 946579 w 1046002"/>
                  <a:gd name="connsiteY32" fmla="*/ 1523763 h 2038726"/>
                  <a:gd name="connsiteX33" fmla="*/ 1020074 w 1046002"/>
                  <a:gd name="connsiteY33" fmla="*/ 1448806 h 2038726"/>
                  <a:gd name="connsiteX34" fmla="*/ 795146 w 1046002"/>
                  <a:gd name="connsiteY34" fmla="*/ 1448765 h 2038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1046002" h="2038726">
                    <a:moveTo>
                      <a:pt x="795146" y="1448765"/>
                    </a:moveTo>
                    <a:cubicBezTo>
                      <a:pt x="754431" y="1448723"/>
                      <a:pt x="707138" y="1403359"/>
                      <a:pt x="693820" y="1379710"/>
                    </a:cubicBezTo>
                    <a:cubicBezTo>
                      <a:pt x="680502" y="1356061"/>
                      <a:pt x="702697" y="1329610"/>
                      <a:pt x="715238" y="1306870"/>
                    </a:cubicBezTo>
                    <a:cubicBezTo>
                      <a:pt x="727779" y="1284130"/>
                      <a:pt x="754324" y="1267283"/>
                      <a:pt x="769065" y="1243272"/>
                    </a:cubicBezTo>
                    <a:cubicBezTo>
                      <a:pt x="782051" y="1222100"/>
                      <a:pt x="840430" y="1118289"/>
                      <a:pt x="862186" y="955807"/>
                    </a:cubicBezTo>
                    <a:cubicBezTo>
                      <a:pt x="871999" y="889411"/>
                      <a:pt x="919603" y="653894"/>
                      <a:pt x="923905" y="639613"/>
                    </a:cubicBezTo>
                    <a:cubicBezTo>
                      <a:pt x="934344" y="605037"/>
                      <a:pt x="1034815" y="338744"/>
                      <a:pt x="1038740" y="318950"/>
                    </a:cubicBezTo>
                    <a:cubicBezTo>
                      <a:pt x="1044920" y="287757"/>
                      <a:pt x="1048929" y="256563"/>
                      <a:pt x="1043333" y="224827"/>
                    </a:cubicBezTo>
                    <a:cubicBezTo>
                      <a:pt x="1041955" y="216935"/>
                      <a:pt x="1026714" y="179227"/>
                      <a:pt x="1020533" y="170583"/>
                    </a:cubicBezTo>
                    <a:cubicBezTo>
                      <a:pt x="1001659" y="144317"/>
                      <a:pt x="980445" y="121433"/>
                      <a:pt x="948500" y="111954"/>
                    </a:cubicBezTo>
                    <a:cubicBezTo>
                      <a:pt x="927872" y="105816"/>
                      <a:pt x="859221" y="92369"/>
                      <a:pt x="821638" y="122143"/>
                    </a:cubicBezTo>
                    <a:cubicBezTo>
                      <a:pt x="771779" y="167284"/>
                      <a:pt x="677990" y="354069"/>
                      <a:pt x="674273" y="359247"/>
                    </a:cubicBezTo>
                    <a:cubicBezTo>
                      <a:pt x="672018" y="353944"/>
                      <a:pt x="669387" y="121726"/>
                      <a:pt x="668928" y="0"/>
                    </a:cubicBezTo>
                    <a:cubicBezTo>
                      <a:pt x="668928" y="7266"/>
                      <a:pt x="544029" y="267462"/>
                      <a:pt x="533464" y="284541"/>
                    </a:cubicBezTo>
                    <a:cubicBezTo>
                      <a:pt x="511917" y="319326"/>
                      <a:pt x="486193" y="350186"/>
                      <a:pt x="457672" y="378874"/>
                    </a:cubicBezTo>
                    <a:cubicBezTo>
                      <a:pt x="434789" y="401924"/>
                      <a:pt x="365386" y="501894"/>
                      <a:pt x="359206" y="531292"/>
                    </a:cubicBezTo>
                    <a:cubicBezTo>
                      <a:pt x="354989" y="551294"/>
                      <a:pt x="349852" y="571129"/>
                      <a:pt x="346345" y="591298"/>
                    </a:cubicBezTo>
                    <a:cubicBezTo>
                      <a:pt x="341041" y="621866"/>
                      <a:pt x="288969" y="1031891"/>
                      <a:pt x="282914" y="1045254"/>
                    </a:cubicBezTo>
                    <a:cubicBezTo>
                      <a:pt x="274228" y="1064379"/>
                      <a:pt x="271931" y="1085342"/>
                      <a:pt x="261032" y="1104551"/>
                    </a:cubicBezTo>
                    <a:cubicBezTo>
                      <a:pt x="251261" y="1121797"/>
                      <a:pt x="247169" y="1143678"/>
                      <a:pt x="240738" y="1163555"/>
                    </a:cubicBezTo>
                    <a:cubicBezTo>
                      <a:pt x="230006" y="1196878"/>
                      <a:pt x="166491" y="1327415"/>
                      <a:pt x="148702" y="1360571"/>
                    </a:cubicBezTo>
                    <a:cubicBezTo>
                      <a:pt x="115045" y="1423417"/>
                      <a:pt x="17163" y="1567358"/>
                      <a:pt x="7267" y="1579844"/>
                    </a:cubicBezTo>
                    <a:cubicBezTo>
                      <a:pt x="2673" y="1585649"/>
                      <a:pt x="126" y="1591662"/>
                      <a:pt x="1" y="1599554"/>
                    </a:cubicBezTo>
                    <a:cubicBezTo>
                      <a:pt x="-292" y="1625110"/>
                      <a:pt x="83685" y="1709921"/>
                      <a:pt x="105148" y="1731385"/>
                    </a:cubicBezTo>
                    <a:cubicBezTo>
                      <a:pt x="181274" y="1807594"/>
                      <a:pt x="266753" y="1874408"/>
                      <a:pt x="358997" y="1930030"/>
                    </a:cubicBezTo>
                    <a:cubicBezTo>
                      <a:pt x="405099" y="1957841"/>
                      <a:pt x="452912" y="1982854"/>
                      <a:pt x="502103" y="2004819"/>
                    </a:cubicBezTo>
                    <a:cubicBezTo>
                      <a:pt x="531042" y="2017764"/>
                      <a:pt x="606374" y="2063615"/>
                      <a:pt x="629633" y="2020938"/>
                    </a:cubicBezTo>
                    <a:cubicBezTo>
                      <a:pt x="635062" y="2010957"/>
                      <a:pt x="721084" y="1815278"/>
                      <a:pt x="730188" y="1789513"/>
                    </a:cubicBezTo>
                    <a:cubicBezTo>
                      <a:pt x="741212" y="1758194"/>
                      <a:pt x="764429" y="1735185"/>
                      <a:pt x="783095" y="1709044"/>
                    </a:cubicBezTo>
                    <a:cubicBezTo>
                      <a:pt x="788733" y="1701152"/>
                      <a:pt x="798964" y="1695974"/>
                      <a:pt x="799799" y="1685368"/>
                    </a:cubicBezTo>
                    <a:cubicBezTo>
                      <a:pt x="801594" y="1662150"/>
                      <a:pt x="799590" y="1638890"/>
                      <a:pt x="796333" y="1616007"/>
                    </a:cubicBezTo>
                    <a:cubicBezTo>
                      <a:pt x="794788" y="1605191"/>
                      <a:pt x="797669" y="1600890"/>
                      <a:pt x="806898" y="1597299"/>
                    </a:cubicBezTo>
                    <a:cubicBezTo>
                      <a:pt x="856298" y="1578216"/>
                      <a:pt x="903986" y="1555875"/>
                      <a:pt x="946579" y="1523763"/>
                    </a:cubicBezTo>
                    <a:cubicBezTo>
                      <a:pt x="974808" y="1502466"/>
                      <a:pt x="1003413" y="1481461"/>
                      <a:pt x="1020074" y="1448806"/>
                    </a:cubicBezTo>
                    <a:cubicBezTo>
                      <a:pt x="952384" y="1447637"/>
                      <a:pt x="874946" y="1448890"/>
                      <a:pt x="795146" y="1448765"/>
                    </a:cubicBezTo>
                    <a:close/>
                  </a:path>
                </a:pathLst>
              </a:custGeom>
              <a:solidFill>
                <a:srgbClr val="FBD8C5"/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Graphic 2">
                <a:extLst>
                  <a:ext uri="{FF2B5EF4-FFF2-40B4-BE49-F238E27FC236}">
                    <a16:creationId xmlns:a16="http://schemas.microsoft.com/office/drawing/2014/main" id="{F0961669-BC0E-4BF7-AD94-A051C64FA2CF}"/>
                  </a:ext>
                </a:extLst>
              </p:cNvPr>
              <p:cNvSpPr/>
              <p:nvPr/>
            </p:nvSpPr>
            <p:spPr>
              <a:xfrm>
                <a:off x="0" y="4542317"/>
                <a:ext cx="1429024" cy="2315555"/>
              </a:xfrm>
              <a:custGeom>
                <a:avLst/>
                <a:gdLst>
                  <a:gd name="connsiteX0" fmla="*/ 990258 w 1031840"/>
                  <a:gd name="connsiteY0" fmla="*/ 458680 h 1671968"/>
                  <a:gd name="connsiteX1" fmla="*/ 1029511 w 1031840"/>
                  <a:gd name="connsiteY1" fmla="*/ 499102 h 1671968"/>
                  <a:gd name="connsiteX2" fmla="*/ 1024583 w 1031840"/>
                  <a:gd name="connsiteY2" fmla="*/ 531089 h 1671968"/>
                  <a:gd name="connsiteX3" fmla="*/ 933174 w 1031840"/>
                  <a:gd name="connsiteY3" fmla="*/ 624168 h 1671968"/>
                  <a:gd name="connsiteX4" fmla="*/ 860849 w 1031840"/>
                  <a:gd name="connsiteY4" fmla="*/ 708896 h 1671968"/>
                  <a:gd name="connsiteX5" fmla="*/ 654688 w 1031840"/>
                  <a:gd name="connsiteY5" fmla="*/ 1005840 h 1671968"/>
                  <a:gd name="connsiteX6" fmla="*/ 98800 w 1031840"/>
                  <a:gd name="connsiteY6" fmla="*/ 1671969 h 1671968"/>
                  <a:gd name="connsiteX7" fmla="*/ 251 w 1031840"/>
                  <a:gd name="connsiteY7" fmla="*/ 1671969 h 1671968"/>
                  <a:gd name="connsiteX8" fmla="*/ 0 w 1031840"/>
                  <a:gd name="connsiteY8" fmla="*/ 382346 h 1671968"/>
                  <a:gd name="connsiteX9" fmla="*/ 198728 w 1031840"/>
                  <a:gd name="connsiteY9" fmla="*/ 186165 h 1671968"/>
                  <a:gd name="connsiteX10" fmla="*/ 299449 w 1031840"/>
                  <a:gd name="connsiteY10" fmla="*/ 9986 h 1671968"/>
                  <a:gd name="connsiteX11" fmla="*/ 317364 w 1031840"/>
                  <a:gd name="connsiteY11" fmla="*/ 48 h 1671968"/>
                  <a:gd name="connsiteX12" fmla="*/ 380544 w 1031840"/>
                  <a:gd name="connsiteY12" fmla="*/ 9527 h 1671968"/>
                  <a:gd name="connsiteX13" fmla="*/ 352566 w 1031840"/>
                  <a:gd name="connsiteY13" fmla="*/ 50367 h 1671968"/>
                  <a:gd name="connsiteX14" fmla="*/ 352107 w 1031840"/>
                  <a:gd name="connsiteY14" fmla="*/ 81978 h 1671968"/>
                  <a:gd name="connsiteX15" fmla="*/ 673855 w 1031840"/>
                  <a:gd name="connsiteY15" fmla="*/ 378211 h 1671968"/>
                  <a:gd name="connsiteX16" fmla="*/ 936097 w 1031840"/>
                  <a:gd name="connsiteY16" fmla="*/ 501900 h 1671968"/>
                  <a:gd name="connsiteX17" fmla="*/ 969546 w 1031840"/>
                  <a:gd name="connsiteY17" fmla="*/ 488746 h 1671968"/>
                  <a:gd name="connsiteX18" fmla="*/ 990258 w 1031840"/>
                  <a:gd name="connsiteY18" fmla="*/ 458680 h 1671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31840" h="1671968">
                    <a:moveTo>
                      <a:pt x="990258" y="458680"/>
                    </a:moveTo>
                    <a:cubicBezTo>
                      <a:pt x="1000823" y="459181"/>
                      <a:pt x="1028216" y="494425"/>
                      <a:pt x="1029511" y="499102"/>
                    </a:cubicBezTo>
                    <a:cubicBezTo>
                      <a:pt x="1032601" y="510335"/>
                      <a:pt x="1034021" y="521443"/>
                      <a:pt x="1024583" y="531089"/>
                    </a:cubicBezTo>
                    <a:cubicBezTo>
                      <a:pt x="994141" y="562115"/>
                      <a:pt x="964952" y="594562"/>
                      <a:pt x="933174" y="624168"/>
                    </a:cubicBezTo>
                    <a:cubicBezTo>
                      <a:pt x="905655" y="649808"/>
                      <a:pt x="880517" y="677159"/>
                      <a:pt x="860849" y="708896"/>
                    </a:cubicBezTo>
                    <a:cubicBezTo>
                      <a:pt x="797292" y="811496"/>
                      <a:pt x="725802" y="908543"/>
                      <a:pt x="654688" y="1005840"/>
                    </a:cubicBezTo>
                    <a:cubicBezTo>
                      <a:pt x="607125" y="1070816"/>
                      <a:pt x="116339" y="1651466"/>
                      <a:pt x="98800" y="1671969"/>
                    </a:cubicBezTo>
                    <a:cubicBezTo>
                      <a:pt x="65936" y="1671969"/>
                      <a:pt x="33114" y="1671969"/>
                      <a:pt x="251" y="1671969"/>
                    </a:cubicBezTo>
                    <a:cubicBezTo>
                      <a:pt x="251" y="1242067"/>
                      <a:pt x="292" y="812206"/>
                      <a:pt x="0" y="382346"/>
                    </a:cubicBezTo>
                    <a:cubicBezTo>
                      <a:pt x="0" y="370862"/>
                      <a:pt x="192297" y="199277"/>
                      <a:pt x="198728" y="186165"/>
                    </a:cubicBezTo>
                    <a:cubicBezTo>
                      <a:pt x="207080" y="169086"/>
                      <a:pt x="289845" y="26355"/>
                      <a:pt x="299449" y="9986"/>
                    </a:cubicBezTo>
                    <a:cubicBezTo>
                      <a:pt x="303166" y="3639"/>
                      <a:pt x="308720" y="-495"/>
                      <a:pt x="317364" y="48"/>
                    </a:cubicBezTo>
                    <a:cubicBezTo>
                      <a:pt x="329515" y="841"/>
                      <a:pt x="373487" y="1259"/>
                      <a:pt x="380544" y="9527"/>
                    </a:cubicBezTo>
                    <a:cubicBezTo>
                      <a:pt x="381713" y="15791"/>
                      <a:pt x="359665" y="41389"/>
                      <a:pt x="352566" y="50367"/>
                    </a:cubicBezTo>
                    <a:cubicBezTo>
                      <a:pt x="344465" y="60597"/>
                      <a:pt x="344674" y="71246"/>
                      <a:pt x="352107" y="81978"/>
                    </a:cubicBezTo>
                    <a:cubicBezTo>
                      <a:pt x="495171" y="266550"/>
                      <a:pt x="642745" y="356789"/>
                      <a:pt x="673855" y="378211"/>
                    </a:cubicBezTo>
                    <a:cubicBezTo>
                      <a:pt x="721585" y="411033"/>
                      <a:pt x="899809" y="486783"/>
                      <a:pt x="936097" y="501900"/>
                    </a:cubicBezTo>
                    <a:cubicBezTo>
                      <a:pt x="950128" y="507746"/>
                      <a:pt x="960776" y="503528"/>
                      <a:pt x="969546" y="488746"/>
                    </a:cubicBezTo>
                    <a:cubicBezTo>
                      <a:pt x="974390" y="480519"/>
                      <a:pt x="986207" y="458012"/>
                      <a:pt x="990258" y="45868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2" name="Graphic 2">
                <a:extLst>
                  <a:ext uri="{FF2B5EF4-FFF2-40B4-BE49-F238E27FC236}">
                    <a16:creationId xmlns:a16="http://schemas.microsoft.com/office/drawing/2014/main" id="{CE3B6075-503D-498A-9775-2F27505148A3}"/>
                  </a:ext>
                </a:extLst>
              </p:cNvPr>
              <p:cNvSpPr/>
              <p:nvPr/>
            </p:nvSpPr>
            <p:spPr>
              <a:xfrm>
                <a:off x="1544868" y="2602295"/>
                <a:ext cx="318450" cy="337780"/>
              </a:xfrm>
              <a:custGeom>
                <a:avLst/>
                <a:gdLst>
                  <a:gd name="connsiteX0" fmla="*/ 220823 w 229940"/>
                  <a:gd name="connsiteY0" fmla="*/ 148400 h 243897"/>
                  <a:gd name="connsiteX1" fmla="*/ 175975 w 229940"/>
                  <a:gd name="connsiteY1" fmla="*/ 236593 h 243897"/>
                  <a:gd name="connsiteX2" fmla="*/ 152799 w 229940"/>
                  <a:gd name="connsiteY2" fmla="*/ 237011 h 243897"/>
                  <a:gd name="connsiteX3" fmla="*/ 117597 w 229940"/>
                  <a:gd name="connsiteY3" fmla="*/ 212582 h 243897"/>
                  <a:gd name="connsiteX4" fmla="*/ 10486 w 229940"/>
                  <a:gd name="connsiteY4" fmla="*/ 170323 h 243897"/>
                  <a:gd name="connsiteX5" fmla="*/ 9985 w 229940"/>
                  <a:gd name="connsiteY5" fmla="*/ 123554 h 243897"/>
                  <a:gd name="connsiteX6" fmla="*/ 46900 w 229940"/>
                  <a:gd name="connsiteY6" fmla="*/ 47971 h 243897"/>
                  <a:gd name="connsiteX7" fmla="*/ 117597 w 229940"/>
                  <a:gd name="connsiteY7" fmla="*/ 158 h 243897"/>
                  <a:gd name="connsiteX8" fmla="*/ 207962 w 229940"/>
                  <a:gd name="connsiteY8" fmla="*/ 39118 h 243897"/>
                  <a:gd name="connsiteX9" fmla="*/ 220823 w 229940"/>
                  <a:gd name="connsiteY9" fmla="*/ 148400 h 24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940" h="243897">
                    <a:moveTo>
                      <a:pt x="220823" y="148400"/>
                    </a:moveTo>
                    <a:cubicBezTo>
                      <a:pt x="215729" y="176169"/>
                      <a:pt x="191801" y="217259"/>
                      <a:pt x="175975" y="236593"/>
                    </a:cubicBezTo>
                    <a:cubicBezTo>
                      <a:pt x="168124" y="246156"/>
                      <a:pt x="160566" y="246365"/>
                      <a:pt x="152799" y="237011"/>
                    </a:cubicBezTo>
                    <a:cubicBezTo>
                      <a:pt x="146744" y="229703"/>
                      <a:pt x="124988" y="217218"/>
                      <a:pt x="117597" y="212582"/>
                    </a:cubicBezTo>
                    <a:cubicBezTo>
                      <a:pt x="89660" y="194960"/>
                      <a:pt x="43392" y="175501"/>
                      <a:pt x="10486" y="170323"/>
                    </a:cubicBezTo>
                    <a:cubicBezTo>
                      <a:pt x="-8556" y="162765"/>
                      <a:pt x="2761" y="136875"/>
                      <a:pt x="9985" y="123554"/>
                    </a:cubicBezTo>
                    <a:cubicBezTo>
                      <a:pt x="21761" y="101839"/>
                      <a:pt x="33077" y="71147"/>
                      <a:pt x="46900" y="47971"/>
                    </a:cubicBezTo>
                    <a:cubicBezTo>
                      <a:pt x="67236" y="11933"/>
                      <a:pt x="82478" y="158"/>
                      <a:pt x="117597" y="158"/>
                    </a:cubicBezTo>
                    <a:cubicBezTo>
                      <a:pt x="139770" y="-2097"/>
                      <a:pt x="192427" y="20285"/>
                      <a:pt x="207962" y="39118"/>
                    </a:cubicBezTo>
                    <a:cubicBezTo>
                      <a:pt x="244417" y="84217"/>
                      <a:pt x="225625" y="122217"/>
                      <a:pt x="220823" y="148400"/>
                    </a:cubicBezTo>
                    <a:close/>
                  </a:path>
                </a:pathLst>
              </a:custGeom>
              <a:solidFill>
                <a:srgbClr val="FEF0E8"/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5" name="그룹 23">
              <a:extLst>
                <a:ext uri="{FF2B5EF4-FFF2-40B4-BE49-F238E27FC236}">
                  <a16:creationId xmlns:a16="http://schemas.microsoft.com/office/drawing/2014/main" id="{348DA47F-80AE-4555-9825-C7E855F4EA4A}"/>
                </a:ext>
              </a:extLst>
            </p:cNvPr>
            <p:cNvGrpSpPr/>
            <p:nvPr/>
          </p:nvGrpSpPr>
          <p:grpSpPr>
            <a:xfrm>
              <a:off x="9034740" y="3350350"/>
              <a:ext cx="2422113" cy="3396239"/>
              <a:chOff x="1987129" y="3461762"/>
              <a:chExt cx="2422113" cy="3396239"/>
            </a:xfrm>
          </p:grpSpPr>
          <p:sp>
            <p:nvSpPr>
              <p:cNvPr id="176" name="Graphic 2">
                <a:extLst>
                  <a:ext uri="{FF2B5EF4-FFF2-40B4-BE49-F238E27FC236}">
                    <a16:creationId xmlns:a16="http://schemas.microsoft.com/office/drawing/2014/main" id="{8007006B-6055-4F73-9889-0001F86D7B67}"/>
                  </a:ext>
                </a:extLst>
              </p:cNvPr>
              <p:cNvSpPr/>
              <p:nvPr/>
            </p:nvSpPr>
            <p:spPr>
              <a:xfrm>
                <a:off x="1987129" y="3461762"/>
                <a:ext cx="2186038" cy="2974771"/>
              </a:xfrm>
              <a:custGeom>
                <a:avLst/>
                <a:gdLst>
                  <a:gd name="connsiteX0" fmla="*/ 1575939 w 1578449"/>
                  <a:gd name="connsiteY0" fmla="*/ 1966523 h 2147961"/>
                  <a:gd name="connsiteX1" fmla="*/ 1492881 w 1578449"/>
                  <a:gd name="connsiteY1" fmla="*/ 1655841 h 2147961"/>
                  <a:gd name="connsiteX2" fmla="*/ 1484905 w 1578449"/>
                  <a:gd name="connsiteY2" fmla="*/ 1609238 h 2147961"/>
                  <a:gd name="connsiteX3" fmla="*/ 1472044 w 1578449"/>
                  <a:gd name="connsiteY3" fmla="*/ 1556080 h 2147961"/>
                  <a:gd name="connsiteX4" fmla="*/ 1470958 w 1578449"/>
                  <a:gd name="connsiteY4" fmla="*/ 1539418 h 2147961"/>
                  <a:gd name="connsiteX5" fmla="*/ 1523490 w 1578449"/>
                  <a:gd name="connsiteY5" fmla="*/ 1442873 h 2147961"/>
                  <a:gd name="connsiteX6" fmla="*/ 1529378 w 1578449"/>
                  <a:gd name="connsiteY6" fmla="*/ 1326117 h 2147961"/>
                  <a:gd name="connsiteX7" fmla="*/ 1510670 w 1578449"/>
                  <a:gd name="connsiteY7" fmla="*/ 1127973 h 2147961"/>
                  <a:gd name="connsiteX8" fmla="*/ 1403393 w 1578449"/>
                  <a:gd name="connsiteY8" fmla="*/ 688174 h 2147961"/>
                  <a:gd name="connsiteX9" fmla="*/ 1398841 w 1578449"/>
                  <a:gd name="connsiteY9" fmla="*/ 675438 h 2147961"/>
                  <a:gd name="connsiteX10" fmla="*/ 1337206 w 1578449"/>
                  <a:gd name="connsiteY10" fmla="*/ 631341 h 2147961"/>
                  <a:gd name="connsiteX11" fmla="*/ 1278619 w 1578449"/>
                  <a:gd name="connsiteY11" fmla="*/ 609042 h 2147961"/>
                  <a:gd name="connsiteX12" fmla="*/ 1249597 w 1578449"/>
                  <a:gd name="connsiteY12" fmla="*/ 610671 h 2147961"/>
                  <a:gd name="connsiteX13" fmla="*/ 1227256 w 1578449"/>
                  <a:gd name="connsiteY13" fmla="*/ 616350 h 2147961"/>
                  <a:gd name="connsiteX14" fmla="*/ 1153010 w 1578449"/>
                  <a:gd name="connsiteY14" fmla="*/ 596055 h 2147961"/>
                  <a:gd name="connsiteX15" fmla="*/ 1055128 w 1578449"/>
                  <a:gd name="connsiteY15" fmla="*/ 608750 h 2147961"/>
                  <a:gd name="connsiteX16" fmla="*/ 997126 w 1578449"/>
                  <a:gd name="connsiteY16" fmla="*/ 644912 h 2147961"/>
                  <a:gd name="connsiteX17" fmla="*/ 984264 w 1578449"/>
                  <a:gd name="connsiteY17" fmla="*/ 646124 h 2147961"/>
                  <a:gd name="connsiteX18" fmla="*/ 917743 w 1578449"/>
                  <a:gd name="connsiteY18" fmla="*/ 615181 h 2147961"/>
                  <a:gd name="connsiteX19" fmla="*/ 838193 w 1578449"/>
                  <a:gd name="connsiteY19" fmla="*/ 610545 h 2147961"/>
                  <a:gd name="connsiteX20" fmla="*/ 827963 w 1578449"/>
                  <a:gd name="connsiteY20" fmla="*/ 614596 h 2147961"/>
                  <a:gd name="connsiteX21" fmla="*/ 753299 w 1578449"/>
                  <a:gd name="connsiteY21" fmla="*/ 678110 h 2147961"/>
                  <a:gd name="connsiteX22" fmla="*/ 743444 w 1578449"/>
                  <a:gd name="connsiteY22" fmla="*/ 675688 h 2147961"/>
                  <a:gd name="connsiteX23" fmla="*/ 608021 w 1578449"/>
                  <a:gd name="connsiteY23" fmla="*/ 279151 h 2147961"/>
                  <a:gd name="connsiteX24" fmla="*/ 479698 w 1578449"/>
                  <a:gd name="connsiteY24" fmla="*/ 48979 h 2147961"/>
                  <a:gd name="connsiteX25" fmla="*/ 396766 w 1578449"/>
                  <a:gd name="connsiteY25" fmla="*/ 497 h 2147961"/>
                  <a:gd name="connsiteX26" fmla="*/ 306108 w 1578449"/>
                  <a:gd name="connsiteY26" fmla="*/ 27682 h 2147961"/>
                  <a:gd name="connsiteX27" fmla="*/ 268776 w 1578449"/>
                  <a:gd name="connsiteY27" fmla="*/ 187784 h 2147961"/>
                  <a:gd name="connsiteX28" fmla="*/ 403447 w 1578449"/>
                  <a:gd name="connsiteY28" fmla="*/ 699282 h 2147961"/>
                  <a:gd name="connsiteX29" fmla="*/ 412049 w 1578449"/>
                  <a:gd name="connsiteY29" fmla="*/ 763548 h 2147961"/>
                  <a:gd name="connsiteX30" fmla="*/ 418564 w 1578449"/>
                  <a:gd name="connsiteY30" fmla="*/ 836041 h 2147961"/>
                  <a:gd name="connsiteX31" fmla="*/ 470720 w 1578449"/>
                  <a:gd name="connsiteY31" fmla="*/ 1129978 h 2147961"/>
                  <a:gd name="connsiteX32" fmla="*/ 420526 w 1578449"/>
                  <a:gd name="connsiteY32" fmla="*/ 1051180 h 2147961"/>
                  <a:gd name="connsiteX33" fmla="*/ 352961 w 1578449"/>
                  <a:gd name="connsiteY33" fmla="*/ 960773 h 2147961"/>
                  <a:gd name="connsiteX34" fmla="*/ 141079 w 1578449"/>
                  <a:gd name="connsiteY34" fmla="*/ 891997 h 2147961"/>
                  <a:gd name="connsiteX35" fmla="*/ 55308 w 1578449"/>
                  <a:gd name="connsiteY35" fmla="*/ 900849 h 2147961"/>
                  <a:gd name="connsiteX36" fmla="*/ 5156 w 1578449"/>
                  <a:gd name="connsiteY36" fmla="*/ 954300 h 2147961"/>
                  <a:gd name="connsiteX37" fmla="*/ 2483 w 1578449"/>
                  <a:gd name="connsiteY37" fmla="*/ 997061 h 2147961"/>
                  <a:gd name="connsiteX38" fmla="*/ 122664 w 1578449"/>
                  <a:gd name="connsiteY38" fmla="*/ 1178250 h 2147961"/>
                  <a:gd name="connsiteX39" fmla="*/ 173233 w 1578449"/>
                  <a:gd name="connsiteY39" fmla="*/ 1247110 h 2147961"/>
                  <a:gd name="connsiteX40" fmla="*/ 254620 w 1578449"/>
                  <a:gd name="connsiteY40" fmla="*/ 1428801 h 2147961"/>
                  <a:gd name="connsiteX41" fmla="*/ 313124 w 1578449"/>
                  <a:gd name="connsiteY41" fmla="*/ 1488557 h 2147961"/>
                  <a:gd name="connsiteX42" fmla="*/ 380438 w 1578449"/>
                  <a:gd name="connsiteY42" fmla="*/ 1516075 h 2147961"/>
                  <a:gd name="connsiteX43" fmla="*/ 491599 w 1578449"/>
                  <a:gd name="connsiteY43" fmla="*/ 1573159 h 2147961"/>
                  <a:gd name="connsiteX44" fmla="*/ 831220 w 1578449"/>
                  <a:gd name="connsiteY44" fmla="*/ 1742865 h 2147961"/>
                  <a:gd name="connsiteX45" fmla="*/ 943174 w 1578449"/>
                  <a:gd name="connsiteY45" fmla="*/ 2126791 h 2147961"/>
                  <a:gd name="connsiteX46" fmla="*/ 964596 w 1578449"/>
                  <a:gd name="connsiteY46" fmla="*/ 2146376 h 2147961"/>
                  <a:gd name="connsiteX47" fmla="*/ 1165663 w 1578449"/>
                  <a:gd name="connsiteY47" fmla="*/ 2142952 h 2147961"/>
                  <a:gd name="connsiteX48" fmla="*/ 1447991 w 1578449"/>
                  <a:gd name="connsiteY48" fmla="*/ 2070418 h 2147961"/>
                  <a:gd name="connsiteX49" fmla="*/ 1569257 w 1578449"/>
                  <a:gd name="connsiteY49" fmla="*/ 1996505 h 2147961"/>
                  <a:gd name="connsiteX50" fmla="*/ 1575939 w 1578449"/>
                  <a:gd name="connsiteY50" fmla="*/ 1966523 h 2147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578449" h="2147961">
                    <a:moveTo>
                      <a:pt x="1575939" y="1966523"/>
                    </a:moveTo>
                    <a:cubicBezTo>
                      <a:pt x="1571763" y="1955874"/>
                      <a:pt x="1491503" y="1681230"/>
                      <a:pt x="1492881" y="1655841"/>
                    </a:cubicBezTo>
                    <a:cubicBezTo>
                      <a:pt x="1493424" y="1646195"/>
                      <a:pt x="1488956" y="1614917"/>
                      <a:pt x="1484905" y="1609238"/>
                    </a:cubicBezTo>
                    <a:cubicBezTo>
                      <a:pt x="1473839" y="1593871"/>
                      <a:pt x="1486826" y="1568524"/>
                      <a:pt x="1472044" y="1556080"/>
                    </a:cubicBezTo>
                    <a:cubicBezTo>
                      <a:pt x="1465404" y="1550526"/>
                      <a:pt x="1465655" y="1543469"/>
                      <a:pt x="1470958" y="1539418"/>
                    </a:cubicBezTo>
                    <a:cubicBezTo>
                      <a:pt x="1490209" y="1524719"/>
                      <a:pt x="1519606" y="1463251"/>
                      <a:pt x="1523490" y="1442873"/>
                    </a:cubicBezTo>
                    <a:cubicBezTo>
                      <a:pt x="1530839" y="1404121"/>
                      <a:pt x="1529086" y="1364994"/>
                      <a:pt x="1529378" y="1326117"/>
                    </a:cubicBezTo>
                    <a:cubicBezTo>
                      <a:pt x="1529629" y="1293211"/>
                      <a:pt x="1516809" y="1160754"/>
                      <a:pt x="1510670" y="1127973"/>
                    </a:cubicBezTo>
                    <a:cubicBezTo>
                      <a:pt x="1502778" y="1085881"/>
                      <a:pt x="1414417" y="722166"/>
                      <a:pt x="1403393" y="688174"/>
                    </a:cubicBezTo>
                    <a:cubicBezTo>
                      <a:pt x="1402015" y="683957"/>
                      <a:pt x="1402224" y="679238"/>
                      <a:pt x="1398841" y="675438"/>
                    </a:cubicBezTo>
                    <a:cubicBezTo>
                      <a:pt x="1381512" y="656187"/>
                      <a:pt x="1361551" y="640820"/>
                      <a:pt x="1337206" y="631341"/>
                    </a:cubicBezTo>
                    <a:cubicBezTo>
                      <a:pt x="1317747" y="623741"/>
                      <a:pt x="1298371" y="615932"/>
                      <a:pt x="1278619" y="609042"/>
                    </a:cubicBezTo>
                    <a:cubicBezTo>
                      <a:pt x="1267971" y="605326"/>
                      <a:pt x="1259285" y="604908"/>
                      <a:pt x="1249597" y="610671"/>
                    </a:cubicBezTo>
                    <a:cubicBezTo>
                      <a:pt x="1242957" y="614638"/>
                      <a:pt x="1236401" y="619398"/>
                      <a:pt x="1227256" y="616350"/>
                    </a:cubicBezTo>
                    <a:cubicBezTo>
                      <a:pt x="1202911" y="608249"/>
                      <a:pt x="1178984" y="598435"/>
                      <a:pt x="1153010" y="596055"/>
                    </a:cubicBezTo>
                    <a:cubicBezTo>
                      <a:pt x="1119353" y="592923"/>
                      <a:pt x="1085821" y="591545"/>
                      <a:pt x="1055128" y="608750"/>
                    </a:cubicBezTo>
                    <a:cubicBezTo>
                      <a:pt x="1035293" y="619857"/>
                      <a:pt x="1015207" y="630840"/>
                      <a:pt x="997126" y="644912"/>
                    </a:cubicBezTo>
                    <a:cubicBezTo>
                      <a:pt x="993284" y="647877"/>
                      <a:pt x="989818" y="650926"/>
                      <a:pt x="984264" y="646124"/>
                    </a:cubicBezTo>
                    <a:cubicBezTo>
                      <a:pt x="965097" y="629545"/>
                      <a:pt x="941462" y="622071"/>
                      <a:pt x="917743" y="615181"/>
                    </a:cubicBezTo>
                    <a:cubicBezTo>
                      <a:pt x="891644" y="607622"/>
                      <a:pt x="864752" y="611464"/>
                      <a:pt x="838193" y="610545"/>
                    </a:cubicBezTo>
                    <a:cubicBezTo>
                      <a:pt x="834059" y="610420"/>
                      <a:pt x="831220" y="612383"/>
                      <a:pt x="827963" y="614596"/>
                    </a:cubicBezTo>
                    <a:cubicBezTo>
                      <a:pt x="800569" y="632886"/>
                      <a:pt x="777059" y="655603"/>
                      <a:pt x="753299" y="678110"/>
                    </a:cubicBezTo>
                    <a:cubicBezTo>
                      <a:pt x="748288" y="682871"/>
                      <a:pt x="746075" y="685126"/>
                      <a:pt x="743444" y="675688"/>
                    </a:cubicBezTo>
                    <a:cubicBezTo>
                      <a:pt x="736679" y="651510"/>
                      <a:pt x="609817" y="286041"/>
                      <a:pt x="608021" y="279151"/>
                    </a:cubicBezTo>
                    <a:cubicBezTo>
                      <a:pt x="591694" y="239648"/>
                      <a:pt x="508135" y="83095"/>
                      <a:pt x="479698" y="48979"/>
                    </a:cubicBezTo>
                    <a:cubicBezTo>
                      <a:pt x="459362" y="24550"/>
                      <a:pt x="423241" y="3713"/>
                      <a:pt x="396766" y="497"/>
                    </a:cubicBezTo>
                    <a:cubicBezTo>
                      <a:pt x="368036" y="-2968"/>
                      <a:pt x="330829" y="12273"/>
                      <a:pt x="306108" y="27682"/>
                    </a:cubicBezTo>
                    <a:cubicBezTo>
                      <a:pt x="265979" y="52737"/>
                      <a:pt x="255790" y="131243"/>
                      <a:pt x="268776" y="187784"/>
                    </a:cubicBezTo>
                    <a:cubicBezTo>
                      <a:pt x="268860" y="191208"/>
                      <a:pt x="392465" y="651302"/>
                      <a:pt x="403447" y="699282"/>
                    </a:cubicBezTo>
                    <a:cubicBezTo>
                      <a:pt x="408291" y="720370"/>
                      <a:pt x="413594" y="741667"/>
                      <a:pt x="412049" y="763548"/>
                    </a:cubicBezTo>
                    <a:cubicBezTo>
                      <a:pt x="411340" y="773486"/>
                      <a:pt x="416685" y="821717"/>
                      <a:pt x="418564" y="836041"/>
                    </a:cubicBezTo>
                    <a:cubicBezTo>
                      <a:pt x="420025" y="858548"/>
                      <a:pt x="473476" y="1124173"/>
                      <a:pt x="470720" y="1129978"/>
                    </a:cubicBezTo>
                    <a:cubicBezTo>
                      <a:pt x="451010" y="1104630"/>
                      <a:pt x="434181" y="1078991"/>
                      <a:pt x="420526" y="1051180"/>
                    </a:cubicBezTo>
                    <a:cubicBezTo>
                      <a:pt x="407748" y="1025122"/>
                      <a:pt x="358223" y="965074"/>
                      <a:pt x="352961" y="960773"/>
                    </a:cubicBezTo>
                    <a:cubicBezTo>
                      <a:pt x="288194" y="907740"/>
                      <a:pt x="170394" y="893124"/>
                      <a:pt x="141079" y="891997"/>
                    </a:cubicBezTo>
                    <a:cubicBezTo>
                      <a:pt x="112141" y="890869"/>
                      <a:pt x="83202" y="891036"/>
                      <a:pt x="55308" y="900849"/>
                    </a:cubicBezTo>
                    <a:cubicBezTo>
                      <a:pt x="33468" y="912375"/>
                      <a:pt x="9749" y="940979"/>
                      <a:pt x="5156" y="954300"/>
                    </a:cubicBezTo>
                    <a:cubicBezTo>
                      <a:pt x="688" y="967245"/>
                      <a:pt x="-2402" y="982320"/>
                      <a:pt x="2483" y="997061"/>
                    </a:cubicBezTo>
                    <a:cubicBezTo>
                      <a:pt x="25659" y="1067048"/>
                      <a:pt x="102035" y="1152485"/>
                      <a:pt x="122664" y="1178250"/>
                    </a:cubicBezTo>
                    <a:cubicBezTo>
                      <a:pt x="137655" y="1196958"/>
                      <a:pt x="160789" y="1226523"/>
                      <a:pt x="173233" y="1247110"/>
                    </a:cubicBezTo>
                    <a:cubicBezTo>
                      <a:pt x="177409" y="1254000"/>
                      <a:pt x="244891" y="1414895"/>
                      <a:pt x="254620" y="1428801"/>
                    </a:cubicBezTo>
                    <a:cubicBezTo>
                      <a:pt x="270781" y="1451976"/>
                      <a:pt x="287484" y="1474943"/>
                      <a:pt x="313124" y="1488557"/>
                    </a:cubicBezTo>
                    <a:cubicBezTo>
                      <a:pt x="334588" y="1499957"/>
                      <a:pt x="357889" y="1507181"/>
                      <a:pt x="380438" y="1516075"/>
                    </a:cubicBezTo>
                    <a:cubicBezTo>
                      <a:pt x="419232" y="1531359"/>
                      <a:pt x="455520" y="1551862"/>
                      <a:pt x="491599" y="1573159"/>
                    </a:cubicBezTo>
                    <a:cubicBezTo>
                      <a:pt x="529975" y="1595876"/>
                      <a:pt x="802365" y="1667157"/>
                      <a:pt x="831220" y="1742865"/>
                    </a:cubicBezTo>
                    <a:cubicBezTo>
                      <a:pt x="851849" y="1797068"/>
                      <a:pt x="937161" y="2105996"/>
                      <a:pt x="943174" y="2126791"/>
                    </a:cubicBezTo>
                    <a:cubicBezTo>
                      <a:pt x="946348" y="2137816"/>
                      <a:pt x="953530" y="2144998"/>
                      <a:pt x="964596" y="2146376"/>
                    </a:cubicBezTo>
                    <a:cubicBezTo>
                      <a:pt x="983805" y="2148715"/>
                      <a:pt x="1118016" y="2149132"/>
                      <a:pt x="1165663" y="2142952"/>
                    </a:cubicBezTo>
                    <a:cubicBezTo>
                      <a:pt x="1207504" y="2137523"/>
                      <a:pt x="1397422" y="2093552"/>
                      <a:pt x="1447991" y="2070418"/>
                    </a:cubicBezTo>
                    <a:cubicBezTo>
                      <a:pt x="1491253" y="2050666"/>
                      <a:pt x="1533345" y="2028534"/>
                      <a:pt x="1569257" y="1996505"/>
                    </a:cubicBezTo>
                    <a:cubicBezTo>
                      <a:pt x="1578653" y="1988321"/>
                      <a:pt x="1580783" y="1978883"/>
                      <a:pt x="1575939" y="1966523"/>
                    </a:cubicBezTo>
                    <a:close/>
                  </a:path>
                </a:pathLst>
              </a:custGeom>
              <a:solidFill>
                <a:srgbClr val="FBD8C5"/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77" name="자유형: 도형 25">
                <a:extLst>
                  <a:ext uri="{FF2B5EF4-FFF2-40B4-BE49-F238E27FC236}">
                    <a16:creationId xmlns:a16="http://schemas.microsoft.com/office/drawing/2014/main" id="{5AD18E4B-14DF-4957-8373-B42EC94BDEC3}"/>
                  </a:ext>
                </a:extLst>
              </p:cNvPr>
              <p:cNvSpPr/>
              <p:nvPr/>
            </p:nvSpPr>
            <p:spPr>
              <a:xfrm>
                <a:off x="3204323" y="6136188"/>
                <a:ext cx="1204919" cy="721813"/>
              </a:xfrm>
              <a:custGeom>
                <a:avLst/>
                <a:gdLst>
                  <a:gd name="connsiteX0" fmla="*/ 972693 w 1204919"/>
                  <a:gd name="connsiteY0" fmla="*/ 585 h 721813"/>
                  <a:gd name="connsiteX1" fmla="*/ 1034884 w 1204919"/>
                  <a:gd name="connsiteY1" fmla="*/ 28016 h 721813"/>
                  <a:gd name="connsiteX2" fmla="*/ 1054836 w 1204919"/>
                  <a:gd name="connsiteY2" fmla="*/ 68209 h 721813"/>
                  <a:gd name="connsiteX3" fmla="*/ 1061255 w 1204919"/>
                  <a:gd name="connsiteY3" fmla="*/ 243673 h 721813"/>
                  <a:gd name="connsiteX4" fmla="*/ 1172171 w 1204919"/>
                  <a:gd name="connsiteY4" fmla="*/ 614815 h 721813"/>
                  <a:gd name="connsiteX5" fmla="*/ 1204919 w 1204919"/>
                  <a:gd name="connsiteY5" fmla="*/ 721813 h 721813"/>
                  <a:gd name="connsiteX6" fmla="*/ 122284 w 1204919"/>
                  <a:gd name="connsiteY6" fmla="*/ 721813 h 721813"/>
                  <a:gd name="connsiteX7" fmla="*/ 112598 w 1204919"/>
                  <a:gd name="connsiteY7" fmla="*/ 670785 h 721813"/>
                  <a:gd name="connsiteX8" fmla="*/ 62143 w 1204919"/>
                  <a:gd name="connsiteY8" fmla="*/ 416186 h 721813"/>
                  <a:gd name="connsiteX9" fmla="*/ 61160 w 1204919"/>
                  <a:gd name="connsiteY9" fmla="*/ 413180 h 721813"/>
                  <a:gd name="connsiteX10" fmla="*/ 16803 w 1204919"/>
                  <a:gd name="connsiteY10" fmla="*/ 324753 h 721813"/>
                  <a:gd name="connsiteX11" fmla="*/ 4080 w 1204919"/>
                  <a:gd name="connsiteY11" fmla="*/ 260849 h 721813"/>
                  <a:gd name="connsiteX12" fmla="*/ 23570 w 1204919"/>
                  <a:gd name="connsiteY12" fmla="*/ 209320 h 721813"/>
                  <a:gd name="connsiteX13" fmla="*/ 63589 w 1204919"/>
                  <a:gd name="connsiteY13" fmla="*/ 185031 h 721813"/>
                  <a:gd name="connsiteX14" fmla="*/ 93026 w 1204919"/>
                  <a:gd name="connsiteY14" fmla="*/ 269466 h 721813"/>
                  <a:gd name="connsiteX15" fmla="*/ 124429 w 1204919"/>
                  <a:gd name="connsiteY15" fmla="*/ 294450 h 721813"/>
                  <a:gd name="connsiteX16" fmla="*/ 951084 w 1204919"/>
                  <a:gd name="connsiteY16" fmla="*/ 90127 h 721813"/>
                  <a:gd name="connsiteX17" fmla="*/ 960916 w 1204919"/>
                  <a:gd name="connsiteY17" fmla="*/ 50455 h 721813"/>
                  <a:gd name="connsiteX18" fmla="*/ 952415 w 1204919"/>
                  <a:gd name="connsiteY18" fmla="*/ 3669 h 721813"/>
                  <a:gd name="connsiteX19" fmla="*/ 972693 w 1204919"/>
                  <a:gd name="connsiteY19" fmla="*/ 585 h 721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04919" h="721813">
                    <a:moveTo>
                      <a:pt x="972693" y="585"/>
                    </a:moveTo>
                    <a:cubicBezTo>
                      <a:pt x="997376" y="4312"/>
                      <a:pt x="1030980" y="24719"/>
                      <a:pt x="1034884" y="28016"/>
                    </a:cubicBezTo>
                    <a:cubicBezTo>
                      <a:pt x="1047376" y="38483"/>
                      <a:pt x="1053795" y="49992"/>
                      <a:pt x="1054836" y="68209"/>
                    </a:cubicBezTo>
                    <a:cubicBezTo>
                      <a:pt x="1058074" y="126678"/>
                      <a:pt x="1059578" y="185146"/>
                      <a:pt x="1061255" y="243673"/>
                    </a:cubicBezTo>
                    <a:cubicBezTo>
                      <a:pt x="1061494" y="252044"/>
                      <a:pt x="1110065" y="411789"/>
                      <a:pt x="1172171" y="614815"/>
                    </a:cubicBezTo>
                    <a:lnTo>
                      <a:pt x="1204919" y="721813"/>
                    </a:lnTo>
                    <a:lnTo>
                      <a:pt x="122284" y="721813"/>
                    </a:lnTo>
                    <a:lnTo>
                      <a:pt x="112598" y="670785"/>
                    </a:lnTo>
                    <a:cubicBezTo>
                      <a:pt x="86002" y="531045"/>
                      <a:pt x="65740" y="426813"/>
                      <a:pt x="62143" y="416186"/>
                    </a:cubicBezTo>
                    <a:cubicBezTo>
                      <a:pt x="61797" y="415203"/>
                      <a:pt x="61103" y="414162"/>
                      <a:pt x="61160" y="413180"/>
                    </a:cubicBezTo>
                    <a:cubicBezTo>
                      <a:pt x="52486" y="369863"/>
                      <a:pt x="38490" y="349969"/>
                      <a:pt x="16803" y="324753"/>
                    </a:cubicBezTo>
                    <a:cubicBezTo>
                      <a:pt x="-662" y="304455"/>
                      <a:pt x="-3785" y="284271"/>
                      <a:pt x="4080" y="260849"/>
                    </a:cubicBezTo>
                    <a:cubicBezTo>
                      <a:pt x="9922" y="243442"/>
                      <a:pt x="17035" y="226439"/>
                      <a:pt x="23570" y="209320"/>
                    </a:cubicBezTo>
                    <a:cubicBezTo>
                      <a:pt x="31146" y="189368"/>
                      <a:pt x="46992" y="187633"/>
                      <a:pt x="63589" y="185031"/>
                    </a:cubicBezTo>
                    <a:cubicBezTo>
                      <a:pt x="70414" y="188963"/>
                      <a:pt x="85450" y="247490"/>
                      <a:pt x="93026" y="269466"/>
                    </a:cubicBezTo>
                    <a:cubicBezTo>
                      <a:pt x="98174" y="284387"/>
                      <a:pt x="108410" y="293004"/>
                      <a:pt x="124429" y="294450"/>
                    </a:cubicBezTo>
                    <a:cubicBezTo>
                      <a:pt x="383287" y="317872"/>
                      <a:pt x="792450" y="225341"/>
                      <a:pt x="951084" y="90127"/>
                    </a:cubicBezTo>
                    <a:cubicBezTo>
                      <a:pt x="964791" y="78445"/>
                      <a:pt x="966120" y="65607"/>
                      <a:pt x="960916" y="50455"/>
                    </a:cubicBezTo>
                    <a:cubicBezTo>
                      <a:pt x="957445" y="40450"/>
                      <a:pt x="947615" y="8932"/>
                      <a:pt x="952415" y="3669"/>
                    </a:cubicBezTo>
                    <a:cubicBezTo>
                      <a:pt x="957230" y="-47"/>
                      <a:pt x="964466" y="-658"/>
                      <a:pt x="972693" y="58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4173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8" name="Graphic 2">
                <a:extLst>
                  <a:ext uri="{FF2B5EF4-FFF2-40B4-BE49-F238E27FC236}">
                    <a16:creationId xmlns:a16="http://schemas.microsoft.com/office/drawing/2014/main" id="{C04410BE-8195-4D6E-90C6-197FAB43932D}"/>
                  </a:ext>
                </a:extLst>
              </p:cNvPr>
              <p:cNvSpPr/>
              <p:nvPr/>
            </p:nvSpPr>
            <p:spPr>
              <a:xfrm>
                <a:off x="1995496" y="4803216"/>
                <a:ext cx="317118" cy="301499"/>
              </a:xfrm>
              <a:custGeom>
                <a:avLst/>
                <a:gdLst>
                  <a:gd name="connsiteX0" fmla="*/ 7008 w 228978"/>
                  <a:gd name="connsiteY0" fmla="*/ 64906 h 217700"/>
                  <a:gd name="connsiteX1" fmla="*/ 58997 w 228978"/>
                  <a:gd name="connsiteY1" fmla="*/ 55 h 217700"/>
                  <a:gd name="connsiteX2" fmla="*/ 148318 w 228978"/>
                  <a:gd name="connsiteY2" fmla="*/ 28660 h 217700"/>
                  <a:gd name="connsiteX3" fmla="*/ 224402 w 228978"/>
                  <a:gd name="connsiteY3" fmla="*/ 124829 h 217700"/>
                  <a:gd name="connsiteX4" fmla="*/ 221521 w 228978"/>
                  <a:gd name="connsiteY4" fmla="*/ 144915 h 217700"/>
                  <a:gd name="connsiteX5" fmla="*/ 122679 w 228978"/>
                  <a:gd name="connsiteY5" fmla="*/ 217700 h 217700"/>
                  <a:gd name="connsiteX6" fmla="*/ 7008 w 228978"/>
                  <a:gd name="connsiteY6" fmla="*/ 64906 h 21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8978" h="217700">
                    <a:moveTo>
                      <a:pt x="7008" y="64906"/>
                    </a:moveTo>
                    <a:cubicBezTo>
                      <a:pt x="-14623" y="17343"/>
                      <a:pt x="16946" y="1141"/>
                      <a:pt x="58997" y="55"/>
                    </a:cubicBezTo>
                    <a:cubicBezTo>
                      <a:pt x="91527" y="-822"/>
                      <a:pt x="122428" y="8699"/>
                      <a:pt x="148318" y="28660"/>
                    </a:cubicBezTo>
                    <a:cubicBezTo>
                      <a:pt x="170826" y="46031"/>
                      <a:pt x="217011" y="114098"/>
                      <a:pt x="224402" y="124829"/>
                    </a:cubicBezTo>
                    <a:cubicBezTo>
                      <a:pt x="231710" y="135394"/>
                      <a:pt x="229914" y="137733"/>
                      <a:pt x="221521" y="144915"/>
                    </a:cubicBezTo>
                    <a:cubicBezTo>
                      <a:pt x="199013" y="168634"/>
                      <a:pt x="137336" y="214109"/>
                      <a:pt x="122679" y="217700"/>
                    </a:cubicBezTo>
                    <a:cubicBezTo>
                      <a:pt x="97791" y="189847"/>
                      <a:pt x="12019" y="80357"/>
                      <a:pt x="7008" y="64906"/>
                    </a:cubicBezTo>
                    <a:close/>
                  </a:path>
                </a:pathLst>
              </a:custGeom>
              <a:solidFill>
                <a:srgbClr val="FEF0E9"/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Graphic 2">
                <a:extLst>
                  <a:ext uri="{FF2B5EF4-FFF2-40B4-BE49-F238E27FC236}">
                    <a16:creationId xmlns:a16="http://schemas.microsoft.com/office/drawing/2014/main" id="{4CCB0B04-B46E-4361-A94A-42CDE9E61F61}"/>
                  </a:ext>
                </a:extLst>
              </p:cNvPr>
              <p:cNvSpPr/>
              <p:nvPr/>
            </p:nvSpPr>
            <p:spPr>
              <a:xfrm>
                <a:off x="2374819" y="3499803"/>
                <a:ext cx="309814" cy="324484"/>
              </a:xfrm>
              <a:custGeom>
                <a:avLst/>
                <a:gdLst>
                  <a:gd name="connsiteX0" fmla="*/ 187236 w 223704"/>
                  <a:gd name="connsiteY0" fmla="*/ 55669 h 234297"/>
                  <a:gd name="connsiteX1" fmla="*/ 223190 w 223704"/>
                  <a:gd name="connsiteY1" fmla="*/ 139562 h 234297"/>
                  <a:gd name="connsiteX2" fmla="*/ 209493 w 223704"/>
                  <a:gd name="connsiteY2" fmla="*/ 157852 h 234297"/>
                  <a:gd name="connsiteX3" fmla="*/ 170741 w 223704"/>
                  <a:gd name="connsiteY3" fmla="*/ 171674 h 234297"/>
                  <a:gd name="connsiteX4" fmla="*/ 75783 w 223704"/>
                  <a:gd name="connsiteY4" fmla="*/ 231597 h 234297"/>
                  <a:gd name="connsiteX5" fmla="*/ 42042 w 223704"/>
                  <a:gd name="connsiteY5" fmla="*/ 205999 h 234297"/>
                  <a:gd name="connsiteX6" fmla="*/ 10306 w 223704"/>
                  <a:gd name="connsiteY6" fmla="*/ 135302 h 234297"/>
                  <a:gd name="connsiteX7" fmla="*/ 15776 w 223704"/>
                  <a:gd name="connsiteY7" fmla="*/ 43392 h 234297"/>
                  <a:gd name="connsiteX8" fmla="*/ 99836 w 223704"/>
                  <a:gd name="connsiteY8" fmla="*/ 423 h 234297"/>
                  <a:gd name="connsiteX9" fmla="*/ 187236 w 223704"/>
                  <a:gd name="connsiteY9" fmla="*/ 55669 h 234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3704" h="234297">
                    <a:moveTo>
                      <a:pt x="187236" y="55669"/>
                    </a:moveTo>
                    <a:cubicBezTo>
                      <a:pt x="204733" y="84357"/>
                      <a:pt x="218931" y="116511"/>
                      <a:pt x="223190" y="139562"/>
                    </a:cubicBezTo>
                    <a:cubicBezTo>
                      <a:pt x="225320" y="150962"/>
                      <a:pt x="220852" y="156975"/>
                      <a:pt x="209493" y="157852"/>
                    </a:cubicBezTo>
                    <a:cubicBezTo>
                      <a:pt x="200599" y="158520"/>
                      <a:pt x="178509" y="168500"/>
                      <a:pt x="170741" y="171674"/>
                    </a:cubicBezTo>
                    <a:cubicBezTo>
                      <a:pt x="141260" y="183617"/>
                      <a:pt x="99376" y="208839"/>
                      <a:pt x="75783" y="231597"/>
                    </a:cubicBezTo>
                    <a:cubicBezTo>
                      <a:pt x="58871" y="242204"/>
                      <a:pt x="47178" y="219028"/>
                      <a:pt x="42042" y="205999"/>
                    </a:cubicBezTo>
                    <a:cubicBezTo>
                      <a:pt x="33649" y="184786"/>
                      <a:pt x="18491" y="158896"/>
                      <a:pt x="10306" y="135302"/>
                    </a:cubicBezTo>
                    <a:cubicBezTo>
                      <a:pt x="-3182" y="99474"/>
                      <a:pt x="-5437" y="70702"/>
                      <a:pt x="15776" y="43392"/>
                    </a:cubicBezTo>
                    <a:cubicBezTo>
                      <a:pt x="27594" y="24893"/>
                      <a:pt x="76952" y="2051"/>
                      <a:pt x="99836" y="423"/>
                    </a:cubicBezTo>
                    <a:cubicBezTo>
                      <a:pt x="148902" y="-4379"/>
                      <a:pt x="174625" y="32827"/>
                      <a:pt x="187236" y="55669"/>
                    </a:cubicBezTo>
                    <a:close/>
                  </a:path>
                </a:pathLst>
              </a:custGeom>
              <a:solidFill>
                <a:srgbClr val="FEF0E8"/>
              </a:solidFill>
              <a:ln w="41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21" name="مستطيل مستدير الزوايا 20"/>
          <p:cNvSpPr/>
          <p:nvPr/>
        </p:nvSpPr>
        <p:spPr>
          <a:xfrm>
            <a:off x="4470400" y="1330960"/>
            <a:ext cx="3240121" cy="5181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YE" sz="2400" b="1" dirty="0">
                <a:solidFill>
                  <a:srgbClr val="004A50"/>
                </a:solidFill>
                <a:latin typeface="Tajawal ExtraBold" panose="00000800000000000000" pitchFamily="2" charset="-78"/>
                <a:cs typeface="Tajawal ExtraBold" panose="00000800000000000000" pitchFamily="2" charset="-78"/>
              </a:rPr>
              <a:t>عرض التمويل</a:t>
            </a:r>
          </a:p>
        </p:txBody>
      </p:sp>
      <p:sp>
        <p:nvSpPr>
          <p:cNvPr id="35" name="مستطيل مستدير الزوايا 34"/>
          <p:cNvSpPr/>
          <p:nvPr/>
        </p:nvSpPr>
        <p:spPr>
          <a:xfrm>
            <a:off x="4971483" y="1798483"/>
            <a:ext cx="2235200" cy="4165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4A50"/>
                </a:solidFill>
              </a:rPr>
              <a:t>4,300,853 $ </a:t>
            </a:r>
            <a:r>
              <a:rPr lang="ar-SA" b="1" dirty="0">
                <a:solidFill>
                  <a:srgbClr val="004A5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دولاراً</a:t>
            </a:r>
            <a:endParaRPr lang="ar-YE" dirty="0">
              <a:solidFill>
                <a:srgbClr val="004A50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08" name="مستطيل مستدير الزوايا 207"/>
          <p:cNvSpPr/>
          <p:nvPr/>
        </p:nvSpPr>
        <p:spPr>
          <a:xfrm>
            <a:off x="7247322" y="2515549"/>
            <a:ext cx="2729797" cy="4165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rgbClr val="004A5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أول دفعة تمويل لـ6 شهور</a:t>
            </a:r>
            <a:endParaRPr lang="ar-YE" sz="1400" dirty="0">
              <a:solidFill>
                <a:srgbClr val="004A50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09" name="مستطيل مستدير الزوايا 208"/>
          <p:cNvSpPr/>
          <p:nvPr/>
        </p:nvSpPr>
        <p:spPr>
          <a:xfrm>
            <a:off x="2312806" y="2515549"/>
            <a:ext cx="2658677" cy="4165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b="1" dirty="0">
                <a:solidFill>
                  <a:srgbClr val="004A5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ثاني دفعة تمويل لبعد  6 شهور</a:t>
            </a:r>
            <a:endParaRPr lang="ar-YE" sz="1400" dirty="0">
              <a:solidFill>
                <a:srgbClr val="004A50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10" name="مستطيل مستدير الزوايا 209"/>
          <p:cNvSpPr/>
          <p:nvPr/>
        </p:nvSpPr>
        <p:spPr>
          <a:xfrm>
            <a:off x="7494620" y="2866432"/>
            <a:ext cx="2235200" cy="41656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4A50"/>
                </a:solidFill>
              </a:rPr>
              <a:t>1,877,479 $ </a:t>
            </a:r>
            <a:r>
              <a:rPr lang="ar-SA" b="1" dirty="0">
                <a:solidFill>
                  <a:srgbClr val="004A5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دولاراً</a:t>
            </a:r>
            <a:endParaRPr lang="ar-YE" dirty="0">
              <a:solidFill>
                <a:srgbClr val="004A50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sp>
        <p:nvSpPr>
          <p:cNvPr id="211" name="مستطيل مستدير الزوايا 210"/>
          <p:cNvSpPr/>
          <p:nvPr/>
        </p:nvSpPr>
        <p:spPr>
          <a:xfrm>
            <a:off x="2547253" y="2887796"/>
            <a:ext cx="2235200" cy="4165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YE" b="1" dirty="0">
                <a:solidFill>
                  <a:srgbClr val="004A50"/>
                </a:solidFill>
              </a:rPr>
              <a:t>2</a:t>
            </a:r>
            <a:r>
              <a:rPr lang="ar-SA" b="1" dirty="0">
                <a:solidFill>
                  <a:srgbClr val="004A50"/>
                </a:solidFill>
              </a:rPr>
              <a:t>,</a:t>
            </a:r>
            <a:r>
              <a:rPr lang="ar-YE" b="1" dirty="0">
                <a:solidFill>
                  <a:srgbClr val="004A50"/>
                </a:solidFill>
              </a:rPr>
              <a:t>423</a:t>
            </a:r>
            <a:r>
              <a:rPr lang="ar-SA" b="1" dirty="0">
                <a:solidFill>
                  <a:srgbClr val="004A50"/>
                </a:solidFill>
              </a:rPr>
              <a:t>,</a:t>
            </a:r>
            <a:r>
              <a:rPr lang="ar-YE" b="1" dirty="0">
                <a:solidFill>
                  <a:srgbClr val="004A50"/>
                </a:solidFill>
              </a:rPr>
              <a:t>374</a:t>
            </a:r>
            <a:r>
              <a:rPr lang="ar-SA" b="1" dirty="0">
                <a:solidFill>
                  <a:srgbClr val="004A50"/>
                </a:solidFill>
              </a:rPr>
              <a:t> $ </a:t>
            </a:r>
            <a:r>
              <a:rPr lang="ar-SA" b="1" dirty="0">
                <a:solidFill>
                  <a:srgbClr val="004A50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دولاراً</a:t>
            </a:r>
            <a:endParaRPr lang="ar-YE" dirty="0">
              <a:solidFill>
                <a:srgbClr val="004A50"/>
              </a:solidFill>
              <a:latin typeface="Tajawal" panose="00000500000000000000" pitchFamily="2" charset="-78"/>
              <a:cs typeface="Tajawal" panose="00000500000000000000" pitchFamily="2" charset="-78"/>
            </a:endParaRPr>
          </a:p>
        </p:txBody>
      </p:sp>
      <p:cxnSp>
        <p:nvCxnSpPr>
          <p:cNvPr id="37" name="رابط بشكل مرفق 36"/>
          <p:cNvCxnSpPr>
            <a:stCxn id="35" idx="3"/>
            <a:endCxn id="208" idx="0"/>
          </p:cNvCxnSpPr>
          <p:nvPr/>
        </p:nvCxnSpPr>
        <p:spPr>
          <a:xfrm>
            <a:off x="7206683" y="2006763"/>
            <a:ext cx="1405538" cy="508786"/>
          </a:xfrm>
          <a:prstGeom prst="bentConnector2">
            <a:avLst/>
          </a:prstGeom>
          <a:ln w="3810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رابط بشكل مرفق 213"/>
          <p:cNvCxnSpPr>
            <a:stCxn id="35" idx="1"/>
            <a:endCxn id="209" idx="0"/>
          </p:cNvCxnSpPr>
          <p:nvPr/>
        </p:nvCxnSpPr>
        <p:spPr>
          <a:xfrm rot="10800000" flipV="1">
            <a:off x="3642145" y="2006763"/>
            <a:ext cx="1329338" cy="508786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مستطيل ذو زوايا قطرية مستديرة 216"/>
          <p:cNvSpPr/>
          <p:nvPr/>
        </p:nvSpPr>
        <p:spPr>
          <a:xfrm>
            <a:off x="4782453" y="3627507"/>
            <a:ext cx="2712167" cy="712221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YE" b="1" dirty="0">
                <a:solidFill>
                  <a:srgbClr val="017881"/>
                </a:solidFill>
                <a:latin typeface="Tajawal" panose="00000500000000000000" pitchFamily="2" charset="-78"/>
                <a:cs typeface="Tajawal" panose="00000500000000000000" pitchFamily="2" charset="-78"/>
              </a:rPr>
              <a:t>و ذلك مقابل حصة مساهمة 40%</a:t>
            </a:r>
          </a:p>
        </p:txBody>
      </p:sp>
      <p:cxnSp>
        <p:nvCxnSpPr>
          <p:cNvPr id="219" name="رابط مستقيم 218"/>
          <p:cNvCxnSpPr>
            <a:stCxn id="210" idx="2"/>
            <a:endCxn id="210" idx="2"/>
          </p:cNvCxnSpPr>
          <p:nvPr/>
        </p:nvCxnSpPr>
        <p:spPr>
          <a:xfrm>
            <a:off x="8612220" y="328299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رابط بشكل مرفق 221"/>
          <p:cNvCxnSpPr>
            <a:stCxn id="210" idx="2"/>
            <a:endCxn id="217" idx="0"/>
          </p:cNvCxnSpPr>
          <p:nvPr/>
        </p:nvCxnSpPr>
        <p:spPr>
          <a:xfrm rot="5400000">
            <a:off x="7703107" y="3074505"/>
            <a:ext cx="700626" cy="1117600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رابط بشكل مرفق 223"/>
          <p:cNvCxnSpPr>
            <a:stCxn id="217" idx="2"/>
            <a:endCxn id="211" idx="2"/>
          </p:cNvCxnSpPr>
          <p:nvPr/>
        </p:nvCxnSpPr>
        <p:spPr>
          <a:xfrm rot="10800000">
            <a:off x="3664853" y="3304356"/>
            <a:ext cx="1117600" cy="679262"/>
          </a:xfrm>
          <a:prstGeom prst="bentConnector2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reeform 48"/>
          <p:cNvSpPr>
            <a:spLocks noEditPoints="1"/>
          </p:cNvSpPr>
          <p:nvPr/>
        </p:nvSpPr>
        <p:spPr bwMode="auto">
          <a:xfrm>
            <a:off x="3805758" y="1364182"/>
            <a:ext cx="600499" cy="474941"/>
          </a:xfrm>
          <a:custGeom>
            <a:avLst/>
            <a:gdLst>
              <a:gd name="T0" fmla="*/ 428 w 2056"/>
              <a:gd name="T1" fmla="*/ 120 h 2048"/>
              <a:gd name="T2" fmla="*/ 124 w 2056"/>
              <a:gd name="T3" fmla="*/ 424 h 2048"/>
              <a:gd name="T4" fmla="*/ 4 w 2056"/>
              <a:gd name="T5" fmla="*/ 424 h 2048"/>
              <a:gd name="T6" fmla="*/ 64 w 2056"/>
              <a:gd name="T7" fmla="*/ 0 h 2048"/>
              <a:gd name="T8" fmla="*/ 488 w 2056"/>
              <a:gd name="T9" fmla="*/ 60 h 2048"/>
              <a:gd name="T10" fmla="*/ 1932 w 2056"/>
              <a:gd name="T11" fmla="*/ 1624 h 2048"/>
              <a:gd name="T12" fmla="*/ 1628 w 2056"/>
              <a:gd name="T13" fmla="*/ 1928 h 2048"/>
              <a:gd name="T14" fmla="*/ 1628 w 2056"/>
              <a:gd name="T15" fmla="*/ 2048 h 2048"/>
              <a:gd name="T16" fmla="*/ 2052 w 2056"/>
              <a:gd name="T17" fmla="*/ 1988 h 2048"/>
              <a:gd name="T18" fmla="*/ 1992 w 2056"/>
              <a:gd name="T19" fmla="*/ 1564 h 2048"/>
              <a:gd name="T20" fmla="*/ 1628 w 2056"/>
              <a:gd name="T21" fmla="*/ 120 h 2048"/>
              <a:gd name="T22" fmla="*/ 1932 w 2056"/>
              <a:gd name="T23" fmla="*/ 424 h 2048"/>
              <a:gd name="T24" fmla="*/ 2052 w 2056"/>
              <a:gd name="T25" fmla="*/ 424 h 2048"/>
              <a:gd name="T26" fmla="*/ 1992 w 2056"/>
              <a:gd name="T27" fmla="*/ 0 h 2048"/>
              <a:gd name="T28" fmla="*/ 1568 w 2056"/>
              <a:gd name="T29" fmla="*/ 60 h 2048"/>
              <a:gd name="T30" fmla="*/ 124 w 2056"/>
              <a:gd name="T31" fmla="*/ 1928 h 2048"/>
              <a:gd name="T32" fmla="*/ 64 w 2056"/>
              <a:gd name="T33" fmla="*/ 1564 h 2048"/>
              <a:gd name="T34" fmla="*/ 4 w 2056"/>
              <a:gd name="T35" fmla="*/ 1988 h 2048"/>
              <a:gd name="T36" fmla="*/ 428 w 2056"/>
              <a:gd name="T37" fmla="*/ 2048 h 2048"/>
              <a:gd name="T38" fmla="*/ 428 w 2056"/>
              <a:gd name="T39" fmla="*/ 1928 h 2048"/>
              <a:gd name="T40" fmla="*/ 728 w 2056"/>
              <a:gd name="T41" fmla="*/ 60 h 2048"/>
              <a:gd name="T42" fmla="*/ 1268 w 2056"/>
              <a:gd name="T43" fmla="*/ 120 h 2048"/>
              <a:gd name="T44" fmla="*/ 1268 w 2056"/>
              <a:gd name="T45" fmla="*/ 0 h 2048"/>
              <a:gd name="T46" fmla="*/ 1268 w 2056"/>
              <a:gd name="T47" fmla="*/ 1928 h 2048"/>
              <a:gd name="T48" fmla="*/ 728 w 2056"/>
              <a:gd name="T49" fmla="*/ 1988 h 2048"/>
              <a:gd name="T50" fmla="*/ 1268 w 2056"/>
              <a:gd name="T51" fmla="*/ 2048 h 2048"/>
              <a:gd name="T52" fmla="*/ 1268 w 2056"/>
              <a:gd name="T53" fmla="*/ 1928 h 2048"/>
              <a:gd name="T54" fmla="*/ 2040 w 2056"/>
              <a:gd name="T55" fmla="*/ 1059 h 2048"/>
              <a:gd name="T56" fmla="*/ 1028 w 2056"/>
              <a:gd name="T57" fmla="*/ 1684 h 2048"/>
              <a:gd name="T58" fmla="*/ 15 w 2056"/>
              <a:gd name="T59" fmla="*/ 1059 h 2048"/>
              <a:gd name="T60" fmla="*/ 308 w 2056"/>
              <a:gd name="T61" fmla="*/ 679 h 2048"/>
              <a:gd name="T62" fmla="*/ 1748 w 2056"/>
              <a:gd name="T63" fmla="*/ 678 h 2048"/>
              <a:gd name="T64" fmla="*/ 996 w 2056"/>
              <a:gd name="T65" fmla="*/ 1563 h 2048"/>
              <a:gd name="T66" fmla="*/ 998 w 2056"/>
              <a:gd name="T67" fmla="*/ 485 h 2048"/>
              <a:gd name="T68" fmla="*/ 140 w 2056"/>
              <a:gd name="T69" fmla="*/ 1024 h 2048"/>
              <a:gd name="T70" fmla="*/ 996 w 2056"/>
              <a:gd name="T71" fmla="*/ 1563 h 2048"/>
              <a:gd name="T72" fmla="*/ 1448 w 2056"/>
              <a:gd name="T73" fmla="*/ 1024 h 2048"/>
              <a:gd name="T74" fmla="*/ 608 w 2056"/>
              <a:gd name="T75" fmla="*/ 1024 h 2048"/>
              <a:gd name="T76" fmla="*/ 1916 w 2056"/>
              <a:gd name="T77" fmla="*/ 1024 h 2048"/>
              <a:gd name="T78" fmla="*/ 1060 w 2056"/>
              <a:gd name="T79" fmla="*/ 485 h 2048"/>
              <a:gd name="T80" fmla="*/ 1057 w 2056"/>
              <a:gd name="T81" fmla="*/ 1563 h 2048"/>
              <a:gd name="T82" fmla="*/ 1916 w 2056"/>
              <a:gd name="T83" fmla="*/ 1024 h 2048"/>
              <a:gd name="T84" fmla="*/ 1088 w 2056"/>
              <a:gd name="T85" fmla="*/ 1331 h 2048"/>
              <a:gd name="T86" fmla="*/ 1027 w 2056"/>
              <a:gd name="T87" fmla="*/ 982 h 2048"/>
              <a:gd name="T88" fmla="*/ 1027 w 2056"/>
              <a:gd name="T89" fmla="*/ 862 h 2048"/>
              <a:gd name="T90" fmla="*/ 1147 w 2056"/>
              <a:gd name="T91" fmla="*/ 982 h 2048"/>
              <a:gd name="T92" fmla="*/ 1088 w 2056"/>
              <a:gd name="T93" fmla="*/ 752 h 2048"/>
              <a:gd name="T94" fmla="*/ 1028 w 2056"/>
              <a:gd name="T95" fmla="*/ 604 h 2048"/>
              <a:gd name="T96" fmla="*/ 968 w 2056"/>
              <a:gd name="T97" fmla="*/ 752 h 2048"/>
              <a:gd name="T98" fmla="*/ 1027 w 2056"/>
              <a:gd name="T99" fmla="*/ 1102 h 2048"/>
              <a:gd name="T100" fmla="*/ 1027 w 2056"/>
              <a:gd name="T101" fmla="*/ 1222 h 2048"/>
              <a:gd name="T102" fmla="*/ 907 w 2056"/>
              <a:gd name="T103" fmla="*/ 1102 h 2048"/>
              <a:gd name="T104" fmla="*/ 968 w 2056"/>
              <a:gd name="T105" fmla="*/ 1331 h 2048"/>
              <a:gd name="T106" fmla="*/ 1028 w 2056"/>
              <a:gd name="T107" fmla="*/ 1444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056" h="2048">
                <a:moveTo>
                  <a:pt x="488" y="60"/>
                </a:moveTo>
                <a:cubicBezTo>
                  <a:pt x="488" y="93"/>
                  <a:pt x="461" y="120"/>
                  <a:pt x="428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24" y="424"/>
                  <a:pt x="124" y="424"/>
                  <a:pt x="124" y="424"/>
                </a:cubicBezTo>
                <a:cubicBezTo>
                  <a:pt x="124" y="457"/>
                  <a:pt x="97" y="484"/>
                  <a:pt x="64" y="484"/>
                </a:cubicBezTo>
                <a:cubicBezTo>
                  <a:pt x="31" y="484"/>
                  <a:pt x="4" y="457"/>
                  <a:pt x="4" y="424"/>
                </a:cubicBezTo>
                <a:cubicBezTo>
                  <a:pt x="4" y="60"/>
                  <a:pt x="4" y="60"/>
                  <a:pt x="4" y="60"/>
                </a:cubicBezTo>
                <a:cubicBezTo>
                  <a:pt x="4" y="27"/>
                  <a:pt x="31" y="0"/>
                  <a:pt x="64" y="0"/>
                </a:cubicBezTo>
                <a:cubicBezTo>
                  <a:pt x="428" y="0"/>
                  <a:pt x="428" y="0"/>
                  <a:pt x="428" y="0"/>
                </a:cubicBezTo>
                <a:cubicBezTo>
                  <a:pt x="461" y="0"/>
                  <a:pt x="488" y="27"/>
                  <a:pt x="488" y="60"/>
                </a:cubicBezTo>
                <a:close/>
                <a:moveTo>
                  <a:pt x="1992" y="1564"/>
                </a:moveTo>
                <a:cubicBezTo>
                  <a:pt x="1959" y="1564"/>
                  <a:pt x="1932" y="1591"/>
                  <a:pt x="1932" y="1624"/>
                </a:cubicBezTo>
                <a:cubicBezTo>
                  <a:pt x="1932" y="1928"/>
                  <a:pt x="1932" y="1928"/>
                  <a:pt x="1932" y="1928"/>
                </a:cubicBezTo>
                <a:cubicBezTo>
                  <a:pt x="1628" y="1928"/>
                  <a:pt x="1628" y="1928"/>
                  <a:pt x="1628" y="1928"/>
                </a:cubicBezTo>
                <a:cubicBezTo>
                  <a:pt x="1595" y="1928"/>
                  <a:pt x="1568" y="1955"/>
                  <a:pt x="1568" y="1988"/>
                </a:cubicBezTo>
                <a:cubicBezTo>
                  <a:pt x="1568" y="2021"/>
                  <a:pt x="1595" y="2048"/>
                  <a:pt x="1628" y="2048"/>
                </a:cubicBezTo>
                <a:cubicBezTo>
                  <a:pt x="1992" y="2048"/>
                  <a:pt x="1992" y="2048"/>
                  <a:pt x="1992" y="2048"/>
                </a:cubicBezTo>
                <a:cubicBezTo>
                  <a:pt x="2025" y="2048"/>
                  <a:pt x="2052" y="2021"/>
                  <a:pt x="2052" y="1988"/>
                </a:cubicBezTo>
                <a:cubicBezTo>
                  <a:pt x="2052" y="1624"/>
                  <a:pt x="2052" y="1624"/>
                  <a:pt x="2052" y="1624"/>
                </a:cubicBezTo>
                <a:cubicBezTo>
                  <a:pt x="2052" y="1591"/>
                  <a:pt x="2025" y="1564"/>
                  <a:pt x="1992" y="1564"/>
                </a:cubicBezTo>
                <a:close/>
                <a:moveTo>
                  <a:pt x="1568" y="60"/>
                </a:moveTo>
                <a:cubicBezTo>
                  <a:pt x="1568" y="93"/>
                  <a:pt x="1595" y="120"/>
                  <a:pt x="1628" y="120"/>
                </a:cubicBezTo>
                <a:cubicBezTo>
                  <a:pt x="1932" y="120"/>
                  <a:pt x="1932" y="120"/>
                  <a:pt x="1932" y="120"/>
                </a:cubicBezTo>
                <a:cubicBezTo>
                  <a:pt x="1932" y="424"/>
                  <a:pt x="1932" y="424"/>
                  <a:pt x="1932" y="424"/>
                </a:cubicBezTo>
                <a:cubicBezTo>
                  <a:pt x="1932" y="457"/>
                  <a:pt x="1959" y="484"/>
                  <a:pt x="1992" y="484"/>
                </a:cubicBezTo>
                <a:cubicBezTo>
                  <a:pt x="2025" y="484"/>
                  <a:pt x="2052" y="457"/>
                  <a:pt x="2052" y="424"/>
                </a:cubicBezTo>
                <a:cubicBezTo>
                  <a:pt x="2052" y="60"/>
                  <a:pt x="2052" y="60"/>
                  <a:pt x="2052" y="60"/>
                </a:cubicBezTo>
                <a:cubicBezTo>
                  <a:pt x="2052" y="27"/>
                  <a:pt x="2025" y="0"/>
                  <a:pt x="1992" y="0"/>
                </a:cubicBezTo>
                <a:cubicBezTo>
                  <a:pt x="1628" y="0"/>
                  <a:pt x="1628" y="0"/>
                  <a:pt x="1628" y="0"/>
                </a:cubicBezTo>
                <a:cubicBezTo>
                  <a:pt x="1595" y="0"/>
                  <a:pt x="1568" y="27"/>
                  <a:pt x="1568" y="60"/>
                </a:cubicBezTo>
                <a:close/>
                <a:moveTo>
                  <a:pt x="428" y="1928"/>
                </a:moveTo>
                <a:cubicBezTo>
                  <a:pt x="124" y="1928"/>
                  <a:pt x="124" y="1928"/>
                  <a:pt x="124" y="1928"/>
                </a:cubicBezTo>
                <a:cubicBezTo>
                  <a:pt x="124" y="1624"/>
                  <a:pt x="124" y="1624"/>
                  <a:pt x="124" y="1624"/>
                </a:cubicBezTo>
                <a:cubicBezTo>
                  <a:pt x="124" y="1591"/>
                  <a:pt x="97" y="1564"/>
                  <a:pt x="64" y="1564"/>
                </a:cubicBezTo>
                <a:cubicBezTo>
                  <a:pt x="31" y="1564"/>
                  <a:pt x="4" y="1591"/>
                  <a:pt x="4" y="1624"/>
                </a:cubicBezTo>
                <a:cubicBezTo>
                  <a:pt x="4" y="1988"/>
                  <a:pt x="4" y="1988"/>
                  <a:pt x="4" y="1988"/>
                </a:cubicBezTo>
                <a:cubicBezTo>
                  <a:pt x="4" y="2021"/>
                  <a:pt x="31" y="2048"/>
                  <a:pt x="64" y="2048"/>
                </a:cubicBezTo>
                <a:cubicBezTo>
                  <a:pt x="428" y="2048"/>
                  <a:pt x="428" y="2048"/>
                  <a:pt x="428" y="2048"/>
                </a:cubicBezTo>
                <a:cubicBezTo>
                  <a:pt x="461" y="2048"/>
                  <a:pt x="488" y="2021"/>
                  <a:pt x="488" y="1988"/>
                </a:cubicBezTo>
                <a:cubicBezTo>
                  <a:pt x="488" y="1955"/>
                  <a:pt x="461" y="1928"/>
                  <a:pt x="428" y="1928"/>
                </a:cubicBezTo>
                <a:close/>
                <a:moveTo>
                  <a:pt x="788" y="0"/>
                </a:moveTo>
                <a:cubicBezTo>
                  <a:pt x="755" y="0"/>
                  <a:pt x="728" y="27"/>
                  <a:pt x="728" y="60"/>
                </a:cubicBezTo>
                <a:cubicBezTo>
                  <a:pt x="728" y="93"/>
                  <a:pt x="755" y="120"/>
                  <a:pt x="788" y="120"/>
                </a:cubicBezTo>
                <a:cubicBezTo>
                  <a:pt x="1268" y="120"/>
                  <a:pt x="1268" y="120"/>
                  <a:pt x="1268" y="120"/>
                </a:cubicBezTo>
                <a:cubicBezTo>
                  <a:pt x="1301" y="120"/>
                  <a:pt x="1328" y="93"/>
                  <a:pt x="1328" y="60"/>
                </a:cubicBezTo>
                <a:cubicBezTo>
                  <a:pt x="1328" y="27"/>
                  <a:pt x="1301" y="0"/>
                  <a:pt x="1268" y="0"/>
                </a:cubicBezTo>
                <a:lnTo>
                  <a:pt x="788" y="0"/>
                </a:lnTo>
                <a:close/>
                <a:moveTo>
                  <a:pt x="1268" y="1928"/>
                </a:moveTo>
                <a:cubicBezTo>
                  <a:pt x="788" y="1928"/>
                  <a:pt x="788" y="1928"/>
                  <a:pt x="788" y="1928"/>
                </a:cubicBezTo>
                <a:cubicBezTo>
                  <a:pt x="755" y="1928"/>
                  <a:pt x="728" y="1955"/>
                  <a:pt x="728" y="1988"/>
                </a:cubicBezTo>
                <a:cubicBezTo>
                  <a:pt x="728" y="2021"/>
                  <a:pt x="755" y="2048"/>
                  <a:pt x="788" y="2048"/>
                </a:cubicBezTo>
                <a:cubicBezTo>
                  <a:pt x="1268" y="2048"/>
                  <a:pt x="1268" y="2048"/>
                  <a:pt x="1268" y="2048"/>
                </a:cubicBezTo>
                <a:cubicBezTo>
                  <a:pt x="1301" y="2048"/>
                  <a:pt x="1328" y="2021"/>
                  <a:pt x="1328" y="1988"/>
                </a:cubicBezTo>
                <a:cubicBezTo>
                  <a:pt x="1328" y="1955"/>
                  <a:pt x="1301" y="1928"/>
                  <a:pt x="1268" y="1928"/>
                </a:cubicBezTo>
                <a:close/>
                <a:moveTo>
                  <a:pt x="2040" y="989"/>
                </a:moveTo>
                <a:cubicBezTo>
                  <a:pt x="2056" y="1010"/>
                  <a:pt x="2056" y="1038"/>
                  <a:pt x="2040" y="1059"/>
                </a:cubicBezTo>
                <a:cubicBezTo>
                  <a:pt x="2036" y="1066"/>
                  <a:pt x="1926" y="1217"/>
                  <a:pt x="1748" y="1370"/>
                </a:cubicBezTo>
                <a:cubicBezTo>
                  <a:pt x="1545" y="1543"/>
                  <a:pt x="1295" y="1684"/>
                  <a:pt x="1028" y="1684"/>
                </a:cubicBezTo>
                <a:cubicBezTo>
                  <a:pt x="760" y="1684"/>
                  <a:pt x="510" y="1543"/>
                  <a:pt x="308" y="1370"/>
                </a:cubicBezTo>
                <a:cubicBezTo>
                  <a:pt x="130" y="1217"/>
                  <a:pt x="20" y="1066"/>
                  <a:pt x="15" y="1059"/>
                </a:cubicBezTo>
                <a:cubicBezTo>
                  <a:pt x="0" y="1038"/>
                  <a:pt x="0" y="1010"/>
                  <a:pt x="15" y="989"/>
                </a:cubicBezTo>
                <a:cubicBezTo>
                  <a:pt x="20" y="983"/>
                  <a:pt x="130" y="831"/>
                  <a:pt x="308" y="679"/>
                </a:cubicBezTo>
                <a:cubicBezTo>
                  <a:pt x="510" y="505"/>
                  <a:pt x="760" y="364"/>
                  <a:pt x="1028" y="364"/>
                </a:cubicBezTo>
                <a:cubicBezTo>
                  <a:pt x="1295" y="364"/>
                  <a:pt x="1545" y="505"/>
                  <a:pt x="1748" y="678"/>
                </a:cubicBezTo>
                <a:cubicBezTo>
                  <a:pt x="1926" y="831"/>
                  <a:pt x="2036" y="983"/>
                  <a:pt x="2040" y="989"/>
                </a:cubicBezTo>
                <a:close/>
                <a:moveTo>
                  <a:pt x="996" y="1563"/>
                </a:moveTo>
                <a:cubicBezTo>
                  <a:pt x="713" y="1546"/>
                  <a:pt x="488" y="1311"/>
                  <a:pt x="488" y="1024"/>
                </a:cubicBezTo>
                <a:cubicBezTo>
                  <a:pt x="488" y="736"/>
                  <a:pt x="714" y="500"/>
                  <a:pt x="998" y="485"/>
                </a:cubicBezTo>
                <a:cubicBezTo>
                  <a:pt x="760" y="496"/>
                  <a:pt x="540" y="636"/>
                  <a:pt x="380" y="775"/>
                </a:cubicBezTo>
                <a:cubicBezTo>
                  <a:pt x="265" y="875"/>
                  <a:pt x="181" y="973"/>
                  <a:pt x="140" y="1024"/>
                </a:cubicBezTo>
                <a:cubicBezTo>
                  <a:pt x="182" y="1076"/>
                  <a:pt x="270" y="1179"/>
                  <a:pt x="388" y="1280"/>
                </a:cubicBezTo>
                <a:cubicBezTo>
                  <a:pt x="533" y="1404"/>
                  <a:pt x="753" y="1551"/>
                  <a:pt x="996" y="1563"/>
                </a:cubicBezTo>
                <a:close/>
                <a:moveTo>
                  <a:pt x="1028" y="1444"/>
                </a:moveTo>
                <a:cubicBezTo>
                  <a:pt x="1259" y="1444"/>
                  <a:pt x="1448" y="1256"/>
                  <a:pt x="1448" y="1024"/>
                </a:cubicBezTo>
                <a:cubicBezTo>
                  <a:pt x="1448" y="792"/>
                  <a:pt x="1259" y="604"/>
                  <a:pt x="1028" y="604"/>
                </a:cubicBezTo>
                <a:cubicBezTo>
                  <a:pt x="796" y="604"/>
                  <a:pt x="608" y="792"/>
                  <a:pt x="608" y="1024"/>
                </a:cubicBezTo>
                <a:cubicBezTo>
                  <a:pt x="608" y="1256"/>
                  <a:pt x="796" y="1444"/>
                  <a:pt x="1028" y="1444"/>
                </a:cubicBezTo>
                <a:close/>
                <a:moveTo>
                  <a:pt x="1916" y="1024"/>
                </a:moveTo>
                <a:cubicBezTo>
                  <a:pt x="1874" y="972"/>
                  <a:pt x="1786" y="869"/>
                  <a:pt x="1668" y="768"/>
                </a:cubicBezTo>
                <a:cubicBezTo>
                  <a:pt x="1523" y="644"/>
                  <a:pt x="1302" y="497"/>
                  <a:pt x="1060" y="485"/>
                </a:cubicBezTo>
                <a:cubicBezTo>
                  <a:pt x="1343" y="502"/>
                  <a:pt x="1568" y="737"/>
                  <a:pt x="1568" y="1024"/>
                </a:cubicBezTo>
                <a:cubicBezTo>
                  <a:pt x="1568" y="1312"/>
                  <a:pt x="1341" y="1548"/>
                  <a:pt x="1057" y="1563"/>
                </a:cubicBezTo>
                <a:cubicBezTo>
                  <a:pt x="1298" y="1552"/>
                  <a:pt x="1519" y="1410"/>
                  <a:pt x="1680" y="1269"/>
                </a:cubicBezTo>
                <a:cubicBezTo>
                  <a:pt x="1792" y="1171"/>
                  <a:pt x="1875" y="1074"/>
                  <a:pt x="1916" y="1024"/>
                </a:cubicBezTo>
                <a:close/>
                <a:moveTo>
                  <a:pt x="1088" y="1384"/>
                </a:moveTo>
                <a:cubicBezTo>
                  <a:pt x="1088" y="1331"/>
                  <a:pt x="1088" y="1331"/>
                  <a:pt x="1088" y="1331"/>
                </a:cubicBezTo>
                <a:cubicBezTo>
                  <a:pt x="1157" y="1306"/>
                  <a:pt x="1207" y="1240"/>
                  <a:pt x="1207" y="1162"/>
                </a:cubicBezTo>
                <a:cubicBezTo>
                  <a:pt x="1207" y="1062"/>
                  <a:pt x="1126" y="982"/>
                  <a:pt x="1027" y="982"/>
                </a:cubicBezTo>
                <a:cubicBezTo>
                  <a:pt x="994" y="982"/>
                  <a:pt x="967" y="955"/>
                  <a:pt x="967" y="922"/>
                </a:cubicBezTo>
                <a:cubicBezTo>
                  <a:pt x="967" y="889"/>
                  <a:pt x="994" y="862"/>
                  <a:pt x="1027" y="862"/>
                </a:cubicBezTo>
                <a:cubicBezTo>
                  <a:pt x="1060" y="862"/>
                  <a:pt x="1087" y="889"/>
                  <a:pt x="1087" y="922"/>
                </a:cubicBezTo>
                <a:cubicBezTo>
                  <a:pt x="1087" y="955"/>
                  <a:pt x="1114" y="982"/>
                  <a:pt x="1147" y="982"/>
                </a:cubicBezTo>
                <a:cubicBezTo>
                  <a:pt x="1180" y="982"/>
                  <a:pt x="1207" y="955"/>
                  <a:pt x="1207" y="922"/>
                </a:cubicBezTo>
                <a:cubicBezTo>
                  <a:pt x="1207" y="844"/>
                  <a:pt x="1157" y="777"/>
                  <a:pt x="1088" y="752"/>
                </a:cubicBezTo>
                <a:cubicBezTo>
                  <a:pt x="1088" y="664"/>
                  <a:pt x="1088" y="664"/>
                  <a:pt x="1088" y="664"/>
                </a:cubicBezTo>
                <a:cubicBezTo>
                  <a:pt x="1088" y="631"/>
                  <a:pt x="1061" y="604"/>
                  <a:pt x="1028" y="604"/>
                </a:cubicBezTo>
                <a:cubicBezTo>
                  <a:pt x="995" y="604"/>
                  <a:pt x="968" y="631"/>
                  <a:pt x="968" y="664"/>
                </a:cubicBezTo>
                <a:cubicBezTo>
                  <a:pt x="968" y="752"/>
                  <a:pt x="968" y="752"/>
                  <a:pt x="968" y="752"/>
                </a:cubicBezTo>
                <a:cubicBezTo>
                  <a:pt x="898" y="776"/>
                  <a:pt x="847" y="843"/>
                  <a:pt x="847" y="922"/>
                </a:cubicBezTo>
                <a:cubicBezTo>
                  <a:pt x="847" y="1021"/>
                  <a:pt x="928" y="1102"/>
                  <a:pt x="1027" y="1102"/>
                </a:cubicBezTo>
                <a:cubicBezTo>
                  <a:pt x="1060" y="1102"/>
                  <a:pt x="1087" y="1129"/>
                  <a:pt x="1087" y="1162"/>
                </a:cubicBezTo>
                <a:cubicBezTo>
                  <a:pt x="1087" y="1195"/>
                  <a:pt x="1060" y="1222"/>
                  <a:pt x="1027" y="1222"/>
                </a:cubicBezTo>
                <a:cubicBezTo>
                  <a:pt x="994" y="1222"/>
                  <a:pt x="967" y="1195"/>
                  <a:pt x="967" y="1162"/>
                </a:cubicBezTo>
                <a:cubicBezTo>
                  <a:pt x="967" y="1128"/>
                  <a:pt x="940" y="1102"/>
                  <a:pt x="907" y="1102"/>
                </a:cubicBezTo>
                <a:cubicBezTo>
                  <a:pt x="874" y="1102"/>
                  <a:pt x="847" y="1128"/>
                  <a:pt x="847" y="1162"/>
                </a:cubicBezTo>
                <a:cubicBezTo>
                  <a:pt x="847" y="1240"/>
                  <a:pt x="898" y="1307"/>
                  <a:pt x="968" y="1331"/>
                </a:cubicBezTo>
                <a:cubicBezTo>
                  <a:pt x="968" y="1384"/>
                  <a:pt x="968" y="1384"/>
                  <a:pt x="968" y="1384"/>
                </a:cubicBezTo>
                <a:cubicBezTo>
                  <a:pt x="968" y="1417"/>
                  <a:pt x="995" y="1444"/>
                  <a:pt x="1028" y="1444"/>
                </a:cubicBezTo>
                <a:cubicBezTo>
                  <a:pt x="1061" y="1444"/>
                  <a:pt x="1088" y="1417"/>
                  <a:pt x="1088" y="138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8" name="Freeform 45"/>
          <p:cNvSpPr>
            <a:spLocks noEditPoints="1"/>
          </p:cNvSpPr>
          <p:nvPr/>
        </p:nvSpPr>
        <p:spPr bwMode="auto">
          <a:xfrm>
            <a:off x="5840988" y="3124373"/>
            <a:ext cx="508802" cy="468553"/>
          </a:xfrm>
          <a:custGeom>
            <a:avLst/>
            <a:gdLst>
              <a:gd name="T0" fmla="*/ 603 w 2048"/>
              <a:gd name="T1" fmla="*/ 1285 h 2048"/>
              <a:gd name="T2" fmla="*/ 784 w 2048"/>
              <a:gd name="T3" fmla="*/ 968 h 2048"/>
              <a:gd name="T4" fmla="*/ 963 w 2048"/>
              <a:gd name="T5" fmla="*/ 1285 h 2048"/>
              <a:gd name="T6" fmla="*/ 783 w 2048"/>
              <a:gd name="T7" fmla="*/ 1225 h 2048"/>
              <a:gd name="T8" fmla="*/ 963 w 2048"/>
              <a:gd name="T9" fmla="*/ 1525 h 2048"/>
              <a:gd name="T10" fmla="*/ 784 w 2048"/>
              <a:gd name="T11" fmla="*/ 1808 h 2048"/>
              <a:gd name="T12" fmla="*/ 603 w 2048"/>
              <a:gd name="T13" fmla="*/ 1525 h 2048"/>
              <a:gd name="T14" fmla="*/ 783 w 2048"/>
              <a:gd name="T15" fmla="*/ 1585 h 2048"/>
              <a:gd name="T16" fmla="*/ 410 w 2048"/>
              <a:gd name="T17" fmla="*/ 788 h 2048"/>
              <a:gd name="T18" fmla="*/ 367 w 2048"/>
              <a:gd name="T19" fmla="*/ 198 h 2048"/>
              <a:gd name="T20" fmla="*/ 614 w 2048"/>
              <a:gd name="T21" fmla="*/ 120 h 2048"/>
              <a:gd name="T22" fmla="*/ 1144 w 2048"/>
              <a:gd name="T23" fmla="*/ 120 h 2048"/>
              <a:gd name="T24" fmla="*/ 1101 w 2048"/>
              <a:gd name="T25" fmla="*/ 505 h 2048"/>
              <a:gd name="T26" fmla="*/ 1367 w 2048"/>
              <a:gd name="T27" fmla="*/ 969 h 2048"/>
              <a:gd name="T28" fmla="*/ 2048 w 2048"/>
              <a:gd name="T29" fmla="*/ 1148 h 2048"/>
              <a:gd name="T30" fmla="*/ 2002 w 2048"/>
              <a:gd name="T31" fmla="*/ 1508 h 2048"/>
              <a:gd name="T32" fmla="*/ 2048 w 2048"/>
              <a:gd name="T33" fmla="*/ 1868 h 2048"/>
              <a:gd name="T34" fmla="*/ 1246 w 2048"/>
              <a:gd name="T35" fmla="*/ 1984 h 2048"/>
              <a:gd name="T36" fmla="*/ 0 w 2048"/>
              <a:gd name="T37" fmla="*/ 1508 h 2048"/>
              <a:gd name="T38" fmla="*/ 1868 w 2048"/>
              <a:gd name="T39" fmla="*/ 1208 h 2048"/>
              <a:gd name="T40" fmla="*/ 1384 w 2048"/>
              <a:gd name="T41" fmla="*/ 1088 h 2048"/>
              <a:gd name="T42" fmla="*/ 1384 w 2048"/>
              <a:gd name="T43" fmla="*/ 1448 h 2048"/>
              <a:gd name="T44" fmla="*/ 1868 w 2048"/>
              <a:gd name="T45" fmla="*/ 1328 h 2048"/>
              <a:gd name="T46" fmla="*/ 1324 w 2048"/>
              <a:gd name="T47" fmla="*/ 1628 h 2048"/>
              <a:gd name="T48" fmla="*/ 1928 w 2048"/>
              <a:gd name="T49" fmla="*/ 1628 h 2048"/>
              <a:gd name="T50" fmla="*/ 1324 w 2048"/>
              <a:gd name="T51" fmla="*/ 1628 h 2048"/>
              <a:gd name="T52" fmla="*/ 1868 w 2048"/>
              <a:gd name="T53" fmla="*/ 1928 h 2048"/>
              <a:gd name="T54" fmla="*/ 1384 w 2048"/>
              <a:gd name="T55" fmla="*/ 1808 h 2048"/>
              <a:gd name="T56" fmla="*/ 588 w 2048"/>
              <a:gd name="T57" fmla="*/ 488 h 2048"/>
              <a:gd name="T58" fmla="*/ 964 w 2048"/>
              <a:gd name="T59" fmla="*/ 240 h 2048"/>
              <a:gd name="T60" fmla="*/ 844 w 2048"/>
              <a:gd name="T61" fmla="*/ 300 h 2048"/>
              <a:gd name="T62" fmla="*/ 724 w 2048"/>
              <a:gd name="T63" fmla="*/ 180 h 2048"/>
              <a:gd name="T64" fmla="*/ 484 w 2048"/>
              <a:gd name="T65" fmla="*/ 668 h 2048"/>
              <a:gd name="T66" fmla="*/ 546 w 2048"/>
              <a:gd name="T67" fmla="*/ 728 h 2048"/>
              <a:gd name="T68" fmla="*/ 1024 w 2048"/>
              <a:gd name="T69" fmla="*/ 728 h 2048"/>
              <a:gd name="T70" fmla="*/ 1024 w 2048"/>
              <a:gd name="T71" fmla="*/ 608 h 2048"/>
              <a:gd name="T72" fmla="*/ 544 w 2048"/>
              <a:gd name="T73" fmla="*/ 608 h 2048"/>
              <a:gd name="T74" fmla="*/ 120 w 2048"/>
              <a:gd name="T75" fmla="*/ 1508 h 2048"/>
              <a:gd name="T76" fmla="*/ 1204 w 2048"/>
              <a:gd name="T77" fmla="*/ 1871 h 2048"/>
              <a:gd name="T78" fmla="*/ 1204 w 2048"/>
              <a:gd name="T79" fmla="*/ 1628 h 2048"/>
              <a:gd name="T80" fmla="*/ 1250 w 2048"/>
              <a:gd name="T81" fmla="*/ 1268 h 2048"/>
              <a:gd name="T82" fmla="*/ 1012 w 2048"/>
              <a:gd name="T83" fmla="*/ 84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48" h="2048">
                <a:moveTo>
                  <a:pt x="843" y="1525"/>
                </a:moveTo>
                <a:cubicBezTo>
                  <a:pt x="843" y="1492"/>
                  <a:pt x="816" y="1465"/>
                  <a:pt x="783" y="1465"/>
                </a:cubicBezTo>
                <a:cubicBezTo>
                  <a:pt x="684" y="1465"/>
                  <a:pt x="603" y="1385"/>
                  <a:pt x="603" y="1285"/>
                </a:cubicBezTo>
                <a:cubicBezTo>
                  <a:pt x="603" y="1207"/>
                  <a:pt x="654" y="1140"/>
                  <a:pt x="724" y="1115"/>
                </a:cubicBezTo>
                <a:cubicBezTo>
                  <a:pt x="724" y="1028"/>
                  <a:pt x="724" y="1028"/>
                  <a:pt x="724" y="1028"/>
                </a:cubicBezTo>
                <a:cubicBezTo>
                  <a:pt x="724" y="995"/>
                  <a:pt x="751" y="968"/>
                  <a:pt x="784" y="968"/>
                </a:cubicBezTo>
                <a:cubicBezTo>
                  <a:pt x="817" y="968"/>
                  <a:pt x="844" y="995"/>
                  <a:pt x="844" y="1028"/>
                </a:cubicBezTo>
                <a:cubicBezTo>
                  <a:pt x="844" y="1116"/>
                  <a:pt x="844" y="1116"/>
                  <a:pt x="844" y="1116"/>
                </a:cubicBezTo>
                <a:cubicBezTo>
                  <a:pt x="913" y="1141"/>
                  <a:pt x="963" y="1207"/>
                  <a:pt x="963" y="1285"/>
                </a:cubicBezTo>
                <a:cubicBezTo>
                  <a:pt x="963" y="1319"/>
                  <a:pt x="936" y="1345"/>
                  <a:pt x="903" y="1345"/>
                </a:cubicBezTo>
                <a:cubicBezTo>
                  <a:pt x="870" y="1345"/>
                  <a:pt x="843" y="1319"/>
                  <a:pt x="843" y="1285"/>
                </a:cubicBezTo>
                <a:cubicBezTo>
                  <a:pt x="843" y="1252"/>
                  <a:pt x="816" y="1225"/>
                  <a:pt x="783" y="1225"/>
                </a:cubicBezTo>
                <a:cubicBezTo>
                  <a:pt x="750" y="1225"/>
                  <a:pt x="723" y="1252"/>
                  <a:pt x="723" y="1285"/>
                </a:cubicBezTo>
                <a:cubicBezTo>
                  <a:pt x="723" y="1318"/>
                  <a:pt x="750" y="1345"/>
                  <a:pt x="783" y="1345"/>
                </a:cubicBezTo>
                <a:cubicBezTo>
                  <a:pt x="883" y="1345"/>
                  <a:pt x="963" y="1426"/>
                  <a:pt x="963" y="1525"/>
                </a:cubicBezTo>
                <a:cubicBezTo>
                  <a:pt x="963" y="1603"/>
                  <a:pt x="913" y="1670"/>
                  <a:pt x="844" y="1695"/>
                </a:cubicBezTo>
                <a:cubicBezTo>
                  <a:pt x="844" y="1748"/>
                  <a:pt x="844" y="1748"/>
                  <a:pt x="844" y="1748"/>
                </a:cubicBezTo>
                <a:cubicBezTo>
                  <a:pt x="844" y="1781"/>
                  <a:pt x="817" y="1808"/>
                  <a:pt x="784" y="1808"/>
                </a:cubicBezTo>
                <a:cubicBezTo>
                  <a:pt x="751" y="1808"/>
                  <a:pt x="724" y="1781"/>
                  <a:pt x="724" y="1748"/>
                </a:cubicBezTo>
                <a:cubicBezTo>
                  <a:pt x="724" y="1695"/>
                  <a:pt x="724" y="1695"/>
                  <a:pt x="724" y="1695"/>
                </a:cubicBezTo>
                <a:cubicBezTo>
                  <a:pt x="654" y="1671"/>
                  <a:pt x="603" y="1604"/>
                  <a:pt x="603" y="1525"/>
                </a:cubicBezTo>
                <a:cubicBezTo>
                  <a:pt x="603" y="1492"/>
                  <a:pt x="630" y="1465"/>
                  <a:pt x="663" y="1465"/>
                </a:cubicBezTo>
                <a:cubicBezTo>
                  <a:pt x="696" y="1465"/>
                  <a:pt x="723" y="1492"/>
                  <a:pt x="723" y="1525"/>
                </a:cubicBezTo>
                <a:cubicBezTo>
                  <a:pt x="723" y="1558"/>
                  <a:pt x="750" y="1585"/>
                  <a:pt x="783" y="1585"/>
                </a:cubicBezTo>
                <a:cubicBezTo>
                  <a:pt x="816" y="1585"/>
                  <a:pt x="843" y="1558"/>
                  <a:pt x="843" y="1525"/>
                </a:cubicBezTo>
                <a:close/>
                <a:moveTo>
                  <a:pt x="0" y="1508"/>
                </a:moveTo>
                <a:cubicBezTo>
                  <a:pt x="0" y="1209"/>
                  <a:pt x="169" y="933"/>
                  <a:pt x="410" y="788"/>
                </a:cubicBezTo>
                <a:cubicBezTo>
                  <a:pt x="381" y="756"/>
                  <a:pt x="364" y="714"/>
                  <a:pt x="364" y="668"/>
                </a:cubicBezTo>
                <a:cubicBezTo>
                  <a:pt x="364" y="596"/>
                  <a:pt x="406" y="534"/>
                  <a:pt x="467" y="505"/>
                </a:cubicBezTo>
                <a:cubicBezTo>
                  <a:pt x="367" y="198"/>
                  <a:pt x="367" y="198"/>
                  <a:pt x="367" y="198"/>
                </a:cubicBezTo>
                <a:cubicBezTo>
                  <a:pt x="361" y="180"/>
                  <a:pt x="364" y="160"/>
                  <a:pt x="375" y="145"/>
                </a:cubicBezTo>
                <a:cubicBezTo>
                  <a:pt x="387" y="129"/>
                  <a:pt x="405" y="120"/>
                  <a:pt x="424" y="120"/>
                </a:cubicBezTo>
                <a:cubicBezTo>
                  <a:pt x="614" y="120"/>
                  <a:pt x="614" y="120"/>
                  <a:pt x="614" y="120"/>
                </a:cubicBezTo>
                <a:cubicBezTo>
                  <a:pt x="639" y="50"/>
                  <a:pt x="706" y="0"/>
                  <a:pt x="784" y="0"/>
                </a:cubicBezTo>
                <a:cubicBezTo>
                  <a:pt x="862" y="0"/>
                  <a:pt x="929" y="50"/>
                  <a:pt x="954" y="120"/>
                </a:cubicBezTo>
                <a:cubicBezTo>
                  <a:pt x="1144" y="120"/>
                  <a:pt x="1144" y="120"/>
                  <a:pt x="1144" y="120"/>
                </a:cubicBezTo>
                <a:cubicBezTo>
                  <a:pt x="1163" y="120"/>
                  <a:pt x="1181" y="129"/>
                  <a:pt x="1193" y="145"/>
                </a:cubicBezTo>
                <a:cubicBezTo>
                  <a:pt x="1204" y="160"/>
                  <a:pt x="1207" y="180"/>
                  <a:pt x="1201" y="198"/>
                </a:cubicBezTo>
                <a:cubicBezTo>
                  <a:pt x="1101" y="505"/>
                  <a:pt x="1101" y="505"/>
                  <a:pt x="1101" y="505"/>
                </a:cubicBezTo>
                <a:cubicBezTo>
                  <a:pt x="1162" y="534"/>
                  <a:pt x="1204" y="596"/>
                  <a:pt x="1204" y="668"/>
                </a:cubicBezTo>
                <a:cubicBezTo>
                  <a:pt x="1204" y="714"/>
                  <a:pt x="1187" y="756"/>
                  <a:pt x="1158" y="788"/>
                </a:cubicBezTo>
                <a:cubicBezTo>
                  <a:pt x="1236" y="835"/>
                  <a:pt x="1306" y="896"/>
                  <a:pt x="1367" y="969"/>
                </a:cubicBezTo>
                <a:cubicBezTo>
                  <a:pt x="1372" y="968"/>
                  <a:pt x="1378" y="968"/>
                  <a:pt x="1384" y="968"/>
                </a:cubicBezTo>
                <a:cubicBezTo>
                  <a:pt x="1868" y="968"/>
                  <a:pt x="1868" y="968"/>
                  <a:pt x="1868" y="968"/>
                </a:cubicBezTo>
                <a:cubicBezTo>
                  <a:pt x="1967" y="968"/>
                  <a:pt x="2048" y="1049"/>
                  <a:pt x="2048" y="1148"/>
                </a:cubicBezTo>
                <a:cubicBezTo>
                  <a:pt x="2048" y="1194"/>
                  <a:pt x="2031" y="1236"/>
                  <a:pt x="2002" y="1268"/>
                </a:cubicBezTo>
                <a:cubicBezTo>
                  <a:pt x="2031" y="1300"/>
                  <a:pt x="2048" y="1342"/>
                  <a:pt x="2048" y="1388"/>
                </a:cubicBezTo>
                <a:cubicBezTo>
                  <a:pt x="2048" y="1434"/>
                  <a:pt x="2031" y="1476"/>
                  <a:pt x="2002" y="1508"/>
                </a:cubicBezTo>
                <a:cubicBezTo>
                  <a:pt x="2031" y="1540"/>
                  <a:pt x="2048" y="1582"/>
                  <a:pt x="2048" y="1628"/>
                </a:cubicBezTo>
                <a:cubicBezTo>
                  <a:pt x="2048" y="1674"/>
                  <a:pt x="2031" y="1716"/>
                  <a:pt x="2002" y="1748"/>
                </a:cubicBezTo>
                <a:cubicBezTo>
                  <a:pt x="2031" y="1780"/>
                  <a:pt x="2048" y="1822"/>
                  <a:pt x="2048" y="1868"/>
                </a:cubicBezTo>
                <a:cubicBezTo>
                  <a:pt x="2048" y="1967"/>
                  <a:pt x="1967" y="2048"/>
                  <a:pt x="1868" y="2048"/>
                </a:cubicBezTo>
                <a:cubicBezTo>
                  <a:pt x="1384" y="2048"/>
                  <a:pt x="1384" y="2048"/>
                  <a:pt x="1384" y="2048"/>
                </a:cubicBezTo>
                <a:cubicBezTo>
                  <a:pt x="1329" y="2048"/>
                  <a:pt x="1279" y="2023"/>
                  <a:pt x="1246" y="1984"/>
                </a:cubicBezTo>
                <a:cubicBezTo>
                  <a:pt x="1131" y="2027"/>
                  <a:pt x="982" y="2048"/>
                  <a:pt x="784" y="2048"/>
                </a:cubicBezTo>
                <a:cubicBezTo>
                  <a:pt x="541" y="2048"/>
                  <a:pt x="369" y="2017"/>
                  <a:pt x="245" y="1950"/>
                </a:cubicBezTo>
                <a:cubicBezTo>
                  <a:pt x="82" y="1863"/>
                  <a:pt x="0" y="1714"/>
                  <a:pt x="0" y="1508"/>
                </a:cubicBezTo>
                <a:close/>
                <a:moveTo>
                  <a:pt x="1324" y="1148"/>
                </a:moveTo>
                <a:cubicBezTo>
                  <a:pt x="1324" y="1181"/>
                  <a:pt x="1351" y="1208"/>
                  <a:pt x="1384" y="1208"/>
                </a:cubicBezTo>
                <a:cubicBezTo>
                  <a:pt x="1868" y="1208"/>
                  <a:pt x="1868" y="1208"/>
                  <a:pt x="1868" y="1208"/>
                </a:cubicBezTo>
                <a:cubicBezTo>
                  <a:pt x="1901" y="1208"/>
                  <a:pt x="1928" y="1181"/>
                  <a:pt x="1928" y="1148"/>
                </a:cubicBezTo>
                <a:cubicBezTo>
                  <a:pt x="1928" y="1115"/>
                  <a:pt x="1901" y="1088"/>
                  <a:pt x="1868" y="1088"/>
                </a:cubicBezTo>
                <a:cubicBezTo>
                  <a:pt x="1384" y="1088"/>
                  <a:pt x="1384" y="1088"/>
                  <a:pt x="1384" y="1088"/>
                </a:cubicBezTo>
                <a:cubicBezTo>
                  <a:pt x="1351" y="1088"/>
                  <a:pt x="1324" y="1115"/>
                  <a:pt x="1324" y="1148"/>
                </a:cubicBezTo>
                <a:close/>
                <a:moveTo>
                  <a:pt x="1324" y="1388"/>
                </a:moveTo>
                <a:cubicBezTo>
                  <a:pt x="1324" y="1421"/>
                  <a:pt x="1351" y="1448"/>
                  <a:pt x="1384" y="1448"/>
                </a:cubicBezTo>
                <a:cubicBezTo>
                  <a:pt x="1868" y="1448"/>
                  <a:pt x="1868" y="1448"/>
                  <a:pt x="1868" y="1448"/>
                </a:cubicBezTo>
                <a:cubicBezTo>
                  <a:pt x="1901" y="1448"/>
                  <a:pt x="1928" y="1421"/>
                  <a:pt x="1928" y="1388"/>
                </a:cubicBezTo>
                <a:cubicBezTo>
                  <a:pt x="1928" y="1355"/>
                  <a:pt x="1901" y="1328"/>
                  <a:pt x="1868" y="1328"/>
                </a:cubicBezTo>
                <a:cubicBezTo>
                  <a:pt x="1384" y="1328"/>
                  <a:pt x="1384" y="1328"/>
                  <a:pt x="1384" y="1328"/>
                </a:cubicBezTo>
                <a:cubicBezTo>
                  <a:pt x="1351" y="1328"/>
                  <a:pt x="1324" y="1355"/>
                  <a:pt x="1324" y="1388"/>
                </a:cubicBezTo>
                <a:close/>
                <a:moveTo>
                  <a:pt x="1324" y="1628"/>
                </a:moveTo>
                <a:cubicBezTo>
                  <a:pt x="1324" y="1661"/>
                  <a:pt x="1351" y="1688"/>
                  <a:pt x="1384" y="1688"/>
                </a:cubicBezTo>
                <a:cubicBezTo>
                  <a:pt x="1868" y="1688"/>
                  <a:pt x="1868" y="1688"/>
                  <a:pt x="1868" y="1688"/>
                </a:cubicBezTo>
                <a:cubicBezTo>
                  <a:pt x="1901" y="1688"/>
                  <a:pt x="1928" y="1661"/>
                  <a:pt x="1928" y="1628"/>
                </a:cubicBezTo>
                <a:cubicBezTo>
                  <a:pt x="1928" y="1595"/>
                  <a:pt x="1901" y="1568"/>
                  <a:pt x="1868" y="1568"/>
                </a:cubicBezTo>
                <a:cubicBezTo>
                  <a:pt x="1384" y="1568"/>
                  <a:pt x="1384" y="1568"/>
                  <a:pt x="1384" y="1568"/>
                </a:cubicBezTo>
                <a:cubicBezTo>
                  <a:pt x="1351" y="1568"/>
                  <a:pt x="1324" y="1595"/>
                  <a:pt x="1324" y="1628"/>
                </a:cubicBezTo>
                <a:close/>
                <a:moveTo>
                  <a:pt x="1324" y="1868"/>
                </a:moveTo>
                <a:cubicBezTo>
                  <a:pt x="1324" y="1901"/>
                  <a:pt x="1351" y="1928"/>
                  <a:pt x="1384" y="1928"/>
                </a:cubicBezTo>
                <a:cubicBezTo>
                  <a:pt x="1868" y="1928"/>
                  <a:pt x="1868" y="1928"/>
                  <a:pt x="1868" y="1928"/>
                </a:cubicBezTo>
                <a:cubicBezTo>
                  <a:pt x="1901" y="1928"/>
                  <a:pt x="1928" y="1901"/>
                  <a:pt x="1928" y="1868"/>
                </a:cubicBezTo>
                <a:cubicBezTo>
                  <a:pt x="1928" y="1835"/>
                  <a:pt x="1901" y="1808"/>
                  <a:pt x="1868" y="1808"/>
                </a:cubicBezTo>
                <a:cubicBezTo>
                  <a:pt x="1384" y="1808"/>
                  <a:pt x="1384" y="1808"/>
                  <a:pt x="1384" y="1808"/>
                </a:cubicBezTo>
                <a:cubicBezTo>
                  <a:pt x="1351" y="1808"/>
                  <a:pt x="1324" y="1835"/>
                  <a:pt x="1324" y="1868"/>
                </a:cubicBezTo>
                <a:close/>
                <a:moveTo>
                  <a:pt x="507" y="240"/>
                </a:moveTo>
                <a:cubicBezTo>
                  <a:pt x="588" y="488"/>
                  <a:pt x="588" y="488"/>
                  <a:pt x="588" y="488"/>
                </a:cubicBezTo>
                <a:cubicBezTo>
                  <a:pt x="980" y="488"/>
                  <a:pt x="980" y="488"/>
                  <a:pt x="980" y="488"/>
                </a:cubicBezTo>
                <a:cubicBezTo>
                  <a:pt x="1061" y="240"/>
                  <a:pt x="1061" y="240"/>
                  <a:pt x="1061" y="240"/>
                </a:cubicBezTo>
                <a:cubicBezTo>
                  <a:pt x="964" y="240"/>
                  <a:pt x="964" y="240"/>
                  <a:pt x="964" y="240"/>
                </a:cubicBezTo>
                <a:cubicBezTo>
                  <a:pt x="964" y="300"/>
                  <a:pt x="964" y="300"/>
                  <a:pt x="964" y="300"/>
                </a:cubicBezTo>
                <a:cubicBezTo>
                  <a:pt x="964" y="333"/>
                  <a:pt x="937" y="360"/>
                  <a:pt x="904" y="360"/>
                </a:cubicBezTo>
                <a:cubicBezTo>
                  <a:pt x="871" y="360"/>
                  <a:pt x="844" y="333"/>
                  <a:pt x="844" y="300"/>
                </a:cubicBezTo>
                <a:cubicBezTo>
                  <a:pt x="844" y="180"/>
                  <a:pt x="844" y="180"/>
                  <a:pt x="844" y="180"/>
                </a:cubicBezTo>
                <a:cubicBezTo>
                  <a:pt x="844" y="147"/>
                  <a:pt x="817" y="120"/>
                  <a:pt x="784" y="120"/>
                </a:cubicBezTo>
                <a:cubicBezTo>
                  <a:pt x="751" y="120"/>
                  <a:pt x="724" y="147"/>
                  <a:pt x="724" y="180"/>
                </a:cubicBezTo>
                <a:cubicBezTo>
                  <a:pt x="724" y="213"/>
                  <a:pt x="697" y="240"/>
                  <a:pt x="664" y="240"/>
                </a:cubicBezTo>
                <a:lnTo>
                  <a:pt x="507" y="240"/>
                </a:lnTo>
                <a:close/>
                <a:moveTo>
                  <a:pt x="484" y="668"/>
                </a:moveTo>
                <a:cubicBezTo>
                  <a:pt x="484" y="701"/>
                  <a:pt x="511" y="728"/>
                  <a:pt x="544" y="728"/>
                </a:cubicBezTo>
                <a:cubicBezTo>
                  <a:pt x="544" y="728"/>
                  <a:pt x="544" y="728"/>
                  <a:pt x="544" y="728"/>
                </a:cubicBezTo>
                <a:cubicBezTo>
                  <a:pt x="545" y="728"/>
                  <a:pt x="545" y="728"/>
                  <a:pt x="546" y="728"/>
                </a:cubicBezTo>
                <a:cubicBezTo>
                  <a:pt x="1022" y="728"/>
                  <a:pt x="1022" y="728"/>
                  <a:pt x="1022" y="728"/>
                </a:cubicBezTo>
                <a:cubicBezTo>
                  <a:pt x="1023" y="728"/>
                  <a:pt x="1023" y="728"/>
                  <a:pt x="1024" y="728"/>
                </a:cubicBezTo>
                <a:cubicBezTo>
                  <a:pt x="1024" y="728"/>
                  <a:pt x="1024" y="728"/>
                  <a:pt x="1024" y="728"/>
                </a:cubicBezTo>
                <a:cubicBezTo>
                  <a:pt x="1057" y="728"/>
                  <a:pt x="1084" y="701"/>
                  <a:pt x="1084" y="668"/>
                </a:cubicBezTo>
                <a:cubicBezTo>
                  <a:pt x="1084" y="635"/>
                  <a:pt x="1057" y="608"/>
                  <a:pt x="1024" y="608"/>
                </a:cubicBezTo>
                <a:cubicBezTo>
                  <a:pt x="1024" y="608"/>
                  <a:pt x="1024" y="608"/>
                  <a:pt x="1024" y="608"/>
                </a:cubicBezTo>
                <a:cubicBezTo>
                  <a:pt x="1024" y="608"/>
                  <a:pt x="1024" y="608"/>
                  <a:pt x="1024" y="608"/>
                </a:cubicBezTo>
                <a:cubicBezTo>
                  <a:pt x="544" y="608"/>
                  <a:pt x="544" y="608"/>
                  <a:pt x="544" y="608"/>
                </a:cubicBezTo>
                <a:cubicBezTo>
                  <a:pt x="544" y="608"/>
                  <a:pt x="544" y="608"/>
                  <a:pt x="544" y="608"/>
                </a:cubicBezTo>
                <a:cubicBezTo>
                  <a:pt x="544" y="608"/>
                  <a:pt x="544" y="608"/>
                  <a:pt x="544" y="608"/>
                </a:cubicBezTo>
                <a:cubicBezTo>
                  <a:pt x="511" y="608"/>
                  <a:pt x="484" y="635"/>
                  <a:pt x="484" y="668"/>
                </a:cubicBezTo>
                <a:close/>
                <a:moveTo>
                  <a:pt x="120" y="1508"/>
                </a:moveTo>
                <a:cubicBezTo>
                  <a:pt x="120" y="1671"/>
                  <a:pt x="178" y="1778"/>
                  <a:pt x="301" y="1844"/>
                </a:cubicBezTo>
                <a:cubicBezTo>
                  <a:pt x="408" y="1901"/>
                  <a:pt x="561" y="1928"/>
                  <a:pt x="784" y="1928"/>
                </a:cubicBezTo>
                <a:cubicBezTo>
                  <a:pt x="967" y="1928"/>
                  <a:pt x="1103" y="1910"/>
                  <a:pt x="1204" y="1871"/>
                </a:cubicBezTo>
                <a:cubicBezTo>
                  <a:pt x="1204" y="1870"/>
                  <a:pt x="1204" y="1869"/>
                  <a:pt x="1204" y="1868"/>
                </a:cubicBezTo>
                <a:cubicBezTo>
                  <a:pt x="1204" y="1822"/>
                  <a:pt x="1221" y="1780"/>
                  <a:pt x="1250" y="1748"/>
                </a:cubicBezTo>
                <a:cubicBezTo>
                  <a:pt x="1221" y="1716"/>
                  <a:pt x="1204" y="1674"/>
                  <a:pt x="1204" y="1628"/>
                </a:cubicBezTo>
                <a:cubicBezTo>
                  <a:pt x="1204" y="1582"/>
                  <a:pt x="1221" y="1540"/>
                  <a:pt x="1250" y="1508"/>
                </a:cubicBezTo>
                <a:cubicBezTo>
                  <a:pt x="1221" y="1476"/>
                  <a:pt x="1204" y="1434"/>
                  <a:pt x="1204" y="1388"/>
                </a:cubicBezTo>
                <a:cubicBezTo>
                  <a:pt x="1204" y="1342"/>
                  <a:pt x="1221" y="1300"/>
                  <a:pt x="1250" y="1268"/>
                </a:cubicBezTo>
                <a:cubicBezTo>
                  <a:pt x="1221" y="1236"/>
                  <a:pt x="1204" y="1194"/>
                  <a:pt x="1204" y="1148"/>
                </a:cubicBezTo>
                <a:cubicBezTo>
                  <a:pt x="1204" y="1099"/>
                  <a:pt x="1223" y="1055"/>
                  <a:pt x="1255" y="1023"/>
                </a:cubicBezTo>
                <a:cubicBezTo>
                  <a:pt x="1186" y="946"/>
                  <a:pt x="1103" y="886"/>
                  <a:pt x="1012" y="848"/>
                </a:cubicBezTo>
                <a:cubicBezTo>
                  <a:pt x="556" y="848"/>
                  <a:pt x="556" y="848"/>
                  <a:pt x="556" y="848"/>
                </a:cubicBezTo>
                <a:cubicBezTo>
                  <a:pt x="299" y="955"/>
                  <a:pt x="120" y="1225"/>
                  <a:pt x="120" y="15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تمرير أفقي 1"/>
          <p:cNvSpPr/>
          <p:nvPr/>
        </p:nvSpPr>
        <p:spPr>
          <a:xfrm>
            <a:off x="3955883" y="4502256"/>
            <a:ext cx="4266400" cy="1960028"/>
          </a:xfrm>
          <a:prstGeom prst="horizontalScroll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r-YE"/>
          </a:p>
        </p:txBody>
      </p:sp>
      <p:sp>
        <p:nvSpPr>
          <p:cNvPr id="51" name="Freeform 339"/>
          <p:cNvSpPr>
            <a:spLocks noEditPoints="1"/>
          </p:cNvSpPr>
          <p:nvPr/>
        </p:nvSpPr>
        <p:spPr bwMode="auto">
          <a:xfrm>
            <a:off x="5756934" y="4770554"/>
            <a:ext cx="344890" cy="392417"/>
          </a:xfrm>
          <a:custGeom>
            <a:avLst/>
            <a:gdLst>
              <a:gd name="T0" fmla="*/ 1500 w 1800"/>
              <a:gd name="T1" fmla="*/ 600 h 2048"/>
              <a:gd name="T2" fmla="*/ 1800 w 1800"/>
              <a:gd name="T3" fmla="*/ 300 h 2048"/>
              <a:gd name="T4" fmla="*/ 1500 w 1800"/>
              <a:gd name="T5" fmla="*/ 0 h 2048"/>
              <a:gd name="T6" fmla="*/ 1200 w 1800"/>
              <a:gd name="T7" fmla="*/ 300 h 2048"/>
              <a:gd name="T8" fmla="*/ 1222 w 1800"/>
              <a:gd name="T9" fmla="*/ 413 h 2048"/>
              <a:gd name="T10" fmla="*/ 732 w 1800"/>
              <a:gd name="T11" fmla="*/ 743 h 2048"/>
              <a:gd name="T12" fmla="*/ 420 w 1800"/>
              <a:gd name="T13" fmla="*/ 604 h 2048"/>
              <a:gd name="T14" fmla="*/ 0 w 1800"/>
              <a:gd name="T15" fmla="*/ 1024 h 2048"/>
              <a:gd name="T16" fmla="*/ 420 w 1800"/>
              <a:gd name="T17" fmla="*/ 1444 h 2048"/>
              <a:gd name="T18" fmla="*/ 732 w 1800"/>
              <a:gd name="T19" fmla="*/ 1305 h 2048"/>
              <a:gd name="T20" fmla="*/ 1222 w 1800"/>
              <a:gd name="T21" fmla="*/ 1635 h 2048"/>
              <a:gd name="T22" fmla="*/ 1200 w 1800"/>
              <a:gd name="T23" fmla="*/ 1748 h 2048"/>
              <a:gd name="T24" fmla="*/ 1500 w 1800"/>
              <a:gd name="T25" fmla="*/ 2048 h 2048"/>
              <a:gd name="T26" fmla="*/ 1800 w 1800"/>
              <a:gd name="T27" fmla="*/ 1748 h 2048"/>
              <a:gd name="T28" fmla="*/ 1500 w 1800"/>
              <a:gd name="T29" fmla="*/ 1448 h 2048"/>
              <a:gd name="T30" fmla="*/ 1289 w 1800"/>
              <a:gd name="T31" fmla="*/ 1535 h 2048"/>
              <a:gd name="T32" fmla="*/ 799 w 1800"/>
              <a:gd name="T33" fmla="*/ 1205 h 2048"/>
              <a:gd name="T34" fmla="*/ 840 w 1800"/>
              <a:gd name="T35" fmla="*/ 1024 h 2048"/>
              <a:gd name="T36" fmla="*/ 799 w 1800"/>
              <a:gd name="T37" fmla="*/ 843 h 2048"/>
              <a:gd name="T38" fmla="*/ 1289 w 1800"/>
              <a:gd name="T39" fmla="*/ 513 h 2048"/>
              <a:gd name="T40" fmla="*/ 1500 w 1800"/>
              <a:gd name="T41" fmla="*/ 600 h 2048"/>
              <a:gd name="T42" fmla="*/ 1500 w 1800"/>
              <a:gd name="T43" fmla="*/ 120 h 2048"/>
              <a:gd name="T44" fmla="*/ 1680 w 1800"/>
              <a:gd name="T45" fmla="*/ 300 h 2048"/>
              <a:gd name="T46" fmla="*/ 1500 w 1800"/>
              <a:gd name="T47" fmla="*/ 480 h 2048"/>
              <a:gd name="T48" fmla="*/ 1320 w 1800"/>
              <a:gd name="T49" fmla="*/ 300 h 2048"/>
              <a:gd name="T50" fmla="*/ 1500 w 1800"/>
              <a:gd name="T51" fmla="*/ 120 h 2048"/>
              <a:gd name="T52" fmla="*/ 420 w 1800"/>
              <a:gd name="T53" fmla="*/ 1324 h 2048"/>
              <a:gd name="T54" fmla="*/ 120 w 1800"/>
              <a:gd name="T55" fmla="*/ 1024 h 2048"/>
              <a:gd name="T56" fmla="*/ 420 w 1800"/>
              <a:gd name="T57" fmla="*/ 724 h 2048"/>
              <a:gd name="T58" fmla="*/ 720 w 1800"/>
              <a:gd name="T59" fmla="*/ 1024 h 2048"/>
              <a:gd name="T60" fmla="*/ 420 w 1800"/>
              <a:gd name="T61" fmla="*/ 1324 h 2048"/>
              <a:gd name="T62" fmla="*/ 1500 w 1800"/>
              <a:gd name="T63" fmla="*/ 1568 h 2048"/>
              <a:gd name="T64" fmla="*/ 1680 w 1800"/>
              <a:gd name="T65" fmla="*/ 1748 h 2048"/>
              <a:gd name="T66" fmla="*/ 1500 w 1800"/>
              <a:gd name="T67" fmla="*/ 1928 h 2048"/>
              <a:gd name="T68" fmla="*/ 1320 w 1800"/>
              <a:gd name="T69" fmla="*/ 1748 h 2048"/>
              <a:gd name="T70" fmla="*/ 1500 w 1800"/>
              <a:gd name="T71" fmla="*/ 1568 h 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00" h="2048">
                <a:moveTo>
                  <a:pt x="1500" y="600"/>
                </a:moveTo>
                <a:cubicBezTo>
                  <a:pt x="1665" y="600"/>
                  <a:pt x="1800" y="465"/>
                  <a:pt x="1800" y="300"/>
                </a:cubicBezTo>
                <a:cubicBezTo>
                  <a:pt x="1800" y="135"/>
                  <a:pt x="1665" y="0"/>
                  <a:pt x="1500" y="0"/>
                </a:cubicBezTo>
                <a:cubicBezTo>
                  <a:pt x="1335" y="0"/>
                  <a:pt x="1200" y="135"/>
                  <a:pt x="1200" y="300"/>
                </a:cubicBezTo>
                <a:cubicBezTo>
                  <a:pt x="1200" y="340"/>
                  <a:pt x="1208" y="378"/>
                  <a:pt x="1222" y="413"/>
                </a:cubicBezTo>
                <a:cubicBezTo>
                  <a:pt x="732" y="743"/>
                  <a:pt x="732" y="743"/>
                  <a:pt x="732" y="743"/>
                </a:cubicBezTo>
                <a:cubicBezTo>
                  <a:pt x="655" y="658"/>
                  <a:pt x="544" y="604"/>
                  <a:pt x="420" y="604"/>
                </a:cubicBezTo>
                <a:cubicBezTo>
                  <a:pt x="188" y="604"/>
                  <a:pt x="0" y="792"/>
                  <a:pt x="0" y="1024"/>
                </a:cubicBezTo>
                <a:cubicBezTo>
                  <a:pt x="0" y="1256"/>
                  <a:pt x="188" y="1444"/>
                  <a:pt x="420" y="1444"/>
                </a:cubicBezTo>
                <a:cubicBezTo>
                  <a:pt x="544" y="1444"/>
                  <a:pt x="655" y="1390"/>
                  <a:pt x="732" y="1305"/>
                </a:cubicBezTo>
                <a:cubicBezTo>
                  <a:pt x="1222" y="1635"/>
                  <a:pt x="1222" y="1635"/>
                  <a:pt x="1222" y="1635"/>
                </a:cubicBezTo>
                <a:cubicBezTo>
                  <a:pt x="1208" y="1670"/>
                  <a:pt x="1200" y="1708"/>
                  <a:pt x="1200" y="1748"/>
                </a:cubicBezTo>
                <a:cubicBezTo>
                  <a:pt x="1200" y="1913"/>
                  <a:pt x="1335" y="2048"/>
                  <a:pt x="1500" y="2048"/>
                </a:cubicBezTo>
                <a:cubicBezTo>
                  <a:pt x="1665" y="2048"/>
                  <a:pt x="1800" y="1913"/>
                  <a:pt x="1800" y="1748"/>
                </a:cubicBezTo>
                <a:cubicBezTo>
                  <a:pt x="1800" y="1583"/>
                  <a:pt x="1665" y="1448"/>
                  <a:pt x="1500" y="1448"/>
                </a:cubicBezTo>
                <a:cubicBezTo>
                  <a:pt x="1418" y="1448"/>
                  <a:pt x="1343" y="1481"/>
                  <a:pt x="1289" y="1535"/>
                </a:cubicBezTo>
                <a:cubicBezTo>
                  <a:pt x="799" y="1205"/>
                  <a:pt x="799" y="1205"/>
                  <a:pt x="799" y="1205"/>
                </a:cubicBezTo>
                <a:cubicBezTo>
                  <a:pt x="825" y="1150"/>
                  <a:pt x="840" y="1089"/>
                  <a:pt x="840" y="1024"/>
                </a:cubicBezTo>
                <a:cubicBezTo>
                  <a:pt x="840" y="959"/>
                  <a:pt x="825" y="898"/>
                  <a:pt x="799" y="843"/>
                </a:cubicBezTo>
                <a:cubicBezTo>
                  <a:pt x="1289" y="513"/>
                  <a:pt x="1289" y="513"/>
                  <a:pt x="1289" y="513"/>
                </a:cubicBezTo>
                <a:cubicBezTo>
                  <a:pt x="1343" y="567"/>
                  <a:pt x="1418" y="600"/>
                  <a:pt x="1500" y="600"/>
                </a:cubicBezTo>
                <a:close/>
                <a:moveTo>
                  <a:pt x="1500" y="120"/>
                </a:moveTo>
                <a:cubicBezTo>
                  <a:pt x="1599" y="120"/>
                  <a:pt x="1680" y="201"/>
                  <a:pt x="1680" y="300"/>
                </a:cubicBezTo>
                <a:cubicBezTo>
                  <a:pt x="1680" y="399"/>
                  <a:pt x="1599" y="480"/>
                  <a:pt x="1500" y="480"/>
                </a:cubicBezTo>
                <a:cubicBezTo>
                  <a:pt x="1401" y="480"/>
                  <a:pt x="1320" y="399"/>
                  <a:pt x="1320" y="300"/>
                </a:cubicBezTo>
                <a:cubicBezTo>
                  <a:pt x="1320" y="201"/>
                  <a:pt x="1401" y="120"/>
                  <a:pt x="1500" y="120"/>
                </a:cubicBezTo>
                <a:close/>
                <a:moveTo>
                  <a:pt x="420" y="1324"/>
                </a:moveTo>
                <a:cubicBezTo>
                  <a:pt x="255" y="1324"/>
                  <a:pt x="120" y="1189"/>
                  <a:pt x="120" y="1024"/>
                </a:cubicBezTo>
                <a:cubicBezTo>
                  <a:pt x="120" y="859"/>
                  <a:pt x="255" y="724"/>
                  <a:pt x="420" y="724"/>
                </a:cubicBezTo>
                <a:cubicBezTo>
                  <a:pt x="585" y="724"/>
                  <a:pt x="720" y="859"/>
                  <a:pt x="720" y="1024"/>
                </a:cubicBezTo>
                <a:cubicBezTo>
                  <a:pt x="720" y="1189"/>
                  <a:pt x="585" y="1324"/>
                  <a:pt x="420" y="1324"/>
                </a:cubicBezTo>
                <a:close/>
                <a:moveTo>
                  <a:pt x="1500" y="1568"/>
                </a:moveTo>
                <a:cubicBezTo>
                  <a:pt x="1599" y="1568"/>
                  <a:pt x="1680" y="1649"/>
                  <a:pt x="1680" y="1748"/>
                </a:cubicBezTo>
                <a:cubicBezTo>
                  <a:pt x="1680" y="1847"/>
                  <a:pt x="1599" y="1928"/>
                  <a:pt x="1500" y="1928"/>
                </a:cubicBezTo>
                <a:cubicBezTo>
                  <a:pt x="1401" y="1928"/>
                  <a:pt x="1320" y="1847"/>
                  <a:pt x="1320" y="1748"/>
                </a:cubicBezTo>
                <a:cubicBezTo>
                  <a:pt x="1320" y="1649"/>
                  <a:pt x="1401" y="1568"/>
                  <a:pt x="1500" y="1568"/>
                </a:cubicBezTo>
                <a:close/>
              </a:path>
            </a:pathLst>
          </a:custGeom>
          <a:solidFill>
            <a:srgbClr val="00CECC">
              <a:alpha val="52157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9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4406256" y="5163707"/>
            <a:ext cx="454179" cy="317605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0" name="Freeform 335"/>
          <p:cNvSpPr>
            <a:spLocks noEditPoints="1"/>
          </p:cNvSpPr>
          <p:nvPr/>
        </p:nvSpPr>
        <p:spPr bwMode="auto">
          <a:xfrm>
            <a:off x="4453233" y="5702952"/>
            <a:ext cx="407203" cy="392182"/>
          </a:xfrm>
          <a:custGeom>
            <a:avLst/>
            <a:gdLst>
              <a:gd name="T0" fmla="*/ 1424 w 2125"/>
              <a:gd name="T1" fmla="*/ 2047 h 2047"/>
              <a:gd name="T2" fmla="*/ 1884 w 2125"/>
              <a:gd name="T3" fmla="*/ 1857 h 2047"/>
              <a:gd name="T4" fmla="*/ 1975 w 2125"/>
              <a:gd name="T5" fmla="*/ 1507 h 2047"/>
              <a:gd name="T6" fmla="*/ 1466 w 2125"/>
              <a:gd name="T7" fmla="*/ 1252 h 2047"/>
              <a:gd name="T8" fmla="*/ 1158 w 2125"/>
              <a:gd name="T9" fmla="*/ 1368 h 2047"/>
              <a:gd name="T10" fmla="*/ 757 w 2125"/>
              <a:gd name="T11" fmla="*/ 774 h 2047"/>
              <a:gd name="T12" fmla="*/ 872 w 2125"/>
              <a:gd name="T13" fmla="*/ 404 h 2047"/>
              <a:gd name="T14" fmla="*/ 364 w 2125"/>
              <a:gd name="T15" fmla="*/ 149 h 2047"/>
              <a:gd name="T16" fmla="*/ 275 w 2125"/>
              <a:gd name="T17" fmla="*/ 234 h 2047"/>
              <a:gd name="T18" fmla="*/ 965 w 2125"/>
              <a:gd name="T19" fmla="*/ 1857 h 2047"/>
              <a:gd name="T20" fmla="*/ 1636 w 2125"/>
              <a:gd name="T21" fmla="*/ 1337 h 2047"/>
              <a:gd name="T22" fmla="*/ 1891 w 2125"/>
              <a:gd name="T23" fmla="*/ 1677 h 2047"/>
              <a:gd name="T24" fmla="*/ 1849 w 2125"/>
              <a:gd name="T25" fmla="*/ 1720 h 2047"/>
              <a:gd name="T26" fmla="*/ 1551 w 2125"/>
              <a:gd name="T27" fmla="*/ 1337 h 2047"/>
              <a:gd name="T28" fmla="*/ 448 w 2125"/>
              <a:gd name="T29" fmla="*/ 234 h 2047"/>
              <a:gd name="T30" fmla="*/ 788 w 2125"/>
              <a:gd name="T31" fmla="*/ 489 h 2047"/>
              <a:gd name="T32" fmla="*/ 745 w 2125"/>
              <a:gd name="T33" fmla="*/ 616 h 2047"/>
              <a:gd name="T34" fmla="*/ 447 w 2125"/>
              <a:gd name="T35" fmla="*/ 235 h 2047"/>
              <a:gd name="T36" fmla="*/ 661 w 2125"/>
              <a:gd name="T37" fmla="*/ 702 h 2047"/>
              <a:gd name="T38" fmla="*/ 1073 w 2125"/>
              <a:gd name="T39" fmla="*/ 1453 h 2047"/>
              <a:gd name="T40" fmla="*/ 1764 w 2125"/>
              <a:gd name="T41" fmla="*/ 1804 h 2047"/>
              <a:gd name="T42" fmla="*/ 352 w 2125"/>
              <a:gd name="T43" fmla="*/ 1075 h 2047"/>
              <a:gd name="T44" fmla="*/ 1285 w 2125"/>
              <a:gd name="T45" fmla="*/ 60 h 2047"/>
              <a:gd name="T46" fmla="*/ 2125 w 2125"/>
              <a:gd name="T47" fmla="*/ 780 h 2047"/>
              <a:gd name="T48" fmla="*/ 2005 w 2125"/>
              <a:gd name="T49" fmla="*/ 780 h 2047"/>
              <a:gd name="T50" fmla="*/ 1285 w 2125"/>
              <a:gd name="T51" fmla="*/ 60 h 2047"/>
              <a:gd name="T52" fmla="*/ 1345 w 2125"/>
              <a:gd name="T53" fmla="*/ 240 h 2047"/>
              <a:gd name="T54" fmla="*/ 1825 w 2125"/>
              <a:gd name="T55" fmla="*/ 840 h 2047"/>
              <a:gd name="T56" fmla="*/ 1345 w 2125"/>
              <a:gd name="T57" fmla="*/ 360 h 2047"/>
              <a:gd name="T58" fmla="*/ 1285 w 2125"/>
              <a:gd name="T59" fmla="*/ 540 h 2047"/>
              <a:gd name="T60" fmla="*/ 1645 w 2125"/>
              <a:gd name="T61" fmla="*/ 780 h 2047"/>
              <a:gd name="T62" fmla="*/ 1525 w 2125"/>
              <a:gd name="T63" fmla="*/ 780 h 2047"/>
              <a:gd name="T64" fmla="*/ 1285 w 2125"/>
              <a:gd name="T65" fmla="*/ 540 h 20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125" h="2047">
                <a:moveTo>
                  <a:pt x="965" y="1857"/>
                </a:moveTo>
                <a:cubicBezTo>
                  <a:pt x="1092" y="1984"/>
                  <a:pt x="1258" y="2047"/>
                  <a:pt x="1424" y="2047"/>
                </a:cubicBezTo>
                <a:cubicBezTo>
                  <a:pt x="1590" y="2047"/>
                  <a:pt x="1756" y="1984"/>
                  <a:pt x="1883" y="1857"/>
                </a:cubicBezTo>
                <a:cubicBezTo>
                  <a:pt x="1883" y="1857"/>
                  <a:pt x="1883" y="1857"/>
                  <a:pt x="1884" y="1857"/>
                </a:cubicBezTo>
                <a:cubicBezTo>
                  <a:pt x="1976" y="1761"/>
                  <a:pt x="1976" y="1761"/>
                  <a:pt x="1976" y="1761"/>
                </a:cubicBezTo>
                <a:cubicBezTo>
                  <a:pt x="2046" y="1691"/>
                  <a:pt x="2046" y="1577"/>
                  <a:pt x="1975" y="1507"/>
                </a:cubicBezTo>
                <a:cubicBezTo>
                  <a:pt x="1721" y="1252"/>
                  <a:pt x="1721" y="1252"/>
                  <a:pt x="1721" y="1252"/>
                </a:cubicBezTo>
                <a:cubicBezTo>
                  <a:pt x="1651" y="1182"/>
                  <a:pt x="1537" y="1182"/>
                  <a:pt x="1466" y="1252"/>
                </a:cubicBezTo>
                <a:cubicBezTo>
                  <a:pt x="1351" y="1368"/>
                  <a:pt x="1351" y="1368"/>
                  <a:pt x="1351" y="1368"/>
                </a:cubicBezTo>
                <a:cubicBezTo>
                  <a:pt x="1297" y="1421"/>
                  <a:pt x="1211" y="1421"/>
                  <a:pt x="1158" y="1368"/>
                </a:cubicBezTo>
                <a:cubicBezTo>
                  <a:pt x="757" y="967"/>
                  <a:pt x="757" y="967"/>
                  <a:pt x="757" y="967"/>
                </a:cubicBezTo>
                <a:cubicBezTo>
                  <a:pt x="704" y="914"/>
                  <a:pt x="704" y="827"/>
                  <a:pt x="757" y="774"/>
                </a:cubicBezTo>
                <a:cubicBezTo>
                  <a:pt x="872" y="658"/>
                  <a:pt x="872" y="658"/>
                  <a:pt x="872" y="658"/>
                </a:cubicBezTo>
                <a:cubicBezTo>
                  <a:pt x="943" y="588"/>
                  <a:pt x="943" y="474"/>
                  <a:pt x="872" y="404"/>
                </a:cubicBezTo>
                <a:cubicBezTo>
                  <a:pt x="618" y="149"/>
                  <a:pt x="618" y="149"/>
                  <a:pt x="618" y="149"/>
                </a:cubicBezTo>
                <a:cubicBezTo>
                  <a:pt x="548" y="79"/>
                  <a:pt x="434" y="79"/>
                  <a:pt x="364" y="149"/>
                </a:cubicBezTo>
                <a:cubicBezTo>
                  <a:pt x="279" y="230"/>
                  <a:pt x="279" y="230"/>
                  <a:pt x="279" y="230"/>
                </a:cubicBezTo>
                <a:cubicBezTo>
                  <a:pt x="278" y="231"/>
                  <a:pt x="276" y="233"/>
                  <a:pt x="275" y="234"/>
                </a:cubicBezTo>
                <a:cubicBezTo>
                  <a:pt x="0" y="512"/>
                  <a:pt x="26" y="919"/>
                  <a:pt x="267" y="1160"/>
                </a:cubicBezTo>
                <a:lnTo>
                  <a:pt x="965" y="1857"/>
                </a:lnTo>
                <a:close/>
                <a:moveTo>
                  <a:pt x="1551" y="1337"/>
                </a:moveTo>
                <a:cubicBezTo>
                  <a:pt x="1575" y="1314"/>
                  <a:pt x="1613" y="1314"/>
                  <a:pt x="1636" y="1337"/>
                </a:cubicBezTo>
                <a:cubicBezTo>
                  <a:pt x="1891" y="1592"/>
                  <a:pt x="1891" y="1592"/>
                  <a:pt x="1891" y="1592"/>
                </a:cubicBezTo>
                <a:cubicBezTo>
                  <a:pt x="1914" y="1615"/>
                  <a:pt x="1914" y="1653"/>
                  <a:pt x="1891" y="1677"/>
                </a:cubicBezTo>
                <a:cubicBezTo>
                  <a:pt x="1890" y="1677"/>
                  <a:pt x="1890" y="1677"/>
                  <a:pt x="1890" y="1677"/>
                </a:cubicBezTo>
                <a:cubicBezTo>
                  <a:pt x="1849" y="1720"/>
                  <a:pt x="1849" y="1720"/>
                  <a:pt x="1849" y="1720"/>
                </a:cubicBezTo>
                <a:cubicBezTo>
                  <a:pt x="1509" y="1380"/>
                  <a:pt x="1509" y="1380"/>
                  <a:pt x="1509" y="1380"/>
                </a:cubicBezTo>
                <a:lnTo>
                  <a:pt x="1551" y="1337"/>
                </a:lnTo>
                <a:close/>
                <a:moveTo>
                  <a:pt x="447" y="235"/>
                </a:moveTo>
                <a:cubicBezTo>
                  <a:pt x="448" y="235"/>
                  <a:pt x="448" y="235"/>
                  <a:pt x="448" y="234"/>
                </a:cubicBezTo>
                <a:cubicBezTo>
                  <a:pt x="472" y="211"/>
                  <a:pt x="510" y="211"/>
                  <a:pt x="533" y="234"/>
                </a:cubicBezTo>
                <a:cubicBezTo>
                  <a:pt x="788" y="489"/>
                  <a:pt x="788" y="489"/>
                  <a:pt x="788" y="489"/>
                </a:cubicBezTo>
                <a:cubicBezTo>
                  <a:pt x="811" y="512"/>
                  <a:pt x="811" y="550"/>
                  <a:pt x="788" y="574"/>
                </a:cubicBezTo>
                <a:cubicBezTo>
                  <a:pt x="745" y="616"/>
                  <a:pt x="745" y="616"/>
                  <a:pt x="745" y="616"/>
                </a:cubicBezTo>
                <a:cubicBezTo>
                  <a:pt x="403" y="277"/>
                  <a:pt x="403" y="277"/>
                  <a:pt x="403" y="277"/>
                </a:cubicBezTo>
                <a:lnTo>
                  <a:pt x="447" y="235"/>
                </a:lnTo>
                <a:close/>
                <a:moveTo>
                  <a:pt x="319" y="363"/>
                </a:moveTo>
                <a:cubicBezTo>
                  <a:pt x="661" y="702"/>
                  <a:pt x="661" y="702"/>
                  <a:pt x="661" y="702"/>
                </a:cubicBezTo>
                <a:cubicBezTo>
                  <a:pt x="572" y="802"/>
                  <a:pt x="576" y="956"/>
                  <a:pt x="672" y="1052"/>
                </a:cubicBezTo>
                <a:cubicBezTo>
                  <a:pt x="1073" y="1453"/>
                  <a:pt x="1073" y="1453"/>
                  <a:pt x="1073" y="1453"/>
                </a:cubicBezTo>
                <a:cubicBezTo>
                  <a:pt x="1169" y="1549"/>
                  <a:pt x="1323" y="1553"/>
                  <a:pt x="1424" y="1464"/>
                </a:cubicBezTo>
                <a:cubicBezTo>
                  <a:pt x="1764" y="1804"/>
                  <a:pt x="1764" y="1804"/>
                  <a:pt x="1764" y="1804"/>
                </a:cubicBezTo>
                <a:cubicBezTo>
                  <a:pt x="1556" y="1978"/>
                  <a:pt x="1245" y="1968"/>
                  <a:pt x="1050" y="1773"/>
                </a:cubicBezTo>
                <a:cubicBezTo>
                  <a:pt x="352" y="1075"/>
                  <a:pt x="352" y="1075"/>
                  <a:pt x="352" y="1075"/>
                </a:cubicBezTo>
                <a:cubicBezTo>
                  <a:pt x="157" y="880"/>
                  <a:pt x="146" y="571"/>
                  <a:pt x="319" y="363"/>
                </a:cubicBezTo>
                <a:close/>
                <a:moveTo>
                  <a:pt x="1285" y="60"/>
                </a:moveTo>
                <a:cubicBezTo>
                  <a:pt x="1285" y="26"/>
                  <a:pt x="1312" y="0"/>
                  <a:pt x="1345" y="0"/>
                </a:cubicBezTo>
                <a:cubicBezTo>
                  <a:pt x="1775" y="0"/>
                  <a:pt x="2125" y="350"/>
                  <a:pt x="2125" y="780"/>
                </a:cubicBezTo>
                <a:cubicBezTo>
                  <a:pt x="2125" y="813"/>
                  <a:pt x="2098" y="840"/>
                  <a:pt x="2065" y="840"/>
                </a:cubicBezTo>
                <a:cubicBezTo>
                  <a:pt x="2032" y="840"/>
                  <a:pt x="2005" y="813"/>
                  <a:pt x="2005" y="780"/>
                </a:cubicBezTo>
                <a:cubicBezTo>
                  <a:pt x="2005" y="416"/>
                  <a:pt x="1709" y="120"/>
                  <a:pt x="1345" y="120"/>
                </a:cubicBezTo>
                <a:cubicBezTo>
                  <a:pt x="1312" y="120"/>
                  <a:pt x="1285" y="93"/>
                  <a:pt x="1285" y="60"/>
                </a:cubicBezTo>
                <a:close/>
                <a:moveTo>
                  <a:pt x="1285" y="300"/>
                </a:moveTo>
                <a:cubicBezTo>
                  <a:pt x="1285" y="266"/>
                  <a:pt x="1312" y="240"/>
                  <a:pt x="1345" y="240"/>
                </a:cubicBezTo>
                <a:cubicBezTo>
                  <a:pt x="1643" y="240"/>
                  <a:pt x="1885" y="482"/>
                  <a:pt x="1885" y="780"/>
                </a:cubicBezTo>
                <a:cubicBezTo>
                  <a:pt x="1885" y="813"/>
                  <a:pt x="1858" y="840"/>
                  <a:pt x="1825" y="840"/>
                </a:cubicBezTo>
                <a:cubicBezTo>
                  <a:pt x="1792" y="840"/>
                  <a:pt x="1765" y="813"/>
                  <a:pt x="1765" y="780"/>
                </a:cubicBezTo>
                <a:cubicBezTo>
                  <a:pt x="1765" y="548"/>
                  <a:pt x="1577" y="360"/>
                  <a:pt x="1345" y="360"/>
                </a:cubicBezTo>
                <a:cubicBezTo>
                  <a:pt x="1312" y="360"/>
                  <a:pt x="1285" y="333"/>
                  <a:pt x="1285" y="300"/>
                </a:cubicBezTo>
                <a:close/>
                <a:moveTo>
                  <a:pt x="1285" y="540"/>
                </a:moveTo>
                <a:cubicBezTo>
                  <a:pt x="1285" y="506"/>
                  <a:pt x="1312" y="480"/>
                  <a:pt x="1345" y="480"/>
                </a:cubicBezTo>
                <a:cubicBezTo>
                  <a:pt x="1511" y="480"/>
                  <a:pt x="1645" y="614"/>
                  <a:pt x="1645" y="780"/>
                </a:cubicBezTo>
                <a:cubicBezTo>
                  <a:pt x="1645" y="813"/>
                  <a:pt x="1618" y="840"/>
                  <a:pt x="1585" y="840"/>
                </a:cubicBezTo>
                <a:cubicBezTo>
                  <a:pt x="1552" y="840"/>
                  <a:pt x="1525" y="813"/>
                  <a:pt x="1525" y="780"/>
                </a:cubicBezTo>
                <a:cubicBezTo>
                  <a:pt x="1525" y="680"/>
                  <a:pt x="1445" y="600"/>
                  <a:pt x="1345" y="600"/>
                </a:cubicBezTo>
                <a:cubicBezTo>
                  <a:pt x="1312" y="600"/>
                  <a:pt x="1285" y="573"/>
                  <a:pt x="1285" y="5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مربع نص 2"/>
          <p:cNvSpPr txBox="1"/>
          <p:nvPr/>
        </p:nvSpPr>
        <p:spPr>
          <a:xfrm>
            <a:off x="5085590" y="5162971"/>
            <a:ext cx="2121093" cy="31015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 A I K A L @ C H E F . N E T</a:t>
            </a:r>
            <a:endParaRPr lang="ar-YE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4" name="مربع نص 53"/>
          <p:cNvSpPr txBox="1"/>
          <p:nvPr/>
        </p:nvSpPr>
        <p:spPr>
          <a:xfrm>
            <a:off x="5085590" y="5710463"/>
            <a:ext cx="1826141" cy="310150"/>
          </a:xfrm>
          <a:prstGeom prst="rect">
            <a:avLst/>
          </a:prstGeom>
          <a:noFill/>
        </p:spPr>
        <p:txBody>
          <a:bodyPr wrap="none" lIns="91440" tIns="45720" rIns="91440" bIns="45720" rtlCol="1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+ 9 6 7  7 8 0 2 5 4 4 2 2</a:t>
            </a:r>
            <a:endParaRPr lang="ar-YE" sz="1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4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9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4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4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8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300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800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8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1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4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4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7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1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8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9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6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4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4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4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7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3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83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 animBg="1"/>
      <p:bldP spid="35" grpId="0" animBg="1"/>
      <p:bldP spid="208" grpId="0" animBg="1"/>
      <p:bldP spid="209" grpId="0" animBg="1"/>
      <p:bldP spid="210" grpId="0" animBg="1"/>
      <p:bldP spid="211" grpId="0" animBg="1"/>
      <p:bldP spid="217" grpId="0" animBg="1"/>
      <p:bldP spid="47" grpId="0" animBg="1"/>
      <p:bldP spid="48" grpId="0" animBg="1"/>
      <p:bldP spid="2" grpId="0" animBg="1"/>
      <p:bldP spid="51" grpId="0" animBg="1"/>
      <p:bldP spid="49" grpId="0" animBg="1"/>
      <p:bldP spid="50" grpId="0" animBg="1"/>
      <p:bldP spid="3" grpId="0"/>
      <p:bldP spid="54" grpId="0"/>
    </p:bldLst>
  </p:timing>
</p:sld>
</file>

<file path=ppt/theme/theme1.xml><?xml version="1.0" encoding="utf-8"?>
<a:theme xmlns:a="http://schemas.openxmlformats.org/drawingml/2006/main" name="Marketing Plan PowerPoint Template by SlideWin">
  <a:themeElements>
    <a:clrScheme name="SlideWin AI Tech Company Profil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CECC"/>
      </a:accent1>
      <a:accent2>
        <a:srgbClr val="00CECC"/>
      </a:accent2>
      <a:accent3>
        <a:srgbClr val="00CECC"/>
      </a:accent3>
      <a:accent4>
        <a:srgbClr val="00CECC"/>
      </a:accent4>
      <a:accent5>
        <a:srgbClr val="00CECC"/>
      </a:accent5>
      <a:accent6>
        <a:srgbClr val="00CECC"/>
      </a:accent6>
      <a:hlink>
        <a:srgbClr val="00CECC"/>
      </a:hlink>
      <a:folHlink>
        <a:srgbClr val="6A12C9"/>
      </a:folHlink>
    </a:clrScheme>
    <a:fontScheme name="SlideWin AI Tech Company Profile">
      <a:majorFont>
        <a:latin typeface="Orbitron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91440" tIns="45720" rIns="91440" bIns="45720" rtlCol="0">
        <a:spAutoFit/>
      </a:bodyPr>
      <a:lstStyle>
        <a:defPPr>
          <a:lnSpc>
            <a:spcPct val="130000"/>
          </a:lnSpc>
          <a:defRPr sz="120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Marketing Plan PowerPoint Template by SlideWin</Template>
  <TotalTime>3147</TotalTime>
  <Words>1694</Words>
  <Application>Microsoft Office PowerPoint</Application>
  <PresentationFormat>شاشة عريضة</PresentationFormat>
  <Paragraphs>375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11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30" baseType="lpstr">
      <vt:lpstr>Calibri</vt:lpstr>
      <vt:lpstr>Tajawal ExtraBold</vt:lpstr>
      <vt:lpstr>Tajawal Black</vt:lpstr>
      <vt:lpstr>Orbitron ExtraBold</vt:lpstr>
      <vt:lpstr>Open Sans</vt:lpstr>
      <vt:lpstr>Tajawal</vt:lpstr>
      <vt:lpstr>Roboto</vt:lpstr>
      <vt:lpstr>Arial</vt:lpstr>
      <vt:lpstr>MS Gothic</vt:lpstr>
      <vt:lpstr>Karla</vt:lpstr>
      <vt:lpstr>Tajawal Medium</vt:lpstr>
      <vt:lpstr>Marketing Plan PowerPoint Template by SlideWin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SlideWin</dc:creator>
  <cp:lastModifiedBy>S</cp:lastModifiedBy>
  <cp:revision>155</cp:revision>
  <dcterms:created xsi:type="dcterms:W3CDTF">2020-09-01T07:26:46Z</dcterms:created>
  <dcterms:modified xsi:type="dcterms:W3CDTF">2024-04-17T09:43:45Z</dcterms:modified>
</cp:coreProperties>
</file>